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charts/chart1.xml" ContentType="application/vnd.openxmlformats-officedocument.drawingml.chart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ppt/charts/colors1.xml" ContentType="application/vnd.ms-office.chartcolorstyle+xml"/>
  <Override PartName="/ppt/charts/style1.xml" ContentType="application/vnd.ms-office.chartstyle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48" r:id="rId1"/>
    <p:sldMasterId id="2147483667" r:id="rId2"/>
  </p:sldMasterIdLst>
  <p:notesMasterIdLst>
    <p:notesMasterId r:id="rId43"/>
  </p:notesMasterIdLst>
  <p:sldIdLst>
    <p:sldId id="256" r:id="rId3"/>
    <p:sldId id="297" r:id="rId4"/>
    <p:sldId id="258" r:id="rId5"/>
    <p:sldId id="259" r:id="rId6"/>
    <p:sldId id="260" r:id="rId7"/>
    <p:sldId id="261" r:id="rId8"/>
    <p:sldId id="262" r:id="rId9"/>
    <p:sldId id="263" r:id="rId10"/>
    <p:sldId id="264" r:id="rId11"/>
    <p:sldId id="265" r:id="rId12"/>
    <p:sldId id="266" r:id="rId13"/>
    <p:sldId id="267" r:id="rId14"/>
    <p:sldId id="268" r:id="rId15"/>
    <p:sldId id="269" r:id="rId16"/>
    <p:sldId id="270" r:id="rId17"/>
    <p:sldId id="271" r:id="rId18"/>
    <p:sldId id="272" r:id="rId19"/>
    <p:sldId id="273" r:id="rId20"/>
    <p:sldId id="274" r:id="rId21"/>
    <p:sldId id="275" r:id="rId22"/>
    <p:sldId id="276" r:id="rId23"/>
    <p:sldId id="277" r:id="rId24"/>
    <p:sldId id="278" r:id="rId25"/>
    <p:sldId id="279" r:id="rId26"/>
    <p:sldId id="280" r:id="rId27"/>
    <p:sldId id="281" r:id="rId28"/>
    <p:sldId id="298" r:id="rId29"/>
    <p:sldId id="301" r:id="rId30"/>
    <p:sldId id="302" r:id="rId31"/>
    <p:sldId id="286" r:id="rId32"/>
    <p:sldId id="300" r:id="rId33"/>
    <p:sldId id="287" r:id="rId34"/>
    <p:sldId id="288" r:id="rId35"/>
    <p:sldId id="289" r:id="rId36"/>
    <p:sldId id="290" r:id="rId37"/>
    <p:sldId id="291" r:id="rId38"/>
    <p:sldId id="292" r:id="rId39"/>
    <p:sldId id="293" r:id="rId40"/>
    <p:sldId id="294" r:id="rId41"/>
    <p:sldId id="295" r:id="rId42"/>
  </p:sldIdLst>
  <p:sldSz cx="9144000" cy="5143500" type="screen16x9"/>
  <p:notesSz cx="6858000" cy="9144000"/>
  <p:embeddedFontLst>
    <p:embeddedFont>
      <p:font typeface="Commissioner Black" charset="0"/>
      <p:bold r:id="rId44"/>
    </p:embeddedFont>
    <p:embeddedFont>
      <p:font typeface="Catamaran Light" charset="0"/>
      <p:regular r:id="rId45"/>
    </p:embeddedFont>
    <p:embeddedFont>
      <p:font typeface="Proxima Nova Semibold" charset="0"/>
      <p:regular r:id="rId46"/>
    </p:embeddedFont>
    <p:embeddedFont>
      <p:font typeface="Unbounded SemiBold" charset="-52"/>
      <p:bold r:id="rId47"/>
    </p:embeddedFont>
    <p:embeddedFont>
      <p:font typeface="Proxima Nova" charset="0"/>
      <p:regular r:id="rId48"/>
    </p:embeddedFont>
    <p:embeddedFont>
      <p:font typeface="Livvic" charset="0"/>
      <p:regular r:id="rId49"/>
    </p:embeddedFont>
    <p:embeddedFont>
      <p:font typeface="Commissioner Light" charset="0"/>
      <p:regular r:id="rId50"/>
    </p:embeddedFont>
    <p:embeddedFont>
      <p:font typeface="Commissioner" charset="0"/>
      <p:regular r:id="rId51"/>
      <p:bold r:id="rId52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1590" userDrawn="1">
          <p15:clr>
            <a:srgbClr val="A4A3A4"/>
          </p15:clr>
        </p15:guide>
        <p15:guide id="2" pos="2919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D2C39C"/>
    <a:srgbClr val="0F7780"/>
    <a:srgbClr val="234C5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度样式 2 - 强调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7B7E3984-EA7D-4938-8900-2F46BF0133CC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Style>
        <a:tcBdr/>
      </a:tcStyle>
    </a:band1H>
    <a:band2H>
      <a:tcStyle>
        <a:tcBdr/>
      </a:tcStyle>
    </a:band2H>
    <a:band1V>
      <a:tcStyle>
        <a:tcBdr/>
      </a:tcStyle>
    </a:band1V>
    <a:band2V>
      <a:tcStyle>
        <a:tcBdr/>
      </a:tcStyle>
    </a:band2V>
    <a:lastCol>
      <a:tcStyle>
        <a:tcBdr/>
      </a:tcStyle>
    </a:lastCol>
    <a:firstCol>
      <a:tcStyle>
        <a:tcBdr/>
      </a:tcStyle>
    </a:firstCol>
    <a:lastRow>
      <a:tcStyle>
        <a:tcBdr/>
      </a:tcStyle>
    </a:lastRow>
    <a:seCell>
      <a:tcStyle>
        <a:tcBdr/>
      </a:tcStyle>
    </a:seCell>
    <a:swCell>
      <a:tcStyle>
        <a:tcBdr/>
      </a:tcStyle>
    </a:swCell>
    <a:firstRow>
      <a:tcStyle>
        <a:tcBdr/>
      </a:tcStyle>
    </a:firstRow>
    <a:neCell>
      <a:tcStyle>
        <a:tcBdr/>
      </a:tcStyle>
    </a:neCell>
    <a:nwCell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 showGuides="1">
      <p:cViewPr varScale="1">
        <p:scale>
          <a:sx n="149" d="100"/>
          <a:sy n="149" d="100"/>
        </p:scale>
        <p:origin x="-450" y="-96"/>
      </p:cViewPr>
      <p:guideLst>
        <p:guide orient="horz" pos="1590"/>
        <p:guide pos="2919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slide" Target="slides/slide40.xml"/><Relationship Id="rId47" Type="http://schemas.openxmlformats.org/officeDocument/2006/relationships/font" Target="fonts/font4.fntdata"/><Relationship Id="rId50" Type="http://schemas.openxmlformats.org/officeDocument/2006/relationships/font" Target="fonts/font7.fntdata"/><Relationship Id="rId55" Type="http://schemas.openxmlformats.org/officeDocument/2006/relationships/theme" Target="theme/theme1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font" Target="fonts/font3.fntdata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41" Type="http://schemas.openxmlformats.org/officeDocument/2006/relationships/slide" Target="slides/slide39.xml"/><Relationship Id="rId54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font" Target="fonts/font2.fntdata"/><Relationship Id="rId53" Type="http://schemas.openxmlformats.org/officeDocument/2006/relationships/presProps" Target="pres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font" Target="fonts/font6.fntdata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font" Target="fonts/font1.fntdata"/><Relationship Id="rId52" Type="http://schemas.openxmlformats.org/officeDocument/2006/relationships/font" Target="fonts/font9.fntdata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notesMaster" Target="notesMasters/notesMaster1.xml"/><Relationship Id="rId48" Type="http://schemas.openxmlformats.org/officeDocument/2006/relationships/font" Target="fonts/font5.fntdata"/><Relationship Id="rId56" Type="http://schemas.openxmlformats.org/officeDocument/2006/relationships/tableStyles" Target="tableStyles.xml"/><Relationship Id="rId8" Type="http://schemas.openxmlformats.org/officeDocument/2006/relationships/slide" Target="slides/slide6.xml"/><Relationship Id="rId51" Type="http://schemas.openxmlformats.org/officeDocument/2006/relationships/font" Target="fonts/font8.fntdata"/><Relationship Id="rId3" Type="http://schemas.openxmlformats.org/officeDocument/2006/relationships/slide" Target="slides/slide1.xml"/></Relationships>
</file>

<file path=ppt/charts/_rels/chart1.xml.rels><?xml version="1.0" encoding="UTF-8" standalone="yes"?>
<Relationships xmlns="http://schemas.openxmlformats.org/package/2006/relationships"><Relationship Id="rId3" Type="http://schemas.microsoft.com/office/2011/relationships/chartColorStyle" Target="colors1.xml"/><Relationship Id="rId2" Type="http://schemas.microsoft.com/office/2011/relationships/chartStyle" Target="style1.xml"/><Relationship Id="rId1" Type="http://schemas.openxmlformats.org/officeDocument/2006/relationships/package" Target="../embeddings/_____Microsoft_Excel1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Столбец2</c:v>
                </c:pt>
              </c:strCache>
            </c:strRef>
          </c:tx>
          <c:dPt>
            <c:idx val="0"/>
            <c:bubble3D val="0"/>
            <c:spPr>
              <a:solidFill>
                <a:srgbClr val="0F778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rgbClr val="234C5E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rgbClr val="D2C39C"/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numRef>
              <c:f>Лист1!$A$2:$A$4</c:f>
              <c:numCache>
                <c:formatCode>General</c:formatCode>
                <c:ptCount val="3"/>
              </c:numCache>
            </c:num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30</c:v>
                </c:pt>
                <c:pt idx="1">
                  <c:v>60</c:v>
                </c:pt>
                <c:pt idx="2">
                  <c:v>10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  <c:extLst>
      <c:ext uri="{0b15fc19-7d7d-44ad-8c2d-2c3a37ce22c3}">
        <chartProps xmlns="https://web.wps.cn/et/2018/main" chartId="{b6f986dd-6e11-42d1-93e2-91b7d8062bda}"/>
      </c:ext>
    </c:extLst>
  </c:chart>
  <c:spPr>
    <a:noFill/>
    <a:ln>
      <a:noFill/>
    </a:ln>
    <a:effectLst/>
  </c:spPr>
  <c:txPr>
    <a:bodyPr/>
    <a:lstStyle/>
    <a:p>
      <a:pPr>
        <a:defRPr lang="ru-RU"/>
      </a:pPr>
      <a:endParaRPr lang="ru-RU"/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2969299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" name="Google Shape;120;g4dfce81f19_0_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" name="Google Shape;121;g4dfce81f19_0_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Google Shape;234;g33e13d9a7e_0_5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5" name="Google Shape;235;g33e13d9a7e_0_5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" name="Google Shape;242;g33e13d9a7e_0_79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3" name="Google Shape;243;g33e13d9a7e_0_79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" name="Google Shape;250;g33e13d9a7e_0_10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1" name="Google Shape;251;g33e13d9a7e_0_10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" name="Google Shape;318;g545caf3b90_1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9" name="Google Shape;319;g545caf3b90_1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" name="Google Shape;334;g33e13d9a7e_0_56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5" name="Google Shape;335;g33e13d9a7e_0_56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" name="Google Shape;351;g5465e7bc0b_1_3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2" name="Google Shape;352;g5465e7bc0b_1_3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" name="Google Shape;364;g33e13d9a7e_0_2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5" name="Google Shape;365;g33e13d9a7e_0_2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" name="Google Shape;374;g5158d5a3ec_0_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5" name="Google Shape;375;g5158d5a3ec_0_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3" name="Google Shape;383;g5158d5a3ec_0_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4" name="Google Shape;384;g5158d5a3ec_0_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" name="Google Shape;413;g5158d5a3ec_0_3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4" name="Google Shape;414;g5158d5a3ec_0_3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" name="Google Shape;138;g33e13d9a7e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9" name="Google Shape;139;g33e13d9a7e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3C4043"/>
              </a:solidFill>
              <a:highlight>
                <a:srgbClr val="FFFFFF"/>
              </a:highlight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" name="Google Shape;430;g33e13d9a7e_0_5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1" name="Google Shape;431;g33e13d9a7e_0_5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" name="Google Shape;449;g33e13d9a7e_0_2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0" name="Google Shape;450;g33e13d9a7e_0_2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4" name="Google Shape;484;g33e13d9a7e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5" name="Google Shape;485;g33e13d9a7e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" name="Google Shape;536;g33e13d9a7e_0_4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7" name="Google Shape;537;g33e13d9a7e_0_4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" name="Google Shape;558;g33e13d9a7e_0_4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9" name="Google Shape;559;g33e13d9a7e_0_4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9" name="Google Shape;569;g5465e7bc0b_1_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0" name="Google Shape;570;g5465e7bc0b_1_4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0" name="Google Shape;620;g33e13d9a7e_0_8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21" name="Google Shape;621;g33e13d9a7e_0_8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0" name="Google Shape;620;g33e13d9a7e_0_8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21" name="Google Shape;621;g33e13d9a7e_0_8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0" name="Google Shape;620;g33e13d9a7e_0_8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21" name="Google Shape;621;g33e13d9a7e_0_8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0" name="Google Shape;620;g33e13d9a7e_0_8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21" name="Google Shape;621;g33e13d9a7e_0_8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" name="Google Shape;159;g5522eb7919_1_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0" name="Google Shape;160;g5522eb7919_1_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2" name="Google Shape;632;g33e13d9a7e_0_8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3" name="Google Shape;633;g33e13d9a7e_0_8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" name="Google Shape;3123;g33e13d9a7e_0_33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24" name="Google Shape;3124;g33e13d9a7e_0_33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9" name="Google Shape;3739;g33e13d9a7e_0_39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40" name="Google Shape;3740;g33e13d9a7e_0_39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6" name="Google Shape;4116;g33e13d9a7e_0_43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17" name="Google Shape;4117;g33e13d9a7e_0_430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7" name="Google Shape;4547;g33e13d9a7e_0_47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48" name="Google Shape;4548;g33e13d9a7e_0_47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9" name="Google Shape;5339;g33e13d9a7e_0_55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40" name="Google Shape;5340;g33e13d9a7e_0_55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80" name="Google Shape;6080;g33e13d9a7e_0_62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081" name="Google Shape;6081;g33e13d9a7e_0_62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7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2" name="Google Shape;6772;g33e13d9a7e_0_69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773" name="Google Shape;6773;g33e13d9a7e_0_69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72" name="Google Shape;7072;g33e13d9a7e_0_72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73" name="Google Shape;7073;g33e13d9a7e_0_72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" name="Google Shape;169;g5158d5a3ec_0_27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0" name="Google Shape;170;g5158d5a3ec_0_27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050">
              <a:solidFill>
                <a:srgbClr val="3C4043"/>
              </a:solidFill>
              <a:highlight>
                <a:srgbClr val="FFFFFF"/>
              </a:highlight>
              <a:latin typeface="Roboto" panose="02000000000000000000"/>
              <a:ea typeface="Roboto" panose="02000000000000000000"/>
              <a:cs typeface="Roboto" panose="02000000000000000000"/>
              <a:sym typeface="Roboto" panose="0200000000000000000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Google Shape;186;g33e13d9a7e_0_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7" name="Google Shape;187;g33e13d9a7e_0_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050">
              <a:solidFill>
                <a:srgbClr val="3C4043"/>
              </a:solidFill>
              <a:highlight>
                <a:srgbClr val="FFFFFF"/>
              </a:highlight>
              <a:latin typeface="Roboto" panose="02000000000000000000"/>
              <a:ea typeface="Roboto" panose="02000000000000000000"/>
              <a:cs typeface="Roboto" panose="02000000000000000000"/>
              <a:sym typeface="Roboto" panose="0200000000000000000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" name="Google Shape;200;g5465e7bc0b_1_1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1" name="Google Shape;201;g5465e7bc0b_1_1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050">
              <a:solidFill>
                <a:srgbClr val="3C4043"/>
              </a:solidFill>
              <a:highlight>
                <a:srgbClr val="FFFFFF"/>
              </a:highlight>
              <a:latin typeface="Roboto" panose="02000000000000000000"/>
              <a:ea typeface="Roboto" panose="02000000000000000000"/>
              <a:cs typeface="Roboto" panose="02000000000000000000"/>
              <a:sym typeface="Roboto" panose="0200000000000000000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" name="Google Shape;209;g56fe61bc2f_1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0" name="Google Shape;210;g56fe61bc2f_1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" name="Google Shape;216;g5158d5a3ec_0_1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7" name="Google Shape;217;g5158d5a3ec_0_1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" name="Google Shape;225;g33e13d9a7e_0_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6" name="Google Shape;226;g33e13d9a7e_0_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pening slide">
  <p:cSld name="CUSTOM_7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1039575" y="1701225"/>
            <a:ext cx="4592400" cy="17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1039575" y="3206400"/>
            <a:ext cx="2402100" cy="717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>
                <a:solidFill>
                  <a:srgbClr val="000000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title">
  <p:cSld name="CUSTOM_35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11"/>
          <p:cNvSpPr txBox="1">
            <a:spLocks noGrp="1"/>
          </p:cNvSpPr>
          <p:nvPr>
            <p:ph type="title"/>
          </p:nvPr>
        </p:nvSpPr>
        <p:spPr>
          <a:xfrm>
            <a:off x="3200250" y="1742750"/>
            <a:ext cx="2743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None/>
              <a:defRPr sz="3600">
                <a:latin typeface="Catamaran Light"/>
                <a:ea typeface="Catamaran Light"/>
                <a:cs typeface="Catamaran Light"/>
                <a:sym typeface="Catamaran Light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None/>
              <a:defRPr sz="3600">
                <a:latin typeface="Catamaran Light"/>
                <a:ea typeface="Catamaran Light"/>
                <a:cs typeface="Catamaran Light"/>
                <a:sym typeface="Catamaran Light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None/>
              <a:defRPr sz="3600">
                <a:latin typeface="Catamaran Light"/>
                <a:ea typeface="Catamaran Light"/>
                <a:cs typeface="Catamaran Light"/>
                <a:sym typeface="Catamaran Light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None/>
              <a:defRPr sz="3600">
                <a:latin typeface="Catamaran Light"/>
                <a:ea typeface="Catamaran Light"/>
                <a:cs typeface="Catamaran Light"/>
                <a:sym typeface="Catamaran Light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None/>
              <a:defRPr sz="3600">
                <a:latin typeface="Catamaran Light"/>
                <a:ea typeface="Catamaran Light"/>
                <a:cs typeface="Catamaran Light"/>
                <a:sym typeface="Catamaran Light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None/>
              <a:defRPr sz="3600">
                <a:latin typeface="Catamaran Light"/>
                <a:ea typeface="Catamaran Light"/>
                <a:cs typeface="Catamaran Light"/>
                <a:sym typeface="Catamaran Light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None/>
              <a:defRPr sz="3600">
                <a:latin typeface="Catamaran Light"/>
                <a:ea typeface="Catamaran Light"/>
                <a:cs typeface="Catamaran Light"/>
                <a:sym typeface="Catamaran Light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None/>
              <a:defRPr sz="3600">
                <a:latin typeface="Catamaran Light"/>
                <a:ea typeface="Catamaran Light"/>
                <a:cs typeface="Catamaran Light"/>
                <a:sym typeface="Catamaran Light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">
  <p:cSld name="CUSTOM_38">
    <p:spTree>
      <p:nvGrpSpPr>
        <p:cNvPr id="1" name="Shape 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Google Shape;64;p12"/>
          <p:cNvSpPr txBox="1">
            <a:spLocks noGrp="1"/>
          </p:cNvSpPr>
          <p:nvPr>
            <p:ph type="ctrTitle"/>
          </p:nvPr>
        </p:nvSpPr>
        <p:spPr>
          <a:xfrm>
            <a:off x="769725" y="1310050"/>
            <a:ext cx="3430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65" name="Google Shape;65;p12"/>
          <p:cNvSpPr txBox="1">
            <a:spLocks noGrp="1"/>
          </p:cNvSpPr>
          <p:nvPr>
            <p:ph type="title" idx="2" hasCustomPrompt="1"/>
          </p:nvPr>
        </p:nvSpPr>
        <p:spPr>
          <a:xfrm rot="5400000">
            <a:off x="7142178" y="3570226"/>
            <a:ext cx="1738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Font typeface="Fira Sans Extra Condensed Medium" panose="020B0603050000020004"/>
              <a:buNone/>
              <a:defRPr sz="60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Font typeface="Fira Sans Extra Condensed Medium" panose="020B0603050000020004"/>
              <a:buNone/>
              <a:defRPr sz="60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Font typeface="Fira Sans Extra Condensed Medium" panose="020B0603050000020004"/>
              <a:buNone/>
              <a:defRPr sz="60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Font typeface="Fira Sans Extra Condensed Medium" panose="020B0603050000020004"/>
              <a:buNone/>
              <a:defRPr sz="60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Font typeface="Fira Sans Extra Condensed Medium" panose="020B0603050000020004"/>
              <a:buNone/>
              <a:defRPr sz="60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Font typeface="Fira Sans Extra Condensed Medium" panose="020B0603050000020004"/>
              <a:buNone/>
              <a:defRPr sz="60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Font typeface="Fira Sans Extra Condensed Medium" panose="020B0603050000020004"/>
              <a:buNone/>
              <a:defRPr sz="60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Font typeface="Fira Sans Extra Condensed Medium" panose="020B0603050000020004"/>
              <a:buNone/>
              <a:defRPr sz="60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ix columns">
  <p:cSld name="CUSTOM_30">
    <p:spTree>
      <p:nvGrpSpPr>
        <p:cNvPr id="1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Google Shape;67;p13"/>
          <p:cNvSpPr txBox="1">
            <a:spLocks noGrp="1"/>
          </p:cNvSpPr>
          <p:nvPr>
            <p:ph type="ctrTitle"/>
          </p:nvPr>
        </p:nvSpPr>
        <p:spPr>
          <a:xfrm>
            <a:off x="656422" y="1394416"/>
            <a:ext cx="18813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68" name="Google Shape;68;p13"/>
          <p:cNvSpPr txBox="1">
            <a:spLocks noGrp="1"/>
          </p:cNvSpPr>
          <p:nvPr>
            <p:ph type="subTitle" idx="1"/>
          </p:nvPr>
        </p:nvSpPr>
        <p:spPr>
          <a:xfrm>
            <a:off x="656425" y="1886725"/>
            <a:ext cx="15639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69" name="Google Shape;69;p13"/>
          <p:cNvSpPr txBox="1">
            <a:spLocks noGrp="1"/>
          </p:cNvSpPr>
          <p:nvPr>
            <p:ph type="ctrTitle" idx="2"/>
          </p:nvPr>
        </p:nvSpPr>
        <p:spPr>
          <a:xfrm>
            <a:off x="2650710" y="1394416"/>
            <a:ext cx="18813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70" name="Google Shape;70;p13"/>
          <p:cNvSpPr txBox="1">
            <a:spLocks noGrp="1"/>
          </p:cNvSpPr>
          <p:nvPr>
            <p:ph type="subTitle" idx="3"/>
          </p:nvPr>
        </p:nvSpPr>
        <p:spPr>
          <a:xfrm>
            <a:off x="2610700" y="1886725"/>
            <a:ext cx="19614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71" name="Google Shape;71;p13"/>
          <p:cNvSpPr txBox="1">
            <a:spLocks noGrp="1"/>
          </p:cNvSpPr>
          <p:nvPr>
            <p:ph type="ctrTitle" idx="4"/>
          </p:nvPr>
        </p:nvSpPr>
        <p:spPr>
          <a:xfrm>
            <a:off x="4638106" y="1394416"/>
            <a:ext cx="18813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72" name="Google Shape;72;p13"/>
          <p:cNvSpPr txBox="1">
            <a:spLocks noGrp="1"/>
          </p:cNvSpPr>
          <p:nvPr>
            <p:ph type="subTitle" idx="5"/>
          </p:nvPr>
        </p:nvSpPr>
        <p:spPr>
          <a:xfrm>
            <a:off x="4878076" y="1886725"/>
            <a:ext cx="16482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73" name="Google Shape;73;p13"/>
          <p:cNvSpPr txBox="1">
            <a:spLocks noGrp="1"/>
          </p:cNvSpPr>
          <p:nvPr>
            <p:ph type="ctrTitle" idx="6"/>
          </p:nvPr>
        </p:nvSpPr>
        <p:spPr>
          <a:xfrm rot="5400000">
            <a:off x="6865575" y="1466125"/>
            <a:ext cx="25530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74" name="Google Shape;74;p13"/>
          <p:cNvSpPr txBox="1">
            <a:spLocks noGrp="1"/>
          </p:cNvSpPr>
          <p:nvPr>
            <p:ph type="ctrTitle" idx="7"/>
          </p:nvPr>
        </p:nvSpPr>
        <p:spPr>
          <a:xfrm>
            <a:off x="656422" y="3367816"/>
            <a:ext cx="18813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75" name="Google Shape;75;p13"/>
          <p:cNvSpPr txBox="1">
            <a:spLocks noGrp="1"/>
          </p:cNvSpPr>
          <p:nvPr>
            <p:ph type="subTitle" idx="8"/>
          </p:nvPr>
        </p:nvSpPr>
        <p:spPr>
          <a:xfrm>
            <a:off x="656425" y="3860125"/>
            <a:ext cx="15639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76" name="Google Shape;76;p13"/>
          <p:cNvSpPr txBox="1">
            <a:spLocks noGrp="1"/>
          </p:cNvSpPr>
          <p:nvPr>
            <p:ph type="ctrTitle" idx="9"/>
          </p:nvPr>
        </p:nvSpPr>
        <p:spPr>
          <a:xfrm>
            <a:off x="2650710" y="3367816"/>
            <a:ext cx="18813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77" name="Google Shape;77;p13"/>
          <p:cNvSpPr txBox="1">
            <a:spLocks noGrp="1"/>
          </p:cNvSpPr>
          <p:nvPr>
            <p:ph type="subTitle" idx="13"/>
          </p:nvPr>
        </p:nvSpPr>
        <p:spPr>
          <a:xfrm>
            <a:off x="2610700" y="3860125"/>
            <a:ext cx="19614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78" name="Google Shape;78;p13"/>
          <p:cNvSpPr txBox="1">
            <a:spLocks noGrp="1"/>
          </p:cNvSpPr>
          <p:nvPr>
            <p:ph type="ctrTitle" idx="14"/>
          </p:nvPr>
        </p:nvSpPr>
        <p:spPr>
          <a:xfrm>
            <a:off x="4638106" y="3367816"/>
            <a:ext cx="18813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79" name="Google Shape;79;p13"/>
          <p:cNvSpPr txBox="1">
            <a:spLocks noGrp="1"/>
          </p:cNvSpPr>
          <p:nvPr>
            <p:ph type="subTitle" idx="15"/>
          </p:nvPr>
        </p:nvSpPr>
        <p:spPr>
          <a:xfrm>
            <a:off x="4878076" y="3860125"/>
            <a:ext cx="16482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design">
  <p:cSld name="CUSTOM_31">
    <p:spTree>
      <p:nvGrpSpPr>
        <p:cNvPr id="1" name="Shape 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Google Shape;81;p14"/>
          <p:cNvSpPr txBox="1">
            <a:spLocks noGrp="1"/>
          </p:cNvSpPr>
          <p:nvPr>
            <p:ph type="ctrTitle"/>
          </p:nvPr>
        </p:nvSpPr>
        <p:spPr>
          <a:xfrm rot="5400000">
            <a:off x="6603595" y="1930225"/>
            <a:ext cx="3481200" cy="48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lumns 1">
  <p:cSld name="CUSTOM_21">
    <p:spTree>
      <p:nvGrpSpPr>
        <p:cNvPr id="1" name="Shape 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Google Shape;83;p15"/>
          <p:cNvSpPr txBox="1">
            <a:spLocks noGrp="1"/>
          </p:cNvSpPr>
          <p:nvPr>
            <p:ph type="subTitle" idx="1"/>
          </p:nvPr>
        </p:nvSpPr>
        <p:spPr>
          <a:xfrm>
            <a:off x="4633950" y="1847896"/>
            <a:ext cx="18180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84" name="Google Shape;84;p15"/>
          <p:cNvSpPr txBox="1">
            <a:spLocks noGrp="1"/>
          </p:cNvSpPr>
          <p:nvPr>
            <p:ph type="subTitle" idx="2"/>
          </p:nvPr>
        </p:nvSpPr>
        <p:spPr>
          <a:xfrm>
            <a:off x="4633950" y="3827870"/>
            <a:ext cx="18180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85" name="Google Shape;85;p15"/>
          <p:cNvSpPr txBox="1">
            <a:spLocks noGrp="1"/>
          </p:cNvSpPr>
          <p:nvPr>
            <p:ph type="ctrTitle"/>
          </p:nvPr>
        </p:nvSpPr>
        <p:spPr>
          <a:xfrm>
            <a:off x="4633950" y="1539296"/>
            <a:ext cx="26193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86" name="Google Shape;86;p15"/>
          <p:cNvSpPr txBox="1">
            <a:spLocks noGrp="1"/>
          </p:cNvSpPr>
          <p:nvPr>
            <p:ph type="ctrTitle" idx="3"/>
          </p:nvPr>
        </p:nvSpPr>
        <p:spPr>
          <a:xfrm>
            <a:off x="4633950" y="3519270"/>
            <a:ext cx="26193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87" name="Google Shape;87;p15"/>
          <p:cNvSpPr txBox="1">
            <a:spLocks noGrp="1"/>
          </p:cNvSpPr>
          <p:nvPr>
            <p:ph type="ctrTitle" idx="4"/>
          </p:nvPr>
        </p:nvSpPr>
        <p:spPr>
          <a:xfrm rot="5400000">
            <a:off x="6917175" y="1414524"/>
            <a:ext cx="24498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5">
  <p:cSld name="CUSTOM_32"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Google Shape;89;p16"/>
          <p:cNvSpPr txBox="1">
            <a:spLocks noGrp="1"/>
          </p:cNvSpPr>
          <p:nvPr>
            <p:ph type="subTitle" idx="1"/>
          </p:nvPr>
        </p:nvSpPr>
        <p:spPr>
          <a:xfrm>
            <a:off x="2258125" y="3106325"/>
            <a:ext cx="3029100" cy="100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None/>
              <a:defRPr sz="1100"/>
            </a:lvl1pPr>
            <a:lvl2pPr lvl="1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90" name="Google Shape;90;p16"/>
          <p:cNvSpPr txBox="1">
            <a:spLocks noGrp="1"/>
          </p:cNvSpPr>
          <p:nvPr>
            <p:ph type="ctrTitle"/>
          </p:nvPr>
        </p:nvSpPr>
        <p:spPr>
          <a:xfrm rot="5400000">
            <a:off x="7241489" y="1041025"/>
            <a:ext cx="17028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ree columns 4">
  <p:cSld name="CUSTOM_33">
    <p:spTree>
      <p:nvGrpSpPr>
        <p:cNvPr id="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Google Shape;92;p17"/>
          <p:cNvSpPr txBox="1">
            <a:spLocks noGrp="1"/>
          </p:cNvSpPr>
          <p:nvPr>
            <p:ph type="subTitle" idx="1"/>
          </p:nvPr>
        </p:nvSpPr>
        <p:spPr>
          <a:xfrm flipH="1">
            <a:off x="840600" y="2432150"/>
            <a:ext cx="1650300" cy="7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93" name="Google Shape;93;p17"/>
          <p:cNvSpPr txBox="1">
            <a:spLocks noGrp="1"/>
          </p:cNvSpPr>
          <p:nvPr>
            <p:ph type="subTitle" idx="2"/>
          </p:nvPr>
        </p:nvSpPr>
        <p:spPr>
          <a:xfrm>
            <a:off x="4702174" y="1049093"/>
            <a:ext cx="19602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94" name="Google Shape;94;p17"/>
          <p:cNvSpPr txBox="1">
            <a:spLocks noGrp="1"/>
          </p:cNvSpPr>
          <p:nvPr>
            <p:ph type="ctrTitle"/>
          </p:nvPr>
        </p:nvSpPr>
        <p:spPr>
          <a:xfrm>
            <a:off x="-533400" y="2047350"/>
            <a:ext cx="30243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5" name="Google Shape;95;p17"/>
          <p:cNvSpPr txBox="1">
            <a:spLocks noGrp="1"/>
          </p:cNvSpPr>
          <p:nvPr>
            <p:ph type="ctrTitle" idx="3"/>
          </p:nvPr>
        </p:nvSpPr>
        <p:spPr>
          <a:xfrm>
            <a:off x="4702174" y="664293"/>
            <a:ext cx="26193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6" name="Google Shape;96;p17"/>
          <p:cNvSpPr txBox="1">
            <a:spLocks noGrp="1"/>
          </p:cNvSpPr>
          <p:nvPr>
            <p:ph type="subTitle" idx="4"/>
          </p:nvPr>
        </p:nvSpPr>
        <p:spPr>
          <a:xfrm>
            <a:off x="4702174" y="3788925"/>
            <a:ext cx="22149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97" name="Google Shape;97;p17"/>
          <p:cNvSpPr txBox="1">
            <a:spLocks noGrp="1"/>
          </p:cNvSpPr>
          <p:nvPr>
            <p:ph type="ctrTitle" idx="5"/>
          </p:nvPr>
        </p:nvSpPr>
        <p:spPr>
          <a:xfrm>
            <a:off x="4702174" y="3389725"/>
            <a:ext cx="24756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8" name="Google Shape;98;p17"/>
          <p:cNvSpPr txBox="1">
            <a:spLocks noGrp="1"/>
          </p:cNvSpPr>
          <p:nvPr>
            <p:ph type="ctrTitle" idx="6"/>
          </p:nvPr>
        </p:nvSpPr>
        <p:spPr>
          <a:xfrm rot="5400000">
            <a:off x="6860962" y="1407498"/>
            <a:ext cx="24498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lumns 2">
  <p:cSld name="CUSTOM_34">
    <p:spTree>
      <p:nvGrpSpPr>
        <p:cNvPr id="1" name="Shape 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Google Shape;100;p18"/>
          <p:cNvSpPr txBox="1">
            <a:spLocks noGrp="1"/>
          </p:cNvSpPr>
          <p:nvPr>
            <p:ph type="ctrTitle"/>
          </p:nvPr>
        </p:nvSpPr>
        <p:spPr>
          <a:xfrm rot="5400000">
            <a:off x="6860962" y="1407498"/>
            <a:ext cx="24498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101" name="Google Shape;101;p18"/>
          <p:cNvSpPr txBox="1">
            <a:spLocks noGrp="1"/>
          </p:cNvSpPr>
          <p:nvPr>
            <p:ph type="subTitle" idx="1"/>
          </p:nvPr>
        </p:nvSpPr>
        <p:spPr>
          <a:xfrm>
            <a:off x="1579064" y="2147200"/>
            <a:ext cx="16266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102" name="Google Shape;102;p18"/>
          <p:cNvSpPr txBox="1">
            <a:spLocks noGrp="1"/>
          </p:cNvSpPr>
          <p:nvPr>
            <p:ph type="ctrTitle" idx="2"/>
          </p:nvPr>
        </p:nvSpPr>
        <p:spPr>
          <a:xfrm>
            <a:off x="1579064" y="1762400"/>
            <a:ext cx="26193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03" name="Google Shape;103;p18"/>
          <p:cNvSpPr txBox="1">
            <a:spLocks noGrp="1"/>
          </p:cNvSpPr>
          <p:nvPr>
            <p:ph type="subTitle" idx="3"/>
          </p:nvPr>
        </p:nvSpPr>
        <p:spPr>
          <a:xfrm>
            <a:off x="4068269" y="2147200"/>
            <a:ext cx="16266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104" name="Google Shape;104;p18"/>
          <p:cNvSpPr txBox="1">
            <a:spLocks noGrp="1"/>
          </p:cNvSpPr>
          <p:nvPr>
            <p:ph type="ctrTitle" idx="4"/>
          </p:nvPr>
        </p:nvSpPr>
        <p:spPr>
          <a:xfrm>
            <a:off x="3075567" y="1762400"/>
            <a:ext cx="26193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6">
  <p:cSld name="CUSTOM_11_1_2_1">
    <p:spTree>
      <p:nvGrpSpPr>
        <p:cNvPr id="1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Google Shape;106;p19"/>
          <p:cNvSpPr txBox="1">
            <a:spLocks noGrp="1"/>
          </p:cNvSpPr>
          <p:nvPr>
            <p:ph type="ctrTitle"/>
          </p:nvPr>
        </p:nvSpPr>
        <p:spPr>
          <a:xfrm>
            <a:off x="831200" y="376498"/>
            <a:ext cx="3867300" cy="2054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107" name="Google Shape;107;p19"/>
          <p:cNvSpPr txBox="1">
            <a:spLocks noGrp="1"/>
          </p:cNvSpPr>
          <p:nvPr>
            <p:ph type="subTitle" idx="1"/>
          </p:nvPr>
        </p:nvSpPr>
        <p:spPr>
          <a:xfrm>
            <a:off x="831200" y="2314225"/>
            <a:ext cx="3081600" cy="178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">
    <p:spTree>
      <p:nvGrpSpPr>
        <p:cNvPr id="1" name="Shape 11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_12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ctrTitle"/>
          </p:nvPr>
        </p:nvSpPr>
        <p:spPr>
          <a:xfrm>
            <a:off x="3423902" y="387473"/>
            <a:ext cx="225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subTitle" idx="1"/>
          </p:nvPr>
        </p:nvSpPr>
        <p:spPr>
          <a:xfrm>
            <a:off x="3423900" y="802521"/>
            <a:ext cx="1906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4" name="Google Shape;14;p3"/>
          <p:cNvSpPr txBox="1">
            <a:spLocks noGrp="1"/>
          </p:cNvSpPr>
          <p:nvPr>
            <p:ph type="title" idx="2" hasCustomPrompt="1"/>
          </p:nvPr>
        </p:nvSpPr>
        <p:spPr>
          <a:xfrm>
            <a:off x="2023007" y="654113"/>
            <a:ext cx="17391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9pPr>
          </a:lstStyle>
          <a:p>
            <a:r>
              <a:t>xx%</a:t>
            </a:r>
          </a:p>
        </p:txBody>
      </p:sp>
      <p:sp>
        <p:nvSpPr>
          <p:cNvPr id="15" name="Google Shape;15;p3"/>
          <p:cNvSpPr txBox="1">
            <a:spLocks noGrp="1"/>
          </p:cNvSpPr>
          <p:nvPr>
            <p:ph type="ctrTitle" idx="3"/>
          </p:nvPr>
        </p:nvSpPr>
        <p:spPr>
          <a:xfrm>
            <a:off x="3425264" y="1224286"/>
            <a:ext cx="225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6" name="Google Shape;16;p3"/>
          <p:cNvSpPr txBox="1">
            <a:spLocks noGrp="1"/>
          </p:cNvSpPr>
          <p:nvPr>
            <p:ph type="subTitle" idx="4"/>
          </p:nvPr>
        </p:nvSpPr>
        <p:spPr>
          <a:xfrm>
            <a:off x="3425259" y="1638859"/>
            <a:ext cx="19767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7" name="Google Shape;17;p3"/>
          <p:cNvSpPr txBox="1">
            <a:spLocks noGrp="1"/>
          </p:cNvSpPr>
          <p:nvPr>
            <p:ph type="title" idx="5" hasCustomPrompt="1"/>
          </p:nvPr>
        </p:nvSpPr>
        <p:spPr>
          <a:xfrm>
            <a:off x="2023007" y="1488788"/>
            <a:ext cx="16152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9pPr>
          </a:lstStyle>
          <a:p>
            <a:r>
              <a:t>xx%</a:t>
            </a:r>
          </a:p>
        </p:txBody>
      </p:sp>
      <p:sp>
        <p:nvSpPr>
          <p:cNvPr id="18" name="Google Shape;18;p3"/>
          <p:cNvSpPr txBox="1">
            <a:spLocks noGrp="1"/>
          </p:cNvSpPr>
          <p:nvPr>
            <p:ph type="ctrTitle" idx="6"/>
          </p:nvPr>
        </p:nvSpPr>
        <p:spPr>
          <a:xfrm>
            <a:off x="3427999" y="2061098"/>
            <a:ext cx="225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9" name="Google Shape;19;p3"/>
          <p:cNvSpPr txBox="1">
            <a:spLocks noGrp="1"/>
          </p:cNvSpPr>
          <p:nvPr>
            <p:ph type="subTitle" idx="7"/>
          </p:nvPr>
        </p:nvSpPr>
        <p:spPr>
          <a:xfrm>
            <a:off x="3427997" y="2475197"/>
            <a:ext cx="1906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20" name="Google Shape;20;p3"/>
          <p:cNvSpPr txBox="1">
            <a:spLocks noGrp="1"/>
          </p:cNvSpPr>
          <p:nvPr>
            <p:ph type="title" idx="8" hasCustomPrompt="1"/>
          </p:nvPr>
        </p:nvSpPr>
        <p:spPr>
          <a:xfrm>
            <a:off x="2023007" y="2323463"/>
            <a:ext cx="15735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9pPr>
          </a:lstStyle>
          <a:p>
            <a:r>
              <a:t>xx%</a:t>
            </a:r>
          </a:p>
        </p:txBody>
      </p:sp>
      <p:sp>
        <p:nvSpPr>
          <p:cNvPr id="21" name="Google Shape;21;p3"/>
          <p:cNvSpPr txBox="1">
            <a:spLocks noGrp="1"/>
          </p:cNvSpPr>
          <p:nvPr>
            <p:ph type="ctrTitle" idx="9"/>
          </p:nvPr>
        </p:nvSpPr>
        <p:spPr>
          <a:xfrm rot="5400000">
            <a:off x="6601629" y="1646270"/>
            <a:ext cx="29133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22" name="Google Shape;22;p3"/>
          <p:cNvSpPr txBox="1">
            <a:spLocks noGrp="1"/>
          </p:cNvSpPr>
          <p:nvPr>
            <p:ph type="ctrTitle" idx="13"/>
          </p:nvPr>
        </p:nvSpPr>
        <p:spPr>
          <a:xfrm>
            <a:off x="3427999" y="2897911"/>
            <a:ext cx="225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23" name="Google Shape;23;p3"/>
          <p:cNvSpPr txBox="1">
            <a:spLocks noGrp="1"/>
          </p:cNvSpPr>
          <p:nvPr>
            <p:ph type="subTitle" idx="14"/>
          </p:nvPr>
        </p:nvSpPr>
        <p:spPr>
          <a:xfrm>
            <a:off x="3427997" y="3311534"/>
            <a:ext cx="1906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24" name="Google Shape;24;p3"/>
          <p:cNvSpPr txBox="1">
            <a:spLocks noGrp="1"/>
          </p:cNvSpPr>
          <p:nvPr>
            <p:ph type="title" idx="15" hasCustomPrompt="1"/>
          </p:nvPr>
        </p:nvSpPr>
        <p:spPr>
          <a:xfrm>
            <a:off x="2023007" y="3158138"/>
            <a:ext cx="15735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9pPr>
          </a:lstStyle>
          <a:p>
            <a:r>
              <a:t>xx%</a:t>
            </a:r>
          </a:p>
        </p:txBody>
      </p:sp>
      <p:sp>
        <p:nvSpPr>
          <p:cNvPr id="25" name="Google Shape;25;p3"/>
          <p:cNvSpPr txBox="1">
            <a:spLocks noGrp="1"/>
          </p:cNvSpPr>
          <p:nvPr>
            <p:ph type="ctrTitle" idx="16"/>
          </p:nvPr>
        </p:nvSpPr>
        <p:spPr>
          <a:xfrm>
            <a:off x="3427999" y="3734723"/>
            <a:ext cx="225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26" name="Google Shape;26;p3"/>
          <p:cNvSpPr txBox="1">
            <a:spLocks noGrp="1"/>
          </p:cNvSpPr>
          <p:nvPr>
            <p:ph type="subTitle" idx="17"/>
          </p:nvPr>
        </p:nvSpPr>
        <p:spPr>
          <a:xfrm>
            <a:off x="3427997" y="4147872"/>
            <a:ext cx="1906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27" name="Google Shape;27;p3"/>
          <p:cNvSpPr txBox="1">
            <a:spLocks noGrp="1"/>
          </p:cNvSpPr>
          <p:nvPr>
            <p:ph type="title" idx="18" hasCustomPrompt="1"/>
          </p:nvPr>
        </p:nvSpPr>
        <p:spPr>
          <a:xfrm>
            <a:off x="2023007" y="3992813"/>
            <a:ext cx="15735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1">
  <p:cSld name="CUSTOM_13">
    <p:spTree>
      <p:nvGrpSpPr>
        <p:cNvPr id="1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Google Shape;29;p4"/>
          <p:cNvSpPr txBox="1">
            <a:spLocks noGrp="1"/>
          </p:cNvSpPr>
          <p:nvPr>
            <p:ph type="title"/>
          </p:nvPr>
        </p:nvSpPr>
        <p:spPr>
          <a:xfrm>
            <a:off x="672375" y="1432475"/>
            <a:ext cx="3498000" cy="89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30" name="Google Shape;30;p4"/>
          <p:cNvSpPr txBox="1">
            <a:spLocks noGrp="1"/>
          </p:cNvSpPr>
          <p:nvPr>
            <p:ph type="subTitle" idx="1"/>
          </p:nvPr>
        </p:nvSpPr>
        <p:spPr>
          <a:xfrm flipH="1">
            <a:off x="1667175" y="2154225"/>
            <a:ext cx="2503200" cy="117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>
                <a:solidFill>
                  <a:srgbClr val="434343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 sz="2800">
                <a:solidFill>
                  <a:srgbClr val="000000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 sz="2800">
                <a:solidFill>
                  <a:srgbClr val="000000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 sz="2800">
                <a:solidFill>
                  <a:srgbClr val="000000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 sz="2800">
                <a:solidFill>
                  <a:srgbClr val="000000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 sz="2800">
                <a:solidFill>
                  <a:srgbClr val="000000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 sz="2800">
                <a:solidFill>
                  <a:srgbClr val="000000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 sz="2800">
                <a:solidFill>
                  <a:srgbClr val="000000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 sz="28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Four columns 1">
  <p:cSld name="CUSTOM_27_1_1">
    <p:spTree>
      <p:nvGrpSpPr>
        <p:cNvPr id="1" name="Shape 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Google Shape;32;p5"/>
          <p:cNvSpPr txBox="1">
            <a:spLocks noGrp="1"/>
          </p:cNvSpPr>
          <p:nvPr>
            <p:ph type="ctrTitle"/>
          </p:nvPr>
        </p:nvSpPr>
        <p:spPr>
          <a:xfrm>
            <a:off x="631875" y="842025"/>
            <a:ext cx="28713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33" name="Google Shape;33;p5"/>
          <p:cNvSpPr txBox="1">
            <a:spLocks noGrp="1"/>
          </p:cNvSpPr>
          <p:nvPr>
            <p:ph type="subTitle" idx="1"/>
          </p:nvPr>
        </p:nvSpPr>
        <p:spPr>
          <a:xfrm>
            <a:off x="631884" y="1410841"/>
            <a:ext cx="2480700" cy="53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34" name="Google Shape;34;p5"/>
          <p:cNvSpPr txBox="1">
            <a:spLocks noGrp="1"/>
          </p:cNvSpPr>
          <p:nvPr>
            <p:ph type="ctrTitle" idx="2"/>
          </p:nvPr>
        </p:nvSpPr>
        <p:spPr>
          <a:xfrm>
            <a:off x="4213664" y="842025"/>
            <a:ext cx="26979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35" name="Google Shape;35;p5"/>
          <p:cNvSpPr txBox="1">
            <a:spLocks noGrp="1"/>
          </p:cNvSpPr>
          <p:nvPr>
            <p:ph type="subTitle" idx="3"/>
          </p:nvPr>
        </p:nvSpPr>
        <p:spPr>
          <a:xfrm>
            <a:off x="4213664" y="1410841"/>
            <a:ext cx="2586000" cy="74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36" name="Google Shape;36;p5"/>
          <p:cNvSpPr txBox="1">
            <a:spLocks noGrp="1"/>
          </p:cNvSpPr>
          <p:nvPr>
            <p:ph type="ctrTitle" idx="4"/>
          </p:nvPr>
        </p:nvSpPr>
        <p:spPr>
          <a:xfrm>
            <a:off x="631883" y="3331927"/>
            <a:ext cx="28713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37" name="Google Shape;37;p5"/>
          <p:cNvSpPr txBox="1">
            <a:spLocks noGrp="1"/>
          </p:cNvSpPr>
          <p:nvPr>
            <p:ph type="subTitle" idx="5"/>
          </p:nvPr>
        </p:nvSpPr>
        <p:spPr>
          <a:xfrm>
            <a:off x="631884" y="3914208"/>
            <a:ext cx="24807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38" name="Google Shape;38;p5"/>
          <p:cNvSpPr txBox="1">
            <a:spLocks noGrp="1"/>
          </p:cNvSpPr>
          <p:nvPr>
            <p:ph type="ctrTitle" idx="6"/>
          </p:nvPr>
        </p:nvSpPr>
        <p:spPr>
          <a:xfrm rot="5400000">
            <a:off x="6685437" y="1646270"/>
            <a:ext cx="29133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39" name="Google Shape;39;p5"/>
          <p:cNvSpPr txBox="1">
            <a:spLocks noGrp="1"/>
          </p:cNvSpPr>
          <p:nvPr>
            <p:ph type="ctrTitle" idx="7"/>
          </p:nvPr>
        </p:nvSpPr>
        <p:spPr>
          <a:xfrm>
            <a:off x="4213664" y="3331934"/>
            <a:ext cx="25860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40" name="Google Shape;40;p5"/>
          <p:cNvSpPr txBox="1">
            <a:spLocks noGrp="1"/>
          </p:cNvSpPr>
          <p:nvPr>
            <p:ph type="subTitle" idx="8"/>
          </p:nvPr>
        </p:nvSpPr>
        <p:spPr>
          <a:xfrm>
            <a:off x="4213664" y="3914208"/>
            <a:ext cx="2586000" cy="74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ree columns 1">
  <p:cSld name="CUSTOM_27"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6"/>
          <p:cNvSpPr txBox="1">
            <a:spLocks noGrp="1"/>
          </p:cNvSpPr>
          <p:nvPr>
            <p:ph type="ctrTitle"/>
          </p:nvPr>
        </p:nvSpPr>
        <p:spPr>
          <a:xfrm>
            <a:off x="4921575" y="2993035"/>
            <a:ext cx="18282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9pPr>
          </a:lstStyle>
          <a:p>
            <a:endParaRPr/>
          </a:p>
        </p:txBody>
      </p:sp>
      <p:sp>
        <p:nvSpPr>
          <p:cNvPr id="43" name="Google Shape;43;p6"/>
          <p:cNvSpPr txBox="1">
            <a:spLocks noGrp="1"/>
          </p:cNvSpPr>
          <p:nvPr>
            <p:ph type="subTitle" idx="1"/>
          </p:nvPr>
        </p:nvSpPr>
        <p:spPr>
          <a:xfrm>
            <a:off x="4921575" y="3553810"/>
            <a:ext cx="15222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>
                <a:solidFill>
                  <a:srgbClr val="000000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44" name="Google Shape;44;p6"/>
          <p:cNvSpPr txBox="1">
            <a:spLocks noGrp="1"/>
          </p:cNvSpPr>
          <p:nvPr>
            <p:ph type="ctrTitle" idx="2"/>
          </p:nvPr>
        </p:nvSpPr>
        <p:spPr>
          <a:xfrm>
            <a:off x="906139" y="2993035"/>
            <a:ext cx="18282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9pPr>
          </a:lstStyle>
          <a:p>
            <a:endParaRPr/>
          </a:p>
        </p:txBody>
      </p:sp>
      <p:sp>
        <p:nvSpPr>
          <p:cNvPr id="45" name="Google Shape;45;p6"/>
          <p:cNvSpPr txBox="1">
            <a:spLocks noGrp="1"/>
          </p:cNvSpPr>
          <p:nvPr>
            <p:ph type="subTitle" idx="3"/>
          </p:nvPr>
        </p:nvSpPr>
        <p:spPr>
          <a:xfrm>
            <a:off x="906139" y="3553810"/>
            <a:ext cx="15222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>
                <a:solidFill>
                  <a:srgbClr val="000000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46" name="Google Shape;46;p6"/>
          <p:cNvSpPr txBox="1">
            <a:spLocks noGrp="1"/>
          </p:cNvSpPr>
          <p:nvPr>
            <p:ph type="ctrTitle" idx="4"/>
          </p:nvPr>
        </p:nvSpPr>
        <p:spPr>
          <a:xfrm rot="5400000">
            <a:off x="6685437" y="1646270"/>
            <a:ext cx="29133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47" name="Google Shape;47;p6"/>
          <p:cNvSpPr txBox="1">
            <a:spLocks noGrp="1"/>
          </p:cNvSpPr>
          <p:nvPr>
            <p:ph type="ctrTitle" idx="5"/>
          </p:nvPr>
        </p:nvSpPr>
        <p:spPr>
          <a:xfrm>
            <a:off x="2928557" y="2993035"/>
            <a:ext cx="17988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9pPr>
          </a:lstStyle>
          <a:p>
            <a:endParaRPr/>
          </a:p>
        </p:txBody>
      </p:sp>
      <p:sp>
        <p:nvSpPr>
          <p:cNvPr id="48" name="Google Shape;48;p6"/>
          <p:cNvSpPr txBox="1">
            <a:spLocks noGrp="1"/>
          </p:cNvSpPr>
          <p:nvPr>
            <p:ph type="subTitle" idx="6"/>
          </p:nvPr>
        </p:nvSpPr>
        <p:spPr>
          <a:xfrm>
            <a:off x="2928550" y="3553810"/>
            <a:ext cx="14763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>
                <a:solidFill>
                  <a:srgbClr val="000000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2">
  <p:cSld name="CUSTOM_14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50;p7"/>
          <p:cNvSpPr txBox="1">
            <a:spLocks noGrp="1"/>
          </p:cNvSpPr>
          <p:nvPr>
            <p:ph type="ctrTitle"/>
          </p:nvPr>
        </p:nvSpPr>
        <p:spPr>
          <a:xfrm>
            <a:off x="5432000" y="710675"/>
            <a:ext cx="2888100" cy="2054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51" name="Google Shape;51;p7"/>
          <p:cNvSpPr txBox="1">
            <a:spLocks noGrp="1"/>
          </p:cNvSpPr>
          <p:nvPr>
            <p:ph type="subTitle" idx="1"/>
          </p:nvPr>
        </p:nvSpPr>
        <p:spPr>
          <a:xfrm>
            <a:off x="5363550" y="2724625"/>
            <a:ext cx="2956500" cy="178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28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8"/>
          <p:cNvSpPr txBox="1">
            <a:spLocks noGrp="1"/>
          </p:cNvSpPr>
          <p:nvPr>
            <p:ph type="subTitle" idx="1"/>
          </p:nvPr>
        </p:nvSpPr>
        <p:spPr>
          <a:xfrm>
            <a:off x="915175" y="3380775"/>
            <a:ext cx="3960600" cy="63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54" name="Google Shape;54;p8"/>
          <p:cNvSpPr txBox="1">
            <a:spLocks noGrp="1"/>
          </p:cNvSpPr>
          <p:nvPr>
            <p:ph type="subTitle" idx="2"/>
          </p:nvPr>
        </p:nvSpPr>
        <p:spPr>
          <a:xfrm>
            <a:off x="915175" y="4004575"/>
            <a:ext cx="1821000" cy="21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b="1">
                <a:latin typeface="Livvic"/>
                <a:ea typeface="Livvic"/>
                <a:cs typeface="Livvic"/>
                <a:sym typeface="Livvic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b="1">
                <a:latin typeface="Livvic"/>
                <a:ea typeface="Livvic"/>
                <a:cs typeface="Livvic"/>
                <a:sym typeface="Livvic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b="1">
                <a:latin typeface="Livvic"/>
                <a:ea typeface="Livvic"/>
                <a:cs typeface="Livvic"/>
                <a:sym typeface="Livvic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b="1">
                <a:latin typeface="Livvic"/>
                <a:ea typeface="Livvic"/>
                <a:cs typeface="Livvic"/>
                <a:sym typeface="Livvic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b="1">
                <a:latin typeface="Livvic"/>
                <a:ea typeface="Livvic"/>
                <a:cs typeface="Livvic"/>
                <a:sym typeface="Livvic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b="1">
                <a:latin typeface="Livvic"/>
                <a:ea typeface="Livvic"/>
                <a:cs typeface="Livvic"/>
                <a:sym typeface="Livvic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b="1">
                <a:latin typeface="Livvic"/>
                <a:ea typeface="Livvic"/>
                <a:cs typeface="Livvic"/>
                <a:sym typeface="Livvic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b="1">
                <a:latin typeface="Livvic"/>
                <a:ea typeface="Livvic"/>
                <a:cs typeface="Livvic"/>
                <a:sym typeface="Livvic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b="1"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3">
  <p:cSld name="CUSTOM_16">
    <p:spTree>
      <p:nvGrpSpPr>
        <p:cNvPr id="1" name="Shape 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Google Shape;56;p9"/>
          <p:cNvSpPr txBox="1">
            <a:spLocks noGrp="1"/>
          </p:cNvSpPr>
          <p:nvPr>
            <p:ph type="subTitle" idx="1"/>
          </p:nvPr>
        </p:nvSpPr>
        <p:spPr>
          <a:xfrm>
            <a:off x="2117847" y="3380460"/>
            <a:ext cx="2951400" cy="29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000"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57" name="Google Shape;57;p9"/>
          <p:cNvSpPr txBox="1">
            <a:spLocks noGrp="1"/>
          </p:cNvSpPr>
          <p:nvPr>
            <p:ph type="ctrTitle"/>
          </p:nvPr>
        </p:nvSpPr>
        <p:spPr>
          <a:xfrm rot="-5400000">
            <a:off x="-343101" y="1759150"/>
            <a:ext cx="2888100" cy="897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4">
  <p:cSld name="CUSTOM_16_1">
    <p:spTree>
      <p:nvGrpSpPr>
        <p:cNvPr id="1" name="Shape 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Google Shape;59;p10"/>
          <p:cNvSpPr txBox="1">
            <a:spLocks noGrp="1"/>
          </p:cNvSpPr>
          <p:nvPr>
            <p:ph type="subTitle" idx="1"/>
          </p:nvPr>
        </p:nvSpPr>
        <p:spPr>
          <a:xfrm flipH="1">
            <a:off x="4189625" y="3380460"/>
            <a:ext cx="2951400" cy="29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000"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10"/>
          <p:cNvSpPr txBox="1">
            <a:spLocks noGrp="1"/>
          </p:cNvSpPr>
          <p:nvPr>
            <p:ph type="ctrTitle"/>
          </p:nvPr>
        </p:nvSpPr>
        <p:spPr>
          <a:xfrm rot="5400000">
            <a:off x="6612409" y="1752564"/>
            <a:ext cx="2888100" cy="897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1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ivvic"/>
              <a:buNone/>
              <a:defRPr sz="28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ivvic"/>
              <a:buNone/>
              <a:defRPr sz="28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ivvic"/>
              <a:buNone/>
              <a:defRPr sz="28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ivvic"/>
              <a:buNone/>
              <a:defRPr sz="28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ivvic"/>
              <a:buNone/>
              <a:defRPr sz="28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ivvic"/>
              <a:buNone/>
              <a:defRPr sz="28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ivvic"/>
              <a:buNone/>
              <a:defRPr sz="28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ivvic"/>
              <a:buNone/>
              <a:defRPr sz="28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ivvic"/>
              <a:buNone/>
              <a:defRPr sz="28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tamaran Light"/>
              <a:buChar char="●"/>
              <a:defRPr sz="1200">
                <a:solidFill>
                  <a:schemeClr val="dk1"/>
                </a:solidFill>
                <a:latin typeface="Catamaran Light"/>
                <a:ea typeface="Catamaran Light"/>
                <a:cs typeface="Catamaran Light"/>
                <a:sym typeface="Catamaran Light"/>
              </a:defRPr>
            </a:lvl1pPr>
            <a:lvl2pPr marL="914400" lvl="1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tamaran Light"/>
              <a:buChar char="○"/>
              <a:defRPr sz="1200">
                <a:solidFill>
                  <a:schemeClr val="dk1"/>
                </a:solidFill>
                <a:latin typeface="Catamaran Light"/>
                <a:ea typeface="Catamaran Light"/>
                <a:cs typeface="Catamaran Light"/>
                <a:sym typeface="Catamaran Light"/>
              </a:defRPr>
            </a:lvl2pPr>
            <a:lvl3pPr marL="1371600" lvl="2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tamaran Light"/>
              <a:buChar char="■"/>
              <a:defRPr sz="1200">
                <a:solidFill>
                  <a:schemeClr val="dk1"/>
                </a:solidFill>
                <a:latin typeface="Catamaran Light"/>
                <a:ea typeface="Catamaran Light"/>
                <a:cs typeface="Catamaran Light"/>
                <a:sym typeface="Catamaran Light"/>
              </a:defRPr>
            </a:lvl3pPr>
            <a:lvl4pPr marL="1828800" lvl="3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tamaran Light"/>
              <a:buChar char="●"/>
              <a:defRPr sz="1200">
                <a:solidFill>
                  <a:schemeClr val="dk1"/>
                </a:solidFill>
                <a:latin typeface="Catamaran Light"/>
                <a:ea typeface="Catamaran Light"/>
                <a:cs typeface="Catamaran Light"/>
                <a:sym typeface="Catamaran Light"/>
              </a:defRPr>
            </a:lvl4pPr>
            <a:lvl5pPr marL="2286000" lvl="4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tamaran Light"/>
              <a:buChar char="○"/>
              <a:defRPr sz="1200">
                <a:solidFill>
                  <a:schemeClr val="dk1"/>
                </a:solidFill>
                <a:latin typeface="Catamaran Light"/>
                <a:ea typeface="Catamaran Light"/>
                <a:cs typeface="Catamaran Light"/>
                <a:sym typeface="Catamaran Light"/>
              </a:defRPr>
            </a:lvl5pPr>
            <a:lvl6pPr marL="2743200" lvl="5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tamaran Light"/>
              <a:buChar char="■"/>
              <a:defRPr sz="1200">
                <a:solidFill>
                  <a:schemeClr val="dk1"/>
                </a:solidFill>
                <a:latin typeface="Catamaran Light"/>
                <a:ea typeface="Catamaran Light"/>
                <a:cs typeface="Catamaran Light"/>
                <a:sym typeface="Catamaran Light"/>
              </a:defRPr>
            </a:lvl6pPr>
            <a:lvl7pPr marL="3200400" lvl="6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tamaran Light"/>
              <a:buChar char="●"/>
              <a:defRPr sz="1200">
                <a:solidFill>
                  <a:schemeClr val="dk1"/>
                </a:solidFill>
                <a:latin typeface="Catamaran Light"/>
                <a:ea typeface="Catamaran Light"/>
                <a:cs typeface="Catamaran Light"/>
                <a:sym typeface="Catamaran Light"/>
              </a:defRPr>
            </a:lvl7pPr>
            <a:lvl8pPr marL="3657600" lvl="7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tamaran Light"/>
              <a:buChar char="○"/>
              <a:defRPr sz="1200">
                <a:solidFill>
                  <a:schemeClr val="dk1"/>
                </a:solidFill>
                <a:latin typeface="Catamaran Light"/>
                <a:ea typeface="Catamaran Light"/>
                <a:cs typeface="Catamaran Light"/>
                <a:sym typeface="Catamaran Light"/>
              </a:defRPr>
            </a:lvl8pPr>
            <a:lvl9pPr marL="4114800" lvl="8" indent="-30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200"/>
              <a:buFont typeface="Catamaran Light"/>
              <a:buChar char="■"/>
              <a:defRPr sz="1200">
                <a:solidFill>
                  <a:schemeClr val="dk1"/>
                </a:solidFill>
                <a:latin typeface="Catamaran Light"/>
                <a:ea typeface="Catamaran Light"/>
                <a:cs typeface="Catamaran Light"/>
                <a:sym typeface="Catamaran Light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Google Shape;116;p22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9pPr>
          </a:lstStyle>
          <a:p>
            <a:endParaRPr/>
          </a:p>
        </p:txBody>
      </p:sp>
      <p:sp>
        <p:nvSpPr>
          <p:cNvPr id="117" name="Google Shape;117;p22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 panose="02000506030000020004"/>
              <a:buChar char="●"/>
              <a:defRPr sz="1100">
                <a:solidFill>
                  <a:srgbClr val="435D74"/>
                </a:solidFill>
                <a:latin typeface="Proxima Nova" panose="02000506030000020004"/>
                <a:ea typeface="Proxima Nova" panose="02000506030000020004"/>
                <a:cs typeface="Proxima Nova" panose="02000506030000020004"/>
                <a:sym typeface="Proxima Nova" panose="02000506030000020004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 panose="02000506030000020004"/>
              <a:buChar char="○"/>
              <a:defRPr sz="1100">
                <a:solidFill>
                  <a:srgbClr val="435D74"/>
                </a:solidFill>
                <a:latin typeface="Proxima Nova" panose="02000506030000020004"/>
                <a:ea typeface="Proxima Nova" panose="02000506030000020004"/>
                <a:cs typeface="Proxima Nova" panose="02000506030000020004"/>
                <a:sym typeface="Proxima Nova" panose="02000506030000020004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 panose="02000506030000020004"/>
              <a:buChar char="■"/>
              <a:defRPr sz="1100">
                <a:solidFill>
                  <a:srgbClr val="435D74"/>
                </a:solidFill>
                <a:latin typeface="Proxima Nova" panose="02000506030000020004"/>
                <a:ea typeface="Proxima Nova" panose="02000506030000020004"/>
                <a:cs typeface="Proxima Nova" panose="02000506030000020004"/>
                <a:sym typeface="Proxima Nova" panose="02000506030000020004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 panose="02000506030000020004"/>
              <a:buChar char="●"/>
              <a:defRPr sz="1100">
                <a:solidFill>
                  <a:srgbClr val="435D74"/>
                </a:solidFill>
                <a:latin typeface="Proxima Nova" panose="02000506030000020004"/>
                <a:ea typeface="Proxima Nova" panose="02000506030000020004"/>
                <a:cs typeface="Proxima Nova" panose="02000506030000020004"/>
                <a:sym typeface="Proxima Nova" panose="02000506030000020004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 panose="02000506030000020004"/>
              <a:buChar char="○"/>
              <a:defRPr sz="1100">
                <a:solidFill>
                  <a:srgbClr val="435D74"/>
                </a:solidFill>
                <a:latin typeface="Proxima Nova" panose="02000506030000020004"/>
                <a:ea typeface="Proxima Nova" panose="02000506030000020004"/>
                <a:cs typeface="Proxima Nova" panose="02000506030000020004"/>
                <a:sym typeface="Proxima Nova" panose="02000506030000020004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 panose="02000506030000020004"/>
              <a:buChar char="■"/>
              <a:defRPr sz="1100">
                <a:solidFill>
                  <a:srgbClr val="435D74"/>
                </a:solidFill>
                <a:latin typeface="Proxima Nova" panose="02000506030000020004"/>
                <a:ea typeface="Proxima Nova" panose="02000506030000020004"/>
                <a:cs typeface="Proxima Nova" panose="02000506030000020004"/>
                <a:sym typeface="Proxima Nova" panose="02000506030000020004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 panose="02000506030000020004"/>
              <a:buChar char="●"/>
              <a:defRPr sz="1100">
                <a:solidFill>
                  <a:srgbClr val="435D74"/>
                </a:solidFill>
                <a:latin typeface="Proxima Nova" panose="02000506030000020004"/>
                <a:ea typeface="Proxima Nova" panose="02000506030000020004"/>
                <a:cs typeface="Proxima Nova" panose="02000506030000020004"/>
                <a:sym typeface="Proxima Nova" panose="02000506030000020004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 panose="02000506030000020004"/>
              <a:buChar char="○"/>
              <a:defRPr sz="1100">
                <a:solidFill>
                  <a:srgbClr val="435D74"/>
                </a:solidFill>
                <a:latin typeface="Proxima Nova" panose="02000506030000020004"/>
                <a:ea typeface="Proxima Nova" panose="02000506030000020004"/>
                <a:cs typeface="Proxima Nova" panose="02000506030000020004"/>
                <a:sym typeface="Proxima Nova" panose="02000506030000020004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 panose="02000506030000020004"/>
              <a:buChar char="■"/>
              <a:defRPr sz="1100">
                <a:solidFill>
                  <a:srgbClr val="435D74"/>
                </a:solidFill>
                <a:latin typeface="Proxima Nova" panose="02000506030000020004"/>
                <a:ea typeface="Proxima Nova" panose="02000506030000020004"/>
                <a:cs typeface="Proxima Nova" panose="02000506030000020004"/>
                <a:sym typeface="Proxima Nova" panose="02000506030000020004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68" r:id="rId1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9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0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3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13.jpe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5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17.jpeg"/><Relationship Id="rId5" Type="http://schemas.openxmlformats.org/officeDocument/2006/relationships/image" Target="../media/image16.png"/><Relationship Id="rId4" Type="http://schemas.openxmlformats.org/officeDocument/2006/relationships/image" Target="../media/image6.jpe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6.xml"/><Relationship Id="rId5" Type="http://schemas.openxmlformats.org/officeDocument/2006/relationships/image" Target="../media/image20.jpeg"/><Relationship Id="rId4" Type="http://schemas.openxmlformats.org/officeDocument/2006/relationships/image" Target="../media/image19.jpe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3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3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3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23.jpe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8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18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9.xml"/><Relationship Id="rId6" Type="http://schemas.openxmlformats.org/officeDocument/2006/relationships/image" Target="../media/image29.png"/><Relationship Id="rId5" Type="http://schemas.openxmlformats.org/officeDocument/2006/relationships/image" Target="../media/image28.png"/><Relationship Id="rId4" Type="http://schemas.openxmlformats.org/officeDocument/2006/relationships/image" Target="../media/image27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7" Type="http://schemas.openxmlformats.org/officeDocument/2006/relationships/image" Target="../media/image33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9.xml"/><Relationship Id="rId6" Type="http://schemas.openxmlformats.org/officeDocument/2006/relationships/image" Target="../media/image32.png"/><Relationship Id="rId5" Type="http://schemas.openxmlformats.org/officeDocument/2006/relationships/image" Target="../media/image4.png"/><Relationship Id="rId4" Type="http://schemas.openxmlformats.org/officeDocument/2006/relationships/image" Target="../media/image31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hyperlink" Target="https://fonts.google.com/specimen/Unbounded" TargetMode="External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9.xml"/><Relationship Id="rId4" Type="http://schemas.openxmlformats.org/officeDocument/2006/relationships/hyperlink" Target="https://fonts.google.com/specimen/Commissioner" TargetMode="Externa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9.xml"/><Relationship Id="rId6" Type="http://schemas.openxmlformats.org/officeDocument/2006/relationships/image" Target="../media/image37.png"/><Relationship Id="rId5" Type="http://schemas.openxmlformats.org/officeDocument/2006/relationships/image" Target="../media/image36.png"/><Relationship Id="rId4" Type="http://schemas.openxmlformats.org/officeDocument/2006/relationships/image" Target="../media/image35.png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9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9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9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9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9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9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9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9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4.png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9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3" name="Google Shape;123;p24"/>
          <p:cNvPicPr preferRelativeResize="0"/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481165" y="0"/>
            <a:ext cx="7662835" cy="5142196"/>
          </a:xfrm>
          <a:prstGeom prst="rect">
            <a:avLst/>
          </a:prstGeom>
          <a:noFill/>
          <a:ln>
            <a:noFill/>
          </a:ln>
        </p:spPr>
      </p:pic>
      <p:sp>
        <p:nvSpPr>
          <p:cNvPr id="124" name="Google Shape;124;p24"/>
          <p:cNvSpPr/>
          <p:nvPr/>
        </p:nvSpPr>
        <p:spPr>
          <a:xfrm rot="5400000">
            <a:off x="2003447" y="-560723"/>
            <a:ext cx="3358800" cy="6175645"/>
          </a:xfrm>
          <a:prstGeom prst="rect">
            <a:avLst/>
          </a:prstGeom>
          <a:solidFill>
            <a:srgbClr val="0F7780">
              <a:alpha val="570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25;p24"/>
          <p:cNvSpPr txBox="1">
            <a:spLocks noGrp="1"/>
          </p:cNvSpPr>
          <p:nvPr>
            <p:ph type="subTitle" idx="1"/>
          </p:nvPr>
        </p:nvSpPr>
        <p:spPr>
          <a:xfrm>
            <a:off x="1039422" y="3376800"/>
            <a:ext cx="3003306" cy="546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>
                <a:solidFill>
                  <a:schemeClr val="lt1"/>
                </a:solidFill>
                <a:latin typeface="Commissioner Light" pitchFamily="2" charset="0"/>
              </a:rPr>
              <a:t>Начало презентации</a:t>
            </a:r>
            <a:endParaRPr dirty="0">
              <a:solidFill>
                <a:schemeClr val="lt1"/>
              </a:solidFill>
              <a:latin typeface="Commissioner Light" pitchFamily="2" charset="0"/>
            </a:endParaRPr>
          </a:p>
        </p:txBody>
      </p:sp>
      <p:sp>
        <p:nvSpPr>
          <p:cNvPr id="126" name="Google Shape;126;p24"/>
          <p:cNvSpPr txBox="1">
            <a:spLocks noGrp="1"/>
          </p:cNvSpPr>
          <p:nvPr>
            <p:ph type="ctrTitle"/>
          </p:nvPr>
        </p:nvSpPr>
        <p:spPr>
          <a:xfrm>
            <a:off x="642026" y="1220100"/>
            <a:ext cx="6394314" cy="2263425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>
                <a:solidFill>
                  <a:schemeClr val="lt1"/>
                </a:solidFill>
                <a:latin typeface="Unbounded SemiBold" pitchFamily="2" charset="-52"/>
              </a:rPr>
              <a:t>ШАБЛОН</a:t>
            </a:r>
            <a:endParaRPr dirty="0">
              <a:solidFill>
                <a:schemeClr val="lt1"/>
              </a:solidFill>
              <a:latin typeface="Unbounded SemiBold" pitchFamily="2" charset="-52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>
                <a:solidFill>
                  <a:schemeClr val="lt1"/>
                </a:solidFill>
                <a:latin typeface="Unbounded SemiBold" pitchFamily="2" charset="-52"/>
                <a:sym typeface="Livvic"/>
              </a:rPr>
              <a:t>ПРЕЗЕНТАЦИИ</a:t>
            </a:r>
            <a:endParaRPr dirty="0">
              <a:solidFill>
                <a:schemeClr val="lt1"/>
              </a:solidFill>
              <a:latin typeface="Unbounded SemiBold" pitchFamily="2" charset="-52"/>
              <a:sym typeface="Livvic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>
                <a:solidFill>
                  <a:schemeClr val="lt1"/>
                </a:solidFill>
                <a:latin typeface="Unbounded SemiBold" pitchFamily="2" charset="-52"/>
              </a:rPr>
              <a:t>РГУ СОЦТЕХ</a:t>
            </a:r>
            <a:endParaRPr dirty="0">
              <a:solidFill>
                <a:schemeClr val="lt1"/>
              </a:solidFill>
              <a:latin typeface="Unbounded SemiBold" pitchFamily="2" charset="-52"/>
              <a:sym typeface="Livvic"/>
            </a:endParaRPr>
          </a:p>
        </p:txBody>
      </p:sp>
      <p:sp>
        <p:nvSpPr>
          <p:cNvPr id="127" name="Google Shape;127;p24"/>
          <p:cNvSpPr/>
          <p:nvPr/>
        </p:nvSpPr>
        <p:spPr>
          <a:xfrm rot="-5400000" flipH="1">
            <a:off x="7354200" y="2416550"/>
            <a:ext cx="3358800" cy="221100"/>
          </a:xfrm>
          <a:prstGeom prst="rect">
            <a:avLst/>
          </a:prstGeom>
          <a:solidFill>
            <a:srgbClr val="0F77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8" name="Google Shape;228;p33" descr="D:\Презентация\_FCA0579-2.jpg_FCA0579-2"/>
          <p:cNvPicPr preferRelativeResize="0"/>
          <p:nvPr/>
        </p:nvPicPr>
        <p:blipFill rotWithShape="1">
          <a:blip r:embed="rId3"/>
          <a:srcRect t="7686" b="7686"/>
          <a:stretch>
            <a:fillRect/>
          </a:stretch>
        </p:blipFill>
        <p:spPr>
          <a:xfrm>
            <a:off x="0" y="541750"/>
            <a:ext cx="7195801" cy="4059901"/>
          </a:xfrm>
          <a:prstGeom prst="rect">
            <a:avLst/>
          </a:prstGeom>
          <a:noFill/>
          <a:ln>
            <a:noFill/>
          </a:ln>
        </p:spPr>
      </p:pic>
      <p:sp>
        <p:nvSpPr>
          <p:cNvPr id="229" name="Google Shape;229;p33"/>
          <p:cNvSpPr/>
          <p:nvPr/>
        </p:nvSpPr>
        <p:spPr>
          <a:xfrm rot="-5400000" flipH="1">
            <a:off x="5836301" y="2013850"/>
            <a:ext cx="4059900" cy="1115700"/>
          </a:xfrm>
          <a:prstGeom prst="rect">
            <a:avLst/>
          </a:prstGeom>
          <a:solidFill>
            <a:srgbClr val="0F77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0" name="Google Shape;230;p33"/>
          <p:cNvSpPr/>
          <p:nvPr/>
        </p:nvSpPr>
        <p:spPr>
          <a:xfrm rot="5400000">
            <a:off x="4527603" y="1947125"/>
            <a:ext cx="1440300" cy="3881400"/>
          </a:xfrm>
          <a:prstGeom prst="rect">
            <a:avLst/>
          </a:prstGeom>
          <a:gradFill>
            <a:gsLst>
              <a:gs pos="0">
                <a:srgbClr val="0F7780">
                  <a:alpha val="49000"/>
                </a:srgbClr>
              </a:gs>
              <a:gs pos="100000">
                <a:srgbClr val="0F7780"/>
              </a:gs>
            </a:gsLst>
            <a:lin ang="18900044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1" name="Google Shape;231;p33"/>
          <p:cNvSpPr txBox="1">
            <a:spLocks noGrp="1"/>
          </p:cNvSpPr>
          <p:nvPr>
            <p:ph type="subTitle" idx="1"/>
          </p:nvPr>
        </p:nvSpPr>
        <p:spPr>
          <a:xfrm flipH="1">
            <a:off x="3524035" y="3380460"/>
            <a:ext cx="3616989" cy="103742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Aft>
                <a:spcPts val="1600"/>
              </a:spcAft>
            </a:pPr>
            <a:r>
              <a:rPr lang="ru-RU" b="1" dirty="0">
                <a:solidFill>
                  <a:schemeClr val="lt1"/>
                </a:solidFill>
                <a:latin typeface="Commissioner Light" pitchFamily="2" charset="0"/>
              </a:rPr>
              <a:t>Учредителем Университета является Российская Федерация, функции и полномочия Учредителя осуществляет Министерство науки и высшего образования Российской Федерации.</a:t>
            </a:r>
            <a:endParaRPr b="1" dirty="0">
              <a:solidFill>
                <a:schemeClr val="lt1"/>
              </a:solidFill>
              <a:latin typeface="Commissioner Light" pitchFamily="2" charset="0"/>
            </a:endParaRPr>
          </a:p>
        </p:txBody>
      </p:sp>
      <p:sp>
        <p:nvSpPr>
          <p:cNvPr id="232" name="Google Shape;232;p33"/>
          <p:cNvSpPr txBox="1">
            <a:spLocks noGrp="1"/>
          </p:cNvSpPr>
          <p:nvPr>
            <p:ph type="ctrTitle"/>
          </p:nvPr>
        </p:nvSpPr>
        <p:spPr>
          <a:xfrm rot="5400000">
            <a:off x="6612409" y="1752564"/>
            <a:ext cx="2888100" cy="897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 dirty="0">
                <a:solidFill>
                  <a:schemeClr val="lt1"/>
                </a:solidFill>
                <a:latin typeface="Unbounded SemiBold" pitchFamily="2" charset="-52"/>
              </a:rPr>
              <a:t>БУДУЩЕЕ</a:t>
            </a:r>
            <a:endParaRPr dirty="0">
              <a:solidFill>
                <a:schemeClr val="lt1"/>
              </a:solidFill>
              <a:latin typeface="Unbounded SemiBold" pitchFamily="2" charset="-52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3"/>
          <a:stretch>
            <a:fillRect/>
          </a:stretch>
        </a:blipFill>
        <a:effectLst/>
      </p:bgPr>
    </p:bg>
    <p:spTree>
      <p:nvGrpSpPr>
        <p:cNvPr id="1" name="Shape 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" name="Google Shape;237;p34"/>
          <p:cNvSpPr/>
          <p:nvPr/>
        </p:nvSpPr>
        <p:spPr>
          <a:xfrm rot="-5400000" flipH="1">
            <a:off x="3281200" y="-725975"/>
            <a:ext cx="2581500" cy="6159000"/>
          </a:xfrm>
          <a:prstGeom prst="rect">
            <a:avLst/>
          </a:prstGeom>
          <a:gradFill>
            <a:gsLst>
              <a:gs pos="0">
                <a:srgbClr val="0F7780">
                  <a:alpha val="49000"/>
                </a:srgbClr>
              </a:gs>
              <a:gs pos="100000">
                <a:srgbClr val="0F7780"/>
              </a:gs>
            </a:gsLst>
            <a:lin ang="18900044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" name="Google Shape;238;p34"/>
          <p:cNvSpPr txBox="1">
            <a:spLocks noGrp="1"/>
          </p:cNvSpPr>
          <p:nvPr>
            <p:ph type="title"/>
          </p:nvPr>
        </p:nvSpPr>
        <p:spPr>
          <a:xfrm>
            <a:off x="1786699" y="1742750"/>
            <a:ext cx="5570302" cy="1363616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ru-RU" sz="2500" dirty="0">
                <a:solidFill>
                  <a:schemeClr val="lt1"/>
                </a:solidFill>
                <a:latin typeface="Unbounded SemiBold" pitchFamily="2" charset="-52"/>
              </a:rPr>
              <a:t>ОБРАЗОВАТЕЛЬНЫЕ</a:t>
            </a:r>
            <a:r>
              <a:rPr lang="ru-RU" dirty="0">
                <a:solidFill>
                  <a:schemeClr val="lt1"/>
                </a:solidFill>
                <a:latin typeface="Unbounded SemiBold" pitchFamily="2" charset="-52"/>
              </a:rPr>
              <a:t> ТРЕНДЫ</a:t>
            </a:r>
            <a:endParaRPr dirty="0">
              <a:solidFill>
                <a:schemeClr val="lt1"/>
              </a:solidFill>
              <a:latin typeface="Unbounded SemiBold" pitchFamily="2" charset="-52"/>
            </a:endParaRPr>
          </a:p>
        </p:txBody>
      </p:sp>
      <p:sp>
        <p:nvSpPr>
          <p:cNvPr id="239" name="Google Shape;239;p34"/>
          <p:cNvSpPr/>
          <p:nvPr/>
        </p:nvSpPr>
        <p:spPr>
          <a:xfrm rot="-5400000" flipH="1">
            <a:off x="593250" y="3993775"/>
            <a:ext cx="556500" cy="1743000"/>
          </a:xfrm>
          <a:prstGeom prst="rect">
            <a:avLst/>
          </a:prstGeom>
          <a:gradFill>
            <a:gsLst>
              <a:gs pos="0">
                <a:srgbClr val="0F7780">
                  <a:alpha val="49000"/>
                </a:srgbClr>
              </a:gs>
              <a:gs pos="100000">
                <a:srgbClr val="0F7780"/>
              </a:gs>
            </a:gsLst>
            <a:lin ang="18900044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0" name="Google Shape;240;p34"/>
          <p:cNvSpPr/>
          <p:nvPr/>
        </p:nvSpPr>
        <p:spPr>
          <a:xfrm rot="-5400000" flipH="1">
            <a:off x="8279175" y="74250"/>
            <a:ext cx="939000" cy="790500"/>
          </a:xfrm>
          <a:prstGeom prst="rect">
            <a:avLst/>
          </a:prstGeom>
          <a:gradFill>
            <a:gsLst>
              <a:gs pos="0">
                <a:srgbClr val="0F7780">
                  <a:alpha val="49000"/>
                </a:srgbClr>
              </a:gs>
              <a:gs pos="100000">
                <a:srgbClr val="0F7780"/>
              </a:gs>
            </a:gsLst>
            <a:lin ang="18900044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3"/>
          <a:stretch>
            <a:fillRect/>
          </a:stretch>
        </a:blipFill>
        <a:effectLst/>
      </p:bgPr>
    </p:bg>
    <p:spTree>
      <p:nvGrpSpPr>
        <p:cNvPr id="1" name="Shape 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Google Shape;245;p35"/>
          <p:cNvSpPr/>
          <p:nvPr/>
        </p:nvSpPr>
        <p:spPr>
          <a:xfrm>
            <a:off x="6695440" y="0"/>
            <a:ext cx="2443480" cy="5143500"/>
          </a:xfrm>
          <a:prstGeom prst="rect">
            <a:avLst/>
          </a:prstGeom>
          <a:solidFill>
            <a:srgbClr val="0F77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" name="Google Shape;246;p35"/>
          <p:cNvSpPr/>
          <p:nvPr/>
        </p:nvSpPr>
        <p:spPr>
          <a:xfrm>
            <a:off x="724444" y="540000"/>
            <a:ext cx="4119129" cy="1568100"/>
          </a:xfrm>
          <a:prstGeom prst="rect">
            <a:avLst/>
          </a:prstGeom>
          <a:solidFill>
            <a:srgbClr val="0F7780">
              <a:alpha val="617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7" name="Google Shape;247;p35"/>
          <p:cNvSpPr txBox="1">
            <a:spLocks noGrp="1"/>
          </p:cNvSpPr>
          <p:nvPr>
            <p:ph type="ctrTitle"/>
          </p:nvPr>
        </p:nvSpPr>
        <p:spPr>
          <a:xfrm>
            <a:off x="769725" y="811658"/>
            <a:ext cx="4110500" cy="1076192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 dirty="0">
                <a:solidFill>
                  <a:schemeClr val="lt1"/>
                </a:solidFill>
                <a:latin typeface="Unbounded SemiBold" pitchFamily="2" charset="-52"/>
              </a:rPr>
              <a:t>ОСНОВНЫЕ ТРЕБОВАНИЯ</a:t>
            </a:r>
            <a:endParaRPr dirty="0">
              <a:solidFill>
                <a:schemeClr val="lt1"/>
              </a:solidFill>
              <a:latin typeface="Unbounded SemiBold" pitchFamily="2" charset="-52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" name="Google Shape;253;p36"/>
          <p:cNvSpPr txBox="1">
            <a:spLocks noGrp="1"/>
          </p:cNvSpPr>
          <p:nvPr>
            <p:ph type="ctrTitle" idx="6"/>
          </p:nvPr>
        </p:nvSpPr>
        <p:spPr>
          <a:xfrm rot="5400000">
            <a:off x="6447769" y="1883931"/>
            <a:ext cx="3388612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ru-RU" dirty="0">
                <a:latin typeface="Unbounded SemiBold" pitchFamily="2" charset="-52"/>
              </a:rPr>
              <a:t>ОСНОВНЫЕ ТРЕБОВАНИЯ</a:t>
            </a:r>
            <a:endParaRPr dirty="0">
              <a:latin typeface="Unbounded SemiBold" pitchFamily="2" charset="-52"/>
            </a:endParaRPr>
          </a:p>
        </p:txBody>
      </p:sp>
      <p:sp>
        <p:nvSpPr>
          <p:cNvPr id="254" name="Google Shape;254;p36"/>
          <p:cNvSpPr txBox="1">
            <a:spLocks noGrp="1"/>
          </p:cNvSpPr>
          <p:nvPr>
            <p:ph type="subTitle" idx="1"/>
          </p:nvPr>
        </p:nvSpPr>
        <p:spPr>
          <a:xfrm>
            <a:off x="656425" y="1886725"/>
            <a:ext cx="15639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Despite being red, Mars is a cold place, not hot. It’s full of iron oxide dust</a:t>
            </a:r>
          </a:p>
        </p:txBody>
      </p:sp>
      <p:sp>
        <p:nvSpPr>
          <p:cNvPr id="255" name="Google Shape;255;p36"/>
          <p:cNvSpPr txBox="1">
            <a:spLocks noGrp="1"/>
          </p:cNvSpPr>
          <p:nvPr>
            <p:ph type="subTitle" idx="3"/>
          </p:nvPr>
        </p:nvSpPr>
        <p:spPr>
          <a:xfrm>
            <a:off x="2610700" y="1886725"/>
            <a:ext cx="19614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It’s a gas giant, the biggest planet in our Solar System and the fourth-brightest object in the sky</a:t>
            </a:r>
          </a:p>
        </p:txBody>
      </p:sp>
      <p:sp>
        <p:nvSpPr>
          <p:cNvPr id="256" name="Google Shape;256;p36"/>
          <p:cNvSpPr txBox="1">
            <a:spLocks noGrp="1"/>
          </p:cNvSpPr>
          <p:nvPr>
            <p:ph type="subTitle" idx="5"/>
          </p:nvPr>
        </p:nvSpPr>
        <p:spPr>
          <a:xfrm>
            <a:off x="4878076" y="1886725"/>
            <a:ext cx="16482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Yes, this is the ringed one. It’s a gas giant, composed of hydrogen and helium</a:t>
            </a:r>
          </a:p>
        </p:txBody>
      </p:sp>
      <p:sp>
        <p:nvSpPr>
          <p:cNvPr id="257" name="Google Shape;257;p36"/>
          <p:cNvSpPr txBox="1">
            <a:spLocks noGrp="1"/>
          </p:cNvSpPr>
          <p:nvPr>
            <p:ph type="ctrTitle" idx="2"/>
          </p:nvPr>
        </p:nvSpPr>
        <p:spPr>
          <a:xfrm>
            <a:off x="2650710" y="1394416"/>
            <a:ext cx="1881300" cy="64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>
                <a:latin typeface="Unbounded SemiBold" pitchFamily="2" charset="-52"/>
              </a:rPr>
              <a:t>JUPITER</a:t>
            </a:r>
            <a:endParaRPr>
              <a:latin typeface="Unbounded SemiBold" pitchFamily="2" charset="-52"/>
            </a:endParaRPr>
          </a:p>
        </p:txBody>
      </p:sp>
      <p:sp>
        <p:nvSpPr>
          <p:cNvPr id="258" name="Google Shape;258;p36"/>
          <p:cNvSpPr txBox="1">
            <a:spLocks noGrp="1"/>
          </p:cNvSpPr>
          <p:nvPr>
            <p:ph type="ctrTitle" idx="4"/>
          </p:nvPr>
        </p:nvSpPr>
        <p:spPr>
          <a:xfrm>
            <a:off x="4638106" y="1394416"/>
            <a:ext cx="1881300" cy="64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>
                <a:latin typeface="Unbounded SemiBold" pitchFamily="2" charset="-52"/>
              </a:rPr>
              <a:t>SATURN</a:t>
            </a:r>
            <a:endParaRPr>
              <a:latin typeface="Unbounded SemiBold" pitchFamily="2" charset="-52"/>
            </a:endParaRPr>
          </a:p>
        </p:txBody>
      </p:sp>
      <p:sp>
        <p:nvSpPr>
          <p:cNvPr id="259" name="Google Shape;259;p36"/>
          <p:cNvSpPr txBox="1">
            <a:spLocks noGrp="1"/>
          </p:cNvSpPr>
          <p:nvPr>
            <p:ph type="ctrTitle"/>
          </p:nvPr>
        </p:nvSpPr>
        <p:spPr>
          <a:xfrm>
            <a:off x="656422" y="1394416"/>
            <a:ext cx="1881300" cy="64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>
                <a:latin typeface="Unbounded SemiBold" pitchFamily="2" charset="-52"/>
              </a:rPr>
              <a:t>MARS</a:t>
            </a:r>
            <a:endParaRPr>
              <a:latin typeface="Unbounded SemiBold" pitchFamily="2" charset="-52"/>
            </a:endParaRPr>
          </a:p>
        </p:txBody>
      </p:sp>
      <p:sp>
        <p:nvSpPr>
          <p:cNvPr id="260" name="Google Shape;260;p36"/>
          <p:cNvSpPr/>
          <p:nvPr/>
        </p:nvSpPr>
        <p:spPr>
          <a:xfrm>
            <a:off x="758600" y="921000"/>
            <a:ext cx="459000" cy="459000"/>
          </a:xfrm>
          <a:prstGeom prst="rect">
            <a:avLst/>
          </a:prstGeom>
          <a:solidFill>
            <a:srgbClr val="0F77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" name="Google Shape;261;p36"/>
          <p:cNvSpPr/>
          <p:nvPr/>
        </p:nvSpPr>
        <p:spPr>
          <a:xfrm>
            <a:off x="3356166" y="921000"/>
            <a:ext cx="459000" cy="459000"/>
          </a:xfrm>
          <a:prstGeom prst="rect">
            <a:avLst/>
          </a:prstGeom>
          <a:solidFill>
            <a:srgbClr val="0F77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2" name="Google Shape;262;p36"/>
          <p:cNvSpPr/>
          <p:nvPr/>
        </p:nvSpPr>
        <p:spPr>
          <a:xfrm>
            <a:off x="5972088" y="921000"/>
            <a:ext cx="459000" cy="459000"/>
          </a:xfrm>
          <a:prstGeom prst="rect">
            <a:avLst/>
          </a:prstGeom>
          <a:solidFill>
            <a:srgbClr val="0F77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3" name="Google Shape;263;p36"/>
          <p:cNvSpPr/>
          <p:nvPr/>
        </p:nvSpPr>
        <p:spPr>
          <a:xfrm>
            <a:off x="758600" y="2900975"/>
            <a:ext cx="459000" cy="459000"/>
          </a:xfrm>
          <a:prstGeom prst="rect">
            <a:avLst/>
          </a:prstGeom>
          <a:solidFill>
            <a:srgbClr val="0F77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4" name="Google Shape;264;p36"/>
          <p:cNvSpPr/>
          <p:nvPr/>
        </p:nvSpPr>
        <p:spPr>
          <a:xfrm>
            <a:off x="3356166" y="2900975"/>
            <a:ext cx="459000" cy="459000"/>
          </a:xfrm>
          <a:prstGeom prst="rect">
            <a:avLst/>
          </a:prstGeom>
          <a:solidFill>
            <a:srgbClr val="0F77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" name="Google Shape;265;p36"/>
          <p:cNvSpPr/>
          <p:nvPr/>
        </p:nvSpPr>
        <p:spPr>
          <a:xfrm>
            <a:off x="5972088" y="2900975"/>
            <a:ext cx="459000" cy="459000"/>
          </a:xfrm>
          <a:prstGeom prst="rect">
            <a:avLst/>
          </a:prstGeom>
          <a:solidFill>
            <a:srgbClr val="0F77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6" name="Google Shape;266;p36"/>
          <p:cNvGrpSpPr/>
          <p:nvPr/>
        </p:nvGrpSpPr>
        <p:grpSpPr>
          <a:xfrm>
            <a:off x="796850" y="975157"/>
            <a:ext cx="382519" cy="350682"/>
            <a:chOff x="2903337" y="4279032"/>
            <a:chExt cx="382519" cy="350682"/>
          </a:xfrm>
        </p:grpSpPr>
        <p:sp>
          <p:nvSpPr>
            <p:cNvPr id="267" name="Google Shape;267;p36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36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36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36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36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36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36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36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36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36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36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36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36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36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36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2" name="Google Shape;282;p36"/>
          <p:cNvSpPr/>
          <p:nvPr/>
        </p:nvSpPr>
        <p:spPr>
          <a:xfrm>
            <a:off x="3406159" y="971282"/>
            <a:ext cx="359015" cy="358442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3" name="Google Shape;283;p36"/>
          <p:cNvGrpSpPr/>
          <p:nvPr/>
        </p:nvGrpSpPr>
        <p:grpSpPr>
          <a:xfrm>
            <a:off x="6010317" y="1012267"/>
            <a:ext cx="383632" cy="276449"/>
            <a:chOff x="3933342" y="4315767"/>
            <a:chExt cx="383632" cy="276449"/>
          </a:xfrm>
        </p:grpSpPr>
        <p:sp>
          <p:nvSpPr>
            <p:cNvPr id="284" name="Google Shape;284;p36"/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36"/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36"/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36"/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36"/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36"/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0" name="Google Shape;290;p36"/>
          <p:cNvGrpSpPr/>
          <p:nvPr/>
        </p:nvGrpSpPr>
        <p:grpSpPr>
          <a:xfrm>
            <a:off x="819565" y="2979180"/>
            <a:ext cx="337069" cy="302593"/>
            <a:chOff x="3441065" y="4302505"/>
            <a:chExt cx="337069" cy="302593"/>
          </a:xfrm>
        </p:grpSpPr>
        <p:sp>
          <p:nvSpPr>
            <p:cNvPr id="291" name="Google Shape;291;p36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36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36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36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36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36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36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36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36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36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36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36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36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4" name="Google Shape;304;p36"/>
          <p:cNvSpPr/>
          <p:nvPr/>
        </p:nvSpPr>
        <p:spPr>
          <a:xfrm>
            <a:off x="3403885" y="2974647"/>
            <a:ext cx="363563" cy="311657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5" name="Google Shape;305;p36"/>
          <p:cNvGrpSpPr/>
          <p:nvPr/>
        </p:nvGrpSpPr>
        <p:grpSpPr>
          <a:xfrm>
            <a:off x="6057877" y="2961961"/>
            <a:ext cx="337070" cy="337040"/>
            <a:chOff x="1305327" y="2894211"/>
            <a:chExt cx="357520" cy="357488"/>
          </a:xfrm>
        </p:grpSpPr>
        <p:sp>
          <p:nvSpPr>
            <p:cNvPr id="306" name="Google Shape;306;p36"/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36"/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36"/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36"/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36"/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1" name="Google Shape;311;p36"/>
          <p:cNvSpPr txBox="1">
            <a:spLocks noGrp="1"/>
          </p:cNvSpPr>
          <p:nvPr>
            <p:ph type="ctrTitle" idx="7"/>
          </p:nvPr>
        </p:nvSpPr>
        <p:spPr>
          <a:xfrm>
            <a:off x="656422" y="3367816"/>
            <a:ext cx="1881300" cy="64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>
                <a:latin typeface="Unbounded SemiBold" pitchFamily="2" charset="-52"/>
              </a:rPr>
              <a:t>MERCURY</a:t>
            </a:r>
            <a:endParaRPr>
              <a:latin typeface="Unbounded SemiBold" pitchFamily="2" charset="-52"/>
            </a:endParaRPr>
          </a:p>
        </p:txBody>
      </p:sp>
      <p:sp>
        <p:nvSpPr>
          <p:cNvPr id="312" name="Google Shape;312;p36"/>
          <p:cNvSpPr txBox="1">
            <a:spLocks noGrp="1"/>
          </p:cNvSpPr>
          <p:nvPr>
            <p:ph type="subTitle" idx="8"/>
          </p:nvPr>
        </p:nvSpPr>
        <p:spPr>
          <a:xfrm>
            <a:off x="656425" y="3860125"/>
            <a:ext cx="15639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Mercury is actually the smallest planet in our Solar System</a:t>
            </a:r>
          </a:p>
        </p:txBody>
      </p:sp>
      <p:sp>
        <p:nvSpPr>
          <p:cNvPr id="313" name="Google Shape;313;p36"/>
          <p:cNvSpPr txBox="1">
            <a:spLocks noGrp="1"/>
          </p:cNvSpPr>
          <p:nvPr>
            <p:ph type="ctrTitle" idx="9"/>
          </p:nvPr>
        </p:nvSpPr>
        <p:spPr>
          <a:xfrm>
            <a:off x="2650710" y="3367816"/>
            <a:ext cx="1881300" cy="64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>
                <a:latin typeface="Unbounded SemiBold" pitchFamily="2" charset="-52"/>
              </a:rPr>
              <a:t>NEPTUNE</a:t>
            </a:r>
            <a:endParaRPr>
              <a:latin typeface="Unbounded SemiBold" pitchFamily="2" charset="-52"/>
            </a:endParaRPr>
          </a:p>
        </p:txBody>
      </p:sp>
      <p:sp>
        <p:nvSpPr>
          <p:cNvPr id="314" name="Google Shape;314;p36"/>
          <p:cNvSpPr txBox="1">
            <a:spLocks noGrp="1"/>
          </p:cNvSpPr>
          <p:nvPr>
            <p:ph type="subTitle" idx="13"/>
          </p:nvPr>
        </p:nvSpPr>
        <p:spPr>
          <a:xfrm>
            <a:off x="2610700" y="3860125"/>
            <a:ext cx="19614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Neptune is the fourth-largest planet in our Solar System and the farthest from the Sun</a:t>
            </a:r>
          </a:p>
        </p:txBody>
      </p:sp>
      <p:sp>
        <p:nvSpPr>
          <p:cNvPr id="315" name="Google Shape;315;p36"/>
          <p:cNvSpPr txBox="1">
            <a:spLocks noGrp="1"/>
          </p:cNvSpPr>
          <p:nvPr>
            <p:ph type="ctrTitle" idx="14"/>
          </p:nvPr>
        </p:nvSpPr>
        <p:spPr>
          <a:xfrm>
            <a:off x="4638106" y="3367816"/>
            <a:ext cx="1881300" cy="64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>
                <a:latin typeface="Unbounded SemiBold" pitchFamily="2" charset="-52"/>
              </a:rPr>
              <a:t>VENUS</a:t>
            </a:r>
            <a:endParaRPr>
              <a:latin typeface="Unbounded SemiBold" pitchFamily="2" charset="-52"/>
            </a:endParaRPr>
          </a:p>
        </p:txBody>
      </p:sp>
      <p:sp>
        <p:nvSpPr>
          <p:cNvPr id="316" name="Google Shape;316;p36"/>
          <p:cNvSpPr txBox="1">
            <a:spLocks noGrp="1"/>
          </p:cNvSpPr>
          <p:nvPr>
            <p:ph type="subTitle" idx="15"/>
          </p:nvPr>
        </p:nvSpPr>
        <p:spPr>
          <a:xfrm>
            <a:off x="4878076" y="3860125"/>
            <a:ext cx="16482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Venus has a beautiful name and is the second planet from the Sun. It’s terribly hot</a:t>
            </a: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" name="Google Shape;322;p37"/>
          <p:cNvSpPr txBox="1">
            <a:spLocks noGrp="1"/>
          </p:cNvSpPr>
          <p:nvPr>
            <p:ph type="ctrTitle"/>
          </p:nvPr>
        </p:nvSpPr>
        <p:spPr>
          <a:xfrm rot="5400000">
            <a:off x="6603595" y="1930225"/>
            <a:ext cx="3481200" cy="48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ru-RU" dirty="0">
                <a:latin typeface="Unbounded SemiBold" pitchFamily="2" charset="-52"/>
              </a:rPr>
              <a:t>БЮДЖЕТ</a:t>
            </a:r>
            <a:endParaRPr dirty="0">
              <a:latin typeface="Unbounded SemiBold" pitchFamily="2" charset="-52"/>
            </a:endParaRPr>
          </a:p>
        </p:txBody>
      </p:sp>
      <p:sp>
        <p:nvSpPr>
          <p:cNvPr id="324" name="Google Shape;324;p37"/>
          <p:cNvSpPr/>
          <p:nvPr/>
        </p:nvSpPr>
        <p:spPr>
          <a:xfrm>
            <a:off x="4495800" y="1169475"/>
            <a:ext cx="2719200" cy="694200"/>
          </a:xfrm>
          <a:prstGeom prst="rect">
            <a:avLst/>
          </a:prstGeom>
          <a:solidFill>
            <a:srgbClr val="0F7780">
              <a:alpha val="72941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5" name="Google Shape;325;p37"/>
          <p:cNvSpPr/>
          <p:nvPr/>
        </p:nvSpPr>
        <p:spPr>
          <a:xfrm>
            <a:off x="4495800" y="2011800"/>
            <a:ext cx="2719200" cy="694200"/>
          </a:xfrm>
          <a:prstGeom prst="rect">
            <a:avLst/>
          </a:prstGeom>
          <a:solidFill>
            <a:srgbClr val="234C5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6" name="Google Shape;326;p37"/>
          <p:cNvSpPr/>
          <p:nvPr/>
        </p:nvSpPr>
        <p:spPr>
          <a:xfrm>
            <a:off x="4495800" y="2854125"/>
            <a:ext cx="2719200" cy="694200"/>
          </a:xfrm>
          <a:prstGeom prst="rect">
            <a:avLst/>
          </a:prstGeom>
          <a:solidFill>
            <a:srgbClr val="D2C39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7" name="Google Shape;327;p37"/>
          <p:cNvSpPr txBox="1">
            <a:spLocks noGrp="1"/>
          </p:cNvSpPr>
          <p:nvPr>
            <p:ph type="ctrTitle"/>
          </p:nvPr>
        </p:nvSpPr>
        <p:spPr>
          <a:xfrm>
            <a:off x="4781548" y="1272825"/>
            <a:ext cx="13575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400" b="0" dirty="0">
                <a:solidFill>
                  <a:schemeClr val="lt1"/>
                </a:solidFill>
                <a:latin typeface="Commissioner Light" pitchFamily="2" charset="0"/>
                <a:ea typeface="Catamaran Light"/>
                <a:cs typeface="Catamaran Light"/>
                <a:sym typeface="Catamaran Light"/>
              </a:rPr>
              <a:t>VENUS</a:t>
            </a:r>
            <a:endParaRPr sz="1400" b="0" dirty="0">
              <a:solidFill>
                <a:schemeClr val="lt1"/>
              </a:solidFill>
              <a:latin typeface="Commissioner Light" pitchFamily="2" charset="0"/>
              <a:ea typeface="Catamaran Light"/>
              <a:cs typeface="Catamaran Light"/>
              <a:sym typeface="Catamaran Light"/>
            </a:endParaRPr>
          </a:p>
        </p:txBody>
      </p:sp>
      <p:sp>
        <p:nvSpPr>
          <p:cNvPr id="328" name="Google Shape;328;p37"/>
          <p:cNvSpPr txBox="1">
            <a:spLocks noGrp="1"/>
          </p:cNvSpPr>
          <p:nvPr>
            <p:ph type="ctrTitle"/>
          </p:nvPr>
        </p:nvSpPr>
        <p:spPr>
          <a:xfrm>
            <a:off x="4781548" y="2115150"/>
            <a:ext cx="13575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400" b="0">
                <a:solidFill>
                  <a:schemeClr val="lt1"/>
                </a:solidFill>
                <a:latin typeface="Commissioner Light" pitchFamily="2" charset="0"/>
                <a:ea typeface="Catamaran Light"/>
                <a:cs typeface="Catamaran Light"/>
                <a:sym typeface="Catamaran Light"/>
              </a:rPr>
              <a:t>MARS</a:t>
            </a:r>
            <a:endParaRPr sz="1400" b="0">
              <a:solidFill>
                <a:schemeClr val="lt1"/>
              </a:solidFill>
              <a:latin typeface="Commissioner Light" pitchFamily="2" charset="0"/>
              <a:ea typeface="Catamaran Light"/>
              <a:cs typeface="Catamaran Light"/>
              <a:sym typeface="Catamaran Light"/>
            </a:endParaRPr>
          </a:p>
        </p:txBody>
      </p:sp>
      <p:sp>
        <p:nvSpPr>
          <p:cNvPr id="329" name="Google Shape;329;p37"/>
          <p:cNvSpPr txBox="1">
            <a:spLocks noGrp="1"/>
          </p:cNvSpPr>
          <p:nvPr>
            <p:ph type="ctrTitle"/>
          </p:nvPr>
        </p:nvSpPr>
        <p:spPr>
          <a:xfrm>
            <a:off x="4781559" y="2946675"/>
            <a:ext cx="16479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400" b="0">
                <a:solidFill>
                  <a:schemeClr val="lt1"/>
                </a:solidFill>
                <a:latin typeface="Commissioner Light" pitchFamily="2" charset="0"/>
                <a:ea typeface="Catamaran Light"/>
                <a:cs typeface="Catamaran Light"/>
                <a:sym typeface="Catamaran Light"/>
              </a:rPr>
              <a:t>MERCURY</a:t>
            </a:r>
            <a:endParaRPr sz="1400" b="0">
              <a:solidFill>
                <a:schemeClr val="lt1"/>
              </a:solidFill>
              <a:latin typeface="Commissioner Light" pitchFamily="2" charset="0"/>
              <a:ea typeface="Catamaran Light"/>
              <a:cs typeface="Catamaran Light"/>
              <a:sym typeface="Catamaran Light"/>
            </a:endParaRPr>
          </a:p>
        </p:txBody>
      </p:sp>
      <p:sp>
        <p:nvSpPr>
          <p:cNvPr id="330" name="Google Shape;330;p37"/>
          <p:cNvSpPr txBox="1">
            <a:spLocks noGrp="1"/>
          </p:cNvSpPr>
          <p:nvPr>
            <p:ph type="ctrTitle"/>
          </p:nvPr>
        </p:nvSpPr>
        <p:spPr>
          <a:xfrm>
            <a:off x="5753473" y="1272825"/>
            <a:ext cx="13575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>
                <a:solidFill>
                  <a:schemeClr val="lt1"/>
                </a:solidFill>
                <a:latin typeface="Unbounded SemiBold" pitchFamily="2" charset="-52"/>
              </a:rPr>
              <a:t>30%</a:t>
            </a:r>
            <a:endParaRPr>
              <a:solidFill>
                <a:schemeClr val="lt1"/>
              </a:solidFill>
              <a:latin typeface="Unbounded SemiBold" pitchFamily="2" charset="-52"/>
            </a:endParaRPr>
          </a:p>
        </p:txBody>
      </p:sp>
      <p:sp>
        <p:nvSpPr>
          <p:cNvPr id="331" name="Google Shape;331;p37"/>
          <p:cNvSpPr txBox="1">
            <a:spLocks noGrp="1"/>
          </p:cNvSpPr>
          <p:nvPr>
            <p:ph type="ctrTitle"/>
          </p:nvPr>
        </p:nvSpPr>
        <p:spPr>
          <a:xfrm>
            <a:off x="5753473" y="2115150"/>
            <a:ext cx="13575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>
                <a:solidFill>
                  <a:schemeClr val="lt1"/>
                </a:solidFill>
                <a:latin typeface="Unbounded SemiBold" pitchFamily="2" charset="-52"/>
              </a:rPr>
              <a:t>60%</a:t>
            </a:r>
            <a:endParaRPr>
              <a:solidFill>
                <a:schemeClr val="lt1"/>
              </a:solidFill>
              <a:latin typeface="Unbounded SemiBold" pitchFamily="2" charset="-52"/>
            </a:endParaRPr>
          </a:p>
        </p:txBody>
      </p:sp>
      <p:sp>
        <p:nvSpPr>
          <p:cNvPr id="332" name="Google Shape;332;p37"/>
          <p:cNvSpPr txBox="1">
            <a:spLocks noGrp="1"/>
          </p:cNvSpPr>
          <p:nvPr>
            <p:ph type="ctrTitle"/>
          </p:nvPr>
        </p:nvSpPr>
        <p:spPr>
          <a:xfrm>
            <a:off x="5753473" y="2946688"/>
            <a:ext cx="13575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>
                <a:solidFill>
                  <a:schemeClr val="lt1"/>
                </a:solidFill>
                <a:latin typeface="Unbounded SemiBold" pitchFamily="2" charset="-52"/>
              </a:rPr>
              <a:t>10%</a:t>
            </a:r>
            <a:endParaRPr>
              <a:solidFill>
                <a:schemeClr val="lt1"/>
              </a:solidFill>
              <a:latin typeface="Unbounded SemiBold" pitchFamily="2" charset="-52"/>
            </a:endParaRPr>
          </a:p>
        </p:txBody>
      </p:sp>
      <p:graphicFrame>
        <p:nvGraphicFramePr>
          <p:cNvPr id="5" name="Диаграмма 4"/>
          <p:cNvGraphicFramePr/>
          <p:nvPr/>
        </p:nvGraphicFramePr>
        <p:xfrm>
          <a:off x="-879566" y="326900"/>
          <a:ext cx="6096000" cy="406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" name="Google Shape;337;p38"/>
          <p:cNvSpPr/>
          <p:nvPr/>
        </p:nvSpPr>
        <p:spPr>
          <a:xfrm>
            <a:off x="720000" y="1976981"/>
            <a:ext cx="3135900" cy="1167900"/>
          </a:xfrm>
          <a:prstGeom prst="rect">
            <a:avLst/>
          </a:prstGeom>
          <a:solidFill>
            <a:srgbClr val="234C5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8" name="Google Shape;338;p38"/>
          <p:cNvSpPr/>
          <p:nvPr/>
        </p:nvSpPr>
        <p:spPr>
          <a:xfrm>
            <a:off x="3511625" y="802226"/>
            <a:ext cx="2887500" cy="775200"/>
          </a:xfrm>
          <a:prstGeom prst="rect">
            <a:avLst/>
          </a:prstGeom>
          <a:solidFill>
            <a:srgbClr val="234C5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9" name="Google Shape;339;p38"/>
          <p:cNvSpPr txBox="1">
            <a:spLocks noGrp="1"/>
          </p:cNvSpPr>
          <p:nvPr>
            <p:ph type="ctrTitle"/>
          </p:nvPr>
        </p:nvSpPr>
        <p:spPr>
          <a:xfrm rot="5400000">
            <a:off x="6603595" y="1930225"/>
            <a:ext cx="3481200" cy="48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ru-RU" dirty="0">
                <a:latin typeface="Unbounded SemiBold" pitchFamily="2" charset="-52"/>
              </a:rPr>
              <a:t>НАШИ ЦИФРЫ</a:t>
            </a:r>
            <a:endParaRPr dirty="0">
              <a:latin typeface="Unbounded SemiBold" pitchFamily="2" charset="-52"/>
            </a:endParaRPr>
          </a:p>
        </p:txBody>
      </p:sp>
      <p:sp>
        <p:nvSpPr>
          <p:cNvPr id="340" name="Google Shape;340;p38"/>
          <p:cNvSpPr txBox="1">
            <a:spLocks noGrp="1"/>
          </p:cNvSpPr>
          <p:nvPr>
            <p:ph type="ctrTitle"/>
          </p:nvPr>
        </p:nvSpPr>
        <p:spPr>
          <a:xfrm>
            <a:off x="3719621" y="898681"/>
            <a:ext cx="2622204" cy="48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/>
            <a:r>
              <a:rPr lang="ru-RU" sz="1400" b="0" dirty="0">
                <a:solidFill>
                  <a:schemeClr val="lt1"/>
                </a:solidFill>
                <a:latin typeface="Commissioner Light" pitchFamily="2" charset="0"/>
                <a:ea typeface="Catamaran Light"/>
                <a:cs typeface="Catamaran Light"/>
                <a:sym typeface="Catamaran Light"/>
              </a:rPr>
              <a:t>ВЫРУЧКА ЗА ПРОШЛЫЙ ГОД</a:t>
            </a:r>
            <a:endParaRPr sz="1400" b="0" dirty="0">
              <a:solidFill>
                <a:schemeClr val="lt1"/>
              </a:solidFill>
              <a:latin typeface="Commissioner Light" pitchFamily="2" charset="0"/>
              <a:ea typeface="Catamaran Light"/>
              <a:cs typeface="Catamaran Light"/>
              <a:sym typeface="Catamaran Light"/>
            </a:endParaRPr>
          </a:p>
        </p:txBody>
      </p:sp>
      <p:sp>
        <p:nvSpPr>
          <p:cNvPr id="341" name="Google Shape;341;p38"/>
          <p:cNvSpPr txBox="1">
            <a:spLocks noGrp="1"/>
          </p:cNvSpPr>
          <p:nvPr>
            <p:ph type="ctrTitle"/>
          </p:nvPr>
        </p:nvSpPr>
        <p:spPr>
          <a:xfrm>
            <a:off x="847325" y="2328000"/>
            <a:ext cx="2830200" cy="48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dirty="0">
                <a:solidFill>
                  <a:schemeClr val="lt1"/>
                </a:solidFill>
                <a:latin typeface="Unbounded SemiBold" pitchFamily="2" charset="-52"/>
              </a:rPr>
              <a:t>2,000 </a:t>
            </a:r>
            <a:endParaRPr dirty="0">
              <a:solidFill>
                <a:schemeClr val="lt1"/>
              </a:solidFill>
              <a:latin typeface="Unbounded SemiBold" pitchFamily="2" charset="-52"/>
            </a:endParaRPr>
          </a:p>
        </p:txBody>
      </p:sp>
      <p:sp>
        <p:nvSpPr>
          <p:cNvPr id="342" name="Google Shape;342;p38"/>
          <p:cNvSpPr/>
          <p:nvPr/>
        </p:nvSpPr>
        <p:spPr>
          <a:xfrm>
            <a:off x="3511625" y="2184150"/>
            <a:ext cx="2887500" cy="775200"/>
          </a:xfrm>
          <a:prstGeom prst="rect">
            <a:avLst/>
          </a:prstGeom>
          <a:solidFill>
            <a:srgbClr val="0F7780">
              <a:alpha val="732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3" name="Google Shape;343;p38"/>
          <p:cNvSpPr txBox="1">
            <a:spLocks noGrp="1"/>
          </p:cNvSpPr>
          <p:nvPr>
            <p:ph type="ctrTitle"/>
          </p:nvPr>
        </p:nvSpPr>
        <p:spPr>
          <a:xfrm>
            <a:off x="3719621" y="2300025"/>
            <a:ext cx="2622204" cy="48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/>
            <a:r>
              <a:rPr lang="ru-RU" sz="1400" b="0" dirty="0">
                <a:latin typeface="Commissioner Light" pitchFamily="2" charset="0"/>
                <a:ea typeface="Catamaran Light"/>
                <a:cs typeface="Catamaran Light"/>
                <a:sym typeface="Catamaran Light"/>
              </a:rPr>
              <a:t>НОВЫХ КЛИЕНТОВ ЗА ПРОШЛЫЙ ГОД</a:t>
            </a:r>
            <a:endParaRPr sz="1400" b="0" dirty="0">
              <a:latin typeface="Commissioner Light" pitchFamily="2" charset="0"/>
              <a:ea typeface="Catamaran Light"/>
              <a:cs typeface="Catamaran Light"/>
              <a:sym typeface="Catamaran Light"/>
            </a:endParaRPr>
          </a:p>
        </p:txBody>
      </p:sp>
      <p:sp>
        <p:nvSpPr>
          <p:cNvPr id="344" name="Google Shape;344;p38"/>
          <p:cNvSpPr/>
          <p:nvPr/>
        </p:nvSpPr>
        <p:spPr>
          <a:xfrm>
            <a:off x="3511625" y="3550150"/>
            <a:ext cx="2887500" cy="775200"/>
          </a:xfrm>
          <a:prstGeom prst="rect">
            <a:avLst/>
          </a:prstGeom>
          <a:solidFill>
            <a:srgbClr val="234C5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5" name="Google Shape;345;p38"/>
          <p:cNvSpPr txBox="1">
            <a:spLocks noGrp="1"/>
          </p:cNvSpPr>
          <p:nvPr>
            <p:ph type="ctrTitle"/>
          </p:nvPr>
        </p:nvSpPr>
        <p:spPr>
          <a:xfrm>
            <a:off x="3719621" y="3694000"/>
            <a:ext cx="2622204" cy="48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/>
            <a:r>
              <a:rPr lang="ru-RU" sz="1400" b="0" dirty="0">
                <a:solidFill>
                  <a:schemeClr val="lt1"/>
                </a:solidFill>
                <a:latin typeface="Commissioner Light" pitchFamily="2" charset="0"/>
                <a:ea typeface="Catamaran Light"/>
                <a:cs typeface="Catamaran Light"/>
                <a:sym typeface="Catamaran Light"/>
              </a:rPr>
              <a:t>СОТРУДНИКОВ</a:t>
            </a:r>
            <a:endParaRPr sz="1400" b="0" dirty="0">
              <a:solidFill>
                <a:schemeClr val="lt1"/>
              </a:solidFill>
              <a:latin typeface="Commissioner Light" pitchFamily="2" charset="0"/>
              <a:ea typeface="Catamaran Light"/>
              <a:cs typeface="Catamaran Light"/>
              <a:sym typeface="Catamaran Light"/>
            </a:endParaRPr>
          </a:p>
        </p:txBody>
      </p:sp>
      <p:sp>
        <p:nvSpPr>
          <p:cNvPr id="346" name="Google Shape;346;p38"/>
          <p:cNvSpPr/>
          <p:nvPr/>
        </p:nvSpPr>
        <p:spPr>
          <a:xfrm>
            <a:off x="720000" y="603850"/>
            <a:ext cx="3135900" cy="1167900"/>
          </a:xfrm>
          <a:prstGeom prst="rect">
            <a:avLst/>
          </a:prstGeom>
          <a:solidFill>
            <a:srgbClr val="0F7780">
              <a:alpha val="617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7" name="Google Shape;347;p38"/>
          <p:cNvSpPr txBox="1">
            <a:spLocks noGrp="1"/>
          </p:cNvSpPr>
          <p:nvPr>
            <p:ph type="ctrTitle"/>
          </p:nvPr>
        </p:nvSpPr>
        <p:spPr>
          <a:xfrm>
            <a:off x="847325" y="962025"/>
            <a:ext cx="2830200" cy="48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dirty="0">
                <a:solidFill>
                  <a:schemeClr val="lt1"/>
                </a:solidFill>
                <a:latin typeface="Unbounded SemiBold" pitchFamily="2" charset="-52"/>
              </a:rPr>
              <a:t>50,000,00 </a:t>
            </a:r>
            <a:endParaRPr dirty="0">
              <a:solidFill>
                <a:schemeClr val="lt1"/>
              </a:solidFill>
              <a:latin typeface="Unbounded SemiBold" pitchFamily="2" charset="-52"/>
            </a:endParaRPr>
          </a:p>
        </p:txBody>
      </p:sp>
      <p:sp>
        <p:nvSpPr>
          <p:cNvPr id="348" name="Google Shape;348;p38"/>
          <p:cNvSpPr/>
          <p:nvPr/>
        </p:nvSpPr>
        <p:spPr>
          <a:xfrm>
            <a:off x="720000" y="3350112"/>
            <a:ext cx="3135900" cy="1167900"/>
          </a:xfrm>
          <a:prstGeom prst="rect">
            <a:avLst/>
          </a:prstGeom>
          <a:solidFill>
            <a:srgbClr val="0F7780">
              <a:alpha val="617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9" name="Google Shape;349;p38"/>
          <p:cNvSpPr txBox="1">
            <a:spLocks noGrp="1"/>
          </p:cNvSpPr>
          <p:nvPr>
            <p:ph type="ctrTitle"/>
          </p:nvPr>
        </p:nvSpPr>
        <p:spPr>
          <a:xfrm>
            <a:off x="847325" y="3693975"/>
            <a:ext cx="2830200" cy="48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>
                <a:solidFill>
                  <a:schemeClr val="lt1"/>
                </a:solidFill>
                <a:latin typeface="Unbounded SemiBold" pitchFamily="2" charset="-52"/>
              </a:rPr>
              <a:t>75 </a:t>
            </a:r>
            <a:endParaRPr>
              <a:solidFill>
                <a:schemeClr val="lt1"/>
              </a:solidFill>
              <a:latin typeface="Unbounded SemiBold" pitchFamily="2" charset="-52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4" name="Google Shape;354;p39" descr="D:\Презентация\photo_2024-01-29_21-46-00 (2).jpgphoto_2024-01-29_21-46-00 (2)"/>
          <p:cNvPicPr preferRelativeResize="0"/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33624" b="5527"/>
          <a:stretch>
            <a:fillRect/>
          </a:stretch>
        </p:blipFill>
        <p:spPr>
          <a:xfrm>
            <a:off x="0" y="652475"/>
            <a:ext cx="4091849" cy="1867501"/>
          </a:xfrm>
          <a:prstGeom prst="rect">
            <a:avLst/>
          </a:prstGeom>
          <a:noFill/>
          <a:ln>
            <a:noFill/>
          </a:ln>
        </p:spPr>
      </p:pic>
      <p:sp>
        <p:nvSpPr>
          <p:cNvPr id="355" name="Google Shape;355;p39"/>
          <p:cNvSpPr txBox="1">
            <a:spLocks noGrp="1"/>
          </p:cNvSpPr>
          <p:nvPr>
            <p:ph type="ctrTitle" idx="4"/>
          </p:nvPr>
        </p:nvSpPr>
        <p:spPr>
          <a:xfrm rot="5400000">
            <a:off x="6917175" y="1414524"/>
            <a:ext cx="24498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ru-RU" dirty="0">
                <a:latin typeface="Unbounded SemiBold" pitchFamily="2" charset="-52"/>
              </a:rPr>
              <a:t>ЦЕЛИ ПРОЕКТА</a:t>
            </a:r>
            <a:endParaRPr dirty="0">
              <a:latin typeface="Unbounded SemiBold" pitchFamily="2" charset="-52"/>
            </a:endParaRPr>
          </a:p>
        </p:txBody>
      </p:sp>
      <p:pic>
        <p:nvPicPr>
          <p:cNvPr id="356" name="Google Shape;356;p39" descr="D:\Презентация\photo_2024-01-29_21-46-00.jpgphoto_2024-01-29_21-46-00"/>
          <p:cNvPicPr preferRelativeResize="0"/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667" t="39148" r="667" b="3"/>
          <a:stretch>
            <a:fillRect/>
          </a:stretch>
        </p:blipFill>
        <p:spPr>
          <a:xfrm>
            <a:off x="0" y="2623525"/>
            <a:ext cx="4091849" cy="1867501"/>
          </a:xfrm>
          <a:prstGeom prst="rect">
            <a:avLst/>
          </a:prstGeom>
          <a:noFill/>
          <a:ln>
            <a:noFill/>
          </a:ln>
        </p:spPr>
      </p:pic>
      <p:sp>
        <p:nvSpPr>
          <p:cNvPr id="357" name="Google Shape;357;p39"/>
          <p:cNvSpPr txBox="1">
            <a:spLocks noGrp="1"/>
          </p:cNvSpPr>
          <p:nvPr>
            <p:ph type="subTitle" idx="1"/>
          </p:nvPr>
        </p:nvSpPr>
        <p:spPr>
          <a:xfrm>
            <a:off x="4633950" y="1847896"/>
            <a:ext cx="2177816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dirty="0">
                <a:latin typeface="Commissioner Light" pitchFamily="2" charset="0"/>
              </a:rPr>
              <a:t>Mercury is the closest planet to the Sun and the smallest one in the Solar System—it’s only a bit larger than our Moon</a:t>
            </a:r>
            <a:endParaRPr dirty="0">
              <a:latin typeface="Commissioner Light" pitchFamily="2" charset="0"/>
            </a:endParaRPr>
          </a:p>
        </p:txBody>
      </p:sp>
      <p:sp>
        <p:nvSpPr>
          <p:cNvPr id="358" name="Google Shape;358;p39"/>
          <p:cNvSpPr txBox="1">
            <a:spLocks noGrp="1"/>
          </p:cNvSpPr>
          <p:nvPr>
            <p:ph type="subTitle" idx="2"/>
          </p:nvPr>
        </p:nvSpPr>
        <p:spPr>
          <a:xfrm>
            <a:off x="4633950" y="3827870"/>
            <a:ext cx="2177816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>
                <a:latin typeface="Commissioner Light" pitchFamily="2" charset="0"/>
              </a:rPr>
              <a:t>Venus has a beautiful name and is the second planet from the Sun. It’s terribly hot, even hotter than Mercury</a:t>
            </a:r>
            <a:endParaRPr>
              <a:latin typeface="Commissioner Light" pitchFamily="2" charset="0"/>
            </a:endParaRPr>
          </a:p>
        </p:txBody>
      </p:sp>
      <p:sp>
        <p:nvSpPr>
          <p:cNvPr id="359" name="Google Shape;359;p39"/>
          <p:cNvSpPr txBox="1">
            <a:spLocks noGrp="1"/>
          </p:cNvSpPr>
          <p:nvPr>
            <p:ph type="ctrTitle"/>
          </p:nvPr>
        </p:nvSpPr>
        <p:spPr>
          <a:xfrm>
            <a:off x="4633950" y="1539296"/>
            <a:ext cx="2619300" cy="38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 dirty="0">
                <a:latin typeface="Unbounded SemiBold" pitchFamily="2" charset="-52"/>
              </a:rPr>
              <a:t>ЦЕЛЬ 1</a:t>
            </a:r>
            <a:endParaRPr dirty="0">
              <a:solidFill>
                <a:srgbClr val="FFFFFF"/>
              </a:solidFill>
              <a:latin typeface="Unbounded SemiBold" pitchFamily="2" charset="-52"/>
            </a:endParaRPr>
          </a:p>
        </p:txBody>
      </p:sp>
      <p:sp>
        <p:nvSpPr>
          <p:cNvPr id="360" name="Google Shape;360;p39"/>
          <p:cNvSpPr txBox="1">
            <a:spLocks noGrp="1"/>
          </p:cNvSpPr>
          <p:nvPr>
            <p:ph type="ctrTitle" idx="3"/>
          </p:nvPr>
        </p:nvSpPr>
        <p:spPr>
          <a:xfrm>
            <a:off x="4633950" y="3519270"/>
            <a:ext cx="2619300" cy="38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 dirty="0">
                <a:latin typeface="Unbounded SemiBold" pitchFamily="2" charset="-52"/>
              </a:rPr>
              <a:t>ЦЕЛЬ 2</a:t>
            </a:r>
            <a:endParaRPr dirty="0">
              <a:solidFill>
                <a:srgbClr val="FFFFFF"/>
              </a:solidFill>
              <a:latin typeface="Unbounded SemiBold" pitchFamily="2" charset="-52"/>
            </a:endParaRPr>
          </a:p>
        </p:txBody>
      </p:sp>
      <p:sp>
        <p:nvSpPr>
          <p:cNvPr id="361" name="Google Shape;361;p39"/>
          <p:cNvSpPr/>
          <p:nvPr/>
        </p:nvSpPr>
        <p:spPr>
          <a:xfrm>
            <a:off x="4091850" y="652475"/>
            <a:ext cx="159300" cy="1867500"/>
          </a:xfrm>
          <a:prstGeom prst="rect">
            <a:avLst/>
          </a:prstGeom>
          <a:solidFill>
            <a:srgbClr val="0F77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2" name="Google Shape;362;p39"/>
          <p:cNvSpPr/>
          <p:nvPr/>
        </p:nvSpPr>
        <p:spPr>
          <a:xfrm>
            <a:off x="4091850" y="2623525"/>
            <a:ext cx="159300" cy="1867500"/>
          </a:xfrm>
          <a:prstGeom prst="rect">
            <a:avLst/>
          </a:prstGeom>
          <a:solidFill>
            <a:srgbClr val="0F77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7" name="Google Shape;367;p40"/>
          <p:cNvSpPr/>
          <p:nvPr/>
        </p:nvSpPr>
        <p:spPr>
          <a:xfrm>
            <a:off x="0" y="771925"/>
            <a:ext cx="7215000" cy="3571500"/>
          </a:xfrm>
          <a:prstGeom prst="rect">
            <a:avLst/>
          </a:prstGeom>
          <a:solidFill>
            <a:srgbClr val="0F7780">
              <a:alpha val="491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8" name="Google Shape;368;p40"/>
          <p:cNvSpPr/>
          <p:nvPr/>
        </p:nvSpPr>
        <p:spPr>
          <a:xfrm>
            <a:off x="0" y="771925"/>
            <a:ext cx="7215000" cy="2493900"/>
          </a:xfrm>
          <a:prstGeom prst="rect">
            <a:avLst/>
          </a:prstGeom>
          <a:solidFill>
            <a:srgbClr val="0F7780">
              <a:alpha val="491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9" name="Google Shape;369;p40"/>
          <p:cNvSpPr/>
          <p:nvPr/>
        </p:nvSpPr>
        <p:spPr>
          <a:xfrm>
            <a:off x="0" y="771925"/>
            <a:ext cx="7215000" cy="1428300"/>
          </a:xfrm>
          <a:prstGeom prst="rect">
            <a:avLst/>
          </a:prstGeom>
          <a:solidFill>
            <a:srgbClr val="0F7780">
              <a:alpha val="491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0" name="Google Shape;370;p40"/>
          <p:cNvSpPr/>
          <p:nvPr/>
        </p:nvSpPr>
        <p:spPr>
          <a:xfrm>
            <a:off x="0" y="771925"/>
            <a:ext cx="1620000" cy="3571500"/>
          </a:xfrm>
          <a:prstGeom prst="rect">
            <a:avLst/>
          </a:prstGeom>
          <a:solidFill>
            <a:srgbClr val="234C5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1" name="Google Shape;371;p40"/>
          <p:cNvSpPr txBox="1">
            <a:spLocks noGrp="1"/>
          </p:cNvSpPr>
          <p:nvPr>
            <p:ph type="ctrTitle"/>
          </p:nvPr>
        </p:nvSpPr>
        <p:spPr>
          <a:xfrm rot="5400000">
            <a:off x="6248999" y="2277225"/>
            <a:ext cx="4175201" cy="48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ru-RU" dirty="0">
                <a:latin typeface="Unbounded SemiBold" pitchFamily="2" charset="-52"/>
              </a:rPr>
              <a:t>ПРОГНОЗИРУЕМЫЕ РЕЗУЛЬТАТЫ</a:t>
            </a:r>
            <a:endParaRPr dirty="0">
              <a:latin typeface="Unbounded SemiBold" pitchFamily="2" charset="-52"/>
            </a:endParaRPr>
          </a:p>
        </p:txBody>
      </p:sp>
      <p:graphicFrame>
        <p:nvGraphicFramePr>
          <p:cNvPr id="372" name="Google Shape;372;p40"/>
          <p:cNvGraphicFramePr/>
          <p:nvPr/>
        </p:nvGraphicFramePr>
        <p:xfrm>
          <a:off x="369869" y="810025"/>
          <a:ext cx="6806629" cy="3471275"/>
        </p:xfrm>
        <a:graphic>
          <a:graphicData uri="http://schemas.openxmlformats.org/drawingml/2006/table">
            <a:tbl>
              <a:tblPr>
                <a:noFill/>
                <a:tableStyleId>{7B7E3984-EA7D-4938-8900-2F46BF0133CC}</a:tableStyleId>
              </a:tblPr>
              <a:tblGrid>
                <a:gridCol w="943176"/>
                <a:gridCol w="1549889"/>
                <a:gridCol w="1461144"/>
                <a:gridCol w="1491094"/>
                <a:gridCol w="1361326"/>
              </a:tblGrid>
              <a:tr h="425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b="1">
                        <a:solidFill>
                          <a:schemeClr val="dk1"/>
                        </a:solidFill>
                        <a:latin typeface="Livvic"/>
                        <a:ea typeface="Livvic"/>
                        <a:cs typeface="Livvic"/>
                        <a:sym typeface="Livvic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 sz="1200" b="1">
                          <a:solidFill>
                            <a:schemeClr val="dk1"/>
                          </a:solidFill>
                          <a:latin typeface="Unbounded SemiBold" pitchFamily="2" charset="-52"/>
                          <a:ea typeface="Livvic"/>
                          <a:cs typeface="Livvic"/>
                          <a:sym typeface="Livvic"/>
                        </a:rPr>
                        <a:t>VENUS</a:t>
                      </a:r>
                      <a:endParaRPr sz="1200" b="1" dirty="0">
                        <a:solidFill>
                          <a:schemeClr val="dk1"/>
                        </a:solidFill>
                        <a:latin typeface="Unbounded SemiBold" pitchFamily="2" charset="-52"/>
                        <a:ea typeface="Livvic"/>
                        <a:cs typeface="Livvic"/>
                        <a:sym typeface="Livvic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 sz="1200" b="1">
                          <a:solidFill>
                            <a:schemeClr val="dk1"/>
                          </a:solidFill>
                          <a:latin typeface="Unbounded SemiBold" pitchFamily="2" charset="-52"/>
                          <a:ea typeface="Livvic"/>
                          <a:cs typeface="Livvic"/>
                          <a:sym typeface="Livvic"/>
                        </a:rPr>
                        <a:t>MARS</a:t>
                      </a:r>
                      <a:endParaRPr sz="1200" b="1" dirty="0">
                        <a:solidFill>
                          <a:schemeClr val="dk1"/>
                        </a:solidFill>
                        <a:latin typeface="Unbounded SemiBold" pitchFamily="2" charset="-52"/>
                        <a:ea typeface="Livvic"/>
                        <a:cs typeface="Livvic"/>
                        <a:sym typeface="Livvic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 sz="1200" b="1">
                          <a:solidFill>
                            <a:schemeClr val="dk1"/>
                          </a:solidFill>
                          <a:latin typeface="Unbounded SemiBold" pitchFamily="2" charset="-52"/>
                          <a:ea typeface="Livvic"/>
                          <a:cs typeface="Livvic"/>
                          <a:sym typeface="Livvic"/>
                        </a:rPr>
                        <a:t>MERCURY</a:t>
                      </a:r>
                      <a:endParaRPr sz="1200" b="1" dirty="0">
                        <a:solidFill>
                          <a:schemeClr val="dk1"/>
                        </a:solidFill>
                        <a:latin typeface="Unbounded SemiBold" pitchFamily="2" charset="-52"/>
                        <a:ea typeface="Livvic"/>
                        <a:cs typeface="Livvic"/>
                        <a:sym typeface="Livvic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 sz="1200" b="1">
                          <a:solidFill>
                            <a:schemeClr val="dk1"/>
                          </a:solidFill>
                          <a:latin typeface="Unbounded SemiBold" pitchFamily="2" charset="-52"/>
                          <a:ea typeface="Livvic"/>
                          <a:cs typeface="Livvic"/>
                          <a:sym typeface="Livvic"/>
                        </a:rPr>
                        <a:t>JUPITER</a:t>
                      </a:r>
                      <a:endParaRPr sz="1200" b="1" dirty="0">
                        <a:solidFill>
                          <a:schemeClr val="dk1"/>
                        </a:solidFill>
                        <a:latin typeface="Unbounded SemiBold" pitchFamily="2" charset="-52"/>
                        <a:ea typeface="Livvic"/>
                        <a:cs typeface="Livvic"/>
                        <a:sym typeface="Livvic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</a:tr>
              <a:tr h="10153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200" b="1" dirty="0">
                          <a:solidFill>
                            <a:schemeClr val="lt1"/>
                          </a:solidFill>
                          <a:latin typeface="Unbounded SemiBold" pitchFamily="2" charset="-52"/>
                          <a:ea typeface="Livvic"/>
                          <a:cs typeface="Livvic"/>
                          <a:sym typeface="Livvic"/>
                        </a:rPr>
                        <a:t>ЗОНА 1</a:t>
                      </a:r>
                      <a:endParaRPr sz="1200" b="1" dirty="0">
                        <a:solidFill>
                          <a:schemeClr val="lt1"/>
                        </a:solidFill>
                        <a:latin typeface="Unbounded SemiBold" pitchFamily="2" charset="-52"/>
                        <a:ea typeface="Livvic"/>
                        <a:cs typeface="Livvic"/>
                        <a:sym typeface="Livvic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>
                          <a:solidFill>
                            <a:schemeClr val="dk1"/>
                          </a:solidFill>
                          <a:latin typeface="Commissioner Light" pitchFamily="2" charset="0"/>
                          <a:ea typeface="Livvic Light"/>
                          <a:cs typeface="Livvic Light"/>
                          <a:sym typeface="Livvic Light"/>
                        </a:rPr>
                        <a:t>50</a:t>
                      </a:r>
                      <a:endParaRPr dirty="0">
                        <a:solidFill>
                          <a:schemeClr val="dk1"/>
                        </a:solidFill>
                        <a:latin typeface="Commissioner Light" pitchFamily="2" charset="0"/>
                        <a:ea typeface="Livvic Light"/>
                        <a:cs typeface="Livvic Light"/>
                        <a:sym typeface="Livvic Ligh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>
                          <a:solidFill>
                            <a:schemeClr val="dk1"/>
                          </a:solidFill>
                          <a:latin typeface="Commissioner Light" pitchFamily="2" charset="0"/>
                          <a:ea typeface="Livvic Light"/>
                          <a:cs typeface="Livvic Light"/>
                          <a:sym typeface="Livvic Light"/>
                        </a:rPr>
                        <a:t>100</a:t>
                      </a:r>
                      <a:endParaRPr dirty="0">
                        <a:solidFill>
                          <a:schemeClr val="dk1"/>
                        </a:solidFill>
                        <a:latin typeface="Commissioner Light" pitchFamily="2" charset="0"/>
                        <a:ea typeface="Livvic Light"/>
                        <a:cs typeface="Livvic Light"/>
                        <a:sym typeface="Livvic Ligh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>
                          <a:solidFill>
                            <a:schemeClr val="dk1"/>
                          </a:solidFill>
                          <a:latin typeface="Commissioner Light" pitchFamily="2" charset="0"/>
                          <a:ea typeface="Livvic Light"/>
                          <a:cs typeface="Livvic Light"/>
                          <a:sym typeface="Livvic Light"/>
                        </a:rPr>
                        <a:t>20</a:t>
                      </a:r>
                      <a:endParaRPr dirty="0">
                        <a:solidFill>
                          <a:schemeClr val="dk1"/>
                        </a:solidFill>
                        <a:latin typeface="Commissioner Light" pitchFamily="2" charset="0"/>
                        <a:ea typeface="Livvic Light"/>
                        <a:cs typeface="Livvic Light"/>
                        <a:sym typeface="Livvic Ligh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>
                          <a:solidFill>
                            <a:schemeClr val="dk1"/>
                          </a:solidFill>
                          <a:latin typeface="Commissioner Light" pitchFamily="2" charset="0"/>
                          <a:ea typeface="Livvic Light"/>
                          <a:cs typeface="Livvic Light"/>
                          <a:sym typeface="Livvic Light"/>
                        </a:rPr>
                        <a:t>30</a:t>
                      </a:r>
                      <a:endParaRPr dirty="0">
                        <a:solidFill>
                          <a:schemeClr val="dk1"/>
                        </a:solidFill>
                        <a:latin typeface="Commissioner Light" pitchFamily="2" charset="0"/>
                        <a:ea typeface="Livvic Light"/>
                        <a:cs typeface="Livvic Light"/>
                        <a:sym typeface="Livvic Ligh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</a:tr>
              <a:tr h="10153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200" b="1" dirty="0">
                          <a:solidFill>
                            <a:schemeClr val="lt1"/>
                          </a:solidFill>
                          <a:latin typeface="Unbounded SemiBold" pitchFamily="2" charset="-52"/>
                          <a:ea typeface="Livvic"/>
                          <a:cs typeface="Livvic"/>
                          <a:sym typeface="Livvic"/>
                        </a:rPr>
                        <a:t>ЗОНА 2</a:t>
                      </a:r>
                      <a:endParaRPr sz="1200" b="1" dirty="0">
                        <a:solidFill>
                          <a:schemeClr val="lt1"/>
                        </a:solidFill>
                        <a:latin typeface="Unbounded SemiBold" pitchFamily="2" charset="-52"/>
                        <a:ea typeface="Livvic"/>
                        <a:cs typeface="Livvic"/>
                        <a:sym typeface="Livvic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>
                          <a:solidFill>
                            <a:schemeClr val="dk1"/>
                          </a:solidFill>
                          <a:latin typeface="Commissioner Light" pitchFamily="2" charset="0"/>
                          <a:ea typeface="Livvic Light"/>
                          <a:cs typeface="Livvic Light"/>
                          <a:sym typeface="Livvic Light"/>
                        </a:rPr>
                        <a:t>23</a:t>
                      </a:r>
                      <a:endParaRPr>
                        <a:solidFill>
                          <a:schemeClr val="dk1"/>
                        </a:solidFill>
                        <a:latin typeface="Commissioner Light" pitchFamily="2" charset="0"/>
                        <a:ea typeface="Livvic Light"/>
                        <a:cs typeface="Livvic Light"/>
                        <a:sym typeface="Livvic Ligh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>
                          <a:solidFill>
                            <a:schemeClr val="dk1"/>
                          </a:solidFill>
                          <a:latin typeface="Commissioner Light" pitchFamily="2" charset="0"/>
                          <a:ea typeface="Livvic Light"/>
                          <a:cs typeface="Livvic Light"/>
                          <a:sym typeface="Livvic Light"/>
                        </a:rPr>
                        <a:t>34</a:t>
                      </a:r>
                      <a:endParaRPr>
                        <a:solidFill>
                          <a:schemeClr val="dk1"/>
                        </a:solidFill>
                        <a:latin typeface="Commissioner Light" pitchFamily="2" charset="0"/>
                        <a:ea typeface="Livvic Light"/>
                        <a:cs typeface="Livvic Light"/>
                        <a:sym typeface="Livvic Ligh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>
                          <a:solidFill>
                            <a:schemeClr val="dk1"/>
                          </a:solidFill>
                          <a:latin typeface="Commissioner Light" pitchFamily="2" charset="0"/>
                          <a:ea typeface="Livvic Light"/>
                          <a:cs typeface="Livvic Light"/>
                          <a:sym typeface="Livvic Light"/>
                        </a:rPr>
                        <a:t>45</a:t>
                      </a:r>
                      <a:endParaRPr>
                        <a:solidFill>
                          <a:schemeClr val="dk1"/>
                        </a:solidFill>
                        <a:latin typeface="Commissioner Light" pitchFamily="2" charset="0"/>
                        <a:ea typeface="Livvic Light"/>
                        <a:cs typeface="Livvic Light"/>
                        <a:sym typeface="Livvic Ligh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>
                          <a:solidFill>
                            <a:schemeClr val="dk1"/>
                          </a:solidFill>
                          <a:latin typeface="Commissioner Light" pitchFamily="2" charset="0"/>
                          <a:ea typeface="Livvic Light"/>
                          <a:cs typeface="Livvic Light"/>
                          <a:sym typeface="Livvic Light"/>
                        </a:rPr>
                        <a:t>56</a:t>
                      </a:r>
                      <a:endParaRPr dirty="0">
                        <a:solidFill>
                          <a:schemeClr val="dk1"/>
                        </a:solidFill>
                        <a:latin typeface="Commissioner Light" pitchFamily="2" charset="0"/>
                        <a:ea typeface="Livvic Light"/>
                        <a:cs typeface="Livvic Light"/>
                        <a:sym typeface="Livvic Ligh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</a:tr>
              <a:tr h="10153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200" b="1" dirty="0">
                          <a:solidFill>
                            <a:schemeClr val="lt1"/>
                          </a:solidFill>
                          <a:latin typeface="Unbounded SemiBold" pitchFamily="2" charset="-52"/>
                          <a:ea typeface="Livvic"/>
                          <a:cs typeface="Livvic"/>
                          <a:sym typeface="Livvic"/>
                        </a:rPr>
                        <a:t>ЗОНА 3</a:t>
                      </a:r>
                      <a:endParaRPr sz="1200" b="1" dirty="0">
                        <a:solidFill>
                          <a:schemeClr val="lt1"/>
                        </a:solidFill>
                        <a:latin typeface="Unbounded SemiBold" pitchFamily="2" charset="-52"/>
                        <a:ea typeface="Livvic"/>
                        <a:cs typeface="Livvic"/>
                        <a:sym typeface="Livvic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>
                          <a:solidFill>
                            <a:schemeClr val="dk1"/>
                          </a:solidFill>
                          <a:latin typeface="Commissioner Light" pitchFamily="2" charset="0"/>
                          <a:ea typeface="Livvic Light"/>
                          <a:cs typeface="Livvic Light"/>
                          <a:sym typeface="Livvic Light"/>
                        </a:rPr>
                        <a:t>234</a:t>
                      </a:r>
                      <a:endParaRPr>
                        <a:solidFill>
                          <a:schemeClr val="dk1"/>
                        </a:solidFill>
                        <a:latin typeface="Commissioner Light" pitchFamily="2" charset="0"/>
                        <a:ea typeface="Livvic Light"/>
                        <a:cs typeface="Livvic Light"/>
                        <a:sym typeface="Livvic Ligh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>
                          <a:solidFill>
                            <a:schemeClr val="dk1"/>
                          </a:solidFill>
                          <a:latin typeface="Commissioner Light" pitchFamily="2" charset="0"/>
                          <a:ea typeface="Livvic Light"/>
                          <a:cs typeface="Livvic Light"/>
                          <a:sym typeface="Livvic Light"/>
                        </a:rPr>
                        <a:t>45</a:t>
                      </a:r>
                      <a:endParaRPr>
                        <a:solidFill>
                          <a:schemeClr val="dk1"/>
                        </a:solidFill>
                        <a:latin typeface="Commissioner Light" pitchFamily="2" charset="0"/>
                        <a:ea typeface="Livvic Light"/>
                        <a:cs typeface="Livvic Light"/>
                        <a:sym typeface="Livvic Ligh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>
                          <a:solidFill>
                            <a:schemeClr val="dk1"/>
                          </a:solidFill>
                          <a:latin typeface="Commissioner Light" pitchFamily="2" charset="0"/>
                          <a:ea typeface="Livvic Light"/>
                          <a:cs typeface="Livvic Light"/>
                          <a:sym typeface="Livvic Light"/>
                        </a:rPr>
                        <a:t>65</a:t>
                      </a:r>
                      <a:endParaRPr>
                        <a:solidFill>
                          <a:schemeClr val="dk1"/>
                        </a:solidFill>
                        <a:latin typeface="Commissioner Light" pitchFamily="2" charset="0"/>
                        <a:ea typeface="Livvic Light"/>
                        <a:cs typeface="Livvic Light"/>
                        <a:sym typeface="Livvic Ligh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 dirty="0">
                          <a:solidFill>
                            <a:schemeClr val="dk1"/>
                          </a:solidFill>
                          <a:latin typeface="Commissioner Light" pitchFamily="2" charset="0"/>
                          <a:ea typeface="Livvic Light"/>
                          <a:cs typeface="Livvic Light"/>
                          <a:sym typeface="Livvic Light"/>
                        </a:rPr>
                        <a:t>56</a:t>
                      </a:r>
                      <a:endParaRPr dirty="0">
                        <a:solidFill>
                          <a:schemeClr val="dk1"/>
                        </a:solidFill>
                        <a:latin typeface="Commissioner Light" pitchFamily="2" charset="0"/>
                        <a:ea typeface="Livvic Light"/>
                        <a:cs typeface="Livvic Light"/>
                        <a:sym typeface="Livvic Ligh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" name="Google Shape;377;p41"/>
          <p:cNvSpPr/>
          <p:nvPr/>
        </p:nvSpPr>
        <p:spPr>
          <a:xfrm>
            <a:off x="1634400" y="2849950"/>
            <a:ext cx="4275000" cy="1753500"/>
          </a:xfrm>
          <a:prstGeom prst="rect">
            <a:avLst/>
          </a:prstGeom>
          <a:solidFill>
            <a:srgbClr val="234C5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8" name="Google Shape;378;p41"/>
          <p:cNvSpPr txBox="1">
            <a:spLocks noGrp="1"/>
          </p:cNvSpPr>
          <p:nvPr>
            <p:ph type="subTitle" idx="1"/>
          </p:nvPr>
        </p:nvSpPr>
        <p:spPr>
          <a:xfrm>
            <a:off x="2007579" y="3106325"/>
            <a:ext cx="3530192" cy="100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GB" dirty="0">
                <a:solidFill>
                  <a:schemeClr val="lt1"/>
                </a:solidFill>
                <a:latin typeface="Commissioner Light" pitchFamily="2" charset="0"/>
              </a:rPr>
              <a:t>Mercury is the closest planet to the Sun and the smallest one in the Solar System—it’s only a bit larger than our Moon. The planet’s name has nothing to do with the liquid metal, since it was named after the Roman messenger god, Mercury</a:t>
            </a:r>
            <a:endParaRPr dirty="0">
              <a:solidFill>
                <a:schemeClr val="lt1"/>
              </a:solidFill>
              <a:latin typeface="Commissioner Light" pitchFamily="2" charset="0"/>
            </a:endParaRPr>
          </a:p>
        </p:txBody>
      </p:sp>
      <p:pic>
        <p:nvPicPr>
          <p:cNvPr id="379" name="Google Shape;379;p41" descr="D:\Презентация\5W6A3552.jpg5W6A3552"/>
          <p:cNvPicPr preferRelativeResize="0"/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7" t="12788" b="39228"/>
          <a:stretch>
            <a:fillRect/>
          </a:stretch>
        </p:blipFill>
        <p:spPr>
          <a:xfrm>
            <a:off x="1634401" y="0"/>
            <a:ext cx="4274876" cy="2849950"/>
          </a:xfrm>
          <a:prstGeom prst="rect">
            <a:avLst/>
          </a:prstGeom>
          <a:noFill/>
          <a:ln>
            <a:noFill/>
          </a:ln>
        </p:spPr>
      </p:pic>
      <p:sp>
        <p:nvSpPr>
          <p:cNvPr id="380" name="Google Shape;380;p41"/>
          <p:cNvSpPr txBox="1">
            <a:spLocks noGrp="1"/>
          </p:cNvSpPr>
          <p:nvPr>
            <p:ph type="ctrTitle"/>
          </p:nvPr>
        </p:nvSpPr>
        <p:spPr>
          <a:xfrm rot="5400000">
            <a:off x="6968559" y="1357600"/>
            <a:ext cx="2335951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ru-RU" dirty="0">
                <a:latin typeface="Unbounded SemiBold" pitchFamily="2" charset="-52"/>
              </a:rPr>
              <a:t>КРАТКИЙ ОБЗОР</a:t>
            </a:r>
            <a:endParaRPr dirty="0">
              <a:latin typeface="Unbounded SemiBold" pitchFamily="2" charset="-52"/>
            </a:endParaRPr>
          </a:p>
        </p:txBody>
      </p:sp>
      <p:sp>
        <p:nvSpPr>
          <p:cNvPr id="381" name="Google Shape;381;p41"/>
          <p:cNvSpPr/>
          <p:nvPr/>
        </p:nvSpPr>
        <p:spPr>
          <a:xfrm>
            <a:off x="-165700" y="540000"/>
            <a:ext cx="2320200" cy="138600"/>
          </a:xfrm>
          <a:prstGeom prst="rect">
            <a:avLst/>
          </a:prstGeom>
          <a:solidFill>
            <a:srgbClr val="0F7780">
              <a:alpha val="584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" name="Google Shape;386;p42"/>
          <p:cNvSpPr/>
          <p:nvPr/>
        </p:nvSpPr>
        <p:spPr>
          <a:xfrm>
            <a:off x="0" y="229075"/>
            <a:ext cx="3152700" cy="2523600"/>
          </a:xfrm>
          <a:prstGeom prst="rect">
            <a:avLst/>
          </a:prstGeom>
          <a:solidFill>
            <a:srgbClr val="0F7780">
              <a:alpha val="584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7" name="Google Shape;387;p42"/>
          <p:cNvSpPr/>
          <p:nvPr/>
        </p:nvSpPr>
        <p:spPr>
          <a:xfrm>
            <a:off x="3873250" y="3102525"/>
            <a:ext cx="5270700" cy="944100"/>
          </a:xfrm>
          <a:prstGeom prst="rect">
            <a:avLst/>
          </a:prstGeom>
          <a:solidFill>
            <a:srgbClr val="0F7780">
              <a:alpha val="617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8" name="Google Shape;388;p42"/>
          <p:cNvSpPr txBox="1"/>
          <p:nvPr/>
        </p:nvSpPr>
        <p:spPr>
          <a:xfrm flipH="1">
            <a:off x="3873246" y="3394575"/>
            <a:ext cx="1277503" cy="57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 sz="1000" dirty="0">
                <a:solidFill>
                  <a:schemeClr val="lt1"/>
                </a:solidFill>
                <a:latin typeface="Commissioner Light" pitchFamily="2" charset="0"/>
                <a:ea typeface="Catamaran Light"/>
                <a:cs typeface="Catamaran Light"/>
                <a:sym typeface="Catamaran Light"/>
              </a:rPr>
              <a:t>Вставьте сюда свой мультимедийный контент</a:t>
            </a:r>
            <a:endParaRPr sz="1000" dirty="0">
              <a:solidFill>
                <a:schemeClr val="lt1"/>
              </a:solidFill>
              <a:latin typeface="Commissioner Light" pitchFamily="2" charset="0"/>
              <a:ea typeface="Catamaran Light"/>
              <a:cs typeface="Catamaran Light"/>
              <a:sym typeface="Catamaran Light"/>
            </a:endParaRPr>
          </a:p>
        </p:txBody>
      </p:sp>
      <p:sp>
        <p:nvSpPr>
          <p:cNvPr id="389" name="Google Shape;389;p42"/>
          <p:cNvSpPr txBox="1">
            <a:spLocks noGrp="1"/>
          </p:cNvSpPr>
          <p:nvPr>
            <p:ph type="ctrTitle"/>
          </p:nvPr>
        </p:nvSpPr>
        <p:spPr>
          <a:xfrm rot="5400000">
            <a:off x="7570313" y="1112002"/>
            <a:ext cx="2194872" cy="48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ru-RU" dirty="0">
                <a:latin typeface="Unbounded SemiBold" pitchFamily="2" charset="-52"/>
              </a:rPr>
              <a:t>КРАТКИЙ ОБЗОР</a:t>
            </a:r>
            <a:endParaRPr dirty="0">
              <a:latin typeface="Unbounded SemiBold" pitchFamily="2" charset="-52"/>
            </a:endParaRPr>
          </a:p>
        </p:txBody>
      </p:sp>
      <p:pic>
        <p:nvPicPr>
          <p:cNvPr id="390" name="Google Shape;390;p42"/>
          <p:cNvPicPr preferRelativeResize="0"/>
          <p:nvPr/>
        </p:nvPicPr>
        <p:blipFill rotWithShape="1">
          <a:blip r:embed="rId3"/>
          <a:srcRect t="8088"/>
          <a:stretch>
            <a:fillRect/>
          </a:stretch>
        </p:blipFill>
        <p:spPr>
          <a:xfrm>
            <a:off x="848300" y="540001"/>
            <a:ext cx="3557448" cy="3091024"/>
          </a:xfrm>
          <a:prstGeom prst="rect">
            <a:avLst/>
          </a:prstGeom>
          <a:noFill/>
          <a:ln>
            <a:noFill/>
          </a:ln>
        </p:spPr>
      </p:pic>
      <p:pic>
        <p:nvPicPr>
          <p:cNvPr id="391" name="Google Shape;391;p42" descr="D:\Презентация\photo_2024-01-29_21-46-09.jpgphoto_2024-01-29_21-46-09"/>
          <p:cNvPicPr preferRelativeResize="0"/>
          <p:nvPr/>
        </p:nvPicPr>
        <p:blipFill rotWithShape="1">
          <a:blip r:embed="rId4"/>
          <a:srcRect t="2868" b="2868"/>
          <a:stretch>
            <a:fillRect/>
          </a:stretch>
        </p:blipFill>
        <p:spPr>
          <a:xfrm>
            <a:off x="995650" y="682025"/>
            <a:ext cx="3273250" cy="1851549"/>
          </a:xfrm>
          <a:prstGeom prst="rect">
            <a:avLst/>
          </a:prstGeom>
          <a:noFill/>
          <a:ln>
            <a:noFill/>
          </a:ln>
        </p:spPr>
      </p:pic>
      <p:sp>
        <p:nvSpPr>
          <p:cNvPr id="392" name="Google Shape;392;p42"/>
          <p:cNvSpPr/>
          <p:nvPr/>
        </p:nvSpPr>
        <p:spPr>
          <a:xfrm>
            <a:off x="2388522" y="1364604"/>
            <a:ext cx="487515" cy="486396"/>
          </a:xfrm>
          <a:custGeom>
            <a:avLst/>
            <a:gdLst/>
            <a:ahLst/>
            <a:cxnLst/>
            <a:rect l="l" t="t" r="r" b="b"/>
            <a:pathLst>
              <a:path w="14878" h="14845" extrusionOk="0">
                <a:moveTo>
                  <a:pt x="4303" y="2636"/>
                </a:moveTo>
                <a:lnTo>
                  <a:pt x="12576" y="7440"/>
                </a:lnTo>
                <a:lnTo>
                  <a:pt x="4303" y="12210"/>
                </a:lnTo>
                <a:lnTo>
                  <a:pt x="4303" y="2636"/>
                </a:lnTo>
                <a:close/>
                <a:moveTo>
                  <a:pt x="7439" y="1"/>
                </a:moveTo>
                <a:cubicBezTo>
                  <a:pt x="3336" y="1"/>
                  <a:pt x="0" y="3303"/>
                  <a:pt x="0" y="7406"/>
                </a:cubicBezTo>
                <a:cubicBezTo>
                  <a:pt x="0" y="11542"/>
                  <a:pt x="3336" y="14845"/>
                  <a:pt x="7439" y="14845"/>
                </a:cubicBezTo>
                <a:cubicBezTo>
                  <a:pt x="11542" y="14845"/>
                  <a:pt x="14877" y="11542"/>
                  <a:pt x="14877" y="7406"/>
                </a:cubicBezTo>
                <a:cubicBezTo>
                  <a:pt x="14877" y="3303"/>
                  <a:pt x="11542" y="1"/>
                  <a:pt x="743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3" name="Google Shape;393;p42"/>
          <p:cNvSpPr/>
          <p:nvPr/>
        </p:nvSpPr>
        <p:spPr>
          <a:xfrm>
            <a:off x="1042355" y="2354218"/>
            <a:ext cx="3152751" cy="17585"/>
          </a:xfrm>
          <a:custGeom>
            <a:avLst/>
            <a:gdLst/>
            <a:ahLst/>
            <a:cxnLst/>
            <a:rect l="l" t="t" r="r" b="b"/>
            <a:pathLst>
              <a:path w="148173" h="835" extrusionOk="0">
                <a:moveTo>
                  <a:pt x="434" y="0"/>
                </a:moveTo>
                <a:cubicBezTo>
                  <a:pt x="201" y="0"/>
                  <a:pt x="0" y="167"/>
                  <a:pt x="0" y="401"/>
                </a:cubicBezTo>
                <a:cubicBezTo>
                  <a:pt x="0" y="634"/>
                  <a:pt x="201" y="834"/>
                  <a:pt x="434" y="834"/>
                </a:cubicBezTo>
                <a:lnTo>
                  <a:pt x="147739" y="834"/>
                </a:lnTo>
                <a:cubicBezTo>
                  <a:pt x="147973" y="834"/>
                  <a:pt x="148173" y="634"/>
                  <a:pt x="148173" y="401"/>
                </a:cubicBezTo>
                <a:cubicBezTo>
                  <a:pt x="148173" y="167"/>
                  <a:pt x="147973" y="0"/>
                  <a:pt x="147739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4" name="Google Shape;394;p42"/>
          <p:cNvSpPr/>
          <p:nvPr/>
        </p:nvSpPr>
        <p:spPr>
          <a:xfrm>
            <a:off x="1042355" y="2354218"/>
            <a:ext cx="1510383" cy="17585"/>
          </a:xfrm>
          <a:custGeom>
            <a:avLst/>
            <a:gdLst/>
            <a:ahLst/>
            <a:cxnLst/>
            <a:rect l="l" t="t" r="r" b="b"/>
            <a:pathLst>
              <a:path w="70985" h="835" extrusionOk="0">
                <a:moveTo>
                  <a:pt x="434" y="0"/>
                </a:moveTo>
                <a:cubicBezTo>
                  <a:pt x="201" y="0"/>
                  <a:pt x="0" y="167"/>
                  <a:pt x="0" y="401"/>
                </a:cubicBezTo>
                <a:cubicBezTo>
                  <a:pt x="0" y="634"/>
                  <a:pt x="201" y="834"/>
                  <a:pt x="434" y="834"/>
                </a:cubicBezTo>
                <a:lnTo>
                  <a:pt x="70984" y="834"/>
                </a:lnTo>
                <a:lnTo>
                  <a:pt x="70984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5" name="Google Shape;395;p42"/>
          <p:cNvSpPr/>
          <p:nvPr/>
        </p:nvSpPr>
        <p:spPr>
          <a:xfrm>
            <a:off x="2539116" y="2337350"/>
            <a:ext cx="51832" cy="51302"/>
          </a:xfrm>
          <a:custGeom>
            <a:avLst/>
            <a:gdLst/>
            <a:ahLst/>
            <a:cxnLst/>
            <a:rect l="l" t="t" r="r" b="b"/>
            <a:pathLst>
              <a:path w="2436" h="2436" extrusionOk="0">
                <a:moveTo>
                  <a:pt x="1235" y="1"/>
                </a:moveTo>
                <a:cubicBezTo>
                  <a:pt x="568" y="1"/>
                  <a:pt x="1" y="535"/>
                  <a:pt x="1" y="1202"/>
                </a:cubicBezTo>
                <a:cubicBezTo>
                  <a:pt x="1" y="1902"/>
                  <a:pt x="568" y="2436"/>
                  <a:pt x="1235" y="2436"/>
                </a:cubicBezTo>
                <a:cubicBezTo>
                  <a:pt x="1902" y="2436"/>
                  <a:pt x="2436" y="1902"/>
                  <a:pt x="2436" y="1202"/>
                </a:cubicBezTo>
                <a:cubicBezTo>
                  <a:pt x="2436" y="535"/>
                  <a:pt x="1902" y="1"/>
                  <a:pt x="123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6" name="Google Shape;396;p42"/>
          <p:cNvSpPr/>
          <p:nvPr/>
        </p:nvSpPr>
        <p:spPr>
          <a:xfrm>
            <a:off x="1230513" y="2256223"/>
            <a:ext cx="47527" cy="52655"/>
          </a:xfrm>
          <a:custGeom>
            <a:avLst/>
            <a:gdLst/>
            <a:ahLst/>
            <a:cxnLst/>
            <a:rect l="l" t="t" r="r" b="b"/>
            <a:pathLst>
              <a:path w="3337" h="3697" extrusionOk="0">
                <a:moveTo>
                  <a:pt x="361" y="0"/>
                </a:moveTo>
                <a:cubicBezTo>
                  <a:pt x="175" y="0"/>
                  <a:pt x="0" y="151"/>
                  <a:pt x="0" y="380"/>
                </a:cubicBezTo>
                <a:lnTo>
                  <a:pt x="0" y="3349"/>
                </a:lnTo>
                <a:cubicBezTo>
                  <a:pt x="0" y="3551"/>
                  <a:pt x="173" y="3696"/>
                  <a:pt x="358" y="3696"/>
                </a:cubicBezTo>
                <a:cubicBezTo>
                  <a:pt x="417" y="3696"/>
                  <a:pt x="478" y="3681"/>
                  <a:pt x="534" y="3649"/>
                </a:cubicBezTo>
                <a:lnTo>
                  <a:pt x="3103" y="2148"/>
                </a:lnTo>
                <a:cubicBezTo>
                  <a:pt x="3336" y="2015"/>
                  <a:pt x="3336" y="1681"/>
                  <a:pt x="3103" y="1548"/>
                </a:cubicBezTo>
                <a:lnTo>
                  <a:pt x="534" y="47"/>
                </a:lnTo>
                <a:cubicBezTo>
                  <a:pt x="479" y="15"/>
                  <a:pt x="419" y="0"/>
                  <a:pt x="361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7" name="Google Shape;397;p42"/>
          <p:cNvSpPr/>
          <p:nvPr/>
        </p:nvSpPr>
        <p:spPr>
          <a:xfrm>
            <a:off x="1288462" y="2252605"/>
            <a:ext cx="10468" cy="59875"/>
          </a:xfrm>
          <a:custGeom>
            <a:avLst/>
            <a:gdLst/>
            <a:ahLst/>
            <a:cxnLst/>
            <a:rect l="l" t="t" r="r" b="b"/>
            <a:pathLst>
              <a:path w="735" h="4204" extrusionOk="0">
                <a:moveTo>
                  <a:pt x="368" y="0"/>
                </a:moveTo>
                <a:cubicBezTo>
                  <a:pt x="168" y="0"/>
                  <a:pt x="1" y="167"/>
                  <a:pt x="1" y="367"/>
                </a:cubicBezTo>
                <a:lnTo>
                  <a:pt x="1" y="3836"/>
                </a:lnTo>
                <a:cubicBezTo>
                  <a:pt x="1" y="4037"/>
                  <a:pt x="168" y="4203"/>
                  <a:pt x="368" y="4203"/>
                </a:cubicBezTo>
                <a:cubicBezTo>
                  <a:pt x="568" y="4203"/>
                  <a:pt x="735" y="4037"/>
                  <a:pt x="735" y="3836"/>
                </a:cubicBezTo>
                <a:lnTo>
                  <a:pt x="735" y="367"/>
                </a:lnTo>
                <a:cubicBezTo>
                  <a:pt x="735" y="167"/>
                  <a:pt x="568" y="0"/>
                  <a:pt x="368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8" name="Google Shape;398;p42"/>
          <p:cNvSpPr/>
          <p:nvPr/>
        </p:nvSpPr>
        <p:spPr>
          <a:xfrm>
            <a:off x="1117448" y="2252605"/>
            <a:ext cx="9984" cy="59875"/>
          </a:xfrm>
          <a:custGeom>
            <a:avLst/>
            <a:gdLst/>
            <a:ahLst/>
            <a:cxnLst/>
            <a:rect l="l" t="t" r="r" b="b"/>
            <a:pathLst>
              <a:path w="701" h="4204" extrusionOk="0">
                <a:moveTo>
                  <a:pt x="367" y="0"/>
                </a:moveTo>
                <a:cubicBezTo>
                  <a:pt x="167" y="0"/>
                  <a:pt x="0" y="167"/>
                  <a:pt x="0" y="367"/>
                </a:cubicBezTo>
                <a:lnTo>
                  <a:pt x="0" y="3836"/>
                </a:lnTo>
                <a:cubicBezTo>
                  <a:pt x="0" y="4037"/>
                  <a:pt x="167" y="4203"/>
                  <a:pt x="367" y="4203"/>
                </a:cubicBezTo>
                <a:cubicBezTo>
                  <a:pt x="534" y="4203"/>
                  <a:pt x="701" y="4037"/>
                  <a:pt x="701" y="3836"/>
                </a:cubicBezTo>
                <a:lnTo>
                  <a:pt x="701" y="367"/>
                </a:lnTo>
                <a:cubicBezTo>
                  <a:pt x="701" y="167"/>
                  <a:pt x="567" y="0"/>
                  <a:pt x="367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9" name="Google Shape;399;p42"/>
          <p:cNvSpPr/>
          <p:nvPr/>
        </p:nvSpPr>
        <p:spPr>
          <a:xfrm>
            <a:off x="1091314" y="2252605"/>
            <a:ext cx="9998" cy="59875"/>
          </a:xfrm>
          <a:custGeom>
            <a:avLst/>
            <a:gdLst/>
            <a:ahLst/>
            <a:cxnLst/>
            <a:rect l="l" t="t" r="r" b="b"/>
            <a:pathLst>
              <a:path w="702" h="4204" extrusionOk="0">
                <a:moveTo>
                  <a:pt x="368" y="0"/>
                </a:moveTo>
                <a:cubicBezTo>
                  <a:pt x="168" y="0"/>
                  <a:pt x="1" y="167"/>
                  <a:pt x="1" y="367"/>
                </a:cubicBezTo>
                <a:lnTo>
                  <a:pt x="1" y="3836"/>
                </a:lnTo>
                <a:cubicBezTo>
                  <a:pt x="1" y="4037"/>
                  <a:pt x="168" y="4203"/>
                  <a:pt x="368" y="4203"/>
                </a:cubicBezTo>
                <a:cubicBezTo>
                  <a:pt x="568" y="4203"/>
                  <a:pt x="701" y="4037"/>
                  <a:pt x="701" y="3836"/>
                </a:cubicBezTo>
                <a:lnTo>
                  <a:pt x="701" y="367"/>
                </a:lnTo>
                <a:cubicBezTo>
                  <a:pt x="701" y="167"/>
                  <a:pt x="568" y="0"/>
                  <a:pt x="368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0" name="Google Shape;400;p42"/>
          <p:cNvSpPr/>
          <p:nvPr/>
        </p:nvSpPr>
        <p:spPr>
          <a:xfrm>
            <a:off x="6802329" y="2114088"/>
            <a:ext cx="29938" cy="59875"/>
          </a:xfrm>
          <a:custGeom>
            <a:avLst/>
            <a:gdLst/>
            <a:ahLst/>
            <a:cxnLst/>
            <a:rect l="l" t="t" r="r" b="b"/>
            <a:pathLst>
              <a:path w="2102" h="4204" extrusionOk="0">
                <a:moveTo>
                  <a:pt x="334" y="0"/>
                </a:moveTo>
                <a:cubicBezTo>
                  <a:pt x="134" y="0"/>
                  <a:pt x="0" y="167"/>
                  <a:pt x="0" y="367"/>
                </a:cubicBezTo>
                <a:lnTo>
                  <a:pt x="0" y="3836"/>
                </a:lnTo>
                <a:cubicBezTo>
                  <a:pt x="0" y="4037"/>
                  <a:pt x="134" y="4203"/>
                  <a:pt x="334" y="4203"/>
                </a:cubicBezTo>
                <a:lnTo>
                  <a:pt x="1735" y="4203"/>
                </a:lnTo>
                <a:cubicBezTo>
                  <a:pt x="1935" y="4203"/>
                  <a:pt x="2102" y="4037"/>
                  <a:pt x="2102" y="3836"/>
                </a:cubicBezTo>
                <a:cubicBezTo>
                  <a:pt x="2102" y="3636"/>
                  <a:pt x="1935" y="3503"/>
                  <a:pt x="1735" y="3503"/>
                </a:cubicBezTo>
                <a:lnTo>
                  <a:pt x="701" y="3503"/>
                </a:lnTo>
                <a:lnTo>
                  <a:pt x="701" y="734"/>
                </a:lnTo>
                <a:lnTo>
                  <a:pt x="1735" y="734"/>
                </a:lnTo>
                <a:cubicBezTo>
                  <a:pt x="1935" y="734"/>
                  <a:pt x="2102" y="567"/>
                  <a:pt x="2102" y="367"/>
                </a:cubicBezTo>
                <a:cubicBezTo>
                  <a:pt x="2102" y="167"/>
                  <a:pt x="1935" y="0"/>
                  <a:pt x="1735" y="0"/>
                </a:cubicBez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1" name="Google Shape;401;p42"/>
          <p:cNvSpPr/>
          <p:nvPr/>
        </p:nvSpPr>
        <p:spPr>
          <a:xfrm>
            <a:off x="6840325" y="2114088"/>
            <a:ext cx="30422" cy="59875"/>
          </a:xfrm>
          <a:custGeom>
            <a:avLst/>
            <a:gdLst/>
            <a:ahLst/>
            <a:cxnLst/>
            <a:rect l="l" t="t" r="r" b="b"/>
            <a:pathLst>
              <a:path w="2136" h="4204" extrusionOk="0">
                <a:moveTo>
                  <a:pt x="368" y="0"/>
                </a:moveTo>
                <a:cubicBezTo>
                  <a:pt x="168" y="0"/>
                  <a:pt x="1" y="167"/>
                  <a:pt x="1" y="367"/>
                </a:cubicBezTo>
                <a:cubicBezTo>
                  <a:pt x="1" y="567"/>
                  <a:pt x="168" y="734"/>
                  <a:pt x="368" y="734"/>
                </a:cubicBezTo>
                <a:lnTo>
                  <a:pt x="1402" y="734"/>
                </a:lnTo>
                <a:lnTo>
                  <a:pt x="1402" y="3503"/>
                </a:lnTo>
                <a:lnTo>
                  <a:pt x="368" y="3503"/>
                </a:lnTo>
                <a:cubicBezTo>
                  <a:pt x="168" y="3503"/>
                  <a:pt x="1" y="3636"/>
                  <a:pt x="1" y="3836"/>
                </a:cubicBezTo>
                <a:cubicBezTo>
                  <a:pt x="1" y="4037"/>
                  <a:pt x="168" y="4203"/>
                  <a:pt x="368" y="4203"/>
                </a:cubicBezTo>
                <a:lnTo>
                  <a:pt x="1769" y="4203"/>
                </a:lnTo>
                <a:cubicBezTo>
                  <a:pt x="1969" y="4203"/>
                  <a:pt x="2136" y="4037"/>
                  <a:pt x="2136" y="3836"/>
                </a:cubicBezTo>
                <a:lnTo>
                  <a:pt x="2136" y="367"/>
                </a:lnTo>
                <a:cubicBezTo>
                  <a:pt x="2136" y="167"/>
                  <a:pt x="1969" y="0"/>
                  <a:pt x="1769" y="0"/>
                </a:cubicBez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402" name="Google Shape;402;p42"/>
          <p:cNvPicPr preferRelativeResize="0"/>
          <p:nvPr/>
        </p:nvPicPr>
        <p:blipFill>
          <a:blip r:embed="rId5"/>
          <a:stretch>
            <a:fillRect/>
          </a:stretch>
        </p:blipFill>
        <p:spPr>
          <a:xfrm>
            <a:off x="5150750" y="2295098"/>
            <a:ext cx="3273249" cy="2308402"/>
          </a:xfrm>
          <a:prstGeom prst="rect">
            <a:avLst/>
          </a:prstGeom>
          <a:noFill/>
          <a:ln>
            <a:noFill/>
          </a:ln>
        </p:spPr>
      </p:pic>
      <p:pic>
        <p:nvPicPr>
          <p:cNvPr id="403" name="Google Shape;403;p42" descr="D:\Презентация\photo_2024-01-29_21-46-00 (3).jpgphoto_2024-01-29_21-46-00 (3)"/>
          <p:cNvPicPr preferRelativeResize="0"/>
          <p:nvPr/>
        </p:nvPicPr>
        <p:blipFill rotWithShape="1">
          <a:blip r:embed="rId6"/>
          <a:srcRect l="9313" r="9313"/>
          <a:stretch>
            <a:fillRect/>
          </a:stretch>
        </p:blipFill>
        <p:spPr>
          <a:xfrm>
            <a:off x="5436300" y="2453188"/>
            <a:ext cx="2702152" cy="1992225"/>
          </a:xfrm>
          <a:prstGeom prst="rect">
            <a:avLst/>
          </a:prstGeom>
          <a:noFill/>
          <a:ln>
            <a:noFill/>
          </a:ln>
        </p:spPr>
      </p:pic>
      <p:sp>
        <p:nvSpPr>
          <p:cNvPr id="404" name="Google Shape;404;p42"/>
          <p:cNvSpPr/>
          <p:nvPr/>
        </p:nvSpPr>
        <p:spPr>
          <a:xfrm>
            <a:off x="6583237" y="3249667"/>
            <a:ext cx="408290" cy="407347"/>
          </a:xfrm>
          <a:custGeom>
            <a:avLst/>
            <a:gdLst/>
            <a:ahLst/>
            <a:cxnLst/>
            <a:rect l="l" t="t" r="r" b="b"/>
            <a:pathLst>
              <a:path w="14878" h="14845" extrusionOk="0">
                <a:moveTo>
                  <a:pt x="4303" y="2636"/>
                </a:moveTo>
                <a:lnTo>
                  <a:pt x="12576" y="7440"/>
                </a:lnTo>
                <a:lnTo>
                  <a:pt x="4303" y="12210"/>
                </a:lnTo>
                <a:lnTo>
                  <a:pt x="4303" y="2636"/>
                </a:lnTo>
                <a:close/>
                <a:moveTo>
                  <a:pt x="7439" y="1"/>
                </a:moveTo>
                <a:cubicBezTo>
                  <a:pt x="3336" y="1"/>
                  <a:pt x="0" y="3303"/>
                  <a:pt x="0" y="7406"/>
                </a:cubicBezTo>
                <a:cubicBezTo>
                  <a:pt x="0" y="11542"/>
                  <a:pt x="3336" y="14845"/>
                  <a:pt x="7439" y="14845"/>
                </a:cubicBezTo>
                <a:cubicBezTo>
                  <a:pt x="11542" y="14845"/>
                  <a:pt x="14877" y="11542"/>
                  <a:pt x="14877" y="7406"/>
                </a:cubicBezTo>
                <a:cubicBezTo>
                  <a:pt x="14877" y="3303"/>
                  <a:pt x="11542" y="1"/>
                  <a:pt x="743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5" name="Google Shape;405;p42"/>
          <p:cNvSpPr/>
          <p:nvPr/>
        </p:nvSpPr>
        <p:spPr>
          <a:xfrm>
            <a:off x="5455852" y="4303005"/>
            <a:ext cx="2640443" cy="14727"/>
          </a:xfrm>
          <a:custGeom>
            <a:avLst/>
            <a:gdLst/>
            <a:ahLst/>
            <a:cxnLst/>
            <a:rect l="l" t="t" r="r" b="b"/>
            <a:pathLst>
              <a:path w="148173" h="835" extrusionOk="0">
                <a:moveTo>
                  <a:pt x="434" y="0"/>
                </a:moveTo>
                <a:cubicBezTo>
                  <a:pt x="201" y="0"/>
                  <a:pt x="0" y="167"/>
                  <a:pt x="0" y="401"/>
                </a:cubicBezTo>
                <a:cubicBezTo>
                  <a:pt x="0" y="634"/>
                  <a:pt x="201" y="834"/>
                  <a:pt x="434" y="834"/>
                </a:cubicBezTo>
                <a:lnTo>
                  <a:pt x="147739" y="834"/>
                </a:lnTo>
                <a:cubicBezTo>
                  <a:pt x="147973" y="834"/>
                  <a:pt x="148173" y="634"/>
                  <a:pt x="148173" y="401"/>
                </a:cubicBezTo>
                <a:cubicBezTo>
                  <a:pt x="148173" y="167"/>
                  <a:pt x="147973" y="0"/>
                  <a:pt x="147739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6" name="Google Shape;406;p42"/>
          <p:cNvSpPr/>
          <p:nvPr/>
        </p:nvSpPr>
        <p:spPr>
          <a:xfrm>
            <a:off x="5455852" y="4303005"/>
            <a:ext cx="1264953" cy="14727"/>
          </a:xfrm>
          <a:custGeom>
            <a:avLst/>
            <a:gdLst/>
            <a:ahLst/>
            <a:cxnLst/>
            <a:rect l="l" t="t" r="r" b="b"/>
            <a:pathLst>
              <a:path w="70985" h="835" extrusionOk="0">
                <a:moveTo>
                  <a:pt x="434" y="0"/>
                </a:moveTo>
                <a:cubicBezTo>
                  <a:pt x="201" y="0"/>
                  <a:pt x="0" y="167"/>
                  <a:pt x="0" y="401"/>
                </a:cubicBezTo>
                <a:cubicBezTo>
                  <a:pt x="0" y="634"/>
                  <a:pt x="201" y="834"/>
                  <a:pt x="434" y="834"/>
                </a:cubicBezTo>
                <a:lnTo>
                  <a:pt x="70984" y="834"/>
                </a:lnTo>
                <a:lnTo>
                  <a:pt x="70984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7" name="Google Shape;407;p42"/>
          <p:cNvSpPr/>
          <p:nvPr/>
        </p:nvSpPr>
        <p:spPr>
          <a:xfrm>
            <a:off x="6709356" y="4288879"/>
            <a:ext cx="43410" cy="42965"/>
          </a:xfrm>
          <a:custGeom>
            <a:avLst/>
            <a:gdLst/>
            <a:ahLst/>
            <a:cxnLst/>
            <a:rect l="l" t="t" r="r" b="b"/>
            <a:pathLst>
              <a:path w="2436" h="2436" extrusionOk="0">
                <a:moveTo>
                  <a:pt x="1235" y="1"/>
                </a:moveTo>
                <a:cubicBezTo>
                  <a:pt x="568" y="1"/>
                  <a:pt x="1" y="535"/>
                  <a:pt x="1" y="1202"/>
                </a:cubicBezTo>
                <a:cubicBezTo>
                  <a:pt x="1" y="1902"/>
                  <a:pt x="568" y="2436"/>
                  <a:pt x="1235" y="2436"/>
                </a:cubicBezTo>
                <a:cubicBezTo>
                  <a:pt x="1902" y="2436"/>
                  <a:pt x="2436" y="1902"/>
                  <a:pt x="2436" y="1202"/>
                </a:cubicBezTo>
                <a:cubicBezTo>
                  <a:pt x="2436" y="535"/>
                  <a:pt x="1902" y="1"/>
                  <a:pt x="123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8" name="Google Shape;408;p42"/>
          <p:cNvSpPr/>
          <p:nvPr/>
        </p:nvSpPr>
        <p:spPr>
          <a:xfrm>
            <a:off x="5613430" y="4220937"/>
            <a:ext cx="39802" cy="44096"/>
          </a:xfrm>
          <a:custGeom>
            <a:avLst/>
            <a:gdLst/>
            <a:ahLst/>
            <a:cxnLst/>
            <a:rect l="l" t="t" r="r" b="b"/>
            <a:pathLst>
              <a:path w="3337" h="3697" extrusionOk="0">
                <a:moveTo>
                  <a:pt x="361" y="0"/>
                </a:moveTo>
                <a:cubicBezTo>
                  <a:pt x="175" y="0"/>
                  <a:pt x="0" y="151"/>
                  <a:pt x="0" y="380"/>
                </a:cubicBezTo>
                <a:lnTo>
                  <a:pt x="0" y="3349"/>
                </a:lnTo>
                <a:cubicBezTo>
                  <a:pt x="0" y="3551"/>
                  <a:pt x="173" y="3696"/>
                  <a:pt x="358" y="3696"/>
                </a:cubicBezTo>
                <a:cubicBezTo>
                  <a:pt x="417" y="3696"/>
                  <a:pt x="478" y="3681"/>
                  <a:pt x="534" y="3649"/>
                </a:cubicBezTo>
                <a:lnTo>
                  <a:pt x="3103" y="2148"/>
                </a:lnTo>
                <a:cubicBezTo>
                  <a:pt x="3336" y="2015"/>
                  <a:pt x="3336" y="1681"/>
                  <a:pt x="3103" y="1548"/>
                </a:cubicBezTo>
                <a:lnTo>
                  <a:pt x="534" y="47"/>
                </a:lnTo>
                <a:cubicBezTo>
                  <a:pt x="479" y="15"/>
                  <a:pt x="419" y="0"/>
                  <a:pt x="361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" name="Google Shape;409;p42"/>
          <p:cNvSpPr/>
          <p:nvPr/>
        </p:nvSpPr>
        <p:spPr>
          <a:xfrm>
            <a:off x="5661961" y="4217907"/>
            <a:ext cx="8767" cy="50143"/>
          </a:xfrm>
          <a:custGeom>
            <a:avLst/>
            <a:gdLst/>
            <a:ahLst/>
            <a:cxnLst/>
            <a:rect l="l" t="t" r="r" b="b"/>
            <a:pathLst>
              <a:path w="735" h="4204" extrusionOk="0">
                <a:moveTo>
                  <a:pt x="368" y="0"/>
                </a:moveTo>
                <a:cubicBezTo>
                  <a:pt x="168" y="0"/>
                  <a:pt x="1" y="167"/>
                  <a:pt x="1" y="367"/>
                </a:cubicBezTo>
                <a:lnTo>
                  <a:pt x="1" y="3836"/>
                </a:lnTo>
                <a:cubicBezTo>
                  <a:pt x="1" y="4037"/>
                  <a:pt x="168" y="4203"/>
                  <a:pt x="368" y="4203"/>
                </a:cubicBezTo>
                <a:cubicBezTo>
                  <a:pt x="568" y="4203"/>
                  <a:pt x="735" y="4037"/>
                  <a:pt x="735" y="3836"/>
                </a:cubicBezTo>
                <a:lnTo>
                  <a:pt x="735" y="367"/>
                </a:lnTo>
                <a:cubicBezTo>
                  <a:pt x="735" y="167"/>
                  <a:pt x="568" y="0"/>
                  <a:pt x="368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" name="Google Shape;410;p42"/>
          <p:cNvSpPr/>
          <p:nvPr/>
        </p:nvSpPr>
        <p:spPr>
          <a:xfrm>
            <a:off x="5518741" y="4217907"/>
            <a:ext cx="8361" cy="50143"/>
          </a:xfrm>
          <a:custGeom>
            <a:avLst/>
            <a:gdLst/>
            <a:ahLst/>
            <a:cxnLst/>
            <a:rect l="l" t="t" r="r" b="b"/>
            <a:pathLst>
              <a:path w="701" h="4204" extrusionOk="0">
                <a:moveTo>
                  <a:pt x="367" y="0"/>
                </a:moveTo>
                <a:cubicBezTo>
                  <a:pt x="167" y="0"/>
                  <a:pt x="0" y="167"/>
                  <a:pt x="0" y="367"/>
                </a:cubicBezTo>
                <a:lnTo>
                  <a:pt x="0" y="3836"/>
                </a:lnTo>
                <a:cubicBezTo>
                  <a:pt x="0" y="4037"/>
                  <a:pt x="167" y="4203"/>
                  <a:pt x="367" y="4203"/>
                </a:cubicBezTo>
                <a:cubicBezTo>
                  <a:pt x="534" y="4203"/>
                  <a:pt x="701" y="4037"/>
                  <a:pt x="701" y="3836"/>
                </a:cubicBezTo>
                <a:lnTo>
                  <a:pt x="701" y="367"/>
                </a:lnTo>
                <a:cubicBezTo>
                  <a:pt x="701" y="167"/>
                  <a:pt x="567" y="0"/>
                  <a:pt x="367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1" name="Google Shape;411;p42"/>
          <p:cNvSpPr/>
          <p:nvPr/>
        </p:nvSpPr>
        <p:spPr>
          <a:xfrm>
            <a:off x="5496854" y="4217907"/>
            <a:ext cx="8373" cy="50143"/>
          </a:xfrm>
          <a:custGeom>
            <a:avLst/>
            <a:gdLst/>
            <a:ahLst/>
            <a:cxnLst/>
            <a:rect l="l" t="t" r="r" b="b"/>
            <a:pathLst>
              <a:path w="702" h="4204" extrusionOk="0">
                <a:moveTo>
                  <a:pt x="368" y="0"/>
                </a:moveTo>
                <a:cubicBezTo>
                  <a:pt x="168" y="0"/>
                  <a:pt x="1" y="167"/>
                  <a:pt x="1" y="367"/>
                </a:cubicBezTo>
                <a:lnTo>
                  <a:pt x="1" y="3836"/>
                </a:lnTo>
                <a:cubicBezTo>
                  <a:pt x="1" y="4037"/>
                  <a:pt x="168" y="4203"/>
                  <a:pt x="368" y="4203"/>
                </a:cubicBezTo>
                <a:cubicBezTo>
                  <a:pt x="568" y="4203"/>
                  <a:pt x="701" y="4037"/>
                  <a:pt x="701" y="3836"/>
                </a:cubicBezTo>
                <a:lnTo>
                  <a:pt x="701" y="367"/>
                </a:lnTo>
                <a:cubicBezTo>
                  <a:pt x="701" y="167"/>
                  <a:pt x="568" y="0"/>
                  <a:pt x="368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C:\Users\marchenko\Desktop\Infographic [Восстановлен].png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32228" y="0"/>
            <a:ext cx="8911772" cy="50410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" name="Google Shape;416;p43"/>
          <p:cNvSpPr txBox="1">
            <a:spLocks noGrp="1"/>
          </p:cNvSpPr>
          <p:nvPr>
            <p:ph type="subTitle" idx="1"/>
          </p:nvPr>
        </p:nvSpPr>
        <p:spPr>
          <a:xfrm flipH="1">
            <a:off x="916800" y="2418703"/>
            <a:ext cx="1650300" cy="7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>
                <a:latin typeface="Commissioner Light" pitchFamily="2" charset="0"/>
              </a:rPr>
              <a:t>Mercury is the closest planet to the Sun and the smallest one in the Solar System</a:t>
            </a:r>
            <a:endParaRPr>
              <a:latin typeface="Commissioner Light" pitchFamily="2" charset="0"/>
            </a:endParaRPr>
          </a:p>
        </p:txBody>
      </p:sp>
      <p:pic>
        <p:nvPicPr>
          <p:cNvPr id="417" name="Google Shape;417;p43" descr="D:\Презентация\photo_2024-01-29_21-46-00 (3).jpgphoto_2024-01-29_21-46-00 (3)"/>
          <p:cNvPicPr preferRelativeResize="0"/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26398" b="26398"/>
          <a:stretch>
            <a:fillRect/>
          </a:stretch>
        </p:blipFill>
        <p:spPr>
          <a:xfrm>
            <a:off x="0" y="3300350"/>
            <a:ext cx="4600573" cy="1303201"/>
          </a:xfrm>
          <a:prstGeom prst="rect">
            <a:avLst/>
          </a:prstGeom>
          <a:noFill/>
          <a:ln>
            <a:noFill/>
          </a:ln>
        </p:spPr>
      </p:pic>
      <p:pic>
        <p:nvPicPr>
          <p:cNvPr id="418" name="Google Shape;418;p43" descr="D:\Презентация\photo_2024-01-29_21-46-09.jpgphoto_2024-01-29_21-46-09"/>
          <p:cNvPicPr preferRelativeResize="0"/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4314" t="14121" r="-216" b="28158"/>
          <a:stretch>
            <a:fillRect/>
          </a:stretch>
        </p:blipFill>
        <p:spPr>
          <a:xfrm>
            <a:off x="2638425" y="1920163"/>
            <a:ext cx="4600573" cy="1303201"/>
          </a:xfrm>
          <a:prstGeom prst="rect">
            <a:avLst/>
          </a:prstGeom>
          <a:noFill/>
          <a:ln>
            <a:noFill/>
          </a:ln>
        </p:spPr>
      </p:pic>
      <p:pic>
        <p:nvPicPr>
          <p:cNvPr id="419" name="Google Shape;419;p43" descr="D:\Презентация\photo_2024-01-29_21-46-08.jpgphoto_2024-01-29_21-46-08"/>
          <p:cNvPicPr preferRelativeResize="0"/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24983" b="4210"/>
          <a:stretch>
            <a:fillRect/>
          </a:stretch>
        </p:blipFill>
        <p:spPr>
          <a:xfrm>
            <a:off x="0" y="540000"/>
            <a:ext cx="4600573" cy="1303201"/>
          </a:xfrm>
          <a:prstGeom prst="rect">
            <a:avLst/>
          </a:prstGeom>
          <a:noFill/>
          <a:ln>
            <a:noFill/>
          </a:ln>
        </p:spPr>
      </p:pic>
      <p:sp>
        <p:nvSpPr>
          <p:cNvPr id="420" name="Google Shape;420;p43"/>
          <p:cNvSpPr/>
          <p:nvPr/>
        </p:nvSpPr>
        <p:spPr>
          <a:xfrm>
            <a:off x="3924225" y="540000"/>
            <a:ext cx="2716200" cy="512100"/>
          </a:xfrm>
          <a:prstGeom prst="rect">
            <a:avLst/>
          </a:prstGeom>
          <a:solidFill>
            <a:srgbClr val="0F7780">
              <a:alpha val="617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1" name="Google Shape;421;p43"/>
          <p:cNvSpPr txBox="1">
            <a:spLocks noGrp="1"/>
          </p:cNvSpPr>
          <p:nvPr>
            <p:ph type="ctrTitle" idx="6"/>
          </p:nvPr>
        </p:nvSpPr>
        <p:spPr>
          <a:xfrm rot="5400000">
            <a:off x="6917630" y="1407498"/>
            <a:ext cx="24498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ru-RU" dirty="0">
                <a:latin typeface="Unbounded SemiBold" pitchFamily="2" charset="-52"/>
              </a:rPr>
              <a:t>ЭТАПЫ ПРОЕКТА</a:t>
            </a:r>
            <a:endParaRPr dirty="0">
              <a:latin typeface="Unbounded SemiBold" pitchFamily="2" charset="-52"/>
            </a:endParaRPr>
          </a:p>
        </p:txBody>
      </p:sp>
      <p:sp>
        <p:nvSpPr>
          <p:cNvPr id="422" name="Google Shape;422;p43"/>
          <p:cNvSpPr/>
          <p:nvPr/>
        </p:nvSpPr>
        <p:spPr>
          <a:xfrm>
            <a:off x="3924225" y="3300350"/>
            <a:ext cx="2716200" cy="512100"/>
          </a:xfrm>
          <a:prstGeom prst="rect">
            <a:avLst/>
          </a:prstGeom>
          <a:solidFill>
            <a:srgbClr val="0F7780">
              <a:alpha val="617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" name="Google Shape;423;p43"/>
          <p:cNvSpPr/>
          <p:nvPr/>
        </p:nvSpPr>
        <p:spPr>
          <a:xfrm flipH="1">
            <a:off x="598500" y="1920175"/>
            <a:ext cx="2716200" cy="512100"/>
          </a:xfrm>
          <a:prstGeom prst="rect">
            <a:avLst/>
          </a:prstGeom>
          <a:solidFill>
            <a:srgbClr val="0F7780">
              <a:alpha val="617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4" name="Google Shape;424;p43"/>
          <p:cNvSpPr txBox="1">
            <a:spLocks noGrp="1"/>
          </p:cNvSpPr>
          <p:nvPr>
            <p:ph type="ctrTitle"/>
          </p:nvPr>
        </p:nvSpPr>
        <p:spPr>
          <a:xfrm>
            <a:off x="352200" y="2047350"/>
            <a:ext cx="2214900" cy="38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 dirty="0">
                <a:solidFill>
                  <a:schemeClr val="lt1"/>
                </a:solidFill>
                <a:latin typeface="Unbounded SemiBold" pitchFamily="2" charset="-52"/>
              </a:rPr>
              <a:t>ЭТАП 2</a:t>
            </a:r>
            <a:endParaRPr dirty="0">
              <a:solidFill>
                <a:schemeClr val="lt1"/>
              </a:solidFill>
              <a:latin typeface="Unbounded SemiBold" pitchFamily="2" charset="-52"/>
            </a:endParaRPr>
          </a:p>
        </p:txBody>
      </p:sp>
      <p:sp>
        <p:nvSpPr>
          <p:cNvPr id="425" name="Google Shape;425;p43"/>
          <p:cNvSpPr txBox="1">
            <a:spLocks noGrp="1"/>
          </p:cNvSpPr>
          <p:nvPr>
            <p:ph type="subTitle" idx="2"/>
          </p:nvPr>
        </p:nvSpPr>
        <p:spPr>
          <a:xfrm>
            <a:off x="4682003" y="1022199"/>
            <a:ext cx="19602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dirty="0">
                <a:latin typeface="Commissioner Light" pitchFamily="2" charset="0"/>
              </a:rPr>
              <a:t>Venus has a beautiful name and is the second planet from the Sun. It’s terribly hot</a:t>
            </a:r>
            <a:endParaRPr dirty="0">
              <a:latin typeface="Commissioner Light" pitchFamily="2" charset="0"/>
            </a:endParaRPr>
          </a:p>
        </p:txBody>
      </p:sp>
      <p:sp>
        <p:nvSpPr>
          <p:cNvPr id="426" name="Google Shape;426;p43"/>
          <p:cNvSpPr txBox="1">
            <a:spLocks noGrp="1"/>
          </p:cNvSpPr>
          <p:nvPr>
            <p:ph type="ctrTitle" idx="3"/>
          </p:nvPr>
        </p:nvSpPr>
        <p:spPr>
          <a:xfrm>
            <a:off x="4682003" y="664293"/>
            <a:ext cx="2619300" cy="38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 dirty="0">
                <a:solidFill>
                  <a:schemeClr val="lt1"/>
                </a:solidFill>
                <a:latin typeface="Unbounded SemiBold" pitchFamily="2" charset="-52"/>
              </a:rPr>
              <a:t>ЭТАП 1</a:t>
            </a:r>
            <a:endParaRPr dirty="0">
              <a:solidFill>
                <a:schemeClr val="lt1"/>
              </a:solidFill>
              <a:latin typeface="Unbounded SemiBold" pitchFamily="2" charset="-52"/>
            </a:endParaRPr>
          </a:p>
        </p:txBody>
      </p:sp>
      <p:sp>
        <p:nvSpPr>
          <p:cNvPr id="427" name="Google Shape;427;p43"/>
          <p:cNvSpPr txBox="1">
            <a:spLocks noGrp="1"/>
          </p:cNvSpPr>
          <p:nvPr>
            <p:ph type="subTitle" idx="4"/>
          </p:nvPr>
        </p:nvSpPr>
        <p:spPr>
          <a:xfrm>
            <a:off x="4682003" y="3788925"/>
            <a:ext cx="22149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>
                <a:latin typeface="Commissioner Light" pitchFamily="2" charset="0"/>
              </a:rPr>
              <a:t>Despite being red, Mars is a cold place, not hot. It’s full of iron oxide dust, giving the planet its reddish cast</a:t>
            </a:r>
            <a:endParaRPr>
              <a:latin typeface="Commissioner Light" pitchFamily="2" charset="0"/>
            </a:endParaRPr>
          </a:p>
        </p:txBody>
      </p:sp>
      <p:sp>
        <p:nvSpPr>
          <p:cNvPr id="428" name="Google Shape;428;p43"/>
          <p:cNvSpPr txBox="1">
            <a:spLocks noGrp="1"/>
          </p:cNvSpPr>
          <p:nvPr>
            <p:ph type="ctrTitle" idx="5"/>
          </p:nvPr>
        </p:nvSpPr>
        <p:spPr>
          <a:xfrm>
            <a:off x="4682003" y="3436790"/>
            <a:ext cx="2475600" cy="38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 dirty="0">
                <a:solidFill>
                  <a:schemeClr val="lt1"/>
                </a:solidFill>
                <a:latin typeface="Unbounded SemiBold" pitchFamily="2" charset="-52"/>
              </a:rPr>
              <a:t>ЭТАП 3</a:t>
            </a:r>
            <a:endParaRPr dirty="0">
              <a:solidFill>
                <a:schemeClr val="lt1"/>
              </a:solidFill>
              <a:latin typeface="Unbounded SemiBold" pitchFamily="2" charset="-52"/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" name="Google Shape;433;p44"/>
          <p:cNvSpPr/>
          <p:nvPr/>
        </p:nvSpPr>
        <p:spPr>
          <a:xfrm rot="5400000">
            <a:off x="2244038" y="2393338"/>
            <a:ext cx="1574400" cy="2058575"/>
          </a:xfrm>
          <a:prstGeom prst="flowChartOffpageConnector">
            <a:avLst/>
          </a:prstGeom>
          <a:solidFill>
            <a:srgbClr val="234C5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4" name="Google Shape;434;p44"/>
          <p:cNvSpPr/>
          <p:nvPr/>
        </p:nvSpPr>
        <p:spPr>
          <a:xfrm rot="-5400000" flipH="1">
            <a:off x="4398349" y="733025"/>
            <a:ext cx="1574400" cy="2084200"/>
          </a:xfrm>
          <a:prstGeom prst="flowChartOffpageConnector">
            <a:avLst/>
          </a:prstGeom>
          <a:solidFill>
            <a:srgbClr val="234C5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5" name="Google Shape;435;p44"/>
          <p:cNvSpPr/>
          <p:nvPr/>
        </p:nvSpPr>
        <p:spPr>
          <a:xfrm rot="-5400000" flipH="1">
            <a:off x="4398349" y="2380525"/>
            <a:ext cx="1574400" cy="2084200"/>
          </a:xfrm>
          <a:prstGeom prst="flowChartOffpageConnector">
            <a:avLst/>
          </a:prstGeom>
          <a:solidFill>
            <a:srgbClr val="234C5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" name="Google Shape;436;p44"/>
          <p:cNvSpPr txBox="1">
            <a:spLocks noGrp="1"/>
          </p:cNvSpPr>
          <p:nvPr>
            <p:ph type="ctrTitle"/>
          </p:nvPr>
        </p:nvSpPr>
        <p:spPr>
          <a:xfrm rot="5400000">
            <a:off x="7083000" y="1381889"/>
            <a:ext cx="2522400" cy="62537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ru-RU" dirty="0">
                <a:latin typeface="Unbounded SemiBold" pitchFamily="2" charset="-52"/>
              </a:rPr>
              <a:t>БУДУЩИЕ ПРОЕКТЫ</a:t>
            </a:r>
            <a:endParaRPr dirty="0">
              <a:latin typeface="Unbounded SemiBold" pitchFamily="2" charset="-52"/>
            </a:endParaRPr>
          </a:p>
        </p:txBody>
      </p:sp>
      <p:sp>
        <p:nvSpPr>
          <p:cNvPr id="437" name="Google Shape;437;p44"/>
          <p:cNvSpPr/>
          <p:nvPr/>
        </p:nvSpPr>
        <p:spPr>
          <a:xfrm rot="5400000">
            <a:off x="2244038" y="745838"/>
            <a:ext cx="1574400" cy="2058575"/>
          </a:xfrm>
          <a:prstGeom prst="flowChartOffpageConnector">
            <a:avLst/>
          </a:prstGeom>
          <a:solidFill>
            <a:srgbClr val="234C5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8" name="Google Shape;438;p44"/>
          <p:cNvSpPr txBox="1">
            <a:spLocks noGrp="1"/>
          </p:cNvSpPr>
          <p:nvPr>
            <p:ph type="ctrTitle" idx="4294967295"/>
          </p:nvPr>
        </p:nvSpPr>
        <p:spPr>
          <a:xfrm>
            <a:off x="2414427" y="1072400"/>
            <a:ext cx="1697548" cy="38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800">
                <a:solidFill>
                  <a:schemeClr val="lt1"/>
                </a:solidFill>
                <a:latin typeface="Unbounded SemiBold" pitchFamily="2" charset="-52"/>
              </a:rPr>
              <a:t>MERCURY</a:t>
            </a:r>
            <a:endParaRPr sz="1800">
              <a:solidFill>
                <a:schemeClr val="lt1"/>
              </a:solidFill>
              <a:latin typeface="Unbounded SemiBold" pitchFamily="2" charset="-52"/>
            </a:endParaRPr>
          </a:p>
        </p:txBody>
      </p:sp>
      <p:sp>
        <p:nvSpPr>
          <p:cNvPr id="439" name="Google Shape;439;p44"/>
          <p:cNvSpPr txBox="1">
            <a:spLocks noGrp="1"/>
          </p:cNvSpPr>
          <p:nvPr>
            <p:ph type="ctrTitle" idx="4294967295"/>
          </p:nvPr>
        </p:nvSpPr>
        <p:spPr>
          <a:xfrm>
            <a:off x="2494200" y="3769654"/>
            <a:ext cx="1607880" cy="38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800">
                <a:solidFill>
                  <a:schemeClr val="lt1"/>
                </a:solidFill>
                <a:latin typeface="Unbounded SemiBold" pitchFamily="2" charset="-52"/>
              </a:rPr>
              <a:t>VENUS</a:t>
            </a:r>
            <a:endParaRPr sz="1800">
              <a:solidFill>
                <a:schemeClr val="lt1"/>
              </a:solidFill>
              <a:latin typeface="Unbounded SemiBold" pitchFamily="2" charset="-52"/>
            </a:endParaRPr>
          </a:p>
        </p:txBody>
      </p:sp>
      <p:sp>
        <p:nvSpPr>
          <p:cNvPr id="440" name="Google Shape;440;p44"/>
          <p:cNvSpPr txBox="1">
            <a:spLocks noGrp="1"/>
          </p:cNvSpPr>
          <p:nvPr>
            <p:ph type="ctrTitle" idx="4294967295"/>
          </p:nvPr>
        </p:nvSpPr>
        <p:spPr>
          <a:xfrm>
            <a:off x="4145817" y="1072400"/>
            <a:ext cx="1607880" cy="38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800" dirty="0">
                <a:solidFill>
                  <a:schemeClr val="lt1"/>
                </a:solidFill>
                <a:latin typeface="Unbounded SemiBold" pitchFamily="2" charset="-52"/>
              </a:rPr>
              <a:t>MARS</a:t>
            </a:r>
            <a:endParaRPr sz="1800" dirty="0">
              <a:solidFill>
                <a:schemeClr val="lt1"/>
              </a:solidFill>
              <a:latin typeface="Unbounded SemiBold" pitchFamily="2" charset="-52"/>
            </a:endParaRPr>
          </a:p>
        </p:txBody>
      </p:sp>
      <p:sp>
        <p:nvSpPr>
          <p:cNvPr id="441" name="Google Shape;441;p44"/>
          <p:cNvSpPr txBox="1">
            <a:spLocks noGrp="1"/>
          </p:cNvSpPr>
          <p:nvPr>
            <p:ph type="ctrTitle" idx="4294967295"/>
          </p:nvPr>
        </p:nvSpPr>
        <p:spPr>
          <a:xfrm>
            <a:off x="4133070" y="3769654"/>
            <a:ext cx="1607880" cy="38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800">
                <a:solidFill>
                  <a:schemeClr val="lt1"/>
                </a:solidFill>
                <a:latin typeface="Unbounded SemiBold" pitchFamily="2" charset="-52"/>
              </a:rPr>
              <a:t>SATURN</a:t>
            </a:r>
            <a:endParaRPr sz="1800">
              <a:solidFill>
                <a:schemeClr val="lt1"/>
              </a:solidFill>
              <a:latin typeface="Unbounded SemiBold" pitchFamily="2" charset="-52"/>
            </a:endParaRPr>
          </a:p>
        </p:txBody>
      </p:sp>
      <p:sp>
        <p:nvSpPr>
          <p:cNvPr id="442" name="Google Shape;442;p44"/>
          <p:cNvSpPr txBox="1">
            <a:spLocks noGrp="1"/>
          </p:cNvSpPr>
          <p:nvPr>
            <p:ph type="subTitle" idx="4294967295"/>
          </p:nvPr>
        </p:nvSpPr>
        <p:spPr>
          <a:xfrm flipH="1">
            <a:off x="4188100" y="1457300"/>
            <a:ext cx="1523300" cy="7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GB" sz="1000" dirty="0">
                <a:solidFill>
                  <a:schemeClr val="lt1"/>
                </a:solidFill>
                <a:latin typeface="Commissioner Light" pitchFamily="2" charset="0"/>
              </a:rPr>
              <a:t>Despite being red, Mars is a cold place, not hot. It’s full of iron oxide dust</a:t>
            </a:r>
            <a:endParaRPr sz="1000" dirty="0">
              <a:solidFill>
                <a:schemeClr val="lt1"/>
              </a:solidFill>
              <a:latin typeface="Commissioner Light" pitchFamily="2" charset="0"/>
            </a:endParaRPr>
          </a:p>
        </p:txBody>
      </p:sp>
      <p:sp>
        <p:nvSpPr>
          <p:cNvPr id="443" name="Google Shape;443;p44"/>
          <p:cNvSpPr txBox="1">
            <a:spLocks noGrp="1"/>
          </p:cNvSpPr>
          <p:nvPr>
            <p:ph type="subTitle" idx="4294967295"/>
          </p:nvPr>
        </p:nvSpPr>
        <p:spPr>
          <a:xfrm flipH="1">
            <a:off x="4188100" y="2928204"/>
            <a:ext cx="1523300" cy="7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GB" sz="1000">
                <a:solidFill>
                  <a:schemeClr val="lt1"/>
                </a:solidFill>
                <a:latin typeface="Commissioner Light" pitchFamily="2" charset="0"/>
              </a:rPr>
              <a:t>Saturn is the ringed planet. It’s a gas giant, composed mostly of hydrogen and helium</a:t>
            </a:r>
            <a:endParaRPr sz="1000">
              <a:solidFill>
                <a:schemeClr val="lt1"/>
              </a:solidFill>
              <a:latin typeface="Commissioner Light" pitchFamily="2" charset="0"/>
            </a:endParaRPr>
          </a:p>
        </p:txBody>
      </p:sp>
      <p:sp>
        <p:nvSpPr>
          <p:cNvPr id="444" name="Google Shape;444;p44"/>
          <p:cNvSpPr/>
          <p:nvPr/>
        </p:nvSpPr>
        <p:spPr>
          <a:xfrm>
            <a:off x="3652825" y="2342925"/>
            <a:ext cx="885900" cy="520800"/>
          </a:xfrm>
          <a:prstGeom prst="rect">
            <a:avLst/>
          </a:prstGeom>
          <a:solidFill>
            <a:srgbClr val="0F77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5" name="Google Shape;445;p44"/>
          <p:cNvSpPr txBox="1">
            <a:spLocks noGrp="1"/>
          </p:cNvSpPr>
          <p:nvPr>
            <p:ph type="subTitle" idx="4294967295"/>
          </p:nvPr>
        </p:nvSpPr>
        <p:spPr>
          <a:xfrm flipH="1">
            <a:off x="2494200" y="1457300"/>
            <a:ext cx="1523300" cy="7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GB" sz="1000" dirty="0">
                <a:solidFill>
                  <a:schemeClr val="lt1"/>
                </a:solidFill>
                <a:latin typeface="Commissioner Light" pitchFamily="2" charset="0"/>
              </a:rPr>
              <a:t>Mercury is the closest planet to the Sun and the smallest one in the Solar System</a:t>
            </a:r>
            <a:endParaRPr sz="1000" dirty="0">
              <a:solidFill>
                <a:schemeClr val="lt1"/>
              </a:solidFill>
              <a:latin typeface="Commissioner Light" pitchFamily="2" charset="0"/>
            </a:endParaRPr>
          </a:p>
        </p:txBody>
      </p:sp>
      <p:sp>
        <p:nvSpPr>
          <p:cNvPr id="446" name="Google Shape;446;p44"/>
          <p:cNvSpPr txBox="1">
            <a:spLocks noGrp="1"/>
          </p:cNvSpPr>
          <p:nvPr>
            <p:ph type="subTitle" idx="4294967295"/>
          </p:nvPr>
        </p:nvSpPr>
        <p:spPr>
          <a:xfrm flipH="1">
            <a:off x="2501544" y="2928204"/>
            <a:ext cx="1523300" cy="7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GB" sz="1000">
                <a:solidFill>
                  <a:schemeClr val="lt1"/>
                </a:solidFill>
                <a:latin typeface="Commissioner Light" pitchFamily="2" charset="0"/>
              </a:rPr>
              <a:t>Venus has a beautiful name and is the second planet from the Sun</a:t>
            </a:r>
            <a:endParaRPr sz="1000">
              <a:solidFill>
                <a:schemeClr val="lt1"/>
              </a:solidFill>
              <a:latin typeface="Commissioner Light" pitchFamily="2" charset="0"/>
            </a:endParaRPr>
          </a:p>
        </p:txBody>
      </p:sp>
      <p:sp>
        <p:nvSpPr>
          <p:cNvPr id="447" name="Google Shape;447;p44"/>
          <p:cNvSpPr/>
          <p:nvPr/>
        </p:nvSpPr>
        <p:spPr>
          <a:xfrm>
            <a:off x="3924857" y="2403095"/>
            <a:ext cx="372159" cy="372159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2" name="Google Shape;452;p45"/>
          <p:cNvSpPr/>
          <p:nvPr/>
        </p:nvSpPr>
        <p:spPr>
          <a:xfrm>
            <a:off x="5334000" y="533400"/>
            <a:ext cx="352500" cy="954300"/>
          </a:xfrm>
          <a:prstGeom prst="rect">
            <a:avLst/>
          </a:prstGeom>
          <a:solidFill>
            <a:srgbClr val="0F7780">
              <a:alpha val="584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3" name="Google Shape;453;p45"/>
          <p:cNvSpPr/>
          <p:nvPr/>
        </p:nvSpPr>
        <p:spPr>
          <a:xfrm>
            <a:off x="2400300" y="533400"/>
            <a:ext cx="352500" cy="954300"/>
          </a:xfrm>
          <a:prstGeom prst="rect">
            <a:avLst/>
          </a:prstGeom>
          <a:solidFill>
            <a:srgbClr val="0F7780">
              <a:alpha val="584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4" name="Google Shape;454;p45"/>
          <p:cNvSpPr/>
          <p:nvPr/>
        </p:nvSpPr>
        <p:spPr>
          <a:xfrm>
            <a:off x="3889388" y="3657600"/>
            <a:ext cx="352500" cy="954300"/>
          </a:xfrm>
          <a:prstGeom prst="rect">
            <a:avLst/>
          </a:prstGeom>
          <a:solidFill>
            <a:srgbClr val="0F7780">
              <a:alpha val="584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" name="Google Shape;455;p45"/>
          <p:cNvSpPr/>
          <p:nvPr/>
        </p:nvSpPr>
        <p:spPr>
          <a:xfrm>
            <a:off x="6718313" y="3657600"/>
            <a:ext cx="352500" cy="954300"/>
          </a:xfrm>
          <a:prstGeom prst="rect">
            <a:avLst/>
          </a:prstGeom>
          <a:solidFill>
            <a:srgbClr val="0F7780">
              <a:alpha val="584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6" name="Google Shape;456;p45"/>
          <p:cNvSpPr/>
          <p:nvPr/>
        </p:nvSpPr>
        <p:spPr>
          <a:xfrm>
            <a:off x="942975" y="3657600"/>
            <a:ext cx="352500" cy="954300"/>
          </a:xfrm>
          <a:prstGeom prst="rect">
            <a:avLst/>
          </a:prstGeom>
          <a:solidFill>
            <a:srgbClr val="0F7780">
              <a:alpha val="584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457" name="Google Shape;457;p45"/>
          <p:cNvCxnSpPr/>
          <p:nvPr/>
        </p:nvCxnSpPr>
        <p:spPr>
          <a:xfrm rot="10800000">
            <a:off x="2511450" y="533400"/>
            <a:ext cx="0" cy="2095500"/>
          </a:xfrm>
          <a:prstGeom prst="straightConnector1">
            <a:avLst/>
          </a:prstGeom>
          <a:noFill/>
          <a:ln w="19050" cap="flat" cmpd="sng">
            <a:solidFill>
              <a:srgbClr val="234C5E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58" name="Google Shape;458;p45"/>
          <p:cNvCxnSpPr/>
          <p:nvPr/>
        </p:nvCxnSpPr>
        <p:spPr>
          <a:xfrm rot="10800000">
            <a:off x="5426100" y="533400"/>
            <a:ext cx="0" cy="2095500"/>
          </a:xfrm>
          <a:prstGeom prst="straightConnector1">
            <a:avLst/>
          </a:prstGeom>
          <a:noFill/>
          <a:ln w="19050" cap="flat" cmpd="sng">
            <a:solidFill>
              <a:srgbClr val="234C5E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59" name="Google Shape;459;p45"/>
          <p:cNvSpPr txBox="1">
            <a:spLocks noGrp="1"/>
          </p:cNvSpPr>
          <p:nvPr>
            <p:ph type="ctrTitle"/>
          </p:nvPr>
        </p:nvSpPr>
        <p:spPr>
          <a:xfrm rot="5400000">
            <a:off x="6603595" y="1930225"/>
            <a:ext cx="3481200" cy="48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ru-RU" dirty="0">
                <a:latin typeface="Unbounded SemiBold" pitchFamily="2" charset="-52"/>
              </a:rPr>
              <a:t>ХРОНОЛОГИЯ</a:t>
            </a:r>
            <a:endParaRPr dirty="0">
              <a:latin typeface="Unbounded SemiBold" pitchFamily="2" charset="-52"/>
            </a:endParaRPr>
          </a:p>
        </p:txBody>
      </p:sp>
      <p:sp>
        <p:nvSpPr>
          <p:cNvPr id="460" name="Google Shape;460;p45"/>
          <p:cNvSpPr txBox="1"/>
          <p:nvPr/>
        </p:nvSpPr>
        <p:spPr>
          <a:xfrm>
            <a:off x="2505150" y="705225"/>
            <a:ext cx="1851600" cy="67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200">
                <a:solidFill>
                  <a:schemeClr val="dk1"/>
                </a:solidFill>
                <a:latin typeface="Commissioner Light" pitchFamily="2" charset="0"/>
                <a:ea typeface="Catamaran Light"/>
                <a:cs typeface="Catamaran Light"/>
                <a:sym typeface="Catamaran Light"/>
              </a:rPr>
              <a:t>Venus has a beautiful name, but it’s terribly hot</a:t>
            </a:r>
            <a:endParaRPr sz="1200">
              <a:solidFill>
                <a:schemeClr val="dk1"/>
              </a:solidFill>
              <a:latin typeface="Commissioner Light" pitchFamily="2" charset="0"/>
              <a:ea typeface="Catamaran Light"/>
              <a:cs typeface="Catamaran Light"/>
              <a:sym typeface="Catamaran Light"/>
            </a:endParaRPr>
          </a:p>
        </p:txBody>
      </p:sp>
      <p:sp>
        <p:nvSpPr>
          <p:cNvPr id="461" name="Google Shape;461;p45"/>
          <p:cNvSpPr txBox="1"/>
          <p:nvPr/>
        </p:nvSpPr>
        <p:spPr>
          <a:xfrm>
            <a:off x="2486100" y="405075"/>
            <a:ext cx="1133400" cy="44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800" b="1">
                <a:solidFill>
                  <a:schemeClr val="dk1"/>
                </a:solidFill>
                <a:latin typeface="Unbounded SemiBold" pitchFamily="2" charset="-52"/>
                <a:ea typeface="Livvic"/>
                <a:cs typeface="Livvic"/>
                <a:sym typeface="Livvic"/>
              </a:rPr>
              <a:t>DAY 2</a:t>
            </a:r>
            <a:endParaRPr sz="1800" b="1">
              <a:solidFill>
                <a:schemeClr val="dk1"/>
              </a:solidFill>
              <a:latin typeface="Unbounded SemiBold" pitchFamily="2" charset="-52"/>
              <a:ea typeface="Livvic"/>
              <a:cs typeface="Livvic"/>
              <a:sym typeface="Livvic"/>
            </a:endParaRPr>
          </a:p>
        </p:txBody>
      </p:sp>
      <p:grpSp>
        <p:nvGrpSpPr>
          <p:cNvPr id="462" name="Google Shape;462;p45"/>
          <p:cNvGrpSpPr/>
          <p:nvPr/>
        </p:nvGrpSpPr>
        <p:grpSpPr>
          <a:xfrm>
            <a:off x="942975" y="2460601"/>
            <a:ext cx="6001362" cy="222300"/>
            <a:chOff x="1464850" y="436376"/>
            <a:chExt cx="6001362" cy="222300"/>
          </a:xfrm>
        </p:grpSpPr>
        <p:sp>
          <p:nvSpPr>
            <p:cNvPr id="463" name="Google Shape;463;p45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solidFill>
              <a:srgbClr val="234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45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solidFill>
              <a:srgbClr val="234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45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solidFill>
              <a:srgbClr val="234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ru-RU" dirty="0"/>
                <a:t>  </a:t>
              </a:r>
              <a:endParaRPr dirty="0"/>
            </a:p>
          </p:txBody>
        </p:sp>
        <p:sp>
          <p:nvSpPr>
            <p:cNvPr id="466" name="Google Shape;466;p45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solidFill>
              <a:srgbClr val="234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45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solidFill>
              <a:srgbClr val="234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468" name="Google Shape;468;p45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9" name="Google Shape;469;p45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0" name="Google Shape;470;p45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1" name="Google Shape;471;p45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472" name="Google Shape;472;p45"/>
          <p:cNvSpPr txBox="1"/>
          <p:nvPr/>
        </p:nvSpPr>
        <p:spPr>
          <a:xfrm>
            <a:off x="5419800" y="705225"/>
            <a:ext cx="1851600" cy="67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200">
                <a:solidFill>
                  <a:schemeClr val="dk1"/>
                </a:solidFill>
                <a:latin typeface="Commissioner Light" pitchFamily="2" charset="0"/>
                <a:ea typeface="Catamaran Light"/>
                <a:cs typeface="Catamaran Light"/>
                <a:sym typeface="Catamaran Light"/>
              </a:rPr>
              <a:t>Saturn is composed of hydrogen and helium</a:t>
            </a:r>
            <a:endParaRPr sz="1200">
              <a:solidFill>
                <a:schemeClr val="dk1"/>
              </a:solidFill>
              <a:latin typeface="Commissioner Light" pitchFamily="2" charset="0"/>
              <a:ea typeface="Catamaran Light"/>
              <a:cs typeface="Catamaran Light"/>
              <a:sym typeface="Catamaran Light"/>
            </a:endParaRPr>
          </a:p>
        </p:txBody>
      </p:sp>
      <p:sp>
        <p:nvSpPr>
          <p:cNvPr id="473" name="Google Shape;473;p45"/>
          <p:cNvSpPr txBox="1"/>
          <p:nvPr/>
        </p:nvSpPr>
        <p:spPr>
          <a:xfrm>
            <a:off x="5400750" y="405075"/>
            <a:ext cx="1133400" cy="44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800" b="1">
                <a:solidFill>
                  <a:schemeClr val="dk1"/>
                </a:solidFill>
                <a:latin typeface="Unbounded SemiBold" pitchFamily="2" charset="-52"/>
                <a:ea typeface="Livvic"/>
                <a:cs typeface="Livvic"/>
                <a:sym typeface="Livvic"/>
              </a:rPr>
              <a:t>DAY 4</a:t>
            </a:r>
            <a:endParaRPr sz="1800" b="1">
              <a:solidFill>
                <a:schemeClr val="dk1"/>
              </a:solidFill>
              <a:latin typeface="Unbounded SemiBold" pitchFamily="2" charset="-52"/>
              <a:ea typeface="Livvic"/>
              <a:cs typeface="Livvic"/>
              <a:sym typeface="Livvic"/>
            </a:endParaRPr>
          </a:p>
        </p:txBody>
      </p:sp>
      <p:cxnSp>
        <p:nvCxnSpPr>
          <p:cNvPr id="474" name="Google Shape;474;p45"/>
          <p:cNvCxnSpPr/>
          <p:nvPr/>
        </p:nvCxnSpPr>
        <p:spPr>
          <a:xfrm rot="10800000">
            <a:off x="3987825" y="2581800"/>
            <a:ext cx="0" cy="2028300"/>
          </a:xfrm>
          <a:prstGeom prst="straightConnector1">
            <a:avLst/>
          </a:prstGeom>
          <a:noFill/>
          <a:ln w="19050" cap="flat" cmpd="sng">
            <a:solidFill>
              <a:srgbClr val="234C5E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75" name="Google Shape;475;p45"/>
          <p:cNvSpPr txBox="1"/>
          <p:nvPr/>
        </p:nvSpPr>
        <p:spPr>
          <a:xfrm>
            <a:off x="4019625" y="4191640"/>
            <a:ext cx="1851600" cy="64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200">
                <a:solidFill>
                  <a:schemeClr val="dk1"/>
                </a:solidFill>
                <a:latin typeface="Commissioner Light" pitchFamily="2" charset="0"/>
                <a:ea typeface="Catamaran Light"/>
                <a:cs typeface="Catamaran Light"/>
                <a:sym typeface="Catamaran Light"/>
              </a:rPr>
              <a:t>Despite being red, Mars is a cold place, not hot</a:t>
            </a:r>
            <a:endParaRPr sz="1200">
              <a:solidFill>
                <a:schemeClr val="dk1"/>
              </a:solidFill>
              <a:latin typeface="Commissioner Light" pitchFamily="2" charset="0"/>
              <a:ea typeface="Catamaran Light"/>
              <a:cs typeface="Catamaran Light"/>
              <a:sym typeface="Catamaran Light"/>
            </a:endParaRPr>
          </a:p>
        </p:txBody>
      </p:sp>
      <p:sp>
        <p:nvSpPr>
          <p:cNvPr id="476" name="Google Shape;476;p45"/>
          <p:cNvSpPr txBox="1"/>
          <p:nvPr/>
        </p:nvSpPr>
        <p:spPr>
          <a:xfrm>
            <a:off x="4000575" y="3894953"/>
            <a:ext cx="1133400" cy="4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800" b="1">
                <a:solidFill>
                  <a:schemeClr val="dk1"/>
                </a:solidFill>
                <a:latin typeface="Unbounded SemiBold" pitchFamily="2" charset="-52"/>
                <a:ea typeface="Livvic"/>
                <a:cs typeface="Livvic"/>
                <a:sym typeface="Livvic"/>
              </a:rPr>
              <a:t>DAY 3</a:t>
            </a:r>
            <a:endParaRPr sz="1800" b="1">
              <a:solidFill>
                <a:schemeClr val="dk1"/>
              </a:solidFill>
              <a:latin typeface="Unbounded SemiBold" pitchFamily="2" charset="-52"/>
              <a:ea typeface="Livvic"/>
              <a:cs typeface="Livvic"/>
              <a:sym typeface="Livvic"/>
            </a:endParaRPr>
          </a:p>
        </p:txBody>
      </p:sp>
      <p:cxnSp>
        <p:nvCxnSpPr>
          <p:cNvPr id="477" name="Google Shape;477;p45"/>
          <p:cNvCxnSpPr/>
          <p:nvPr/>
        </p:nvCxnSpPr>
        <p:spPr>
          <a:xfrm rot="10800000">
            <a:off x="1044600" y="2581800"/>
            <a:ext cx="0" cy="2028300"/>
          </a:xfrm>
          <a:prstGeom prst="straightConnector1">
            <a:avLst/>
          </a:prstGeom>
          <a:noFill/>
          <a:ln w="19050" cap="flat" cmpd="sng">
            <a:solidFill>
              <a:srgbClr val="234C5E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78" name="Google Shape;478;p45"/>
          <p:cNvSpPr txBox="1"/>
          <p:nvPr/>
        </p:nvSpPr>
        <p:spPr>
          <a:xfrm>
            <a:off x="1047825" y="4191640"/>
            <a:ext cx="1851600" cy="64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200" dirty="0">
                <a:solidFill>
                  <a:schemeClr val="dk1"/>
                </a:solidFill>
                <a:latin typeface="Commissioner Light" pitchFamily="2" charset="0"/>
                <a:ea typeface="Catamaran Light"/>
                <a:cs typeface="Catamaran Light"/>
                <a:sym typeface="Catamaran Light"/>
              </a:rPr>
              <a:t>Mercury is the closest planet to the Sun</a:t>
            </a:r>
            <a:endParaRPr sz="1200" dirty="0">
              <a:solidFill>
                <a:schemeClr val="dk1"/>
              </a:solidFill>
              <a:latin typeface="Commissioner Light" pitchFamily="2" charset="0"/>
              <a:ea typeface="Catamaran Light"/>
              <a:cs typeface="Catamaran Light"/>
              <a:sym typeface="Catamaran Light"/>
            </a:endParaRPr>
          </a:p>
        </p:txBody>
      </p:sp>
      <p:sp>
        <p:nvSpPr>
          <p:cNvPr id="479" name="Google Shape;479;p45"/>
          <p:cNvSpPr txBox="1"/>
          <p:nvPr/>
        </p:nvSpPr>
        <p:spPr>
          <a:xfrm>
            <a:off x="1028775" y="3894953"/>
            <a:ext cx="1133400" cy="4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800" b="1" dirty="0">
                <a:solidFill>
                  <a:schemeClr val="dk1"/>
                </a:solidFill>
                <a:latin typeface="Unbounded SemiBold" pitchFamily="2" charset="-52"/>
                <a:ea typeface="Livvic"/>
                <a:cs typeface="Livvic"/>
                <a:sym typeface="Livvic"/>
              </a:rPr>
              <a:t>DAY 1</a:t>
            </a:r>
            <a:endParaRPr sz="1800" b="1" dirty="0">
              <a:solidFill>
                <a:schemeClr val="dk1"/>
              </a:solidFill>
              <a:latin typeface="Unbounded SemiBold" pitchFamily="2" charset="-52"/>
              <a:ea typeface="Livvic"/>
              <a:cs typeface="Livvic"/>
              <a:sym typeface="Livvic"/>
            </a:endParaRPr>
          </a:p>
        </p:txBody>
      </p:sp>
      <p:cxnSp>
        <p:nvCxnSpPr>
          <p:cNvPr id="480" name="Google Shape;480;p45"/>
          <p:cNvCxnSpPr/>
          <p:nvPr/>
        </p:nvCxnSpPr>
        <p:spPr>
          <a:xfrm rot="10800000">
            <a:off x="6835800" y="2581800"/>
            <a:ext cx="0" cy="2028300"/>
          </a:xfrm>
          <a:prstGeom prst="straightConnector1">
            <a:avLst/>
          </a:prstGeom>
          <a:noFill/>
          <a:ln w="19050" cap="flat" cmpd="sng">
            <a:solidFill>
              <a:srgbClr val="234C5E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81" name="Google Shape;481;p45"/>
          <p:cNvSpPr txBox="1"/>
          <p:nvPr/>
        </p:nvSpPr>
        <p:spPr>
          <a:xfrm>
            <a:off x="6858075" y="4191640"/>
            <a:ext cx="1851600" cy="64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200">
                <a:solidFill>
                  <a:schemeClr val="dk1"/>
                </a:solidFill>
                <a:latin typeface="Commissioner Light" pitchFamily="2" charset="0"/>
                <a:ea typeface="Catamaran Light"/>
                <a:cs typeface="Catamaran Light"/>
                <a:sym typeface="Catamaran Light"/>
              </a:rPr>
              <a:t>Neptune is the farthest planet from the Sun</a:t>
            </a:r>
            <a:endParaRPr sz="1200">
              <a:solidFill>
                <a:schemeClr val="dk1"/>
              </a:solidFill>
              <a:latin typeface="Commissioner Light" pitchFamily="2" charset="0"/>
              <a:ea typeface="Catamaran Light"/>
              <a:cs typeface="Catamaran Light"/>
              <a:sym typeface="Catamaran Light"/>
            </a:endParaRPr>
          </a:p>
        </p:txBody>
      </p:sp>
      <p:sp>
        <p:nvSpPr>
          <p:cNvPr id="482" name="Google Shape;482;p45"/>
          <p:cNvSpPr txBox="1"/>
          <p:nvPr/>
        </p:nvSpPr>
        <p:spPr>
          <a:xfrm>
            <a:off x="6839025" y="3894953"/>
            <a:ext cx="1133400" cy="4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800" b="1">
                <a:solidFill>
                  <a:schemeClr val="dk1"/>
                </a:solidFill>
                <a:latin typeface="Unbounded SemiBold" pitchFamily="2" charset="-52"/>
                <a:ea typeface="Livvic"/>
                <a:cs typeface="Livvic"/>
                <a:sym typeface="Livvic"/>
              </a:rPr>
              <a:t>DAY 5</a:t>
            </a:r>
            <a:endParaRPr sz="1800" b="1">
              <a:solidFill>
                <a:schemeClr val="dk1"/>
              </a:solidFill>
              <a:latin typeface="Unbounded SemiBold" pitchFamily="2" charset="-52"/>
              <a:ea typeface="Livvic"/>
              <a:cs typeface="Livvic"/>
              <a:sym typeface="Livvic"/>
            </a:endParaRP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" name="Google Shape;487;p46"/>
          <p:cNvSpPr/>
          <p:nvPr/>
        </p:nvSpPr>
        <p:spPr>
          <a:xfrm>
            <a:off x="-38250" y="1567950"/>
            <a:ext cx="7253100" cy="2007600"/>
          </a:xfrm>
          <a:prstGeom prst="rect">
            <a:avLst/>
          </a:prstGeom>
          <a:solidFill>
            <a:srgbClr val="0F77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7" name="Рисунок 6" descr="Изображение выглядит как карта, черно-белый&#10;&#10;Автоматически созданное описание со средним доверительным уровнем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9339" y="656111"/>
            <a:ext cx="5250211" cy="3035727"/>
          </a:xfrm>
          <a:prstGeom prst="rect">
            <a:avLst/>
          </a:prstGeom>
        </p:spPr>
      </p:pic>
      <p:sp>
        <p:nvSpPr>
          <p:cNvPr id="488" name="Google Shape;488;p46"/>
          <p:cNvSpPr txBox="1">
            <a:spLocks noGrp="1"/>
          </p:cNvSpPr>
          <p:nvPr>
            <p:ph type="ctrTitle"/>
          </p:nvPr>
        </p:nvSpPr>
        <p:spPr>
          <a:xfrm rot="5400000">
            <a:off x="6465600" y="2068220"/>
            <a:ext cx="3757190" cy="48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ru-RU" dirty="0">
                <a:latin typeface="Unbounded SemiBold" pitchFamily="2" charset="-52"/>
              </a:rPr>
              <a:t>НАША ЛОКАЦИЯ</a:t>
            </a:r>
            <a:endParaRPr dirty="0">
              <a:latin typeface="Unbounded SemiBold" pitchFamily="2" charset="-52"/>
            </a:endParaRPr>
          </a:p>
        </p:txBody>
      </p:sp>
      <p:sp>
        <p:nvSpPr>
          <p:cNvPr id="529" name="Google Shape;529;p46"/>
          <p:cNvSpPr/>
          <p:nvPr/>
        </p:nvSpPr>
        <p:spPr>
          <a:xfrm>
            <a:off x="4602900" y="2595375"/>
            <a:ext cx="406800" cy="406800"/>
          </a:xfrm>
          <a:prstGeom prst="rect">
            <a:avLst/>
          </a:prstGeom>
          <a:solidFill>
            <a:srgbClr val="D2C39C">
              <a:alpha val="584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0" name="Google Shape;530;p46"/>
          <p:cNvSpPr/>
          <p:nvPr/>
        </p:nvSpPr>
        <p:spPr>
          <a:xfrm>
            <a:off x="3060525" y="1950175"/>
            <a:ext cx="753600" cy="753600"/>
          </a:xfrm>
          <a:prstGeom prst="rect">
            <a:avLst/>
          </a:prstGeom>
          <a:solidFill>
            <a:srgbClr val="D2C39C">
              <a:alpha val="584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1" name="Google Shape;531;p46"/>
          <p:cNvSpPr/>
          <p:nvPr/>
        </p:nvSpPr>
        <p:spPr>
          <a:xfrm>
            <a:off x="1505375" y="2900150"/>
            <a:ext cx="406800" cy="406800"/>
          </a:xfrm>
          <a:prstGeom prst="rect">
            <a:avLst/>
          </a:prstGeom>
          <a:solidFill>
            <a:srgbClr val="D2C39C">
              <a:alpha val="584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2" name="Google Shape;532;p46"/>
          <p:cNvSpPr/>
          <p:nvPr/>
        </p:nvSpPr>
        <p:spPr>
          <a:xfrm>
            <a:off x="638525" y="1070925"/>
            <a:ext cx="637200" cy="637200"/>
          </a:xfrm>
          <a:prstGeom prst="rect">
            <a:avLst/>
          </a:prstGeom>
          <a:solidFill>
            <a:srgbClr val="D2C39C">
              <a:alpha val="584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3" name="Google Shape;533;p46"/>
          <p:cNvSpPr/>
          <p:nvPr/>
        </p:nvSpPr>
        <p:spPr>
          <a:xfrm>
            <a:off x="5749000" y="2013400"/>
            <a:ext cx="1695300" cy="1056000"/>
          </a:xfrm>
          <a:prstGeom prst="rect">
            <a:avLst/>
          </a:prstGeom>
          <a:solidFill>
            <a:srgbClr val="D2C39C">
              <a:alpha val="584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4" name="Google Shape;534;p46"/>
          <p:cNvSpPr txBox="1">
            <a:spLocks noGrp="1"/>
          </p:cNvSpPr>
          <p:nvPr>
            <p:ph type="subTitle" idx="4294967295"/>
          </p:nvPr>
        </p:nvSpPr>
        <p:spPr>
          <a:xfrm flipH="1">
            <a:off x="5825675" y="2131000"/>
            <a:ext cx="1323300" cy="7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-GB" sz="1000" dirty="0">
                <a:latin typeface="Commissioner Light" pitchFamily="2" charset="0"/>
              </a:rPr>
              <a:t>Mercury is the closest planet to the Sun and the smallest one in the Solar System</a:t>
            </a:r>
            <a:endParaRPr sz="1000" dirty="0">
              <a:latin typeface="Commissioner Light" pitchFamily="2" charset="0"/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9" name="Google Shape;539;p47"/>
          <p:cNvSpPr/>
          <p:nvPr/>
        </p:nvSpPr>
        <p:spPr>
          <a:xfrm>
            <a:off x="5885400" y="810700"/>
            <a:ext cx="1329600" cy="4370100"/>
          </a:xfrm>
          <a:prstGeom prst="rect">
            <a:avLst/>
          </a:prstGeom>
          <a:solidFill>
            <a:srgbClr val="0F7780">
              <a:alpha val="732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0" name="Google Shape;540;p47"/>
          <p:cNvSpPr/>
          <p:nvPr/>
        </p:nvSpPr>
        <p:spPr>
          <a:xfrm>
            <a:off x="4281050" y="975325"/>
            <a:ext cx="2271300" cy="1165200"/>
          </a:xfrm>
          <a:prstGeom prst="rect">
            <a:avLst/>
          </a:prstGeom>
          <a:solidFill>
            <a:srgbClr val="234C5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1" name="Google Shape;541;p47"/>
          <p:cNvSpPr/>
          <p:nvPr/>
        </p:nvSpPr>
        <p:spPr>
          <a:xfrm>
            <a:off x="0" y="0"/>
            <a:ext cx="1329600" cy="4370100"/>
          </a:xfrm>
          <a:prstGeom prst="rect">
            <a:avLst/>
          </a:prstGeom>
          <a:solidFill>
            <a:srgbClr val="0F7780">
              <a:alpha val="732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2" name="Google Shape;542;p47"/>
          <p:cNvSpPr/>
          <p:nvPr/>
        </p:nvSpPr>
        <p:spPr>
          <a:xfrm>
            <a:off x="720000" y="975325"/>
            <a:ext cx="2271300" cy="1165200"/>
          </a:xfrm>
          <a:prstGeom prst="rect">
            <a:avLst/>
          </a:prstGeom>
          <a:solidFill>
            <a:srgbClr val="234C5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3" name="Google Shape;543;p47"/>
          <p:cNvSpPr txBox="1">
            <a:spLocks noGrp="1"/>
          </p:cNvSpPr>
          <p:nvPr>
            <p:ph type="ctrTitle"/>
          </p:nvPr>
        </p:nvSpPr>
        <p:spPr>
          <a:xfrm rot="5400000">
            <a:off x="6910506" y="1414622"/>
            <a:ext cx="24498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ru-RU" dirty="0">
                <a:latin typeface="Unbounded SemiBold" pitchFamily="2" charset="-52"/>
              </a:rPr>
              <a:t>НАШИ ПАРТНЕРЫ</a:t>
            </a:r>
            <a:endParaRPr dirty="0">
              <a:latin typeface="Unbounded SemiBold" pitchFamily="2" charset="-52"/>
            </a:endParaRPr>
          </a:p>
        </p:txBody>
      </p:sp>
      <p:grpSp>
        <p:nvGrpSpPr>
          <p:cNvPr id="544" name="Google Shape;544;p47"/>
          <p:cNvGrpSpPr/>
          <p:nvPr/>
        </p:nvGrpSpPr>
        <p:grpSpPr>
          <a:xfrm>
            <a:off x="969280" y="1407529"/>
            <a:ext cx="506574" cy="577802"/>
            <a:chOff x="4017435" y="1499912"/>
            <a:chExt cx="315092" cy="359397"/>
          </a:xfrm>
        </p:grpSpPr>
        <p:sp>
          <p:nvSpPr>
            <p:cNvPr id="545" name="Google Shape;545;p47"/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47"/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7" name="Google Shape;547;p47"/>
          <p:cNvGrpSpPr/>
          <p:nvPr/>
        </p:nvGrpSpPr>
        <p:grpSpPr>
          <a:xfrm>
            <a:off x="5769374" y="1407574"/>
            <a:ext cx="487505" cy="577719"/>
            <a:chOff x="3122257" y="1508594"/>
            <a:chExt cx="294850" cy="349434"/>
          </a:xfrm>
        </p:grpSpPr>
        <p:sp>
          <p:nvSpPr>
            <p:cNvPr id="548" name="Google Shape;548;p47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47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47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47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47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53" name="Google Shape;553;p47"/>
          <p:cNvSpPr txBox="1">
            <a:spLocks noGrp="1"/>
          </p:cNvSpPr>
          <p:nvPr>
            <p:ph type="subTitle" idx="1"/>
          </p:nvPr>
        </p:nvSpPr>
        <p:spPr>
          <a:xfrm>
            <a:off x="1579064" y="2147200"/>
            <a:ext cx="16266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>
                <a:latin typeface="Commissioner Light" pitchFamily="2" charset="0"/>
              </a:rPr>
              <a:t>Mercury is the closest planet to the Sun and the smallest one in our Solar System—it’s only a bit larger than our Moon. The planet’s name has nothing to do with the liquid metal, since it was named after the Roman messenger god</a:t>
            </a:r>
            <a:endParaRPr>
              <a:latin typeface="Commissioner Light" pitchFamily="2" charset="0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ommissioner Light" pitchFamily="2" charset="0"/>
            </a:endParaRPr>
          </a:p>
        </p:txBody>
      </p:sp>
      <p:sp>
        <p:nvSpPr>
          <p:cNvPr id="554" name="Google Shape;554;p47"/>
          <p:cNvSpPr txBox="1">
            <a:spLocks noGrp="1"/>
          </p:cNvSpPr>
          <p:nvPr>
            <p:ph type="subTitle" idx="3"/>
          </p:nvPr>
        </p:nvSpPr>
        <p:spPr>
          <a:xfrm>
            <a:off x="4068269" y="2147200"/>
            <a:ext cx="16266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dirty="0">
                <a:solidFill>
                  <a:schemeClr val="dk1"/>
                </a:solidFill>
                <a:latin typeface="Commissioner Light" pitchFamily="2" charset="0"/>
              </a:rPr>
              <a:t>Venus has a beautiful name and is the second planet from the Sun. It’s terribly hot—even hotter than Mercury—and its atmosphere is extremely poisonous. It’s the second-brightest natural object in the night sky</a:t>
            </a:r>
            <a:endParaRPr dirty="0">
              <a:solidFill>
                <a:schemeClr val="dk1"/>
              </a:solidFill>
              <a:latin typeface="Commissioner Light" pitchFamily="2" charset="0"/>
            </a:endParaRPr>
          </a:p>
          <a:p>
            <a:pPr marL="0" lvl="0" indent="0" algn="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endParaRPr dirty="0">
              <a:solidFill>
                <a:schemeClr val="dk1"/>
              </a:solidFill>
              <a:latin typeface="Commissioner Light" pitchFamily="2" charset="0"/>
            </a:endParaRPr>
          </a:p>
        </p:txBody>
      </p:sp>
      <p:sp>
        <p:nvSpPr>
          <p:cNvPr id="555" name="Google Shape;555;p47"/>
          <p:cNvSpPr txBox="1">
            <a:spLocks noGrp="1"/>
          </p:cNvSpPr>
          <p:nvPr>
            <p:ph type="ctrTitle" idx="4"/>
          </p:nvPr>
        </p:nvSpPr>
        <p:spPr>
          <a:xfrm>
            <a:off x="3075567" y="1762400"/>
            <a:ext cx="2619300" cy="38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>
                <a:solidFill>
                  <a:schemeClr val="lt1"/>
                </a:solidFill>
                <a:latin typeface="Unbounded SemiBold" pitchFamily="2" charset="-52"/>
              </a:rPr>
              <a:t>VENUS</a:t>
            </a:r>
            <a:endParaRPr>
              <a:solidFill>
                <a:schemeClr val="lt1"/>
              </a:solidFill>
              <a:latin typeface="Unbounded SemiBold" pitchFamily="2" charset="-52"/>
            </a:endParaRPr>
          </a:p>
        </p:txBody>
      </p:sp>
      <p:sp>
        <p:nvSpPr>
          <p:cNvPr id="556" name="Google Shape;556;p47"/>
          <p:cNvSpPr txBox="1">
            <a:spLocks noGrp="1"/>
          </p:cNvSpPr>
          <p:nvPr>
            <p:ph type="ctrTitle" idx="2"/>
          </p:nvPr>
        </p:nvSpPr>
        <p:spPr>
          <a:xfrm>
            <a:off x="1388985" y="1762400"/>
            <a:ext cx="2619300" cy="38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dirty="0">
                <a:solidFill>
                  <a:schemeClr val="lt1"/>
                </a:solidFill>
                <a:latin typeface="Unbounded SemiBold" pitchFamily="2" charset="-52"/>
              </a:rPr>
              <a:t>MERCURY</a:t>
            </a:r>
            <a:endParaRPr dirty="0">
              <a:solidFill>
                <a:schemeClr val="lt1"/>
              </a:solidFill>
              <a:latin typeface="Unbounded SemiBold" pitchFamily="2" charset="-52"/>
            </a:endParaRP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noFill/>
        <a:effectLst/>
      </p:bgPr>
    </p:bg>
    <p:spTree>
      <p:nvGrpSpPr>
        <p:cNvPr id="1" name="Shape 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1" name="Google Shape;561;p48" descr="D:\Презентация\_FCA0613-2.jpg_FCA0613-2"/>
          <p:cNvPicPr preferRelativeResize="0"/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4535" b="4535"/>
          <a:stretch>
            <a:fillRect/>
          </a:stretch>
        </p:blipFill>
        <p:spPr>
          <a:xfrm>
            <a:off x="4238750" y="542925"/>
            <a:ext cx="2976300" cy="4060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562" name="Google Shape;562;p48" descr="D:\Презентация\_FCA0965.jpg_FCA0965"/>
          <p:cNvPicPr preferRelativeResize="0"/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4535" b="4535"/>
          <a:stretch>
            <a:fillRect/>
          </a:stretch>
        </p:blipFill>
        <p:spPr>
          <a:xfrm>
            <a:off x="714375" y="542925"/>
            <a:ext cx="2976300" cy="4060500"/>
          </a:xfrm>
          <a:prstGeom prst="rect">
            <a:avLst/>
          </a:prstGeom>
          <a:noFill/>
          <a:ln>
            <a:noFill/>
          </a:ln>
        </p:spPr>
      </p:pic>
      <p:sp>
        <p:nvSpPr>
          <p:cNvPr id="563" name="Google Shape;563;p48"/>
          <p:cNvSpPr txBox="1">
            <a:spLocks noGrp="1"/>
          </p:cNvSpPr>
          <p:nvPr>
            <p:ph type="ctrTitle"/>
          </p:nvPr>
        </p:nvSpPr>
        <p:spPr>
          <a:xfrm rot="5400000">
            <a:off x="6603595" y="1930225"/>
            <a:ext cx="3481200" cy="48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ru-RU" dirty="0">
                <a:latin typeface="Unbounded SemiBold" pitchFamily="2" charset="-52"/>
              </a:rPr>
              <a:t>НАША КОМАНДА</a:t>
            </a:r>
            <a:endParaRPr dirty="0">
              <a:latin typeface="Unbounded SemiBold" pitchFamily="2" charset="-52"/>
            </a:endParaRPr>
          </a:p>
        </p:txBody>
      </p:sp>
      <p:sp>
        <p:nvSpPr>
          <p:cNvPr id="564" name="Google Shape;564;p48"/>
          <p:cNvSpPr/>
          <p:nvPr/>
        </p:nvSpPr>
        <p:spPr>
          <a:xfrm>
            <a:off x="2963625" y="810000"/>
            <a:ext cx="1122600" cy="1229100"/>
          </a:xfrm>
          <a:prstGeom prst="rect">
            <a:avLst/>
          </a:prstGeom>
          <a:solidFill>
            <a:srgbClr val="0F7780">
              <a:alpha val="617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5" name="Google Shape;565;p48"/>
          <p:cNvSpPr txBox="1"/>
          <p:nvPr/>
        </p:nvSpPr>
        <p:spPr>
          <a:xfrm>
            <a:off x="3012571" y="1005200"/>
            <a:ext cx="1073700" cy="82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ru-RU" sz="1000" dirty="0">
                <a:solidFill>
                  <a:schemeClr val="lt1"/>
                </a:solidFill>
                <a:latin typeface="Commissioner Light" pitchFamily="2" charset="0"/>
                <a:ea typeface="Catamaran Light"/>
                <a:cs typeface="Catamaran Light"/>
                <a:sym typeface="Catamaran Light"/>
              </a:rPr>
              <a:t>Вы можете заменить изображение на экране на свое</a:t>
            </a:r>
            <a:endParaRPr sz="1000" dirty="0">
              <a:solidFill>
                <a:schemeClr val="lt1"/>
              </a:solidFill>
              <a:latin typeface="Commissioner Light" pitchFamily="2" charset="0"/>
              <a:ea typeface="Catamaran Light"/>
              <a:cs typeface="Catamaran Light"/>
              <a:sym typeface="Catamaran Light"/>
            </a:endParaRPr>
          </a:p>
        </p:txBody>
      </p:sp>
      <p:sp>
        <p:nvSpPr>
          <p:cNvPr id="566" name="Google Shape;566;p48"/>
          <p:cNvSpPr/>
          <p:nvPr/>
        </p:nvSpPr>
        <p:spPr>
          <a:xfrm>
            <a:off x="3868500" y="2962650"/>
            <a:ext cx="1122600" cy="1229100"/>
          </a:xfrm>
          <a:prstGeom prst="rect">
            <a:avLst/>
          </a:prstGeom>
          <a:solidFill>
            <a:srgbClr val="0F7780">
              <a:alpha val="617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7" name="Google Shape;567;p48"/>
          <p:cNvSpPr txBox="1"/>
          <p:nvPr/>
        </p:nvSpPr>
        <p:spPr>
          <a:xfrm>
            <a:off x="3917446" y="3157850"/>
            <a:ext cx="1073700" cy="82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r"/>
            <a:r>
              <a:rPr lang="ru-RU" sz="1000" dirty="0">
                <a:solidFill>
                  <a:schemeClr val="lt1"/>
                </a:solidFill>
                <a:latin typeface="Commissioner Light" pitchFamily="2" charset="0"/>
                <a:ea typeface="Catamaran Light"/>
                <a:cs typeface="Catamaran Light"/>
                <a:sym typeface="Catamaran Light"/>
              </a:rPr>
              <a:t>Вы можете заменить изображение на экране на свое</a:t>
            </a:r>
            <a:endParaRPr sz="1000" dirty="0">
              <a:solidFill>
                <a:schemeClr val="lt1"/>
              </a:solidFill>
              <a:latin typeface="Commissioner Light" pitchFamily="2" charset="0"/>
              <a:ea typeface="Catamaran Light"/>
              <a:cs typeface="Catamaran Light"/>
              <a:sym typeface="Catamaran Light"/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2" name="Google Shape;572;p49" descr="D:/Презентация/_DSC8362.jpg_DSC8362"/>
          <p:cNvPicPr preferRelativeResize="0"/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6543" r="16543"/>
          <a:stretch>
            <a:fillRect/>
          </a:stretch>
        </p:blipFill>
        <p:spPr>
          <a:xfrm>
            <a:off x="3981435" y="0"/>
            <a:ext cx="5162558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573" name="Google Shape;573;p49"/>
          <p:cNvSpPr/>
          <p:nvPr/>
        </p:nvSpPr>
        <p:spPr>
          <a:xfrm rot="5400000">
            <a:off x="1428875" y="205200"/>
            <a:ext cx="3358800" cy="5026500"/>
          </a:xfrm>
          <a:prstGeom prst="rect">
            <a:avLst/>
          </a:prstGeom>
          <a:solidFill>
            <a:srgbClr val="0F7780">
              <a:alpha val="617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5" name="Google Shape;575;p49"/>
          <p:cNvSpPr txBox="1">
            <a:spLocks noGrp="1"/>
          </p:cNvSpPr>
          <p:nvPr>
            <p:ph type="ctrTitle"/>
          </p:nvPr>
        </p:nvSpPr>
        <p:spPr>
          <a:xfrm>
            <a:off x="831199" y="376500"/>
            <a:ext cx="3354139" cy="2054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 sz="3000" dirty="0">
                <a:solidFill>
                  <a:schemeClr val="lt1"/>
                </a:solidFill>
                <a:latin typeface="Unbounded SemiBold" pitchFamily="2" charset="-52"/>
              </a:rPr>
              <a:t>СПАСИБО</a:t>
            </a:r>
            <a:endParaRPr sz="3000" dirty="0">
              <a:solidFill>
                <a:schemeClr val="lt1"/>
              </a:solidFill>
              <a:latin typeface="Unbounded SemiBold" pitchFamily="2" charset="-52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Рисунок 4" descr="Изображение выглядит как текст, снимок экрана, Шрифт, логотип&#10;&#10;Автоматически созданное описание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Shape 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623;p54"/>
          <p:cNvSpPr txBox="1"/>
          <p:nvPr/>
        </p:nvSpPr>
        <p:spPr>
          <a:xfrm>
            <a:off x="436652" y="127816"/>
            <a:ext cx="8270696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9pPr>
          </a:lstStyle>
          <a:p>
            <a:pPr>
              <a:buClr>
                <a:srgbClr val="000000"/>
              </a:buClr>
              <a:buSzPts val="1100"/>
            </a:pPr>
            <a:r>
              <a:rPr lang="ru-RU" dirty="0">
                <a:solidFill>
                  <a:schemeClr val="tx1"/>
                </a:solidFill>
                <a:latin typeface="Commissioner" pitchFamily="2" charset="0"/>
                <a:ea typeface="Arial" panose="020B0604020202020204"/>
                <a:cs typeface="Arial" panose="020B0604020202020204"/>
                <a:sym typeface="Arial" panose="020B0604020202020204"/>
              </a:rPr>
              <a:t>Основные логотипы</a:t>
            </a:r>
          </a:p>
        </p:txBody>
      </p:sp>
      <p:pic>
        <p:nvPicPr>
          <p:cNvPr id="4" name="Рисунок 3" descr="Изображение выглядит как снимок экрана, текст, Графика, круг&#10;&#10;Автоматически созданное описание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94235" y="3404921"/>
            <a:ext cx="3140236" cy="1285941"/>
          </a:xfrm>
          <a:prstGeom prst="rect">
            <a:avLst/>
          </a:prstGeom>
        </p:spPr>
      </p:pic>
      <p:pic>
        <p:nvPicPr>
          <p:cNvPr id="6" name="Рисунок 5" descr="Изображение выглядит как круг, снимок экрана, Графика, логотип&#10;&#10;Автоматически созданное описание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58932" y="3404921"/>
            <a:ext cx="1762216" cy="1285941"/>
          </a:xfrm>
          <a:prstGeom prst="rect">
            <a:avLst/>
          </a:prstGeom>
        </p:spPr>
      </p:pic>
      <p:pic>
        <p:nvPicPr>
          <p:cNvPr id="8" name="Рисунок 7" descr="Изображение выглядит как круг, Графика, снимок экрана, логотип&#10;&#10;Автоматически созданное описание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58932" y="840363"/>
            <a:ext cx="2257541" cy="1171635"/>
          </a:xfrm>
          <a:prstGeom prst="rect">
            <a:avLst/>
          </a:prstGeom>
        </p:spPr>
      </p:pic>
      <p:pic>
        <p:nvPicPr>
          <p:cNvPr id="10" name="Рисунок 9" descr="Изображение выглядит как снимок экрана, Графика, Шрифт, текст&#10;&#10;Автоматически созданное описание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794235" y="840363"/>
            <a:ext cx="4086435" cy="1168460"/>
          </a:xfrm>
          <a:prstGeom prst="rect">
            <a:avLst/>
          </a:prstGeom>
        </p:spPr>
      </p:pic>
      <p:sp>
        <p:nvSpPr>
          <p:cNvPr id="11" name="Google Shape;623;p54"/>
          <p:cNvSpPr txBox="1"/>
          <p:nvPr/>
        </p:nvSpPr>
        <p:spPr>
          <a:xfrm>
            <a:off x="436652" y="2407175"/>
            <a:ext cx="8270696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9pPr>
          </a:lstStyle>
          <a:p>
            <a:pPr>
              <a:buClr>
                <a:srgbClr val="000000"/>
              </a:buClr>
              <a:buSzPts val="1100"/>
            </a:pPr>
            <a:r>
              <a:rPr lang="ru-RU" dirty="0">
                <a:solidFill>
                  <a:schemeClr val="tx1"/>
                </a:solidFill>
                <a:latin typeface="Commissioner" pitchFamily="2" charset="0"/>
                <a:ea typeface="Arial" panose="020B0604020202020204"/>
                <a:cs typeface="Arial" panose="020B0604020202020204"/>
                <a:sym typeface="Arial" panose="020B0604020202020204"/>
              </a:rPr>
              <a:t>Дополнительные варианты логотипов</a:t>
            </a: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F7780"/>
        </a:solidFill>
        <a:effectLst/>
      </p:bgPr>
    </p:bg>
    <p:spTree>
      <p:nvGrpSpPr>
        <p:cNvPr id="1" name="Shape 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Рисунок 4" descr="Изображение выглядит как текст, снимок экрана, Графика, Шрифт&#10;&#10;Автоматически созданное описание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77206" y="1072599"/>
            <a:ext cx="3140236" cy="1285941"/>
          </a:xfrm>
          <a:prstGeom prst="rect">
            <a:avLst/>
          </a:prstGeom>
        </p:spPr>
      </p:pic>
      <p:pic>
        <p:nvPicPr>
          <p:cNvPr id="9" name="Рисунок 8" descr="Изображение выглядит как круг, Графика, снимок экрана, логотип&#10;&#10;Автоматически созданное описание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09977" y="1072599"/>
            <a:ext cx="1762216" cy="1285941"/>
          </a:xfrm>
          <a:prstGeom prst="rect">
            <a:avLst/>
          </a:prstGeom>
        </p:spPr>
      </p:pic>
      <p:pic>
        <p:nvPicPr>
          <p:cNvPr id="13" name="Рисунок 12" descr="Изображение выглядит как Графика, Шрифт, логотип, текст&#10;&#10;Автоматически созданное описание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117037" y="3092937"/>
            <a:ext cx="2121009" cy="1098606"/>
          </a:xfrm>
          <a:prstGeom prst="rect">
            <a:avLst/>
          </a:prstGeom>
        </p:spPr>
      </p:pic>
      <p:pic>
        <p:nvPicPr>
          <p:cNvPr id="15" name="Рисунок 14" descr="Изображение выглядит как Графика, логотип, Шрифт, снимок экрана&#10;&#10;Автоматически созданное описание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517675" y="3089761"/>
            <a:ext cx="2121009" cy="1101782"/>
          </a:xfrm>
          <a:prstGeom prst="rect">
            <a:avLst/>
          </a:prstGeom>
        </p:spPr>
      </p:pic>
      <p:pic>
        <p:nvPicPr>
          <p:cNvPr id="17" name="Рисунок 16" descr="Изображение выглядит как Графика, круг, снимок экрана, логотип&#10;&#10;Автоматически созданное описание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30581" y="3089761"/>
            <a:ext cx="2121009" cy="1101782"/>
          </a:xfrm>
          <a:prstGeom prst="rect">
            <a:avLst/>
          </a:prstGeom>
        </p:spPr>
      </p:pic>
      <p:sp>
        <p:nvSpPr>
          <p:cNvPr id="18" name="Google Shape;623;p54"/>
          <p:cNvSpPr txBox="1"/>
          <p:nvPr/>
        </p:nvSpPr>
        <p:spPr>
          <a:xfrm>
            <a:off x="1054529" y="211636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9pPr>
          </a:lstStyle>
          <a:p>
            <a:pPr>
              <a:buClr>
                <a:srgbClr val="000000"/>
              </a:buClr>
              <a:buSzPts val="1100"/>
            </a:pPr>
            <a:r>
              <a:rPr lang="ru-RU" dirty="0">
                <a:solidFill>
                  <a:schemeClr val="bg1"/>
                </a:solidFill>
                <a:latin typeface="Unbounded SemiBold" pitchFamily="2" charset="-52"/>
                <a:ea typeface="Arial" panose="020B0604020202020204"/>
                <a:cs typeface="Arial" panose="020B0604020202020204"/>
                <a:sym typeface="Arial" panose="020B0604020202020204"/>
              </a:rPr>
              <a:t>Использование на цветном фоне</a:t>
            </a: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noFill/>
        <a:effectLst/>
      </p:bgPr>
    </p:bg>
    <p:spTree>
      <p:nvGrpSpPr>
        <p:cNvPr id="1" name="Shape 1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" name="Google Shape;141;p26"/>
          <p:cNvSpPr txBox="1">
            <a:spLocks noGrp="1"/>
          </p:cNvSpPr>
          <p:nvPr>
            <p:ph type="ctrTitle" idx="9"/>
          </p:nvPr>
        </p:nvSpPr>
        <p:spPr>
          <a:xfrm rot="5400000">
            <a:off x="6561069" y="1758070"/>
            <a:ext cx="31369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ru-RU" sz="2400" dirty="0">
                <a:latin typeface="Unbounded SemiBold" pitchFamily="2" charset="-52"/>
              </a:rPr>
              <a:t>СОДЕРЖАНИЕ</a:t>
            </a:r>
            <a:endParaRPr sz="2400" dirty="0">
              <a:latin typeface="Unbounded SemiBold" pitchFamily="2" charset="-52"/>
            </a:endParaRPr>
          </a:p>
        </p:txBody>
      </p:sp>
      <p:sp>
        <p:nvSpPr>
          <p:cNvPr id="142" name="Google Shape;142;p26"/>
          <p:cNvSpPr/>
          <p:nvPr/>
        </p:nvSpPr>
        <p:spPr>
          <a:xfrm rot="-5400000" flipH="1">
            <a:off x="-957850" y="957900"/>
            <a:ext cx="5140800" cy="3225000"/>
          </a:xfrm>
          <a:prstGeom prst="rect">
            <a:avLst/>
          </a:prstGeom>
          <a:solidFill>
            <a:srgbClr val="0F77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3" name="Google Shape;143;p26"/>
          <p:cNvSpPr txBox="1">
            <a:spLocks noGrp="1"/>
          </p:cNvSpPr>
          <p:nvPr>
            <p:ph type="subTitle" idx="7"/>
          </p:nvPr>
        </p:nvSpPr>
        <p:spPr>
          <a:xfrm>
            <a:off x="3427997" y="2475197"/>
            <a:ext cx="1906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ru-RU" dirty="0">
                <a:latin typeface="Commissioner Light" pitchFamily="2" charset="0"/>
              </a:rPr>
              <a:t>Здесь вы могли бы описать тему раздела</a:t>
            </a:r>
            <a:endParaRPr dirty="0">
              <a:latin typeface="Commissioner Light" pitchFamily="2" charset="0"/>
            </a:endParaRPr>
          </a:p>
        </p:txBody>
      </p:sp>
      <p:sp>
        <p:nvSpPr>
          <p:cNvPr id="144" name="Google Shape;144;p26"/>
          <p:cNvSpPr txBox="1">
            <a:spLocks noGrp="1"/>
          </p:cNvSpPr>
          <p:nvPr>
            <p:ph type="ctrTitle" idx="6"/>
          </p:nvPr>
        </p:nvSpPr>
        <p:spPr>
          <a:xfrm>
            <a:off x="3427999" y="2061098"/>
            <a:ext cx="225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 dirty="0">
                <a:latin typeface="Unbounded SemiBold" pitchFamily="2" charset="-52"/>
              </a:rPr>
              <a:t>ЦЕЛИ ПРОЕКТА</a:t>
            </a:r>
            <a:endParaRPr dirty="0">
              <a:latin typeface="Unbounded SemiBold" pitchFamily="2" charset="-52"/>
            </a:endParaRPr>
          </a:p>
        </p:txBody>
      </p:sp>
      <p:sp>
        <p:nvSpPr>
          <p:cNvPr id="145" name="Google Shape;145;p26"/>
          <p:cNvSpPr txBox="1">
            <a:spLocks noGrp="1"/>
          </p:cNvSpPr>
          <p:nvPr>
            <p:ph type="title" idx="8"/>
          </p:nvPr>
        </p:nvSpPr>
        <p:spPr>
          <a:xfrm>
            <a:off x="1719386" y="2323463"/>
            <a:ext cx="15735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dirty="0">
                <a:solidFill>
                  <a:schemeClr val="lt1"/>
                </a:solidFill>
                <a:latin typeface="Unbounded SemiBold" pitchFamily="2" charset="-52"/>
              </a:rPr>
              <a:t>03</a:t>
            </a:r>
            <a:endParaRPr dirty="0">
              <a:solidFill>
                <a:schemeClr val="lt1"/>
              </a:solidFill>
              <a:latin typeface="Unbounded SemiBold" pitchFamily="2" charset="-52"/>
            </a:endParaRPr>
          </a:p>
        </p:txBody>
      </p:sp>
      <p:sp>
        <p:nvSpPr>
          <p:cNvPr id="146" name="Google Shape;146;p26"/>
          <p:cNvSpPr txBox="1">
            <a:spLocks noGrp="1"/>
          </p:cNvSpPr>
          <p:nvPr>
            <p:ph type="ctrTitle"/>
          </p:nvPr>
        </p:nvSpPr>
        <p:spPr>
          <a:xfrm>
            <a:off x="3423902" y="387473"/>
            <a:ext cx="225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 dirty="0">
                <a:latin typeface="Unbounded SemiBold" pitchFamily="2" charset="-52"/>
              </a:rPr>
              <a:t>О ПРОЕКТЕ</a:t>
            </a:r>
            <a:endParaRPr dirty="0">
              <a:latin typeface="Unbounded SemiBold" pitchFamily="2" charset="-52"/>
            </a:endParaRPr>
          </a:p>
        </p:txBody>
      </p:sp>
      <p:sp>
        <p:nvSpPr>
          <p:cNvPr id="147" name="Google Shape;147;p26"/>
          <p:cNvSpPr txBox="1">
            <a:spLocks noGrp="1"/>
          </p:cNvSpPr>
          <p:nvPr>
            <p:ph type="subTitle" idx="1"/>
          </p:nvPr>
        </p:nvSpPr>
        <p:spPr>
          <a:xfrm>
            <a:off x="3423900" y="802521"/>
            <a:ext cx="1906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ru-RU" dirty="0">
                <a:latin typeface="Commissioner Light" pitchFamily="2" charset="0"/>
              </a:rPr>
              <a:t>Здесь вы могли бы описать тему раздела</a:t>
            </a:r>
            <a:endParaRPr dirty="0">
              <a:latin typeface="Commissioner Light" pitchFamily="2" charset="0"/>
            </a:endParaRPr>
          </a:p>
        </p:txBody>
      </p:sp>
      <p:sp>
        <p:nvSpPr>
          <p:cNvPr id="148" name="Google Shape;148;p26"/>
          <p:cNvSpPr txBox="1">
            <a:spLocks noGrp="1"/>
          </p:cNvSpPr>
          <p:nvPr>
            <p:ph type="title" idx="2"/>
          </p:nvPr>
        </p:nvSpPr>
        <p:spPr>
          <a:xfrm>
            <a:off x="1719386" y="654113"/>
            <a:ext cx="17391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dirty="0">
                <a:solidFill>
                  <a:schemeClr val="lt1"/>
                </a:solidFill>
                <a:latin typeface="Unbounded SemiBold" pitchFamily="2" charset="-52"/>
              </a:rPr>
              <a:t>01</a:t>
            </a:r>
            <a:endParaRPr dirty="0">
              <a:solidFill>
                <a:schemeClr val="lt1"/>
              </a:solidFill>
              <a:latin typeface="Unbounded SemiBold" pitchFamily="2" charset="-52"/>
            </a:endParaRPr>
          </a:p>
        </p:txBody>
      </p:sp>
      <p:sp>
        <p:nvSpPr>
          <p:cNvPr id="149" name="Google Shape;149;p26"/>
          <p:cNvSpPr txBox="1">
            <a:spLocks noGrp="1"/>
          </p:cNvSpPr>
          <p:nvPr>
            <p:ph type="ctrTitle" idx="3"/>
          </p:nvPr>
        </p:nvSpPr>
        <p:spPr>
          <a:xfrm>
            <a:off x="3425264" y="1224286"/>
            <a:ext cx="225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 dirty="0">
                <a:latin typeface="Unbounded SemiBold" pitchFamily="2" charset="-52"/>
              </a:rPr>
              <a:t>ОСНОВНЫЕ ТРЕБОВАНИЯ</a:t>
            </a:r>
            <a:endParaRPr dirty="0">
              <a:latin typeface="Unbounded SemiBold" pitchFamily="2" charset="-52"/>
            </a:endParaRPr>
          </a:p>
        </p:txBody>
      </p:sp>
      <p:sp>
        <p:nvSpPr>
          <p:cNvPr id="150" name="Google Shape;150;p26"/>
          <p:cNvSpPr txBox="1">
            <a:spLocks noGrp="1"/>
          </p:cNvSpPr>
          <p:nvPr>
            <p:ph type="subTitle" idx="4"/>
          </p:nvPr>
        </p:nvSpPr>
        <p:spPr>
          <a:xfrm>
            <a:off x="3425259" y="1638859"/>
            <a:ext cx="19767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ru-RU" dirty="0">
                <a:latin typeface="Commissioner Light" pitchFamily="2" charset="0"/>
              </a:rPr>
              <a:t>Здесь вы могли бы описать тему раздела</a:t>
            </a:r>
            <a:endParaRPr dirty="0">
              <a:latin typeface="Commissioner Light" pitchFamily="2" charset="0"/>
            </a:endParaRPr>
          </a:p>
        </p:txBody>
      </p:sp>
      <p:sp>
        <p:nvSpPr>
          <p:cNvPr id="151" name="Google Shape;151;p26"/>
          <p:cNvSpPr txBox="1">
            <a:spLocks noGrp="1"/>
          </p:cNvSpPr>
          <p:nvPr>
            <p:ph type="title" idx="5"/>
          </p:nvPr>
        </p:nvSpPr>
        <p:spPr>
          <a:xfrm>
            <a:off x="1719386" y="1488788"/>
            <a:ext cx="16152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>
                <a:solidFill>
                  <a:schemeClr val="lt1"/>
                </a:solidFill>
                <a:latin typeface="Unbounded SemiBold" pitchFamily="2" charset="-52"/>
              </a:rPr>
              <a:t>02</a:t>
            </a:r>
            <a:endParaRPr>
              <a:solidFill>
                <a:schemeClr val="lt1"/>
              </a:solidFill>
              <a:latin typeface="Unbounded SemiBold" pitchFamily="2" charset="-52"/>
            </a:endParaRPr>
          </a:p>
        </p:txBody>
      </p:sp>
      <p:sp>
        <p:nvSpPr>
          <p:cNvPr id="152" name="Google Shape;152;p26"/>
          <p:cNvSpPr txBox="1">
            <a:spLocks noGrp="1"/>
          </p:cNvSpPr>
          <p:nvPr>
            <p:ph type="ctrTitle" idx="13"/>
          </p:nvPr>
        </p:nvSpPr>
        <p:spPr>
          <a:xfrm>
            <a:off x="3427999" y="2897911"/>
            <a:ext cx="225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 dirty="0">
                <a:latin typeface="Unbounded SemiBold" pitchFamily="2" charset="-52"/>
              </a:rPr>
              <a:t>КРАТКИЙ ОБЗОР</a:t>
            </a:r>
            <a:endParaRPr dirty="0">
              <a:latin typeface="Unbounded SemiBold" pitchFamily="2" charset="-52"/>
            </a:endParaRPr>
          </a:p>
        </p:txBody>
      </p:sp>
      <p:sp>
        <p:nvSpPr>
          <p:cNvPr id="153" name="Google Shape;153;p26"/>
          <p:cNvSpPr txBox="1">
            <a:spLocks noGrp="1"/>
          </p:cNvSpPr>
          <p:nvPr>
            <p:ph type="subTitle" idx="14"/>
          </p:nvPr>
        </p:nvSpPr>
        <p:spPr>
          <a:xfrm>
            <a:off x="3427997" y="3311534"/>
            <a:ext cx="1906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ru-RU" dirty="0">
                <a:latin typeface="Commissioner Light" pitchFamily="2" charset="0"/>
              </a:rPr>
              <a:t>Здесь вы могли бы описать тему раздела</a:t>
            </a:r>
            <a:endParaRPr dirty="0">
              <a:latin typeface="Commissioner Light" pitchFamily="2" charset="0"/>
            </a:endParaRPr>
          </a:p>
        </p:txBody>
      </p:sp>
      <p:sp>
        <p:nvSpPr>
          <p:cNvPr id="154" name="Google Shape;154;p26"/>
          <p:cNvSpPr txBox="1">
            <a:spLocks noGrp="1"/>
          </p:cNvSpPr>
          <p:nvPr>
            <p:ph type="title" idx="15"/>
          </p:nvPr>
        </p:nvSpPr>
        <p:spPr>
          <a:xfrm>
            <a:off x="1719386" y="3158138"/>
            <a:ext cx="15735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>
                <a:solidFill>
                  <a:schemeClr val="lt1"/>
                </a:solidFill>
                <a:latin typeface="Unbounded SemiBold" pitchFamily="2" charset="-52"/>
              </a:rPr>
              <a:t>04</a:t>
            </a:r>
            <a:endParaRPr>
              <a:solidFill>
                <a:schemeClr val="lt1"/>
              </a:solidFill>
              <a:latin typeface="Unbounded SemiBold" pitchFamily="2" charset="-52"/>
            </a:endParaRPr>
          </a:p>
        </p:txBody>
      </p:sp>
      <p:sp>
        <p:nvSpPr>
          <p:cNvPr id="155" name="Google Shape;155;p26"/>
          <p:cNvSpPr txBox="1">
            <a:spLocks noGrp="1"/>
          </p:cNvSpPr>
          <p:nvPr>
            <p:ph type="ctrTitle" idx="16"/>
          </p:nvPr>
        </p:nvSpPr>
        <p:spPr>
          <a:xfrm>
            <a:off x="3427999" y="3734723"/>
            <a:ext cx="225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 dirty="0">
                <a:latin typeface="Unbounded SemiBold" pitchFamily="2" charset="-52"/>
              </a:rPr>
              <a:t>ЭТАПЫ ПРОЕКТА</a:t>
            </a:r>
            <a:endParaRPr dirty="0">
              <a:latin typeface="Unbounded SemiBold" pitchFamily="2" charset="-52"/>
            </a:endParaRPr>
          </a:p>
        </p:txBody>
      </p:sp>
      <p:sp>
        <p:nvSpPr>
          <p:cNvPr id="156" name="Google Shape;156;p26"/>
          <p:cNvSpPr txBox="1">
            <a:spLocks noGrp="1"/>
          </p:cNvSpPr>
          <p:nvPr>
            <p:ph type="subTitle" idx="17"/>
          </p:nvPr>
        </p:nvSpPr>
        <p:spPr>
          <a:xfrm>
            <a:off x="3427997" y="4147872"/>
            <a:ext cx="1906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ru-RU" dirty="0">
                <a:latin typeface="Commissioner Light" pitchFamily="2" charset="0"/>
              </a:rPr>
              <a:t>Здесь вы могли бы описать тему раздела</a:t>
            </a:r>
            <a:endParaRPr dirty="0">
              <a:latin typeface="Commissioner Light" pitchFamily="2" charset="0"/>
            </a:endParaRPr>
          </a:p>
        </p:txBody>
      </p:sp>
      <p:sp>
        <p:nvSpPr>
          <p:cNvPr id="157" name="Google Shape;157;p26"/>
          <p:cNvSpPr txBox="1">
            <a:spLocks noGrp="1"/>
          </p:cNvSpPr>
          <p:nvPr>
            <p:ph type="title" idx="18"/>
          </p:nvPr>
        </p:nvSpPr>
        <p:spPr>
          <a:xfrm>
            <a:off x="1719386" y="3992813"/>
            <a:ext cx="15735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>
                <a:solidFill>
                  <a:schemeClr val="lt1"/>
                </a:solidFill>
                <a:latin typeface="Unbounded SemiBold" pitchFamily="2" charset="-52"/>
              </a:rPr>
              <a:t>05</a:t>
            </a:r>
            <a:endParaRPr>
              <a:solidFill>
                <a:schemeClr val="lt1"/>
              </a:solidFill>
              <a:latin typeface="Unbounded SemiBold" pitchFamily="2" charset="-52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3" name="Google Shape;623;p54"/>
          <p:cNvSpPr txBox="1">
            <a:spLocks noGrp="1"/>
          </p:cNvSpPr>
          <p:nvPr>
            <p:ph type="title" idx="4294967295"/>
          </p:nvPr>
        </p:nvSpPr>
        <p:spPr>
          <a:xfrm>
            <a:off x="1048350" y="95440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>
              <a:buClr>
                <a:srgbClr val="000000"/>
              </a:buClr>
              <a:buSzPts val="1100"/>
            </a:pPr>
            <a:r>
              <a:rPr lang="ru-RU" dirty="0">
                <a:latin typeface="Unbounded SemiBold" pitchFamily="2" charset="-52"/>
                <a:ea typeface="Arial" panose="020B0604020202020204"/>
                <a:cs typeface="Arial" panose="020B0604020202020204"/>
                <a:sym typeface="Arial" panose="020B0604020202020204"/>
              </a:rPr>
              <a:t>Используемые шрифты и цвета</a:t>
            </a:r>
            <a:endParaRPr dirty="0">
              <a:solidFill>
                <a:srgbClr val="FFFFFF"/>
              </a:solidFill>
              <a:latin typeface="Unbounded SemiBold" pitchFamily="2" charset="-52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24" name="Google Shape;624;p54"/>
          <p:cNvSpPr txBox="1">
            <a:spLocks noGrp="1"/>
          </p:cNvSpPr>
          <p:nvPr>
            <p:ph type="body" idx="4294967295"/>
          </p:nvPr>
        </p:nvSpPr>
        <p:spPr>
          <a:xfrm>
            <a:off x="1068100" y="1457875"/>
            <a:ext cx="7047300" cy="44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>
              <a:buNone/>
            </a:pPr>
            <a:r>
              <a:rPr lang="ru-RU" sz="1200" dirty="0">
                <a:solidFill>
                  <a:srgbClr val="FFFFFF"/>
                </a:solidFill>
                <a:latin typeface="Commissioner Light" pitchFamily="2" charset="0"/>
                <a:ea typeface="Arial" panose="020B0604020202020204"/>
                <a:cs typeface="Arial" panose="020B0604020202020204"/>
                <a:sym typeface="Arial" panose="020B0604020202020204"/>
              </a:rPr>
              <a:t>Данная презентация выполнена с использованием следующих</a:t>
            </a:r>
            <a:r>
              <a:rPr lang="en-US" sz="1200" dirty="0">
                <a:solidFill>
                  <a:srgbClr val="FFFFFF"/>
                </a:solidFill>
                <a:latin typeface="Commissioner Light" pitchFamily="2" charset="0"/>
                <a:ea typeface="Arial" panose="020B0604020202020204"/>
                <a:cs typeface="Arial" panose="020B0604020202020204"/>
                <a:sym typeface="Arial" panose="020B0604020202020204"/>
              </a:rPr>
              <a:t> </a:t>
            </a:r>
            <a:r>
              <a:rPr lang="ru-RU" sz="1200" dirty="0">
                <a:solidFill>
                  <a:srgbClr val="FFFFFF"/>
                </a:solidFill>
                <a:latin typeface="Commissioner Light" pitchFamily="2" charset="0"/>
                <a:ea typeface="Arial" panose="020B0604020202020204"/>
                <a:cs typeface="Arial" panose="020B0604020202020204"/>
                <a:sym typeface="Arial" panose="020B0604020202020204"/>
              </a:rPr>
              <a:t>фирменных  шрифтов:</a:t>
            </a:r>
            <a:endParaRPr sz="1400" dirty="0">
              <a:solidFill>
                <a:srgbClr val="435D74"/>
              </a:solidFill>
              <a:latin typeface="Commissioner Light" pitchFamily="2" charset="0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25" name="Google Shape;625;p54"/>
          <p:cNvSpPr txBox="1">
            <a:spLocks noGrp="1"/>
          </p:cNvSpPr>
          <p:nvPr>
            <p:ph type="body" idx="4294967295"/>
          </p:nvPr>
        </p:nvSpPr>
        <p:spPr>
          <a:xfrm>
            <a:off x="1068100" y="1919049"/>
            <a:ext cx="7047300" cy="12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b="1" dirty="0">
                <a:solidFill>
                  <a:schemeClr val="lt1"/>
                </a:solidFill>
                <a:latin typeface="Unbounded SemiBold" pitchFamily="2" charset="-52"/>
                <a:ea typeface="Arial" panose="020B0604020202020204"/>
                <a:cs typeface="Arial" panose="020B0604020202020204"/>
                <a:sym typeface="Arial" panose="020B0604020202020204"/>
              </a:rPr>
              <a:t>Unbounded</a:t>
            </a:r>
            <a:endParaRPr b="1" dirty="0">
              <a:solidFill>
                <a:schemeClr val="lt1"/>
              </a:solidFill>
              <a:latin typeface="Unbounded SemiBold" pitchFamily="2" charset="-52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b="1" dirty="0">
                <a:solidFill>
                  <a:schemeClr val="lt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(</a:t>
            </a:r>
            <a:r>
              <a:rPr lang="en-US" dirty="0">
                <a:solidFill>
                  <a:schemeClr val="lt1"/>
                </a:solidFill>
                <a:uFill>
                  <a:noFill/>
                </a:u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  <a:hlinkClick r:id="rId3"/>
              </a:rPr>
              <a:t>https://fonts.google.com/specimen/Unbounded</a:t>
            </a:r>
            <a:r>
              <a:rPr lang="en-GB" dirty="0">
                <a:solidFill>
                  <a:schemeClr val="lt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)</a:t>
            </a:r>
            <a:endParaRPr dirty="0">
              <a:solidFill>
                <a:schemeClr val="lt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800" dirty="0">
              <a:solidFill>
                <a:schemeClr val="lt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b="1" dirty="0">
                <a:solidFill>
                  <a:schemeClr val="lt1"/>
                </a:solidFill>
                <a:latin typeface="Commissioner Black" pitchFamily="2" charset="0"/>
                <a:ea typeface="Arial" panose="020B0604020202020204"/>
                <a:cs typeface="Arial" panose="020B0604020202020204"/>
                <a:sym typeface="Arial" panose="020B0604020202020204"/>
              </a:rPr>
              <a:t>Commissioner</a:t>
            </a:r>
            <a:endParaRPr b="1" dirty="0">
              <a:solidFill>
                <a:schemeClr val="lt1"/>
              </a:solidFill>
              <a:latin typeface="Commissioner Black" pitchFamily="2" charset="0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 panose="020B0604020202020204"/>
              <a:buNone/>
            </a:pPr>
            <a:r>
              <a:rPr lang="en-GB" b="1" dirty="0">
                <a:solidFill>
                  <a:schemeClr val="lt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(</a:t>
            </a:r>
            <a:r>
              <a:rPr lang="en-US" dirty="0">
                <a:solidFill>
                  <a:schemeClr val="lt1"/>
                </a:solidFill>
                <a:uFill>
                  <a:noFill/>
                </a:u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  <a:hlinkClick r:id="rId4"/>
              </a:rPr>
              <a:t>https://fonts.google.com/specimen/Commissioner</a:t>
            </a:r>
            <a:r>
              <a:rPr lang="en-GB" dirty="0">
                <a:solidFill>
                  <a:schemeClr val="lt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)</a:t>
            </a:r>
            <a:endParaRPr dirty="0">
              <a:solidFill>
                <a:schemeClr val="lt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626" name="Google Shape;626;p54"/>
          <p:cNvGrpSpPr/>
          <p:nvPr/>
        </p:nvGrpSpPr>
        <p:grpSpPr>
          <a:xfrm>
            <a:off x="3131680" y="3504012"/>
            <a:ext cx="1876463" cy="754200"/>
            <a:chOff x="2052655" y="3498875"/>
            <a:chExt cx="1876463" cy="754200"/>
          </a:xfrm>
        </p:grpSpPr>
        <p:sp>
          <p:nvSpPr>
            <p:cNvPr id="627" name="Google Shape;627;p54"/>
            <p:cNvSpPr/>
            <p:nvPr/>
          </p:nvSpPr>
          <p:spPr>
            <a:xfrm>
              <a:off x="3137718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0F778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8" name="Google Shape;628;p54"/>
            <p:cNvSpPr/>
            <p:nvPr/>
          </p:nvSpPr>
          <p:spPr>
            <a:xfrm>
              <a:off x="2052655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234C5E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9" name="Google Shape;629;p54"/>
            <p:cNvSpPr txBox="1"/>
            <p:nvPr/>
          </p:nvSpPr>
          <p:spPr>
            <a:xfrm>
              <a:off x="311448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 dirty="0">
                  <a:solidFill>
                    <a:srgbClr val="FFFFFF"/>
                  </a:solidFill>
                </a:rPr>
                <a:t>#0F7780</a:t>
              </a:r>
              <a:endParaRPr sz="1000" dirty="0">
                <a:solidFill>
                  <a:srgbClr val="FFFFFF"/>
                </a:solidFill>
              </a:endParaRPr>
            </a:p>
          </p:txBody>
        </p:sp>
        <p:sp>
          <p:nvSpPr>
            <p:cNvPr id="630" name="Google Shape;630;p54"/>
            <p:cNvSpPr txBox="1"/>
            <p:nvPr/>
          </p:nvSpPr>
          <p:spPr>
            <a:xfrm>
              <a:off x="205265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 dirty="0">
                  <a:solidFill>
                    <a:srgbClr val="FFFFFF"/>
                  </a:solidFill>
                </a:rPr>
                <a:t>#234C5E</a:t>
              </a:r>
              <a:endParaRPr sz="1000" dirty="0">
                <a:solidFill>
                  <a:srgbClr val="FFFFFF"/>
                </a:solidFill>
              </a:endParaRPr>
            </a:p>
          </p:txBody>
        </p:sp>
      </p:grpSp>
      <p:sp>
        <p:nvSpPr>
          <p:cNvPr id="2" name="Google Shape;627;p54"/>
          <p:cNvSpPr/>
          <p:nvPr/>
        </p:nvSpPr>
        <p:spPr>
          <a:xfrm>
            <a:off x="5301806" y="3504012"/>
            <a:ext cx="791400" cy="754200"/>
          </a:xfrm>
          <a:prstGeom prst="roundRect">
            <a:avLst>
              <a:gd name="adj" fmla="val 16667"/>
            </a:avLst>
          </a:prstGeom>
          <a:solidFill>
            <a:srgbClr val="D2C39C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900" dirty="0">
                <a:solidFill>
                  <a:schemeClr val="bg1"/>
                </a:solidFill>
              </a:rPr>
              <a:t>#D3C49E</a:t>
            </a:r>
            <a:endParaRPr sz="900" dirty="0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623;p54"/>
          <p:cNvSpPr txBox="1"/>
          <p:nvPr/>
        </p:nvSpPr>
        <p:spPr>
          <a:xfrm>
            <a:off x="1048350" y="610216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9pPr>
          </a:lstStyle>
          <a:p>
            <a:pPr>
              <a:buClr>
                <a:srgbClr val="000000"/>
              </a:buClr>
              <a:buSzPts val="1100"/>
            </a:pPr>
            <a:r>
              <a:rPr lang="ru-RU" dirty="0">
                <a:latin typeface="Unbounded SemiBold" pitchFamily="2" charset="-52"/>
                <a:ea typeface="Arial" panose="020B0604020202020204"/>
                <a:cs typeface="Arial" panose="020B0604020202020204"/>
                <a:sym typeface="Arial" panose="020B0604020202020204"/>
              </a:rPr>
              <a:t>Графические элементы</a:t>
            </a:r>
          </a:p>
        </p:txBody>
      </p:sp>
      <p:pic>
        <p:nvPicPr>
          <p:cNvPr id="13" name="Рисунок 12" descr="Изображение выглядит как круг, Симметрия, шаблон, искусство&#10;&#10;Автоматически созданное описание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57665" y="1802247"/>
            <a:ext cx="1478712" cy="1713668"/>
          </a:xfrm>
          <a:prstGeom prst="rect">
            <a:avLst/>
          </a:prstGeom>
        </p:spPr>
      </p:pic>
      <p:pic>
        <p:nvPicPr>
          <p:cNvPr id="15" name="Рисунок 14" descr="Изображение выглядит как круг, Симметрия, шаблон, снимок экрана&#10;&#10;Автоматически созданное описание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83342" y="1802246"/>
            <a:ext cx="1522486" cy="1716846"/>
          </a:xfrm>
          <a:prstGeom prst="rect">
            <a:avLst/>
          </a:prstGeom>
        </p:spPr>
      </p:pic>
      <p:pic>
        <p:nvPicPr>
          <p:cNvPr id="17" name="Рисунок 16" descr="Изображение выглядит как круг, снимок экрана, Графика, Красочность&#10;&#10;Автоматически созданное описание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15677" y="1802245"/>
            <a:ext cx="1715828" cy="1713670"/>
          </a:xfrm>
          <a:prstGeom prst="rect">
            <a:avLst/>
          </a:prstGeom>
        </p:spPr>
      </p:pic>
      <p:pic>
        <p:nvPicPr>
          <p:cNvPr id="19" name="Рисунок 18" descr="Изображение выглядит как круг, Симметрия, шаблон, искусство&#10;&#10;Автоматически созданное описание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088214" y="1802246"/>
            <a:ext cx="1521584" cy="1713670"/>
          </a:xfrm>
          <a:prstGeom prst="rect">
            <a:avLst/>
          </a:prstGeom>
        </p:spPr>
      </p:pic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5" name="Google Shape;635;p55"/>
          <p:cNvGrpSpPr/>
          <p:nvPr/>
        </p:nvGrpSpPr>
        <p:grpSpPr>
          <a:xfrm>
            <a:off x="1095143" y="2241600"/>
            <a:ext cx="730896" cy="153148"/>
            <a:chOff x="4635250" y="3790225"/>
            <a:chExt cx="415825" cy="87125"/>
          </a:xfrm>
        </p:grpSpPr>
        <p:sp>
          <p:nvSpPr>
            <p:cNvPr id="636" name="Google Shape;636;p55"/>
            <p:cNvSpPr/>
            <p:nvPr/>
          </p:nvSpPr>
          <p:spPr>
            <a:xfrm>
              <a:off x="4722350" y="3790238"/>
              <a:ext cx="328725" cy="87100"/>
            </a:xfrm>
            <a:custGeom>
              <a:avLst/>
              <a:gdLst/>
              <a:ahLst/>
              <a:cxnLst/>
              <a:rect l="l" t="t" r="r" b="b"/>
              <a:pathLst>
                <a:path w="13149" h="3484" extrusionOk="0">
                  <a:moveTo>
                    <a:pt x="0" y="0"/>
                  </a:moveTo>
                  <a:lnTo>
                    <a:pt x="0" y="3484"/>
                  </a:lnTo>
                  <a:lnTo>
                    <a:pt x="9665" y="3484"/>
                  </a:lnTo>
                  <a:cubicBezTo>
                    <a:pt x="11591" y="3484"/>
                    <a:pt x="13148" y="1926"/>
                    <a:pt x="13148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55"/>
            <p:cNvSpPr/>
            <p:nvPr/>
          </p:nvSpPr>
          <p:spPr>
            <a:xfrm>
              <a:off x="4635250" y="3790238"/>
              <a:ext cx="87125" cy="87100"/>
            </a:xfrm>
            <a:custGeom>
              <a:avLst/>
              <a:gdLst/>
              <a:ahLst/>
              <a:cxnLst/>
              <a:rect l="l" t="t" r="r" b="b"/>
              <a:pathLst>
                <a:path w="3485" h="3484" extrusionOk="0">
                  <a:moveTo>
                    <a:pt x="3484" y="0"/>
                  </a:moveTo>
                  <a:cubicBezTo>
                    <a:pt x="1559" y="0"/>
                    <a:pt x="1" y="1558"/>
                    <a:pt x="1" y="3484"/>
                  </a:cubicBezTo>
                  <a:lnTo>
                    <a:pt x="3484" y="3484"/>
                  </a:lnTo>
                  <a:lnTo>
                    <a:pt x="34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55"/>
            <p:cNvSpPr/>
            <p:nvPr/>
          </p:nvSpPr>
          <p:spPr>
            <a:xfrm>
              <a:off x="4722350" y="3790225"/>
              <a:ext cx="87300" cy="87125"/>
            </a:xfrm>
            <a:custGeom>
              <a:avLst/>
              <a:gdLst/>
              <a:ahLst/>
              <a:cxnLst/>
              <a:rect l="l" t="t" r="r" b="b"/>
              <a:pathLst>
                <a:path w="3492" h="3485" extrusionOk="0">
                  <a:moveTo>
                    <a:pt x="7" y="0"/>
                  </a:moveTo>
                  <a:lnTo>
                    <a:pt x="0" y="3484"/>
                  </a:lnTo>
                  <a:cubicBezTo>
                    <a:pt x="1926" y="3484"/>
                    <a:pt x="3491" y="1926"/>
                    <a:pt x="34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9" name="Google Shape;639;p55"/>
          <p:cNvGrpSpPr/>
          <p:nvPr/>
        </p:nvGrpSpPr>
        <p:grpSpPr>
          <a:xfrm>
            <a:off x="1666833" y="4037852"/>
            <a:ext cx="175876" cy="179996"/>
            <a:chOff x="4280575" y="2131725"/>
            <a:chExt cx="141950" cy="145275"/>
          </a:xfrm>
        </p:grpSpPr>
        <p:sp>
          <p:nvSpPr>
            <p:cNvPr id="640" name="Google Shape;640;p55"/>
            <p:cNvSpPr/>
            <p:nvPr/>
          </p:nvSpPr>
          <p:spPr>
            <a:xfrm>
              <a:off x="4280575" y="2131725"/>
              <a:ext cx="141950" cy="97050"/>
            </a:xfrm>
            <a:custGeom>
              <a:avLst/>
              <a:gdLst/>
              <a:ahLst/>
              <a:cxnLst/>
              <a:rect l="l" t="t" r="r" b="b"/>
              <a:pathLst>
                <a:path w="5678" h="3882" extrusionOk="0">
                  <a:moveTo>
                    <a:pt x="448" y="1"/>
                  </a:moveTo>
                  <a:cubicBezTo>
                    <a:pt x="203" y="1"/>
                    <a:pt x="1" y="203"/>
                    <a:pt x="1" y="455"/>
                  </a:cubicBezTo>
                  <a:lnTo>
                    <a:pt x="1" y="3427"/>
                  </a:lnTo>
                  <a:cubicBezTo>
                    <a:pt x="1" y="3679"/>
                    <a:pt x="203" y="3881"/>
                    <a:pt x="448" y="3881"/>
                  </a:cubicBezTo>
                  <a:lnTo>
                    <a:pt x="5223" y="3881"/>
                  </a:lnTo>
                  <a:cubicBezTo>
                    <a:pt x="5475" y="3881"/>
                    <a:pt x="5677" y="3679"/>
                    <a:pt x="5677" y="3427"/>
                  </a:cubicBezTo>
                  <a:lnTo>
                    <a:pt x="5677" y="455"/>
                  </a:lnTo>
                  <a:cubicBezTo>
                    <a:pt x="5677" y="203"/>
                    <a:pt x="5475" y="1"/>
                    <a:pt x="52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55"/>
            <p:cNvSpPr/>
            <p:nvPr/>
          </p:nvSpPr>
          <p:spPr>
            <a:xfrm>
              <a:off x="4320625" y="2227850"/>
              <a:ext cx="45100" cy="49150"/>
            </a:xfrm>
            <a:custGeom>
              <a:avLst/>
              <a:gdLst/>
              <a:ahLst/>
              <a:cxnLst/>
              <a:rect l="l" t="t" r="r" b="b"/>
              <a:pathLst>
                <a:path w="1804" h="1966" extrusionOk="0">
                  <a:moveTo>
                    <a:pt x="447" y="1284"/>
                  </a:moveTo>
                  <a:lnTo>
                    <a:pt x="447" y="1291"/>
                  </a:lnTo>
                  <a:lnTo>
                    <a:pt x="440" y="1284"/>
                  </a:lnTo>
                  <a:close/>
                  <a:moveTo>
                    <a:pt x="1168" y="0"/>
                  </a:moveTo>
                  <a:lnTo>
                    <a:pt x="1168" y="707"/>
                  </a:lnTo>
                  <a:cubicBezTo>
                    <a:pt x="1168" y="916"/>
                    <a:pt x="1168" y="959"/>
                    <a:pt x="894" y="959"/>
                  </a:cubicBezTo>
                  <a:lnTo>
                    <a:pt x="779" y="959"/>
                  </a:lnTo>
                  <a:lnTo>
                    <a:pt x="837" y="916"/>
                  </a:lnTo>
                  <a:cubicBezTo>
                    <a:pt x="957" y="785"/>
                    <a:pt x="842" y="608"/>
                    <a:pt x="703" y="608"/>
                  </a:cubicBezTo>
                  <a:cubicBezTo>
                    <a:pt x="666" y="608"/>
                    <a:pt x="628" y="621"/>
                    <a:pt x="591" y="649"/>
                  </a:cubicBezTo>
                  <a:lnTo>
                    <a:pt x="51" y="1154"/>
                  </a:lnTo>
                  <a:lnTo>
                    <a:pt x="43" y="1154"/>
                  </a:lnTo>
                  <a:lnTo>
                    <a:pt x="43" y="1161"/>
                  </a:lnTo>
                  <a:lnTo>
                    <a:pt x="36" y="1169"/>
                  </a:lnTo>
                  <a:cubicBezTo>
                    <a:pt x="36" y="1169"/>
                    <a:pt x="29" y="1176"/>
                    <a:pt x="29" y="1183"/>
                  </a:cubicBezTo>
                  <a:cubicBezTo>
                    <a:pt x="22" y="1190"/>
                    <a:pt x="22" y="1190"/>
                    <a:pt x="14" y="1197"/>
                  </a:cubicBezTo>
                  <a:cubicBezTo>
                    <a:pt x="14" y="1205"/>
                    <a:pt x="14" y="1205"/>
                    <a:pt x="7" y="1212"/>
                  </a:cubicBezTo>
                  <a:cubicBezTo>
                    <a:pt x="7" y="1219"/>
                    <a:pt x="7" y="1226"/>
                    <a:pt x="0" y="1234"/>
                  </a:cubicBezTo>
                  <a:lnTo>
                    <a:pt x="0" y="1248"/>
                  </a:lnTo>
                  <a:lnTo>
                    <a:pt x="0" y="1262"/>
                  </a:lnTo>
                  <a:lnTo>
                    <a:pt x="0" y="1284"/>
                  </a:lnTo>
                  <a:lnTo>
                    <a:pt x="0" y="1298"/>
                  </a:lnTo>
                  <a:cubicBezTo>
                    <a:pt x="0" y="1306"/>
                    <a:pt x="0" y="1306"/>
                    <a:pt x="0" y="1313"/>
                  </a:cubicBezTo>
                  <a:lnTo>
                    <a:pt x="0" y="1334"/>
                  </a:lnTo>
                  <a:cubicBezTo>
                    <a:pt x="7" y="1334"/>
                    <a:pt x="7" y="1342"/>
                    <a:pt x="7" y="1349"/>
                  </a:cubicBezTo>
                  <a:cubicBezTo>
                    <a:pt x="14" y="1356"/>
                    <a:pt x="14" y="1356"/>
                    <a:pt x="14" y="1363"/>
                  </a:cubicBezTo>
                  <a:cubicBezTo>
                    <a:pt x="22" y="1371"/>
                    <a:pt x="22" y="1378"/>
                    <a:pt x="29" y="1378"/>
                  </a:cubicBezTo>
                  <a:lnTo>
                    <a:pt x="36" y="1392"/>
                  </a:lnTo>
                  <a:lnTo>
                    <a:pt x="43" y="1407"/>
                  </a:lnTo>
                  <a:lnTo>
                    <a:pt x="51" y="1407"/>
                  </a:lnTo>
                  <a:lnTo>
                    <a:pt x="591" y="1911"/>
                  </a:lnTo>
                  <a:cubicBezTo>
                    <a:pt x="624" y="1948"/>
                    <a:pt x="669" y="1966"/>
                    <a:pt x="715" y="1966"/>
                  </a:cubicBezTo>
                  <a:cubicBezTo>
                    <a:pt x="761" y="1966"/>
                    <a:pt x="808" y="1948"/>
                    <a:pt x="844" y="1911"/>
                  </a:cubicBezTo>
                  <a:cubicBezTo>
                    <a:pt x="909" y="1839"/>
                    <a:pt x="909" y="1724"/>
                    <a:pt x="837" y="1659"/>
                  </a:cubicBezTo>
                  <a:lnTo>
                    <a:pt x="765" y="1594"/>
                  </a:lnTo>
                  <a:lnTo>
                    <a:pt x="894" y="1594"/>
                  </a:lnTo>
                  <a:cubicBezTo>
                    <a:pt x="1305" y="1594"/>
                    <a:pt x="1803" y="1443"/>
                    <a:pt x="1803" y="707"/>
                  </a:cubicBezTo>
                  <a:lnTo>
                    <a:pt x="180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2" name="Google Shape;642;p55"/>
          <p:cNvGrpSpPr/>
          <p:nvPr/>
        </p:nvGrpSpPr>
        <p:grpSpPr>
          <a:xfrm>
            <a:off x="1667926" y="4265283"/>
            <a:ext cx="175927" cy="152252"/>
            <a:chOff x="4088738" y="4379875"/>
            <a:chExt cx="176900" cy="153125"/>
          </a:xfrm>
        </p:grpSpPr>
        <p:sp>
          <p:nvSpPr>
            <p:cNvPr id="643" name="Google Shape;643;p55"/>
            <p:cNvSpPr/>
            <p:nvPr/>
          </p:nvSpPr>
          <p:spPr>
            <a:xfrm>
              <a:off x="4088738" y="4379875"/>
              <a:ext cx="176900" cy="153125"/>
            </a:xfrm>
            <a:custGeom>
              <a:avLst/>
              <a:gdLst/>
              <a:ahLst/>
              <a:cxnLst/>
              <a:rect l="l" t="t" r="r" b="b"/>
              <a:pathLst>
                <a:path w="7076" h="6125" extrusionOk="0">
                  <a:moveTo>
                    <a:pt x="1768" y="1"/>
                  </a:moveTo>
                  <a:lnTo>
                    <a:pt x="1" y="3066"/>
                  </a:lnTo>
                  <a:lnTo>
                    <a:pt x="1768" y="6124"/>
                  </a:lnTo>
                  <a:lnTo>
                    <a:pt x="5309" y="6124"/>
                  </a:lnTo>
                  <a:lnTo>
                    <a:pt x="7076" y="3066"/>
                  </a:lnTo>
                  <a:lnTo>
                    <a:pt x="53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55"/>
            <p:cNvSpPr/>
            <p:nvPr/>
          </p:nvSpPr>
          <p:spPr>
            <a:xfrm>
              <a:off x="4088738" y="4379875"/>
              <a:ext cx="132725" cy="153125"/>
            </a:xfrm>
            <a:custGeom>
              <a:avLst/>
              <a:gdLst/>
              <a:ahLst/>
              <a:cxnLst/>
              <a:rect l="l" t="t" r="r" b="b"/>
              <a:pathLst>
                <a:path w="5309" h="6125" extrusionOk="0">
                  <a:moveTo>
                    <a:pt x="1768" y="1"/>
                  </a:moveTo>
                  <a:lnTo>
                    <a:pt x="1" y="3066"/>
                  </a:lnTo>
                  <a:lnTo>
                    <a:pt x="1768" y="6124"/>
                  </a:lnTo>
                  <a:lnTo>
                    <a:pt x="5309" y="6124"/>
                  </a:lnTo>
                  <a:lnTo>
                    <a:pt x="1768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5" name="Google Shape;645;p55"/>
          <p:cNvGrpSpPr/>
          <p:nvPr/>
        </p:nvGrpSpPr>
        <p:grpSpPr>
          <a:xfrm rot="10800000" flipH="1">
            <a:off x="1086570" y="4291428"/>
            <a:ext cx="486625" cy="126984"/>
            <a:chOff x="4173650" y="2515975"/>
            <a:chExt cx="216413" cy="56475"/>
          </a:xfrm>
        </p:grpSpPr>
        <p:sp>
          <p:nvSpPr>
            <p:cNvPr id="646" name="Google Shape;646;p55"/>
            <p:cNvSpPr/>
            <p:nvPr/>
          </p:nvSpPr>
          <p:spPr>
            <a:xfrm>
              <a:off x="4257138" y="2515975"/>
              <a:ext cx="132925" cy="56475"/>
            </a:xfrm>
            <a:custGeom>
              <a:avLst/>
              <a:gdLst/>
              <a:ahLst/>
              <a:cxnLst/>
              <a:rect l="l" t="t" r="r" b="b"/>
              <a:pathLst>
                <a:path w="5317" h="2259" extrusionOk="0">
                  <a:moveTo>
                    <a:pt x="1" y="1"/>
                  </a:moveTo>
                  <a:lnTo>
                    <a:pt x="1" y="2258"/>
                  </a:lnTo>
                  <a:lnTo>
                    <a:pt x="4191" y="2258"/>
                  </a:lnTo>
                  <a:cubicBezTo>
                    <a:pt x="4811" y="2258"/>
                    <a:pt x="5316" y="1753"/>
                    <a:pt x="5316" y="1126"/>
                  </a:cubicBezTo>
                  <a:cubicBezTo>
                    <a:pt x="5316" y="506"/>
                    <a:pt x="4811" y="1"/>
                    <a:pt x="41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55"/>
            <p:cNvSpPr/>
            <p:nvPr/>
          </p:nvSpPr>
          <p:spPr>
            <a:xfrm>
              <a:off x="4173650" y="2515975"/>
              <a:ext cx="132925" cy="56475"/>
            </a:xfrm>
            <a:custGeom>
              <a:avLst/>
              <a:gdLst/>
              <a:ahLst/>
              <a:cxnLst/>
              <a:rect l="l" t="t" r="r" b="b"/>
              <a:pathLst>
                <a:path w="5317" h="2259" extrusionOk="0">
                  <a:moveTo>
                    <a:pt x="1" y="1"/>
                  </a:moveTo>
                  <a:lnTo>
                    <a:pt x="1" y="2258"/>
                  </a:lnTo>
                  <a:lnTo>
                    <a:pt x="4191" y="2258"/>
                  </a:lnTo>
                  <a:cubicBezTo>
                    <a:pt x="4812" y="2258"/>
                    <a:pt x="5316" y="1753"/>
                    <a:pt x="5316" y="1126"/>
                  </a:cubicBezTo>
                  <a:cubicBezTo>
                    <a:pt x="5316" y="506"/>
                    <a:pt x="4812" y="1"/>
                    <a:pt x="419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8" name="Google Shape;648;p55"/>
          <p:cNvGrpSpPr/>
          <p:nvPr/>
        </p:nvGrpSpPr>
        <p:grpSpPr>
          <a:xfrm>
            <a:off x="1088757" y="1726562"/>
            <a:ext cx="743797" cy="171366"/>
            <a:chOff x="4109513" y="1964562"/>
            <a:chExt cx="501313" cy="117575"/>
          </a:xfrm>
        </p:grpSpPr>
        <p:sp>
          <p:nvSpPr>
            <p:cNvPr id="649" name="Google Shape;649;p55"/>
            <p:cNvSpPr/>
            <p:nvPr/>
          </p:nvSpPr>
          <p:spPr>
            <a:xfrm>
              <a:off x="4230425" y="1964850"/>
              <a:ext cx="380400" cy="1170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50" name="Google Shape;650;p55"/>
            <p:cNvGrpSpPr/>
            <p:nvPr/>
          </p:nvGrpSpPr>
          <p:grpSpPr>
            <a:xfrm rot="-5400000">
              <a:off x="4154963" y="1919112"/>
              <a:ext cx="117575" cy="208475"/>
              <a:chOff x="3314125" y="1799775"/>
              <a:chExt cx="117575" cy="208475"/>
            </a:xfrm>
          </p:grpSpPr>
          <p:sp>
            <p:nvSpPr>
              <p:cNvPr id="651" name="Google Shape;651;p55"/>
              <p:cNvSpPr/>
              <p:nvPr/>
            </p:nvSpPr>
            <p:spPr>
              <a:xfrm>
                <a:off x="3314125" y="1799775"/>
                <a:ext cx="117575" cy="208475"/>
              </a:xfrm>
              <a:custGeom>
                <a:avLst/>
                <a:gdLst/>
                <a:ahLst/>
                <a:cxnLst/>
                <a:rect l="l" t="t" r="r" b="b"/>
                <a:pathLst>
                  <a:path w="4703" h="8339" extrusionOk="0">
                    <a:moveTo>
                      <a:pt x="2352" y="1"/>
                    </a:moveTo>
                    <a:cubicBezTo>
                      <a:pt x="1053" y="1"/>
                      <a:pt x="0" y="1047"/>
                      <a:pt x="0" y="2345"/>
                    </a:cubicBezTo>
                    <a:lnTo>
                      <a:pt x="0" y="8338"/>
                    </a:lnTo>
                    <a:lnTo>
                      <a:pt x="4703" y="8338"/>
                    </a:lnTo>
                    <a:lnTo>
                      <a:pt x="4703" y="2345"/>
                    </a:lnTo>
                    <a:cubicBezTo>
                      <a:pt x="4703" y="1047"/>
                      <a:pt x="3650" y="1"/>
                      <a:pt x="235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652;p55"/>
              <p:cNvSpPr/>
              <p:nvPr/>
            </p:nvSpPr>
            <p:spPr>
              <a:xfrm>
                <a:off x="3342600" y="1826300"/>
                <a:ext cx="60625" cy="60600"/>
              </a:xfrm>
              <a:custGeom>
                <a:avLst/>
                <a:gdLst/>
                <a:ahLst/>
                <a:cxnLst/>
                <a:rect l="l" t="t" r="r" b="b"/>
                <a:pathLst>
                  <a:path w="2425" h="2424" extrusionOk="0">
                    <a:moveTo>
                      <a:pt x="1213" y="0"/>
                    </a:moveTo>
                    <a:cubicBezTo>
                      <a:pt x="542" y="0"/>
                      <a:pt x="1" y="541"/>
                      <a:pt x="1" y="1212"/>
                    </a:cubicBezTo>
                    <a:cubicBezTo>
                      <a:pt x="1" y="1883"/>
                      <a:pt x="542" y="2423"/>
                      <a:pt x="1213" y="2423"/>
                    </a:cubicBezTo>
                    <a:cubicBezTo>
                      <a:pt x="1883" y="2423"/>
                      <a:pt x="2424" y="1883"/>
                      <a:pt x="2424" y="1212"/>
                    </a:cubicBezTo>
                    <a:cubicBezTo>
                      <a:pt x="2424" y="541"/>
                      <a:pt x="1883" y="0"/>
                      <a:pt x="1213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653;p55"/>
              <p:cNvSpPr/>
              <p:nvPr/>
            </p:nvSpPr>
            <p:spPr>
              <a:xfrm>
                <a:off x="3353975" y="1837650"/>
                <a:ext cx="37875" cy="37900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516" extrusionOk="0">
                    <a:moveTo>
                      <a:pt x="758" y="0"/>
                    </a:moveTo>
                    <a:cubicBezTo>
                      <a:pt x="339" y="0"/>
                      <a:pt x="0" y="339"/>
                      <a:pt x="0" y="758"/>
                    </a:cubicBezTo>
                    <a:cubicBezTo>
                      <a:pt x="0" y="1176"/>
                      <a:pt x="339" y="1515"/>
                      <a:pt x="758" y="1515"/>
                    </a:cubicBezTo>
                    <a:cubicBezTo>
                      <a:pt x="1176" y="1515"/>
                      <a:pt x="1515" y="1176"/>
                      <a:pt x="1515" y="758"/>
                    </a:cubicBezTo>
                    <a:cubicBezTo>
                      <a:pt x="1515" y="339"/>
                      <a:pt x="1176" y="0"/>
                      <a:pt x="75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54" name="Google Shape;654;p55"/>
          <p:cNvGrpSpPr/>
          <p:nvPr/>
        </p:nvGrpSpPr>
        <p:grpSpPr>
          <a:xfrm>
            <a:off x="1101069" y="2718525"/>
            <a:ext cx="719511" cy="278389"/>
            <a:chOff x="3515000" y="3200728"/>
            <a:chExt cx="338100" cy="130822"/>
          </a:xfrm>
        </p:grpSpPr>
        <p:sp>
          <p:nvSpPr>
            <p:cNvPr id="655" name="Google Shape;655;p55"/>
            <p:cNvSpPr/>
            <p:nvPr/>
          </p:nvSpPr>
          <p:spPr>
            <a:xfrm>
              <a:off x="3548525" y="3234525"/>
              <a:ext cx="304575" cy="97025"/>
            </a:xfrm>
            <a:custGeom>
              <a:avLst/>
              <a:gdLst/>
              <a:ahLst/>
              <a:cxnLst/>
              <a:rect l="l" t="t" r="r" b="b"/>
              <a:pathLst>
                <a:path w="12183" h="3881" extrusionOk="0">
                  <a:moveTo>
                    <a:pt x="1140" y="0"/>
                  </a:moveTo>
                  <a:cubicBezTo>
                    <a:pt x="513" y="0"/>
                    <a:pt x="1" y="512"/>
                    <a:pt x="1" y="1147"/>
                  </a:cubicBezTo>
                  <a:lnTo>
                    <a:pt x="1" y="2734"/>
                  </a:lnTo>
                  <a:cubicBezTo>
                    <a:pt x="1" y="3368"/>
                    <a:pt x="513" y="3880"/>
                    <a:pt x="1140" y="3880"/>
                  </a:cubicBezTo>
                  <a:lnTo>
                    <a:pt x="11035" y="3880"/>
                  </a:lnTo>
                  <a:cubicBezTo>
                    <a:pt x="11670" y="3880"/>
                    <a:pt x="12182" y="3368"/>
                    <a:pt x="12182" y="2734"/>
                  </a:cubicBezTo>
                  <a:lnTo>
                    <a:pt x="12182" y="1147"/>
                  </a:lnTo>
                  <a:cubicBezTo>
                    <a:pt x="12182" y="512"/>
                    <a:pt x="11670" y="0"/>
                    <a:pt x="11035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56" name="Google Shape;656;p55"/>
            <p:cNvGrpSpPr/>
            <p:nvPr/>
          </p:nvGrpSpPr>
          <p:grpSpPr>
            <a:xfrm>
              <a:off x="3515000" y="3200728"/>
              <a:ext cx="282025" cy="67650"/>
              <a:chOff x="3515000" y="3112625"/>
              <a:chExt cx="282025" cy="67650"/>
            </a:xfrm>
          </p:grpSpPr>
          <p:sp>
            <p:nvSpPr>
              <p:cNvPr id="657" name="Google Shape;657;p55"/>
              <p:cNvSpPr/>
              <p:nvPr/>
            </p:nvSpPr>
            <p:spPr>
              <a:xfrm>
                <a:off x="3515000" y="3112625"/>
                <a:ext cx="282025" cy="67650"/>
              </a:xfrm>
              <a:custGeom>
                <a:avLst/>
                <a:gdLst/>
                <a:ahLst/>
                <a:cxnLst/>
                <a:rect l="l" t="t" r="r" b="b"/>
                <a:pathLst>
                  <a:path w="11281" h="2706" extrusionOk="0">
                    <a:moveTo>
                      <a:pt x="1349" y="0"/>
                    </a:moveTo>
                    <a:cubicBezTo>
                      <a:pt x="606" y="0"/>
                      <a:pt x="0" y="606"/>
                      <a:pt x="0" y="1356"/>
                    </a:cubicBezTo>
                    <a:cubicBezTo>
                      <a:pt x="0" y="2099"/>
                      <a:pt x="606" y="2705"/>
                      <a:pt x="1349" y="2705"/>
                    </a:cubicBezTo>
                    <a:lnTo>
                      <a:pt x="9924" y="2705"/>
                    </a:lnTo>
                    <a:cubicBezTo>
                      <a:pt x="10674" y="2705"/>
                      <a:pt x="11280" y="2099"/>
                      <a:pt x="11280" y="1356"/>
                    </a:cubicBezTo>
                    <a:cubicBezTo>
                      <a:pt x="11280" y="606"/>
                      <a:pt x="10674" y="0"/>
                      <a:pt x="992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658;p55"/>
              <p:cNvSpPr/>
              <p:nvPr/>
            </p:nvSpPr>
            <p:spPr>
              <a:xfrm>
                <a:off x="3521850" y="3118313"/>
                <a:ext cx="56275" cy="56275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251" extrusionOk="0">
                    <a:moveTo>
                      <a:pt x="1125" y="1"/>
                    </a:moveTo>
                    <a:cubicBezTo>
                      <a:pt x="505" y="1"/>
                      <a:pt x="0" y="506"/>
                      <a:pt x="0" y="1126"/>
                    </a:cubicBezTo>
                    <a:cubicBezTo>
                      <a:pt x="0" y="1746"/>
                      <a:pt x="505" y="2251"/>
                      <a:pt x="1125" y="2251"/>
                    </a:cubicBezTo>
                    <a:cubicBezTo>
                      <a:pt x="1745" y="2251"/>
                      <a:pt x="2250" y="1746"/>
                      <a:pt x="2250" y="1126"/>
                    </a:cubicBezTo>
                    <a:cubicBezTo>
                      <a:pt x="2250" y="506"/>
                      <a:pt x="1745" y="1"/>
                      <a:pt x="1125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59" name="Google Shape;659;p55"/>
          <p:cNvGrpSpPr/>
          <p:nvPr/>
        </p:nvGrpSpPr>
        <p:grpSpPr>
          <a:xfrm rot="10800000" flipH="1">
            <a:off x="1082554" y="927918"/>
            <a:ext cx="756748" cy="188711"/>
            <a:chOff x="3199075" y="3739025"/>
            <a:chExt cx="448629" cy="111875"/>
          </a:xfrm>
        </p:grpSpPr>
        <p:sp>
          <p:nvSpPr>
            <p:cNvPr id="660" name="Google Shape;660;p55"/>
            <p:cNvSpPr/>
            <p:nvPr/>
          </p:nvSpPr>
          <p:spPr>
            <a:xfrm>
              <a:off x="3199075" y="3739025"/>
              <a:ext cx="448629" cy="111875"/>
            </a:xfrm>
            <a:custGeom>
              <a:avLst/>
              <a:gdLst/>
              <a:ahLst/>
              <a:cxnLst/>
              <a:rect l="l" t="t" r="r" b="b"/>
              <a:pathLst>
                <a:path w="19396" h="4475" extrusionOk="0">
                  <a:moveTo>
                    <a:pt x="2907" y="1"/>
                  </a:moveTo>
                  <a:cubicBezTo>
                    <a:pt x="1039" y="1"/>
                    <a:pt x="1" y="2236"/>
                    <a:pt x="1263" y="3614"/>
                  </a:cubicBezTo>
                  <a:cubicBezTo>
                    <a:pt x="1292" y="3643"/>
                    <a:pt x="1321" y="3672"/>
                    <a:pt x="1350" y="3708"/>
                  </a:cubicBezTo>
                  <a:cubicBezTo>
                    <a:pt x="1856" y="4214"/>
                    <a:pt x="2526" y="4474"/>
                    <a:pt x="3201" y="4474"/>
                  </a:cubicBezTo>
                  <a:cubicBezTo>
                    <a:pt x="3737" y="4474"/>
                    <a:pt x="4276" y="4310"/>
                    <a:pt x="4739" y="3975"/>
                  </a:cubicBezTo>
                  <a:lnTo>
                    <a:pt x="14325" y="3975"/>
                  </a:lnTo>
                  <a:cubicBezTo>
                    <a:pt x="15399" y="3975"/>
                    <a:pt x="16424" y="3549"/>
                    <a:pt x="17188" y="2792"/>
                  </a:cubicBezTo>
                  <a:lnTo>
                    <a:pt x="19056" y="917"/>
                  </a:lnTo>
                  <a:cubicBezTo>
                    <a:pt x="19395" y="585"/>
                    <a:pt x="19157" y="8"/>
                    <a:pt x="18681" y="8"/>
                  </a:cubicBezTo>
                  <a:lnTo>
                    <a:pt x="29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55"/>
            <p:cNvSpPr/>
            <p:nvPr/>
          </p:nvSpPr>
          <p:spPr>
            <a:xfrm>
              <a:off x="3228836" y="3756427"/>
              <a:ext cx="83875" cy="75800"/>
            </a:xfrm>
            <a:custGeom>
              <a:avLst/>
              <a:gdLst/>
              <a:ahLst/>
              <a:cxnLst/>
              <a:rect l="l" t="t" r="r" b="b"/>
              <a:pathLst>
                <a:path w="3355" h="3032" extrusionOk="0">
                  <a:moveTo>
                    <a:pt x="1681" y="1"/>
                  </a:moveTo>
                  <a:cubicBezTo>
                    <a:pt x="1553" y="1"/>
                    <a:pt x="1422" y="17"/>
                    <a:pt x="1292" y="52"/>
                  </a:cubicBezTo>
                  <a:cubicBezTo>
                    <a:pt x="484" y="261"/>
                    <a:pt x="0" y="1091"/>
                    <a:pt x="210" y="1898"/>
                  </a:cubicBezTo>
                  <a:cubicBezTo>
                    <a:pt x="385" y="2577"/>
                    <a:pt x="999" y="3032"/>
                    <a:pt x="1669" y="3032"/>
                  </a:cubicBezTo>
                  <a:cubicBezTo>
                    <a:pt x="1797" y="3032"/>
                    <a:pt x="1927" y="3015"/>
                    <a:pt x="2056" y="2980"/>
                  </a:cubicBezTo>
                  <a:cubicBezTo>
                    <a:pt x="2871" y="2771"/>
                    <a:pt x="3354" y="1942"/>
                    <a:pt x="3145" y="1134"/>
                  </a:cubicBezTo>
                  <a:cubicBezTo>
                    <a:pt x="2963" y="456"/>
                    <a:pt x="2354" y="1"/>
                    <a:pt x="168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2" name="Google Shape;662;p55"/>
          <p:cNvGrpSpPr/>
          <p:nvPr/>
        </p:nvGrpSpPr>
        <p:grpSpPr>
          <a:xfrm>
            <a:off x="1093334" y="3077369"/>
            <a:ext cx="734909" cy="282704"/>
            <a:chOff x="4047975" y="3769179"/>
            <a:chExt cx="343175" cy="132000"/>
          </a:xfrm>
        </p:grpSpPr>
        <p:grpSp>
          <p:nvGrpSpPr>
            <p:cNvPr id="663" name="Google Shape;663;p55"/>
            <p:cNvGrpSpPr/>
            <p:nvPr/>
          </p:nvGrpSpPr>
          <p:grpSpPr>
            <a:xfrm>
              <a:off x="4047975" y="3769179"/>
              <a:ext cx="343175" cy="132000"/>
              <a:chOff x="4047975" y="3769179"/>
              <a:chExt cx="343175" cy="132000"/>
            </a:xfrm>
          </p:grpSpPr>
          <p:sp>
            <p:nvSpPr>
              <p:cNvPr id="664" name="Google Shape;664;p55"/>
              <p:cNvSpPr/>
              <p:nvPr/>
            </p:nvSpPr>
            <p:spPr>
              <a:xfrm>
                <a:off x="4119925" y="3790775"/>
                <a:ext cx="271225" cy="86025"/>
              </a:xfrm>
              <a:custGeom>
                <a:avLst/>
                <a:gdLst/>
                <a:ahLst/>
                <a:cxnLst/>
                <a:rect l="l" t="t" r="r" b="b"/>
                <a:pathLst>
                  <a:path w="10849" h="3441" extrusionOk="0">
                    <a:moveTo>
                      <a:pt x="1" y="1"/>
                    </a:moveTo>
                    <a:lnTo>
                      <a:pt x="1" y="3441"/>
                    </a:lnTo>
                    <a:lnTo>
                      <a:pt x="9752" y="3441"/>
                    </a:lnTo>
                    <a:lnTo>
                      <a:pt x="10848" y="1703"/>
                    </a:lnTo>
                    <a:lnTo>
                      <a:pt x="9752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65" name="Google Shape;665;p55"/>
              <p:cNvGrpSpPr/>
              <p:nvPr/>
            </p:nvGrpSpPr>
            <p:grpSpPr>
              <a:xfrm>
                <a:off x="4047975" y="3769179"/>
                <a:ext cx="288175" cy="132000"/>
                <a:chOff x="4047975" y="3635175"/>
                <a:chExt cx="288175" cy="132000"/>
              </a:xfrm>
            </p:grpSpPr>
            <p:sp>
              <p:nvSpPr>
                <p:cNvPr id="666" name="Google Shape;666;p55"/>
                <p:cNvSpPr/>
                <p:nvPr/>
              </p:nvSpPr>
              <p:spPr>
                <a:xfrm>
                  <a:off x="4113425" y="3635175"/>
                  <a:ext cx="222725" cy="4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09" h="1876" extrusionOk="0">
                      <a:moveTo>
                        <a:pt x="1" y="0"/>
                      </a:moveTo>
                      <a:lnTo>
                        <a:pt x="1" y="1875"/>
                      </a:lnTo>
                      <a:lnTo>
                        <a:pt x="8209" y="1875"/>
                      </a:lnTo>
                      <a:lnTo>
                        <a:pt x="8908" y="931"/>
                      </a:lnTo>
                      <a:lnTo>
                        <a:pt x="8209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7" name="Google Shape;667;p55"/>
                <p:cNvSpPr/>
                <p:nvPr/>
              </p:nvSpPr>
              <p:spPr>
                <a:xfrm>
                  <a:off x="4047975" y="3635175"/>
                  <a:ext cx="132025" cy="13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1" h="5280" extrusionOk="0">
                      <a:moveTo>
                        <a:pt x="2641" y="0"/>
                      </a:moveTo>
                      <a:cubicBezTo>
                        <a:pt x="1176" y="0"/>
                        <a:pt x="1" y="1183"/>
                        <a:pt x="1" y="2640"/>
                      </a:cubicBezTo>
                      <a:cubicBezTo>
                        <a:pt x="1" y="4097"/>
                        <a:pt x="1176" y="5280"/>
                        <a:pt x="2641" y="5280"/>
                      </a:cubicBezTo>
                      <a:cubicBezTo>
                        <a:pt x="4098" y="5280"/>
                        <a:pt x="5280" y="4097"/>
                        <a:pt x="5280" y="2640"/>
                      </a:cubicBezTo>
                      <a:cubicBezTo>
                        <a:pt x="5280" y="1183"/>
                        <a:pt x="4098" y="0"/>
                        <a:pt x="2641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668" name="Google Shape;668;p55"/>
            <p:cNvSpPr/>
            <p:nvPr/>
          </p:nvSpPr>
          <p:spPr>
            <a:xfrm>
              <a:off x="4065475" y="3787800"/>
              <a:ext cx="96850" cy="96850"/>
            </a:xfrm>
            <a:custGeom>
              <a:avLst/>
              <a:gdLst/>
              <a:ahLst/>
              <a:cxnLst/>
              <a:rect l="l" t="t" r="r" b="b"/>
              <a:pathLst>
                <a:path w="3874" h="3874" extrusionOk="0">
                  <a:moveTo>
                    <a:pt x="1941" y="0"/>
                  </a:moveTo>
                  <a:cubicBezTo>
                    <a:pt x="866" y="0"/>
                    <a:pt x="0" y="866"/>
                    <a:pt x="0" y="1933"/>
                  </a:cubicBezTo>
                  <a:cubicBezTo>
                    <a:pt x="0" y="3008"/>
                    <a:pt x="866" y="3873"/>
                    <a:pt x="1941" y="3873"/>
                  </a:cubicBezTo>
                  <a:cubicBezTo>
                    <a:pt x="3008" y="3873"/>
                    <a:pt x="3874" y="3008"/>
                    <a:pt x="3874" y="1933"/>
                  </a:cubicBezTo>
                  <a:cubicBezTo>
                    <a:pt x="3874" y="866"/>
                    <a:pt x="3008" y="0"/>
                    <a:pt x="19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9" name="Google Shape;669;p55"/>
          <p:cNvGrpSpPr/>
          <p:nvPr/>
        </p:nvGrpSpPr>
        <p:grpSpPr>
          <a:xfrm>
            <a:off x="1082376" y="2474401"/>
            <a:ext cx="756740" cy="209778"/>
            <a:chOff x="3176563" y="1380375"/>
            <a:chExt cx="844388" cy="234075"/>
          </a:xfrm>
        </p:grpSpPr>
        <p:sp>
          <p:nvSpPr>
            <p:cNvPr id="670" name="Google Shape;670;p55"/>
            <p:cNvSpPr/>
            <p:nvPr/>
          </p:nvSpPr>
          <p:spPr>
            <a:xfrm>
              <a:off x="3289775" y="1394800"/>
              <a:ext cx="731175" cy="158175"/>
            </a:xfrm>
            <a:custGeom>
              <a:avLst/>
              <a:gdLst/>
              <a:ahLst/>
              <a:cxnLst/>
              <a:rect l="l" t="t" r="r" b="b"/>
              <a:pathLst>
                <a:path w="29247" h="6327" extrusionOk="0">
                  <a:moveTo>
                    <a:pt x="1" y="1"/>
                  </a:moveTo>
                  <a:lnTo>
                    <a:pt x="1" y="6326"/>
                  </a:lnTo>
                  <a:lnTo>
                    <a:pt x="26088" y="6326"/>
                  </a:lnTo>
                  <a:cubicBezTo>
                    <a:pt x="27833" y="6326"/>
                    <a:pt x="29247" y="4912"/>
                    <a:pt x="29247" y="3167"/>
                  </a:cubicBezTo>
                  <a:cubicBezTo>
                    <a:pt x="29247" y="1414"/>
                    <a:pt x="27833" y="1"/>
                    <a:pt x="26088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55"/>
            <p:cNvSpPr/>
            <p:nvPr/>
          </p:nvSpPr>
          <p:spPr>
            <a:xfrm>
              <a:off x="3849475" y="1413550"/>
              <a:ext cx="152725" cy="120650"/>
            </a:xfrm>
            <a:custGeom>
              <a:avLst/>
              <a:gdLst/>
              <a:ahLst/>
              <a:cxnLst/>
              <a:rect l="l" t="t" r="r" b="b"/>
              <a:pathLst>
                <a:path w="6109" h="4826" extrusionOk="0">
                  <a:moveTo>
                    <a:pt x="2366" y="1"/>
                  </a:moveTo>
                  <a:cubicBezTo>
                    <a:pt x="1053" y="30"/>
                    <a:pt x="0" y="1097"/>
                    <a:pt x="0" y="2410"/>
                  </a:cubicBezTo>
                  <a:cubicBezTo>
                    <a:pt x="0" y="3722"/>
                    <a:pt x="1053" y="4797"/>
                    <a:pt x="2366" y="4826"/>
                  </a:cubicBezTo>
                  <a:lnTo>
                    <a:pt x="3700" y="4826"/>
                  </a:lnTo>
                  <a:cubicBezTo>
                    <a:pt x="5027" y="4819"/>
                    <a:pt x="6102" y="3744"/>
                    <a:pt x="6109" y="2417"/>
                  </a:cubicBezTo>
                  <a:cubicBezTo>
                    <a:pt x="6102" y="1083"/>
                    <a:pt x="5027" y="1"/>
                    <a:pt x="3700" y="1"/>
                  </a:cubicBezTo>
                  <a:close/>
                </a:path>
              </a:pathLst>
            </a:custGeom>
            <a:solidFill>
              <a:srgbClr val="E7AB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55"/>
            <p:cNvSpPr/>
            <p:nvPr/>
          </p:nvSpPr>
          <p:spPr>
            <a:xfrm>
              <a:off x="3849475" y="1413550"/>
              <a:ext cx="152725" cy="120650"/>
            </a:xfrm>
            <a:custGeom>
              <a:avLst/>
              <a:gdLst/>
              <a:ahLst/>
              <a:cxnLst/>
              <a:rect l="l" t="t" r="r" b="b"/>
              <a:pathLst>
                <a:path w="6109" h="4826" extrusionOk="0">
                  <a:moveTo>
                    <a:pt x="2366" y="1"/>
                  </a:moveTo>
                  <a:cubicBezTo>
                    <a:pt x="1053" y="30"/>
                    <a:pt x="0" y="1097"/>
                    <a:pt x="0" y="2410"/>
                  </a:cubicBezTo>
                  <a:cubicBezTo>
                    <a:pt x="0" y="3722"/>
                    <a:pt x="1053" y="4797"/>
                    <a:pt x="2366" y="4826"/>
                  </a:cubicBezTo>
                  <a:lnTo>
                    <a:pt x="3700" y="4826"/>
                  </a:lnTo>
                  <a:cubicBezTo>
                    <a:pt x="5027" y="4819"/>
                    <a:pt x="6102" y="3744"/>
                    <a:pt x="6109" y="2417"/>
                  </a:cubicBezTo>
                  <a:cubicBezTo>
                    <a:pt x="6102" y="1083"/>
                    <a:pt x="5027" y="1"/>
                    <a:pt x="370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55"/>
            <p:cNvSpPr/>
            <p:nvPr/>
          </p:nvSpPr>
          <p:spPr>
            <a:xfrm>
              <a:off x="3843325" y="1413550"/>
              <a:ext cx="135450" cy="112375"/>
            </a:xfrm>
            <a:custGeom>
              <a:avLst/>
              <a:gdLst/>
              <a:ahLst/>
              <a:cxnLst/>
              <a:rect l="l" t="t" r="r" b="b"/>
              <a:pathLst>
                <a:path w="5418" h="4495" extrusionOk="0">
                  <a:moveTo>
                    <a:pt x="2612" y="1"/>
                  </a:moveTo>
                  <a:cubicBezTo>
                    <a:pt x="1523" y="1"/>
                    <a:pt x="571" y="729"/>
                    <a:pt x="289" y="1782"/>
                  </a:cubicBezTo>
                  <a:cubicBezTo>
                    <a:pt x="1" y="2835"/>
                    <a:pt x="455" y="3946"/>
                    <a:pt x="1400" y="4494"/>
                  </a:cubicBezTo>
                  <a:cubicBezTo>
                    <a:pt x="809" y="4040"/>
                    <a:pt x="462" y="3333"/>
                    <a:pt x="462" y="2590"/>
                  </a:cubicBezTo>
                  <a:cubicBezTo>
                    <a:pt x="462" y="1263"/>
                    <a:pt x="1544" y="181"/>
                    <a:pt x="2871" y="181"/>
                  </a:cubicBezTo>
                  <a:lnTo>
                    <a:pt x="4206" y="181"/>
                  </a:lnTo>
                  <a:cubicBezTo>
                    <a:pt x="4631" y="181"/>
                    <a:pt x="5049" y="297"/>
                    <a:pt x="5417" y="513"/>
                  </a:cubicBezTo>
                  <a:cubicBezTo>
                    <a:pt x="4999" y="181"/>
                    <a:pt x="4480" y="1"/>
                    <a:pt x="39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74" name="Google Shape;674;p55"/>
            <p:cNvGrpSpPr/>
            <p:nvPr/>
          </p:nvGrpSpPr>
          <p:grpSpPr>
            <a:xfrm>
              <a:off x="3176563" y="1380375"/>
              <a:ext cx="196550" cy="234075"/>
              <a:chOff x="3077200" y="1380375"/>
              <a:chExt cx="196550" cy="234075"/>
            </a:xfrm>
          </p:grpSpPr>
          <p:sp>
            <p:nvSpPr>
              <p:cNvPr id="675" name="Google Shape;675;p55"/>
              <p:cNvSpPr/>
              <p:nvPr/>
            </p:nvSpPr>
            <p:spPr>
              <a:xfrm>
                <a:off x="3077200" y="1380375"/>
                <a:ext cx="196550" cy="189000"/>
              </a:xfrm>
              <a:custGeom>
                <a:avLst/>
                <a:gdLst/>
                <a:ahLst/>
                <a:cxnLst/>
                <a:rect l="l" t="t" r="r" b="b"/>
                <a:pathLst>
                  <a:path w="7862" h="7560" extrusionOk="0">
                    <a:moveTo>
                      <a:pt x="4083" y="1"/>
                    </a:moveTo>
                    <a:cubicBezTo>
                      <a:pt x="2554" y="1"/>
                      <a:pt x="1176" y="924"/>
                      <a:pt x="592" y="2338"/>
                    </a:cubicBezTo>
                    <a:cubicBezTo>
                      <a:pt x="0" y="3744"/>
                      <a:pt x="325" y="5374"/>
                      <a:pt x="1407" y="6456"/>
                    </a:cubicBezTo>
                    <a:cubicBezTo>
                      <a:pt x="2129" y="7178"/>
                      <a:pt x="3092" y="7560"/>
                      <a:pt x="4074" y="7560"/>
                    </a:cubicBezTo>
                    <a:cubicBezTo>
                      <a:pt x="4562" y="7560"/>
                      <a:pt x="5055" y="7465"/>
                      <a:pt x="5525" y="7271"/>
                    </a:cubicBezTo>
                    <a:cubicBezTo>
                      <a:pt x="6939" y="6687"/>
                      <a:pt x="7862" y="5309"/>
                      <a:pt x="7862" y="3780"/>
                    </a:cubicBezTo>
                    <a:cubicBezTo>
                      <a:pt x="7855" y="1696"/>
                      <a:pt x="6167" y="8"/>
                      <a:pt x="408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676;p55"/>
              <p:cNvSpPr/>
              <p:nvPr/>
            </p:nvSpPr>
            <p:spPr>
              <a:xfrm>
                <a:off x="3145900" y="1498475"/>
                <a:ext cx="68350" cy="70925"/>
              </a:xfrm>
              <a:custGeom>
                <a:avLst/>
                <a:gdLst/>
                <a:ahLst/>
                <a:cxnLst/>
                <a:rect l="l" t="t" r="r" b="b"/>
                <a:pathLst>
                  <a:path w="2734" h="2837" extrusionOk="0">
                    <a:moveTo>
                      <a:pt x="1082" y="1"/>
                    </a:moveTo>
                    <a:cubicBezTo>
                      <a:pt x="613" y="1"/>
                      <a:pt x="159" y="686"/>
                      <a:pt x="0" y="2035"/>
                    </a:cubicBezTo>
                    <a:lnTo>
                      <a:pt x="0" y="2590"/>
                    </a:lnTo>
                    <a:cubicBezTo>
                      <a:pt x="429" y="2755"/>
                      <a:pt x="879" y="2836"/>
                      <a:pt x="1330" y="2836"/>
                    </a:cubicBezTo>
                    <a:cubicBezTo>
                      <a:pt x="1806" y="2836"/>
                      <a:pt x="2282" y="2746"/>
                      <a:pt x="2734" y="2569"/>
                    </a:cubicBezTo>
                    <a:lnTo>
                      <a:pt x="2734" y="2006"/>
                    </a:lnTo>
                    <a:cubicBezTo>
                      <a:pt x="2561" y="362"/>
                      <a:pt x="1587" y="1"/>
                      <a:pt x="10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677;p55"/>
              <p:cNvSpPr/>
              <p:nvPr/>
            </p:nvSpPr>
            <p:spPr>
              <a:xfrm>
                <a:off x="3089275" y="1392288"/>
                <a:ext cx="179975" cy="163150"/>
              </a:xfrm>
              <a:custGeom>
                <a:avLst/>
                <a:gdLst/>
                <a:ahLst/>
                <a:cxnLst/>
                <a:rect l="l" t="t" r="r" b="b"/>
                <a:pathLst>
                  <a:path w="7199" h="6526" extrusionOk="0">
                    <a:moveTo>
                      <a:pt x="3601" y="0"/>
                    </a:moveTo>
                    <a:cubicBezTo>
                      <a:pt x="3341" y="0"/>
                      <a:pt x="3077" y="31"/>
                      <a:pt x="2813" y="96"/>
                    </a:cubicBezTo>
                    <a:cubicBezTo>
                      <a:pt x="1068" y="529"/>
                      <a:pt x="1" y="2296"/>
                      <a:pt x="433" y="4042"/>
                    </a:cubicBezTo>
                    <a:cubicBezTo>
                      <a:pt x="801" y="5531"/>
                      <a:pt x="2132" y="6525"/>
                      <a:pt x="3594" y="6525"/>
                    </a:cubicBezTo>
                    <a:cubicBezTo>
                      <a:pt x="3853" y="6525"/>
                      <a:pt x="4116" y="6494"/>
                      <a:pt x="4378" y="6429"/>
                    </a:cubicBezTo>
                    <a:cubicBezTo>
                      <a:pt x="6131" y="5996"/>
                      <a:pt x="7199" y="4229"/>
                      <a:pt x="6766" y="2477"/>
                    </a:cubicBezTo>
                    <a:cubicBezTo>
                      <a:pt x="6398" y="994"/>
                      <a:pt x="5067" y="0"/>
                      <a:pt x="3601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678;p55"/>
              <p:cNvSpPr/>
              <p:nvPr/>
            </p:nvSpPr>
            <p:spPr>
              <a:xfrm>
                <a:off x="3099881" y="1407525"/>
                <a:ext cx="146425" cy="206925"/>
              </a:xfrm>
              <a:custGeom>
                <a:avLst/>
                <a:gdLst/>
                <a:ahLst/>
                <a:cxnLst/>
                <a:rect l="l" t="t" r="r" b="b"/>
                <a:pathLst>
                  <a:path w="5857" h="8277" extrusionOk="0">
                    <a:moveTo>
                      <a:pt x="3163" y="0"/>
                    </a:moveTo>
                    <a:cubicBezTo>
                      <a:pt x="2706" y="0"/>
                      <a:pt x="2237" y="119"/>
                      <a:pt x="1796" y="379"/>
                    </a:cubicBezTo>
                    <a:cubicBezTo>
                      <a:pt x="0" y="1439"/>
                      <a:pt x="44" y="4050"/>
                      <a:pt x="1869" y="5053"/>
                    </a:cubicBezTo>
                    <a:cubicBezTo>
                      <a:pt x="2135" y="5204"/>
                      <a:pt x="2308" y="5485"/>
                      <a:pt x="2308" y="5803"/>
                    </a:cubicBezTo>
                    <a:lnTo>
                      <a:pt x="2308" y="6654"/>
                    </a:lnTo>
                    <a:lnTo>
                      <a:pt x="1876" y="6654"/>
                    </a:lnTo>
                    <a:cubicBezTo>
                      <a:pt x="1753" y="6654"/>
                      <a:pt x="1695" y="6798"/>
                      <a:pt x="1782" y="6884"/>
                    </a:cubicBezTo>
                    <a:lnTo>
                      <a:pt x="3109" y="8233"/>
                    </a:lnTo>
                    <a:cubicBezTo>
                      <a:pt x="3134" y="8262"/>
                      <a:pt x="3169" y="8276"/>
                      <a:pt x="3203" y="8276"/>
                    </a:cubicBezTo>
                    <a:cubicBezTo>
                      <a:pt x="3237" y="8276"/>
                      <a:pt x="3271" y="8262"/>
                      <a:pt x="3297" y="8233"/>
                    </a:cubicBezTo>
                    <a:lnTo>
                      <a:pt x="4624" y="6884"/>
                    </a:lnTo>
                    <a:cubicBezTo>
                      <a:pt x="4710" y="6798"/>
                      <a:pt x="4645" y="6654"/>
                      <a:pt x="4530" y="6654"/>
                    </a:cubicBezTo>
                    <a:lnTo>
                      <a:pt x="4097" y="6654"/>
                    </a:lnTo>
                    <a:lnTo>
                      <a:pt x="4097" y="5752"/>
                    </a:lnTo>
                    <a:cubicBezTo>
                      <a:pt x="4097" y="5449"/>
                      <a:pt x="4256" y="5168"/>
                      <a:pt x="4523" y="5016"/>
                    </a:cubicBezTo>
                    <a:cubicBezTo>
                      <a:pt x="5345" y="4533"/>
                      <a:pt x="5857" y="3653"/>
                      <a:pt x="5857" y="2694"/>
                    </a:cubicBezTo>
                    <a:cubicBezTo>
                      <a:pt x="5857" y="1121"/>
                      <a:pt x="4567" y="0"/>
                      <a:pt x="316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79" name="Google Shape;679;p55"/>
          <p:cNvGrpSpPr/>
          <p:nvPr/>
        </p:nvGrpSpPr>
        <p:grpSpPr>
          <a:xfrm>
            <a:off x="1168966" y="3428283"/>
            <a:ext cx="583683" cy="515041"/>
            <a:chOff x="4150855" y="3304766"/>
            <a:chExt cx="400468" cy="353373"/>
          </a:xfrm>
        </p:grpSpPr>
        <p:grpSp>
          <p:nvGrpSpPr>
            <p:cNvPr id="680" name="Google Shape;680;p55"/>
            <p:cNvGrpSpPr/>
            <p:nvPr/>
          </p:nvGrpSpPr>
          <p:grpSpPr>
            <a:xfrm rot="5400000">
              <a:off x="4069042" y="3402899"/>
              <a:ext cx="320732" cy="157107"/>
              <a:chOff x="2578246" y="3661125"/>
              <a:chExt cx="226794" cy="111100"/>
            </a:xfrm>
          </p:grpSpPr>
          <p:grpSp>
            <p:nvGrpSpPr>
              <p:cNvPr id="681" name="Google Shape;681;p55"/>
              <p:cNvGrpSpPr/>
              <p:nvPr/>
            </p:nvGrpSpPr>
            <p:grpSpPr>
              <a:xfrm>
                <a:off x="2610652" y="3685297"/>
                <a:ext cx="194387" cy="60778"/>
                <a:chOff x="2610652" y="3685297"/>
                <a:chExt cx="194387" cy="60778"/>
              </a:xfrm>
            </p:grpSpPr>
            <p:sp>
              <p:nvSpPr>
                <p:cNvPr id="682" name="Google Shape;682;p55"/>
                <p:cNvSpPr/>
                <p:nvPr/>
              </p:nvSpPr>
              <p:spPr>
                <a:xfrm>
                  <a:off x="2682590" y="3685297"/>
                  <a:ext cx="122450" cy="6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98" h="2431" extrusionOk="0">
                      <a:moveTo>
                        <a:pt x="1" y="0"/>
                      </a:moveTo>
                      <a:lnTo>
                        <a:pt x="1" y="2431"/>
                      </a:lnTo>
                      <a:lnTo>
                        <a:pt x="4198" y="2431"/>
                      </a:lnTo>
                      <a:lnTo>
                        <a:pt x="4898" y="1219"/>
                      </a:lnTo>
                      <a:lnTo>
                        <a:pt x="4198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3" name="Google Shape;683;p55"/>
                <p:cNvSpPr/>
                <p:nvPr/>
              </p:nvSpPr>
              <p:spPr>
                <a:xfrm>
                  <a:off x="2610652" y="3685300"/>
                  <a:ext cx="111270" cy="6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98" h="2431" extrusionOk="0">
                      <a:moveTo>
                        <a:pt x="1" y="0"/>
                      </a:moveTo>
                      <a:lnTo>
                        <a:pt x="1" y="2431"/>
                      </a:lnTo>
                      <a:lnTo>
                        <a:pt x="4198" y="2431"/>
                      </a:lnTo>
                      <a:lnTo>
                        <a:pt x="4898" y="1219"/>
                      </a:lnTo>
                      <a:lnTo>
                        <a:pt x="4198" y="0"/>
                      </a:lnTo>
                      <a:close/>
                    </a:path>
                  </a:pathLst>
                </a:custGeom>
                <a:solidFill>
                  <a:srgbClr val="37495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4" name="Google Shape;684;p55"/>
              <p:cNvGrpSpPr/>
              <p:nvPr/>
            </p:nvGrpSpPr>
            <p:grpSpPr>
              <a:xfrm>
                <a:off x="2578246" y="3661125"/>
                <a:ext cx="128225" cy="111100"/>
                <a:chOff x="2578246" y="3661125"/>
                <a:chExt cx="128225" cy="111100"/>
              </a:xfrm>
            </p:grpSpPr>
            <p:sp>
              <p:nvSpPr>
                <p:cNvPr id="685" name="Google Shape;685;p55"/>
                <p:cNvSpPr/>
                <p:nvPr/>
              </p:nvSpPr>
              <p:spPr>
                <a:xfrm>
                  <a:off x="2578246" y="3661125"/>
                  <a:ext cx="128225" cy="11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9" h="4444" extrusionOk="0">
                      <a:moveTo>
                        <a:pt x="1277" y="1"/>
                      </a:moveTo>
                      <a:lnTo>
                        <a:pt x="0" y="2222"/>
                      </a:lnTo>
                      <a:lnTo>
                        <a:pt x="1277" y="4444"/>
                      </a:lnTo>
                      <a:lnTo>
                        <a:pt x="3845" y="4444"/>
                      </a:lnTo>
                      <a:lnTo>
                        <a:pt x="5128" y="2222"/>
                      </a:lnTo>
                      <a:lnTo>
                        <a:pt x="3845" y="1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686" name="Google Shape;686;p55"/>
                <p:cNvGrpSpPr/>
                <p:nvPr/>
              </p:nvGrpSpPr>
              <p:grpSpPr>
                <a:xfrm>
                  <a:off x="2596850" y="3677550"/>
                  <a:ext cx="102450" cy="94675"/>
                  <a:chOff x="2596850" y="3677550"/>
                  <a:chExt cx="102450" cy="94675"/>
                </a:xfrm>
              </p:grpSpPr>
              <p:sp>
                <p:nvSpPr>
                  <p:cNvPr id="687" name="Google Shape;687;p55"/>
                  <p:cNvSpPr/>
                  <p:nvPr/>
                </p:nvSpPr>
                <p:spPr>
                  <a:xfrm>
                    <a:off x="2596850" y="3677550"/>
                    <a:ext cx="90350" cy="78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14" h="3131" extrusionOk="0">
                        <a:moveTo>
                          <a:pt x="909" y="0"/>
                        </a:moveTo>
                        <a:lnTo>
                          <a:pt x="0" y="1565"/>
                        </a:lnTo>
                        <a:lnTo>
                          <a:pt x="909" y="3130"/>
                        </a:lnTo>
                        <a:lnTo>
                          <a:pt x="2712" y="3130"/>
                        </a:lnTo>
                        <a:lnTo>
                          <a:pt x="3614" y="1565"/>
                        </a:lnTo>
                        <a:lnTo>
                          <a:pt x="2712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8" name="Google Shape;688;p55"/>
                  <p:cNvSpPr/>
                  <p:nvPr/>
                </p:nvSpPr>
                <p:spPr>
                  <a:xfrm>
                    <a:off x="2619575" y="3716675"/>
                    <a:ext cx="79725" cy="55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89" h="2222" extrusionOk="0">
                        <a:moveTo>
                          <a:pt x="2705" y="0"/>
                        </a:moveTo>
                        <a:lnTo>
                          <a:pt x="1803" y="1565"/>
                        </a:lnTo>
                        <a:lnTo>
                          <a:pt x="0" y="1565"/>
                        </a:lnTo>
                        <a:lnTo>
                          <a:pt x="657" y="2222"/>
                        </a:lnTo>
                        <a:lnTo>
                          <a:pt x="2186" y="2222"/>
                        </a:lnTo>
                        <a:lnTo>
                          <a:pt x="3188" y="483"/>
                        </a:lnTo>
                        <a:lnTo>
                          <a:pt x="2705" y="0"/>
                        </a:lnTo>
                        <a:close/>
                      </a:path>
                    </a:pathLst>
                  </a:custGeom>
                  <a:solidFill>
                    <a:srgbClr val="37495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689" name="Google Shape;689;p55"/>
            <p:cNvGrpSpPr/>
            <p:nvPr/>
          </p:nvGrpSpPr>
          <p:grpSpPr>
            <a:xfrm rot="5400000">
              <a:off x="4302139" y="3408954"/>
              <a:ext cx="353373" cy="144996"/>
              <a:chOff x="5075685" y="2271925"/>
              <a:chExt cx="492712" cy="202254"/>
            </a:xfrm>
          </p:grpSpPr>
          <p:sp>
            <p:nvSpPr>
              <p:cNvPr id="690" name="Google Shape;690;p55"/>
              <p:cNvSpPr/>
              <p:nvPr/>
            </p:nvSpPr>
            <p:spPr>
              <a:xfrm>
                <a:off x="5123284" y="2299433"/>
                <a:ext cx="147586" cy="147624"/>
              </a:xfrm>
              <a:custGeom>
                <a:avLst/>
                <a:gdLst/>
                <a:ahLst/>
                <a:cxnLst/>
                <a:rect l="l" t="t" r="r" b="b"/>
                <a:pathLst>
                  <a:path w="3820" h="3821" extrusionOk="0">
                    <a:moveTo>
                      <a:pt x="1910" y="1"/>
                    </a:moveTo>
                    <a:cubicBezTo>
                      <a:pt x="863" y="1"/>
                      <a:pt x="0" y="851"/>
                      <a:pt x="0" y="1911"/>
                    </a:cubicBezTo>
                    <a:cubicBezTo>
                      <a:pt x="0" y="2958"/>
                      <a:pt x="863" y="3821"/>
                      <a:pt x="1910" y="3821"/>
                    </a:cubicBezTo>
                    <a:cubicBezTo>
                      <a:pt x="2970" y="3821"/>
                      <a:pt x="3820" y="2958"/>
                      <a:pt x="3820" y="1911"/>
                    </a:cubicBezTo>
                    <a:cubicBezTo>
                      <a:pt x="3820" y="851"/>
                      <a:pt x="2970" y="1"/>
                      <a:pt x="19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" name="Google Shape;691;p55"/>
              <p:cNvSpPr/>
              <p:nvPr/>
            </p:nvSpPr>
            <p:spPr>
              <a:xfrm>
                <a:off x="5075685" y="2271925"/>
                <a:ext cx="492712" cy="202254"/>
              </a:xfrm>
              <a:custGeom>
                <a:avLst/>
                <a:gdLst/>
                <a:ahLst/>
                <a:cxnLst/>
                <a:rect l="l" t="t" r="r" b="b"/>
                <a:pathLst>
                  <a:path w="12753" h="5235" extrusionOk="0">
                    <a:moveTo>
                      <a:pt x="3157" y="713"/>
                    </a:moveTo>
                    <a:cubicBezTo>
                      <a:pt x="4848" y="713"/>
                      <a:pt x="5689" y="2762"/>
                      <a:pt x="4497" y="3966"/>
                    </a:cubicBezTo>
                    <a:cubicBezTo>
                      <a:pt x="4107" y="4352"/>
                      <a:pt x="3629" y="4524"/>
                      <a:pt x="3159" y="4524"/>
                    </a:cubicBezTo>
                    <a:cubicBezTo>
                      <a:pt x="2176" y="4524"/>
                      <a:pt x="1232" y="3766"/>
                      <a:pt x="1232" y="2623"/>
                    </a:cubicBezTo>
                    <a:cubicBezTo>
                      <a:pt x="1245" y="1563"/>
                      <a:pt x="2095" y="713"/>
                      <a:pt x="3142" y="713"/>
                    </a:cubicBezTo>
                    <a:cubicBezTo>
                      <a:pt x="3147" y="713"/>
                      <a:pt x="3152" y="713"/>
                      <a:pt x="3157" y="713"/>
                    </a:cubicBezTo>
                    <a:close/>
                    <a:moveTo>
                      <a:pt x="3149" y="0"/>
                    </a:moveTo>
                    <a:cubicBezTo>
                      <a:pt x="2159" y="0"/>
                      <a:pt x="1184" y="555"/>
                      <a:pt x="739" y="1575"/>
                    </a:cubicBezTo>
                    <a:cubicBezTo>
                      <a:pt x="0" y="3300"/>
                      <a:pt x="1257" y="5235"/>
                      <a:pt x="3142" y="5235"/>
                    </a:cubicBezTo>
                    <a:cubicBezTo>
                      <a:pt x="3869" y="5235"/>
                      <a:pt x="4559" y="4939"/>
                      <a:pt x="5052" y="4422"/>
                    </a:cubicBezTo>
                    <a:lnTo>
                      <a:pt x="11213" y="4422"/>
                    </a:lnTo>
                    <a:lnTo>
                      <a:pt x="11213" y="5038"/>
                    </a:lnTo>
                    <a:lnTo>
                      <a:pt x="12753" y="2623"/>
                    </a:lnTo>
                    <a:lnTo>
                      <a:pt x="11200" y="208"/>
                    </a:lnTo>
                    <a:lnTo>
                      <a:pt x="11200" y="824"/>
                    </a:lnTo>
                    <a:lnTo>
                      <a:pt x="5052" y="824"/>
                    </a:lnTo>
                    <a:cubicBezTo>
                      <a:pt x="4523" y="265"/>
                      <a:pt x="3832" y="0"/>
                      <a:pt x="3149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92" name="Google Shape;692;p55"/>
          <p:cNvGrpSpPr/>
          <p:nvPr/>
        </p:nvGrpSpPr>
        <p:grpSpPr>
          <a:xfrm>
            <a:off x="1089095" y="4015453"/>
            <a:ext cx="467479" cy="193481"/>
            <a:chOff x="4260510" y="2242993"/>
            <a:chExt cx="628501" cy="260125"/>
          </a:xfrm>
        </p:grpSpPr>
        <p:grpSp>
          <p:nvGrpSpPr>
            <p:cNvPr id="693" name="Google Shape;693;p55"/>
            <p:cNvGrpSpPr/>
            <p:nvPr/>
          </p:nvGrpSpPr>
          <p:grpSpPr>
            <a:xfrm>
              <a:off x="4260510" y="2286954"/>
              <a:ext cx="628501" cy="172421"/>
              <a:chOff x="4260510" y="2286954"/>
              <a:chExt cx="628501" cy="172421"/>
            </a:xfrm>
          </p:grpSpPr>
          <p:sp>
            <p:nvSpPr>
              <p:cNvPr id="694" name="Google Shape;694;p55"/>
              <p:cNvSpPr/>
              <p:nvPr/>
            </p:nvSpPr>
            <p:spPr>
              <a:xfrm>
                <a:off x="4643001" y="2286954"/>
                <a:ext cx="246010" cy="172421"/>
              </a:xfrm>
              <a:custGeom>
                <a:avLst/>
                <a:gdLst/>
                <a:ahLst/>
                <a:cxnLst/>
                <a:rect l="l" t="t" r="r" b="b"/>
                <a:pathLst>
                  <a:path w="8976" h="6291" extrusionOk="0">
                    <a:moveTo>
                      <a:pt x="1" y="1"/>
                    </a:moveTo>
                    <a:cubicBezTo>
                      <a:pt x="1585" y="1791"/>
                      <a:pt x="1585" y="4500"/>
                      <a:pt x="1" y="6290"/>
                    </a:cubicBezTo>
                    <a:lnTo>
                      <a:pt x="7117" y="6290"/>
                    </a:lnTo>
                    <a:lnTo>
                      <a:pt x="8976" y="3306"/>
                    </a:lnTo>
                    <a:lnTo>
                      <a:pt x="7117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695;p55"/>
              <p:cNvSpPr/>
              <p:nvPr/>
            </p:nvSpPr>
            <p:spPr>
              <a:xfrm>
                <a:off x="4260510" y="2286954"/>
                <a:ext cx="187495" cy="172421"/>
              </a:xfrm>
              <a:custGeom>
                <a:avLst/>
                <a:gdLst/>
                <a:ahLst/>
                <a:cxnLst/>
                <a:rect l="l" t="t" r="r" b="b"/>
                <a:pathLst>
                  <a:path w="6841" h="6291" extrusionOk="0">
                    <a:moveTo>
                      <a:pt x="0" y="1"/>
                    </a:moveTo>
                    <a:lnTo>
                      <a:pt x="1619" y="3214"/>
                    </a:lnTo>
                    <a:lnTo>
                      <a:pt x="0" y="6290"/>
                    </a:lnTo>
                    <a:lnTo>
                      <a:pt x="6841" y="6290"/>
                    </a:lnTo>
                    <a:cubicBezTo>
                      <a:pt x="5245" y="4500"/>
                      <a:pt x="5245" y="1791"/>
                      <a:pt x="684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696;p55"/>
              <p:cNvSpPr/>
              <p:nvPr/>
            </p:nvSpPr>
            <p:spPr>
              <a:xfrm>
                <a:off x="4375550" y="2288375"/>
                <a:ext cx="350625" cy="170850"/>
              </a:xfrm>
              <a:custGeom>
                <a:avLst/>
                <a:gdLst/>
                <a:ahLst/>
                <a:cxnLst/>
                <a:rect l="l" t="t" r="r" b="b"/>
                <a:pathLst>
                  <a:path w="14025" h="6834" extrusionOk="0">
                    <a:moveTo>
                      <a:pt x="2857" y="0"/>
                    </a:moveTo>
                    <a:lnTo>
                      <a:pt x="0" y="2786"/>
                    </a:lnTo>
                    <a:lnTo>
                      <a:pt x="1476" y="5953"/>
                    </a:lnTo>
                    <a:lnTo>
                      <a:pt x="2857" y="6834"/>
                    </a:lnTo>
                    <a:lnTo>
                      <a:pt x="10739" y="6834"/>
                    </a:lnTo>
                    <a:lnTo>
                      <a:pt x="14025" y="3167"/>
                    </a:lnTo>
                    <a:lnTo>
                      <a:pt x="10930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97" name="Google Shape;697;p55"/>
            <p:cNvSpPr/>
            <p:nvPr/>
          </p:nvSpPr>
          <p:spPr>
            <a:xfrm>
              <a:off x="4415277" y="2242993"/>
              <a:ext cx="273691" cy="260125"/>
            </a:xfrm>
            <a:custGeom>
              <a:avLst/>
              <a:gdLst/>
              <a:ahLst/>
              <a:cxnLst/>
              <a:rect l="l" t="t" r="r" b="b"/>
              <a:pathLst>
                <a:path w="9986" h="9491" extrusionOk="0">
                  <a:moveTo>
                    <a:pt x="4752" y="732"/>
                  </a:moveTo>
                  <a:cubicBezTo>
                    <a:pt x="6370" y="732"/>
                    <a:pt x="7839" y="1708"/>
                    <a:pt x="8459" y="3211"/>
                  </a:cubicBezTo>
                  <a:cubicBezTo>
                    <a:pt x="9079" y="4715"/>
                    <a:pt x="8734" y="6436"/>
                    <a:pt x="7587" y="7584"/>
                  </a:cubicBezTo>
                  <a:cubicBezTo>
                    <a:pt x="6821" y="8358"/>
                    <a:pt x="5799" y="8768"/>
                    <a:pt x="4757" y="8768"/>
                  </a:cubicBezTo>
                  <a:cubicBezTo>
                    <a:pt x="4238" y="8768"/>
                    <a:pt x="3714" y="8666"/>
                    <a:pt x="3214" y="8456"/>
                  </a:cubicBezTo>
                  <a:cubicBezTo>
                    <a:pt x="1710" y="7837"/>
                    <a:pt x="735" y="6379"/>
                    <a:pt x="735" y="4749"/>
                  </a:cubicBezTo>
                  <a:cubicBezTo>
                    <a:pt x="735" y="2534"/>
                    <a:pt x="2537" y="732"/>
                    <a:pt x="4752" y="732"/>
                  </a:cubicBezTo>
                  <a:close/>
                  <a:moveTo>
                    <a:pt x="4745" y="0"/>
                  </a:moveTo>
                  <a:cubicBezTo>
                    <a:pt x="4463" y="0"/>
                    <a:pt x="4177" y="25"/>
                    <a:pt x="3891" y="78"/>
                  </a:cubicBezTo>
                  <a:cubicBezTo>
                    <a:pt x="1641" y="491"/>
                    <a:pt x="0" y="2454"/>
                    <a:pt x="0" y="4749"/>
                  </a:cubicBezTo>
                  <a:cubicBezTo>
                    <a:pt x="0" y="5908"/>
                    <a:pt x="425" y="7022"/>
                    <a:pt x="1194" y="7894"/>
                  </a:cubicBezTo>
                  <a:cubicBezTo>
                    <a:pt x="2119" y="8938"/>
                    <a:pt x="3425" y="9490"/>
                    <a:pt x="4745" y="9490"/>
                  </a:cubicBezTo>
                  <a:cubicBezTo>
                    <a:pt x="5588" y="9490"/>
                    <a:pt x="6437" y="9266"/>
                    <a:pt x="7196" y="8801"/>
                  </a:cubicBezTo>
                  <a:cubicBezTo>
                    <a:pt x="9159" y="7619"/>
                    <a:pt x="9985" y="5208"/>
                    <a:pt x="9182" y="3062"/>
                  </a:cubicBezTo>
                  <a:cubicBezTo>
                    <a:pt x="8471" y="1199"/>
                    <a:pt x="6684" y="0"/>
                    <a:pt x="47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55"/>
            <p:cNvSpPr/>
            <p:nvPr/>
          </p:nvSpPr>
          <p:spPr>
            <a:xfrm>
              <a:off x="4435394" y="2263055"/>
              <a:ext cx="229044" cy="220274"/>
            </a:xfrm>
            <a:custGeom>
              <a:avLst/>
              <a:gdLst/>
              <a:ahLst/>
              <a:cxnLst/>
              <a:rect l="l" t="t" r="r" b="b"/>
              <a:pathLst>
                <a:path w="8357" h="8037" extrusionOk="0">
                  <a:moveTo>
                    <a:pt x="4035" y="1823"/>
                  </a:moveTo>
                  <a:cubicBezTo>
                    <a:pt x="4574" y="1823"/>
                    <a:pt x="5122" y="2023"/>
                    <a:pt x="5567" y="2468"/>
                  </a:cubicBezTo>
                  <a:cubicBezTo>
                    <a:pt x="6944" y="3845"/>
                    <a:pt x="5969" y="6209"/>
                    <a:pt x="4018" y="6209"/>
                  </a:cubicBezTo>
                  <a:cubicBezTo>
                    <a:pt x="2813" y="6209"/>
                    <a:pt x="1826" y="5222"/>
                    <a:pt x="1826" y="4017"/>
                  </a:cubicBezTo>
                  <a:cubicBezTo>
                    <a:pt x="1826" y="2697"/>
                    <a:pt x="2908" y="1823"/>
                    <a:pt x="4035" y="1823"/>
                  </a:cubicBezTo>
                  <a:close/>
                  <a:moveTo>
                    <a:pt x="4018" y="0"/>
                  </a:moveTo>
                  <a:cubicBezTo>
                    <a:pt x="1803" y="0"/>
                    <a:pt x="1" y="1802"/>
                    <a:pt x="1" y="4017"/>
                  </a:cubicBezTo>
                  <a:cubicBezTo>
                    <a:pt x="1" y="5647"/>
                    <a:pt x="976" y="7105"/>
                    <a:pt x="2480" y="7724"/>
                  </a:cubicBezTo>
                  <a:cubicBezTo>
                    <a:pt x="2980" y="7934"/>
                    <a:pt x="3505" y="8036"/>
                    <a:pt x="4026" y="8036"/>
                  </a:cubicBezTo>
                  <a:cubicBezTo>
                    <a:pt x="5072" y="8036"/>
                    <a:pt x="6098" y="7626"/>
                    <a:pt x="6864" y="6852"/>
                  </a:cubicBezTo>
                  <a:cubicBezTo>
                    <a:pt x="8012" y="5704"/>
                    <a:pt x="8356" y="3983"/>
                    <a:pt x="7725" y="2479"/>
                  </a:cubicBezTo>
                  <a:cubicBezTo>
                    <a:pt x="7105" y="976"/>
                    <a:pt x="5648" y="0"/>
                    <a:pt x="40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55"/>
            <p:cNvSpPr/>
            <p:nvPr/>
          </p:nvSpPr>
          <p:spPr>
            <a:xfrm>
              <a:off x="4480999" y="2312908"/>
              <a:ext cx="129007" cy="120182"/>
            </a:xfrm>
            <a:custGeom>
              <a:avLst/>
              <a:gdLst/>
              <a:ahLst/>
              <a:cxnLst/>
              <a:rect l="l" t="t" r="r" b="b"/>
              <a:pathLst>
                <a:path w="4707" h="4385" extrusionOk="0">
                  <a:moveTo>
                    <a:pt x="2352" y="0"/>
                  </a:moveTo>
                  <a:cubicBezTo>
                    <a:pt x="2235" y="0"/>
                    <a:pt x="2117" y="10"/>
                    <a:pt x="1998" y="29"/>
                  </a:cubicBezTo>
                  <a:cubicBezTo>
                    <a:pt x="804" y="224"/>
                    <a:pt x="1" y="1349"/>
                    <a:pt x="196" y="2543"/>
                  </a:cubicBezTo>
                  <a:cubicBezTo>
                    <a:pt x="361" y="3617"/>
                    <a:pt x="1290" y="4385"/>
                    <a:pt x="2344" y="4385"/>
                  </a:cubicBezTo>
                  <a:cubicBezTo>
                    <a:pt x="2461" y="4385"/>
                    <a:pt x="2579" y="4375"/>
                    <a:pt x="2698" y="4356"/>
                  </a:cubicBezTo>
                  <a:cubicBezTo>
                    <a:pt x="3892" y="4161"/>
                    <a:pt x="4707" y="3036"/>
                    <a:pt x="4512" y="1842"/>
                  </a:cubicBezTo>
                  <a:cubicBezTo>
                    <a:pt x="4336" y="768"/>
                    <a:pt x="3407" y="0"/>
                    <a:pt x="23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0" name="Google Shape;700;p55"/>
          <p:cNvGrpSpPr/>
          <p:nvPr/>
        </p:nvGrpSpPr>
        <p:grpSpPr>
          <a:xfrm>
            <a:off x="1095178" y="1191975"/>
            <a:ext cx="730923" cy="195694"/>
            <a:chOff x="3099239" y="3615343"/>
            <a:chExt cx="689745" cy="184687"/>
          </a:xfrm>
        </p:grpSpPr>
        <p:sp>
          <p:nvSpPr>
            <p:cNvPr id="701" name="Google Shape;701;p55"/>
            <p:cNvSpPr/>
            <p:nvPr/>
          </p:nvSpPr>
          <p:spPr>
            <a:xfrm>
              <a:off x="3327296" y="3788725"/>
              <a:ext cx="22611" cy="11305"/>
            </a:xfrm>
            <a:custGeom>
              <a:avLst/>
              <a:gdLst/>
              <a:ahLst/>
              <a:cxnLst/>
              <a:rect l="l" t="t" r="r" b="b"/>
              <a:pathLst>
                <a:path w="1172" h="586" extrusionOk="0">
                  <a:moveTo>
                    <a:pt x="1" y="0"/>
                  </a:moveTo>
                  <a:lnTo>
                    <a:pt x="586" y="585"/>
                  </a:lnTo>
                  <a:lnTo>
                    <a:pt x="1171" y="0"/>
                  </a:lnTo>
                  <a:close/>
                </a:path>
              </a:pathLst>
            </a:custGeom>
            <a:solidFill>
              <a:srgbClr val="448C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55"/>
            <p:cNvSpPr/>
            <p:nvPr/>
          </p:nvSpPr>
          <p:spPr>
            <a:xfrm>
              <a:off x="3213258" y="3626629"/>
              <a:ext cx="575727" cy="162115"/>
            </a:xfrm>
            <a:custGeom>
              <a:avLst/>
              <a:gdLst/>
              <a:ahLst/>
              <a:cxnLst/>
              <a:rect l="l" t="t" r="r" b="b"/>
              <a:pathLst>
                <a:path w="29842" h="8403" extrusionOk="0">
                  <a:moveTo>
                    <a:pt x="1" y="1"/>
                  </a:moveTo>
                  <a:lnTo>
                    <a:pt x="6072" y="8402"/>
                  </a:lnTo>
                  <a:lnTo>
                    <a:pt x="28591" y="8402"/>
                  </a:lnTo>
                  <a:cubicBezTo>
                    <a:pt x="29280" y="8402"/>
                    <a:pt x="29842" y="7851"/>
                    <a:pt x="29842" y="7163"/>
                  </a:cubicBezTo>
                  <a:lnTo>
                    <a:pt x="29842" y="1252"/>
                  </a:lnTo>
                  <a:cubicBezTo>
                    <a:pt x="29842" y="563"/>
                    <a:pt x="29280" y="1"/>
                    <a:pt x="28591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55"/>
            <p:cNvSpPr/>
            <p:nvPr/>
          </p:nvSpPr>
          <p:spPr>
            <a:xfrm>
              <a:off x="3165220" y="3626629"/>
              <a:ext cx="165202" cy="162115"/>
            </a:xfrm>
            <a:custGeom>
              <a:avLst/>
              <a:gdLst/>
              <a:ahLst/>
              <a:cxnLst/>
              <a:rect l="l" t="t" r="r" b="b"/>
              <a:pathLst>
                <a:path w="8563" h="8403" extrusionOk="0">
                  <a:moveTo>
                    <a:pt x="0" y="1"/>
                  </a:moveTo>
                  <a:lnTo>
                    <a:pt x="8402" y="8402"/>
                  </a:lnTo>
                  <a:lnTo>
                    <a:pt x="8562" y="8402"/>
                  </a:lnTo>
                  <a:lnTo>
                    <a:pt x="249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55"/>
            <p:cNvSpPr/>
            <p:nvPr/>
          </p:nvSpPr>
          <p:spPr>
            <a:xfrm>
              <a:off x="3099239" y="3615343"/>
              <a:ext cx="239381" cy="184687"/>
            </a:xfrm>
            <a:custGeom>
              <a:avLst/>
              <a:gdLst/>
              <a:ahLst/>
              <a:cxnLst/>
              <a:rect l="l" t="t" r="r" b="b"/>
              <a:pathLst>
                <a:path w="12408" h="9573" extrusionOk="0">
                  <a:moveTo>
                    <a:pt x="1240" y="0"/>
                  </a:moveTo>
                  <a:cubicBezTo>
                    <a:pt x="563" y="0"/>
                    <a:pt x="0" y="551"/>
                    <a:pt x="12" y="1240"/>
                  </a:cubicBezTo>
                  <a:lnTo>
                    <a:pt x="12" y="8344"/>
                  </a:lnTo>
                  <a:cubicBezTo>
                    <a:pt x="12" y="9022"/>
                    <a:pt x="563" y="9572"/>
                    <a:pt x="1240" y="9572"/>
                  </a:cubicBezTo>
                  <a:lnTo>
                    <a:pt x="12407" y="9572"/>
                  </a:lnTo>
                  <a:lnTo>
                    <a:pt x="11822" y="8987"/>
                  </a:lnTo>
                  <a:lnTo>
                    <a:pt x="3420" y="586"/>
                  </a:lnTo>
                  <a:lnTo>
                    <a:pt x="283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5" name="Google Shape;705;p55"/>
          <p:cNvGrpSpPr/>
          <p:nvPr/>
        </p:nvGrpSpPr>
        <p:grpSpPr>
          <a:xfrm rot="10800000" flipH="1">
            <a:off x="1082425" y="2006226"/>
            <a:ext cx="756740" cy="126985"/>
            <a:chOff x="1154425" y="3251263"/>
            <a:chExt cx="695150" cy="116650"/>
          </a:xfrm>
        </p:grpSpPr>
        <p:sp>
          <p:nvSpPr>
            <p:cNvPr id="706" name="Google Shape;706;p55"/>
            <p:cNvSpPr/>
            <p:nvPr/>
          </p:nvSpPr>
          <p:spPr>
            <a:xfrm>
              <a:off x="1156700" y="3253563"/>
              <a:ext cx="86925" cy="112075"/>
            </a:xfrm>
            <a:custGeom>
              <a:avLst/>
              <a:gdLst/>
              <a:ahLst/>
              <a:cxnLst/>
              <a:rect l="l" t="t" r="r" b="b"/>
              <a:pathLst>
                <a:path w="3477" h="4483" extrusionOk="0">
                  <a:moveTo>
                    <a:pt x="1671" y="1551"/>
                  </a:moveTo>
                  <a:cubicBezTo>
                    <a:pt x="2013" y="1551"/>
                    <a:pt x="2333" y="1856"/>
                    <a:pt x="2333" y="2241"/>
                  </a:cubicBezTo>
                  <a:lnTo>
                    <a:pt x="2287" y="2241"/>
                  </a:lnTo>
                  <a:cubicBezTo>
                    <a:pt x="2287" y="2673"/>
                    <a:pt x="1933" y="2960"/>
                    <a:pt x="1577" y="2960"/>
                  </a:cubicBezTo>
                  <a:cubicBezTo>
                    <a:pt x="1405" y="2960"/>
                    <a:pt x="1232" y="2893"/>
                    <a:pt x="1098" y="2744"/>
                  </a:cubicBezTo>
                  <a:cubicBezTo>
                    <a:pt x="641" y="2287"/>
                    <a:pt x="961" y="1555"/>
                    <a:pt x="1601" y="1555"/>
                  </a:cubicBezTo>
                  <a:cubicBezTo>
                    <a:pt x="1625" y="1552"/>
                    <a:pt x="1648" y="1551"/>
                    <a:pt x="1671" y="1551"/>
                  </a:cubicBezTo>
                  <a:close/>
                  <a:moveTo>
                    <a:pt x="1510" y="0"/>
                  </a:moveTo>
                  <a:cubicBezTo>
                    <a:pt x="687" y="0"/>
                    <a:pt x="1" y="686"/>
                    <a:pt x="1" y="1510"/>
                  </a:cubicBezTo>
                  <a:lnTo>
                    <a:pt x="1" y="3019"/>
                  </a:lnTo>
                  <a:cubicBezTo>
                    <a:pt x="1" y="3842"/>
                    <a:pt x="687" y="4482"/>
                    <a:pt x="1510" y="4482"/>
                  </a:cubicBezTo>
                  <a:lnTo>
                    <a:pt x="3476" y="4482"/>
                  </a:lnTo>
                  <a:lnTo>
                    <a:pt x="3476" y="0"/>
                  </a:lnTo>
                  <a:close/>
                </a:path>
              </a:pathLst>
            </a:custGeom>
            <a:solidFill>
              <a:srgbClr val="E8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55"/>
            <p:cNvSpPr/>
            <p:nvPr/>
          </p:nvSpPr>
          <p:spPr>
            <a:xfrm>
              <a:off x="1356775" y="3253563"/>
              <a:ext cx="490525" cy="112075"/>
            </a:xfrm>
            <a:custGeom>
              <a:avLst/>
              <a:gdLst/>
              <a:ahLst/>
              <a:cxnLst/>
              <a:rect l="l" t="t" r="r" b="b"/>
              <a:pathLst>
                <a:path w="19621" h="4483" extrusionOk="0">
                  <a:moveTo>
                    <a:pt x="1" y="0"/>
                  </a:moveTo>
                  <a:lnTo>
                    <a:pt x="1" y="4482"/>
                  </a:lnTo>
                  <a:lnTo>
                    <a:pt x="18157" y="4482"/>
                  </a:lnTo>
                  <a:cubicBezTo>
                    <a:pt x="18980" y="4482"/>
                    <a:pt x="19620" y="3842"/>
                    <a:pt x="19620" y="3019"/>
                  </a:cubicBezTo>
                  <a:lnTo>
                    <a:pt x="19620" y="1510"/>
                  </a:lnTo>
                  <a:cubicBezTo>
                    <a:pt x="19620" y="686"/>
                    <a:pt x="18980" y="0"/>
                    <a:pt x="1815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55"/>
            <p:cNvSpPr/>
            <p:nvPr/>
          </p:nvSpPr>
          <p:spPr>
            <a:xfrm>
              <a:off x="1356775" y="3251263"/>
              <a:ext cx="492800" cy="116650"/>
            </a:xfrm>
            <a:custGeom>
              <a:avLst/>
              <a:gdLst/>
              <a:ahLst/>
              <a:cxnLst/>
              <a:rect l="l" t="t" r="r" b="b"/>
              <a:pathLst>
                <a:path w="19712" h="4666" extrusionOk="0">
                  <a:moveTo>
                    <a:pt x="1" y="1"/>
                  </a:moveTo>
                  <a:lnTo>
                    <a:pt x="1" y="92"/>
                  </a:lnTo>
                  <a:lnTo>
                    <a:pt x="18157" y="92"/>
                  </a:lnTo>
                  <a:cubicBezTo>
                    <a:pt x="18980" y="92"/>
                    <a:pt x="19620" y="778"/>
                    <a:pt x="19620" y="1602"/>
                  </a:cubicBezTo>
                  <a:lnTo>
                    <a:pt x="19620" y="3111"/>
                  </a:lnTo>
                  <a:cubicBezTo>
                    <a:pt x="19620" y="3934"/>
                    <a:pt x="18980" y="4574"/>
                    <a:pt x="18157" y="4574"/>
                  </a:cubicBezTo>
                  <a:lnTo>
                    <a:pt x="1" y="4574"/>
                  </a:lnTo>
                  <a:lnTo>
                    <a:pt x="1" y="4666"/>
                  </a:lnTo>
                  <a:lnTo>
                    <a:pt x="18157" y="4666"/>
                  </a:lnTo>
                  <a:cubicBezTo>
                    <a:pt x="18980" y="4666"/>
                    <a:pt x="19712" y="3934"/>
                    <a:pt x="19712" y="3111"/>
                  </a:cubicBezTo>
                  <a:lnTo>
                    <a:pt x="19712" y="1602"/>
                  </a:lnTo>
                  <a:cubicBezTo>
                    <a:pt x="19712" y="733"/>
                    <a:pt x="18980" y="1"/>
                    <a:pt x="181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55"/>
            <p:cNvSpPr/>
            <p:nvPr/>
          </p:nvSpPr>
          <p:spPr>
            <a:xfrm>
              <a:off x="1179575" y="3292438"/>
              <a:ext cx="41175" cy="35125"/>
            </a:xfrm>
            <a:custGeom>
              <a:avLst/>
              <a:gdLst/>
              <a:ahLst/>
              <a:cxnLst/>
              <a:rect l="l" t="t" r="r" b="b"/>
              <a:pathLst>
                <a:path w="1647" h="1405" extrusionOk="0">
                  <a:moveTo>
                    <a:pt x="624" y="87"/>
                  </a:moveTo>
                  <a:cubicBezTo>
                    <a:pt x="645" y="87"/>
                    <a:pt x="666" y="89"/>
                    <a:pt x="686" y="92"/>
                  </a:cubicBezTo>
                  <a:cubicBezTo>
                    <a:pt x="1235" y="92"/>
                    <a:pt x="1509" y="732"/>
                    <a:pt x="1144" y="1144"/>
                  </a:cubicBezTo>
                  <a:cubicBezTo>
                    <a:pt x="1014" y="1259"/>
                    <a:pt x="863" y="1310"/>
                    <a:pt x="715" y="1310"/>
                  </a:cubicBezTo>
                  <a:cubicBezTo>
                    <a:pt x="393" y="1310"/>
                    <a:pt x="92" y="1063"/>
                    <a:pt x="92" y="686"/>
                  </a:cubicBezTo>
                  <a:cubicBezTo>
                    <a:pt x="49" y="387"/>
                    <a:pt x="326" y="87"/>
                    <a:pt x="624" y="87"/>
                  </a:cubicBezTo>
                  <a:close/>
                  <a:moveTo>
                    <a:pt x="686" y="0"/>
                  </a:moveTo>
                  <a:cubicBezTo>
                    <a:pt x="320" y="0"/>
                    <a:pt x="0" y="321"/>
                    <a:pt x="0" y="686"/>
                  </a:cubicBezTo>
                  <a:cubicBezTo>
                    <a:pt x="0" y="1118"/>
                    <a:pt x="333" y="1405"/>
                    <a:pt x="691" y="1405"/>
                  </a:cubicBezTo>
                  <a:cubicBezTo>
                    <a:pt x="863" y="1405"/>
                    <a:pt x="1041" y="1338"/>
                    <a:pt x="1189" y="1189"/>
                  </a:cubicBezTo>
                  <a:cubicBezTo>
                    <a:pt x="1647" y="732"/>
                    <a:pt x="1327" y="0"/>
                    <a:pt x="6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55"/>
            <p:cNvSpPr/>
            <p:nvPr/>
          </p:nvSpPr>
          <p:spPr>
            <a:xfrm>
              <a:off x="1154425" y="3251263"/>
              <a:ext cx="89200" cy="116650"/>
            </a:xfrm>
            <a:custGeom>
              <a:avLst/>
              <a:gdLst/>
              <a:ahLst/>
              <a:cxnLst/>
              <a:rect l="l" t="t" r="r" b="b"/>
              <a:pathLst>
                <a:path w="3568" h="4666" extrusionOk="0">
                  <a:moveTo>
                    <a:pt x="1601" y="1"/>
                  </a:moveTo>
                  <a:cubicBezTo>
                    <a:pt x="732" y="1"/>
                    <a:pt x="0" y="733"/>
                    <a:pt x="0" y="1602"/>
                  </a:cubicBezTo>
                  <a:lnTo>
                    <a:pt x="0" y="3111"/>
                  </a:lnTo>
                  <a:cubicBezTo>
                    <a:pt x="0" y="3934"/>
                    <a:pt x="732" y="4666"/>
                    <a:pt x="1601" y="4666"/>
                  </a:cubicBezTo>
                  <a:lnTo>
                    <a:pt x="3567" y="4666"/>
                  </a:lnTo>
                  <a:lnTo>
                    <a:pt x="3567" y="4574"/>
                  </a:lnTo>
                  <a:lnTo>
                    <a:pt x="1601" y="4574"/>
                  </a:lnTo>
                  <a:cubicBezTo>
                    <a:pt x="778" y="4574"/>
                    <a:pt x="92" y="3934"/>
                    <a:pt x="92" y="3111"/>
                  </a:cubicBezTo>
                  <a:lnTo>
                    <a:pt x="92" y="1602"/>
                  </a:lnTo>
                  <a:cubicBezTo>
                    <a:pt x="92" y="778"/>
                    <a:pt x="778" y="92"/>
                    <a:pt x="1601" y="92"/>
                  </a:cubicBezTo>
                  <a:lnTo>
                    <a:pt x="3567" y="92"/>
                  </a:lnTo>
                  <a:lnTo>
                    <a:pt x="356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55"/>
            <p:cNvSpPr/>
            <p:nvPr/>
          </p:nvSpPr>
          <p:spPr>
            <a:xfrm>
              <a:off x="1243600" y="3251263"/>
              <a:ext cx="113200" cy="116650"/>
            </a:xfrm>
            <a:custGeom>
              <a:avLst/>
              <a:gdLst/>
              <a:ahLst/>
              <a:cxnLst/>
              <a:rect l="l" t="t" r="r" b="b"/>
              <a:pathLst>
                <a:path w="4528" h="4666" extrusionOk="0">
                  <a:moveTo>
                    <a:pt x="0" y="1"/>
                  </a:moveTo>
                  <a:lnTo>
                    <a:pt x="0" y="92"/>
                  </a:lnTo>
                  <a:lnTo>
                    <a:pt x="0" y="4574"/>
                  </a:lnTo>
                  <a:lnTo>
                    <a:pt x="0" y="4666"/>
                  </a:lnTo>
                  <a:lnTo>
                    <a:pt x="4528" y="4666"/>
                  </a:lnTo>
                  <a:lnTo>
                    <a:pt x="4528" y="4574"/>
                  </a:lnTo>
                  <a:lnTo>
                    <a:pt x="4528" y="92"/>
                  </a:lnTo>
                  <a:lnTo>
                    <a:pt x="452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2" name="Google Shape;712;p55"/>
          <p:cNvGrpSpPr/>
          <p:nvPr/>
        </p:nvGrpSpPr>
        <p:grpSpPr>
          <a:xfrm>
            <a:off x="1088895" y="1460316"/>
            <a:ext cx="743825" cy="172498"/>
            <a:chOff x="4100207" y="2107304"/>
            <a:chExt cx="510343" cy="118352"/>
          </a:xfrm>
        </p:grpSpPr>
        <p:sp>
          <p:nvSpPr>
            <p:cNvPr id="713" name="Google Shape;713;p55"/>
            <p:cNvSpPr/>
            <p:nvPr/>
          </p:nvSpPr>
          <p:spPr>
            <a:xfrm>
              <a:off x="4171350" y="2107375"/>
              <a:ext cx="439200" cy="1182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55"/>
            <p:cNvSpPr/>
            <p:nvPr/>
          </p:nvSpPr>
          <p:spPr>
            <a:xfrm rot="-5400000">
              <a:off x="4132960" y="2135652"/>
              <a:ext cx="118352" cy="61655"/>
            </a:xfrm>
            <a:custGeom>
              <a:avLst/>
              <a:gdLst/>
              <a:ahLst/>
              <a:cxnLst/>
              <a:rect l="l" t="t" r="r" b="b"/>
              <a:pathLst>
                <a:path w="9834" h="5123" extrusionOk="0">
                  <a:moveTo>
                    <a:pt x="458" y="0"/>
                  </a:moveTo>
                  <a:lnTo>
                    <a:pt x="92" y="641"/>
                  </a:lnTo>
                  <a:lnTo>
                    <a:pt x="1" y="823"/>
                  </a:lnTo>
                  <a:lnTo>
                    <a:pt x="2425" y="5122"/>
                  </a:lnTo>
                  <a:lnTo>
                    <a:pt x="7364" y="5122"/>
                  </a:lnTo>
                  <a:lnTo>
                    <a:pt x="9833" y="823"/>
                  </a:lnTo>
                  <a:lnTo>
                    <a:pt x="9696" y="641"/>
                  </a:lnTo>
                  <a:lnTo>
                    <a:pt x="9330" y="0"/>
                  </a:lnTo>
                  <a:lnTo>
                    <a:pt x="7364" y="3430"/>
                  </a:lnTo>
                  <a:lnTo>
                    <a:pt x="2425" y="3430"/>
                  </a:lnTo>
                  <a:lnTo>
                    <a:pt x="45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55"/>
            <p:cNvSpPr/>
            <p:nvPr/>
          </p:nvSpPr>
          <p:spPr>
            <a:xfrm rot="-5400000">
              <a:off x="4092228" y="2115283"/>
              <a:ext cx="118352" cy="102394"/>
            </a:xfrm>
            <a:custGeom>
              <a:avLst/>
              <a:gdLst/>
              <a:ahLst/>
              <a:cxnLst/>
              <a:rect l="l" t="t" r="r" b="b"/>
              <a:pathLst>
                <a:path w="9834" h="8508" extrusionOk="0">
                  <a:moveTo>
                    <a:pt x="2425" y="1"/>
                  </a:moveTo>
                  <a:lnTo>
                    <a:pt x="1" y="4254"/>
                  </a:lnTo>
                  <a:lnTo>
                    <a:pt x="458" y="5077"/>
                  </a:lnTo>
                  <a:lnTo>
                    <a:pt x="2425" y="8507"/>
                  </a:lnTo>
                  <a:lnTo>
                    <a:pt x="7364" y="8507"/>
                  </a:lnTo>
                  <a:lnTo>
                    <a:pt x="9330" y="5077"/>
                  </a:lnTo>
                  <a:lnTo>
                    <a:pt x="9833" y="4254"/>
                  </a:lnTo>
                  <a:lnTo>
                    <a:pt x="73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6" name="Google Shape;716;p55"/>
          <p:cNvGrpSpPr/>
          <p:nvPr/>
        </p:nvGrpSpPr>
        <p:grpSpPr>
          <a:xfrm>
            <a:off x="2032740" y="1528975"/>
            <a:ext cx="623064" cy="406130"/>
            <a:chOff x="2525450" y="2505350"/>
            <a:chExt cx="373450" cy="243425"/>
          </a:xfrm>
        </p:grpSpPr>
        <p:grpSp>
          <p:nvGrpSpPr>
            <p:cNvPr id="717" name="Google Shape;717;p55"/>
            <p:cNvGrpSpPr/>
            <p:nvPr/>
          </p:nvGrpSpPr>
          <p:grpSpPr>
            <a:xfrm>
              <a:off x="2525450" y="2505350"/>
              <a:ext cx="373450" cy="107475"/>
              <a:chOff x="2525450" y="2505350"/>
              <a:chExt cx="373450" cy="107475"/>
            </a:xfrm>
          </p:grpSpPr>
          <p:sp>
            <p:nvSpPr>
              <p:cNvPr id="718" name="Google Shape;718;p55"/>
              <p:cNvSpPr/>
              <p:nvPr/>
            </p:nvSpPr>
            <p:spPr>
              <a:xfrm>
                <a:off x="2562225" y="2505350"/>
                <a:ext cx="51950" cy="107475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4299" extrusionOk="0">
                    <a:moveTo>
                      <a:pt x="2078" y="0"/>
                    </a:moveTo>
                    <a:lnTo>
                      <a:pt x="1" y="2106"/>
                    </a:lnTo>
                    <a:lnTo>
                      <a:pt x="1" y="4299"/>
                    </a:lnTo>
                    <a:lnTo>
                      <a:pt x="2078" y="3246"/>
                    </a:lnTo>
                    <a:lnTo>
                      <a:pt x="2078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719;p55"/>
              <p:cNvSpPr/>
              <p:nvPr/>
            </p:nvSpPr>
            <p:spPr>
              <a:xfrm>
                <a:off x="2525450" y="2558000"/>
                <a:ext cx="36800" cy="54825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2193" extrusionOk="0">
                    <a:moveTo>
                      <a:pt x="0" y="0"/>
                    </a:moveTo>
                    <a:lnTo>
                      <a:pt x="0" y="2193"/>
                    </a:lnTo>
                    <a:lnTo>
                      <a:pt x="1472" y="2193"/>
                    </a:lnTo>
                    <a:lnTo>
                      <a:pt x="147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720;p55"/>
              <p:cNvSpPr/>
              <p:nvPr/>
            </p:nvSpPr>
            <p:spPr>
              <a:xfrm>
                <a:off x="2614150" y="2505350"/>
                <a:ext cx="28475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11390" h="3246" extrusionOk="0">
                    <a:moveTo>
                      <a:pt x="1" y="0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3"/>
                    </a:lnTo>
                    <a:lnTo>
                      <a:pt x="9824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1" name="Google Shape;721;p55"/>
            <p:cNvGrpSpPr/>
            <p:nvPr/>
          </p:nvGrpSpPr>
          <p:grpSpPr>
            <a:xfrm>
              <a:off x="2525450" y="2586475"/>
              <a:ext cx="373450" cy="81175"/>
              <a:chOff x="2525450" y="2586475"/>
              <a:chExt cx="373450" cy="81175"/>
            </a:xfrm>
          </p:grpSpPr>
          <p:sp>
            <p:nvSpPr>
              <p:cNvPr id="722" name="Google Shape;722;p55"/>
              <p:cNvSpPr/>
              <p:nvPr/>
            </p:nvSpPr>
            <p:spPr>
              <a:xfrm>
                <a:off x="2562225" y="2586475"/>
                <a:ext cx="51950" cy="81175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3247" extrusionOk="0">
                    <a:moveTo>
                      <a:pt x="2078" y="1"/>
                    </a:moveTo>
                    <a:lnTo>
                      <a:pt x="1" y="1054"/>
                    </a:lnTo>
                    <a:lnTo>
                      <a:pt x="1" y="3246"/>
                    </a:lnTo>
                    <a:lnTo>
                      <a:pt x="2078" y="3246"/>
                    </a:lnTo>
                    <a:lnTo>
                      <a:pt x="207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55"/>
              <p:cNvSpPr/>
              <p:nvPr/>
            </p:nvSpPr>
            <p:spPr>
              <a:xfrm>
                <a:off x="2525450" y="2612800"/>
                <a:ext cx="36800" cy="54850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2194" extrusionOk="0">
                    <a:moveTo>
                      <a:pt x="0" y="1"/>
                    </a:moveTo>
                    <a:lnTo>
                      <a:pt x="0" y="2193"/>
                    </a:lnTo>
                    <a:lnTo>
                      <a:pt x="1472" y="2193"/>
                    </a:lnTo>
                    <a:lnTo>
                      <a:pt x="1472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55"/>
              <p:cNvSpPr/>
              <p:nvPr/>
            </p:nvSpPr>
            <p:spPr>
              <a:xfrm>
                <a:off x="2614150" y="2586475"/>
                <a:ext cx="284750" cy="81175"/>
              </a:xfrm>
              <a:custGeom>
                <a:avLst/>
                <a:gdLst/>
                <a:ahLst/>
                <a:cxnLst/>
                <a:rect l="l" t="t" r="r" b="b"/>
                <a:pathLst>
                  <a:path w="11390" h="3247" extrusionOk="0">
                    <a:moveTo>
                      <a:pt x="1" y="1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4"/>
                    </a:lnTo>
                    <a:lnTo>
                      <a:pt x="9824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5" name="Google Shape;725;p55"/>
            <p:cNvGrpSpPr/>
            <p:nvPr/>
          </p:nvGrpSpPr>
          <p:grpSpPr>
            <a:xfrm>
              <a:off x="2525450" y="2667625"/>
              <a:ext cx="373450" cy="81150"/>
              <a:chOff x="2525450" y="2667625"/>
              <a:chExt cx="373450" cy="81150"/>
            </a:xfrm>
          </p:grpSpPr>
          <p:sp>
            <p:nvSpPr>
              <p:cNvPr id="726" name="Google Shape;726;p55"/>
              <p:cNvSpPr/>
              <p:nvPr/>
            </p:nvSpPr>
            <p:spPr>
              <a:xfrm>
                <a:off x="2525450" y="2667625"/>
                <a:ext cx="3680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3246" extrusionOk="0">
                    <a:moveTo>
                      <a:pt x="0" y="0"/>
                    </a:moveTo>
                    <a:lnTo>
                      <a:pt x="0" y="3246"/>
                    </a:lnTo>
                    <a:lnTo>
                      <a:pt x="1472" y="3246"/>
                    </a:lnTo>
                    <a:lnTo>
                      <a:pt x="147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727;p55"/>
              <p:cNvSpPr/>
              <p:nvPr/>
            </p:nvSpPr>
            <p:spPr>
              <a:xfrm>
                <a:off x="2562225" y="2667625"/>
                <a:ext cx="5250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2100" h="3246" extrusionOk="0">
                    <a:moveTo>
                      <a:pt x="1" y="0"/>
                    </a:moveTo>
                    <a:lnTo>
                      <a:pt x="1" y="3246"/>
                    </a:lnTo>
                    <a:lnTo>
                      <a:pt x="2100" y="3246"/>
                    </a:lnTo>
                    <a:lnTo>
                      <a:pt x="210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55"/>
              <p:cNvSpPr/>
              <p:nvPr/>
            </p:nvSpPr>
            <p:spPr>
              <a:xfrm>
                <a:off x="2614150" y="2667625"/>
                <a:ext cx="28475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11390" h="3246" extrusionOk="0">
                    <a:moveTo>
                      <a:pt x="1" y="0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3"/>
                    </a:lnTo>
                    <a:lnTo>
                      <a:pt x="9824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29" name="Google Shape;729;p55"/>
          <p:cNvGrpSpPr/>
          <p:nvPr/>
        </p:nvGrpSpPr>
        <p:grpSpPr>
          <a:xfrm>
            <a:off x="2021992" y="1229434"/>
            <a:ext cx="706335" cy="255548"/>
            <a:chOff x="2600813" y="2069700"/>
            <a:chExt cx="448638" cy="162325"/>
          </a:xfrm>
        </p:grpSpPr>
        <p:sp>
          <p:nvSpPr>
            <p:cNvPr id="730" name="Google Shape;730;p55"/>
            <p:cNvSpPr/>
            <p:nvPr/>
          </p:nvSpPr>
          <p:spPr>
            <a:xfrm>
              <a:off x="2803300" y="2069700"/>
              <a:ext cx="246150" cy="162325"/>
            </a:xfrm>
            <a:custGeom>
              <a:avLst/>
              <a:gdLst/>
              <a:ahLst/>
              <a:cxnLst/>
              <a:rect l="l" t="t" r="r" b="b"/>
              <a:pathLst>
                <a:path w="9846" h="6493" extrusionOk="0">
                  <a:moveTo>
                    <a:pt x="1" y="1"/>
                  </a:moveTo>
                  <a:lnTo>
                    <a:pt x="1" y="6492"/>
                  </a:lnTo>
                  <a:lnTo>
                    <a:pt x="9103" y="6492"/>
                  </a:lnTo>
                  <a:lnTo>
                    <a:pt x="9103" y="3066"/>
                  </a:lnTo>
                  <a:lnTo>
                    <a:pt x="9391" y="3066"/>
                  </a:lnTo>
                  <a:cubicBezTo>
                    <a:pt x="9644" y="3066"/>
                    <a:pt x="9846" y="2864"/>
                    <a:pt x="9846" y="2619"/>
                  </a:cubicBezTo>
                  <a:lnTo>
                    <a:pt x="9846" y="455"/>
                  </a:lnTo>
                  <a:cubicBezTo>
                    <a:pt x="9846" y="203"/>
                    <a:pt x="9644" y="1"/>
                    <a:pt x="93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55"/>
            <p:cNvSpPr/>
            <p:nvPr/>
          </p:nvSpPr>
          <p:spPr>
            <a:xfrm>
              <a:off x="2600813" y="2069700"/>
              <a:ext cx="246150" cy="162325"/>
            </a:xfrm>
            <a:custGeom>
              <a:avLst/>
              <a:gdLst/>
              <a:ahLst/>
              <a:cxnLst/>
              <a:rect l="l" t="t" r="r" b="b"/>
              <a:pathLst>
                <a:path w="9846" h="6493" extrusionOk="0">
                  <a:moveTo>
                    <a:pt x="0" y="1"/>
                  </a:moveTo>
                  <a:lnTo>
                    <a:pt x="0" y="6492"/>
                  </a:lnTo>
                  <a:lnTo>
                    <a:pt x="9391" y="6492"/>
                  </a:lnTo>
                  <a:cubicBezTo>
                    <a:pt x="9643" y="6492"/>
                    <a:pt x="9845" y="6290"/>
                    <a:pt x="9845" y="6045"/>
                  </a:cubicBezTo>
                  <a:lnTo>
                    <a:pt x="9845" y="3881"/>
                  </a:lnTo>
                  <a:cubicBezTo>
                    <a:pt x="9845" y="3629"/>
                    <a:pt x="9643" y="3427"/>
                    <a:pt x="9391" y="3427"/>
                  </a:cubicBezTo>
                  <a:lnTo>
                    <a:pt x="9109" y="3427"/>
                  </a:lnTo>
                  <a:lnTo>
                    <a:pt x="91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2" name="Google Shape;732;p55"/>
          <p:cNvGrpSpPr/>
          <p:nvPr/>
        </p:nvGrpSpPr>
        <p:grpSpPr>
          <a:xfrm>
            <a:off x="2675987" y="1475531"/>
            <a:ext cx="355485" cy="330727"/>
            <a:chOff x="3631100" y="1774000"/>
            <a:chExt cx="380850" cy="354325"/>
          </a:xfrm>
        </p:grpSpPr>
        <p:grpSp>
          <p:nvGrpSpPr>
            <p:cNvPr id="733" name="Google Shape;733;p55"/>
            <p:cNvGrpSpPr/>
            <p:nvPr/>
          </p:nvGrpSpPr>
          <p:grpSpPr>
            <a:xfrm>
              <a:off x="3750225" y="1774000"/>
              <a:ext cx="149575" cy="145525"/>
              <a:chOff x="3750225" y="1774000"/>
              <a:chExt cx="149575" cy="145525"/>
            </a:xfrm>
          </p:grpSpPr>
          <p:sp>
            <p:nvSpPr>
              <p:cNvPr id="734" name="Google Shape;734;p55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55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6" name="Google Shape;736;p55"/>
            <p:cNvGrpSpPr/>
            <p:nvPr/>
          </p:nvGrpSpPr>
          <p:grpSpPr>
            <a:xfrm>
              <a:off x="3847850" y="1889150"/>
              <a:ext cx="164100" cy="145600"/>
              <a:chOff x="3847850" y="1889150"/>
              <a:chExt cx="164100" cy="145600"/>
            </a:xfrm>
          </p:grpSpPr>
          <p:sp>
            <p:nvSpPr>
              <p:cNvPr id="737" name="Google Shape;737;p55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55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9" name="Google Shape;739;p55"/>
            <p:cNvGrpSpPr/>
            <p:nvPr/>
          </p:nvGrpSpPr>
          <p:grpSpPr>
            <a:xfrm>
              <a:off x="3631100" y="1866150"/>
              <a:ext cx="149875" cy="144800"/>
              <a:chOff x="3631100" y="1866150"/>
              <a:chExt cx="149875" cy="144800"/>
            </a:xfrm>
          </p:grpSpPr>
          <p:sp>
            <p:nvSpPr>
              <p:cNvPr id="740" name="Google Shape;740;p55"/>
              <p:cNvSpPr/>
              <p:nvPr/>
            </p:nvSpPr>
            <p:spPr>
              <a:xfrm>
                <a:off x="3631100" y="1866150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55"/>
              <p:cNvSpPr/>
              <p:nvPr/>
            </p:nvSpPr>
            <p:spPr>
              <a:xfrm>
                <a:off x="3654725" y="1907806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2" name="Google Shape;742;p55"/>
            <p:cNvGrpSpPr/>
            <p:nvPr/>
          </p:nvGrpSpPr>
          <p:grpSpPr>
            <a:xfrm>
              <a:off x="3730650" y="1982800"/>
              <a:ext cx="149550" cy="145525"/>
              <a:chOff x="3730650" y="1982800"/>
              <a:chExt cx="149550" cy="145525"/>
            </a:xfrm>
          </p:grpSpPr>
          <p:sp>
            <p:nvSpPr>
              <p:cNvPr id="743" name="Google Shape;743;p55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55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5" name="Google Shape;745;p55"/>
          <p:cNvGrpSpPr/>
          <p:nvPr/>
        </p:nvGrpSpPr>
        <p:grpSpPr>
          <a:xfrm rot="5400000">
            <a:off x="2116886" y="809455"/>
            <a:ext cx="215289" cy="452582"/>
            <a:chOff x="2506150" y="1152650"/>
            <a:chExt cx="230650" cy="484875"/>
          </a:xfrm>
        </p:grpSpPr>
        <p:sp>
          <p:nvSpPr>
            <p:cNvPr id="746" name="Google Shape;746;p55"/>
            <p:cNvSpPr/>
            <p:nvPr/>
          </p:nvSpPr>
          <p:spPr>
            <a:xfrm>
              <a:off x="2506150" y="1152650"/>
              <a:ext cx="115975" cy="484875"/>
            </a:xfrm>
            <a:custGeom>
              <a:avLst/>
              <a:gdLst/>
              <a:ahLst/>
              <a:cxnLst/>
              <a:rect l="l" t="t" r="r" b="b"/>
              <a:pathLst>
                <a:path w="4639" h="19395" extrusionOk="0">
                  <a:moveTo>
                    <a:pt x="1" y="0"/>
                  </a:moveTo>
                  <a:lnTo>
                    <a:pt x="1" y="14757"/>
                  </a:lnTo>
                  <a:cubicBezTo>
                    <a:pt x="1" y="17318"/>
                    <a:pt x="2078" y="19395"/>
                    <a:pt x="4638" y="19395"/>
                  </a:cubicBezTo>
                  <a:lnTo>
                    <a:pt x="4638" y="4645"/>
                  </a:lnTo>
                  <a:cubicBezTo>
                    <a:pt x="4638" y="2078"/>
                    <a:pt x="2561" y="0"/>
                    <a:pt x="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55"/>
            <p:cNvSpPr/>
            <p:nvPr/>
          </p:nvSpPr>
          <p:spPr>
            <a:xfrm>
              <a:off x="2620825" y="1152650"/>
              <a:ext cx="115975" cy="484875"/>
            </a:xfrm>
            <a:custGeom>
              <a:avLst/>
              <a:gdLst/>
              <a:ahLst/>
              <a:cxnLst/>
              <a:rect l="l" t="t" r="r" b="b"/>
              <a:pathLst>
                <a:path w="4639" h="19395" extrusionOk="0">
                  <a:moveTo>
                    <a:pt x="4638" y="0"/>
                  </a:moveTo>
                  <a:cubicBezTo>
                    <a:pt x="2078" y="0"/>
                    <a:pt x="1" y="2078"/>
                    <a:pt x="1" y="4645"/>
                  </a:cubicBezTo>
                  <a:lnTo>
                    <a:pt x="1" y="19395"/>
                  </a:lnTo>
                  <a:cubicBezTo>
                    <a:pt x="2561" y="19395"/>
                    <a:pt x="4638" y="17318"/>
                    <a:pt x="4638" y="14757"/>
                  </a:cubicBezTo>
                  <a:lnTo>
                    <a:pt x="463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8" name="Google Shape;748;p55"/>
          <p:cNvGrpSpPr/>
          <p:nvPr/>
        </p:nvGrpSpPr>
        <p:grpSpPr>
          <a:xfrm>
            <a:off x="6808184" y="966414"/>
            <a:ext cx="610130" cy="38431"/>
            <a:chOff x="2521850" y="1810250"/>
            <a:chExt cx="540225" cy="34025"/>
          </a:xfrm>
        </p:grpSpPr>
        <p:sp>
          <p:nvSpPr>
            <p:cNvPr id="749" name="Google Shape;749;p55"/>
            <p:cNvSpPr/>
            <p:nvPr/>
          </p:nvSpPr>
          <p:spPr>
            <a:xfrm>
              <a:off x="3022550" y="1810250"/>
              <a:ext cx="39525" cy="34025"/>
            </a:xfrm>
            <a:custGeom>
              <a:avLst/>
              <a:gdLst/>
              <a:ahLst/>
              <a:cxnLst/>
              <a:rect l="l" t="t" r="r" b="b"/>
              <a:pathLst>
                <a:path w="1581" h="1361" extrusionOk="0">
                  <a:moveTo>
                    <a:pt x="903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4" y="1299"/>
                    <a:pt x="732" y="1360"/>
                    <a:pt x="898" y="1360"/>
                  </a:cubicBezTo>
                  <a:cubicBezTo>
                    <a:pt x="1246" y="1360"/>
                    <a:pt x="1580" y="1089"/>
                    <a:pt x="1580" y="678"/>
                  </a:cubicBezTo>
                  <a:cubicBezTo>
                    <a:pt x="1580" y="303"/>
                    <a:pt x="1278" y="0"/>
                    <a:pt x="9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55"/>
            <p:cNvSpPr/>
            <p:nvPr/>
          </p:nvSpPr>
          <p:spPr>
            <a:xfrm>
              <a:off x="296685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55"/>
            <p:cNvSpPr/>
            <p:nvPr/>
          </p:nvSpPr>
          <p:spPr>
            <a:xfrm>
              <a:off x="291112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33" y="1161"/>
                  </a:cubicBezTo>
                  <a:cubicBezTo>
                    <a:pt x="571" y="1299"/>
                    <a:pt x="739" y="1360"/>
                    <a:pt x="905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03"/>
                    <a:pt x="1285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55"/>
            <p:cNvSpPr/>
            <p:nvPr/>
          </p:nvSpPr>
          <p:spPr>
            <a:xfrm>
              <a:off x="285560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55"/>
            <p:cNvSpPr/>
            <p:nvPr/>
          </p:nvSpPr>
          <p:spPr>
            <a:xfrm>
              <a:off x="279987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6" y="1299"/>
                    <a:pt x="736" y="1360"/>
                    <a:pt x="903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10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55"/>
            <p:cNvSpPr/>
            <p:nvPr/>
          </p:nvSpPr>
          <p:spPr>
            <a:xfrm>
              <a:off x="2744350" y="1810250"/>
              <a:ext cx="39500" cy="34025"/>
            </a:xfrm>
            <a:custGeom>
              <a:avLst/>
              <a:gdLst/>
              <a:ahLst/>
              <a:cxnLst/>
              <a:rect l="l" t="t" r="r" b="b"/>
              <a:pathLst>
                <a:path w="1580" h="1361" extrusionOk="0">
                  <a:moveTo>
                    <a:pt x="902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7" y="1360"/>
                  </a:cubicBezTo>
                  <a:cubicBezTo>
                    <a:pt x="1245" y="1360"/>
                    <a:pt x="1580" y="1089"/>
                    <a:pt x="1580" y="678"/>
                  </a:cubicBezTo>
                  <a:cubicBezTo>
                    <a:pt x="1580" y="310"/>
                    <a:pt x="1277" y="0"/>
                    <a:pt x="90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55"/>
            <p:cNvSpPr/>
            <p:nvPr/>
          </p:nvSpPr>
          <p:spPr>
            <a:xfrm>
              <a:off x="268862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55"/>
            <p:cNvSpPr/>
            <p:nvPr/>
          </p:nvSpPr>
          <p:spPr>
            <a:xfrm>
              <a:off x="263290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10" y="0"/>
                  </a:moveTo>
                  <a:cubicBezTo>
                    <a:pt x="304" y="0"/>
                    <a:pt x="1" y="736"/>
                    <a:pt x="434" y="1161"/>
                  </a:cubicBezTo>
                  <a:cubicBezTo>
                    <a:pt x="571" y="1299"/>
                    <a:pt x="740" y="1360"/>
                    <a:pt x="905" y="1360"/>
                  </a:cubicBezTo>
                  <a:cubicBezTo>
                    <a:pt x="1253" y="1360"/>
                    <a:pt x="1588" y="1089"/>
                    <a:pt x="1588" y="678"/>
                  </a:cubicBezTo>
                  <a:cubicBezTo>
                    <a:pt x="1588" y="303"/>
                    <a:pt x="1285" y="0"/>
                    <a:pt x="91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55"/>
            <p:cNvSpPr/>
            <p:nvPr/>
          </p:nvSpPr>
          <p:spPr>
            <a:xfrm>
              <a:off x="257737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55"/>
            <p:cNvSpPr/>
            <p:nvPr/>
          </p:nvSpPr>
          <p:spPr>
            <a:xfrm>
              <a:off x="2521850" y="1810250"/>
              <a:ext cx="39675" cy="34025"/>
            </a:xfrm>
            <a:custGeom>
              <a:avLst/>
              <a:gdLst/>
              <a:ahLst/>
              <a:cxnLst/>
              <a:rect l="l" t="t" r="r" b="b"/>
              <a:pathLst>
                <a:path w="1587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9" name="Google Shape;759;p55"/>
          <p:cNvGrpSpPr/>
          <p:nvPr/>
        </p:nvGrpSpPr>
        <p:grpSpPr>
          <a:xfrm>
            <a:off x="2863397" y="1225875"/>
            <a:ext cx="623130" cy="439024"/>
            <a:chOff x="2196556" y="2995700"/>
            <a:chExt cx="636756" cy="448625"/>
          </a:xfrm>
        </p:grpSpPr>
        <p:grpSp>
          <p:nvGrpSpPr>
            <p:cNvPr id="760" name="Google Shape;760;p55"/>
            <p:cNvGrpSpPr/>
            <p:nvPr/>
          </p:nvGrpSpPr>
          <p:grpSpPr>
            <a:xfrm flipH="1">
              <a:off x="2437481" y="3288975"/>
              <a:ext cx="226125" cy="154175"/>
              <a:chOff x="4472075" y="2905100"/>
              <a:chExt cx="226125" cy="154175"/>
            </a:xfrm>
          </p:grpSpPr>
          <p:sp>
            <p:nvSpPr>
              <p:cNvPr id="761" name="Google Shape;761;p55"/>
              <p:cNvSpPr/>
              <p:nvPr/>
            </p:nvSpPr>
            <p:spPr>
              <a:xfrm>
                <a:off x="4472075" y="2905100"/>
                <a:ext cx="226125" cy="154175"/>
              </a:xfrm>
              <a:custGeom>
                <a:avLst/>
                <a:gdLst/>
                <a:ahLst/>
                <a:cxnLst/>
                <a:rect l="l" t="t" r="r" b="b"/>
                <a:pathLst>
                  <a:path w="9045" h="6167" extrusionOk="0">
                    <a:moveTo>
                      <a:pt x="7076" y="0"/>
                    </a:moveTo>
                    <a:lnTo>
                      <a:pt x="7076" y="1298"/>
                    </a:lnTo>
                    <a:lnTo>
                      <a:pt x="0" y="1298"/>
                    </a:lnTo>
                    <a:lnTo>
                      <a:pt x="0" y="4861"/>
                    </a:lnTo>
                    <a:lnTo>
                      <a:pt x="7076" y="4861"/>
                    </a:lnTo>
                    <a:lnTo>
                      <a:pt x="7076" y="6167"/>
                    </a:lnTo>
                    <a:lnTo>
                      <a:pt x="9045" y="3080"/>
                    </a:lnTo>
                    <a:lnTo>
                      <a:pt x="707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762;p55"/>
              <p:cNvSpPr/>
              <p:nvPr/>
            </p:nvSpPr>
            <p:spPr>
              <a:xfrm>
                <a:off x="4477144" y="2937638"/>
                <a:ext cx="69625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2785" h="3564" extrusionOk="0">
                    <a:moveTo>
                      <a:pt x="1" y="0"/>
                    </a:moveTo>
                    <a:lnTo>
                      <a:pt x="1" y="3563"/>
                    </a:lnTo>
                    <a:lnTo>
                      <a:pt x="1176" y="3563"/>
                    </a:lnTo>
                    <a:lnTo>
                      <a:pt x="2785" y="1782"/>
                    </a:lnTo>
                    <a:lnTo>
                      <a:pt x="117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3" name="Google Shape;763;p55"/>
            <p:cNvGrpSpPr/>
            <p:nvPr/>
          </p:nvGrpSpPr>
          <p:grpSpPr>
            <a:xfrm>
              <a:off x="2196556" y="2995700"/>
              <a:ext cx="636756" cy="448625"/>
              <a:chOff x="4407819" y="2905100"/>
              <a:chExt cx="636756" cy="448625"/>
            </a:xfrm>
          </p:grpSpPr>
          <p:grpSp>
            <p:nvGrpSpPr>
              <p:cNvPr id="764" name="Google Shape;764;p55"/>
              <p:cNvGrpSpPr/>
              <p:nvPr/>
            </p:nvGrpSpPr>
            <p:grpSpPr>
              <a:xfrm>
                <a:off x="4825475" y="3136075"/>
                <a:ext cx="187000" cy="217650"/>
                <a:chOff x="4825475" y="3136075"/>
                <a:chExt cx="187000" cy="217650"/>
              </a:xfrm>
            </p:grpSpPr>
            <p:sp>
              <p:nvSpPr>
                <p:cNvPr id="765" name="Google Shape;765;p55"/>
                <p:cNvSpPr/>
                <p:nvPr/>
              </p:nvSpPr>
              <p:spPr>
                <a:xfrm>
                  <a:off x="4825475" y="3136075"/>
                  <a:ext cx="187000" cy="21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80" h="8706" extrusionOk="0">
                      <a:moveTo>
                        <a:pt x="3917" y="0"/>
                      </a:moveTo>
                      <a:cubicBezTo>
                        <a:pt x="3917" y="1630"/>
                        <a:pt x="3008" y="3123"/>
                        <a:pt x="1566" y="3880"/>
                      </a:cubicBezTo>
                      <a:lnTo>
                        <a:pt x="1321" y="2662"/>
                      </a:lnTo>
                      <a:lnTo>
                        <a:pt x="1" y="6073"/>
                      </a:lnTo>
                      <a:lnTo>
                        <a:pt x="2532" y="8706"/>
                      </a:lnTo>
                      <a:lnTo>
                        <a:pt x="2532" y="8706"/>
                      </a:lnTo>
                      <a:lnTo>
                        <a:pt x="2287" y="7451"/>
                      </a:lnTo>
                      <a:cubicBezTo>
                        <a:pt x="5403" y="6304"/>
                        <a:pt x="7473" y="3325"/>
                        <a:pt x="7480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6" name="Google Shape;766;p55"/>
                <p:cNvSpPr/>
                <p:nvPr/>
              </p:nvSpPr>
              <p:spPr>
                <a:xfrm>
                  <a:off x="4920150" y="3136075"/>
                  <a:ext cx="92325" cy="6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3" h="2777" extrusionOk="0">
                      <a:moveTo>
                        <a:pt x="130" y="0"/>
                      </a:moveTo>
                      <a:cubicBezTo>
                        <a:pt x="130" y="361"/>
                        <a:pt x="87" y="721"/>
                        <a:pt x="0" y="1068"/>
                      </a:cubicBezTo>
                      <a:lnTo>
                        <a:pt x="1897" y="2777"/>
                      </a:lnTo>
                      <a:lnTo>
                        <a:pt x="3592" y="1248"/>
                      </a:lnTo>
                      <a:cubicBezTo>
                        <a:pt x="3657" y="837"/>
                        <a:pt x="3693" y="419"/>
                        <a:pt x="3693" y="0"/>
                      </a:cubicBezTo>
                      <a:close/>
                    </a:path>
                  </a:pathLst>
                </a:custGeom>
                <a:solidFill>
                  <a:srgbClr val="37495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7" name="Google Shape;767;p55"/>
              <p:cNvGrpSpPr/>
              <p:nvPr/>
            </p:nvGrpSpPr>
            <p:grpSpPr>
              <a:xfrm>
                <a:off x="4882275" y="2949625"/>
                <a:ext cx="162300" cy="235875"/>
                <a:chOff x="4882275" y="2949625"/>
                <a:chExt cx="162300" cy="235875"/>
              </a:xfrm>
            </p:grpSpPr>
            <p:sp>
              <p:nvSpPr>
                <p:cNvPr id="768" name="Google Shape;768;p55"/>
                <p:cNvSpPr/>
                <p:nvPr/>
              </p:nvSpPr>
              <p:spPr>
                <a:xfrm>
                  <a:off x="4882275" y="2949625"/>
                  <a:ext cx="162300" cy="2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2" h="9435" extrusionOk="0">
                      <a:moveTo>
                        <a:pt x="1" y="1"/>
                      </a:moveTo>
                      <a:lnTo>
                        <a:pt x="1" y="4040"/>
                      </a:lnTo>
                      <a:cubicBezTo>
                        <a:pt x="1039" y="4869"/>
                        <a:pt x="1652" y="6131"/>
                        <a:pt x="1645" y="7465"/>
                      </a:cubicBezTo>
                      <a:lnTo>
                        <a:pt x="325" y="7465"/>
                      </a:lnTo>
                      <a:lnTo>
                        <a:pt x="3412" y="9434"/>
                      </a:lnTo>
                      <a:lnTo>
                        <a:pt x="6492" y="7465"/>
                      </a:lnTo>
                      <a:lnTo>
                        <a:pt x="5208" y="7458"/>
                      </a:lnTo>
                      <a:cubicBezTo>
                        <a:pt x="5201" y="4126"/>
                        <a:pt x="3124" y="1155"/>
                        <a:pt x="1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" name="Google Shape;769;p55"/>
                <p:cNvSpPr/>
                <p:nvPr/>
              </p:nvSpPr>
              <p:spPr>
                <a:xfrm>
                  <a:off x="4882275" y="2963875"/>
                  <a:ext cx="59525" cy="9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1" h="3780" extrusionOk="0">
                      <a:moveTo>
                        <a:pt x="1212" y="0"/>
                      </a:moveTo>
                      <a:lnTo>
                        <a:pt x="1" y="1825"/>
                      </a:lnTo>
                      <a:lnTo>
                        <a:pt x="1" y="3470"/>
                      </a:lnTo>
                      <a:cubicBezTo>
                        <a:pt x="123" y="3563"/>
                        <a:pt x="239" y="3671"/>
                        <a:pt x="347" y="3780"/>
                      </a:cubicBezTo>
                      <a:lnTo>
                        <a:pt x="2381" y="3253"/>
                      </a:lnTo>
                      <a:lnTo>
                        <a:pt x="1977" y="498"/>
                      </a:lnTo>
                      <a:cubicBezTo>
                        <a:pt x="1732" y="318"/>
                        <a:pt x="1479" y="152"/>
                        <a:pt x="1212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0" name="Google Shape;770;p55"/>
              <p:cNvGrpSpPr/>
              <p:nvPr/>
            </p:nvGrpSpPr>
            <p:grpSpPr>
              <a:xfrm>
                <a:off x="4705225" y="2937550"/>
                <a:ext cx="221425" cy="133450"/>
                <a:chOff x="4705225" y="2937550"/>
                <a:chExt cx="221425" cy="133450"/>
              </a:xfrm>
            </p:grpSpPr>
            <p:sp>
              <p:nvSpPr>
                <p:cNvPr id="771" name="Google Shape;771;p55"/>
                <p:cNvSpPr/>
                <p:nvPr/>
              </p:nvSpPr>
              <p:spPr>
                <a:xfrm>
                  <a:off x="4705225" y="2937550"/>
                  <a:ext cx="221425" cy="13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57" h="5338" extrusionOk="0">
                      <a:moveTo>
                        <a:pt x="0" y="0"/>
                      </a:moveTo>
                      <a:lnTo>
                        <a:pt x="0" y="3563"/>
                      </a:lnTo>
                      <a:lnTo>
                        <a:pt x="4349" y="3563"/>
                      </a:lnTo>
                      <a:cubicBezTo>
                        <a:pt x="5027" y="3563"/>
                        <a:pt x="5705" y="3722"/>
                        <a:pt x="6311" y="4032"/>
                      </a:cubicBezTo>
                      <a:lnTo>
                        <a:pt x="5438" y="5338"/>
                      </a:lnTo>
                      <a:lnTo>
                        <a:pt x="8792" y="3866"/>
                      </a:lnTo>
                      <a:lnTo>
                        <a:pt x="8857" y="202"/>
                      </a:lnTo>
                      <a:lnTo>
                        <a:pt x="8287" y="1053"/>
                      </a:lnTo>
                      <a:cubicBezTo>
                        <a:pt x="7905" y="830"/>
                        <a:pt x="7494" y="642"/>
                        <a:pt x="7075" y="484"/>
                      </a:cubicBezTo>
                      <a:cubicBezTo>
                        <a:pt x="6203" y="166"/>
                        <a:pt x="5280" y="0"/>
                        <a:pt x="4349" y="0"/>
                      </a:cubicBez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2" name="Google Shape;772;p55"/>
                <p:cNvSpPr/>
                <p:nvPr/>
              </p:nvSpPr>
              <p:spPr>
                <a:xfrm>
                  <a:off x="4705225" y="2937638"/>
                  <a:ext cx="69625" cy="8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5" h="3564" extrusionOk="0">
                      <a:moveTo>
                        <a:pt x="0" y="0"/>
                      </a:moveTo>
                      <a:lnTo>
                        <a:pt x="0" y="3563"/>
                      </a:lnTo>
                      <a:lnTo>
                        <a:pt x="1176" y="3563"/>
                      </a:lnTo>
                      <a:lnTo>
                        <a:pt x="2784" y="1782"/>
                      </a:lnTo>
                      <a:lnTo>
                        <a:pt x="1176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3" name="Google Shape;773;p55"/>
              <p:cNvGrpSpPr/>
              <p:nvPr/>
            </p:nvGrpSpPr>
            <p:grpSpPr>
              <a:xfrm>
                <a:off x="4528269" y="2905100"/>
                <a:ext cx="226125" cy="154175"/>
                <a:chOff x="4472075" y="2905100"/>
                <a:chExt cx="226125" cy="154175"/>
              </a:xfrm>
            </p:grpSpPr>
            <p:sp>
              <p:nvSpPr>
                <p:cNvPr id="774" name="Google Shape;774;p55"/>
                <p:cNvSpPr/>
                <p:nvPr/>
              </p:nvSpPr>
              <p:spPr>
                <a:xfrm>
                  <a:off x="4472075" y="2905100"/>
                  <a:ext cx="226125" cy="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45" h="6167" extrusionOk="0">
                      <a:moveTo>
                        <a:pt x="7076" y="0"/>
                      </a:moveTo>
                      <a:lnTo>
                        <a:pt x="7076" y="1298"/>
                      </a:lnTo>
                      <a:lnTo>
                        <a:pt x="0" y="1298"/>
                      </a:lnTo>
                      <a:lnTo>
                        <a:pt x="0" y="4861"/>
                      </a:lnTo>
                      <a:lnTo>
                        <a:pt x="7076" y="4861"/>
                      </a:lnTo>
                      <a:lnTo>
                        <a:pt x="7076" y="6167"/>
                      </a:lnTo>
                      <a:lnTo>
                        <a:pt x="9045" y="3080"/>
                      </a:lnTo>
                      <a:lnTo>
                        <a:pt x="7076" y="0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5" name="Google Shape;775;p55"/>
                <p:cNvSpPr/>
                <p:nvPr/>
              </p:nvSpPr>
              <p:spPr>
                <a:xfrm>
                  <a:off x="4528325" y="2937638"/>
                  <a:ext cx="69625" cy="8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5" h="3564" extrusionOk="0">
                      <a:moveTo>
                        <a:pt x="1" y="0"/>
                      </a:moveTo>
                      <a:lnTo>
                        <a:pt x="1" y="3563"/>
                      </a:lnTo>
                      <a:lnTo>
                        <a:pt x="1176" y="3563"/>
                      </a:lnTo>
                      <a:lnTo>
                        <a:pt x="2785" y="1782"/>
                      </a:lnTo>
                      <a:lnTo>
                        <a:pt x="1176" y="0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76" name="Google Shape;776;p55"/>
              <p:cNvSpPr/>
              <p:nvPr/>
            </p:nvSpPr>
            <p:spPr>
              <a:xfrm>
                <a:off x="4407819" y="2905113"/>
                <a:ext cx="226125" cy="154175"/>
              </a:xfrm>
              <a:custGeom>
                <a:avLst/>
                <a:gdLst/>
                <a:ahLst/>
                <a:cxnLst/>
                <a:rect l="l" t="t" r="r" b="b"/>
                <a:pathLst>
                  <a:path w="9045" h="6167" extrusionOk="0">
                    <a:moveTo>
                      <a:pt x="7069" y="0"/>
                    </a:moveTo>
                    <a:lnTo>
                      <a:pt x="7069" y="1306"/>
                    </a:lnTo>
                    <a:lnTo>
                      <a:pt x="1118" y="1306"/>
                    </a:lnTo>
                    <a:cubicBezTo>
                      <a:pt x="498" y="1306"/>
                      <a:pt x="1" y="1810"/>
                      <a:pt x="1" y="2431"/>
                    </a:cubicBezTo>
                    <a:lnTo>
                      <a:pt x="1" y="3743"/>
                    </a:lnTo>
                    <a:cubicBezTo>
                      <a:pt x="1" y="4364"/>
                      <a:pt x="498" y="4868"/>
                      <a:pt x="1118" y="4868"/>
                    </a:cubicBezTo>
                    <a:lnTo>
                      <a:pt x="7069" y="4868"/>
                    </a:lnTo>
                    <a:lnTo>
                      <a:pt x="7069" y="6167"/>
                    </a:lnTo>
                    <a:lnTo>
                      <a:pt x="9045" y="3087"/>
                    </a:lnTo>
                    <a:lnTo>
                      <a:pt x="706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77" name="Google Shape;777;p55"/>
          <p:cNvGrpSpPr/>
          <p:nvPr/>
        </p:nvGrpSpPr>
        <p:grpSpPr>
          <a:xfrm>
            <a:off x="2901518" y="1717062"/>
            <a:ext cx="559226" cy="227878"/>
            <a:chOff x="5793270" y="3739034"/>
            <a:chExt cx="1174105" cy="478433"/>
          </a:xfrm>
        </p:grpSpPr>
        <p:grpSp>
          <p:nvGrpSpPr>
            <p:cNvPr id="778" name="Google Shape;778;p55"/>
            <p:cNvGrpSpPr/>
            <p:nvPr/>
          </p:nvGrpSpPr>
          <p:grpSpPr>
            <a:xfrm>
              <a:off x="5793269" y="3739034"/>
              <a:ext cx="368725" cy="478433"/>
              <a:chOff x="5793270" y="3739034"/>
              <a:chExt cx="368725" cy="478433"/>
            </a:xfrm>
          </p:grpSpPr>
          <p:sp>
            <p:nvSpPr>
              <p:cNvPr id="779" name="Google Shape;779;p55"/>
              <p:cNvSpPr/>
              <p:nvPr/>
            </p:nvSpPr>
            <p:spPr>
              <a:xfrm>
                <a:off x="6056582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" name="Google Shape;780;p55"/>
              <p:cNvSpPr/>
              <p:nvPr/>
            </p:nvSpPr>
            <p:spPr>
              <a:xfrm>
                <a:off x="5793270" y="3946398"/>
                <a:ext cx="368725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7550" h="5017" extrusionOk="0">
                    <a:moveTo>
                      <a:pt x="12534" y="1"/>
                    </a:moveTo>
                    <a:lnTo>
                      <a:pt x="1" y="5016"/>
                    </a:lnTo>
                    <a:lnTo>
                      <a:pt x="10032" y="5016"/>
                    </a:lnTo>
                    <a:lnTo>
                      <a:pt x="17550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" name="Google Shape;781;p55"/>
              <p:cNvSpPr/>
              <p:nvPr/>
            </p:nvSpPr>
            <p:spPr>
              <a:xfrm>
                <a:off x="5793269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2" name="Google Shape;782;p55"/>
            <p:cNvGrpSpPr/>
            <p:nvPr/>
          </p:nvGrpSpPr>
          <p:grpSpPr>
            <a:xfrm>
              <a:off x="6034165" y="3739034"/>
              <a:ext cx="263339" cy="478433"/>
              <a:chOff x="6034165" y="3739034"/>
              <a:chExt cx="263339" cy="478433"/>
            </a:xfrm>
          </p:grpSpPr>
          <p:sp>
            <p:nvSpPr>
              <p:cNvPr id="783" name="Google Shape;783;p55"/>
              <p:cNvSpPr/>
              <p:nvPr/>
            </p:nvSpPr>
            <p:spPr>
              <a:xfrm>
                <a:off x="6034165" y="3946398"/>
                <a:ext cx="263339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2534" h="5017" extrusionOk="0">
                    <a:moveTo>
                      <a:pt x="7518" y="1"/>
                    </a:moveTo>
                    <a:lnTo>
                      <a:pt x="1" y="5016"/>
                    </a:lnTo>
                    <a:lnTo>
                      <a:pt x="10020" y="5016"/>
                    </a:lnTo>
                    <a:lnTo>
                      <a:pt x="12534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784;p55"/>
              <p:cNvSpPr/>
              <p:nvPr/>
            </p:nvSpPr>
            <p:spPr>
              <a:xfrm>
                <a:off x="6034165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55"/>
              <p:cNvSpPr/>
              <p:nvPr/>
            </p:nvSpPr>
            <p:spPr>
              <a:xfrm>
                <a:off x="6192094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6" name="Google Shape;786;p55"/>
            <p:cNvGrpSpPr/>
            <p:nvPr/>
          </p:nvGrpSpPr>
          <p:grpSpPr>
            <a:xfrm>
              <a:off x="6274808" y="3739034"/>
              <a:ext cx="210793" cy="478433"/>
              <a:chOff x="6274808" y="3739034"/>
              <a:chExt cx="210793" cy="478433"/>
            </a:xfrm>
          </p:grpSpPr>
          <p:sp>
            <p:nvSpPr>
              <p:cNvPr id="787" name="Google Shape;787;p55"/>
              <p:cNvSpPr/>
              <p:nvPr/>
            </p:nvSpPr>
            <p:spPr>
              <a:xfrm>
                <a:off x="6274808" y="3946398"/>
                <a:ext cx="210793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0033" h="5017" extrusionOk="0">
                    <a:moveTo>
                      <a:pt x="2514" y="1"/>
                    </a:moveTo>
                    <a:lnTo>
                      <a:pt x="1" y="5016"/>
                    </a:lnTo>
                    <a:lnTo>
                      <a:pt x="10032" y="5016"/>
                    </a:lnTo>
                    <a:lnTo>
                      <a:pt x="7530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55"/>
              <p:cNvSpPr/>
              <p:nvPr/>
            </p:nvSpPr>
            <p:spPr>
              <a:xfrm>
                <a:off x="6274808" y="4051782"/>
                <a:ext cx="210793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3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789;p55"/>
              <p:cNvSpPr/>
              <p:nvPr/>
            </p:nvSpPr>
            <p:spPr>
              <a:xfrm>
                <a:off x="6327607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0" name="Google Shape;790;p55"/>
            <p:cNvGrpSpPr/>
            <p:nvPr/>
          </p:nvGrpSpPr>
          <p:grpSpPr>
            <a:xfrm>
              <a:off x="6463133" y="3739034"/>
              <a:ext cx="263344" cy="478433"/>
              <a:chOff x="6463133" y="3739034"/>
              <a:chExt cx="263344" cy="478433"/>
            </a:xfrm>
          </p:grpSpPr>
          <p:sp>
            <p:nvSpPr>
              <p:cNvPr id="791" name="Google Shape;791;p55"/>
              <p:cNvSpPr/>
              <p:nvPr/>
            </p:nvSpPr>
            <p:spPr>
              <a:xfrm>
                <a:off x="6463137" y="3946398"/>
                <a:ext cx="263339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2534" h="5017" extrusionOk="0">
                    <a:moveTo>
                      <a:pt x="1" y="1"/>
                    </a:moveTo>
                    <a:lnTo>
                      <a:pt x="2503" y="5016"/>
                    </a:lnTo>
                    <a:lnTo>
                      <a:pt x="12534" y="5016"/>
                    </a:lnTo>
                    <a:lnTo>
                      <a:pt x="5016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55"/>
              <p:cNvSpPr/>
              <p:nvPr/>
            </p:nvSpPr>
            <p:spPr>
              <a:xfrm>
                <a:off x="6515703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55"/>
              <p:cNvSpPr/>
              <p:nvPr/>
            </p:nvSpPr>
            <p:spPr>
              <a:xfrm>
                <a:off x="6463133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4" name="Google Shape;794;p55"/>
            <p:cNvGrpSpPr/>
            <p:nvPr/>
          </p:nvGrpSpPr>
          <p:grpSpPr>
            <a:xfrm>
              <a:off x="6598649" y="3739034"/>
              <a:ext cx="368726" cy="478433"/>
              <a:chOff x="6598649" y="3739034"/>
              <a:chExt cx="368726" cy="478433"/>
            </a:xfrm>
          </p:grpSpPr>
          <p:sp>
            <p:nvSpPr>
              <p:cNvPr id="795" name="Google Shape;795;p55"/>
              <p:cNvSpPr/>
              <p:nvPr/>
            </p:nvSpPr>
            <p:spPr>
              <a:xfrm>
                <a:off x="6598649" y="3946398"/>
                <a:ext cx="368726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7550" h="5017" extrusionOk="0">
                    <a:moveTo>
                      <a:pt x="1" y="1"/>
                    </a:moveTo>
                    <a:lnTo>
                      <a:pt x="7519" y="5016"/>
                    </a:lnTo>
                    <a:lnTo>
                      <a:pt x="17550" y="5016"/>
                    </a:lnTo>
                    <a:lnTo>
                      <a:pt x="5017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796;p55"/>
              <p:cNvSpPr/>
              <p:nvPr/>
            </p:nvSpPr>
            <p:spPr>
              <a:xfrm>
                <a:off x="6756599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55"/>
              <p:cNvSpPr/>
              <p:nvPr/>
            </p:nvSpPr>
            <p:spPr>
              <a:xfrm>
                <a:off x="6598659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98" name="Google Shape;798;p55"/>
          <p:cNvGrpSpPr/>
          <p:nvPr/>
        </p:nvGrpSpPr>
        <p:grpSpPr>
          <a:xfrm>
            <a:off x="2031243" y="3779808"/>
            <a:ext cx="1453661" cy="366049"/>
            <a:chOff x="5778536" y="3183751"/>
            <a:chExt cx="1203561" cy="303071"/>
          </a:xfrm>
        </p:grpSpPr>
        <p:sp>
          <p:nvSpPr>
            <p:cNvPr id="799" name="Google Shape;799;p55"/>
            <p:cNvSpPr/>
            <p:nvPr/>
          </p:nvSpPr>
          <p:spPr>
            <a:xfrm>
              <a:off x="6866007" y="3457539"/>
              <a:ext cx="116090" cy="12876"/>
            </a:xfrm>
            <a:custGeom>
              <a:avLst/>
              <a:gdLst/>
              <a:ahLst/>
              <a:cxnLst/>
              <a:rect l="l" t="t" r="r" b="b"/>
              <a:pathLst>
                <a:path w="1677" h="186" extrusionOk="0">
                  <a:moveTo>
                    <a:pt x="1" y="0"/>
                  </a:moveTo>
                  <a:cubicBezTo>
                    <a:pt x="13" y="25"/>
                    <a:pt x="13" y="62"/>
                    <a:pt x="13" y="87"/>
                  </a:cubicBezTo>
                  <a:cubicBezTo>
                    <a:pt x="13" y="124"/>
                    <a:pt x="13" y="148"/>
                    <a:pt x="1" y="185"/>
                  </a:cubicBezTo>
                  <a:lnTo>
                    <a:pt x="1677" y="185"/>
                  </a:lnTo>
                  <a:lnTo>
                    <a:pt x="1677" y="0"/>
                  </a:ln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55"/>
            <p:cNvSpPr/>
            <p:nvPr/>
          </p:nvSpPr>
          <p:spPr>
            <a:xfrm>
              <a:off x="5943156" y="3457539"/>
              <a:ext cx="263609" cy="11976"/>
            </a:xfrm>
            <a:custGeom>
              <a:avLst/>
              <a:gdLst/>
              <a:ahLst/>
              <a:cxnLst/>
              <a:rect l="l" t="t" r="r" b="b"/>
              <a:pathLst>
                <a:path w="3808" h="173" extrusionOk="0">
                  <a:moveTo>
                    <a:pt x="12" y="0"/>
                  </a:moveTo>
                  <a:cubicBezTo>
                    <a:pt x="12" y="25"/>
                    <a:pt x="25" y="50"/>
                    <a:pt x="12" y="74"/>
                  </a:cubicBezTo>
                  <a:cubicBezTo>
                    <a:pt x="25" y="111"/>
                    <a:pt x="12" y="148"/>
                    <a:pt x="0" y="173"/>
                  </a:cubicBezTo>
                  <a:lnTo>
                    <a:pt x="3807" y="173"/>
                  </a:lnTo>
                  <a:cubicBezTo>
                    <a:pt x="3795" y="148"/>
                    <a:pt x="3783" y="111"/>
                    <a:pt x="3783" y="74"/>
                  </a:cubicBezTo>
                  <a:cubicBezTo>
                    <a:pt x="3783" y="50"/>
                    <a:pt x="3795" y="25"/>
                    <a:pt x="3795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55"/>
            <p:cNvSpPr/>
            <p:nvPr/>
          </p:nvSpPr>
          <p:spPr>
            <a:xfrm>
              <a:off x="6558090" y="3457539"/>
              <a:ext cx="261947" cy="11976"/>
            </a:xfrm>
            <a:custGeom>
              <a:avLst/>
              <a:gdLst/>
              <a:ahLst/>
              <a:cxnLst/>
              <a:rect l="l" t="t" r="r" b="b"/>
              <a:pathLst>
                <a:path w="3784" h="173" extrusionOk="0">
                  <a:moveTo>
                    <a:pt x="13" y="0"/>
                  </a:moveTo>
                  <a:cubicBezTo>
                    <a:pt x="13" y="25"/>
                    <a:pt x="13" y="50"/>
                    <a:pt x="26" y="74"/>
                  </a:cubicBezTo>
                  <a:cubicBezTo>
                    <a:pt x="13" y="111"/>
                    <a:pt x="13" y="148"/>
                    <a:pt x="1" y="173"/>
                  </a:cubicBezTo>
                  <a:lnTo>
                    <a:pt x="3784" y="173"/>
                  </a:lnTo>
                  <a:cubicBezTo>
                    <a:pt x="3771" y="148"/>
                    <a:pt x="3771" y="111"/>
                    <a:pt x="3771" y="74"/>
                  </a:cubicBezTo>
                  <a:cubicBezTo>
                    <a:pt x="3771" y="50"/>
                    <a:pt x="3771" y="25"/>
                    <a:pt x="3784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55"/>
            <p:cNvSpPr/>
            <p:nvPr/>
          </p:nvSpPr>
          <p:spPr>
            <a:xfrm>
              <a:off x="5778536" y="3457539"/>
              <a:ext cx="119482" cy="11976"/>
            </a:xfrm>
            <a:custGeom>
              <a:avLst/>
              <a:gdLst/>
              <a:ahLst/>
              <a:cxnLst/>
              <a:rect l="l" t="t" r="r" b="b"/>
              <a:pathLst>
                <a:path w="1726" h="173" extrusionOk="0">
                  <a:moveTo>
                    <a:pt x="0" y="0"/>
                  </a:moveTo>
                  <a:lnTo>
                    <a:pt x="0" y="173"/>
                  </a:lnTo>
                  <a:lnTo>
                    <a:pt x="1725" y="173"/>
                  </a:lnTo>
                  <a:cubicBezTo>
                    <a:pt x="1713" y="148"/>
                    <a:pt x="1713" y="111"/>
                    <a:pt x="1713" y="74"/>
                  </a:cubicBezTo>
                  <a:cubicBezTo>
                    <a:pt x="1713" y="50"/>
                    <a:pt x="1713" y="25"/>
                    <a:pt x="1725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55"/>
            <p:cNvSpPr/>
            <p:nvPr/>
          </p:nvSpPr>
          <p:spPr>
            <a:xfrm>
              <a:off x="6251904" y="3457539"/>
              <a:ext cx="261047" cy="11976"/>
            </a:xfrm>
            <a:custGeom>
              <a:avLst/>
              <a:gdLst/>
              <a:ahLst/>
              <a:cxnLst/>
              <a:rect l="l" t="t" r="r" b="b"/>
              <a:pathLst>
                <a:path w="3771" h="173" extrusionOk="0">
                  <a:moveTo>
                    <a:pt x="0" y="0"/>
                  </a:moveTo>
                  <a:cubicBezTo>
                    <a:pt x="13" y="25"/>
                    <a:pt x="13" y="50"/>
                    <a:pt x="13" y="74"/>
                  </a:cubicBezTo>
                  <a:cubicBezTo>
                    <a:pt x="13" y="111"/>
                    <a:pt x="13" y="148"/>
                    <a:pt x="0" y="173"/>
                  </a:cubicBezTo>
                  <a:lnTo>
                    <a:pt x="3771" y="173"/>
                  </a:lnTo>
                  <a:cubicBezTo>
                    <a:pt x="3759" y="148"/>
                    <a:pt x="3759" y="111"/>
                    <a:pt x="3759" y="74"/>
                  </a:cubicBezTo>
                  <a:cubicBezTo>
                    <a:pt x="3759" y="50"/>
                    <a:pt x="3759" y="25"/>
                    <a:pt x="3771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55"/>
            <p:cNvSpPr/>
            <p:nvPr/>
          </p:nvSpPr>
          <p:spPr>
            <a:xfrm>
              <a:off x="5827133" y="3187143"/>
              <a:ext cx="194522" cy="252533"/>
            </a:xfrm>
            <a:custGeom>
              <a:avLst/>
              <a:gdLst/>
              <a:ahLst/>
              <a:cxnLst/>
              <a:rect l="l" t="t" r="r" b="b"/>
              <a:pathLst>
                <a:path w="2810" h="3648" extrusionOk="0">
                  <a:moveTo>
                    <a:pt x="1365" y="241"/>
                  </a:moveTo>
                  <a:cubicBezTo>
                    <a:pt x="1630" y="241"/>
                    <a:pt x="1899" y="338"/>
                    <a:pt x="2120" y="555"/>
                  </a:cubicBezTo>
                  <a:cubicBezTo>
                    <a:pt x="2810" y="1245"/>
                    <a:pt x="2329" y="2416"/>
                    <a:pt x="1356" y="2416"/>
                  </a:cubicBezTo>
                  <a:cubicBezTo>
                    <a:pt x="764" y="2416"/>
                    <a:pt x="272" y="1935"/>
                    <a:pt x="272" y="1344"/>
                  </a:cubicBezTo>
                  <a:cubicBezTo>
                    <a:pt x="263" y="681"/>
                    <a:pt x="802" y="241"/>
                    <a:pt x="1365" y="241"/>
                  </a:cubicBezTo>
                  <a:close/>
                  <a:moveTo>
                    <a:pt x="1356" y="1"/>
                  </a:moveTo>
                  <a:cubicBezTo>
                    <a:pt x="604" y="1"/>
                    <a:pt x="0" y="604"/>
                    <a:pt x="0" y="1356"/>
                  </a:cubicBezTo>
                  <a:cubicBezTo>
                    <a:pt x="0" y="2391"/>
                    <a:pt x="1183" y="3512"/>
                    <a:pt x="1331" y="3648"/>
                  </a:cubicBezTo>
                  <a:lnTo>
                    <a:pt x="1368" y="3648"/>
                  </a:lnTo>
                  <a:cubicBezTo>
                    <a:pt x="1528" y="3512"/>
                    <a:pt x="2711" y="2453"/>
                    <a:pt x="2711" y="1356"/>
                  </a:cubicBezTo>
                  <a:cubicBezTo>
                    <a:pt x="2711" y="604"/>
                    <a:pt x="2095" y="1"/>
                    <a:pt x="135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55"/>
            <p:cNvSpPr/>
            <p:nvPr/>
          </p:nvSpPr>
          <p:spPr>
            <a:xfrm>
              <a:off x="6132489" y="3183751"/>
              <a:ext cx="197084" cy="255925"/>
            </a:xfrm>
            <a:custGeom>
              <a:avLst/>
              <a:gdLst/>
              <a:ahLst/>
              <a:cxnLst/>
              <a:rect l="l" t="t" r="r" b="b"/>
              <a:pathLst>
                <a:path w="2847" h="3697" extrusionOk="0">
                  <a:moveTo>
                    <a:pt x="1402" y="290"/>
                  </a:moveTo>
                  <a:cubicBezTo>
                    <a:pt x="1667" y="290"/>
                    <a:pt x="1936" y="387"/>
                    <a:pt x="2157" y="604"/>
                  </a:cubicBezTo>
                  <a:cubicBezTo>
                    <a:pt x="2847" y="1294"/>
                    <a:pt x="2354" y="2465"/>
                    <a:pt x="1393" y="2465"/>
                  </a:cubicBezTo>
                  <a:cubicBezTo>
                    <a:pt x="789" y="2465"/>
                    <a:pt x="296" y="1984"/>
                    <a:pt x="296" y="1393"/>
                  </a:cubicBezTo>
                  <a:cubicBezTo>
                    <a:pt x="296" y="730"/>
                    <a:pt x="838" y="290"/>
                    <a:pt x="1402" y="290"/>
                  </a:cubicBezTo>
                  <a:close/>
                  <a:moveTo>
                    <a:pt x="1380" y="0"/>
                  </a:moveTo>
                  <a:cubicBezTo>
                    <a:pt x="617" y="0"/>
                    <a:pt x="1" y="641"/>
                    <a:pt x="25" y="1405"/>
                  </a:cubicBezTo>
                  <a:cubicBezTo>
                    <a:pt x="25" y="2452"/>
                    <a:pt x="1220" y="3561"/>
                    <a:pt x="1368" y="3697"/>
                  </a:cubicBezTo>
                  <a:lnTo>
                    <a:pt x="1405" y="3697"/>
                  </a:lnTo>
                  <a:cubicBezTo>
                    <a:pt x="1565" y="3549"/>
                    <a:pt x="2748" y="2502"/>
                    <a:pt x="2748" y="1405"/>
                  </a:cubicBezTo>
                  <a:cubicBezTo>
                    <a:pt x="2773" y="641"/>
                    <a:pt x="2157" y="0"/>
                    <a:pt x="13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55"/>
            <p:cNvSpPr/>
            <p:nvPr/>
          </p:nvSpPr>
          <p:spPr>
            <a:xfrm>
              <a:off x="6441237" y="3187143"/>
              <a:ext cx="195145" cy="252533"/>
            </a:xfrm>
            <a:custGeom>
              <a:avLst/>
              <a:gdLst/>
              <a:ahLst/>
              <a:cxnLst/>
              <a:rect l="l" t="t" r="r" b="b"/>
              <a:pathLst>
                <a:path w="2819" h="3648" extrusionOk="0">
                  <a:moveTo>
                    <a:pt x="1370" y="245"/>
                  </a:moveTo>
                  <a:cubicBezTo>
                    <a:pt x="1637" y="245"/>
                    <a:pt x="1910" y="345"/>
                    <a:pt x="2132" y="567"/>
                  </a:cubicBezTo>
                  <a:cubicBezTo>
                    <a:pt x="2819" y="1242"/>
                    <a:pt x="2335" y="2416"/>
                    <a:pt x="1371" y="2416"/>
                  </a:cubicBezTo>
                  <a:cubicBezTo>
                    <a:pt x="1366" y="2416"/>
                    <a:pt x="1361" y="2416"/>
                    <a:pt x="1356" y="2416"/>
                  </a:cubicBezTo>
                  <a:cubicBezTo>
                    <a:pt x="765" y="2416"/>
                    <a:pt x="284" y="1935"/>
                    <a:pt x="272" y="1344"/>
                  </a:cubicBezTo>
                  <a:cubicBezTo>
                    <a:pt x="272" y="684"/>
                    <a:pt x="809" y="245"/>
                    <a:pt x="1370" y="245"/>
                  </a:cubicBezTo>
                  <a:close/>
                  <a:moveTo>
                    <a:pt x="1369" y="1"/>
                  </a:moveTo>
                  <a:cubicBezTo>
                    <a:pt x="617" y="1"/>
                    <a:pt x="1" y="604"/>
                    <a:pt x="1" y="1356"/>
                  </a:cubicBezTo>
                  <a:cubicBezTo>
                    <a:pt x="1" y="2391"/>
                    <a:pt x="1196" y="3512"/>
                    <a:pt x="1344" y="3648"/>
                  </a:cubicBezTo>
                  <a:lnTo>
                    <a:pt x="1381" y="3648"/>
                  </a:lnTo>
                  <a:cubicBezTo>
                    <a:pt x="1541" y="3512"/>
                    <a:pt x="2724" y="2453"/>
                    <a:pt x="2724" y="1356"/>
                  </a:cubicBezTo>
                  <a:cubicBezTo>
                    <a:pt x="2724" y="604"/>
                    <a:pt x="2108" y="1"/>
                    <a:pt x="136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55"/>
            <p:cNvSpPr/>
            <p:nvPr/>
          </p:nvSpPr>
          <p:spPr>
            <a:xfrm>
              <a:off x="6749154" y="3187143"/>
              <a:ext cx="194591" cy="252533"/>
            </a:xfrm>
            <a:custGeom>
              <a:avLst/>
              <a:gdLst/>
              <a:ahLst/>
              <a:cxnLst/>
              <a:rect l="l" t="t" r="r" b="b"/>
              <a:pathLst>
                <a:path w="2811" h="3648" extrusionOk="0">
                  <a:moveTo>
                    <a:pt x="1366" y="241"/>
                  </a:moveTo>
                  <a:cubicBezTo>
                    <a:pt x="1630" y="241"/>
                    <a:pt x="1900" y="338"/>
                    <a:pt x="2120" y="555"/>
                  </a:cubicBezTo>
                  <a:cubicBezTo>
                    <a:pt x="2810" y="1245"/>
                    <a:pt x="2330" y="2416"/>
                    <a:pt x="1356" y="2416"/>
                  </a:cubicBezTo>
                  <a:cubicBezTo>
                    <a:pt x="765" y="2416"/>
                    <a:pt x="272" y="1935"/>
                    <a:pt x="272" y="1344"/>
                  </a:cubicBezTo>
                  <a:cubicBezTo>
                    <a:pt x="264" y="681"/>
                    <a:pt x="803" y="241"/>
                    <a:pt x="1366" y="241"/>
                  </a:cubicBezTo>
                  <a:close/>
                  <a:moveTo>
                    <a:pt x="1356" y="1"/>
                  </a:moveTo>
                  <a:cubicBezTo>
                    <a:pt x="605" y="1"/>
                    <a:pt x="1" y="604"/>
                    <a:pt x="1" y="1356"/>
                  </a:cubicBezTo>
                  <a:cubicBezTo>
                    <a:pt x="1" y="2391"/>
                    <a:pt x="1184" y="3512"/>
                    <a:pt x="1344" y="3648"/>
                  </a:cubicBezTo>
                  <a:lnTo>
                    <a:pt x="1369" y="3648"/>
                  </a:lnTo>
                  <a:cubicBezTo>
                    <a:pt x="1529" y="3512"/>
                    <a:pt x="2712" y="2453"/>
                    <a:pt x="2712" y="1356"/>
                  </a:cubicBezTo>
                  <a:cubicBezTo>
                    <a:pt x="2712" y="604"/>
                    <a:pt x="2108" y="1"/>
                    <a:pt x="135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55"/>
            <p:cNvSpPr/>
            <p:nvPr/>
          </p:nvSpPr>
          <p:spPr>
            <a:xfrm>
              <a:off x="5904735" y="3450824"/>
              <a:ext cx="27967" cy="23813"/>
            </a:xfrm>
            <a:custGeom>
              <a:avLst/>
              <a:gdLst/>
              <a:ahLst/>
              <a:cxnLst/>
              <a:rect l="l" t="t" r="r" b="b"/>
              <a:pathLst>
                <a:path w="404" h="344" extrusionOk="0">
                  <a:moveTo>
                    <a:pt x="233" y="1"/>
                  </a:moveTo>
                  <a:cubicBezTo>
                    <a:pt x="196" y="1"/>
                    <a:pt x="157" y="15"/>
                    <a:pt x="124" y="48"/>
                  </a:cubicBezTo>
                  <a:cubicBezTo>
                    <a:pt x="1" y="147"/>
                    <a:pt x="75" y="332"/>
                    <a:pt x="235" y="344"/>
                  </a:cubicBezTo>
                  <a:cubicBezTo>
                    <a:pt x="321" y="344"/>
                    <a:pt x="395" y="270"/>
                    <a:pt x="395" y="184"/>
                  </a:cubicBezTo>
                  <a:cubicBezTo>
                    <a:pt x="404" y="80"/>
                    <a:pt x="321" y="1"/>
                    <a:pt x="2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55"/>
            <p:cNvSpPr/>
            <p:nvPr/>
          </p:nvSpPr>
          <p:spPr>
            <a:xfrm>
              <a:off x="5897051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44" y="163"/>
                  </a:moveTo>
                  <a:cubicBezTo>
                    <a:pt x="432" y="163"/>
                    <a:pt x="515" y="242"/>
                    <a:pt x="506" y="346"/>
                  </a:cubicBezTo>
                  <a:cubicBezTo>
                    <a:pt x="506" y="432"/>
                    <a:pt x="432" y="506"/>
                    <a:pt x="346" y="506"/>
                  </a:cubicBezTo>
                  <a:cubicBezTo>
                    <a:pt x="186" y="494"/>
                    <a:pt x="112" y="309"/>
                    <a:pt x="235" y="210"/>
                  </a:cubicBezTo>
                  <a:cubicBezTo>
                    <a:pt x="268" y="177"/>
                    <a:pt x="307" y="163"/>
                    <a:pt x="344" y="163"/>
                  </a:cubicBezTo>
                  <a:close/>
                  <a:moveTo>
                    <a:pt x="321" y="1"/>
                  </a:moveTo>
                  <a:cubicBezTo>
                    <a:pt x="173" y="1"/>
                    <a:pt x="38" y="112"/>
                    <a:pt x="13" y="259"/>
                  </a:cubicBezTo>
                  <a:cubicBezTo>
                    <a:pt x="1" y="284"/>
                    <a:pt x="1" y="309"/>
                    <a:pt x="1" y="333"/>
                  </a:cubicBezTo>
                  <a:cubicBezTo>
                    <a:pt x="1" y="370"/>
                    <a:pt x="1" y="407"/>
                    <a:pt x="13" y="432"/>
                  </a:cubicBezTo>
                  <a:cubicBezTo>
                    <a:pt x="56" y="598"/>
                    <a:pt x="198" y="681"/>
                    <a:pt x="340" y="681"/>
                  </a:cubicBezTo>
                  <a:cubicBezTo>
                    <a:pt x="481" y="681"/>
                    <a:pt x="623" y="598"/>
                    <a:pt x="666" y="432"/>
                  </a:cubicBezTo>
                  <a:cubicBezTo>
                    <a:pt x="678" y="407"/>
                    <a:pt x="691" y="370"/>
                    <a:pt x="691" y="333"/>
                  </a:cubicBezTo>
                  <a:cubicBezTo>
                    <a:pt x="691" y="309"/>
                    <a:pt x="678" y="284"/>
                    <a:pt x="678" y="259"/>
                  </a:cubicBezTo>
                  <a:cubicBezTo>
                    <a:pt x="642" y="112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55"/>
            <p:cNvSpPr/>
            <p:nvPr/>
          </p:nvSpPr>
          <p:spPr>
            <a:xfrm>
              <a:off x="6212929" y="3450686"/>
              <a:ext cx="28521" cy="24021"/>
            </a:xfrm>
            <a:custGeom>
              <a:avLst/>
              <a:gdLst/>
              <a:ahLst/>
              <a:cxnLst/>
              <a:rect l="l" t="t" r="r" b="b"/>
              <a:pathLst>
                <a:path w="412" h="347" extrusionOk="0">
                  <a:moveTo>
                    <a:pt x="227" y="0"/>
                  </a:moveTo>
                  <a:cubicBezTo>
                    <a:pt x="185" y="0"/>
                    <a:pt x="142" y="16"/>
                    <a:pt x="108" y="50"/>
                  </a:cubicBezTo>
                  <a:cubicBezTo>
                    <a:pt x="0" y="158"/>
                    <a:pt x="78" y="346"/>
                    <a:pt x="229" y="346"/>
                  </a:cubicBezTo>
                  <a:cubicBezTo>
                    <a:pt x="234" y="346"/>
                    <a:pt x="238" y="346"/>
                    <a:pt x="243" y="346"/>
                  </a:cubicBezTo>
                  <a:cubicBezTo>
                    <a:pt x="329" y="334"/>
                    <a:pt x="391" y="272"/>
                    <a:pt x="403" y="186"/>
                  </a:cubicBezTo>
                  <a:cubicBezTo>
                    <a:pt x="412" y="75"/>
                    <a:pt x="321" y="0"/>
                    <a:pt x="2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55"/>
            <p:cNvSpPr/>
            <p:nvPr/>
          </p:nvSpPr>
          <p:spPr>
            <a:xfrm>
              <a:off x="6204968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42" y="160"/>
                  </a:moveTo>
                  <a:cubicBezTo>
                    <a:pt x="436" y="160"/>
                    <a:pt x="527" y="235"/>
                    <a:pt x="518" y="346"/>
                  </a:cubicBezTo>
                  <a:cubicBezTo>
                    <a:pt x="506" y="432"/>
                    <a:pt x="444" y="494"/>
                    <a:pt x="358" y="506"/>
                  </a:cubicBezTo>
                  <a:cubicBezTo>
                    <a:pt x="353" y="506"/>
                    <a:pt x="349" y="506"/>
                    <a:pt x="344" y="506"/>
                  </a:cubicBezTo>
                  <a:cubicBezTo>
                    <a:pt x="193" y="506"/>
                    <a:pt x="115" y="318"/>
                    <a:pt x="223" y="210"/>
                  </a:cubicBezTo>
                  <a:cubicBezTo>
                    <a:pt x="257" y="176"/>
                    <a:pt x="300" y="160"/>
                    <a:pt x="342" y="160"/>
                  </a:cubicBezTo>
                  <a:close/>
                  <a:moveTo>
                    <a:pt x="321" y="1"/>
                  </a:moveTo>
                  <a:cubicBezTo>
                    <a:pt x="173" y="1"/>
                    <a:pt x="50" y="112"/>
                    <a:pt x="13" y="259"/>
                  </a:cubicBezTo>
                  <a:cubicBezTo>
                    <a:pt x="13" y="284"/>
                    <a:pt x="1" y="309"/>
                    <a:pt x="1" y="333"/>
                  </a:cubicBezTo>
                  <a:cubicBezTo>
                    <a:pt x="1" y="370"/>
                    <a:pt x="13" y="395"/>
                    <a:pt x="25" y="432"/>
                  </a:cubicBezTo>
                  <a:cubicBezTo>
                    <a:pt x="69" y="598"/>
                    <a:pt x="210" y="681"/>
                    <a:pt x="352" y="681"/>
                  </a:cubicBezTo>
                  <a:cubicBezTo>
                    <a:pt x="494" y="681"/>
                    <a:pt x="635" y="598"/>
                    <a:pt x="678" y="432"/>
                  </a:cubicBezTo>
                  <a:cubicBezTo>
                    <a:pt x="691" y="395"/>
                    <a:pt x="691" y="370"/>
                    <a:pt x="691" y="333"/>
                  </a:cubicBezTo>
                  <a:cubicBezTo>
                    <a:pt x="691" y="309"/>
                    <a:pt x="691" y="284"/>
                    <a:pt x="678" y="259"/>
                  </a:cubicBezTo>
                  <a:cubicBezTo>
                    <a:pt x="642" y="99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55"/>
            <p:cNvSpPr/>
            <p:nvPr/>
          </p:nvSpPr>
          <p:spPr>
            <a:xfrm>
              <a:off x="6519739" y="3450824"/>
              <a:ext cx="27967" cy="23813"/>
            </a:xfrm>
            <a:custGeom>
              <a:avLst/>
              <a:gdLst/>
              <a:ahLst/>
              <a:cxnLst/>
              <a:rect l="l" t="t" r="r" b="b"/>
              <a:pathLst>
                <a:path w="404" h="344" extrusionOk="0">
                  <a:moveTo>
                    <a:pt x="223" y="1"/>
                  </a:moveTo>
                  <a:cubicBezTo>
                    <a:pt x="184" y="1"/>
                    <a:pt x="144" y="15"/>
                    <a:pt x="111" y="48"/>
                  </a:cubicBezTo>
                  <a:cubicBezTo>
                    <a:pt x="0" y="147"/>
                    <a:pt x="74" y="332"/>
                    <a:pt x="235" y="344"/>
                  </a:cubicBezTo>
                  <a:cubicBezTo>
                    <a:pt x="321" y="344"/>
                    <a:pt x="395" y="270"/>
                    <a:pt x="395" y="184"/>
                  </a:cubicBezTo>
                  <a:cubicBezTo>
                    <a:pt x="403" y="80"/>
                    <a:pt x="315" y="1"/>
                    <a:pt x="2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55"/>
            <p:cNvSpPr/>
            <p:nvPr/>
          </p:nvSpPr>
          <p:spPr>
            <a:xfrm>
              <a:off x="6512055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34" y="163"/>
                  </a:moveTo>
                  <a:cubicBezTo>
                    <a:pt x="426" y="163"/>
                    <a:pt x="514" y="242"/>
                    <a:pt x="506" y="346"/>
                  </a:cubicBezTo>
                  <a:cubicBezTo>
                    <a:pt x="506" y="432"/>
                    <a:pt x="432" y="506"/>
                    <a:pt x="346" y="506"/>
                  </a:cubicBezTo>
                  <a:cubicBezTo>
                    <a:pt x="185" y="494"/>
                    <a:pt x="111" y="309"/>
                    <a:pt x="222" y="210"/>
                  </a:cubicBezTo>
                  <a:cubicBezTo>
                    <a:pt x="255" y="177"/>
                    <a:pt x="295" y="163"/>
                    <a:pt x="334" y="163"/>
                  </a:cubicBezTo>
                  <a:close/>
                  <a:moveTo>
                    <a:pt x="321" y="1"/>
                  </a:moveTo>
                  <a:cubicBezTo>
                    <a:pt x="173" y="1"/>
                    <a:pt x="37" y="112"/>
                    <a:pt x="13" y="259"/>
                  </a:cubicBezTo>
                  <a:cubicBezTo>
                    <a:pt x="1" y="284"/>
                    <a:pt x="1" y="309"/>
                    <a:pt x="1" y="333"/>
                  </a:cubicBezTo>
                  <a:cubicBezTo>
                    <a:pt x="1" y="370"/>
                    <a:pt x="1" y="407"/>
                    <a:pt x="13" y="432"/>
                  </a:cubicBezTo>
                  <a:cubicBezTo>
                    <a:pt x="56" y="598"/>
                    <a:pt x="198" y="681"/>
                    <a:pt x="339" y="681"/>
                  </a:cubicBezTo>
                  <a:cubicBezTo>
                    <a:pt x="481" y="681"/>
                    <a:pt x="623" y="598"/>
                    <a:pt x="666" y="432"/>
                  </a:cubicBezTo>
                  <a:cubicBezTo>
                    <a:pt x="678" y="407"/>
                    <a:pt x="678" y="370"/>
                    <a:pt x="691" y="333"/>
                  </a:cubicBezTo>
                  <a:cubicBezTo>
                    <a:pt x="678" y="309"/>
                    <a:pt x="678" y="284"/>
                    <a:pt x="678" y="259"/>
                  </a:cubicBezTo>
                  <a:cubicBezTo>
                    <a:pt x="641" y="112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55"/>
            <p:cNvSpPr/>
            <p:nvPr/>
          </p:nvSpPr>
          <p:spPr>
            <a:xfrm>
              <a:off x="6827656" y="3450824"/>
              <a:ext cx="27967" cy="23813"/>
            </a:xfrm>
            <a:custGeom>
              <a:avLst/>
              <a:gdLst/>
              <a:ahLst/>
              <a:cxnLst/>
              <a:rect l="l" t="t" r="r" b="b"/>
              <a:pathLst>
                <a:path w="404" h="344" extrusionOk="0">
                  <a:moveTo>
                    <a:pt x="223" y="1"/>
                  </a:moveTo>
                  <a:cubicBezTo>
                    <a:pt x="184" y="1"/>
                    <a:pt x="144" y="15"/>
                    <a:pt x="111" y="48"/>
                  </a:cubicBezTo>
                  <a:cubicBezTo>
                    <a:pt x="0" y="147"/>
                    <a:pt x="74" y="332"/>
                    <a:pt x="222" y="344"/>
                  </a:cubicBezTo>
                  <a:cubicBezTo>
                    <a:pt x="308" y="344"/>
                    <a:pt x="382" y="270"/>
                    <a:pt x="395" y="184"/>
                  </a:cubicBezTo>
                  <a:cubicBezTo>
                    <a:pt x="403" y="80"/>
                    <a:pt x="315" y="1"/>
                    <a:pt x="2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55"/>
            <p:cNvSpPr/>
            <p:nvPr/>
          </p:nvSpPr>
          <p:spPr>
            <a:xfrm>
              <a:off x="6819141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40" y="165"/>
                  </a:moveTo>
                  <a:cubicBezTo>
                    <a:pt x="431" y="165"/>
                    <a:pt x="518" y="232"/>
                    <a:pt x="518" y="333"/>
                  </a:cubicBezTo>
                  <a:cubicBezTo>
                    <a:pt x="518" y="420"/>
                    <a:pt x="444" y="506"/>
                    <a:pt x="345" y="506"/>
                  </a:cubicBezTo>
                  <a:cubicBezTo>
                    <a:pt x="197" y="494"/>
                    <a:pt x="123" y="321"/>
                    <a:pt x="222" y="210"/>
                  </a:cubicBezTo>
                  <a:cubicBezTo>
                    <a:pt x="257" y="179"/>
                    <a:pt x="299" y="165"/>
                    <a:pt x="340" y="165"/>
                  </a:cubicBezTo>
                  <a:close/>
                  <a:moveTo>
                    <a:pt x="333" y="1"/>
                  </a:moveTo>
                  <a:cubicBezTo>
                    <a:pt x="173" y="1"/>
                    <a:pt x="49" y="112"/>
                    <a:pt x="13" y="259"/>
                  </a:cubicBezTo>
                  <a:cubicBezTo>
                    <a:pt x="0" y="284"/>
                    <a:pt x="0" y="309"/>
                    <a:pt x="0" y="333"/>
                  </a:cubicBezTo>
                  <a:cubicBezTo>
                    <a:pt x="0" y="370"/>
                    <a:pt x="0" y="407"/>
                    <a:pt x="13" y="432"/>
                  </a:cubicBezTo>
                  <a:cubicBezTo>
                    <a:pt x="62" y="598"/>
                    <a:pt x="204" y="681"/>
                    <a:pt x="345" y="681"/>
                  </a:cubicBezTo>
                  <a:cubicBezTo>
                    <a:pt x="487" y="681"/>
                    <a:pt x="629" y="598"/>
                    <a:pt x="678" y="432"/>
                  </a:cubicBezTo>
                  <a:cubicBezTo>
                    <a:pt x="690" y="407"/>
                    <a:pt x="690" y="370"/>
                    <a:pt x="690" y="333"/>
                  </a:cubicBezTo>
                  <a:cubicBezTo>
                    <a:pt x="690" y="309"/>
                    <a:pt x="690" y="284"/>
                    <a:pt x="678" y="259"/>
                  </a:cubicBezTo>
                  <a:cubicBezTo>
                    <a:pt x="641" y="112"/>
                    <a:pt x="518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6" name="Google Shape;816;p55"/>
          <p:cNvSpPr/>
          <p:nvPr/>
        </p:nvSpPr>
        <p:spPr>
          <a:xfrm rot="-5400000">
            <a:off x="3150853" y="872300"/>
            <a:ext cx="212169" cy="323633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7" name="Google Shape;817;p55"/>
          <p:cNvGrpSpPr/>
          <p:nvPr/>
        </p:nvGrpSpPr>
        <p:grpSpPr>
          <a:xfrm rot="-5400000">
            <a:off x="2662944" y="825422"/>
            <a:ext cx="213595" cy="418866"/>
            <a:chOff x="4379261" y="3450715"/>
            <a:chExt cx="390984" cy="766732"/>
          </a:xfrm>
        </p:grpSpPr>
        <p:sp>
          <p:nvSpPr>
            <p:cNvPr id="818" name="Google Shape;818;p55"/>
            <p:cNvSpPr/>
            <p:nvPr/>
          </p:nvSpPr>
          <p:spPr>
            <a:xfrm>
              <a:off x="4379739" y="3450715"/>
              <a:ext cx="390506" cy="126338"/>
            </a:xfrm>
            <a:custGeom>
              <a:avLst/>
              <a:gdLst/>
              <a:ahLst/>
              <a:cxnLst/>
              <a:rect l="l" t="t" r="r" b="b"/>
              <a:pathLst>
                <a:path w="8988" h="2905" extrusionOk="0">
                  <a:moveTo>
                    <a:pt x="4488" y="1"/>
                  </a:moveTo>
                  <a:cubicBezTo>
                    <a:pt x="4086" y="712"/>
                    <a:pt x="3329" y="1149"/>
                    <a:pt x="2503" y="1149"/>
                  </a:cubicBezTo>
                  <a:lnTo>
                    <a:pt x="1470" y="1149"/>
                  </a:lnTo>
                  <a:cubicBezTo>
                    <a:pt x="953" y="1149"/>
                    <a:pt x="494" y="1481"/>
                    <a:pt x="322" y="1975"/>
                  </a:cubicBezTo>
                  <a:lnTo>
                    <a:pt x="1" y="2905"/>
                  </a:lnTo>
                  <a:lnTo>
                    <a:pt x="8987" y="2905"/>
                  </a:lnTo>
                  <a:lnTo>
                    <a:pt x="8666" y="1975"/>
                  </a:lnTo>
                  <a:cubicBezTo>
                    <a:pt x="8494" y="1481"/>
                    <a:pt x="8035" y="1160"/>
                    <a:pt x="7518" y="1149"/>
                  </a:cubicBezTo>
                  <a:lnTo>
                    <a:pt x="6474" y="1149"/>
                  </a:lnTo>
                  <a:cubicBezTo>
                    <a:pt x="5659" y="1149"/>
                    <a:pt x="4901" y="712"/>
                    <a:pt x="448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55"/>
            <p:cNvSpPr/>
            <p:nvPr/>
          </p:nvSpPr>
          <p:spPr>
            <a:xfrm>
              <a:off x="4379261" y="3577014"/>
              <a:ext cx="390463" cy="640434"/>
            </a:xfrm>
            <a:custGeom>
              <a:avLst/>
              <a:gdLst/>
              <a:ahLst/>
              <a:cxnLst/>
              <a:rect l="l" t="t" r="r" b="b"/>
              <a:pathLst>
                <a:path w="8987" h="14726" extrusionOk="0">
                  <a:moveTo>
                    <a:pt x="0" y="1"/>
                  </a:moveTo>
                  <a:lnTo>
                    <a:pt x="0" y="14726"/>
                  </a:lnTo>
                  <a:lnTo>
                    <a:pt x="8987" y="14726"/>
                  </a:lnTo>
                  <a:lnTo>
                    <a:pt x="898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" name="Google Shape;820;p55"/>
          <p:cNvGrpSpPr/>
          <p:nvPr/>
        </p:nvGrpSpPr>
        <p:grpSpPr>
          <a:xfrm>
            <a:off x="2009589" y="2859325"/>
            <a:ext cx="1496767" cy="802469"/>
            <a:chOff x="5793258" y="2247269"/>
            <a:chExt cx="1174119" cy="629486"/>
          </a:xfrm>
        </p:grpSpPr>
        <p:sp>
          <p:nvSpPr>
            <p:cNvPr id="821" name="Google Shape;821;p55"/>
            <p:cNvSpPr/>
            <p:nvPr/>
          </p:nvSpPr>
          <p:spPr>
            <a:xfrm>
              <a:off x="5793258" y="2247269"/>
              <a:ext cx="243201" cy="268539"/>
            </a:xfrm>
            <a:custGeom>
              <a:avLst/>
              <a:gdLst/>
              <a:ahLst/>
              <a:cxnLst/>
              <a:rect l="l" t="t" r="r" b="b"/>
              <a:pathLst>
                <a:path w="4732" h="5225" extrusionOk="0">
                  <a:moveTo>
                    <a:pt x="346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46" y="4756"/>
                  </a:cubicBezTo>
                  <a:lnTo>
                    <a:pt x="2046" y="4756"/>
                  </a:lnTo>
                  <a:lnTo>
                    <a:pt x="2366" y="5224"/>
                  </a:lnTo>
                  <a:lnTo>
                    <a:pt x="2687" y="4756"/>
                  </a:lnTo>
                  <a:lnTo>
                    <a:pt x="4387" y="4756"/>
                  </a:lnTo>
                  <a:cubicBezTo>
                    <a:pt x="4572" y="4756"/>
                    <a:pt x="4732" y="4608"/>
                    <a:pt x="4732" y="4423"/>
                  </a:cubicBezTo>
                  <a:lnTo>
                    <a:pt x="4732" y="333"/>
                  </a:lnTo>
                  <a:cubicBezTo>
                    <a:pt x="4732" y="148"/>
                    <a:pt x="4584" y="0"/>
                    <a:pt x="438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55"/>
            <p:cNvSpPr/>
            <p:nvPr/>
          </p:nvSpPr>
          <p:spPr>
            <a:xfrm>
              <a:off x="6248567" y="2247269"/>
              <a:ext cx="242584" cy="268539"/>
            </a:xfrm>
            <a:custGeom>
              <a:avLst/>
              <a:gdLst/>
              <a:ahLst/>
              <a:cxnLst/>
              <a:rect l="l" t="t" r="r" b="b"/>
              <a:pathLst>
                <a:path w="4720" h="5225" extrusionOk="0">
                  <a:moveTo>
                    <a:pt x="333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33" y="4756"/>
                  </a:cubicBezTo>
                  <a:lnTo>
                    <a:pt x="2046" y="4756"/>
                  </a:lnTo>
                  <a:lnTo>
                    <a:pt x="2354" y="5224"/>
                  </a:lnTo>
                  <a:lnTo>
                    <a:pt x="2674" y="4756"/>
                  </a:lnTo>
                  <a:lnTo>
                    <a:pt x="4387" y="4756"/>
                  </a:lnTo>
                  <a:cubicBezTo>
                    <a:pt x="4572" y="4756"/>
                    <a:pt x="4720" y="4608"/>
                    <a:pt x="4720" y="4423"/>
                  </a:cubicBezTo>
                  <a:lnTo>
                    <a:pt x="4720" y="333"/>
                  </a:lnTo>
                  <a:cubicBezTo>
                    <a:pt x="4720" y="148"/>
                    <a:pt x="4572" y="0"/>
                    <a:pt x="43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55"/>
            <p:cNvSpPr/>
            <p:nvPr/>
          </p:nvSpPr>
          <p:spPr>
            <a:xfrm>
              <a:off x="6016775" y="2608216"/>
              <a:ext cx="243253" cy="268539"/>
            </a:xfrm>
            <a:custGeom>
              <a:avLst/>
              <a:gdLst/>
              <a:ahLst/>
              <a:cxnLst/>
              <a:rect l="l" t="t" r="r" b="b"/>
              <a:pathLst>
                <a:path w="4733" h="5225" extrusionOk="0">
                  <a:moveTo>
                    <a:pt x="2367" y="0"/>
                  </a:moveTo>
                  <a:lnTo>
                    <a:pt x="2059" y="469"/>
                  </a:lnTo>
                  <a:lnTo>
                    <a:pt x="346" y="469"/>
                  </a:lnTo>
                  <a:cubicBezTo>
                    <a:pt x="161" y="469"/>
                    <a:pt x="1" y="616"/>
                    <a:pt x="1" y="801"/>
                  </a:cubicBezTo>
                  <a:lnTo>
                    <a:pt x="1" y="4892"/>
                  </a:lnTo>
                  <a:cubicBezTo>
                    <a:pt x="1" y="5077"/>
                    <a:pt x="161" y="5225"/>
                    <a:pt x="346" y="5225"/>
                  </a:cubicBezTo>
                  <a:lnTo>
                    <a:pt x="4400" y="5225"/>
                  </a:lnTo>
                  <a:cubicBezTo>
                    <a:pt x="4584" y="5225"/>
                    <a:pt x="4732" y="5077"/>
                    <a:pt x="4732" y="4892"/>
                  </a:cubicBezTo>
                  <a:lnTo>
                    <a:pt x="4732" y="801"/>
                  </a:lnTo>
                  <a:cubicBezTo>
                    <a:pt x="4732" y="616"/>
                    <a:pt x="4584" y="469"/>
                    <a:pt x="4400" y="469"/>
                  </a:cubicBezTo>
                  <a:lnTo>
                    <a:pt x="2687" y="469"/>
                  </a:lnTo>
                  <a:lnTo>
                    <a:pt x="236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55"/>
            <p:cNvSpPr/>
            <p:nvPr/>
          </p:nvSpPr>
          <p:spPr>
            <a:xfrm>
              <a:off x="6474653" y="2608216"/>
              <a:ext cx="243201" cy="268539"/>
            </a:xfrm>
            <a:custGeom>
              <a:avLst/>
              <a:gdLst/>
              <a:ahLst/>
              <a:cxnLst/>
              <a:rect l="l" t="t" r="r" b="b"/>
              <a:pathLst>
                <a:path w="4732" h="5225" extrusionOk="0">
                  <a:moveTo>
                    <a:pt x="2366" y="0"/>
                  </a:moveTo>
                  <a:lnTo>
                    <a:pt x="2058" y="469"/>
                  </a:lnTo>
                  <a:lnTo>
                    <a:pt x="358" y="469"/>
                  </a:lnTo>
                  <a:cubicBezTo>
                    <a:pt x="350" y="468"/>
                    <a:pt x="343" y="468"/>
                    <a:pt x="336" y="468"/>
                  </a:cubicBezTo>
                  <a:cubicBezTo>
                    <a:pt x="149" y="468"/>
                    <a:pt x="0" y="623"/>
                    <a:pt x="0" y="801"/>
                  </a:cubicBezTo>
                  <a:lnTo>
                    <a:pt x="0" y="4892"/>
                  </a:lnTo>
                  <a:cubicBezTo>
                    <a:pt x="0" y="5077"/>
                    <a:pt x="148" y="5225"/>
                    <a:pt x="333" y="5225"/>
                  </a:cubicBezTo>
                  <a:lnTo>
                    <a:pt x="4387" y="5225"/>
                  </a:lnTo>
                  <a:cubicBezTo>
                    <a:pt x="4572" y="5225"/>
                    <a:pt x="4732" y="5077"/>
                    <a:pt x="4732" y="4892"/>
                  </a:cubicBezTo>
                  <a:lnTo>
                    <a:pt x="4732" y="801"/>
                  </a:lnTo>
                  <a:cubicBezTo>
                    <a:pt x="4732" y="616"/>
                    <a:pt x="4572" y="469"/>
                    <a:pt x="4387" y="469"/>
                  </a:cubicBezTo>
                  <a:lnTo>
                    <a:pt x="2674" y="469"/>
                  </a:lnTo>
                  <a:lnTo>
                    <a:pt x="236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55"/>
            <p:cNvSpPr/>
            <p:nvPr/>
          </p:nvSpPr>
          <p:spPr>
            <a:xfrm>
              <a:off x="6703875" y="2247269"/>
              <a:ext cx="243253" cy="268539"/>
            </a:xfrm>
            <a:custGeom>
              <a:avLst/>
              <a:gdLst/>
              <a:ahLst/>
              <a:cxnLst/>
              <a:rect l="l" t="t" r="r" b="b"/>
              <a:pathLst>
                <a:path w="4733" h="5225" extrusionOk="0">
                  <a:moveTo>
                    <a:pt x="346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46" y="4756"/>
                  </a:cubicBezTo>
                  <a:lnTo>
                    <a:pt x="2046" y="4756"/>
                  </a:lnTo>
                  <a:lnTo>
                    <a:pt x="2366" y="5224"/>
                  </a:lnTo>
                  <a:lnTo>
                    <a:pt x="2674" y="4756"/>
                  </a:lnTo>
                  <a:lnTo>
                    <a:pt x="4387" y="4756"/>
                  </a:lnTo>
                  <a:cubicBezTo>
                    <a:pt x="4394" y="4757"/>
                    <a:pt x="4400" y="4757"/>
                    <a:pt x="4407" y="4757"/>
                  </a:cubicBezTo>
                  <a:cubicBezTo>
                    <a:pt x="4583" y="4757"/>
                    <a:pt x="4732" y="4602"/>
                    <a:pt x="4732" y="4423"/>
                  </a:cubicBezTo>
                  <a:lnTo>
                    <a:pt x="4732" y="333"/>
                  </a:lnTo>
                  <a:cubicBezTo>
                    <a:pt x="4732" y="148"/>
                    <a:pt x="4572" y="0"/>
                    <a:pt x="438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55"/>
            <p:cNvSpPr/>
            <p:nvPr/>
          </p:nvSpPr>
          <p:spPr>
            <a:xfrm>
              <a:off x="5808471" y="2556590"/>
              <a:ext cx="1158906" cy="10844"/>
            </a:xfrm>
            <a:custGeom>
              <a:avLst/>
              <a:gdLst/>
              <a:ahLst/>
              <a:cxnLst/>
              <a:rect l="l" t="t" r="r" b="b"/>
              <a:pathLst>
                <a:path w="22549" h="211" extrusionOk="0">
                  <a:moveTo>
                    <a:pt x="0" y="1"/>
                  </a:moveTo>
                  <a:lnTo>
                    <a:pt x="0" y="210"/>
                  </a:lnTo>
                  <a:lnTo>
                    <a:pt x="22548" y="210"/>
                  </a:lnTo>
                  <a:lnTo>
                    <a:pt x="22548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55"/>
            <p:cNvSpPr/>
            <p:nvPr/>
          </p:nvSpPr>
          <p:spPr>
            <a:xfrm>
              <a:off x="5876210" y="2539861"/>
              <a:ext cx="58950" cy="50675"/>
            </a:xfrm>
            <a:custGeom>
              <a:avLst/>
              <a:gdLst/>
              <a:ahLst/>
              <a:cxnLst/>
              <a:rect l="l" t="t" r="r" b="b"/>
              <a:pathLst>
                <a:path w="1147" h="986" extrusionOk="0">
                  <a:moveTo>
                    <a:pt x="643" y="0"/>
                  </a:moveTo>
                  <a:cubicBezTo>
                    <a:pt x="525" y="0"/>
                    <a:pt x="406" y="42"/>
                    <a:pt x="309" y="135"/>
                  </a:cubicBezTo>
                  <a:cubicBezTo>
                    <a:pt x="1" y="443"/>
                    <a:pt x="210" y="973"/>
                    <a:pt x="654" y="985"/>
                  </a:cubicBezTo>
                  <a:cubicBezTo>
                    <a:pt x="925" y="985"/>
                    <a:pt x="1134" y="764"/>
                    <a:pt x="1146" y="492"/>
                  </a:cubicBezTo>
                  <a:cubicBezTo>
                    <a:pt x="1146" y="197"/>
                    <a:pt x="898" y="0"/>
                    <a:pt x="64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55"/>
            <p:cNvSpPr/>
            <p:nvPr/>
          </p:nvSpPr>
          <p:spPr>
            <a:xfrm>
              <a:off x="6104815" y="2539912"/>
              <a:ext cx="58950" cy="50624"/>
            </a:xfrm>
            <a:custGeom>
              <a:avLst/>
              <a:gdLst/>
              <a:ahLst/>
              <a:cxnLst/>
              <a:rect l="l" t="t" r="r" b="b"/>
              <a:pathLst>
                <a:path w="1147" h="985" extrusionOk="0">
                  <a:moveTo>
                    <a:pt x="656" y="0"/>
                  </a:moveTo>
                  <a:cubicBezTo>
                    <a:pt x="534" y="0"/>
                    <a:pt x="409" y="46"/>
                    <a:pt x="309" y="146"/>
                  </a:cubicBezTo>
                  <a:cubicBezTo>
                    <a:pt x="1" y="454"/>
                    <a:pt x="222" y="984"/>
                    <a:pt x="654" y="984"/>
                  </a:cubicBezTo>
                  <a:cubicBezTo>
                    <a:pt x="925" y="984"/>
                    <a:pt x="1147" y="763"/>
                    <a:pt x="1147" y="491"/>
                  </a:cubicBezTo>
                  <a:cubicBezTo>
                    <a:pt x="1147" y="193"/>
                    <a:pt x="906" y="0"/>
                    <a:pt x="656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55"/>
            <p:cNvSpPr/>
            <p:nvPr/>
          </p:nvSpPr>
          <p:spPr>
            <a:xfrm>
              <a:off x="6333420" y="2539809"/>
              <a:ext cx="58950" cy="50470"/>
            </a:xfrm>
            <a:custGeom>
              <a:avLst/>
              <a:gdLst/>
              <a:ahLst/>
              <a:cxnLst/>
              <a:rect l="l" t="t" r="r" b="b"/>
              <a:pathLst>
                <a:path w="1147" h="982" extrusionOk="0">
                  <a:moveTo>
                    <a:pt x="666" y="1"/>
                  </a:moveTo>
                  <a:cubicBezTo>
                    <a:pt x="222" y="1"/>
                    <a:pt x="1" y="530"/>
                    <a:pt x="309" y="838"/>
                  </a:cubicBezTo>
                  <a:cubicBezTo>
                    <a:pt x="408" y="938"/>
                    <a:pt x="530" y="982"/>
                    <a:pt x="650" y="982"/>
                  </a:cubicBezTo>
                  <a:cubicBezTo>
                    <a:pt x="903" y="982"/>
                    <a:pt x="1147" y="786"/>
                    <a:pt x="1147" y="493"/>
                  </a:cubicBezTo>
                  <a:cubicBezTo>
                    <a:pt x="1147" y="222"/>
                    <a:pt x="925" y="1"/>
                    <a:pt x="66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55"/>
            <p:cNvSpPr/>
            <p:nvPr/>
          </p:nvSpPr>
          <p:spPr>
            <a:xfrm>
              <a:off x="6562642" y="2539912"/>
              <a:ext cx="58333" cy="50624"/>
            </a:xfrm>
            <a:custGeom>
              <a:avLst/>
              <a:gdLst/>
              <a:ahLst/>
              <a:cxnLst/>
              <a:rect l="l" t="t" r="r" b="b"/>
              <a:pathLst>
                <a:path w="1135" h="985" extrusionOk="0">
                  <a:moveTo>
                    <a:pt x="653" y="0"/>
                  </a:moveTo>
                  <a:cubicBezTo>
                    <a:pt x="533" y="0"/>
                    <a:pt x="410" y="46"/>
                    <a:pt x="309" y="146"/>
                  </a:cubicBezTo>
                  <a:cubicBezTo>
                    <a:pt x="1" y="454"/>
                    <a:pt x="210" y="984"/>
                    <a:pt x="654" y="984"/>
                  </a:cubicBezTo>
                  <a:cubicBezTo>
                    <a:pt x="925" y="984"/>
                    <a:pt x="1135" y="763"/>
                    <a:pt x="1135" y="491"/>
                  </a:cubicBezTo>
                  <a:cubicBezTo>
                    <a:pt x="1135" y="193"/>
                    <a:pt x="900" y="0"/>
                    <a:pt x="65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55"/>
            <p:cNvSpPr/>
            <p:nvPr/>
          </p:nvSpPr>
          <p:spPr>
            <a:xfrm>
              <a:off x="6799521" y="2539809"/>
              <a:ext cx="58950" cy="50470"/>
            </a:xfrm>
            <a:custGeom>
              <a:avLst/>
              <a:gdLst/>
              <a:ahLst/>
              <a:cxnLst/>
              <a:rect l="l" t="t" r="r" b="b"/>
              <a:pathLst>
                <a:path w="1147" h="982" extrusionOk="0">
                  <a:moveTo>
                    <a:pt x="493" y="1"/>
                  </a:moveTo>
                  <a:cubicBezTo>
                    <a:pt x="222" y="1"/>
                    <a:pt x="0" y="222"/>
                    <a:pt x="0" y="493"/>
                  </a:cubicBezTo>
                  <a:cubicBezTo>
                    <a:pt x="0" y="786"/>
                    <a:pt x="244" y="982"/>
                    <a:pt x="497" y="982"/>
                  </a:cubicBezTo>
                  <a:cubicBezTo>
                    <a:pt x="617" y="982"/>
                    <a:pt x="739" y="938"/>
                    <a:pt x="838" y="838"/>
                  </a:cubicBezTo>
                  <a:cubicBezTo>
                    <a:pt x="1146" y="530"/>
                    <a:pt x="924" y="1"/>
                    <a:pt x="49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2" name="Google Shape;832;p55"/>
          <p:cNvGrpSpPr/>
          <p:nvPr/>
        </p:nvGrpSpPr>
        <p:grpSpPr>
          <a:xfrm rot="5400000">
            <a:off x="2358460" y="1700057"/>
            <a:ext cx="799341" cy="1436131"/>
            <a:chOff x="3088670" y="1930338"/>
            <a:chExt cx="380983" cy="684491"/>
          </a:xfrm>
        </p:grpSpPr>
        <p:sp>
          <p:nvSpPr>
            <p:cNvPr id="833" name="Google Shape;833;p55"/>
            <p:cNvSpPr/>
            <p:nvPr/>
          </p:nvSpPr>
          <p:spPr>
            <a:xfrm>
              <a:off x="3200035" y="1938750"/>
              <a:ext cx="159427" cy="667667"/>
            </a:xfrm>
            <a:custGeom>
              <a:avLst/>
              <a:gdLst/>
              <a:ahLst/>
              <a:cxnLst/>
              <a:rect l="l" t="t" r="r" b="b"/>
              <a:pathLst>
                <a:path w="21750" h="91118" extrusionOk="0">
                  <a:moveTo>
                    <a:pt x="13027" y="0"/>
                  </a:moveTo>
                  <a:lnTo>
                    <a:pt x="13027" y="884"/>
                  </a:lnTo>
                  <a:cubicBezTo>
                    <a:pt x="13027" y="2077"/>
                    <a:pt x="12063" y="3042"/>
                    <a:pt x="10869" y="3042"/>
                  </a:cubicBezTo>
                  <a:lnTo>
                    <a:pt x="8000" y="3042"/>
                  </a:lnTo>
                  <a:cubicBezTo>
                    <a:pt x="3570" y="3042"/>
                    <a:pt x="0" y="6680"/>
                    <a:pt x="81" y="11110"/>
                  </a:cubicBezTo>
                  <a:cubicBezTo>
                    <a:pt x="150" y="15414"/>
                    <a:pt x="3753" y="18915"/>
                    <a:pt x="8126" y="18915"/>
                  </a:cubicBezTo>
                  <a:lnTo>
                    <a:pt x="13750" y="18915"/>
                  </a:lnTo>
                  <a:cubicBezTo>
                    <a:pt x="17377" y="18915"/>
                    <a:pt x="20315" y="21887"/>
                    <a:pt x="20246" y="25525"/>
                  </a:cubicBezTo>
                  <a:cubicBezTo>
                    <a:pt x="20189" y="29049"/>
                    <a:pt x="17216" y="31918"/>
                    <a:pt x="13635" y="31918"/>
                  </a:cubicBezTo>
                  <a:lnTo>
                    <a:pt x="8000" y="31918"/>
                  </a:lnTo>
                  <a:cubicBezTo>
                    <a:pt x="3570" y="31918"/>
                    <a:pt x="0" y="35557"/>
                    <a:pt x="81" y="39987"/>
                  </a:cubicBezTo>
                  <a:cubicBezTo>
                    <a:pt x="150" y="44291"/>
                    <a:pt x="3753" y="47791"/>
                    <a:pt x="8126" y="47791"/>
                  </a:cubicBezTo>
                  <a:lnTo>
                    <a:pt x="13750" y="47791"/>
                  </a:lnTo>
                  <a:cubicBezTo>
                    <a:pt x="17377" y="47791"/>
                    <a:pt x="20315" y="50775"/>
                    <a:pt x="20246" y="54402"/>
                  </a:cubicBezTo>
                  <a:cubicBezTo>
                    <a:pt x="20189" y="57926"/>
                    <a:pt x="17216" y="60795"/>
                    <a:pt x="13635" y="60795"/>
                  </a:cubicBezTo>
                  <a:lnTo>
                    <a:pt x="8000" y="60795"/>
                  </a:lnTo>
                  <a:cubicBezTo>
                    <a:pt x="3570" y="60795"/>
                    <a:pt x="0" y="64433"/>
                    <a:pt x="81" y="68875"/>
                  </a:cubicBezTo>
                  <a:cubicBezTo>
                    <a:pt x="150" y="73179"/>
                    <a:pt x="3753" y="76668"/>
                    <a:pt x="8126" y="76668"/>
                  </a:cubicBezTo>
                  <a:lnTo>
                    <a:pt x="13750" y="76668"/>
                  </a:lnTo>
                  <a:cubicBezTo>
                    <a:pt x="17377" y="76668"/>
                    <a:pt x="20315" y="79652"/>
                    <a:pt x="20246" y="83290"/>
                  </a:cubicBezTo>
                  <a:cubicBezTo>
                    <a:pt x="20189" y="86814"/>
                    <a:pt x="17216" y="89683"/>
                    <a:pt x="13635" y="89683"/>
                  </a:cubicBezTo>
                  <a:lnTo>
                    <a:pt x="8574" y="89683"/>
                  </a:lnTo>
                  <a:lnTo>
                    <a:pt x="8574" y="91118"/>
                  </a:lnTo>
                  <a:lnTo>
                    <a:pt x="13624" y="91118"/>
                  </a:lnTo>
                  <a:cubicBezTo>
                    <a:pt x="17997" y="91118"/>
                    <a:pt x="21601" y="87606"/>
                    <a:pt x="21681" y="83313"/>
                  </a:cubicBezTo>
                  <a:cubicBezTo>
                    <a:pt x="21750" y="78872"/>
                    <a:pt x="18180" y="75233"/>
                    <a:pt x="13739" y="75233"/>
                  </a:cubicBezTo>
                  <a:lnTo>
                    <a:pt x="8126" y="75233"/>
                  </a:lnTo>
                  <a:cubicBezTo>
                    <a:pt x="4534" y="75233"/>
                    <a:pt x="1561" y="72364"/>
                    <a:pt x="1504" y="68852"/>
                  </a:cubicBezTo>
                  <a:cubicBezTo>
                    <a:pt x="1435" y="65214"/>
                    <a:pt x="4373" y="62230"/>
                    <a:pt x="8000" y="62230"/>
                  </a:cubicBezTo>
                  <a:lnTo>
                    <a:pt x="13624" y="62230"/>
                  </a:lnTo>
                  <a:cubicBezTo>
                    <a:pt x="17997" y="62230"/>
                    <a:pt x="21601" y="58729"/>
                    <a:pt x="21681" y="54425"/>
                  </a:cubicBezTo>
                  <a:cubicBezTo>
                    <a:pt x="21750" y="49995"/>
                    <a:pt x="18180" y="46357"/>
                    <a:pt x="13739" y="46357"/>
                  </a:cubicBezTo>
                  <a:lnTo>
                    <a:pt x="8126" y="46357"/>
                  </a:lnTo>
                  <a:cubicBezTo>
                    <a:pt x="4534" y="46357"/>
                    <a:pt x="1561" y="43487"/>
                    <a:pt x="1504" y="39964"/>
                  </a:cubicBezTo>
                  <a:cubicBezTo>
                    <a:pt x="1435" y="36337"/>
                    <a:pt x="4373" y="33353"/>
                    <a:pt x="8000" y="33353"/>
                  </a:cubicBezTo>
                  <a:lnTo>
                    <a:pt x="13624" y="33353"/>
                  </a:lnTo>
                  <a:cubicBezTo>
                    <a:pt x="17997" y="33353"/>
                    <a:pt x="21601" y="29852"/>
                    <a:pt x="21681" y="25548"/>
                  </a:cubicBezTo>
                  <a:cubicBezTo>
                    <a:pt x="21750" y="21118"/>
                    <a:pt x="18180" y="17480"/>
                    <a:pt x="13739" y="17480"/>
                  </a:cubicBezTo>
                  <a:lnTo>
                    <a:pt x="8126" y="17480"/>
                  </a:lnTo>
                  <a:cubicBezTo>
                    <a:pt x="4534" y="17480"/>
                    <a:pt x="1561" y="14611"/>
                    <a:pt x="1504" y="11087"/>
                  </a:cubicBezTo>
                  <a:cubicBezTo>
                    <a:pt x="1435" y="7449"/>
                    <a:pt x="4373" y="4476"/>
                    <a:pt x="8000" y="4476"/>
                  </a:cubicBezTo>
                  <a:lnTo>
                    <a:pt x="10869" y="4476"/>
                  </a:lnTo>
                  <a:cubicBezTo>
                    <a:pt x="12855" y="4476"/>
                    <a:pt x="14462" y="2869"/>
                    <a:pt x="14462" y="884"/>
                  </a:cubicBezTo>
                  <a:lnTo>
                    <a:pt x="14462" y="0"/>
                  </a:ln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55"/>
            <p:cNvSpPr/>
            <p:nvPr/>
          </p:nvSpPr>
          <p:spPr>
            <a:xfrm>
              <a:off x="3191453" y="1930338"/>
              <a:ext cx="176506" cy="684491"/>
            </a:xfrm>
            <a:custGeom>
              <a:avLst/>
              <a:gdLst/>
              <a:ahLst/>
              <a:cxnLst/>
              <a:rect l="l" t="t" r="r" b="b"/>
              <a:pathLst>
                <a:path w="24080" h="93414" extrusionOk="0">
                  <a:moveTo>
                    <a:pt x="16207" y="574"/>
                  </a:moveTo>
                  <a:lnTo>
                    <a:pt x="16207" y="2032"/>
                  </a:lnTo>
                  <a:cubicBezTo>
                    <a:pt x="16207" y="4327"/>
                    <a:pt x="14336" y="6198"/>
                    <a:pt x="12040" y="6198"/>
                  </a:cubicBezTo>
                  <a:lnTo>
                    <a:pt x="9171" y="6198"/>
                  </a:lnTo>
                  <a:cubicBezTo>
                    <a:pt x="5866" y="6198"/>
                    <a:pt x="3191" y="8907"/>
                    <a:pt x="3249" y="12224"/>
                  </a:cubicBezTo>
                  <a:cubicBezTo>
                    <a:pt x="3295" y="15437"/>
                    <a:pt x="6015" y="18043"/>
                    <a:pt x="9297" y="18043"/>
                  </a:cubicBezTo>
                  <a:lnTo>
                    <a:pt x="14910" y="18043"/>
                  </a:lnTo>
                  <a:cubicBezTo>
                    <a:pt x="19673" y="18043"/>
                    <a:pt x="23506" y="21945"/>
                    <a:pt x="23426" y="26708"/>
                  </a:cubicBezTo>
                  <a:cubicBezTo>
                    <a:pt x="23345" y="31322"/>
                    <a:pt x="19478" y="35075"/>
                    <a:pt x="14795" y="35075"/>
                  </a:cubicBezTo>
                  <a:lnTo>
                    <a:pt x="9171" y="35075"/>
                  </a:lnTo>
                  <a:cubicBezTo>
                    <a:pt x="5866" y="35075"/>
                    <a:pt x="3191" y="37783"/>
                    <a:pt x="3249" y="41100"/>
                  </a:cubicBezTo>
                  <a:cubicBezTo>
                    <a:pt x="3295" y="44314"/>
                    <a:pt x="6015" y="46919"/>
                    <a:pt x="9297" y="46919"/>
                  </a:cubicBezTo>
                  <a:lnTo>
                    <a:pt x="14910" y="46919"/>
                  </a:lnTo>
                  <a:cubicBezTo>
                    <a:pt x="19673" y="46919"/>
                    <a:pt x="23506" y="50822"/>
                    <a:pt x="23426" y="55573"/>
                  </a:cubicBezTo>
                  <a:cubicBezTo>
                    <a:pt x="23345" y="60187"/>
                    <a:pt x="19478" y="63940"/>
                    <a:pt x="14795" y="63940"/>
                  </a:cubicBezTo>
                  <a:lnTo>
                    <a:pt x="9171" y="63940"/>
                  </a:lnTo>
                  <a:cubicBezTo>
                    <a:pt x="5866" y="63940"/>
                    <a:pt x="3191" y="66660"/>
                    <a:pt x="3249" y="69966"/>
                  </a:cubicBezTo>
                  <a:cubicBezTo>
                    <a:pt x="3295" y="73179"/>
                    <a:pt x="6015" y="75796"/>
                    <a:pt x="9297" y="75796"/>
                  </a:cubicBezTo>
                  <a:lnTo>
                    <a:pt x="14910" y="75796"/>
                  </a:lnTo>
                  <a:cubicBezTo>
                    <a:pt x="19673" y="75796"/>
                    <a:pt x="23506" y="79698"/>
                    <a:pt x="23426" y="84450"/>
                  </a:cubicBezTo>
                  <a:cubicBezTo>
                    <a:pt x="23345" y="89075"/>
                    <a:pt x="19478" y="92840"/>
                    <a:pt x="14795" y="92840"/>
                  </a:cubicBezTo>
                  <a:lnTo>
                    <a:pt x="9171" y="92840"/>
                  </a:lnTo>
                  <a:lnTo>
                    <a:pt x="9171" y="90257"/>
                  </a:lnTo>
                  <a:lnTo>
                    <a:pt x="14795" y="90257"/>
                  </a:lnTo>
                  <a:cubicBezTo>
                    <a:pt x="18077" y="90257"/>
                    <a:pt x="20786" y="87640"/>
                    <a:pt x="20843" y="84427"/>
                  </a:cubicBezTo>
                  <a:cubicBezTo>
                    <a:pt x="20889" y="81110"/>
                    <a:pt x="18227" y="78401"/>
                    <a:pt x="14910" y="78401"/>
                  </a:cubicBezTo>
                  <a:lnTo>
                    <a:pt x="9297" y="78401"/>
                  </a:lnTo>
                  <a:cubicBezTo>
                    <a:pt x="4614" y="78401"/>
                    <a:pt x="747" y="74648"/>
                    <a:pt x="666" y="70034"/>
                  </a:cubicBezTo>
                  <a:cubicBezTo>
                    <a:pt x="586" y="65271"/>
                    <a:pt x="4419" y="61381"/>
                    <a:pt x="9171" y="61381"/>
                  </a:cubicBezTo>
                  <a:lnTo>
                    <a:pt x="14795" y="61381"/>
                  </a:lnTo>
                  <a:cubicBezTo>
                    <a:pt x="18077" y="61381"/>
                    <a:pt x="20786" y="58764"/>
                    <a:pt x="20843" y="55550"/>
                  </a:cubicBezTo>
                  <a:cubicBezTo>
                    <a:pt x="20889" y="52233"/>
                    <a:pt x="18227" y="49525"/>
                    <a:pt x="14910" y="49525"/>
                  </a:cubicBezTo>
                  <a:lnTo>
                    <a:pt x="9297" y="49525"/>
                  </a:lnTo>
                  <a:cubicBezTo>
                    <a:pt x="4614" y="49525"/>
                    <a:pt x="747" y="45772"/>
                    <a:pt x="666" y="41158"/>
                  </a:cubicBezTo>
                  <a:cubicBezTo>
                    <a:pt x="586" y="36395"/>
                    <a:pt x="4419" y="32504"/>
                    <a:pt x="9171" y="32504"/>
                  </a:cubicBezTo>
                  <a:lnTo>
                    <a:pt x="14795" y="32504"/>
                  </a:lnTo>
                  <a:cubicBezTo>
                    <a:pt x="18077" y="32504"/>
                    <a:pt x="20786" y="29887"/>
                    <a:pt x="20843" y="26673"/>
                  </a:cubicBezTo>
                  <a:cubicBezTo>
                    <a:pt x="20889" y="23357"/>
                    <a:pt x="18227" y="20648"/>
                    <a:pt x="14910" y="20648"/>
                  </a:cubicBezTo>
                  <a:lnTo>
                    <a:pt x="9297" y="20648"/>
                  </a:lnTo>
                  <a:cubicBezTo>
                    <a:pt x="4614" y="20648"/>
                    <a:pt x="747" y="16895"/>
                    <a:pt x="666" y="12281"/>
                  </a:cubicBezTo>
                  <a:cubicBezTo>
                    <a:pt x="586" y="7529"/>
                    <a:pt x="4419" y="3627"/>
                    <a:pt x="9171" y="3627"/>
                  </a:cubicBezTo>
                  <a:lnTo>
                    <a:pt x="12040" y="3627"/>
                  </a:lnTo>
                  <a:cubicBezTo>
                    <a:pt x="12913" y="3627"/>
                    <a:pt x="13624" y="2916"/>
                    <a:pt x="13624" y="2043"/>
                  </a:cubicBezTo>
                  <a:lnTo>
                    <a:pt x="13624" y="574"/>
                  </a:lnTo>
                  <a:close/>
                  <a:moveTo>
                    <a:pt x="13050" y="0"/>
                  </a:moveTo>
                  <a:lnTo>
                    <a:pt x="13050" y="2032"/>
                  </a:lnTo>
                  <a:cubicBezTo>
                    <a:pt x="13050" y="2594"/>
                    <a:pt x="12603" y="3042"/>
                    <a:pt x="12040" y="3042"/>
                  </a:cubicBezTo>
                  <a:lnTo>
                    <a:pt x="9171" y="3042"/>
                  </a:lnTo>
                  <a:cubicBezTo>
                    <a:pt x="4098" y="3042"/>
                    <a:pt x="12" y="7208"/>
                    <a:pt x="104" y="12281"/>
                  </a:cubicBezTo>
                  <a:cubicBezTo>
                    <a:pt x="184" y="17205"/>
                    <a:pt x="4305" y="21210"/>
                    <a:pt x="9297" y="21210"/>
                  </a:cubicBezTo>
                  <a:lnTo>
                    <a:pt x="14921" y="21210"/>
                  </a:lnTo>
                  <a:cubicBezTo>
                    <a:pt x="17917" y="21210"/>
                    <a:pt x="20327" y="23666"/>
                    <a:pt x="20270" y="26662"/>
                  </a:cubicBezTo>
                  <a:cubicBezTo>
                    <a:pt x="20224" y="29566"/>
                    <a:pt x="17767" y="31919"/>
                    <a:pt x="14806" y="31919"/>
                  </a:cubicBezTo>
                  <a:lnTo>
                    <a:pt x="9171" y="31919"/>
                  </a:lnTo>
                  <a:cubicBezTo>
                    <a:pt x="4098" y="31930"/>
                    <a:pt x="12" y="36085"/>
                    <a:pt x="104" y="41158"/>
                  </a:cubicBezTo>
                  <a:cubicBezTo>
                    <a:pt x="184" y="46081"/>
                    <a:pt x="4305" y="50087"/>
                    <a:pt x="9297" y="50087"/>
                  </a:cubicBezTo>
                  <a:lnTo>
                    <a:pt x="14921" y="50087"/>
                  </a:lnTo>
                  <a:cubicBezTo>
                    <a:pt x="17917" y="50087"/>
                    <a:pt x="20327" y="52543"/>
                    <a:pt x="20270" y="55539"/>
                  </a:cubicBezTo>
                  <a:cubicBezTo>
                    <a:pt x="20224" y="58442"/>
                    <a:pt x="17767" y="60807"/>
                    <a:pt x="14806" y="60807"/>
                  </a:cubicBezTo>
                  <a:lnTo>
                    <a:pt x="9171" y="60807"/>
                  </a:lnTo>
                  <a:cubicBezTo>
                    <a:pt x="4098" y="60807"/>
                    <a:pt x="1" y="64961"/>
                    <a:pt x="92" y="70046"/>
                  </a:cubicBezTo>
                  <a:cubicBezTo>
                    <a:pt x="173" y="74970"/>
                    <a:pt x="4305" y="78975"/>
                    <a:pt x="9297" y="78975"/>
                  </a:cubicBezTo>
                  <a:lnTo>
                    <a:pt x="14910" y="78975"/>
                  </a:lnTo>
                  <a:cubicBezTo>
                    <a:pt x="17905" y="78975"/>
                    <a:pt x="20315" y="81431"/>
                    <a:pt x="20270" y="84427"/>
                  </a:cubicBezTo>
                  <a:cubicBezTo>
                    <a:pt x="20224" y="87331"/>
                    <a:pt x="17767" y="89683"/>
                    <a:pt x="14795" y="89683"/>
                  </a:cubicBezTo>
                  <a:lnTo>
                    <a:pt x="8597" y="89683"/>
                  </a:lnTo>
                  <a:lnTo>
                    <a:pt x="8597" y="93414"/>
                  </a:lnTo>
                  <a:lnTo>
                    <a:pt x="14795" y="93414"/>
                  </a:lnTo>
                  <a:cubicBezTo>
                    <a:pt x="19787" y="93414"/>
                    <a:pt x="23919" y="89408"/>
                    <a:pt x="24000" y="84484"/>
                  </a:cubicBezTo>
                  <a:cubicBezTo>
                    <a:pt x="24080" y="79411"/>
                    <a:pt x="19994" y="75245"/>
                    <a:pt x="14910" y="75245"/>
                  </a:cubicBezTo>
                  <a:lnTo>
                    <a:pt x="14910" y="75234"/>
                  </a:lnTo>
                  <a:lnTo>
                    <a:pt x="9297" y="75234"/>
                  </a:lnTo>
                  <a:cubicBezTo>
                    <a:pt x="6325" y="75234"/>
                    <a:pt x="3868" y="72881"/>
                    <a:pt x="3823" y="69977"/>
                  </a:cubicBezTo>
                  <a:cubicBezTo>
                    <a:pt x="3765" y="66981"/>
                    <a:pt x="6175" y="64525"/>
                    <a:pt x="9171" y="64525"/>
                  </a:cubicBezTo>
                  <a:lnTo>
                    <a:pt x="14795" y="64525"/>
                  </a:lnTo>
                  <a:cubicBezTo>
                    <a:pt x="19787" y="64525"/>
                    <a:pt x="23919" y="60520"/>
                    <a:pt x="24000" y="55596"/>
                  </a:cubicBezTo>
                  <a:cubicBezTo>
                    <a:pt x="24080" y="50512"/>
                    <a:pt x="19994" y="46357"/>
                    <a:pt x="14910" y="46357"/>
                  </a:cubicBezTo>
                  <a:lnTo>
                    <a:pt x="9297" y="46357"/>
                  </a:lnTo>
                  <a:cubicBezTo>
                    <a:pt x="6325" y="46357"/>
                    <a:pt x="3868" y="43993"/>
                    <a:pt x="3823" y="41089"/>
                  </a:cubicBezTo>
                  <a:cubicBezTo>
                    <a:pt x="3765" y="38093"/>
                    <a:pt x="6175" y="35637"/>
                    <a:pt x="9171" y="35637"/>
                  </a:cubicBezTo>
                  <a:lnTo>
                    <a:pt x="14795" y="35637"/>
                  </a:lnTo>
                  <a:cubicBezTo>
                    <a:pt x="19787" y="35637"/>
                    <a:pt x="23919" y="31632"/>
                    <a:pt x="24000" y="26708"/>
                  </a:cubicBezTo>
                  <a:cubicBezTo>
                    <a:pt x="24080" y="21635"/>
                    <a:pt x="19994" y="17469"/>
                    <a:pt x="14910" y="17469"/>
                  </a:cubicBezTo>
                  <a:lnTo>
                    <a:pt x="9297" y="17469"/>
                  </a:lnTo>
                  <a:cubicBezTo>
                    <a:pt x="6325" y="17469"/>
                    <a:pt x="3868" y="15104"/>
                    <a:pt x="3823" y="12212"/>
                  </a:cubicBezTo>
                  <a:cubicBezTo>
                    <a:pt x="3765" y="9217"/>
                    <a:pt x="6175" y="6760"/>
                    <a:pt x="9171" y="6760"/>
                  </a:cubicBezTo>
                  <a:lnTo>
                    <a:pt x="12040" y="6760"/>
                  </a:lnTo>
                  <a:cubicBezTo>
                    <a:pt x="14657" y="6760"/>
                    <a:pt x="16780" y="4637"/>
                    <a:pt x="16780" y="2020"/>
                  </a:cubicBezTo>
                  <a:lnTo>
                    <a:pt x="1678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55"/>
            <p:cNvSpPr/>
            <p:nvPr/>
          </p:nvSpPr>
          <p:spPr>
            <a:xfrm>
              <a:off x="3195740" y="1934544"/>
              <a:ext cx="168018" cy="675999"/>
            </a:xfrm>
            <a:custGeom>
              <a:avLst/>
              <a:gdLst/>
              <a:ahLst/>
              <a:cxnLst/>
              <a:rect l="l" t="t" r="r" b="b"/>
              <a:pathLst>
                <a:path w="22922" h="92255" extrusionOk="0">
                  <a:moveTo>
                    <a:pt x="15048" y="574"/>
                  </a:moveTo>
                  <a:lnTo>
                    <a:pt x="15048" y="1458"/>
                  </a:lnTo>
                  <a:cubicBezTo>
                    <a:pt x="15048" y="3443"/>
                    <a:pt x="13441" y="5050"/>
                    <a:pt x="11455" y="5050"/>
                  </a:cubicBezTo>
                  <a:lnTo>
                    <a:pt x="8586" y="5050"/>
                  </a:lnTo>
                  <a:cubicBezTo>
                    <a:pt x="4948" y="5050"/>
                    <a:pt x="2021" y="8034"/>
                    <a:pt x="2090" y="11673"/>
                  </a:cubicBezTo>
                  <a:cubicBezTo>
                    <a:pt x="2147" y="15196"/>
                    <a:pt x="5120" y="18054"/>
                    <a:pt x="8712" y="18054"/>
                  </a:cubicBezTo>
                  <a:lnTo>
                    <a:pt x="14325" y="18054"/>
                  </a:lnTo>
                  <a:cubicBezTo>
                    <a:pt x="18766" y="18054"/>
                    <a:pt x="22336" y="21692"/>
                    <a:pt x="22267" y="26134"/>
                  </a:cubicBezTo>
                  <a:cubicBezTo>
                    <a:pt x="22187" y="30438"/>
                    <a:pt x="18583" y="33927"/>
                    <a:pt x="14210" y="33927"/>
                  </a:cubicBezTo>
                  <a:lnTo>
                    <a:pt x="8586" y="33927"/>
                  </a:lnTo>
                  <a:cubicBezTo>
                    <a:pt x="4959" y="33938"/>
                    <a:pt x="2021" y="36911"/>
                    <a:pt x="2090" y="40549"/>
                  </a:cubicBezTo>
                  <a:cubicBezTo>
                    <a:pt x="2147" y="44073"/>
                    <a:pt x="5120" y="46942"/>
                    <a:pt x="8712" y="46942"/>
                  </a:cubicBezTo>
                  <a:lnTo>
                    <a:pt x="14325" y="46942"/>
                  </a:lnTo>
                  <a:cubicBezTo>
                    <a:pt x="18766" y="46942"/>
                    <a:pt x="22336" y="50569"/>
                    <a:pt x="22267" y="55011"/>
                  </a:cubicBezTo>
                  <a:cubicBezTo>
                    <a:pt x="22187" y="59315"/>
                    <a:pt x="18571" y="62815"/>
                    <a:pt x="14210" y="62815"/>
                  </a:cubicBezTo>
                  <a:lnTo>
                    <a:pt x="8586" y="62815"/>
                  </a:lnTo>
                  <a:cubicBezTo>
                    <a:pt x="4959" y="62815"/>
                    <a:pt x="2021" y="65788"/>
                    <a:pt x="2090" y="69426"/>
                  </a:cubicBezTo>
                  <a:cubicBezTo>
                    <a:pt x="2147" y="72950"/>
                    <a:pt x="5120" y="75819"/>
                    <a:pt x="8712" y="75819"/>
                  </a:cubicBezTo>
                  <a:lnTo>
                    <a:pt x="14325" y="75819"/>
                  </a:lnTo>
                  <a:cubicBezTo>
                    <a:pt x="18766" y="75819"/>
                    <a:pt x="22336" y="79457"/>
                    <a:pt x="22267" y="83887"/>
                  </a:cubicBezTo>
                  <a:cubicBezTo>
                    <a:pt x="22187" y="88180"/>
                    <a:pt x="18583" y="91692"/>
                    <a:pt x="14210" y="91692"/>
                  </a:cubicBezTo>
                  <a:lnTo>
                    <a:pt x="9160" y="91692"/>
                  </a:lnTo>
                  <a:lnTo>
                    <a:pt x="9160" y="90257"/>
                  </a:lnTo>
                  <a:lnTo>
                    <a:pt x="14210" y="90257"/>
                  </a:lnTo>
                  <a:cubicBezTo>
                    <a:pt x="17791" y="90257"/>
                    <a:pt x="20775" y="87388"/>
                    <a:pt x="20832" y="83864"/>
                  </a:cubicBezTo>
                  <a:cubicBezTo>
                    <a:pt x="20890" y="80226"/>
                    <a:pt x="17963" y="77242"/>
                    <a:pt x="14325" y="77242"/>
                  </a:cubicBezTo>
                  <a:lnTo>
                    <a:pt x="8712" y="77242"/>
                  </a:lnTo>
                  <a:cubicBezTo>
                    <a:pt x="4339" y="77242"/>
                    <a:pt x="724" y="73741"/>
                    <a:pt x="655" y="69449"/>
                  </a:cubicBezTo>
                  <a:cubicBezTo>
                    <a:pt x="575" y="65007"/>
                    <a:pt x="4156" y="61369"/>
                    <a:pt x="8586" y="61369"/>
                  </a:cubicBezTo>
                  <a:lnTo>
                    <a:pt x="14210" y="61369"/>
                  </a:lnTo>
                  <a:cubicBezTo>
                    <a:pt x="17791" y="61369"/>
                    <a:pt x="20775" y="58500"/>
                    <a:pt x="20832" y="54976"/>
                  </a:cubicBezTo>
                  <a:cubicBezTo>
                    <a:pt x="20890" y="51349"/>
                    <a:pt x="17963" y="48365"/>
                    <a:pt x="14325" y="48365"/>
                  </a:cubicBezTo>
                  <a:lnTo>
                    <a:pt x="8712" y="48365"/>
                  </a:lnTo>
                  <a:cubicBezTo>
                    <a:pt x="4339" y="48365"/>
                    <a:pt x="724" y="44865"/>
                    <a:pt x="655" y="40561"/>
                  </a:cubicBezTo>
                  <a:cubicBezTo>
                    <a:pt x="575" y="36131"/>
                    <a:pt x="4156" y="32492"/>
                    <a:pt x="8586" y="32492"/>
                  </a:cubicBezTo>
                  <a:lnTo>
                    <a:pt x="14210" y="32492"/>
                  </a:lnTo>
                  <a:cubicBezTo>
                    <a:pt x="17791" y="32492"/>
                    <a:pt x="20775" y="29623"/>
                    <a:pt x="20832" y="26099"/>
                  </a:cubicBezTo>
                  <a:cubicBezTo>
                    <a:pt x="20890" y="22461"/>
                    <a:pt x="17963" y="19489"/>
                    <a:pt x="14325" y="19489"/>
                  </a:cubicBezTo>
                  <a:lnTo>
                    <a:pt x="8712" y="19489"/>
                  </a:lnTo>
                  <a:cubicBezTo>
                    <a:pt x="4339" y="19489"/>
                    <a:pt x="724" y="15988"/>
                    <a:pt x="655" y="11684"/>
                  </a:cubicBezTo>
                  <a:cubicBezTo>
                    <a:pt x="575" y="7254"/>
                    <a:pt x="4156" y="3616"/>
                    <a:pt x="8586" y="3616"/>
                  </a:cubicBezTo>
                  <a:lnTo>
                    <a:pt x="11455" y="3616"/>
                  </a:lnTo>
                  <a:cubicBezTo>
                    <a:pt x="12649" y="3616"/>
                    <a:pt x="13613" y="2651"/>
                    <a:pt x="13613" y="1458"/>
                  </a:cubicBezTo>
                  <a:lnTo>
                    <a:pt x="13613" y="574"/>
                  </a:lnTo>
                  <a:close/>
                  <a:moveTo>
                    <a:pt x="13039" y="0"/>
                  </a:moveTo>
                  <a:lnTo>
                    <a:pt x="13039" y="1458"/>
                  </a:lnTo>
                  <a:cubicBezTo>
                    <a:pt x="13039" y="2330"/>
                    <a:pt x="12328" y="3042"/>
                    <a:pt x="11455" y="3042"/>
                  </a:cubicBezTo>
                  <a:lnTo>
                    <a:pt x="8586" y="3042"/>
                  </a:lnTo>
                  <a:cubicBezTo>
                    <a:pt x="3834" y="3042"/>
                    <a:pt x="1" y="6944"/>
                    <a:pt x="93" y="11696"/>
                  </a:cubicBezTo>
                  <a:cubicBezTo>
                    <a:pt x="162" y="16309"/>
                    <a:pt x="4029" y="20062"/>
                    <a:pt x="8712" y="20062"/>
                  </a:cubicBezTo>
                  <a:lnTo>
                    <a:pt x="14336" y="20062"/>
                  </a:lnTo>
                  <a:cubicBezTo>
                    <a:pt x="17642" y="20062"/>
                    <a:pt x="20316" y="22771"/>
                    <a:pt x="20258" y="26088"/>
                  </a:cubicBezTo>
                  <a:cubicBezTo>
                    <a:pt x="20212" y="29302"/>
                    <a:pt x="17492" y="31907"/>
                    <a:pt x="14221" y="31907"/>
                  </a:cubicBezTo>
                  <a:lnTo>
                    <a:pt x="8586" y="31907"/>
                  </a:lnTo>
                  <a:cubicBezTo>
                    <a:pt x="3834" y="31918"/>
                    <a:pt x="1" y="35821"/>
                    <a:pt x="93" y="40572"/>
                  </a:cubicBezTo>
                  <a:cubicBezTo>
                    <a:pt x="162" y="45186"/>
                    <a:pt x="4029" y="48939"/>
                    <a:pt x="8712" y="48939"/>
                  </a:cubicBezTo>
                  <a:lnTo>
                    <a:pt x="14336" y="48939"/>
                  </a:lnTo>
                  <a:cubicBezTo>
                    <a:pt x="17642" y="48939"/>
                    <a:pt x="20316" y="51659"/>
                    <a:pt x="20258" y="54965"/>
                  </a:cubicBezTo>
                  <a:cubicBezTo>
                    <a:pt x="20212" y="58178"/>
                    <a:pt x="17492" y="60795"/>
                    <a:pt x="14221" y="60795"/>
                  </a:cubicBezTo>
                  <a:lnTo>
                    <a:pt x="8586" y="60795"/>
                  </a:lnTo>
                  <a:cubicBezTo>
                    <a:pt x="3834" y="60795"/>
                    <a:pt x="1" y="64697"/>
                    <a:pt x="93" y="69449"/>
                  </a:cubicBezTo>
                  <a:cubicBezTo>
                    <a:pt x="162" y="74063"/>
                    <a:pt x="4029" y="77816"/>
                    <a:pt x="8712" y="77816"/>
                  </a:cubicBezTo>
                  <a:lnTo>
                    <a:pt x="14336" y="77816"/>
                  </a:lnTo>
                  <a:cubicBezTo>
                    <a:pt x="17642" y="77816"/>
                    <a:pt x="20316" y="80536"/>
                    <a:pt x="20258" y="83841"/>
                  </a:cubicBezTo>
                  <a:cubicBezTo>
                    <a:pt x="20212" y="87055"/>
                    <a:pt x="17492" y="89672"/>
                    <a:pt x="14221" y="89672"/>
                  </a:cubicBezTo>
                  <a:lnTo>
                    <a:pt x="8586" y="89672"/>
                  </a:lnTo>
                  <a:lnTo>
                    <a:pt x="8586" y="92254"/>
                  </a:lnTo>
                  <a:lnTo>
                    <a:pt x="14210" y="92254"/>
                  </a:lnTo>
                  <a:cubicBezTo>
                    <a:pt x="18893" y="92254"/>
                    <a:pt x="22760" y="88501"/>
                    <a:pt x="22841" y="83887"/>
                  </a:cubicBezTo>
                  <a:cubicBezTo>
                    <a:pt x="22921" y="79136"/>
                    <a:pt x="19088" y="75233"/>
                    <a:pt x="14325" y="75233"/>
                  </a:cubicBezTo>
                  <a:lnTo>
                    <a:pt x="8712" y="75233"/>
                  </a:lnTo>
                  <a:cubicBezTo>
                    <a:pt x="5430" y="75233"/>
                    <a:pt x="2721" y="72628"/>
                    <a:pt x="2664" y="69415"/>
                  </a:cubicBezTo>
                  <a:cubicBezTo>
                    <a:pt x="2606" y="66098"/>
                    <a:pt x="5281" y="63389"/>
                    <a:pt x="8586" y="63389"/>
                  </a:cubicBezTo>
                  <a:lnTo>
                    <a:pt x="14210" y="63389"/>
                  </a:lnTo>
                  <a:cubicBezTo>
                    <a:pt x="18893" y="63389"/>
                    <a:pt x="22760" y="59636"/>
                    <a:pt x="22841" y="55022"/>
                  </a:cubicBezTo>
                  <a:cubicBezTo>
                    <a:pt x="22921" y="50266"/>
                    <a:pt x="19099" y="46368"/>
                    <a:pt x="14346" y="46368"/>
                  </a:cubicBezTo>
                  <a:cubicBezTo>
                    <a:pt x="14339" y="46368"/>
                    <a:pt x="14332" y="46368"/>
                    <a:pt x="14325" y="46368"/>
                  </a:cubicBezTo>
                  <a:lnTo>
                    <a:pt x="8712" y="46368"/>
                  </a:lnTo>
                  <a:cubicBezTo>
                    <a:pt x="5430" y="46368"/>
                    <a:pt x="2721" y="43751"/>
                    <a:pt x="2664" y="40538"/>
                  </a:cubicBezTo>
                  <a:cubicBezTo>
                    <a:pt x="2606" y="37221"/>
                    <a:pt x="5281" y="34512"/>
                    <a:pt x="8586" y="34512"/>
                  </a:cubicBezTo>
                  <a:lnTo>
                    <a:pt x="14210" y="34512"/>
                  </a:lnTo>
                  <a:cubicBezTo>
                    <a:pt x="18893" y="34512"/>
                    <a:pt x="22760" y="30759"/>
                    <a:pt x="22841" y="26145"/>
                  </a:cubicBezTo>
                  <a:cubicBezTo>
                    <a:pt x="22921" y="21382"/>
                    <a:pt x="19088" y="17492"/>
                    <a:pt x="14325" y="17492"/>
                  </a:cubicBezTo>
                  <a:lnTo>
                    <a:pt x="8712" y="17492"/>
                  </a:lnTo>
                  <a:cubicBezTo>
                    <a:pt x="5430" y="17492"/>
                    <a:pt x="2721" y="14875"/>
                    <a:pt x="2664" y="11661"/>
                  </a:cubicBezTo>
                  <a:cubicBezTo>
                    <a:pt x="2606" y="8344"/>
                    <a:pt x="5281" y="5636"/>
                    <a:pt x="8586" y="5636"/>
                  </a:cubicBezTo>
                  <a:lnTo>
                    <a:pt x="11455" y="5636"/>
                  </a:lnTo>
                  <a:cubicBezTo>
                    <a:pt x="13751" y="5636"/>
                    <a:pt x="15622" y="3776"/>
                    <a:pt x="15622" y="1481"/>
                  </a:cubicBezTo>
                  <a:lnTo>
                    <a:pt x="15622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55"/>
            <p:cNvSpPr/>
            <p:nvPr/>
          </p:nvSpPr>
          <p:spPr>
            <a:xfrm>
              <a:off x="3216795" y="2193083"/>
              <a:ext cx="90423" cy="76001"/>
            </a:xfrm>
            <a:custGeom>
              <a:avLst/>
              <a:gdLst/>
              <a:ahLst/>
              <a:cxnLst/>
              <a:rect l="l" t="t" r="r" b="b"/>
              <a:pathLst>
                <a:path w="12336" h="10372" extrusionOk="0">
                  <a:moveTo>
                    <a:pt x="6164" y="0"/>
                  </a:moveTo>
                  <a:cubicBezTo>
                    <a:pt x="4125" y="0"/>
                    <a:pt x="2125" y="1195"/>
                    <a:pt x="1306" y="3338"/>
                  </a:cubicBezTo>
                  <a:cubicBezTo>
                    <a:pt x="1" y="6752"/>
                    <a:pt x="2545" y="10371"/>
                    <a:pt x="6134" y="10371"/>
                  </a:cubicBezTo>
                  <a:cubicBezTo>
                    <a:pt x="6238" y="10371"/>
                    <a:pt x="6342" y="10368"/>
                    <a:pt x="6448" y="10362"/>
                  </a:cubicBezTo>
                  <a:lnTo>
                    <a:pt x="3716" y="7631"/>
                  </a:lnTo>
                  <a:lnTo>
                    <a:pt x="3693" y="7608"/>
                  </a:lnTo>
                  <a:cubicBezTo>
                    <a:pt x="2396" y="6242"/>
                    <a:pt x="2419" y="4096"/>
                    <a:pt x="3762" y="2764"/>
                  </a:cubicBezTo>
                  <a:cubicBezTo>
                    <a:pt x="4430" y="2101"/>
                    <a:pt x="5307" y="1769"/>
                    <a:pt x="6185" y="1769"/>
                  </a:cubicBezTo>
                  <a:cubicBezTo>
                    <a:pt x="7055" y="1769"/>
                    <a:pt x="7925" y="2096"/>
                    <a:pt x="8594" y="2753"/>
                  </a:cubicBezTo>
                  <a:lnTo>
                    <a:pt x="11325" y="5484"/>
                  </a:lnTo>
                  <a:lnTo>
                    <a:pt x="11325" y="5542"/>
                  </a:lnTo>
                  <a:lnTo>
                    <a:pt x="12335" y="5542"/>
                  </a:lnTo>
                  <a:lnTo>
                    <a:pt x="12335" y="4830"/>
                  </a:lnTo>
                  <a:lnTo>
                    <a:pt x="11325" y="4830"/>
                  </a:lnTo>
                  <a:cubicBezTo>
                    <a:pt x="11245" y="3579"/>
                    <a:pt x="10706" y="2408"/>
                    <a:pt x="9822" y="1525"/>
                  </a:cubicBezTo>
                  <a:cubicBezTo>
                    <a:pt x="8784" y="487"/>
                    <a:pt x="7466" y="0"/>
                    <a:pt x="6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55"/>
            <p:cNvSpPr/>
            <p:nvPr/>
          </p:nvSpPr>
          <p:spPr>
            <a:xfrm>
              <a:off x="3316610" y="2217792"/>
              <a:ext cx="150177" cy="26672"/>
            </a:xfrm>
            <a:custGeom>
              <a:avLst/>
              <a:gdLst/>
              <a:ahLst/>
              <a:cxnLst/>
              <a:rect l="l" t="t" r="r" b="b"/>
              <a:pathLst>
                <a:path w="20488" h="3640" extrusionOk="0">
                  <a:moveTo>
                    <a:pt x="18650" y="0"/>
                  </a:moveTo>
                  <a:cubicBezTo>
                    <a:pt x="18643" y="0"/>
                    <a:pt x="18636" y="0"/>
                    <a:pt x="18628" y="1"/>
                  </a:cubicBezTo>
                  <a:cubicBezTo>
                    <a:pt x="18043" y="1"/>
                    <a:pt x="17481" y="287"/>
                    <a:pt x="17148" y="781"/>
                  </a:cubicBezTo>
                  <a:cubicBezTo>
                    <a:pt x="16861" y="1194"/>
                    <a:pt x="16390" y="1447"/>
                    <a:pt x="15885" y="1458"/>
                  </a:cubicBezTo>
                  <a:lnTo>
                    <a:pt x="1" y="1458"/>
                  </a:lnTo>
                  <a:lnTo>
                    <a:pt x="1" y="2170"/>
                  </a:lnTo>
                  <a:lnTo>
                    <a:pt x="15885" y="2170"/>
                  </a:lnTo>
                  <a:cubicBezTo>
                    <a:pt x="16379" y="2170"/>
                    <a:pt x="16849" y="2422"/>
                    <a:pt x="17125" y="2835"/>
                  </a:cubicBezTo>
                  <a:cubicBezTo>
                    <a:pt x="17463" y="3342"/>
                    <a:pt x="18044" y="3639"/>
                    <a:pt x="18651" y="3639"/>
                  </a:cubicBezTo>
                  <a:cubicBezTo>
                    <a:pt x="18663" y="3639"/>
                    <a:pt x="18674" y="3639"/>
                    <a:pt x="18686" y="3639"/>
                  </a:cubicBezTo>
                  <a:cubicBezTo>
                    <a:pt x="19684" y="3616"/>
                    <a:pt x="20488" y="2790"/>
                    <a:pt x="20476" y="1791"/>
                  </a:cubicBezTo>
                  <a:cubicBezTo>
                    <a:pt x="20465" y="788"/>
                    <a:pt x="19650" y="0"/>
                    <a:pt x="186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55"/>
            <p:cNvSpPr/>
            <p:nvPr/>
          </p:nvSpPr>
          <p:spPr>
            <a:xfrm>
              <a:off x="3244021" y="2213249"/>
              <a:ext cx="55869" cy="55770"/>
            </a:xfrm>
            <a:custGeom>
              <a:avLst/>
              <a:gdLst/>
              <a:ahLst/>
              <a:cxnLst/>
              <a:rect l="l" t="t" r="r" b="b"/>
              <a:pathLst>
                <a:path w="7622" h="7611" extrusionOk="0">
                  <a:moveTo>
                    <a:pt x="4879" y="1"/>
                  </a:moveTo>
                  <a:lnTo>
                    <a:pt x="5093" y="214"/>
                  </a:lnTo>
                  <a:lnTo>
                    <a:pt x="5093" y="214"/>
                  </a:lnTo>
                  <a:cubicBezTo>
                    <a:pt x="5025" y="140"/>
                    <a:pt x="4954" y="69"/>
                    <a:pt x="4879" y="1"/>
                  </a:cubicBezTo>
                  <a:close/>
                  <a:moveTo>
                    <a:pt x="1" y="4879"/>
                  </a:moveTo>
                  <a:lnTo>
                    <a:pt x="1" y="4879"/>
                  </a:lnTo>
                  <a:cubicBezTo>
                    <a:pt x="64" y="4947"/>
                    <a:pt x="130" y="5012"/>
                    <a:pt x="197" y="5074"/>
                  </a:cubicBezTo>
                  <a:lnTo>
                    <a:pt x="197" y="5074"/>
                  </a:lnTo>
                  <a:lnTo>
                    <a:pt x="1" y="4879"/>
                  </a:lnTo>
                  <a:close/>
                  <a:moveTo>
                    <a:pt x="5093" y="214"/>
                  </a:moveTo>
                  <a:lnTo>
                    <a:pt x="5093" y="214"/>
                  </a:lnTo>
                  <a:cubicBezTo>
                    <a:pt x="6325" y="1553"/>
                    <a:pt x="6288" y="3654"/>
                    <a:pt x="4982" y="4970"/>
                  </a:cubicBezTo>
                  <a:cubicBezTo>
                    <a:pt x="4305" y="5648"/>
                    <a:pt x="3420" y="5984"/>
                    <a:pt x="2536" y="5984"/>
                  </a:cubicBezTo>
                  <a:cubicBezTo>
                    <a:pt x="1695" y="5984"/>
                    <a:pt x="855" y="5679"/>
                    <a:pt x="197" y="5074"/>
                  </a:cubicBezTo>
                  <a:lnTo>
                    <a:pt x="197" y="5074"/>
                  </a:lnTo>
                  <a:lnTo>
                    <a:pt x="2744" y="7610"/>
                  </a:lnTo>
                  <a:cubicBezTo>
                    <a:pt x="5349" y="7461"/>
                    <a:pt x="7438" y="5395"/>
                    <a:pt x="7622" y="2790"/>
                  </a:cubicBezTo>
                  <a:lnTo>
                    <a:pt x="7622" y="2732"/>
                  </a:lnTo>
                  <a:lnTo>
                    <a:pt x="5093" y="214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55"/>
            <p:cNvSpPr/>
            <p:nvPr/>
          </p:nvSpPr>
          <p:spPr>
            <a:xfrm>
              <a:off x="3234354" y="2206046"/>
              <a:ext cx="55276" cy="50369"/>
            </a:xfrm>
            <a:custGeom>
              <a:avLst/>
              <a:gdLst/>
              <a:ahLst/>
              <a:cxnLst/>
              <a:rect l="l" t="t" r="r" b="b"/>
              <a:pathLst>
                <a:path w="7541" h="6874" extrusionOk="0">
                  <a:moveTo>
                    <a:pt x="3795" y="1"/>
                  </a:moveTo>
                  <a:cubicBezTo>
                    <a:pt x="2915" y="1"/>
                    <a:pt x="2036" y="337"/>
                    <a:pt x="1366" y="1007"/>
                  </a:cubicBezTo>
                  <a:cubicBezTo>
                    <a:pt x="23" y="2327"/>
                    <a:pt x="0" y="4473"/>
                    <a:pt x="1297" y="5839"/>
                  </a:cubicBezTo>
                  <a:lnTo>
                    <a:pt x="1320" y="5862"/>
                  </a:lnTo>
                  <a:cubicBezTo>
                    <a:pt x="1990" y="6537"/>
                    <a:pt x="2871" y="6873"/>
                    <a:pt x="3753" y="6873"/>
                  </a:cubicBezTo>
                  <a:cubicBezTo>
                    <a:pt x="4639" y="6873"/>
                    <a:pt x="5525" y="6534"/>
                    <a:pt x="6198" y="5862"/>
                  </a:cubicBezTo>
                  <a:cubicBezTo>
                    <a:pt x="7541" y="4507"/>
                    <a:pt x="7541" y="2327"/>
                    <a:pt x="6198" y="984"/>
                  </a:cubicBezTo>
                  <a:cubicBezTo>
                    <a:pt x="5531" y="328"/>
                    <a:pt x="4663" y="1"/>
                    <a:pt x="37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55"/>
            <p:cNvSpPr/>
            <p:nvPr/>
          </p:nvSpPr>
          <p:spPr>
            <a:xfrm>
              <a:off x="3216795" y="1980642"/>
              <a:ext cx="90423" cy="76001"/>
            </a:xfrm>
            <a:custGeom>
              <a:avLst/>
              <a:gdLst/>
              <a:ahLst/>
              <a:cxnLst/>
              <a:rect l="l" t="t" r="r" b="b"/>
              <a:pathLst>
                <a:path w="12336" h="10372" extrusionOk="0">
                  <a:moveTo>
                    <a:pt x="6164" y="1"/>
                  </a:moveTo>
                  <a:cubicBezTo>
                    <a:pt x="4125" y="1"/>
                    <a:pt x="2125" y="1195"/>
                    <a:pt x="1306" y="3339"/>
                  </a:cubicBezTo>
                  <a:cubicBezTo>
                    <a:pt x="1" y="6752"/>
                    <a:pt x="2545" y="10372"/>
                    <a:pt x="6134" y="10372"/>
                  </a:cubicBezTo>
                  <a:cubicBezTo>
                    <a:pt x="6238" y="10372"/>
                    <a:pt x="6342" y="10369"/>
                    <a:pt x="6448" y="10363"/>
                  </a:cubicBezTo>
                  <a:lnTo>
                    <a:pt x="3716" y="7631"/>
                  </a:lnTo>
                  <a:cubicBezTo>
                    <a:pt x="3716" y="7620"/>
                    <a:pt x="3693" y="7608"/>
                    <a:pt x="3693" y="7608"/>
                  </a:cubicBezTo>
                  <a:cubicBezTo>
                    <a:pt x="2362" y="6242"/>
                    <a:pt x="2385" y="4073"/>
                    <a:pt x="3727" y="2730"/>
                  </a:cubicBezTo>
                  <a:cubicBezTo>
                    <a:pt x="4403" y="2066"/>
                    <a:pt x="5282" y="1733"/>
                    <a:pt x="6159" y="1733"/>
                  </a:cubicBezTo>
                  <a:cubicBezTo>
                    <a:pt x="7041" y="1733"/>
                    <a:pt x="7921" y="2069"/>
                    <a:pt x="8594" y="2742"/>
                  </a:cubicBezTo>
                  <a:lnTo>
                    <a:pt x="11325" y="5485"/>
                  </a:lnTo>
                  <a:lnTo>
                    <a:pt x="11325" y="5542"/>
                  </a:lnTo>
                  <a:lnTo>
                    <a:pt x="12335" y="5542"/>
                  </a:lnTo>
                  <a:lnTo>
                    <a:pt x="12335" y="4831"/>
                  </a:lnTo>
                  <a:lnTo>
                    <a:pt x="11325" y="4831"/>
                  </a:lnTo>
                  <a:cubicBezTo>
                    <a:pt x="11245" y="3580"/>
                    <a:pt x="10706" y="2397"/>
                    <a:pt x="9822" y="1525"/>
                  </a:cubicBezTo>
                  <a:cubicBezTo>
                    <a:pt x="8784" y="488"/>
                    <a:pt x="7466" y="1"/>
                    <a:pt x="616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55"/>
            <p:cNvSpPr/>
            <p:nvPr/>
          </p:nvSpPr>
          <p:spPr>
            <a:xfrm>
              <a:off x="3316610" y="2005358"/>
              <a:ext cx="153043" cy="26584"/>
            </a:xfrm>
            <a:custGeom>
              <a:avLst/>
              <a:gdLst/>
              <a:ahLst/>
              <a:cxnLst/>
              <a:rect l="l" t="t" r="r" b="b"/>
              <a:pathLst>
                <a:path w="20879" h="3628" extrusionOk="0">
                  <a:moveTo>
                    <a:pt x="18628" y="0"/>
                  </a:moveTo>
                  <a:cubicBezTo>
                    <a:pt x="18043" y="0"/>
                    <a:pt x="17481" y="287"/>
                    <a:pt x="17148" y="769"/>
                  </a:cubicBezTo>
                  <a:cubicBezTo>
                    <a:pt x="16861" y="1194"/>
                    <a:pt x="16390" y="1446"/>
                    <a:pt x="15885" y="1458"/>
                  </a:cubicBezTo>
                  <a:lnTo>
                    <a:pt x="1" y="1458"/>
                  </a:lnTo>
                  <a:lnTo>
                    <a:pt x="1" y="2169"/>
                  </a:lnTo>
                  <a:lnTo>
                    <a:pt x="15885" y="2169"/>
                  </a:lnTo>
                  <a:cubicBezTo>
                    <a:pt x="16379" y="2169"/>
                    <a:pt x="16849" y="2422"/>
                    <a:pt x="17125" y="2823"/>
                  </a:cubicBezTo>
                  <a:cubicBezTo>
                    <a:pt x="17490" y="3363"/>
                    <a:pt x="18064" y="3628"/>
                    <a:pt x="18635" y="3628"/>
                  </a:cubicBezTo>
                  <a:cubicBezTo>
                    <a:pt x="19268" y="3628"/>
                    <a:pt x="19897" y="3302"/>
                    <a:pt x="20235" y="2663"/>
                  </a:cubicBezTo>
                  <a:cubicBezTo>
                    <a:pt x="20878" y="1458"/>
                    <a:pt x="20006" y="0"/>
                    <a:pt x="1862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55"/>
            <p:cNvSpPr/>
            <p:nvPr/>
          </p:nvSpPr>
          <p:spPr>
            <a:xfrm>
              <a:off x="3244021" y="2000727"/>
              <a:ext cx="55869" cy="55850"/>
            </a:xfrm>
            <a:custGeom>
              <a:avLst/>
              <a:gdLst/>
              <a:ahLst/>
              <a:cxnLst/>
              <a:rect l="l" t="t" r="r" b="b"/>
              <a:pathLst>
                <a:path w="7622" h="7622" extrusionOk="0">
                  <a:moveTo>
                    <a:pt x="4879" y="1"/>
                  </a:moveTo>
                  <a:cubicBezTo>
                    <a:pt x="6141" y="1367"/>
                    <a:pt x="6095" y="3478"/>
                    <a:pt x="4787" y="4787"/>
                  </a:cubicBezTo>
                  <a:cubicBezTo>
                    <a:pt x="4115" y="5459"/>
                    <a:pt x="3232" y="5798"/>
                    <a:pt x="2346" y="5798"/>
                  </a:cubicBezTo>
                  <a:cubicBezTo>
                    <a:pt x="1507" y="5798"/>
                    <a:pt x="666" y="5493"/>
                    <a:pt x="1" y="4879"/>
                  </a:cubicBezTo>
                  <a:lnTo>
                    <a:pt x="1" y="4879"/>
                  </a:lnTo>
                  <a:lnTo>
                    <a:pt x="2744" y="7622"/>
                  </a:lnTo>
                  <a:cubicBezTo>
                    <a:pt x="5349" y="7472"/>
                    <a:pt x="7438" y="5407"/>
                    <a:pt x="7622" y="2801"/>
                  </a:cubicBezTo>
                  <a:lnTo>
                    <a:pt x="7622" y="2732"/>
                  </a:lnTo>
                  <a:lnTo>
                    <a:pt x="48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55"/>
            <p:cNvSpPr/>
            <p:nvPr/>
          </p:nvSpPr>
          <p:spPr>
            <a:xfrm>
              <a:off x="3234098" y="1993392"/>
              <a:ext cx="55532" cy="50552"/>
            </a:xfrm>
            <a:custGeom>
              <a:avLst/>
              <a:gdLst/>
              <a:ahLst/>
              <a:cxnLst/>
              <a:rect l="l" t="t" r="r" b="b"/>
              <a:pathLst>
                <a:path w="7576" h="6899" extrusionOk="0">
                  <a:moveTo>
                    <a:pt x="3793" y="0"/>
                  </a:moveTo>
                  <a:cubicBezTo>
                    <a:pt x="2917" y="0"/>
                    <a:pt x="2041" y="333"/>
                    <a:pt x="1366" y="1002"/>
                  </a:cubicBezTo>
                  <a:cubicBezTo>
                    <a:pt x="24" y="2333"/>
                    <a:pt x="1" y="4514"/>
                    <a:pt x="1332" y="5868"/>
                  </a:cubicBezTo>
                  <a:cubicBezTo>
                    <a:pt x="1343" y="5880"/>
                    <a:pt x="1343" y="5880"/>
                    <a:pt x="1355" y="5891"/>
                  </a:cubicBezTo>
                  <a:cubicBezTo>
                    <a:pt x="2026" y="6563"/>
                    <a:pt x="2910" y="6898"/>
                    <a:pt x="3794" y="6898"/>
                  </a:cubicBezTo>
                  <a:cubicBezTo>
                    <a:pt x="4678" y="6898"/>
                    <a:pt x="5561" y="6563"/>
                    <a:pt x="6233" y="5891"/>
                  </a:cubicBezTo>
                  <a:cubicBezTo>
                    <a:pt x="7576" y="4537"/>
                    <a:pt x="7576" y="2356"/>
                    <a:pt x="6233" y="1013"/>
                  </a:cubicBezTo>
                  <a:cubicBezTo>
                    <a:pt x="5558" y="339"/>
                    <a:pt x="4676" y="0"/>
                    <a:pt x="3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55"/>
            <p:cNvSpPr/>
            <p:nvPr/>
          </p:nvSpPr>
          <p:spPr>
            <a:xfrm>
              <a:off x="3088670" y="2111564"/>
              <a:ext cx="139746" cy="26679"/>
            </a:xfrm>
            <a:custGeom>
              <a:avLst/>
              <a:gdLst/>
              <a:ahLst/>
              <a:cxnLst/>
              <a:rect l="l" t="t" r="r" b="b"/>
              <a:pathLst>
                <a:path w="19065" h="3641" extrusionOk="0">
                  <a:moveTo>
                    <a:pt x="2249" y="1"/>
                  </a:moveTo>
                  <a:cubicBezTo>
                    <a:pt x="1614" y="1"/>
                    <a:pt x="981" y="326"/>
                    <a:pt x="643" y="966"/>
                  </a:cubicBezTo>
                  <a:cubicBezTo>
                    <a:pt x="0" y="2171"/>
                    <a:pt x="873" y="3640"/>
                    <a:pt x="2250" y="3640"/>
                  </a:cubicBezTo>
                  <a:cubicBezTo>
                    <a:pt x="2847" y="3640"/>
                    <a:pt x="3409" y="3353"/>
                    <a:pt x="3742" y="2860"/>
                  </a:cubicBezTo>
                  <a:cubicBezTo>
                    <a:pt x="4029" y="2435"/>
                    <a:pt x="4488" y="2182"/>
                    <a:pt x="5004" y="2182"/>
                  </a:cubicBezTo>
                  <a:lnTo>
                    <a:pt x="19064" y="2182"/>
                  </a:lnTo>
                  <a:lnTo>
                    <a:pt x="19064" y="1459"/>
                  </a:lnTo>
                  <a:lnTo>
                    <a:pt x="5004" y="1459"/>
                  </a:lnTo>
                  <a:cubicBezTo>
                    <a:pt x="4499" y="1459"/>
                    <a:pt x="4040" y="1218"/>
                    <a:pt x="3765" y="805"/>
                  </a:cubicBezTo>
                  <a:cubicBezTo>
                    <a:pt x="3400" y="266"/>
                    <a:pt x="2823" y="1"/>
                    <a:pt x="22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55"/>
            <p:cNvSpPr/>
            <p:nvPr/>
          </p:nvSpPr>
          <p:spPr>
            <a:xfrm>
              <a:off x="3234603" y="2086687"/>
              <a:ext cx="101301" cy="76257"/>
            </a:xfrm>
            <a:custGeom>
              <a:avLst/>
              <a:gdLst/>
              <a:ahLst/>
              <a:cxnLst/>
              <a:rect l="l" t="t" r="r" b="b"/>
              <a:pathLst>
                <a:path w="13820" h="10407" extrusionOk="0">
                  <a:moveTo>
                    <a:pt x="8445" y="0"/>
                  </a:moveTo>
                  <a:cubicBezTo>
                    <a:pt x="5733" y="0"/>
                    <a:pt x="3459" y="2121"/>
                    <a:pt x="3283" y="4866"/>
                  </a:cubicBezTo>
                  <a:lnTo>
                    <a:pt x="0" y="4866"/>
                  </a:lnTo>
                  <a:lnTo>
                    <a:pt x="0" y="5577"/>
                  </a:lnTo>
                  <a:lnTo>
                    <a:pt x="3283" y="5577"/>
                  </a:lnTo>
                  <a:cubicBezTo>
                    <a:pt x="3471" y="8312"/>
                    <a:pt x="5753" y="10406"/>
                    <a:pt x="8459" y="10406"/>
                  </a:cubicBezTo>
                  <a:cubicBezTo>
                    <a:pt x="8558" y="10406"/>
                    <a:pt x="8658" y="10404"/>
                    <a:pt x="8758" y="10398"/>
                  </a:cubicBezTo>
                  <a:lnTo>
                    <a:pt x="6015" y="7666"/>
                  </a:lnTo>
                  <a:lnTo>
                    <a:pt x="5992" y="7643"/>
                  </a:lnTo>
                  <a:cubicBezTo>
                    <a:pt x="4672" y="6278"/>
                    <a:pt x="4683" y="4108"/>
                    <a:pt x="6038" y="2766"/>
                  </a:cubicBezTo>
                  <a:cubicBezTo>
                    <a:pt x="6708" y="2101"/>
                    <a:pt x="7586" y="1768"/>
                    <a:pt x="8465" y="1768"/>
                  </a:cubicBezTo>
                  <a:cubicBezTo>
                    <a:pt x="9348" y="1768"/>
                    <a:pt x="10231" y="2104"/>
                    <a:pt x="10904" y="2777"/>
                  </a:cubicBezTo>
                  <a:lnTo>
                    <a:pt x="13635" y="5520"/>
                  </a:lnTo>
                  <a:cubicBezTo>
                    <a:pt x="13819" y="2651"/>
                    <a:pt x="11638" y="195"/>
                    <a:pt x="8781" y="11"/>
                  </a:cubicBezTo>
                  <a:cubicBezTo>
                    <a:pt x="8668" y="4"/>
                    <a:pt x="8556" y="0"/>
                    <a:pt x="844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55"/>
            <p:cNvSpPr/>
            <p:nvPr/>
          </p:nvSpPr>
          <p:spPr>
            <a:xfrm>
              <a:off x="3278765" y="2107116"/>
              <a:ext cx="55781" cy="55762"/>
            </a:xfrm>
            <a:custGeom>
              <a:avLst/>
              <a:gdLst/>
              <a:ahLst/>
              <a:cxnLst/>
              <a:rect l="l" t="t" r="r" b="b"/>
              <a:pathLst>
                <a:path w="7610" h="7610" extrusionOk="0">
                  <a:moveTo>
                    <a:pt x="4878" y="1"/>
                  </a:moveTo>
                  <a:cubicBezTo>
                    <a:pt x="6221" y="1344"/>
                    <a:pt x="6221" y="3524"/>
                    <a:pt x="4878" y="4878"/>
                  </a:cubicBezTo>
                  <a:cubicBezTo>
                    <a:pt x="4201" y="5550"/>
                    <a:pt x="3317" y="5885"/>
                    <a:pt x="2435" y="5885"/>
                  </a:cubicBezTo>
                  <a:cubicBezTo>
                    <a:pt x="1552" y="5885"/>
                    <a:pt x="672" y="5550"/>
                    <a:pt x="0" y="4878"/>
                  </a:cubicBezTo>
                  <a:lnTo>
                    <a:pt x="0" y="4878"/>
                  </a:lnTo>
                  <a:lnTo>
                    <a:pt x="2732" y="7610"/>
                  </a:lnTo>
                  <a:cubicBezTo>
                    <a:pt x="5360" y="7461"/>
                    <a:pt x="7460" y="5360"/>
                    <a:pt x="7609" y="2732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55"/>
            <p:cNvSpPr/>
            <p:nvPr/>
          </p:nvSpPr>
          <p:spPr>
            <a:xfrm>
              <a:off x="3268754" y="2099693"/>
              <a:ext cx="54938" cy="49864"/>
            </a:xfrm>
            <a:custGeom>
              <a:avLst/>
              <a:gdLst/>
              <a:ahLst/>
              <a:cxnLst/>
              <a:rect l="l" t="t" r="r" b="b"/>
              <a:pathLst>
                <a:path w="7495" h="6805" extrusionOk="0">
                  <a:moveTo>
                    <a:pt x="3792" y="1"/>
                  </a:moveTo>
                  <a:cubicBezTo>
                    <a:pt x="2917" y="1"/>
                    <a:pt x="2040" y="333"/>
                    <a:pt x="1366" y="1002"/>
                  </a:cubicBezTo>
                  <a:cubicBezTo>
                    <a:pt x="23" y="2333"/>
                    <a:pt x="0" y="4514"/>
                    <a:pt x="1332" y="5868"/>
                  </a:cubicBezTo>
                  <a:lnTo>
                    <a:pt x="1332" y="5857"/>
                  </a:lnTo>
                  <a:lnTo>
                    <a:pt x="1355" y="5891"/>
                  </a:lnTo>
                  <a:cubicBezTo>
                    <a:pt x="2019" y="6500"/>
                    <a:pt x="2860" y="6804"/>
                    <a:pt x="3700" y="6804"/>
                  </a:cubicBezTo>
                  <a:cubicBezTo>
                    <a:pt x="4585" y="6804"/>
                    <a:pt x="5469" y="6466"/>
                    <a:pt x="6141" y="5788"/>
                  </a:cubicBezTo>
                  <a:cubicBezTo>
                    <a:pt x="7449" y="4480"/>
                    <a:pt x="7495" y="2368"/>
                    <a:pt x="6232" y="1014"/>
                  </a:cubicBezTo>
                  <a:cubicBezTo>
                    <a:pt x="5558" y="339"/>
                    <a:pt x="4675" y="1"/>
                    <a:pt x="37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55"/>
            <p:cNvSpPr/>
            <p:nvPr/>
          </p:nvSpPr>
          <p:spPr>
            <a:xfrm>
              <a:off x="3088670" y="2323456"/>
              <a:ext cx="139746" cy="26716"/>
            </a:xfrm>
            <a:custGeom>
              <a:avLst/>
              <a:gdLst/>
              <a:ahLst/>
              <a:cxnLst/>
              <a:rect l="l" t="t" r="r" b="b"/>
              <a:pathLst>
                <a:path w="19065" h="3646" extrusionOk="0">
                  <a:moveTo>
                    <a:pt x="2249" y="1"/>
                  </a:moveTo>
                  <a:cubicBezTo>
                    <a:pt x="1614" y="1"/>
                    <a:pt x="981" y="327"/>
                    <a:pt x="643" y="960"/>
                  </a:cubicBezTo>
                  <a:cubicBezTo>
                    <a:pt x="0" y="2177"/>
                    <a:pt x="873" y="3646"/>
                    <a:pt x="2250" y="3646"/>
                  </a:cubicBezTo>
                  <a:cubicBezTo>
                    <a:pt x="2847" y="3646"/>
                    <a:pt x="3398" y="3347"/>
                    <a:pt x="3742" y="2865"/>
                  </a:cubicBezTo>
                  <a:cubicBezTo>
                    <a:pt x="4029" y="2441"/>
                    <a:pt x="4488" y="2188"/>
                    <a:pt x="5004" y="2177"/>
                  </a:cubicBezTo>
                  <a:lnTo>
                    <a:pt x="19064" y="2177"/>
                  </a:lnTo>
                  <a:lnTo>
                    <a:pt x="19064" y="1465"/>
                  </a:lnTo>
                  <a:lnTo>
                    <a:pt x="5004" y="1465"/>
                  </a:lnTo>
                  <a:cubicBezTo>
                    <a:pt x="4499" y="1465"/>
                    <a:pt x="4040" y="1224"/>
                    <a:pt x="3765" y="811"/>
                  </a:cubicBezTo>
                  <a:cubicBezTo>
                    <a:pt x="3400" y="266"/>
                    <a:pt x="2823" y="1"/>
                    <a:pt x="22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55"/>
            <p:cNvSpPr/>
            <p:nvPr/>
          </p:nvSpPr>
          <p:spPr>
            <a:xfrm>
              <a:off x="3234603" y="2298535"/>
              <a:ext cx="101301" cy="76257"/>
            </a:xfrm>
            <a:custGeom>
              <a:avLst/>
              <a:gdLst/>
              <a:ahLst/>
              <a:cxnLst/>
              <a:rect l="l" t="t" r="r" b="b"/>
              <a:pathLst>
                <a:path w="13820" h="10407" extrusionOk="0">
                  <a:moveTo>
                    <a:pt x="8445" y="0"/>
                  </a:moveTo>
                  <a:cubicBezTo>
                    <a:pt x="5733" y="0"/>
                    <a:pt x="3459" y="2121"/>
                    <a:pt x="3283" y="4866"/>
                  </a:cubicBezTo>
                  <a:lnTo>
                    <a:pt x="0" y="4866"/>
                  </a:lnTo>
                  <a:lnTo>
                    <a:pt x="0" y="5578"/>
                  </a:lnTo>
                  <a:lnTo>
                    <a:pt x="3283" y="5578"/>
                  </a:lnTo>
                  <a:cubicBezTo>
                    <a:pt x="3471" y="8313"/>
                    <a:pt x="5753" y="10407"/>
                    <a:pt x="8459" y="10407"/>
                  </a:cubicBezTo>
                  <a:cubicBezTo>
                    <a:pt x="8558" y="10407"/>
                    <a:pt x="8658" y="10404"/>
                    <a:pt x="8758" y="10398"/>
                  </a:cubicBezTo>
                  <a:lnTo>
                    <a:pt x="6015" y="7666"/>
                  </a:lnTo>
                  <a:lnTo>
                    <a:pt x="5992" y="7632"/>
                  </a:lnTo>
                  <a:cubicBezTo>
                    <a:pt x="4695" y="6278"/>
                    <a:pt x="4729" y="4120"/>
                    <a:pt x="6060" y="2800"/>
                  </a:cubicBezTo>
                  <a:cubicBezTo>
                    <a:pt x="6736" y="2136"/>
                    <a:pt x="7616" y="1803"/>
                    <a:pt x="8495" y="1803"/>
                  </a:cubicBezTo>
                  <a:cubicBezTo>
                    <a:pt x="9363" y="1803"/>
                    <a:pt x="10231" y="2127"/>
                    <a:pt x="10904" y="2777"/>
                  </a:cubicBezTo>
                  <a:lnTo>
                    <a:pt x="13635" y="5509"/>
                  </a:lnTo>
                  <a:cubicBezTo>
                    <a:pt x="13819" y="2651"/>
                    <a:pt x="11638" y="195"/>
                    <a:pt x="8781" y="11"/>
                  </a:cubicBezTo>
                  <a:cubicBezTo>
                    <a:pt x="8668" y="4"/>
                    <a:pt x="8556" y="0"/>
                    <a:pt x="844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55"/>
            <p:cNvSpPr/>
            <p:nvPr/>
          </p:nvSpPr>
          <p:spPr>
            <a:xfrm>
              <a:off x="3278765" y="2318964"/>
              <a:ext cx="55781" cy="55770"/>
            </a:xfrm>
            <a:custGeom>
              <a:avLst/>
              <a:gdLst/>
              <a:ahLst/>
              <a:cxnLst/>
              <a:rect l="l" t="t" r="r" b="b"/>
              <a:pathLst>
                <a:path w="7610" h="7611" extrusionOk="0">
                  <a:moveTo>
                    <a:pt x="4878" y="1"/>
                  </a:moveTo>
                  <a:lnTo>
                    <a:pt x="4878" y="1"/>
                  </a:lnTo>
                  <a:cubicBezTo>
                    <a:pt x="6221" y="1344"/>
                    <a:pt x="6221" y="3524"/>
                    <a:pt x="4878" y="4878"/>
                  </a:cubicBezTo>
                  <a:cubicBezTo>
                    <a:pt x="4201" y="5550"/>
                    <a:pt x="3317" y="5886"/>
                    <a:pt x="2435" y="5886"/>
                  </a:cubicBezTo>
                  <a:cubicBezTo>
                    <a:pt x="1552" y="5886"/>
                    <a:pt x="672" y="5550"/>
                    <a:pt x="0" y="4879"/>
                  </a:cubicBezTo>
                  <a:lnTo>
                    <a:pt x="0" y="4879"/>
                  </a:lnTo>
                  <a:lnTo>
                    <a:pt x="2732" y="7610"/>
                  </a:lnTo>
                  <a:cubicBezTo>
                    <a:pt x="5360" y="7461"/>
                    <a:pt x="7460" y="5361"/>
                    <a:pt x="7609" y="2732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55"/>
            <p:cNvSpPr/>
            <p:nvPr/>
          </p:nvSpPr>
          <p:spPr>
            <a:xfrm>
              <a:off x="3269004" y="2311754"/>
              <a:ext cx="56287" cy="51058"/>
            </a:xfrm>
            <a:custGeom>
              <a:avLst/>
              <a:gdLst/>
              <a:ahLst/>
              <a:cxnLst/>
              <a:rect l="l" t="t" r="r" b="b"/>
              <a:pathLst>
                <a:path w="7679" h="6968" extrusionOk="0">
                  <a:moveTo>
                    <a:pt x="3790" y="0"/>
                  </a:moveTo>
                  <a:cubicBezTo>
                    <a:pt x="2912" y="0"/>
                    <a:pt x="2035" y="333"/>
                    <a:pt x="1366" y="996"/>
                  </a:cubicBezTo>
                  <a:cubicBezTo>
                    <a:pt x="24" y="2327"/>
                    <a:pt x="1" y="4474"/>
                    <a:pt x="1298" y="5840"/>
                  </a:cubicBezTo>
                  <a:lnTo>
                    <a:pt x="1298" y="5828"/>
                  </a:lnTo>
                  <a:lnTo>
                    <a:pt x="1321" y="5862"/>
                  </a:lnTo>
                  <a:cubicBezTo>
                    <a:pt x="2002" y="6597"/>
                    <a:pt x="2928" y="6968"/>
                    <a:pt x="3856" y="6968"/>
                  </a:cubicBezTo>
                  <a:cubicBezTo>
                    <a:pt x="4739" y="6968"/>
                    <a:pt x="5624" y="6632"/>
                    <a:pt x="6302" y="5954"/>
                  </a:cubicBezTo>
                  <a:cubicBezTo>
                    <a:pt x="7679" y="4566"/>
                    <a:pt x="7645" y="2316"/>
                    <a:pt x="6198" y="985"/>
                  </a:cubicBezTo>
                  <a:cubicBezTo>
                    <a:pt x="5530" y="328"/>
                    <a:pt x="4659" y="0"/>
                    <a:pt x="3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55"/>
            <p:cNvSpPr/>
            <p:nvPr/>
          </p:nvSpPr>
          <p:spPr>
            <a:xfrm>
              <a:off x="3216780" y="2404433"/>
              <a:ext cx="90438" cy="76074"/>
            </a:xfrm>
            <a:custGeom>
              <a:avLst/>
              <a:gdLst/>
              <a:ahLst/>
              <a:cxnLst/>
              <a:rect l="l" t="t" r="r" b="b"/>
              <a:pathLst>
                <a:path w="12338" h="10382" extrusionOk="0">
                  <a:moveTo>
                    <a:pt x="6169" y="0"/>
                  </a:moveTo>
                  <a:cubicBezTo>
                    <a:pt x="4129" y="0"/>
                    <a:pt x="2128" y="1197"/>
                    <a:pt x="1308" y="3349"/>
                  </a:cubicBezTo>
                  <a:cubicBezTo>
                    <a:pt x="1" y="6767"/>
                    <a:pt x="2554" y="10381"/>
                    <a:pt x="6151" y="10381"/>
                  </a:cubicBezTo>
                  <a:cubicBezTo>
                    <a:pt x="6250" y="10381"/>
                    <a:pt x="6349" y="10378"/>
                    <a:pt x="6450" y="10373"/>
                  </a:cubicBezTo>
                  <a:lnTo>
                    <a:pt x="3718" y="7630"/>
                  </a:lnTo>
                  <a:cubicBezTo>
                    <a:pt x="3638" y="7550"/>
                    <a:pt x="3557" y="7458"/>
                    <a:pt x="3477" y="7377"/>
                  </a:cubicBezTo>
                  <a:cubicBezTo>
                    <a:pt x="2318" y="5943"/>
                    <a:pt x="2478" y="3854"/>
                    <a:pt x="3844" y="2626"/>
                  </a:cubicBezTo>
                  <a:cubicBezTo>
                    <a:pt x="4504" y="2033"/>
                    <a:pt x="5332" y="1737"/>
                    <a:pt x="6159" y="1737"/>
                  </a:cubicBezTo>
                  <a:cubicBezTo>
                    <a:pt x="7043" y="1737"/>
                    <a:pt x="7925" y="2076"/>
                    <a:pt x="8596" y="2752"/>
                  </a:cubicBezTo>
                  <a:lnTo>
                    <a:pt x="11327" y="5484"/>
                  </a:lnTo>
                  <a:lnTo>
                    <a:pt x="11327" y="5552"/>
                  </a:lnTo>
                  <a:lnTo>
                    <a:pt x="12337" y="5552"/>
                  </a:lnTo>
                  <a:lnTo>
                    <a:pt x="12337" y="4841"/>
                  </a:lnTo>
                  <a:lnTo>
                    <a:pt x="11327" y="4841"/>
                  </a:lnTo>
                  <a:cubicBezTo>
                    <a:pt x="11247" y="3590"/>
                    <a:pt x="10708" y="2408"/>
                    <a:pt x="9824" y="1524"/>
                  </a:cubicBezTo>
                  <a:cubicBezTo>
                    <a:pt x="8787" y="487"/>
                    <a:pt x="7470" y="0"/>
                    <a:pt x="616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55"/>
            <p:cNvSpPr/>
            <p:nvPr/>
          </p:nvSpPr>
          <p:spPr>
            <a:xfrm>
              <a:off x="3316610" y="2429134"/>
              <a:ext cx="153043" cy="26672"/>
            </a:xfrm>
            <a:custGeom>
              <a:avLst/>
              <a:gdLst/>
              <a:ahLst/>
              <a:cxnLst/>
              <a:rect l="l" t="t" r="r" b="b"/>
              <a:pathLst>
                <a:path w="20879" h="3640" extrusionOk="0">
                  <a:moveTo>
                    <a:pt x="18628" y="1"/>
                  </a:moveTo>
                  <a:cubicBezTo>
                    <a:pt x="18043" y="1"/>
                    <a:pt x="17481" y="299"/>
                    <a:pt x="17148" y="781"/>
                  </a:cubicBezTo>
                  <a:cubicBezTo>
                    <a:pt x="16861" y="1206"/>
                    <a:pt x="16390" y="1458"/>
                    <a:pt x="15885" y="1470"/>
                  </a:cubicBezTo>
                  <a:lnTo>
                    <a:pt x="1" y="1470"/>
                  </a:lnTo>
                  <a:lnTo>
                    <a:pt x="1" y="2181"/>
                  </a:lnTo>
                  <a:lnTo>
                    <a:pt x="15885" y="2181"/>
                  </a:lnTo>
                  <a:cubicBezTo>
                    <a:pt x="16379" y="2181"/>
                    <a:pt x="16849" y="2423"/>
                    <a:pt x="17125" y="2836"/>
                  </a:cubicBezTo>
                  <a:cubicBezTo>
                    <a:pt x="17490" y="3375"/>
                    <a:pt x="18064" y="3640"/>
                    <a:pt x="18635" y="3640"/>
                  </a:cubicBezTo>
                  <a:cubicBezTo>
                    <a:pt x="19268" y="3640"/>
                    <a:pt x="19897" y="3314"/>
                    <a:pt x="20235" y="2675"/>
                  </a:cubicBezTo>
                  <a:cubicBezTo>
                    <a:pt x="20878" y="1470"/>
                    <a:pt x="20006" y="1"/>
                    <a:pt x="1862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55"/>
            <p:cNvSpPr/>
            <p:nvPr/>
          </p:nvSpPr>
          <p:spPr>
            <a:xfrm>
              <a:off x="3244021" y="2424598"/>
              <a:ext cx="55869" cy="55762"/>
            </a:xfrm>
            <a:custGeom>
              <a:avLst/>
              <a:gdLst/>
              <a:ahLst/>
              <a:cxnLst/>
              <a:rect l="l" t="t" r="r" b="b"/>
              <a:pathLst>
                <a:path w="7622" h="7610" extrusionOk="0">
                  <a:moveTo>
                    <a:pt x="4879" y="0"/>
                  </a:moveTo>
                  <a:lnTo>
                    <a:pt x="5074" y="194"/>
                  </a:lnTo>
                  <a:lnTo>
                    <a:pt x="5074" y="194"/>
                  </a:lnTo>
                  <a:cubicBezTo>
                    <a:pt x="5012" y="128"/>
                    <a:pt x="4947" y="63"/>
                    <a:pt x="4879" y="0"/>
                  </a:cubicBezTo>
                  <a:close/>
                  <a:moveTo>
                    <a:pt x="1" y="4878"/>
                  </a:moveTo>
                  <a:lnTo>
                    <a:pt x="1" y="4878"/>
                  </a:lnTo>
                  <a:cubicBezTo>
                    <a:pt x="64" y="4946"/>
                    <a:pt x="130" y="5011"/>
                    <a:pt x="197" y="5073"/>
                  </a:cubicBezTo>
                  <a:lnTo>
                    <a:pt x="197" y="5073"/>
                  </a:lnTo>
                  <a:lnTo>
                    <a:pt x="1" y="4878"/>
                  </a:lnTo>
                  <a:close/>
                  <a:moveTo>
                    <a:pt x="5074" y="194"/>
                  </a:moveTo>
                  <a:lnTo>
                    <a:pt x="5074" y="194"/>
                  </a:lnTo>
                  <a:cubicBezTo>
                    <a:pt x="6325" y="1543"/>
                    <a:pt x="6294" y="3657"/>
                    <a:pt x="4982" y="4970"/>
                  </a:cubicBezTo>
                  <a:cubicBezTo>
                    <a:pt x="4305" y="5647"/>
                    <a:pt x="3420" y="5983"/>
                    <a:pt x="2536" y="5983"/>
                  </a:cubicBezTo>
                  <a:cubicBezTo>
                    <a:pt x="1695" y="5983"/>
                    <a:pt x="855" y="5678"/>
                    <a:pt x="197" y="5073"/>
                  </a:cubicBezTo>
                  <a:lnTo>
                    <a:pt x="197" y="5073"/>
                  </a:lnTo>
                  <a:lnTo>
                    <a:pt x="2744" y="7609"/>
                  </a:lnTo>
                  <a:cubicBezTo>
                    <a:pt x="5349" y="7472"/>
                    <a:pt x="7438" y="5406"/>
                    <a:pt x="7622" y="2800"/>
                  </a:cubicBezTo>
                  <a:lnTo>
                    <a:pt x="7622" y="2732"/>
                  </a:lnTo>
                  <a:lnTo>
                    <a:pt x="5074" y="194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55"/>
            <p:cNvSpPr/>
            <p:nvPr/>
          </p:nvSpPr>
          <p:spPr>
            <a:xfrm>
              <a:off x="3233761" y="2417183"/>
              <a:ext cx="55869" cy="50618"/>
            </a:xfrm>
            <a:custGeom>
              <a:avLst/>
              <a:gdLst/>
              <a:ahLst/>
              <a:cxnLst/>
              <a:rect l="l" t="t" r="r" b="b"/>
              <a:pathLst>
                <a:path w="7622" h="6908" extrusionOk="0">
                  <a:moveTo>
                    <a:pt x="3836" y="1"/>
                  </a:moveTo>
                  <a:cubicBezTo>
                    <a:pt x="3011" y="1"/>
                    <a:pt x="2185" y="294"/>
                    <a:pt x="1527" y="886"/>
                  </a:cubicBezTo>
                  <a:cubicBezTo>
                    <a:pt x="161" y="2125"/>
                    <a:pt x="1" y="4214"/>
                    <a:pt x="1160" y="5637"/>
                  </a:cubicBezTo>
                  <a:cubicBezTo>
                    <a:pt x="1240" y="5729"/>
                    <a:pt x="1321" y="5810"/>
                    <a:pt x="1401" y="5901"/>
                  </a:cubicBezTo>
                  <a:cubicBezTo>
                    <a:pt x="2071" y="6571"/>
                    <a:pt x="2952" y="6907"/>
                    <a:pt x="3834" y="6907"/>
                  </a:cubicBezTo>
                  <a:cubicBezTo>
                    <a:pt x="4720" y="6907"/>
                    <a:pt x="5606" y="6568"/>
                    <a:pt x="6279" y="5890"/>
                  </a:cubicBezTo>
                  <a:cubicBezTo>
                    <a:pt x="7622" y="4547"/>
                    <a:pt x="7622" y="2366"/>
                    <a:pt x="6279" y="1012"/>
                  </a:cubicBezTo>
                  <a:cubicBezTo>
                    <a:pt x="5607" y="340"/>
                    <a:pt x="4722" y="1"/>
                    <a:pt x="38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55"/>
            <p:cNvSpPr/>
            <p:nvPr/>
          </p:nvSpPr>
          <p:spPr>
            <a:xfrm>
              <a:off x="3091763" y="2535751"/>
              <a:ext cx="136653" cy="26716"/>
            </a:xfrm>
            <a:custGeom>
              <a:avLst/>
              <a:gdLst/>
              <a:ahLst/>
              <a:cxnLst/>
              <a:rect l="l" t="t" r="r" b="b"/>
              <a:pathLst>
                <a:path w="18643" h="3646" extrusionOk="0">
                  <a:moveTo>
                    <a:pt x="1849" y="1"/>
                  </a:moveTo>
                  <a:cubicBezTo>
                    <a:pt x="927" y="1"/>
                    <a:pt x="22" y="689"/>
                    <a:pt x="15" y="1806"/>
                  </a:cubicBezTo>
                  <a:cubicBezTo>
                    <a:pt x="0" y="2936"/>
                    <a:pt x="914" y="3646"/>
                    <a:pt x="1847" y="3646"/>
                  </a:cubicBezTo>
                  <a:cubicBezTo>
                    <a:pt x="2392" y="3646"/>
                    <a:pt x="2943" y="3403"/>
                    <a:pt x="3320" y="2862"/>
                  </a:cubicBezTo>
                  <a:cubicBezTo>
                    <a:pt x="3607" y="2437"/>
                    <a:pt x="4066" y="2185"/>
                    <a:pt x="4582" y="2185"/>
                  </a:cubicBezTo>
                  <a:lnTo>
                    <a:pt x="18642" y="2185"/>
                  </a:lnTo>
                  <a:lnTo>
                    <a:pt x="18642" y="1462"/>
                  </a:lnTo>
                  <a:lnTo>
                    <a:pt x="4582" y="1462"/>
                  </a:lnTo>
                  <a:cubicBezTo>
                    <a:pt x="4077" y="1462"/>
                    <a:pt x="3618" y="1221"/>
                    <a:pt x="3343" y="807"/>
                  </a:cubicBezTo>
                  <a:cubicBezTo>
                    <a:pt x="2967" y="251"/>
                    <a:pt x="2405" y="1"/>
                    <a:pt x="18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55"/>
            <p:cNvSpPr/>
            <p:nvPr/>
          </p:nvSpPr>
          <p:spPr>
            <a:xfrm>
              <a:off x="3234603" y="2510888"/>
              <a:ext cx="101301" cy="76184"/>
            </a:xfrm>
            <a:custGeom>
              <a:avLst/>
              <a:gdLst/>
              <a:ahLst/>
              <a:cxnLst/>
              <a:rect l="l" t="t" r="r" b="b"/>
              <a:pathLst>
                <a:path w="13820" h="10397" extrusionOk="0">
                  <a:moveTo>
                    <a:pt x="8443" y="0"/>
                  </a:moveTo>
                  <a:cubicBezTo>
                    <a:pt x="5732" y="0"/>
                    <a:pt x="3459" y="2110"/>
                    <a:pt x="3283" y="4855"/>
                  </a:cubicBezTo>
                  <a:lnTo>
                    <a:pt x="0" y="4855"/>
                  </a:lnTo>
                  <a:lnTo>
                    <a:pt x="0" y="5578"/>
                  </a:lnTo>
                  <a:lnTo>
                    <a:pt x="3283" y="5578"/>
                  </a:lnTo>
                  <a:cubicBezTo>
                    <a:pt x="3471" y="8295"/>
                    <a:pt x="5743" y="10396"/>
                    <a:pt x="8441" y="10396"/>
                  </a:cubicBezTo>
                  <a:cubicBezTo>
                    <a:pt x="8546" y="10396"/>
                    <a:pt x="8651" y="10393"/>
                    <a:pt x="8758" y="10387"/>
                  </a:cubicBezTo>
                  <a:lnTo>
                    <a:pt x="6015" y="7655"/>
                  </a:lnTo>
                  <a:lnTo>
                    <a:pt x="5992" y="7632"/>
                  </a:lnTo>
                  <a:cubicBezTo>
                    <a:pt x="4672" y="6278"/>
                    <a:pt x="4683" y="4097"/>
                    <a:pt x="6038" y="2766"/>
                  </a:cubicBezTo>
                  <a:cubicBezTo>
                    <a:pt x="6708" y="2101"/>
                    <a:pt x="7586" y="1769"/>
                    <a:pt x="8465" y="1769"/>
                  </a:cubicBezTo>
                  <a:cubicBezTo>
                    <a:pt x="9348" y="1769"/>
                    <a:pt x="10231" y="2104"/>
                    <a:pt x="10904" y="2777"/>
                  </a:cubicBezTo>
                  <a:lnTo>
                    <a:pt x="13635" y="5509"/>
                  </a:lnTo>
                  <a:cubicBezTo>
                    <a:pt x="13819" y="2651"/>
                    <a:pt x="11638" y="183"/>
                    <a:pt x="8781" y="11"/>
                  </a:cubicBezTo>
                  <a:cubicBezTo>
                    <a:pt x="8667" y="4"/>
                    <a:pt x="8555" y="0"/>
                    <a:pt x="844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55"/>
            <p:cNvSpPr/>
            <p:nvPr/>
          </p:nvSpPr>
          <p:spPr>
            <a:xfrm>
              <a:off x="3278765" y="2531237"/>
              <a:ext cx="55781" cy="55762"/>
            </a:xfrm>
            <a:custGeom>
              <a:avLst/>
              <a:gdLst/>
              <a:ahLst/>
              <a:cxnLst/>
              <a:rect l="l" t="t" r="r" b="b"/>
              <a:pathLst>
                <a:path w="7610" h="7610" extrusionOk="0">
                  <a:moveTo>
                    <a:pt x="4878" y="0"/>
                  </a:moveTo>
                  <a:cubicBezTo>
                    <a:pt x="6221" y="1343"/>
                    <a:pt x="6221" y="3535"/>
                    <a:pt x="4878" y="4878"/>
                  </a:cubicBezTo>
                  <a:cubicBezTo>
                    <a:pt x="4201" y="5549"/>
                    <a:pt x="3317" y="5885"/>
                    <a:pt x="2435" y="5885"/>
                  </a:cubicBezTo>
                  <a:cubicBezTo>
                    <a:pt x="1552" y="5885"/>
                    <a:pt x="672" y="5549"/>
                    <a:pt x="0" y="4878"/>
                  </a:cubicBezTo>
                  <a:lnTo>
                    <a:pt x="0" y="4878"/>
                  </a:lnTo>
                  <a:lnTo>
                    <a:pt x="2732" y="7610"/>
                  </a:lnTo>
                  <a:cubicBezTo>
                    <a:pt x="5360" y="7460"/>
                    <a:pt x="7460" y="5360"/>
                    <a:pt x="7609" y="2732"/>
                  </a:cubicBezTo>
                  <a:lnTo>
                    <a:pt x="487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55"/>
            <p:cNvSpPr/>
            <p:nvPr/>
          </p:nvSpPr>
          <p:spPr>
            <a:xfrm>
              <a:off x="3268754" y="2523843"/>
              <a:ext cx="54938" cy="49871"/>
            </a:xfrm>
            <a:custGeom>
              <a:avLst/>
              <a:gdLst/>
              <a:ahLst/>
              <a:cxnLst/>
              <a:rect l="l" t="t" r="r" b="b"/>
              <a:pathLst>
                <a:path w="7495" h="6806" extrusionOk="0">
                  <a:moveTo>
                    <a:pt x="3798" y="1"/>
                  </a:moveTo>
                  <a:cubicBezTo>
                    <a:pt x="2920" y="1"/>
                    <a:pt x="2042" y="333"/>
                    <a:pt x="1366" y="998"/>
                  </a:cubicBezTo>
                  <a:cubicBezTo>
                    <a:pt x="23" y="2341"/>
                    <a:pt x="0" y="4510"/>
                    <a:pt x="1332" y="5864"/>
                  </a:cubicBezTo>
                  <a:lnTo>
                    <a:pt x="1355" y="5887"/>
                  </a:lnTo>
                  <a:cubicBezTo>
                    <a:pt x="2019" y="6501"/>
                    <a:pt x="2860" y="6806"/>
                    <a:pt x="3700" y="6806"/>
                  </a:cubicBezTo>
                  <a:cubicBezTo>
                    <a:pt x="4585" y="6806"/>
                    <a:pt x="5469" y="6467"/>
                    <a:pt x="6141" y="5795"/>
                  </a:cubicBezTo>
                  <a:cubicBezTo>
                    <a:pt x="7449" y="4487"/>
                    <a:pt x="7495" y="2375"/>
                    <a:pt x="6232" y="1009"/>
                  </a:cubicBezTo>
                  <a:cubicBezTo>
                    <a:pt x="5560" y="336"/>
                    <a:pt x="4679" y="1"/>
                    <a:pt x="37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" name="Google Shape;860;p55"/>
          <p:cNvGrpSpPr/>
          <p:nvPr/>
        </p:nvGrpSpPr>
        <p:grpSpPr>
          <a:xfrm>
            <a:off x="1998305" y="4220153"/>
            <a:ext cx="1519488" cy="198289"/>
            <a:chOff x="504546" y="564561"/>
            <a:chExt cx="1627907" cy="212437"/>
          </a:xfrm>
        </p:grpSpPr>
        <p:sp>
          <p:nvSpPr>
            <p:cNvPr id="861" name="Google Shape;861;p55"/>
            <p:cNvSpPr/>
            <p:nvPr/>
          </p:nvSpPr>
          <p:spPr>
            <a:xfrm>
              <a:off x="1603542" y="598605"/>
              <a:ext cx="63707" cy="48096"/>
            </a:xfrm>
            <a:custGeom>
              <a:avLst/>
              <a:gdLst/>
              <a:ahLst/>
              <a:cxnLst/>
              <a:rect l="l" t="t" r="r" b="b"/>
              <a:pathLst>
                <a:path w="7909" h="5971" extrusionOk="0">
                  <a:moveTo>
                    <a:pt x="1204" y="2253"/>
                  </a:moveTo>
                  <a:lnTo>
                    <a:pt x="5238" y="0"/>
                  </a:lnTo>
                  <a:lnTo>
                    <a:pt x="7909" y="2305"/>
                  </a:lnTo>
                  <a:lnTo>
                    <a:pt x="5604" y="3300"/>
                  </a:lnTo>
                  <a:lnTo>
                    <a:pt x="5709" y="5605"/>
                  </a:lnTo>
                  <a:lnTo>
                    <a:pt x="524" y="5971"/>
                  </a:lnTo>
                  <a:lnTo>
                    <a:pt x="0" y="4767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62" name="Google Shape;862;p55"/>
            <p:cNvSpPr/>
            <p:nvPr/>
          </p:nvSpPr>
          <p:spPr>
            <a:xfrm>
              <a:off x="1568946" y="683408"/>
              <a:ext cx="63280" cy="65817"/>
            </a:xfrm>
            <a:custGeom>
              <a:avLst/>
              <a:gdLst/>
              <a:ahLst/>
              <a:cxnLst/>
              <a:rect l="l" t="t" r="r" b="b"/>
              <a:pathLst>
                <a:path w="7856" h="8171" extrusionOk="0">
                  <a:moveTo>
                    <a:pt x="0" y="5081"/>
                  </a:moveTo>
                  <a:lnTo>
                    <a:pt x="471" y="8171"/>
                  </a:lnTo>
                  <a:lnTo>
                    <a:pt x="3561" y="7647"/>
                  </a:lnTo>
                  <a:lnTo>
                    <a:pt x="6861" y="4976"/>
                  </a:lnTo>
                  <a:lnTo>
                    <a:pt x="7856" y="2724"/>
                  </a:lnTo>
                  <a:lnTo>
                    <a:pt x="6547" y="0"/>
                  </a:lnTo>
                  <a:lnTo>
                    <a:pt x="2881" y="681"/>
                  </a:lnTo>
                  <a:lnTo>
                    <a:pt x="2357" y="2933"/>
                  </a:lnTo>
                  <a:lnTo>
                    <a:pt x="1990" y="4505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63" name="Google Shape;863;p55"/>
            <p:cNvSpPr/>
            <p:nvPr/>
          </p:nvSpPr>
          <p:spPr>
            <a:xfrm>
              <a:off x="1730956" y="636576"/>
              <a:ext cx="2619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55"/>
            <p:cNvSpPr/>
            <p:nvPr/>
          </p:nvSpPr>
          <p:spPr>
            <a:xfrm>
              <a:off x="1768082" y="649657"/>
              <a:ext cx="41773" cy="39663"/>
            </a:xfrm>
            <a:custGeom>
              <a:avLst/>
              <a:gdLst/>
              <a:ahLst/>
              <a:cxnLst/>
              <a:rect l="l" t="t" r="r" b="b"/>
              <a:pathLst>
                <a:path w="5186" h="4924" extrusionOk="0">
                  <a:moveTo>
                    <a:pt x="0" y="2619"/>
                  </a:moveTo>
                  <a:lnTo>
                    <a:pt x="2462" y="0"/>
                  </a:lnTo>
                  <a:lnTo>
                    <a:pt x="5186" y="2619"/>
                  </a:lnTo>
                  <a:lnTo>
                    <a:pt x="2200" y="4924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65" name="Google Shape;865;p55"/>
            <p:cNvSpPr/>
            <p:nvPr/>
          </p:nvSpPr>
          <p:spPr>
            <a:xfrm>
              <a:off x="1967056" y="668224"/>
              <a:ext cx="42627" cy="38044"/>
            </a:xfrm>
            <a:custGeom>
              <a:avLst/>
              <a:gdLst/>
              <a:ahLst/>
              <a:cxnLst/>
              <a:rect l="l" t="t" r="r" b="b"/>
              <a:pathLst>
                <a:path w="1424" h="1401" extrusionOk="0">
                  <a:moveTo>
                    <a:pt x="517" y="0"/>
                  </a:moveTo>
                  <a:cubicBezTo>
                    <a:pt x="333" y="0"/>
                    <a:pt x="149" y="69"/>
                    <a:pt x="0" y="184"/>
                  </a:cubicBezTo>
                  <a:cubicBezTo>
                    <a:pt x="253" y="379"/>
                    <a:pt x="356" y="700"/>
                    <a:pt x="276" y="1010"/>
                  </a:cubicBezTo>
                  <a:cubicBezTo>
                    <a:pt x="253" y="1136"/>
                    <a:pt x="207" y="1263"/>
                    <a:pt x="161" y="1400"/>
                  </a:cubicBezTo>
                  <a:lnTo>
                    <a:pt x="1182" y="1400"/>
                  </a:lnTo>
                  <a:cubicBezTo>
                    <a:pt x="1228" y="1263"/>
                    <a:pt x="1263" y="1136"/>
                    <a:pt x="1297" y="1010"/>
                  </a:cubicBezTo>
                  <a:cubicBezTo>
                    <a:pt x="1423" y="494"/>
                    <a:pt x="1045" y="0"/>
                    <a:pt x="51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55"/>
            <p:cNvSpPr/>
            <p:nvPr/>
          </p:nvSpPr>
          <p:spPr>
            <a:xfrm>
              <a:off x="1358412" y="635738"/>
              <a:ext cx="1848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55"/>
            <p:cNvSpPr/>
            <p:nvPr/>
          </p:nvSpPr>
          <p:spPr>
            <a:xfrm>
              <a:off x="1426340" y="640797"/>
              <a:ext cx="41773" cy="50626"/>
            </a:xfrm>
            <a:custGeom>
              <a:avLst/>
              <a:gdLst/>
              <a:ahLst/>
              <a:cxnLst/>
              <a:rect l="l" t="t" r="r" b="b"/>
              <a:pathLst>
                <a:path w="5186" h="6285" extrusionOk="0">
                  <a:moveTo>
                    <a:pt x="0" y="3719"/>
                  </a:moveTo>
                  <a:lnTo>
                    <a:pt x="1624" y="0"/>
                  </a:lnTo>
                  <a:lnTo>
                    <a:pt x="5186" y="3771"/>
                  </a:lnTo>
                  <a:lnTo>
                    <a:pt x="2043" y="6285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68" name="Google Shape;868;p55"/>
            <p:cNvSpPr/>
            <p:nvPr/>
          </p:nvSpPr>
          <p:spPr>
            <a:xfrm>
              <a:off x="574516" y="598186"/>
              <a:ext cx="64134" cy="54001"/>
            </a:xfrm>
            <a:custGeom>
              <a:avLst/>
              <a:gdLst/>
              <a:ahLst/>
              <a:cxnLst/>
              <a:rect l="l" t="t" r="r" b="b"/>
              <a:pathLst>
                <a:path w="7962" h="6704" extrusionOk="0">
                  <a:moveTo>
                    <a:pt x="1310" y="2462"/>
                  </a:moveTo>
                  <a:lnTo>
                    <a:pt x="4819" y="0"/>
                  </a:lnTo>
                  <a:lnTo>
                    <a:pt x="7962" y="2357"/>
                  </a:lnTo>
                  <a:lnTo>
                    <a:pt x="5710" y="3457"/>
                  </a:lnTo>
                  <a:lnTo>
                    <a:pt x="6076" y="6233"/>
                  </a:lnTo>
                  <a:lnTo>
                    <a:pt x="0" y="6704"/>
                  </a:lnTo>
                  <a:lnTo>
                    <a:pt x="367" y="4714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69" name="Google Shape;869;p55"/>
            <p:cNvSpPr/>
            <p:nvPr/>
          </p:nvSpPr>
          <p:spPr>
            <a:xfrm>
              <a:off x="1228469" y="714629"/>
              <a:ext cx="53163" cy="27846"/>
            </a:xfrm>
            <a:custGeom>
              <a:avLst/>
              <a:gdLst/>
              <a:ahLst/>
              <a:cxnLst/>
              <a:rect l="l" t="t" r="r" b="b"/>
              <a:pathLst>
                <a:path w="6600" h="3457" extrusionOk="0">
                  <a:moveTo>
                    <a:pt x="0" y="1153"/>
                  </a:moveTo>
                  <a:lnTo>
                    <a:pt x="419" y="3457"/>
                  </a:lnTo>
                  <a:lnTo>
                    <a:pt x="4557" y="2724"/>
                  </a:lnTo>
                  <a:lnTo>
                    <a:pt x="6600" y="1100"/>
                  </a:lnTo>
                  <a:lnTo>
                    <a:pt x="4923" y="0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70" name="Google Shape;870;p55"/>
            <p:cNvSpPr/>
            <p:nvPr/>
          </p:nvSpPr>
          <p:spPr>
            <a:xfrm>
              <a:off x="1227212" y="705350"/>
              <a:ext cx="63011" cy="18704"/>
            </a:xfrm>
            <a:custGeom>
              <a:avLst/>
              <a:gdLst/>
              <a:ahLst/>
              <a:cxnLst/>
              <a:rect l="l" t="t" r="r" b="b"/>
              <a:pathLst>
                <a:path w="2480" h="701" extrusionOk="0">
                  <a:moveTo>
                    <a:pt x="677" y="0"/>
                  </a:moveTo>
                  <a:cubicBezTo>
                    <a:pt x="643" y="58"/>
                    <a:pt x="597" y="115"/>
                    <a:pt x="551" y="173"/>
                  </a:cubicBezTo>
                  <a:lnTo>
                    <a:pt x="505" y="230"/>
                  </a:lnTo>
                  <a:cubicBezTo>
                    <a:pt x="471" y="276"/>
                    <a:pt x="436" y="310"/>
                    <a:pt x="402" y="345"/>
                  </a:cubicBezTo>
                  <a:cubicBezTo>
                    <a:pt x="367" y="391"/>
                    <a:pt x="367" y="391"/>
                    <a:pt x="344" y="402"/>
                  </a:cubicBezTo>
                  <a:cubicBezTo>
                    <a:pt x="321" y="425"/>
                    <a:pt x="264" y="482"/>
                    <a:pt x="218" y="517"/>
                  </a:cubicBezTo>
                  <a:lnTo>
                    <a:pt x="172" y="563"/>
                  </a:lnTo>
                  <a:cubicBezTo>
                    <a:pt x="126" y="609"/>
                    <a:pt x="69" y="643"/>
                    <a:pt x="23" y="689"/>
                  </a:cubicBezTo>
                  <a:lnTo>
                    <a:pt x="0" y="701"/>
                  </a:lnTo>
                  <a:lnTo>
                    <a:pt x="2158" y="701"/>
                  </a:lnTo>
                  <a:cubicBezTo>
                    <a:pt x="2192" y="620"/>
                    <a:pt x="2238" y="551"/>
                    <a:pt x="2273" y="471"/>
                  </a:cubicBezTo>
                  <a:lnTo>
                    <a:pt x="2307" y="414"/>
                  </a:lnTo>
                  <a:cubicBezTo>
                    <a:pt x="2341" y="333"/>
                    <a:pt x="2376" y="253"/>
                    <a:pt x="2410" y="161"/>
                  </a:cubicBezTo>
                  <a:cubicBezTo>
                    <a:pt x="2433" y="115"/>
                    <a:pt x="2456" y="58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55"/>
            <p:cNvSpPr/>
            <p:nvPr/>
          </p:nvSpPr>
          <p:spPr>
            <a:xfrm>
              <a:off x="918948" y="616696"/>
              <a:ext cx="64277" cy="19436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45" y="1"/>
                  </a:moveTo>
                  <a:lnTo>
                    <a:pt x="299" y="81"/>
                  </a:lnTo>
                  <a:lnTo>
                    <a:pt x="287" y="116"/>
                  </a:lnTo>
                  <a:lnTo>
                    <a:pt x="230" y="219"/>
                  </a:lnTo>
                  <a:cubicBezTo>
                    <a:pt x="196" y="276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69" y="552"/>
                    <a:pt x="46" y="609"/>
                    <a:pt x="23" y="678"/>
                  </a:cubicBezTo>
                  <a:cubicBezTo>
                    <a:pt x="23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802" y="724"/>
                    <a:pt x="1802" y="724"/>
                  </a:cubicBezTo>
                  <a:cubicBezTo>
                    <a:pt x="1814" y="701"/>
                    <a:pt x="1825" y="690"/>
                    <a:pt x="1837" y="667"/>
                  </a:cubicBezTo>
                  <a:cubicBezTo>
                    <a:pt x="1848" y="655"/>
                    <a:pt x="1871" y="621"/>
                    <a:pt x="1894" y="598"/>
                  </a:cubicBezTo>
                  <a:lnTo>
                    <a:pt x="1906" y="586"/>
                  </a:lnTo>
                  <a:cubicBezTo>
                    <a:pt x="2043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55"/>
            <p:cNvSpPr/>
            <p:nvPr/>
          </p:nvSpPr>
          <p:spPr>
            <a:xfrm>
              <a:off x="884239" y="705656"/>
              <a:ext cx="63903" cy="18704"/>
            </a:xfrm>
            <a:custGeom>
              <a:avLst/>
              <a:gdLst/>
              <a:ahLst/>
              <a:cxnLst/>
              <a:rect l="l" t="t" r="r" b="b"/>
              <a:pathLst>
                <a:path w="2480" h="701" extrusionOk="0">
                  <a:moveTo>
                    <a:pt x="677" y="0"/>
                  </a:moveTo>
                  <a:cubicBezTo>
                    <a:pt x="643" y="58"/>
                    <a:pt x="597" y="115"/>
                    <a:pt x="551" y="173"/>
                  </a:cubicBezTo>
                  <a:lnTo>
                    <a:pt x="505" y="230"/>
                  </a:lnTo>
                  <a:cubicBezTo>
                    <a:pt x="471" y="276"/>
                    <a:pt x="436" y="310"/>
                    <a:pt x="402" y="345"/>
                  </a:cubicBezTo>
                  <a:cubicBezTo>
                    <a:pt x="367" y="391"/>
                    <a:pt x="367" y="391"/>
                    <a:pt x="344" y="402"/>
                  </a:cubicBezTo>
                  <a:cubicBezTo>
                    <a:pt x="322" y="425"/>
                    <a:pt x="264" y="482"/>
                    <a:pt x="218" y="517"/>
                  </a:cubicBezTo>
                  <a:lnTo>
                    <a:pt x="172" y="563"/>
                  </a:lnTo>
                  <a:cubicBezTo>
                    <a:pt x="126" y="609"/>
                    <a:pt x="69" y="643"/>
                    <a:pt x="12" y="689"/>
                  </a:cubicBezTo>
                  <a:lnTo>
                    <a:pt x="0" y="701"/>
                  </a:lnTo>
                  <a:lnTo>
                    <a:pt x="2146" y="701"/>
                  </a:lnTo>
                  <a:cubicBezTo>
                    <a:pt x="2192" y="620"/>
                    <a:pt x="2227" y="551"/>
                    <a:pt x="2273" y="471"/>
                  </a:cubicBezTo>
                  <a:lnTo>
                    <a:pt x="2296" y="414"/>
                  </a:lnTo>
                  <a:cubicBezTo>
                    <a:pt x="2342" y="333"/>
                    <a:pt x="2376" y="253"/>
                    <a:pt x="2410" y="161"/>
                  </a:cubicBezTo>
                  <a:cubicBezTo>
                    <a:pt x="2433" y="115"/>
                    <a:pt x="2456" y="58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55"/>
            <p:cNvSpPr/>
            <p:nvPr/>
          </p:nvSpPr>
          <p:spPr>
            <a:xfrm>
              <a:off x="1063422" y="636133"/>
              <a:ext cx="1086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55"/>
            <p:cNvSpPr/>
            <p:nvPr/>
          </p:nvSpPr>
          <p:spPr>
            <a:xfrm>
              <a:off x="1055174" y="609084"/>
              <a:ext cx="70006" cy="79986"/>
            </a:xfrm>
            <a:custGeom>
              <a:avLst/>
              <a:gdLst/>
              <a:ahLst/>
              <a:cxnLst/>
              <a:rect l="l" t="t" r="r" b="b"/>
              <a:pathLst>
                <a:path w="8691" h="9930" extrusionOk="0">
                  <a:moveTo>
                    <a:pt x="0" y="905"/>
                  </a:moveTo>
                  <a:lnTo>
                    <a:pt x="405" y="0"/>
                  </a:lnTo>
                  <a:lnTo>
                    <a:pt x="5286" y="48"/>
                  </a:lnTo>
                  <a:lnTo>
                    <a:pt x="6810" y="929"/>
                  </a:lnTo>
                  <a:lnTo>
                    <a:pt x="8691" y="7668"/>
                  </a:lnTo>
                  <a:lnTo>
                    <a:pt x="6691" y="9930"/>
                  </a:lnTo>
                  <a:lnTo>
                    <a:pt x="3643" y="7691"/>
                  </a:lnTo>
                  <a:lnTo>
                    <a:pt x="4286" y="2857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75" name="Google Shape;875;p55"/>
            <p:cNvSpPr/>
            <p:nvPr/>
          </p:nvSpPr>
          <p:spPr>
            <a:xfrm>
              <a:off x="792967" y="638429"/>
              <a:ext cx="42600" cy="651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55"/>
            <p:cNvSpPr/>
            <p:nvPr/>
          </p:nvSpPr>
          <p:spPr>
            <a:xfrm>
              <a:off x="730243" y="635553"/>
              <a:ext cx="66000" cy="70200"/>
            </a:xfrm>
            <a:prstGeom prst="rect">
              <a:avLst/>
            </a:prstGeom>
            <a:solidFill>
              <a:srgbClr val="EFD6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55"/>
            <p:cNvSpPr/>
            <p:nvPr/>
          </p:nvSpPr>
          <p:spPr>
            <a:xfrm>
              <a:off x="802598" y="635375"/>
              <a:ext cx="287565" cy="70887"/>
            </a:xfrm>
            <a:custGeom>
              <a:avLst/>
              <a:gdLst/>
              <a:ahLst/>
              <a:cxnLst/>
              <a:rect l="l" t="t" r="r" b="b"/>
              <a:pathLst>
                <a:path w="11317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90" y="2365"/>
                    <a:pt x="654" y="2789"/>
                  </a:cubicBezTo>
                  <a:lnTo>
                    <a:pt x="11317" y="2789"/>
                  </a:lnTo>
                  <a:cubicBezTo>
                    <a:pt x="11156" y="2342"/>
                    <a:pt x="11076" y="1871"/>
                    <a:pt x="11076" y="1389"/>
                  </a:cubicBezTo>
                  <a:cubicBezTo>
                    <a:pt x="11076" y="896"/>
                    <a:pt x="10926" y="414"/>
                    <a:pt x="10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55"/>
            <p:cNvSpPr/>
            <p:nvPr/>
          </p:nvSpPr>
          <p:spPr>
            <a:xfrm>
              <a:off x="1144963" y="635375"/>
              <a:ext cx="287285" cy="70887"/>
            </a:xfrm>
            <a:custGeom>
              <a:avLst/>
              <a:gdLst/>
              <a:ahLst/>
              <a:cxnLst/>
              <a:rect l="l" t="t" r="r" b="b"/>
              <a:pathLst>
                <a:path w="11306" h="2790" extrusionOk="0">
                  <a:moveTo>
                    <a:pt x="0" y="0"/>
                  </a:moveTo>
                  <a:cubicBezTo>
                    <a:pt x="150" y="448"/>
                    <a:pt x="230" y="919"/>
                    <a:pt x="241" y="1389"/>
                  </a:cubicBezTo>
                  <a:cubicBezTo>
                    <a:pt x="230" y="1883"/>
                    <a:pt x="379" y="2365"/>
                    <a:pt x="655" y="2789"/>
                  </a:cubicBezTo>
                  <a:lnTo>
                    <a:pt x="11306" y="2789"/>
                  </a:lnTo>
                  <a:cubicBezTo>
                    <a:pt x="11145" y="2342"/>
                    <a:pt x="11065" y="1871"/>
                    <a:pt x="11065" y="1389"/>
                  </a:cubicBezTo>
                  <a:cubicBezTo>
                    <a:pt x="11065" y="896"/>
                    <a:pt x="10927" y="414"/>
                    <a:pt x="106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55"/>
            <p:cNvSpPr/>
            <p:nvPr/>
          </p:nvSpPr>
          <p:spPr>
            <a:xfrm>
              <a:off x="1487048" y="635375"/>
              <a:ext cx="287565" cy="70887"/>
            </a:xfrm>
            <a:custGeom>
              <a:avLst/>
              <a:gdLst/>
              <a:ahLst/>
              <a:cxnLst/>
              <a:rect l="l" t="t" r="r" b="b"/>
              <a:pathLst>
                <a:path w="11317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79" y="2365"/>
                    <a:pt x="655" y="2789"/>
                  </a:cubicBezTo>
                  <a:lnTo>
                    <a:pt x="11317" y="2789"/>
                  </a:lnTo>
                  <a:cubicBezTo>
                    <a:pt x="11156" y="2342"/>
                    <a:pt x="11076" y="1871"/>
                    <a:pt x="11076" y="1389"/>
                  </a:cubicBezTo>
                  <a:cubicBezTo>
                    <a:pt x="11076" y="896"/>
                    <a:pt x="10927" y="414"/>
                    <a:pt x="10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55"/>
            <p:cNvSpPr/>
            <p:nvPr/>
          </p:nvSpPr>
          <p:spPr>
            <a:xfrm>
              <a:off x="504546" y="635375"/>
              <a:ext cx="243250" cy="70887"/>
            </a:xfrm>
            <a:custGeom>
              <a:avLst/>
              <a:gdLst/>
              <a:ahLst/>
              <a:cxnLst/>
              <a:rect l="l" t="t" r="r" b="b"/>
              <a:pathLst>
                <a:path w="9573" h="2790" extrusionOk="0">
                  <a:moveTo>
                    <a:pt x="0" y="0"/>
                  </a:moveTo>
                  <a:lnTo>
                    <a:pt x="1332" y="1389"/>
                  </a:lnTo>
                  <a:lnTo>
                    <a:pt x="0" y="2789"/>
                  </a:lnTo>
                  <a:lnTo>
                    <a:pt x="9572" y="2789"/>
                  </a:lnTo>
                  <a:cubicBezTo>
                    <a:pt x="9423" y="2342"/>
                    <a:pt x="9331" y="1871"/>
                    <a:pt x="9331" y="1389"/>
                  </a:cubicBezTo>
                  <a:cubicBezTo>
                    <a:pt x="9343" y="896"/>
                    <a:pt x="9194" y="414"/>
                    <a:pt x="89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55"/>
            <p:cNvSpPr/>
            <p:nvPr/>
          </p:nvSpPr>
          <p:spPr>
            <a:xfrm>
              <a:off x="1829134" y="635375"/>
              <a:ext cx="303319" cy="70887"/>
            </a:xfrm>
            <a:custGeom>
              <a:avLst/>
              <a:gdLst/>
              <a:ahLst/>
              <a:cxnLst/>
              <a:rect l="l" t="t" r="r" b="b"/>
              <a:pathLst>
                <a:path w="11937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90" y="2365"/>
                    <a:pt x="654" y="2789"/>
                  </a:cubicBezTo>
                  <a:lnTo>
                    <a:pt x="3925" y="2789"/>
                  </a:lnTo>
                  <a:cubicBezTo>
                    <a:pt x="4086" y="2537"/>
                    <a:pt x="4201" y="2273"/>
                    <a:pt x="4270" y="1998"/>
                  </a:cubicBezTo>
                  <a:cubicBezTo>
                    <a:pt x="4369" y="1616"/>
                    <a:pt x="4706" y="1392"/>
                    <a:pt x="5056" y="1392"/>
                  </a:cubicBezTo>
                  <a:cubicBezTo>
                    <a:pt x="5232" y="1392"/>
                    <a:pt x="5412" y="1450"/>
                    <a:pt x="5567" y="1573"/>
                  </a:cubicBezTo>
                  <a:cubicBezTo>
                    <a:pt x="5722" y="1447"/>
                    <a:pt x="5896" y="1392"/>
                    <a:pt x="6066" y="1392"/>
                  </a:cubicBezTo>
                  <a:cubicBezTo>
                    <a:pt x="6546" y="1392"/>
                    <a:pt x="6988" y="1839"/>
                    <a:pt x="6852" y="2399"/>
                  </a:cubicBezTo>
                  <a:cubicBezTo>
                    <a:pt x="6818" y="2525"/>
                    <a:pt x="6783" y="2652"/>
                    <a:pt x="6737" y="2789"/>
                  </a:cubicBezTo>
                  <a:lnTo>
                    <a:pt x="10605" y="2789"/>
                  </a:lnTo>
                  <a:lnTo>
                    <a:pt x="11937" y="1389"/>
                  </a:lnTo>
                  <a:lnTo>
                    <a:pt x="106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55"/>
            <p:cNvSpPr/>
            <p:nvPr/>
          </p:nvSpPr>
          <p:spPr>
            <a:xfrm>
              <a:off x="1803471" y="635375"/>
              <a:ext cx="42587" cy="70887"/>
            </a:xfrm>
            <a:custGeom>
              <a:avLst/>
              <a:gdLst/>
              <a:ahLst/>
              <a:cxnLst/>
              <a:rect l="l" t="t" r="r" b="b"/>
              <a:pathLst>
                <a:path w="1676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79" y="2365"/>
                    <a:pt x="654" y="2789"/>
                  </a:cubicBezTo>
                  <a:lnTo>
                    <a:pt x="1676" y="2789"/>
                  </a:lnTo>
                  <a:cubicBezTo>
                    <a:pt x="1400" y="2365"/>
                    <a:pt x="1263" y="1883"/>
                    <a:pt x="1263" y="1389"/>
                  </a:cubicBezTo>
                  <a:cubicBezTo>
                    <a:pt x="1263" y="919"/>
                    <a:pt x="1182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55"/>
            <p:cNvSpPr/>
            <p:nvPr/>
          </p:nvSpPr>
          <p:spPr>
            <a:xfrm>
              <a:off x="1461080" y="635375"/>
              <a:ext cx="42613" cy="70887"/>
            </a:xfrm>
            <a:custGeom>
              <a:avLst/>
              <a:gdLst/>
              <a:ahLst/>
              <a:cxnLst/>
              <a:rect l="l" t="t" r="r" b="b"/>
              <a:pathLst>
                <a:path w="1677" h="2790" extrusionOk="0">
                  <a:moveTo>
                    <a:pt x="1" y="0"/>
                  </a:moveTo>
                  <a:cubicBezTo>
                    <a:pt x="162" y="448"/>
                    <a:pt x="242" y="919"/>
                    <a:pt x="242" y="1389"/>
                  </a:cubicBezTo>
                  <a:cubicBezTo>
                    <a:pt x="242" y="1883"/>
                    <a:pt x="391" y="2365"/>
                    <a:pt x="655" y="2789"/>
                  </a:cubicBezTo>
                  <a:lnTo>
                    <a:pt x="1677" y="2789"/>
                  </a:lnTo>
                  <a:cubicBezTo>
                    <a:pt x="1401" y="2365"/>
                    <a:pt x="1263" y="1883"/>
                    <a:pt x="1263" y="1389"/>
                  </a:cubicBezTo>
                  <a:cubicBezTo>
                    <a:pt x="1263" y="919"/>
                    <a:pt x="1183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55"/>
            <p:cNvSpPr/>
            <p:nvPr/>
          </p:nvSpPr>
          <p:spPr>
            <a:xfrm>
              <a:off x="1118994" y="635375"/>
              <a:ext cx="42613" cy="70887"/>
            </a:xfrm>
            <a:custGeom>
              <a:avLst/>
              <a:gdLst/>
              <a:ahLst/>
              <a:cxnLst/>
              <a:rect l="l" t="t" r="r" b="b"/>
              <a:pathLst>
                <a:path w="1677" h="2790" extrusionOk="0">
                  <a:moveTo>
                    <a:pt x="1" y="0"/>
                  </a:moveTo>
                  <a:cubicBezTo>
                    <a:pt x="162" y="448"/>
                    <a:pt x="242" y="919"/>
                    <a:pt x="242" y="1389"/>
                  </a:cubicBezTo>
                  <a:cubicBezTo>
                    <a:pt x="242" y="1883"/>
                    <a:pt x="380" y="2365"/>
                    <a:pt x="655" y="2789"/>
                  </a:cubicBezTo>
                  <a:lnTo>
                    <a:pt x="1677" y="2789"/>
                  </a:lnTo>
                  <a:cubicBezTo>
                    <a:pt x="1401" y="2365"/>
                    <a:pt x="1252" y="1883"/>
                    <a:pt x="1252" y="1389"/>
                  </a:cubicBezTo>
                  <a:cubicBezTo>
                    <a:pt x="1252" y="919"/>
                    <a:pt x="1172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55"/>
            <p:cNvSpPr/>
            <p:nvPr/>
          </p:nvSpPr>
          <p:spPr>
            <a:xfrm>
              <a:off x="776629" y="635375"/>
              <a:ext cx="42613" cy="70887"/>
            </a:xfrm>
            <a:custGeom>
              <a:avLst/>
              <a:gdLst/>
              <a:ahLst/>
              <a:cxnLst/>
              <a:rect l="l" t="t" r="r" b="b"/>
              <a:pathLst>
                <a:path w="1677" h="2790" extrusionOk="0">
                  <a:moveTo>
                    <a:pt x="1" y="0"/>
                  </a:moveTo>
                  <a:cubicBezTo>
                    <a:pt x="161" y="448"/>
                    <a:pt x="242" y="919"/>
                    <a:pt x="242" y="1389"/>
                  </a:cubicBezTo>
                  <a:cubicBezTo>
                    <a:pt x="242" y="1883"/>
                    <a:pt x="391" y="2365"/>
                    <a:pt x="655" y="2789"/>
                  </a:cubicBezTo>
                  <a:lnTo>
                    <a:pt x="1676" y="2789"/>
                  </a:lnTo>
                  <a:cubicBezTo>
                    <a:pt x="1412" y="2365"/>
                    <a:pt x="1263" y="1883"/>
                    <a:pt x="1263" y="1389"/>
                  </a:cubicBezTo>
                  <a:cubicBezTo>
                    <a:pt x="1263" y="919"/>
                    <a:pt x="1183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55"/>
            <p:cNvSpPr/>
            <p:nvPr/>
          </p:nvSpPr>
          <p:spPr>
            <a:xfrm>
              <a:off x="1612443" y="564866"/>
              <a:ext cx="196877" cy="105822"/>
            </a:xfrm>
            <a:custGeom>
              <a:avLst/>
              <a:gdLst/>
              <a:ahLst/>
              <a:cxnLst/>
              <a:rect l="l" t="t" r="r" b="b"/>
              <a:pathLst>
                <a:path w="7748" h="4165" extrusionOk="0">
                  <a:moveTo>
                    <a:pt x="2082" y="2101"/>
                  </a:moveTo>
                  <a:lnTo>
                    <a:pt x="2082" y="2101"/>
                  </a:lnTo>
                  <a:cubicBezTo>
                    <a:pt x="2073" y="2108"/>
                    <a:pt x="2064" y="2115"/>
                    <a:pt x="2055" y="2121"/>
                  </a:cubicBezTo>
                  <a:cubicBezTo>
                    <a:pt x="2064" y="2115"/>
                    <a:pt x="2073" y="2108"/>
                    <a:pt x="2082" y="2101"/>
                  </a:cubicBezTo>
                  <a:close/>
                  <a:moveTo>
                    <a:pt x="3587" y="0"/>
                  </a:moveTo>
                  <a:cubicBezTo>
                    <a:pt x="2139" y="0"/>
                    <a:pt x="762" y="757"/>
                    <a:pt x="1" y="2041"/>
                  </a:cubicBezTo>
                  <a:lnTo>
                    <a:pt x="2158" y="2041"/>
                  </a:lnTo>
                  <a:cubicBezTo>
                    <a:pt x="2133" y="2058"/>
                    <a:pt x="2107" y="2081"/>
                    <a:pt x="2082" y="2101"/>
                  </a:cubicBezTo>
                  <a:lnTo>
                    <a:pt x="2082" y="2101"/>
                  </a:lnTo>
                  <a:cubicBezTo>
                    <a:pt x="2549" y="1761"/>
                    <a:pt x="3068" y="1607"/>
                    <a:pt x="3575" y="1607"/>
                  </a:cubicBezTo>
                  <a:cubicBezTo>
                    <a:pt x="4896" y="1607"/>
                    <a:pt x="6133" y="2654"/>
                    <a:pt x="6141" y="4164"/>
                  </a:cubicBezTo>
                  <a:lnTo>
                    <a:pt x="7748" y="4164"/>
                  </a:lnTo>
                  <a:cubicBezTo>
                    <a:pt x="7748" y="2293"/>
                    <a:pt x="6497" y="641"/>
                    <a:pt x="4683" y="147"/>
                  </a:cubicBezTo>
                  <a:cubicBezTo>
                    <a:pt x="4319" y="48"/>
                    <a:pt x="3951" y="0"/>
                    <a:pt x="35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55"/>
            <p:cNvSpPr/>
            <p:nvPr/>
          </p:nvSpPr>
          <p:spPr>
            <a:xfrm>
              <a:off x="1270078" y="564561"/>
              <a:ext cx="197156" cy="106127"/>
            </a:xfrm>
            <a:custGeom>
              <a:avLst/>
              <a:gdLst/>
              <a:ahLst/>
              <a:cxnLst/>
              <a:rect l="l" t="t" r="r" b="b"/>
              <a:pathLst>
                <a:path w="7759" h="4177" extrusionOk="0">
                  <a:moveTo>
                    <a:pt x="3588" y="1"/>
                  </a:moveTo>
                  <a:cubicBezTo>
                    <a:pt x="2139" y="1"/>
                    <a:pt x="762" y="759"/>
                    <a:pt x="0" y="2053"/>
                  </a:cubicBezTo>
                  <a:lnTo>
                    <a:pt x="2158" y="2053"/>
                  </a:lnTo>
                  <a:cubicBezTo>
                    <a:pt x="2583" y="1777"/>
                    <a:pt x="3076" y="1617"/>
                    <a:pt x="3581" y="1617"/>
                  </a:cubicBezTo>
                  <a:cubicBezTo>
                    <a:pt x="4993" y="1628"/>
                    <a:pt x="6141" y="2765"/>
                    <a:pt x="6141" y="4176"/>
                  </a:cubicBezTo>
                  <a:lnTo>
                    <a:pt x="7759" y="4176"/>
                  </a:lnTo>
                  <a:cubicBezTo>
                    <a:pt x="7759" y="2294"/>
                    <a:pt x="6508" y="653"/>
                    <a:pt x="4683" y="148"/>
                  </a:cubicBezTo>
                  <a:cubicBezTo>
                    <a:pt x="4319" y="49"/>
                    <a:pt x="3951" y="1"/>
                    <a:pt x="358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55"/>
            <p:cNvSpPr/>
            <p:nvPr/>
          </p:nvSpPr>
          <p:spPr>
            <a:xfrm>
              <a:off x="927993" y="564663"/>
              <a:ext cx="182291" cy="52060"/>
            </a:xfrm>
            <a:custGeom>
              <a:avLst/>
              <a:gdLst/>
              <a:ahLst/>
              <a:cxnLst/>
              <a:rect l="l" t="t" r="r" b="b"/>
              <a:pathLst>
                <a:path w="7174" h="2049" extrusionOk="0">
                  <a:moveTo>
                    <a:pt x="3587" y="0"/>
                  </a:moveTo>
                  <a:cubicBezTo>
                    <a:pt x="2195" y="0"/>
                    <a:pt x="804" y="683"/>
                    <a:pt x="0" y="2049"/>
                  </a:cubicBezTo>
                  <a:lnTo>
                    <a:pt x="2170" y="2049"/>
                  </a:lnTo>
                  <a:cubicBezTo>
                    <a:pt x="2583" y="1773"/>
                    <a:pt x="3076" y="1613"/>
                    <a:pt x="3581" y="1613"/>
                  </a:cubicBezTo>
                  <a:cubicBezTo>
                    <a:pt x="4086" y="1613"/>
                    <a:pt x="4580" y="1773"/>
                    <a:pt x="5004" y="2049"/>
                  </a:cubicBezTo>
                  <a:lnTo>
                    <a:pt x="7174" y="2049"/>
                  </a:lnTo>
                  <a:cubicBezTo>
                    <a:pt x="6370" y="683"/>
                    <a:pt x="4979" y="0"/>
                    <a:pt x="35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55"/>
            <p:cNvSpPr/>
            <p:nvPr/>
          </p:nvSpPr>
          <p:spPr>
            <a:xfrm>
              <a:off x="1111143" y="618174"/>
              <a:ext cx="2058" cy="3811"/>
            </a:xfrm>
            <a:custGeom>
              <a:avLst/>
              <a:gdLst/>
              <a:ahLst/>
              <a:cxnLst/>
              <a:rect l="l" t="t" r="r" b="b"/>
              <a:pathLst>
                <a:path w="81" h="150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46"/>
                    <a:pt x="46" y="104"/>
                    <a:pt x="80" y="150"/>
                  </a:cubicBezTo>
                  <a:cubicBezTo>
                    <a:pt x="46" y="92"/>
                    <a:pt x="23" y="46"/>
                    <a:pt x="0" y="0"/>
                  </a:cubicBez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55"/>
            <p:cNvSpPr/>
            <p:nvPr/>
          </p:nvSpPr>
          <p:spPr>
            <a:xfrm>
              <a:off x="1065050" y="624882"/>
              <a:ext cx="330" cy="610"/>
            </a:xfrm>
            <a:custGeom>
              <a:avLst/>
              <a:gdLst/>
              <a:ahLst/>
              <a:cxnLst/>
              <a:rect l="l" t="t" r="r" b="b"/>
              <a:pathLst>
                <a:path w="13" h="24" extrusionOk="0">
                  <a:moveTo>
                    <a:pt x="1" y="0"/>
                  </a:moveTo>
                  <a:lnTo>
                    <a:pt x="12" y="23"/>
                  </a:ln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55"/>
            <p:cNvSpPr/>
            <p:nvPr/>
          </p:nvSpPr>
          <p:spPr>
            <a:xfrm>
              <a:off x="1069421" y="629836"/>
              <a:ext cx="610" cy="61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0"/>
                  </a:moveTo>
                  <a:lnTo>
                    <a:pt x="24" y="23"/>
                  </a:ln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55"/>
            <p:cNvSpPr/>
            <p:nvPr/>
          </p:nvSpPr>
          <p:spPr>
            <a:xfrm>
              <a:off x="1611275" y="616700"/>
              <a:ext cx="1194" cy="2083"/>
            </a:xfrm>
            <a:custGeom>
              <a:avLst/>
              <a:gdLst/>
              <a:ahLst/>
              <a:cxnLst/>
              <a:rect l="l" t="t" r="r" b="b"/>
              <a:pathLst>
                <a:path w="47" h="82" extrusionOk="0">
                  <a:moveTo>
                    <a:pt x="47" y="1"/>
                  </a:moveTo>
                  <a:lnTo>
                    <a:pt x="1" y="8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55"/>
            <p:cNvSpPr/>
            <p:nvPr/>
          </p:nvSpPr>
          <p:spPr>
            <a:xfrm>
              <a:off x="1603398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57" y="1"/>
                  </a:moveTo>
                  <a:lnTo>
                    <a:pt x="311" y="81"/>
                  </a:lnTo>
                  <a:lnTo>
                    <a:pt x="288" y="116"/>
                  </a:lnTo>
                  <a:cubicBezTo>
                    <a:pt x="265" y="150"/>
                    <a:pt x="253" y="185"/>
                    <a:pt x="230" y="219"/>
                  </a:cubicBezTo>
                  <a:cubicBezTo>
                    <a:pt x="207" y="253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81" y="552"/>
                    <a:pt x="58" y="609"/>
                    <a:pt x="35" y="678"/>
                  </a:cubicBezTo>
                  <a:cubicBezTo>
                    <a:pt x="24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803" y="724"/>
                  </a:cubicBezTo>
                  <a:cubicBezTo>
                    <a:pt x="1814" y="701"/>
                    <a:pt x="1826" y="690"/>
                    <a:pt x="1837" y="667"/>
                  </a:cubicBezTo>
                  <a:cubicBezTo>
                    <a:pt x="1849" y="655"/>
                    <a:pt x="1872" y="621"/>
                    <a:pt x="1894" y="598"/>
                  </a:cubicBezTo>
                  <a:lnTo>
                    <a:pt x="1894" y="586"/>
                  </a:lnTo>
                  <a:cubicBezTo>
                    <a:pt x="2044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E06F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55"/>
            <p:cNvSpPr/>
            <p:nvPr/>
          </p:nvSpPr>
          <p:spPr>
            <a:xfrm>
              <a:off x="1603398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57" y="1"/>
                  </a:moveTo>
                  <a:lnTo>
                    <a:pt x="311" y="81"/>
                  </a:lnTo>
                  <a:lnTo>
                    <a:pt x="288" y="116"/>
                  </a:lnTo>
                  <a:cubicBezTo>
                    <a:pt x="265" y="150"/>
                    <a:pt x="253" y="185"/>
                    <a:pt x="230" y="219"/>
                  </a:cubicBezTo>
                  <a:cubicBezTo>
                    <a:pt x="207" y="253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81" y="552"/>
                    <a:pt x="58" y="609"/>
                    <a:pt x="35" y="678"/>
                  </a:cubicBezTo>
                  <a:cubicBezTo>
                    <a:pt x="24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803" y="724"/>
                  </a:cubicBezTo>
                  <a:cubicBezTo>
                    <a:pt x="1814" y="701"/>
                    <a:pt x="1826" y="690"/>
                    <a:pt x="1837" y="667"/>
                  </a:cubicBezTo>
                  <a:cubicBezTo>
                    <a:pt x="1849" y="655"/>
                    <a:pt x="1872" y="621"/>
                    <a:pt x="1894" y="598"/>
                  </a:cubicBezTo>
                  <a:lnTo>
                    <a:pt x="1894" y="586"/>
                  </a:lnTo>
                  <a:cubicBezTo>
                    <a:pt x="2044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55"/>
            <p:cNvSpPr/>
            <p:nvPr/>
          </p:nvSpPr>
          <p:spPr>
            <a:xfrm>
              <a:off x="1268909" y="616700"/>
              <a:ext cx="1194" cy="2083"/>
            </a:xfrm>
            <a:custGeom>
              <a:avLst/>
              <a:gdLst/>
              <a:ahLst/>
              <a:cxnLst/>
              <a:rect l="l" t="t" r="r" b="b"/>
              <a:pathLst>
                <a:path w="47" h="82" extrusionOk="0">
                  <a:moveTo>
                    <a:pt x="46" y="1"/>
                  </a:moveTo>
                  <a:lnTo>
                    <a:pt x="0" y="81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55"/>
            <p:cNvSpPr/>
            <p:nvPr/>
          </p:nvSpPr>
          <p:spPr>
            <a:xfrm>
              <a:off x="1322269" y="616700"/>
              <a:ext cx="2643" cy="2083"/>
            </a:xfrm>
            <a:custGeom>
              <a:avLst/>
              <a:gdLst/>
              <a:ahLst/>
              <a:cxnLst/>
              <a:rect l="l" t="t" r="r" b="b"/>
              <a:pathLst>
                <a:path w="104" h="82" extrusionOk="0">
                  <a:moveTo>
                    <a:pt x="104" y="1"/>
                  </a:moveTo>
                  <a:cubicBezTo>
                    <a:pt x="70" y="24"/>
                    <a:pt x="35" y="47"/>
                    <a:pt x="1" y="81"/>
                  </a:cubicBezTo>
                  <a:cubicBezTo>
                    <a:pt x="35" y="47"/>
                    <a:pt x="70" y="24"/>
                    <a:pt x="104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55"/>
            <p:cNvSpPr/>
            <p:nvPr/>
          </p:nvSpPr>
          <p:spPr>
            <a:xfrm>
              <a:off x="1261312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45" y="1"/>
                  </a:moveTo>
                  <a:lnTo>
                    <a:pt x="299" y="81"/>
                  </a:lnTo>
                  <a:cubicBezTo>
                    <a:pt x="299" y="93"/>
                    <a:pt x="288" y="104"/>
                    <a:pt x="276" y="116"/>
                  </a:cubicBezTo>
                  <a:lnTo>
                    <a:pt x="219" y="219"/>
                  </a:lnTo>
                  <a:cubicBezTo>
                    <a:pt x="196" y="276"/>
                    <a:pt x="173" y="322"/>
                    <a:pt x="139" y="380"/>
                  </a:cubicBezTo>
                  <a:lnTo>
                    <a:pt x="93" y="483"/>
                  </a:lnTo>
                  <a:cubicBezTo>
                    <a:pt x="70" y="552"/>
                    <a:pt x="47" y="609"/>
                    <a:pt x="24" y="678"/>
                  </a:cubicBezTo>
                  <a:cubicBezTo>
                    <a:pt x="12" y="690"/>
                    <a:pt x="1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791" y="724"/>
                  </a:cubicBezTo>
                  <a:cubicBezTo>
                    <a:pt x="1803" y="701"/>
                    <a:pt x="1814" y="690"/>
                    <a:pt x="1837" y="667"/>
                  </a:cubicBezTo>
                  <a:cubicBezTo>
                    <a:pt x="1849" y="655"/>
                    <a:pt x="1872" y="621"/>
                    <a:pt x="1883" y="598"/>
                  </a:cubicBezTo>
                  <a:lnTo>
                    <a:pt x="1895" y="586"/>
                  </a:lnTo>
                  <a:cubicBezTo>
                    <a:pt x="2044" y="391"/>
                    <a:pt x="2216" y="219"/>
                    <a:pt x="2400" y="81"/>
                  </a:cubicBezTo>
                  <a:cubicBezTo>
                    <a:pt x="2434" y="47"/>
                    <a:pt x="2469" y="24"/>
                    <a:pt x="2514" y="1"/>
                  </a:cubicBezTo>
                  <a:close/>
                </a:path>
              </a:pathLst>
            </a:custGeom>
            <a:solidFill>
              <a:srgbClr val="F1CC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55"/>
            <p:cNvSpPr/>
            <p:nvPr/>
          </p:nvSpPr>
          <p:spPr>
            <a:xfrm>
              <a:off x="1261312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45" y="1"/>
                  </a:moveTo>
                  <a:lnTo>
                    <a:pt x="299" y="81"/>
                  </a:lnTo>
                  <a:cubicBezTo>
                    <a:pt x="299" y="93"/>
                    <a:pt x="288" y="104"/>
                    <a:pt x="276" y="116"/>
                  </a:cubicBezTo>
                  <a:lnTo>
                    <a:pt x="219" y="219"/>
                  </a:lnTo>
                  <a:cubicBezTo>
                    <a:pt x="196" y="276"/>
                    <a:pt x="173" y="322"/>
                    <a:pt x="139" y="380"/>
                  </a:cubicBezTo>
                  <a:lnTo>
                    <a:pt x="93" y="483"/>
                  </a:lnTo>
                  <a:cubicBezTo>
                    <a:pt x="70" y="552"/>
                    <a:pt x="47" y="609"/>
                    <a:pt x="24" y="678"/>
                  </a:cubicBezTo>
                  <a:cubicBezTo>
                    <a:pt x="12" y="690"/>
                    <a:pt x="1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791" y="724"/>
                  </a:cubicBezTo>
                  <a:cubicBezTo>
                    <a:pt x="1803" y="701"/>
                    <a:pt x="1814" y="690"/>
                    <a:pt x="1837" y="667"/>
                  </a:cubicBezTo>
                  <a:cubicBezTo>
                    <a:pt x="1849" y="655"/>
                    <a:pt x="1872" y="621"/>
                    <a:pt x="1883" y="598"/>
                  </a:cubicBezTo>
                  <a:lnTo>
                    <a:pt x="1895" y="586"/>
                  </a:lnTo>
                  <a:cubicBezTo>
                    <a:pt x="2044" y="391"/>
                    <a:pt x="2216" y="219"/>
                    <a:pt x="2400" y="81"/>
                  </a:cubicBezTo>
                  <a:cubicBezTo>
                    <a:pt x="2434" y="47"/>
                    <a:pt x="2469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55"/>
            <p:cNvSpPr/>
            <p:nvPr/>
          </p:nvSpPr>
          <p:spPr>
            <a:xfrm>
              <a:off x="1065635" y="625466"/>
              <a:ext cx="3811" cy="4395"/>
            </a:xfrm>
            <a:custGeom>
              <a:avLst/>
              <a:gdLst/>
              <a:ahLst/>
              <a:cxnLst/>
              <a:rect l="l" t="t" r="r" b="b"/>
              <a:pathLst>
                <a:path w="150" h="173" extrusionOk="0">
                  <a:moveTo>
                    <a:pt x="1" y="0"/>
                  </a:moveTo>
                  <a:cubicBezTo>
                    <a:pt x="21" y="26"/>
                    <a:pt x="44" y="52"/>
                    <a:pt x="67" y="77"/>
                  </a:cubicBezTo>
                  <a:lnTo>
                    <a:pt x="67" y="77"/>
                  </a:lnTo>
                  <a:cubicBezTo>
                    <a:pt x="44" y="49"/>
                    <a:pt x="22" y="22"/>
                    <a:pt x="1" y="0"/>
                  </a:cubicBezTo>
                  <a:close/>
                  <a:moveTo>
                    <a:pt x="67" y="77"/>
                  </a:moveTo>
                  <a:cubicBezTo>
                    <a:pt x="93" y="109"/>
                    <a:pt x="120" y="142"/>
                    <a:pt x="150" y="172"/>
                  </a:cubicBezTo>
                  <a:cubicBezTo>
                    <a:pt x="124" y="141"/>
                    <a:pt x="96" y="109"/>
                    <a:pt x="67" y="77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55"/>
            <p:cNvSpPr/>
            <p:nvPr/>
          </p:nvSpPr>
          <p:spPr>
            <a:xfrm>
              <a:off x="1110254" y="616700"/>
              <a:ext cx="915" cy="1499"/>
            </a:xfrm>
            <a:custGeom>
              <a:avLst/>
              <a:gdLst/>
              <a:ahLst/>
              <a:cxnLst/>
              <a:rect l="l" t="t" r="r" b="b"/>
              <a:pathLst>
                <a:path w="36" h="59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24"/>
                    <a:pt x="24" y="47"/>
                    <a:pt x="35" y="58"/>
                  </a:cubicBezTo>
                  <a:cubicBezTo>
                    <a:pt x="24" y="47"/>
                    <a:pt x="12" y="24"/>
                    <a:pt x="1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55"/>
            <p:cNvSpPr/>
            <p:nvPr/>
          </p:nvSpPr>
          <p:spPr>
            <a:xfrm>
              <a:off x="1055141" y="616700"/>
              <a:ext cx="9935" cy="8207"/>
            </a:xfrm>
            <a:custGeom>
              <a:avLst/>
              <a:gdLst/>
              <a:ahLst/>
              <a:cxnLst/>
              <a:rect l="l" t="t" r="r" b="b"/>
              <a:pathLst>
                <a:path w="391" h="323" extrusionOk="0">
                  <a:moveTo>
                    <a:pt x="0" y="1"/>
                  </a:moveTo>
                  <a:cubicBezTo>
                    <a:pt x="138" y="104"/>
                    <a:pt x="276" y="208"/>
                    <a:pt x="391" y="322"/>
                  </a:cubicBezTo>
                  <a:cubicBezTo>
                    <a:pt x="276" y="208"/>
                    <a:pt x="138" y="104"/>
                    <a:pt x="0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55"/>
            <p:cNvSpPr/>
            <p:nvPr/>
          </p:nvSpPr>
          <p:spPr>
            <a:xfrm>
              <a:off x="1069726" y="630421"/>
              <a:ext cx="3811" cy="4980"/>
            </a:xfrm>
            <a:custGeom>
              <a:avLst/>
              <a:gdLst/>
              <a:ahLst/>
              <a:cxnLst/>
              <a:rect l="l" t="t" r="r" b="b"/>
              <a:pathLst>
                <a:path w="150" h="196" extrusionOk="0">
                  <a:moveTo>
                    <a:pt x="150" y="195"/>
                  </a:moveTo>
                  <a:cubicBezTo>
                    <a:pt x="104" y="127"/>
                    <a:pt x="58" y="69"/>
                    <a:pt x="0" y="0"/>
                  </a:cubicBezTo>
                  <a:cubicBezTo>
                    <a:pt x="58" y="69"/>
                    <a:pt x="104" y="127"/>
                    <a:pt x="150" y="195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55"/>
            <p:cNvSpPr/>
            <p:nvPr/>
          </p:nvSpPr>
          <p:spPr>
            <a:xfrm>
              <a:off x="1055142" y="616696"/>
              <a:ext cx="70005" cy="54002"/>
            </a:xfrm>
            <a:custGeom>
              <a:avLst/>
              <a:gdLst/>
              <a:ahLst/>
              <a:cxnLst/>
              <a:rect l="l" t="t" r="r" b="b"/>
              <a:pathLst>
                <a:path w="2755" h="2125" extrusionOk="0">
                  <a:moveTo>
                    <a:pt x="0" y="1"/>
                  </a:moveTo>
                  <a:cubicBezTo>
                    <a:pt x="138" y="104"/>
                    <a:pt x="276" y="208"/>
                    <a:pt x="391" y="322"/>
                  </a:cubicBezTo>
                  <a:lnTo>
                    <a:pt x="402" y="345"/>
                  </a:lnTo>
                  <a:cubicBezTo>
                    <a:pt x="460" y="391"/>
                    <a:pt x="505" y="460"/>
                    <a:pt x="563" y="517"/>
                  </a:cubicBezTo>
                  <a:lnTo>
                    <a:pt x="586" y="540"/>
                  </a:lnTo>
                  <a:cubicBezTo>
                    <a:pt x="632" y="609"/>
                    <a:pt x="678" y="667"/>
                    <a:pt x="724" y="735"/>
                  </a:cubicBezTo>
                  <a:cubicBezTo>
                    <a:pt x="999" y="1149"/>
                    <a:pt x="1137" y="1631"/>
                    <a:pt x="1137" y="2124"/>
                  </a:cubicBezTo>
                  <a:lnTo>
                    <a:pt x="2755" y="2124"/>
                  </a:lnTo>
                  <a:cubicBezTo>
                    <a:pt x="2755" y="1654"/>
                    <a:pt x="2675" y="1183"/>
                    <a:pt x="2514" y="735"/>
                  </a:cubicBezTo>
                  <a:cubicBezTo>
                    <a:pt x="2491" y="644"/>
                    <a:pt x="2457" y="563"/>
                    <a:pt x="2411" y="483"/>
                  </a:cubicBezTo>
                  <a:cubicBezTo>
                    <a:pt x="2399" y="449"/>
                    <a:pt x="2388" y="426"/>
                    <a:pt x="2376" y="403"/>
                  </a:cubicBezTo>
                  <a:cubicBezTo>
                    <a:pt x="2353" y="334"/>
                    <a:pt x="2319" y="265"/>
                    <a:pt x="2284" y="208"/>
                  </a:cubicBezTo>
                  <a:cubicBezTo>
                    <a:pt x="2250" y="139"/>
                    <a:pt x="2227" y="104"/>
                    <a:pt x="2204" y="58"/>
                  </a:cubicBezTo>
                  <a:cubicBezTo>
                    <a:pt x="2193" y="47"/>
                    <a:pt x="2181" y="24"/>
                    <a:pt x="217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55"/>
            <p:cNvSpPr/>
            <p:nvPr/>
          </p:nvSpPr>
          <p:spPr>
            <a:xfrm>
              <a:off x="926519" y="616700"/>
              <a:ext cx="1194" cy="2083"/>
            </a:xfrm>
            <a:custGeom>
              <a:avLst/>
              <a:gdLst/>
              <a:ahLst/>
              <a:cxnLst/>
              <a:rect l="l" t="t" r="r" b="b"/>
              <a:pathLst>
                <a:path w="47" h="82" extrusionOk="0">
                  <a:moveTo>
                    <a:pt x="47" y="1"/>
                  </a:moveTo>
                  <a:lnTo>
                    <a:pt x="1" y="8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5C5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55"/>
            <p:cNvSpPr/>
            <p:nvPr/>
          </p:nvSpPr>
          <p:spPr>
            <a:xfrm>
              <a:off x="980183" y="616700"/>
              <a:ext cx="2668" cy="2083"/>
            </a:xfrm>
            <a:custGeom>
              <a:avLst/>
              <a:gdLst/>
              <a:ahLst/>
              <a:cxnLst/>
              <a:rect l="l" t="t" r="r" b="b"/>
              <a:pathLst>
                <a:path w="105" h="82" extrusionOk="0">
                  <a:moveTo>
                    <a:pt x="104" y="1"/>
                  </a:moveTo>
                  <a:cubicBezTo>
                    <a:pt x="70" y="24"/>
                    <a:pt x="35" y="47"/>
                    <a:pt x="1" y="81"/>
                  </a:cubicBezTo>
                  <a:cubicBezTo>
                    <a:pt x="35" y="47"/>
                    <a:pt x="70" y="24"/>
                    <a:pt x="104" y="1"/>
                  </a:cubicBezTo>
                  <a:close/>
                </a:path>
              </a:pathLst>
            </a:custGeom>
            <a:solidFill>
              <a:srgbClr val="5C5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55"/>
            <p:cNvSpPr/>
            <p:nvPr/>
          </p:nvSpPr>
          <p:spPr>
            <a:xfrm>
              <a:off x="585043" y="564612"/>
              <a:ext cx="197741" cy="106076"/>
            </a:xfrm>
            <a:custGeom>
              <a:avLst/>
              <a:gdLst/>
              <a:ahLst/>
              <a:cxnLst/>
              <a:rect l="l" t="t" r="r" b="b"/>
              <a:pathLst>
                <a:path w="7782" h="4175" extrusionOk="0">
                  <a:moveTo>
                    <a:pt x="3607" y="0"/>
                  </a:moveTo>
                  <a:cubicBezTo>
                    <a:pt x="2153" y="0"/>
                    <a:pt x="763" y="768"/>
                    <a:pt x="0" y="2074"/>
                  </a:cubicBezTo>
                  <a:lnTo>
                    <a:pt x="2146" y="2074"/>
                  </a:lnTo>
                  <a:cubicBezTo>
                    <a:pt x="2571" y="1775"/>
                    <a:pt x="3087" y="1615"/>
                    <a:pt x="3615" y="1615"/>
                  </a:cubicBezTo>
                  <a:cubicBezTo>
                    <a:pt x="5027" y="1626"/>
                    <a:pt x="6163" y="2763"/>
                    <a:pt x="6163" y="4174"/>
                  </a:cubicBezTo>
                  <a:lnTo>
                    <a:pt x="7782" y="4174"/>
                  </a:lnTo>
                  <a:cubicBezTo>
                    <a:pt x="7782" y="2292"/>
                    <a:pt x="6519" y="639"/>
                    <a:pt x="4694" y="146"/>
                  </a:cubicBezTo>
                  <a:cubicBezTo>
                    <a:pt x="4334" y="48"/>
                    <a:pt x="3969" y="0"/>
                    <a:pt x="360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55"/>
            <p:cNvSpPr/>
            <p:nvPr/>
          </p:nvSpPr>
          <p:spPr>
            <a:xfrm>
              <a:off x="1288449" y="710331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C73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55"/>
            <p:cNvSpPr/>
            <p:nvPr/>
          </p:nvSpPr>
          <p:spPr>
            <a:xfrm>
              <a:off x="1084006" y="670668"/>
              <a:ext cx="197766" cy="106076"/>
            </a:xfrm>
            <a:custGeom>
              <a:avLst/>
              <a:gdLst/>
              <a:ahLst/>
              <a:cxnLst/>
              <a:rect l="l" t="t" r="r" b="b"/>
              <a:pathLst>
                <a:path w="7783" h="4175" extrusionOk="0">
                  <a:moveTo>
                    <a:pt x="5659" y="2089"/>
                  </a:moveTo>
                  <a:lnTo>
                    <a:pt x="5625" y="2101"/>
                  </a:lnTo>
                  <a:lnTo>
                    <a:pt x="5643" y="2101"/>
                  </a:lnTo>
                  <a:cubicBezTo>
                    <a:pt x="5648" y="2097"/>
                    <a:pt x="5654" y="2093"/>
                    <a:pt x="5659" y="2089"/>
                  </a:cubicBezTo>
                  <a:close/>
                  <a:moveTo>
                    <a:pt x="1" y="0"/>
                  </a:moveTo>
                  <a:cubicBezTo>
                    <a:pt x="1" y="1894"/>
                    <a:pt x="1263" y="3547"/>
                    <a:pt x="3088" y="4029"/>
                  </a:cubicBezTo>
                  <a:cubicBezTo>
                    <a:pt x="3451" y="4127"/>
                    <a:pt x="3817" y="4174"/>
                    <a:pt x="4179" y="4174"/>
                  </a:cubicBezTo>
                  <a:cubicBezTo>
                    <a:pt x="5637" y="4174"/>
                    <a:pt x="7019" y="3406"/>
                    <a:pt x="7782" y="2101"/>
                  </a:cubicBezTo>
                  <a:lnTo>
                    <a:pt x="5643" y="2101"/>
                  </a:lnTo>
                  <a:cubicBezTo>
                    <a:pt x="5210" y="2403"/>
                    <a:pt x="4700" y="2560"/>
                    <a:pt x="4178" y="2560"/>
                  </a:cubicBezTo>
                  <a:cubicBezTo>
                    <a:pt x="2767" y="2560"/>
                    <a:pt x="1619" y="1412"/>
                    <a:pt x="161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55"/>
            <p:cNvSpPr/>
            <p:nvPr/>
          </p:nvSpPr>
          <p:spPr>
            <a:xfrm>
              <a:off x="946364" y="710331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9B9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55"/>
            <p:cNvSpPr/>
            <p:nvPr/>
          </p:nvSpPr>
          <p:spPr>
            <a:xfrm>
              <a:off x="741920" y="670668"/>
              <a:ext cx="197766" cy="106076"/>
            </a:xfrm>
            <a:custGeom>
              <a:avLst/>
              <a:gdLst/>
              <a:ahLst/>
              <a:cxnLst/>
              <a:rect l="l" t="t" r="r" b="b"/>
              <a:pathLst>
                <a:path w="7783" h="4175" extrusionOk="0">
                  <a:moveTo>
                    <a:pt x="5648" y="2089"/>
                  </a:moveTo>
                  <a:lnTo>
                    <a:pt x="5625" y="2101"/>
                  </a:lnTo>
                  <a:lnTo>
                    <a:pt x="5632" y="2101"/>
                  </a:lnTo>
                  <a:cubicBezTo>
                    <a:pt x="5637" y="2097"/>
                    <a:pt x="5642" y="2093"/>
                    <a:pt x="5648" y="2089"/>
                  </a:cubicBezTo>
                  <a:close/>
                  <a:moveTo>
                    <a:pt x="1" y="0"/>
                  </a:moveTo>
                  <a:cubicBezTo>
                    <a:pt x="1" y="1894"/>
                    <a:pt x="1263" y="3547"/>
                    <a:pt x="3088" y="4029"/>
                  </a:cubicBezTo>
                  <a:cubicBezTo>
                    <a:pt x="3449" y="4127"/>
                    <a:pt x="3814" y="4174"/>
                    <a:pt x="4175" y="4174"/>
                  </a:cubicBezTo>
                  <a:cubicBezTo>
                    <a:pt x="5630" y="4174"/>
                    <a:pt x="7019" y="3406"/>
                    <a:pt x="7782" y="2101"/>
                  </a:cubicBezTo>
                  <a:lnTo>
                    <a:pt x="5632" y="2101"/>
                  </a:lnTo>
                  <a:cubicBezTo>
                    <a:pt x="5210" y="2403"/>
                    <a:pt x="4700" y="2560"/>
                    <a:pt x="4167" y="2560"/>
                  </a:cubicBezTo>
                  <a:cubicBezTo>
                    <a:pt x="2755" y="2560"/>
                    <a:pt x="1619" y="1412"/>
                    <a:pt x="160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55"/>
            <p:cNvSpPr/>
            <p:nvPr/>
          </p:nvSpPr>
          <p:spPr>
            <a:xfrm>
              <a:off x="1425812" y="670668"/>
              <a:ext cx="198046" cy="106330"/>
            </a:xfrm>
            <a:custGeom>
              <a:avLst/>
              <a:gdLst/>
              <a:ahLst/>
              <a:cxnLst/>
              <a:rect l="l" t="t" r="r" b="b"/>
              <a:pathLst>
                <a:path w="7794" h="4185" extrusionOk="0">
                  <a:moveTo>
                    <a:pt x="12" y="0"/>
                  </a:moveTo>
                  <a:cubicBezTo>
                    <a:pt x="0" y="1894"/>
                    <a:pt x="1274" y="3547"/>
                    <a:pt x="3099" y="4040"/>
                  </a:cubicBezTo>
                  <a:cubicBezTo>
                    <a:pt x="3459" y="4138"/>
                    <a:pt x="3823" y="4184"/>
                    <a:pt x="4183" y="4184"/>
                  </a:cubicBezTo>
                  <a:cubicBezTo>
                    <a:pt x="5646" y="4184"/>
                    <a:pt x="7038" y="3409"/>
                    <a:pt x="7793" y="2101"/>
                  </a:cubicBezTo>
                  <a:lnTo>
                    <a:pt x="5647" y="2101"/>
                  </a:lnTo>
                  <a:cubicBezTo>
                    <a:pt x="5222" y="2399"/>
                    <a:pt x="4706" y="2560"/>
                    <a:pt x="4189" y="2560"/>
                  </a:cubicBezTo>
                  <a:cubicBezTo>
                    <a:pt x="2778" y="2560"/>
                    <a:pt x="1630" y="1412"/>
                    <a:pt x="16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55"/>
            <p:cNvSpPr/>
            <p:nvPr/>
          </p:nvSpPr>
          <p:spPr>
            <a:xfrm>
              <a:off x="1629646" y="711500"/>
              <a:ext cx="610" cy="1474"/>
            </a:xfrm>
            <a:custGeom>
              <a:avLst/>
              <a:gdLst/>
              <a:ahLst/>
              <a:cxnLst/>
              <a:rect l="l" t="t" r="r" b="b"/>
              <a:pathLst>
                <a:path w="24" h="58" extrusionOk="0">
                  <a:moveTo>
                    <a:pt x="24" y="0"/>
                  </a:moveTo>
                  <a:cubicBezTo>
                    <a:pt x="12" y="23"/>
                    <a:pt x="1" y="34"/>
                    <a:pt x="1" y="57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63A9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55"/>
            <p:cNvSpPr/>
            <p:nvPr/>
          </p:nvSpPr>
          <p:spPr>
            <a:xfrm>
              <a:off x="1768177" y="670668"/>
              <a:ext cx="211157" cy="106254"/>
            </a:xfrm>
            <a:custGeom>
              <a:avLst/>
              <a:gdLst/>
              <a:ahLst/>
              <a:cxnLst/>
              <a:rect l="l" t="t" r="r" b="b"/>
              <a:pathLst>
                <a:path w="8310" h="4182" extrusionOk="0">
                  <a:moveTo>
                    <a:pt x="12" y="0"/>
                  </a:moveTo>
                  <a:cubicBezTo>
                    <a:pt x="0" y="2032"/>
                    <a:pt x="1470" y="3776"/>
                    <a:pt x="3478" y="4121"/>
                  </a:cubicBezTo>
                  <a:cubicBezTo>
                    <a:pt x="3715" y="4161"/>
                    <a:pt x="3952" y="4181"/>
                    <a:pt x="4186" y="4181"/>
                  </a:cubicBezTo>
                  <a:cubicBezTo>
                    <a:pt x="5923" y="4181"/>
                    <a:pt x="7518" y="3089"/>
                    <a:pt x="8115" y="1400"/>
                  </a:cubicBezTo>
                  <a:cubicBezTo>
                    <a:pt x="8161" y="1263"/>
                    <a:pt x="8195" y="1136"/>
                    <a:pt x="8230" y="1010"/>
                  </a:cubicBezTo>
                  <a:cubicBezTo>
                    <a:pt x="8310" y="700"/>
                    <a:pt x="8207" y="379"/>
                    <a:pt x="7954" y="184"/>
                  </a:cubicBezTo>
                  <a:cubicBezTo>
                    <a:pt x="7804" y="61"/>
                    <a:pt x="7626" y="3"/>
                    <a:pt x="7451" y="3"/>
                  </a:cubicBezTo>
                  <a:cubicBezTo>
                    <a:pt x="7105" y="3"/>
                    <a:pt x="6768" y="227"/>
                    <a:pt x="6669" y="609"/>
                  </a:cubicBezTo>
                  <a:cubicBezTo>
                    <a:pt x="6383" y="1762"/>
                    <a:pt x="5346" y="2554"/>
                    <a:pt x="4179" y="2554"/>
                  </a:cubicBezTo>
                  <a:cubicBezTo>
                    <a:pt x="4080" y="2554"/>
                    <a:pt x="3980" y="2548"/>
                    <a:pt x="3880" y="2537"/>
                  </a:cubicBezTo>
                  <a:cubicBezTo>
                    <a:pt x="2594" y="2387"/>
                    <a:pt x="1630" y="1297"/>
                    <a:pt x="161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55"/>
            <p:cNvSpPr/>
            <p:nvPr/>
          </p:nvSpPr>
          <p:spPr>
            <a:xfrm>
              <a:off x="576505" y="617292"/>
              <a:ext cx="63011" cy="18116"/>
            </a:xfrm>
            <a:custGeom>
              <a:avLst/>
              <a:gdLst/>
              <a:ahLst/>
              <a:cxnLst/>
              <a:rect l="l" t="t" r="r" b="b"/>
              <a:pathLst>
                <a:path w="2480" h="689" extrusionOk="0">
                  <a:moveTo>
                    <a:pt x="333" y="0"/>
                  </a:moveTo>
                  <a:cubicBezTo>
                    <a:pt x="322" y="0"/>
                    <a:pt x="322" y="12"/>
                    <a:pt x="310" y="23"/>
                  </a:cubicBezTo>
                  <a:cubicBezTo>
                    <a:pt x="253" y="127"/>
                    <a:pt x="195" y="230"/>
                    <a:pt x="149" y="333"/>
                  </a:cubicBezTo>
                  <a:cubicBezTo>
                    <a:pt x="126" y="391"/>
                    <a:pt x="104" y="448"/>
                    <a:pt x="69" y="517"/>
                  </a:cubicBezTo>
                  <a:cubicBezTo>
                    <a:pt x="46" y="574"/>
                    <a:pt x="23" y="632"/>
                    <a:pt x="0" y="689"/>
                  </a:cubicBezTo>
                  <a:lnTo>
                    <a:pt x="1802" y="689"/>
                  </a:lnTo>
                  <a:cubicBezTo>
                    <a:pt x="1928" y="482"/>
                    <a:pt x="2101" y="299"/>
                    <a:pt x="2284" y="150"/>
                  </a:cubicBezTo>
                  <a:cubicBezTo>
                    <a:pt x="2353" y="92"/>
                    <a:pt x="2410" y="46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55"/>
            <p:cNvSpPr/>
            <p:nvPr/>
          </p:nvSpPr>
          <p:spPr>
            <a:xfrm>
              <a:off x="1569857" y="705656"/>
              <a:ext cx="63017" cy="18116"/>
            </a:xfrm>
            <a:custGeom>
              <a:avLst/>
              <a:gdLst/>
              <a:ahLst/>
              <a:cxnLst/>
              <a:rect l="l" t="t" r="r" b="b"/>
              <a:pathLst>
                <a:path w="2480" h="713" extrusionOk="0">
                  <a:moveTo>
                    <a:pt x="667" y="0"/>
                  </a:moveTo>
                  <a:lnTo>
                    <a:pt x="667" y="23"/>
                  </a:lnTo>
                  <a:cubicBezTo>
                    <a:pt x="575" y="150"/>
                    <a:pt x="471" y="287"/>
                    <a:pt x="368" y="402"/>
                  </a:cubicBezTo>
                  <a:cubicBezTo>
                    <a:pt x="311" y="460"/>
                    <a:pt x="253" y="517"/>
                    <a:pt x="184" y="563"/>
                  </a:cubicBezTo>
                  <a:cubicBezTo>
                    <a:pt x="127" y="620"/>
                    <a:pt x="58" y="666"/>
                    <a:pt x="1" y="712"/>
                  </a:cubicBezTo>
                  <a:lnTo>
                    <a:pt x="2147" y="712"/>
                  </a:lnTo>
                  <a:cubicBezTo>
                    <a:pt x="2182" y="643"/>
                    <a:pt x="2216" y="586"/>
                    <a:pt x="2250" y="528"/>
                  </a:cubicBezTo>
                  <a:cubicBezTo>
                    <a:pt x="2262" y="494"/>
                    <a:pt x="2273" y="471"/>
                    <a:pt x="2285" y="437"/>
                  </a:cubicBezTo>
                  <a:cubicBezTo>
                    <a:pt x="2319" y="391"/>
                    <a:pt x="2342" y="333"/>
                    <a:pt x="2365" y="276"/>
                  </a:cubicBezTo>
                  <a:lnTo>
                    <a:pt x="2388" y="219"/>
                  </a:lnTo>
                  <a:cubicBezTo>
                    <a:pt x="2423" y="150"/>
                    <a:pt x="2446" y="81"/>
                    <a:pt x="248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6" name="Google Shape;916;p55"/>
          <p:cNvGrpSpPr/>
          <p:nvPr/>
        </p:nvGrpSpPr>
        <p:grpSpPr>
          <a:xfrm flipH="1">
            <a:off x="3704668" y="2844955"/>
            <a:ext cx="410808" cy="831197"/>
            <a:chOff x="3564075" y="2091586"/>
            <a:chExt cx="329966" cy="667521"/>
          </a:xfrm>
        </p:grpSpPr>
        <p:sp>
          <p:nvSpPr>
            <p:cNvPr id="917" name="Google Shape;917;p55"/>
            <p:cNvSpPr/>
            <p:nvPr/>
          </p:nvSpPr>
          <p:spPr>
            <a:xfrm>
              <a:off x="3564075" y="2382687"/>
              <a:ext cx="279392" cy="38541"/>
            </a:xfrm>
            <a:custGeom>
              <a:avLst/>
              <a:gdLst/>
              <a:ahLst/>
              <a:cxnLst/>
              <a:rect l="l" t="t" r="r" b="b"/>
              <a:pathLst>
                <a:path w="10156" h="1" fill="none" extrusionOk="0">
                  <a:moveTo>
                    <a:pt x="0" y="1"/>
                  </a:moveTo>
                  <a:lnTo>
                    <a:pt x="10155" y="1"/>
                  </a:lnTo>
                </a:path>
              </a:pathLst>
            </a:custGeom>
            <a:noFill/>
            <a:ln w="5600" cap="rnd" cmpd="sng">
              <a:solidFill>
                <a:srgbClr val="374957"/>
              </a:solidFill>
              <a:prstDash val="solid"/>
              <a:miter lim="721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18" name="Google Shape;918;p55"/>
            <p:cNvGrpSpPr/>
            <p:nvPr/>
          </p:nvGrpSpPr>
          <p:grpSpPr>
            <a:xfrm>
              <a:off x="3577470" y="2091586"/>
              <a:ext cx="203196" cy="352319"/>
              <a:chOff x="3976450" y="5044825"/>
              <a:chExt cx="107625" cy="186600"/>
            </a:xfrm>
          </p:grpSpPr>
          <p:sp>
            <p:nvSpPr>
              <p:cNvPr id="919" name="Google Shape;919;p55"/>
              <p:cNvSpPr/>
              <p:nvPr/>
            </p:nvSpPr>
            <p:spPr>
              <a:xfrm>
                <a:off x="4011550" y="5126700"/>
                <a:ext cx="26550" cy="89275"/>
              </a:xfrm>
              <a:custGeom>
                <a:avLst/>
                <a:gdLst/>
                <a:ahLst/>
                <a:cxnLst/>
                <a:rect l="l" t="t" r="r" b="b"/>
                <a:pathLst>
                  <a:path w="1062" h="3571" fill="none" extrusionOk="0">
                    <a:moveTo>
                      <a:pt x="1" y="3571"/>
                    </a:moveTo>
                    <a:lnTo>
                      <a:pt x="1" y="1594"/>
                    </a:lnTo>
                    <a:lnTo>
                      <a:pt x="1061" y="1594"/>
                    </a:lnTo>
                    <a:lnTo>
                      <a:pt x="1061" y="0"/>
                    </a:lnTo>
                  </a:path>
                </a:pathLst>
              </a:custGeom>
              <a:noFill/>
              <a:ln w="5600" cap="flat" cmpd="sng">
                <a:solidFill>
                  <a:srgbClr val="CFD9E0"/>
                </a:solidFill>
                <a:prstDash val="solid"/>
                <a:miter lim="721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" name="Google Shape;920;p55"/>
              <p:cNvSpPr/>
              <p:nvPr/>
            </p:nvSpPr>
            <p:spPr>
              <a:xfrm>
                <a:off x="3976450" y="5044825"/>
                <a:ext cx="107625" cy="92075"/>
              </a:xfrm>
              <a:custGeom>
                <a:avLst/>
                <a:gdLst/>
                <a:ahLst/>
                <a:cxnLst/>
                <a:rect l="l" t="t" r="r" b="b"/>
                <a:pathLst>
                  <a:path w="4305" h="3683" extrusionOk="0">
                    <a:moveTo>
                      <a:pt x="2478" y="1"/>
                    </a:moveTo>
                    <a:cubicBezTo>
                      <a:pt x="2474" y="1"/>
                      <a:pt x="2470" y="1"/>
                      <a:pt x="2465" y="1"/>
                    </a:cubicBezTo>
                    <a:cubicBezTo>
                      <a:pt x="2462" y="1"/>
                      <a:pt x="2459" y="1"/>
                      <a:pt x="2456" y="1"/>
                    </a:cubicBezTo>
                    <a:cubicBezTo>
                      <a:pt x="818" y="1"/>
                      <a:pt x="1" y="1979"/>
                      <a:pt x="1160" y="3138"/>
                    </a:cubicBezTo>
                    <a:cubicBezTo>
                      <a:pt x="1535" y="3514"/>
                      <a:pt x="1997" y="3682"/>
                      <a:pt x="2450" y="3682"/>
                    </a:cubicBezTo>
                    <a:cubicBezTo>
                      <a:pt x="3397" y="3682"/>
                      <a:pt x="4304" y="2948"/>
                      <a:pt x="4304" y="1840"/>
                    </a:cubicBezTo>
                    <a:cubicBezTo>
                      <a:pt x="4304" y="828"/>
                      <a:pt x="3489" y="1"/>
                      <a:pt x="247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" name="Google Shape;921;p55"/>
              <p:cNvSpPr/>
              <p:nvPr/>
            </p:nvSpPr>
            <p:spPr>
              <a:xfrm>
                <a:off x="3994800" y="5203400"/>
                <a:ext cx="29400" cy="25200"/>
              </a:xfrm>
              <a:custGeom>
                <a:avLst/>
                <a:gdLst/>
                <a:ahLst/>
                <a:cxnLst/>
                <a:rect l="l" t="t" r="r" b="b"/>
                <a:pathLst>
                  <a:path w="1176" h="1008" extrusionOk="0">
                    <a:moveTo>
                      <a:pt x="671" y="0"/>
                    </a:moveTo>
                    <a:cubicBezTo>
                      <a:pt x="547" y="0"/>
                      <a:pt x="420" y="46"/>
                      <a:pt x="318" y="149"/>
                    </a:cubicBezTo>
                    <a:cubicBezTo>
                      <a:pt x="0" y="467"/>
                      <a:pt x="224" y="1007"/>
                      <a:pt x="671" y="1007"/>
                    </a:cubicBezTo>
                    <a:cubicBezTo>
                      <a:pt x="952" y="1007"/>
                      <a:pt x="1176" y="784"/>
                      <a:pt x="1176" y="503"/>
                    </a:cubicBezTo>
                    <a:cubicBezTo>
                      <a:pt x="1176" y="200"/>
                      <a:pt x="929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" name="Google Shape;922;p55"/>
              <p:cNvSpPr/>
              <p:nvPr/>
            </p:nvSpPr>
            <p:spPr>
              <a:xfrm>
                <a:off x="3991000" y="5200625"/>
                <a:ext cx="35925" cy="30800"/>
              </a:xfrm>
              <a:custGeom>
                <a:avLst/>
                <a:gdLst/>
                <a:ahLst/>
                <a:cxnLst/>
                <a:rect l="l" t="t" r="r" b="b"/>
                <a:pathLst>
                  <a:path w="1437" h="1232" extrusionOk="0">
                    <a:moveTo>
                      <a:pt x="823" y="224"/>
                    </a:moveTo>
                    <a:cubicBezTo>
                      <a:pt x="1169" y="224"/>
                      <a:pt x="1342" y="650"/>
                      <a:pt x="1097" y="895"/>
                    </a:cubicBezTo>
                    <a:cubicBezTo>
                      <a:pt x="1018" y="974"/>
                      <a:pt x="921" y="1010"/>
                      <a:pt x="825" y="1010"/>
                    </a:cubicBezTo>
                    <a:cubicBezTo>
                      <a:pt x="625" y="1010"/>
                      <a:pt x="433" y="853"/>
                      <a:pt x="433" y="614"/>
                    </a:cubicBezTo>
                    <a:cubicBezTo>
                      <a:pt x="433" y="404"/>
                      <a:pt x="607" y="224"/>
                      <a:pt x="823" y="224"/>
                    </a:cubicBezTo>
                    <a:close/>
                    <a:moveTo>
                      <a:pt x="823" y="1"/>
                    </a:moveTo>
                    <a:cubicBezTo>
                      <a:pt x="275" y="1"/>
                      <a:pt x="1" y="664"/>
                      <a:pt x="390" y="1054"/>
                    </a:cubicBezTo>
                    <a:cubicBezTo>
                      <a:pt x="515" y="1176"/>
                      <a:pt x="668" y="1231"/>
                      <a:pt x="818" y="1231"/>
                    </a:cubicBezTo>
                    <a:cubicBezTo>
                      <a:pt x="1134" y="1231"/>
                      <a:pt x="1436" y="986"/>
                      <a:pt x="1436" y="614"/>
                    </a:cubicBezTo>
                    <a:cubicBezTo>
                      <a:pt x="1436" y="275"/>
                      <a:pt x="1162" y="1"/>
                      <a:pt x="82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3" name="Google Shape;923;p55"/>
            <p:cNvGrpSpPr/>
            <p:nvPr/>
          </p:nvGrpSpPr>
          <p:grpSpPr>
            <a:xfrm>
              <a:off x="3690750" y="2391589"/>
              <a:ext cx="203290" cy="367519"/>
              <a:chOff x="4036450" y="5279050"/>
              <a:chExt cx="107675" cy="194650"/>
            </a:xfrm>
          </p:grpSpPr>
          <p:sp>
            <p:nvSpPr>
              <p:cNvPr id="924" name="Google Shape;924;p55"/>
              <p:cNvSpPr/>
              <p:nvPr/>
            </p:nvSpPr>
            <p:spPr>
              <a:xfrm>
                <a:off x="4067450" y="5294200"/>
                <a:ext cx="28350" cy="99750"/>
              </a:xfrm>
              <a:custGeom>
                <a:avLst/>
                <a:gdLst/>
                <a:ahLst/>
                <a:cxnLst/>
                <a:rect l="l" t="t" r="r" b="b"/>
                <a:pathLst>
                  <a:path w="1134" h="3990" fill="none" extrusionOk="0">
                    <a:moveTo>
                      <a:pt x="1" y="1"/>
                    </a:moveTo>
                    <a:lnTo>
                      <a:pt x="1" y="1898"/>
                    </a:lnTo>
                    <a:lnTo>
                      <a:pt x="1133" y="1898"/>
                    </a:lnTo>
                    <a:lnTo>
                      <a:pt x="1133" y="3989"/>
                    </a:lnTo>
                  </a:path>
                </a:pathLst>
              </a:custGeom>
              <a:noFill/>
              <a:ln w="5600" cap="flat" cmpd="sng">
                <a:solidFill>
                  <a:srgbClr val="869FB2"/>
                </a:solidFill>
                <a:prstDash val="solid"/>
                <a:miter lim="721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925;p55"/>
              <p:cNvSpPr/>
              <p:nvPr/>
            </p:nvSpPr>
            <p:spPr>
              <a:xfrm>
                <a:off x="4036450" y="5381475"/>
                <a:ext cx="107675" cy="92225"/>
              </a:xfrm>
              <a:custGeom>
                <a:avLst/>
                <a:gdLst/>
                <a:ahLst/>
                <a:cxnLst/>
                <a:rect l="l" t="t" r="r" b="b"/>
                <a:pathLst>
                  <a:path w="4307" h="3689" extrusionOk="0">
                    <a:moveTo>
                      <a:pt x="2460" y="1"/>
                    </a:moveTo>
                    <a:cubicBezTo>
                      <a:pt x="822" y="1"/>
                      <a:pt x="0" y="1984"/>
                      <a:pt x="1161" y="3145"/>
                    </a:cubicBezTo>
                    <a:cubicBezTo>
                      <a:pt x="1535" y="3521"/>
                      <a:pt x="1994" y="3689"/>
                      <a:pt x="2446" y="3689"/>
                    </a:cubicBezTo>
                    <a:cubicBezTo>
                      <a:pt x="3391" y="3689"/>
                      <a:pt x="4301" y="2953"/>
                      <a:pt x="4306" y="1840"/>
                    </a:cubicBezTo>
                    <a:cubicBezTo>
                      <a:pt x="4306" y="823"/>
                      <a:pt x="3477" y="1"/>
                      <a:pt x="246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" name="Google Shape;926;p55"/>
              <p:cNvSpPr/>
              <p:nvPr/>
            </p:nvSpPr>
            <p:spPr>
              <a:xfrm>
                <a:off x="4050700" y="5281650"/>
                <a:ext cx="29400" cy="25200"/>
              </a:xfrm>
              <a:custGeom>
                <a:avLst/>
                <a:gdLst/>
                <a:ahLst/>
                <a:cxnLst/>
                <a:rect l="l" t="t" r="r" b="b"/>
                <a:pathLst>
                  <a:path w="1176" h="1008" extrusionOk="0">
                    <a:moveTo>
                      <a:pt x="670" y="1"/>
                    </a:moveTo>
                    <a:cubicBezTo>
                      <a:pt x="547" y="1"/>
                      <a:pt x="420" y="47"/>
                      <a:pt x="317" y="149"/>
                    </a:cubicBezTo>
                    <a:cubicBezTo>
                      <a:pt x="0" y="467"/>
                      <a:pt x="224" y="1008"/>
                      <a:pt x="671" y="1008"/>
                    </a:cubicBezTo>
                    <a:cubicBezTo>
                      <a:pt x="952" y="1008"/>
                      <a:pt x="1176" y="777"/>
                      <a:pt x="1176" y="503"/>
                    </a:cubicBezTo>
                    <a:cubicBezTo>
                      <a:pt x="1176" y="201"/>
                      <a:pt x="929" y="1"/>
                      <a:pt x="6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" name="Google Shape;927;p55"/>
              <p:cNvSpPr/>
              <p:nvPr/>
            </p:nvSpPr>
            <p:spPr>
              <a:xfrm>
                <a:off x="4046900" y="5279050"/>
                <a:ext cx="3590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1229" extrusionOk="0">
                    <a:moveTo>
                      <a:pt x="823" y="225"/>
                    </a:moveTo>
                    <a:cubicBezTo>
                      <a:pt x="1169" y="225"/>
                      <a:pt x="1349" y="643"/>
                      <a:pt x="1104" y="888"/>
                    </a:cubicBezTo>
                    <a:cubicBezTo>
                      <a:pt x="1022" y="968"/>
                      <a:pt x="923" y="1003"/>
                      <a:pt x="826" y="1003"/>
                    </a:cubicBezTo>
                    <a:cubicBezTo>
                      <a:pt x="625" y="1003"/>
                      <a:pt x="433" y="848"/>
                      <a:pt x="433" y="614"/>
                    </a:cubicBezTo>
                    <a:cubicBezTo>
                      <a:pt x="433" y="398"/>
                      <a:pt x="606" y="225"/>
                      <a:pt x="823" y="225"/>
                    </a:cubicBezTo>
                    <a:close/>
                    <a:moveTo>
                      <a:pt x="823" y="1"/>
                    </a:moveTo>
                    <a:cubicBezTo>
                      <a:pt x="275" y="1"/>
                      <a:pt x="1" y="657"/>
                      <a:pt x="390" y="1047"/>
                    </a:cubicBezTo>
                    <a:cubicBezTo>
                      <a:pt x="516" y="1172"/>
                      <a:pt x="669" y="1228"/>
                      <a:pt x="819" y="1228"/>
                    </a:cubicBezTo>
                    <a:cubicBezTo>
                      <a:pt x="1134" y="1228"/>
                      <a:pt x="1436" y="981"/>
                      <a:pt x="1436" y="614"/>
                    </a:cubicBezTo>
                    <a:cubicBezTo>
                      <a:pt x="1436" y="275"/>
                      <a:pt x="1162" y="1"/>
                      <a:pt x="82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28" name="Google Shape;928;p55"/>
          <p:cNvGrpSpPr/>
          <p:nvPr/>
        </p:nvGrpSpPr>
        <p:grpSpPr>
          <a:xfrm>
            <a:off x="6877470" y="1081715"/>
            <a:ext cx="473148" cy="148870"/>
            <a:chOff x="4458420" y="5169625"/>
            <a:chExt cx="178850" cy="56275"/>
          </a:xfrm>
        </p:grpSpPr>
        <p:sp>
          <p:nvSpPr>
            <p:cNvPr id="929" name="Google Shape;929;p55"/>
            <p:cNvSpPr/>
            <p:nvPr/>
          </p:nvSpPr>
          <p:spPr>
            <a:xfrm>
              <a:off x="4592170" y="5169625"/>
              <a:ext cx="45100" cy="52300"/>
            </a:xfrm>
            <a:custGeom>
              <a:avLst/>
              <a:gdLst/>
              <a:ahLst/>
              <a:cxnLst/>
              <a:rect l="l" t="t" r="r" b="b"/>
              <a:pathLst>
                <a:path w="1804" h="2092" extrusionOk="0">
                  <a:moveTo>
                    <a:pt x="0" y="0"/>
                  </a:moveTo>
                  <a:lnTo>
                    <a:pt x="0" y="2092"/>
                  </a:lnTo>
                  <a:lnTo>
                    <a:pt x="1803" y="10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55"/>
            <p:cNvSpPr/>
            <p:nvPr/>
          </p:nvSpPr>
          <p:spPr>
            <a:xfrm>
              <a:off x="4535534" y="5181700"/>
              <a:ext cx="57525" cy="28150"/>
            </a:xfrm>
            <a:custGeom>
              <a:avLst/>
              <a:gdLst/>
              <a:ahLst/>
              <a:cxnLst/>
              <a:rect l="l" t="t" r="r" b="b"/>
              <a:pathLst>
                <a:path w="2301" h="1126" extrusionOk="0">
                  <a:moveTo>
                    <a:pt x="0" y="0"/>
                  </a:moveTo>
                  <a:lnTo>
                    <a:pt x="0" y="1125"/>
                  </a:lnTo>
                  <a:lnTo>
                    <a:pt x="2301" y="1125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55"/>
            <p:cNvSpPr/>
            <p:nvPr/>
          </p:nvSpPr>
          <p:spPr>
            <a:xfrm>
              <a:off x="4535175" y="5181700"/>
              <a:ext cx="23650" cy="44200"/>
            </a:xfrm>
            <a:custGeom>
              <a:avLst/>
              <a:gdLst/>
              <a:ahLst/>
              <a:cxnLst/>
              <a:rect l="l" t="t" r="r" b="b"/>
              <a:pathLst>
                <a:path w="946" h="1768" extrusionOk="0">
                  <a:moveTo>
                    <a:pt x="1" y="0"/>
                  </a:moveTo>
                  <a:lnTo>
                    <a:pt x="1" y="1125"/>
                  </a:lnTo>
                  <a:lnTo>
                    <a:pt x="946" y="1767"/>
                  </a:lnTo>
                  <a:lnTo>
                    <a:pt x="946" y="63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55"/>
            <p:cNvSpPr/>
            <p:nvPr/>
          </p:nvSpPr>
          <p:spPr>
            <a:xfrm>
              <a:off x="4458420" y="5197375"/>
              <a:ext cx="100625" cy="28525"/>
            </a:xfrm>
            <a:custGeom>
              <a:avLst/>
              <a:gdLst/>
              <a:ahLst/>
              <a:cxnLst/>
              <a:rect l="l" t="t" r="r" b="b"/>
              <a:pathLst>
                <a:path w="4025" h="1141" extrusionOk="0">
                  <a:moveTo>
                    <a:pt x="0" y="1"/>
                  </a:moveTo>
                  <a:lnTo>
                    <a:pt x="0" y="1140"/>
                  </a:lnTo>
                  <a:lnTo>
                    <a:pt x="4025" y="1140"/>
                  </a:lnTo>
                  <a:lnTo>
                    <a:pt x="402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3" name="Google Shape;933;p55"/>
          <p:cNvGrpSpPr/>
          <p:nvPr/>
        </p:nvGrpSpPr>
        <p:grpSpPr>
          <a:xfrm>
            <a:off x="5322464" y="966504"/>
            <a:ext cx="758083" cy="691884"/>
            <a:chOff x="5976993" y="238644"/>
            <a:chExt cx="671226" cy="612558"/>
          </a:xfrm>
        </p:grpSpPr>
        <p:grpSp>
          <p:nvGrpSpPr>
            <p:cNvPr id="934" name="Google Shape;934;p55"/>
            <p:cNvGrpSpPr/>
            <p:nvPr/>
          </p:nvGrpSpPr>
          <p:grpSpPr>
            <a:xfrm>
              <a:off x="6207869" y="264821"/>
              <a:ext cx="255900" cy="309550"/>
              <a:chOff x="4721075" y="260350"/>
              <a:chExt cx="255900" cy="309550"/>
            </a:xfrm>
          </p:grpSpPr>
          <p:sp>
            <p:nvSpPr>
              <p:cNvPr id="935" name="Google Shape;935;p55"/>
              <p:cNvSpPr/>
              <p:nvPr/>
            </p:nvSpPr>
            <p:spPr>
              <a:xfrm>
                <a:off x="4721075" y="272900"/>
                <a:ext cx="74325" cy="294475"/>
              </a:xfrm>
              <a:custGeom>
                <a:avLst/>
                <a:gdLst/>
                <a:ahLst/>
                <a:cxnLst/>
                <a:rect l="l" t="t" r="r" b="b"/>
                <a:pathLst>
                  <a:path w="2973" h="11779" extrusionOk="0">
                    <a:moveTo>
                      <a:pt x="30" y="1"/>
                    </a:moveTo>
                    <a:lnTo>
                      <a:pt x="1" y="7488"/>
                    </a:lnTo>
                    <a:lnTo>
                      <a:pt x="2943" y="11779"/>
                    </a:lnTo>
                    <a:lnTo>
                      <a:pt x="2972" y="4292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" name="Google Shape;936;p55"/>
              <p:cNvSpPr/>
              <p:nvPr/>
            </p:nvSpPr>
            <p:spPr>
              <a:xfrm>
                <a:off x="4794825" y="375875"/>
                <a:ext cx="103175" cy="194025"/>
              </a:xfrm>
              <a:custGeom>
                <a:avLst/>
                <a:gdLst/>
                <a:ahLst/>
                <a:cxnLst/>
                <a:rect l="l" t="t" r="r" b="b"/>
                <a:pathLst>
                  <a:path w="4127" h="7761" extrusionOk="0">
                    <a:moveTo>
                      <a:pt x="1804" y="0"/>
                    </a:moveTo>
                    <a:cubicBezTo>
                      <a:pt x="1717" y="0"/>
                      <a:pt x="1623" y="0"/>
                      <a:pt x="1537" y="8"/>
                    </a:cubicBezTo>
                    <a:lnTo>
                      <a:pt x="1522" y="8"/>
                    </a:lnTo>
                    <a:cubicBezTo>
                      <a:pt x="1429" y="8"/>
                      <a:pt x="1342" y="15"/>
                      <a:pt x="1248" y="22"/>
                    </a:cubicBezTo>
                    <a:lnTo>
                      <a:pt x="1155" y="29"/>
                    </a:lnTo>
                    <a:lnTo>
                      <a:pt x="960" y="44"/>
                    </a:lnTo>
                    <a:lnTo>
                      <a:pt x="909" y="51"/>
                    </a:lnTo>
                    <a:lnTo>
                      <a:pt x="866" y="58"/>
                    </a:lnTo>
                    <a:cubicBezTo>
                      <a:pt x="765" y="65"/>
                      <a:pt x="664" y="80"/>
                      <a:pt x="570" y="87"/>
                    </a:cubicBezTo>
                    <a:lnTo>
                      <a:pt x="534" y="94"/>
                    </a:lnTo>
                    <a:cubicBezTo>
                      <a:pt x="426" y="108"/>
                      <a:pt x="318" y="130"/>
                      <a:pt x="210" y="145"/>
                    </a:cubicBezTo>
                    <a:lnTo>
                      <a:pt x="181" y="152"/>
                    </a:lnTo>
                    <a:lnTo>
                      <a:pt x="29" y="181"/>
                    </a:lnTo>
                    <a:lnTo>
                      <a:pt x="1" y="7667"/>
                    </a:lnTo>
                    <a:lnTo>
                      <a:pt x="181" y="7638"/>
                    </a:lnTo>
                    <a:cubicBezTo>
                      <a:pt x="289" y="7617"/>
                      <a:pt x="397" y="7602"/>
                      <a:pt x="505" y="7588"/>
                    </a:cubicBezTo>
                    <a:lnTo>
                      <a:pt x="542" y="7581"/>
                    </a:lnTo>
                    <a:cubicBezTo>
                      <a:pt x="635" y="7566"/>
                      <a:pt x="736" y="7552"/>
                      <a:pt x="837" y="7545"/>
                    </a:cubicBezTo>
                    <a:lnTo>
                      <a:pt x="924" y="7537"/>
                    </a:lnTo>
                    <a:cubicBezTo>
                      <a:pt x="989" y="7530"/>
                      <a:pt x="1054" y="7523"/>
                      <a:pt x="1119" y="7516"/>
                    </a:cubicBezTo>
                    <a:lnTo>
                      <a:pt x="1212" y="7508"/>
                    </a:lnTo>
                    <a:cubicBezTo>
                      <a:pt x="1306" y="7508"/>
                      <a:pt x="1393" y="7501"/>
                      <a:pt x="1486" y="7494"/>
                    </a:cubicBezTo>
                    <a:lnTo>
                      <a:pt x="2164" y="7494"/>
                    </a:lnTo>
                    <a:lnTo>
                      <a:pt x="2316" y="7501"/>
                    </a:lnTo>
                    <a:lnTo>
                      <a:pt x="2438" y="7508"/>
                    </a:lnTo>
                    <a:lnTo>
                      <a:pt x="2590" y="7516"/>
                    </a:lnTo>
                    <a:lnTo>
                      <a:pt x="2712" y="7530"/>
                    </a:lnTo>
                    <a:lnTo>
                      <a:pt x="2857" y="7545"/>
                    </a:lnTo>
                    <a:lnTo>
                      <a:pt x="2979" y="7552"/>
                    </a:lnTo>
                    <a:lnTo>
                      <a:pt x="3124" y="7573"/>
                    </a:lnTo>
                    <a:lnTo>
                      <a:pt x="3246" y="7588"/>
                    </a:lnTo>
                    <a:lnTo>
                      <a:pt x="3398" y="7617"/>
                    </a:lnTo>
                    <a:lnTo>
                      <a:pt x="3520" y="7638"/>
                    </a:lnTo>
                    <a:lnTo>
                      <a:pt x="3672" y="7667"/>
                    </a:lnTo>
                    <a:lnTo>
                      <a:pt x="3780" y="7689"/>
                    </a:lnTo>
                    <a:cubicBezTo>
                      <a:pt x="3888" y="7710"/>
                      <a:pt x="3996" y="7732"/>
                      <a:pt x="4097" y="7761"/>
                    </a:cubicBezTo>
                    <a:lnTo>
                      <a:pt x="4126" y="267"/>
                    </a:lnTo>
                    <a:cubicBezTo>
                      <a:pt x="4025" y="238"/>
                      <a:pt x="3917" y="217"/>
                      <a:pt x="3816" y="195"/>
                    </a:cubicBezTo>
                    <a:lnTo>
                      <a:pt x="3773" y="188"/>
                    </a:lnTo>
                    <a:cubicBezTo>
                      <a:pt x="3751" y="181"/>
                      <a:pt x="3729" y="173"/>
                      <a:pt x="3701" y="173"/>
                    </a:cubicBezTo>
                    <a:lnTo>
                      <a:pt x="3549" y="145"/>
                    </a:lnTo>
                    <a:lnTo>
                      <a:pt x="3434" y="123"/>
                    </a:lnTo>
                    <a:lnTo>
                      <a:pt x="3275" y="101"/>
                    </a:lnTo>
                    <a:lnTo>
                      <a:pt x="3210" y="87"/>
                    </a:lnTo>
                    <a:lnTo>
                      <a:pt x="3160" y="80"/>
                    </a:lnTo>
                    <a:lnTo>
                      <a:pt x="3015" y="65"/>
                    </a:lnTo>
                    <a:lnTo>
                      <a:pt x="2886" y="51"/>
                    </a:lnTo>
                    <a:lnTo>
                      <a:pt x="2741" y="36"/>
                    </a:lnTo>
                    <a:lnTo>
                      <a:pt x="2662" y="29"/>
                    </a:lnTo>
                    <a:lnTo>
                      <a:pt x="2619" y="29"/>
                    </a:lnTo>
                    <a:lnTo>
                      <a:pt x="2467" y="15"/>
                    </a:lnTo>
                    <a:lnTo>
                      <a:pt x="2352" y="8"/>
                    </a:lnTo>
                    <a:lnTo>
                      <a:pt x="2200" y="0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" name="Google Shape;937;p55"/>
              <p:cNvSpPr/>
              <p:nvPr/>
            </p:nvSpPr>
            <p:spPr>
              <a:xfrm>
                <a:off x="4897425" y="276875"/>
                <a:ext cx="79550" cy="292850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11714" extrusionOk="0">
                    <a:moveTo>
                      <a:pt x="3181" y="1"/>
                    </a:moveTo>
                    <a:lnTo>
                      <a:pt x="29" y="4227"/>
                    </a:lnTo>
                    <a:lnTo>
                      <a:pt x="0" y="11714"/>
                    </a:lnTo>
                    <a:lnTo>
                      <a:pt x="3152" y="7487"/>
                    </a:lnTo>
                    <a:lnTo>
                      <a:pt x="318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" name="Google Shape;938;p55"/>
              <p:cNvSpPr/>
              <p:nvPr/>
            </p:nvSpPr>
            <p:spPr>
              <a:xfrm>
                <a:off x="4721800" y="260350"/>
                <a:ext cx="255175" cy="122225"/>
              </a:xfrm>
              <a:custGeom>
                <a:avLst/>
                <a:gdLst/>
                <a:ahLst/>
                <a:cxnLst/>
                <a:rect l="l" t="t" r="r" b="b"/>
                <a:pathLst>
                  <a:path w="10207" h="4889" extrusionOk="0">
                    <a:moveTo>
                      <a:pt x="4749" y="1"/>
                    </a:moveTo>
                    <a:cubicBezTo>
                      <a:pt x="3158" y="1"/>
                      <a:pt x="1567" y="168"/>
                      <a:pt x="1" y="503"/>
                    </a:cubicBezTo>
                    <a:lnTo>
                      <a:pt x="2943" y="4794"/>
                    </a:lnTo>
                    <a:cubicBezTo>
                      <a:pt x="3555" y="4675"/>
                      <a:pt x="4174" y="4614"/>
                      <a:pt x="4792" y="4614"/>
                    </a:cubicBezTo>
                    <a:cubicBezTo>
                      <a:pt x="5552" y="4614"/>
                      <a:pt x="6311" y="4705"/>
                      <a:pt x="7054" y="4888"/>
                    </a:cubicBezTo>
                    <a:lnTo>
                      <a:pt x="10206" y="662"/>
                    </a:lnTo>
                    <a:cubicBezTo>
                      <a:pt x="8412" y="222"/>
                      <a:pt x="6580" y="1"/>
                      <a:pt x="4749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9" name="Google Shape;939;p55"/>
            <p:cNvGrpSpPr/>
            <p:nvPr/>
          </p:nvGrpSpPr>
          <p:grpSpPr>
            <a:xfrm>
              <a:off x="6014775" y="319425"/>
              <a:ext cx="267975" cy="297900"/>
              <a:chOff x="4428250" y="314750"/>
              <a:chExt cx="267975" cy="297900"/>
            </a:xfrm>
          </p:grpSpPr>
          <p:sp>
            <p:nvSpPr>
              <p:cNvPr id="940" name="Google Shape;940;p55"/>
              <p:cNvSpPr/>
              <p:nvPr/>
            </p:nvSpPr>
            <p:spPr>
              <a:xfrm>
                <a:off x="4428975" y="314750"/>
                <a:ext cx="267250" cy="152575"/>
              </a:xfrm>
              <a:custGeom>
                <a:avLst/>
                <a:gdLst/>
                <a:ahLst/>
                <a:cxnLst/>
                <a:rect l="l" t="t" r="r" b="b"/>
                <a:pathLst>
                  <a:path w="10690" h="6103" extrusionOk="0">
                    <a:moveTo>
                      <a:pt x="7747" y="0"/>
                    </a:moveTo>
                    <a:cubicBezTo>
                      <a:pt x="4386" y="729"/>
                      <a:pt x="1530" y="2207"/>
                      <a:pt x="1" y="4263"/>
                    </a:cubicBezTo>
                    <a:lnTo>
                      <a:pt x="7314" y="6102"/>
                    </a:lnTo>
                    <a:cubicBezTo>
                      <a:pt x="7970" y="5215"/>
                      <a:pt x="9225" y="4580"/>
                      <a:pt x="10689" y="4292"/>
                    </a:cubicBezTo>
                    <a:lnTo>
                      <a:pt x="774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" name="Google Shape;941;p55"/>
              <p:cNvSpPr/>
              <p:nvPr/>
            </p:nvSpPr>
            <p:spPr>
              <a:xfrm>
                <a:off x="4611100" y="422025"/>
                <a:ext cx="84775" cy="19045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7618" extrusionOk="0">
                    <a:moveTo>
                      <a:pt x="3390" y="1"/>
                    </a:moveTo>
                    <a:cubicBezTo>
                      <a:pt x="3318" y="22"/>
                      <a:pt x="3231" y="37"/>
                      <a:pt x="3145" y="58"/>
                    </a:cubicBezTo>
                    <a:lnTo>
                      <a:pt x="3065" y="80"/>
                    </a:lnTo>
                    <a:lnTo>
                      <a:pt x="2900" y="123"/>
                    </a:lnTo>
                    <a:lnTo>
                      <a:pt x="2806" y="145"/>
                    </a:lnTo>
                    <a:cubicBezTo>
                      <a:pt x="2755" y="159"/>
                      <a:pt x="2705" y="174"/>
                      <a:pt x="2654" y="188"/>
                    </a:cubicBezTo>
                    <a:lnTo>
                      <a:pt x="2553" y="217"/>
                    </a:lnTo>
                    <a:lnTo>
                      <a:pt x="2481" y="239"/>
                    </a:lnTo>
                    <a:lnTo>
                      <a:pt x="2395" y="268"/>
                    </a:lnTo>
                    <a:lnTo>
                      <a:pt x="2330" y="289"/>
                    </a:lnTo>
                    <a:cubicBezTo>
                      <a:pt x="2258" y="318"/>
                      <a:pt x="2186" y="340"/>
                      <a:pt x="2113" y="369"/>
                    </a:cubicBezTo>
                    <a:lnTo>
                      <a:pt x="2085" y="383"/>
                    </a:lnTo>
                    <a:lnTo>
                      <a:pt x="1897" y="455"/>
                    </a:lnTo>
                    <a:lnTo>
                      <a:pt x="1839" y="484"/>
                    </a:lnTo>
                    <a:cubicBezTo>
                      <a:pt x="1782" y="506"/>
                      <a:pt x="1724" y="534"/>
                      <a:pt x="1673" y="556"/>
                    </a:cubicBezTo>
                    <a:lnTo>
                      <a:pt x="1623" y="578"/>
                    </a:lnTo>
                    <a:cubicBezTo>
                      <a:pt x="1558" y="607"/>
                      <a:pt x="1493" y="643"/>
                      <a:pt x="1428" y="679"/>
                    </a:cubicBezTo>
                    <a:lnTo>
                      <a:pt x="1385" y="700"/>
                    </a:lnTo>
                    <a:cubicBezTo>
                      <a:pt x="1334" y="729"/>
                      <a:pt x="1284" y="758"/>
                      <a:pt x="1234" y="787"/>
                    </a:cubicBezTo>
                    <a:lnTo>
                      <a:pt x="1183" y="816"/>
                    </a:lnTo>
                    <a:lnTo>
                      <a:pt x="1140" y="837"/>
                    </a:lnTo>
                    <a:lnTo>
                      <a:pt x="1068" y="888"/>
                    </a:lnTo>
                    <a:lnTo>
                      <a:pt x="981" y="946"/>
                    </a:lnTo>
                    <a:cubicBezTo>
                      <a:pt x="945" y="967"/>
                      <a:pt x="909" y="989"/>
                      <a:pt x="880" y="1010"/>
                    </a:cubicBezTo>
                    <a:lnTo>
                      <a:pt x="786" y="1075"/>
                    </a:lnTo>
                    <a:lnTo>
                      <a:pt x="693" y="1147"/>
                    </a:lnTo>
                    <a:lnTo>
                      <a:pt x="613" y="1212"/>
                    </a:lnTo>
                    <a:cubicBezTo>
                      <a:pt x="577" y="1234"/>
                      <a:pt x="548" y="1263"/>
                      <a:pt x="519" y="1284"/>
                    </a:cubicBezTo>
                    <a:lnTo>
                      <a:pt x="447" y="1349"/>
                    </a:lnTo>
                    <a:lnTo>
                      <a:pt x="433" y="1364"/>
                    </a:lnTo>
                    <a:cubicBezTo>
                      <a:pt x="390" y="1400"/>
                      <a:pt x="354" y="1443"/>
                      <a:pt x="310" y="1479"/>
                    </a:cubicBezTo>
                    <a:lnTo>
                      <a:pt x="289" y="1508"/>
                    </a:lnTo>
                    <a:cubicBezTo>
                      <a:pt x="245" y="1551"/>
                      <a:pt x="195" y="1595"/>
                      <a:pt x="159" y="1645"/>
                    </a:cubicBezTo>
                    <a:cubicBezTo>
                      <a:pt x="130" y="1681"/>
                      <a:pt x="101" y="1710"/>
                      <a:pt x="72" y="1746"/>
                    </a:cubicBezTo>
                    <a:lnTo>
                      <a:pt x="29" y="1804"/>
                    </a:lnTo>
                    <a:lnTo>
                      <a:pt x="0" y="7617"/>
                    </a:lnTo>
                    <a:cubicBezTo>
                      <a:pt x="43" y="7567"/>
                      <a:pt x="87" y="7509"/>
                      <a:pt x="130" y="7458"/>
                    </a:cubicBezTo>
                    <a:lnTo>
                      <a:pt x="130" y="7451"/>
                    </a:lnTo>
                    <a:cubicBezTo>
                      <a:pt x="173" y="7401"/>
                      <a:pt x="209" y="7357"/>
                      <a:pt x="253" y="7314"/>
                    </a:cubicBezTo>
                    <a:lnTo>
                      <a:pt x="281" y="7285"/>
                    </a:lnTo>
                    <a:cubicBezTo>
                      <a:pt x="325" y="7242"/>
                      <a:pt x="368" y="7199"/>
                      <a:pt x="411" y="7155"/>
                    </a:cubicBezTo>
                    <a:cubicBezTo>
                      <a:pt x="440" y="7134"/>
                      <a:pt x="462" y="7112"/>
                      <a:pt x="491" y="7091"/>
                    </a:cubicBezTo>
                    <a:cubicBezTo>
                      <a:pt x="512" y="7069"/>
                      <a:pt x="548" y="7040"/>
                      <a:pt x="577" y="7018"/>
                    </a:cubicBezTo>
                    <a:lnTo>
                      <a:pt x="657" y="6953"/>
                    </a:lnTo>
                    <a:cubicBezTo>
                      <a:pt x="693" y="6925"/>
                      <a:pt x="721" y="6903"/>
                      <a:pt x="757" y="6881"/>
                    </a:cubicBezTo>
                    <a:cubicBezTo>
                      <a:pt x="786" y="6852"/>
                      <a:pt x="815" y="6838"/>
                      <a:pt x="844" y="6816"/>
                    </a:cubicBezTo>
                    <a:cubicBezTo>
                      <a:pt x="873" y="6802"/>
                      <a:pt x="909" y="6773"/>
                      <a:pt x="945" y="6752"/>
                    </a:cubicBezTo>
                    <a:lnTo>
                      <a:pt x="1032" y="6694"/>
                    </a:lnTo>
                    <a:lnTo>
                      <a:pt x="1147" y="6622"/>
                    </a:lnTo>
                    <a:lnTo>
                      <a:pt x="1197" y="6593"/>
                    </a:lnTo>
                    <a:cubicBezTo>
                      <a:pt x="1248" y="6564"/>
                      <a:pt x="1298" y="6535"/>
                      <a:pt x="1349" y="6506"/>
                    </a:cubicBezTo>
                    <a:lnTo>
                      <a:pt x="1392" y="6485"/>
                    </a:lnTo>
                    <a:cubicBezTo>
                      <a:pt x="1457" y="6449"/>
                      <a:pt x="1522" y="6413"/>
                      <a:pt x="1594" y="6384"/>
                    </a:cubicBezTo>
                    <a:lnTo>
                      <a:pt x="1637" y="6362"/>
                    </a:lnTo>
                    <a:cubicBezTo>
                      <a:pt x="1688" y="6340"/>
                      <a:pt x="1746" y="6312"/>
                      <a:pt x="1803" y="6290"/>
                    </a:cubicBezTo>
                    <a:lnTo>
                      <a:pt x="1861" y="6261"/>
                    </a:lnTo>
                    <a:cubicBezTo>
                      <a:pt x="1926" y="6239"/>
                      <a:pt x="1984" y="6211"/>
                      <a:pt x="2049" y="6189"/>
                    </a:cubicBezTo>
                    <a:lnTo>
                      <a:pt x="2077" y="6175"/>
                    </a:lnTo>
                    <a:cubicBezTo>
                      <a:pt x="2149" y="6146"/>
                      <a:pt x="2222" y="6124"/>
                      <a:pt x="2294" y="6095"/>
                    </a:cubicBezTo>
                    <a:lnTo>
                      <a:pt x="2359" y="6074"/>
                    </a:lnTo>
                    <a:lnTo>
                      <a:pt x="2517" y="6023"/>
                    </a:lnTo>
                    <a:lnTo>
                      <a:pt x="2618" y="5994"/>
                    </a:lnTo>
                    <a:lnTo>
                      <a:pt x="2770" y="5951"/>
                    </a:lnTo>
                    <a:lnTo>
                      <a:pt x="2856" y="5929"/>
                    </a:lnTo>
                    <a:cubicBezTo>
                      <a:pt x="2914" y="5915"/>
                      <a:pt x="2972" y="5900"/>
                      <a:pt x="3029" y="5886"/>
                    </a:cubicBezTo>
                    <a:lnTo>
                      <a:pt x="3109" y="5864"/>
                    </a:lnTo>
                    <a:cubicBezTo>
                      <a:pt x="3195" y="5843"/>
                      <a:pt x="3282" y="5828"/>
                      <a:pt x="3368" y="5807"/>
                    </a:cubicBezTo>
                    <a:lnTo>
                      <a:pt x="3390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" name="Google Shape;942;p55"/>
              <p:cNvSpPr/>
              <p:nvPr/>
            </p:nvSpPr>
            <p:spPr>
              <a:xfrm>
                <a:off x="4428250" y="421300"/>
                <a:ext cx="183600" cy="191350"/>
              </a:xfrm>
              <a:custGeom>
                <a:avLst/>
                <a:gdLst/>
                <a:ahLst/>
                <a:cxnLst/>
                <a:rect l="l" t="t" r="r" b="b"/>
                <a:pathLst>
                  <a:path w="7344" h="7654" extrusionOk="0">
                    <a:moveTo>
                      <a:pt x="30" y="1"/>
                    </a:moveTo>
                    <a:lnTo>
                      <a:pt x="1" y="5814"/>
                    </a:lnTo>
                    <a:lnTo>
                      <a:pt x="7314" y="7653"/>
                    </a:lnTo>
                    <a:lnTo>
                      <a:pt x="7343" y="184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3" name="Google Shape;943;p55"/>
            <p:cNvGrpSpPr/>
            <p:nvPr/>
          </p:nvGrpSpPr>
          <p:grpSpPr>
            <a:xfrm>
              <a:off x="6384394" y="238644"/>
              <a:ext cx="263825" cy="384100"/>
              <a:chOff x="4897600" y="530925"/>
              <a:chExt cx="263825" cy="384100"/>
            </a:xfrm>
          </p:grpSpPr>
          <p:sp>
            <p:nvSpPr>
              <p:cNvPr id="944" name="Google Shape;944;p55"/>
              <p:cNvSpPr/>
              <p:nvPr/>
            </p:nvSpPr>
            <p:spPr>
              <a:xfrm>
                <a:off x="4897600" y="636775"/>
                <a:ext cx="79000" cy="278250"/>
              </a:xfrm>
              <a:custGeom>
                <a:avLst/>
                <a:gdLst/>
                <a:ahLst/>
                <a:cxnLst/>
                <a:rect l="l" t="t" r="r" b="b"/>
                <a:pathLst>
                  <a:path w="3160" h="11130" extrusionOk="0">
                    <a:moveTo>
                      <a:pt x="30" y="1"/>
                    </a:moveTo>
                    <a:lnTo>
                      <a:pt x="1" y="9168"/>
                    </a:lnTo>
                    <a:cubicBezTo>
                      <a:pt x="94" y="9189"/>
                      <a:pt x="174" y="9211"/>
                      <a:pt x="253" y="9240"/>
                    </a:cubicBezTo>
                    <a:cubicBezTo>
                      <a:pt x="361" y="9269"/>
                      <a:pt x="462" y="9298"/>
                      <a:pt x="570" y="9334"/>
                    </a:cubicBezTo>
                    <a:lnTo>
                      <a:pt x="650" y="9362"/>
                    </a:lnTo>
                    <a:cubicBezTo>
                      <a:pt x="744" y="9391"/>
                      <a:pt x="837" y="9427"/>
                      <a:pt x="931" y="9463"/>
                    </a:cubicBezTo>
                    <a:lnTo>
                      <a:pt x="946" y="9471"/>
                    </a:lnTo>
                    <a:lnTo>
                      <a:pt x="1075" y="9521"/>
                    </a:lnTo>
                    <a:lnTo>
                      <a:pt x="1162" y="9557"/>
                    </a:lnTo>
                    <a:cubicBezTo>
                      <a:pt x="1205" y="9579"/>
                      <a:pt x="1248" y="9600"/>
                      <a:pt x="1292" y="9615"/>
                    </a:cubicBezTo>
                    <a:lnTo>
                      <a:pt x="1371" y="9658"/>
                    </a:lnTo>
                    <a:cubicBezTo>
                      <a:pt x="1422" y="9680"/>
                      <a:pt x="1465" y="9701"/>
                      <a:pt x="1508" y="9723"/>
                    </a:cubicBezTo>
                    <a:lnTo>
                      <a:pt x="1573" y="9759"/>
                    </a:lnTo>
                    <a:cubicBezTo>
                      <a:pt x="1638" y="9788"/>
                      <a:pt x="1703" y="9824"/>
                      <a:pt x="1761" y="9860"/>
                    </a:cubicBezTo>
                    <a:cubicBezTo>
                      <a:pt x="2388" y="10221"/>
                      <a:pt x="2850" y="10661"/>
                      <a:pt x="3138" y="11129"/>
                    </a:cubicBezTo>
                    <a:lnTo>
                      <a:pt x="3160" y="1962"/>
                    </a:lnTo>
                    <a:cubicBezTo>
                      <a:pt x="2871" y="1486"/>
                      <a:pt x="2410" y="1046"/>
                      <a:pt x="1782" y="686"/>
                    </a:cubicBezTo>
                    <a:cubicBezTo>
                      <a:pt x="1717" y="650"/>
                      <a:pt x="1660" y="614"/>
                      <a:pt x="1595" y="585"/>
                    </a:cubicBezTo>
                    <a:lnTo>
                      <a:pt x="1530" y="556"/>
                    </a:lnTo>
                    <a:cubicBezTo>
                      <a:pt x="1486" y="527"/>
                      <a:pt x="1443" y="506"/>
                      <a:pt x="1393" y="484"/>
                    </a:cubicBezTo>
                    <a:lnTo>
                      <a:pt x="1313" y="448"/>
                    </a:lnTo>
                    <a:lnTo>
                      <a:pt x="1184" y="390"/>
                    </a:lnTo>
                    <a:lnTo>
                      <a:pt x="1097" y="354"/>
                    </a:lnTo>
                    <a:lnTo>
                      <a:pt x="967" y="296"/>
                    </a:lnTo>
                    <a:lnTo>
                      <a:pt x="953" y="296"/>
                    </a:lnTo>
                    <a:cubicBezTo>
                      <a:pt x="866" y="260"/>
                      <a:pt x="772" y="224"/>
                      <a:pt x="671" y="188"/>
                    </a:cubicBezTo>
                    <a:lnTo>
                      <a:pt x="592" y="167"/>
                    </a:lnTo>
                    <a:cubicBezTo>
                      <a:pt x="491" y="131"/>
                      <a:pt x="383" y="94"/>
                      <a:pt x="282" y="66"/>
                    </a:cubicBezTo>
                    <a:cubicBezTo>
                      <a:pt x="195" y="44"/>
                      <a:pt x="116" y="22"/>
                      <a:pt x="30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" name="Google Shape;945;p55"/>
              <p:cNvSpPr/>
              <p:nvPr/>
            </p:nvSpPr>
            <p:spPr>
              <a:xfrm>
                <a:off x="4898150" y="530925"/>
                <a:ext cx="263275" cy="154750"/>
              </a:xfrm>
              <a:custGeom>
                <a:avLst/>
                <a:gdLst/>
                <a:ahLst/>
                <a:cxnLst/>
                <a:rect l="l" t="t" r="r" b="b"/>
                <a:pathLst>
                  <a:path w="10531" h="6190" extrusionOk="0">
                    <a:moveTo>
                      <a:pt x="3145" y="1"/>
                    </a:moveTo>
                    <a:lnTo>
                      <a:pt x="0" y="4227"/>
                    </a:lnTo>
                    <a:cubicBezTo>
                      <a:pt x="613" y="4379"/>
                      <a:pt x="1205" y="4610"/>
                      <a:pt x="1760" y="4920"/>
                    </a:cubicBezTo>
                    <a:cubicBezTo>
                      <a:pt x="2380" y="5280"/>
                      <a:pt x="2849" y="5720"/>
                      <a:pt x="3131" y="6189"/>
                    </a:cubicBezTo>
                    <a:lnTo>
                      <a:pt x="10530" y="4502"/>
                    </a:lnTo>
                    <a:cubicBezTo>
                      <a:pt x="9845" y="3441"/>
                      <a:pt x="8771" y="2468"/>
                      <a:pt x="7371" y="1660"/>
                    </a:cubicBezTo>
                    <a:cubicBezTo>
                      <a:pt x="6189" y="975"/>
                      <a:pt x="4775" y="405"/>
                      <a:pt x="3145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" name="Google Shape;946;p55"/>
              <p:cNvSpPr/>
              <p:nvPr/>
            </p:nvSpPr>
            <p:spPr>
              <a:xfrm>
                <a:off x="4975850" y="643450"/>
                <a:ext cx="185575" cy="271400"/>
              </a:xfrm>
              <a:custGeom>
                <a:avLst/>
                <a:gdLst/>
                <a:ahLst/>
                <a:cxnLst/>
                <a:rect l="l" t="t" r="r" b="b"/>
                <a:pathLst>
                  <a:path w="7423" h="10856" extrusionOk="0">
                    <a:moveTo>
                      <a:pt x="7422" y="1"/>
                    </a:moveTo>
                    <a:lnTo>
                      <a:pt x="23" y="1688"/>
                    </a:lnTo>
                    <a:lnTo>
                      <a:pt x="1" y="10855"/>
                    </a:lnTo>
                    <a:lnTo>
                      <a:pt x="7401" y="9168"/>
                    </a:lnTo>
                    <a:lnTo>
                      <a:pt x="7422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7" name="Google Shape;947;p55"/>
            <p:cNvGrpSpPr/>
            <p:nvPr/>
          </p:nvGrpSpPr>
          <p:grpSpPr>
            <a:xfrm>
              <a:off x="5976993" y="471107"/>
              <a:ext cx="222175" cy="258225"/>
              <a:chOff x="4390750" y="609200"/>
              <a:chExt cx="222175" cy="258225"/>
            </a:xfrm>
          </p:grpSpPr>
          <p:sp>
            <p:nvSpPr>
              <p:cNvPr id="948" name="Google Shape;948;p55"/>
              <p:cNvSpPr/>
              <p:nvPr/>
            </p:nvSpPr>
            <p:spPr>
              <a:xfrm>
                <a:off x="4599550" y="655000"/>
                <a:ext cx="12300" cy="135800"/>
              </a:xfrm>
              <a:custGeom>
                <a:avLst/>
                <a:gdLst/>
                <a:ahLst/>
                <a:cxnLst/>
                <a:rect l="l" t="t" r="r" b="b"/>
                <a:pathLst>
                  <a:path w="492" h="5432" extrusionOk="0">
                    <a:moveTo>
                      <a:pt x="491" y="0"/>
                    </a:moveTo>
                    <a:lnTo>
                      <a:pt x="491" y="0"/>
                    </a:lnTo>
                    <a:cubicBezTo>
                      <a:pt x="448" y="51"/>
                      <a:pt x="419" y="101"/>
                      <a:pt x="383" y="152"/>
                    </a:cubicBezTo>
                    <a:lnTo>
                      <a:pt x="354" y="202"/>
                    </a:lnTo>
                    <a:cubicBezTo>
                      <a:pt x="332" y="231"/>
                      <a:pt x="318" y="260"/>
                      <a:pt x="304" y="289"/>
                    </a:cubicBezTo>
                    <a:lnTo>
                      <a:pt x="296" y="303"/>
                    </a:lnTo>
                    <a:cubicBezTo>
                      <a:pt x="282" y="332"/>
                      <a:pt x="267" y="361"/>
                      <a:pt x="253" y="382"/>
                    </a:cubicBezTo>
                    <a:cubicBezTo>
                      <a:pt x="239" y="411"/>
                      <a:pt x="224" y="440"/>
                      <a:pt x="210" y="469"/>
                    </a:cubicBezTo>
                    <a:cubicBezTo>
                      <a:pt x="195" y="491"/>
                      <a:pt x="188" y="519"/>
                      <a:pt x="174" y="548"/>
                    </a:cubicBezTo>
                    <a:cubicBezTo>
                      <a:pt x="166" y="577"/>
                      <a:pt x="159" y="592"/>
                      <a:pt x="152" y="606"/>
                    </a:cubicBezTo>
                    <a:cubicBezTo>
                      <a:pt x="152" y="613"/>
                      <a:pt x="145" y="620"/>
                      <a:pt x="145" y="628"/>
                    </a:cubicBezTo>
                    <a:cubicBezTo>
                      <a:pt x="138" y="656"/>
                      <a:pt x="130" y="678"/>
                      <a:pt x="116" y="707"/>
                    </a:cubicBezTo>
                    <a:cubicBezTo>
                      <a:pt x="109" y="729"/>
                      <a:pt x="102" y="765"/>
                      <a:pt x="94" y="786"/>
                    </a:cubicBezTo>
                    <a:cubicBezTo>
                      <a:pt x="87" y="815"/>
                      <a:pt x="80" y="837"/>
                      <a:pt x="73" y="866"/>
                    </a:cubicBezTo>
                    <a:cubicBezTo>
                      <a:pt x="66" y="894"/>
                      <a:pt x="66" y="909"/>
                      <a:pt x="58" y="931"/>
                    </a:cubicBezTo>
                    <a:cubicBezTo>
                      <a:pt x="58" y="938"/>
                      <a:pt x="58" y="945"/>
                      <a:pt x="58" y="952"/>
                    </a:cubicBezTo>
                    <a:cubicBezTo>
                      <a:pt x="58" y="974"/>
                      <a:pt x="51" y="1003"/>
                      <a:pt x="44" y="1032"/>
                    </a:cubicBezTo>
                    <a:cubicBezTo>
                      <a:pt x="44" y="1053"/>
                      <a:pt x="37" y="1082"/>
                      <a:pt x="29" y="1111"/>
                    </a:cubicBezTo>
                    <a:lnTo>
                      <a:pt x="29" y="1190"/>
                    </a:lnTo>
                    <a:lnTo>
                      <a:pt x="29" y="1248"/>
                    </a:lnTo>
                    <a:lnTo>
                      <a:pt x="29" y="1298"/>
                    </a:lnTo>
                    <a:lnTo>
                      <a:pt x="2" y="5279"/>
                    </a:lnTo>
                    <a:lnTo>
                      <a:pt x="2" y="5279"/>
                    </a:lnTo>
                    <a:cubicBezTo>
                      <a:pt x="3" y="5268"/>
                      <a:pt x="4" y="5257"/>
                      <a:pt x="8" y="5244"/>
                    </a:cubicBezTo>
                    <a:cubicBezTo>
                      <a:pt x="15" y="5215"/>
                      <a:pt x="15" y="5193"/>
                      <a:pt x="15" y="5164"/>
                    </a:cubicBezTo>
                    <a:cubicBezTo>
                      <a:pt x="22" y="5135"/>
                      <a:pt x="22" y="5107"/>
                      <a:pt x="29" y="5085"/>
                    </a:cubicBezTo>
                    <a:cubicBezTo>
                      <a:pt x="37" y="5056"/>
                      <a:pt x="44" y="5027"/>
                      <a:pt x="51" y="4998"/>
                    </a:cubicBezTo>
                    <a:cubicBezTo>
                      <a:pt x="58" y="4970"/>
                      <a:pt x="58" y="4948"/>
                      <a:pt x="66" y="4919"/>
                    </a:cubicBezTo>
                    <a:cubicBezTo>
                      <a:pt x="73" y="4897"/>
                      <a:pt x="87" y="4869"/>
                      <a:pt x="94" y="4832"/>
                    </a:cubicBezTo>
                    <a:cubicBezTo>
                      <a:pt x="102" y="4796"/>
                      <a:pt x="109" y="4782"/>
                      <a:pt x="116" y="4753"/>
                    </a:cubicBezTo>
                    <a:cubicBezTo>
                      <a:pt x="130" y="4731"/>
                      <a:pt x="138" y="4703"/>
                      <a:pt x="152" y="4674"/>
                    </a:cubicBezTo>
                    <a:cubicBezTo>
                      <a:pt x="159" y="4645"/>
                      <a:pt x="174" y="4623"/>
                      <a:pt x="188" y="4594"/>
                    </a:cubicBezTo>
                    <a:cubicBezTo>
                      <a:pt x="195" y="4566"/>
                      <a:pt x="210" y="4537"/>
                      <a:pt x="224" y="4515"/>
                    </a:cubicBezTo>
                    <a:cubicBezTo>
                      <a:pt x="239" y="4486"/>
                      <a:pt x="253" y="4457"/>
                      <a:pt x="267" y="4429"/>
                    </a:cubicBezTo>
                    <a:cubicBezTo>
                      <a:pt x="282" y="4407"/>
                      <a:pt x="304" y="4364"/>
                      <a:pt x="325" y="4328"/>
                    </a:cubicBezTo>
                    <a:cubicBezTo>
                      <a:pt x="340" y="4313"/>
                      <a:pt x="347" y="4299"/>
                      <a:pt x="361" y="4284"/>
                    </a:cubicBezTo>
                    <a:cubicBezTo>
                      <a:pt x="390" y="4234"/>
                      <a:pt x="426" y="4183"/>
                      <a:pt x="462" y="4133"/>
                    </a:cubicBezTo>
                    <a:lnTo>
                      <a:pt x="491" y="0"/>
                    </a:lnTo>
                    <a:close/>
                    <a:moveTo>
                      <a:pt x="2" y="5279"/>
                    </a:moveTo>
                    <a:cubicBezTo>
                      <a:pt x="1" y="5291"/>
                      <a:pt x="1" y="5304"/>
                      <a:pt x="1" y="5323"/>
                    </a:cubicBezTo>
                    <a:lnTo>
                      <a:pt x="1" y="5431"/>
                    </a:lnTo>
                    <a:lnTo>
                      <a:pt x="2" y="5279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" name="Google Shape;949;p55"/>
              <p:cNvSpPr/>
              <p:nvPr/>
            </p:nvSpPr>
            <p:spPr>
              <a:xfrm>
                <a:off x="4427175" y="721700"/>
                <a:ext cx="1857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7430" h="5829" extrusionOk="0">
                    <a:moveTo>
                      <a:pt x="7429" y="1"/>
                    </a:moveTo>
                    <a:lnTo>
                      <a:pt x="29" y="1696"/>
                    </a:lnTo>
                    <a:lnTo>
                      <a:pt x="1" y="5828"/>
                    </a:lnTo>
                    <a:lnTo>
                      <a:pt x="7400" y="4133"/>
                    </a:lnTo>
                    <a:lnTo>
                      <a:pt x="7429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" name="Google Shape;950;p55"/>
              <p:cNvSpPr/>
              <p:nvPr/>
            </p:nvSpPr>
            <p:spPr>
              <a:xfrm>
                <a:off x="4400300" y="686900"/>
                <a:ext cx="27625" cy="1805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7221" extrusionOk="0">
                    <a:moveTo>
                      <a:pt x="30" y="1"/>
                    </a:moveTo>
                    <a:lnTo>
                      <a:pt x="1" y="4133"/>
                    </a:lnTo>
                    <a:cubicBezTo>
                      <a:pt x="1" y="5201"/>
                      <a:pt x="369" y="6247"/>
                      <a:pt x="1076" y="7220"/>
                    </a:cubicBezTo>
                    <a:lnTo>
                      <a:pt x="1104" y="3088"/>
                    </a:lnTo>
                    <a:cubicBezTo>
                      <a:pt x="527" y="2294"/>
                      <a:pt x="174" y="1458"/>
                      <a:pt x="66" y="599"/>
                    </a:cubicBezTo>
                    <a:cubicBezTo>
                      <a:pt x="44" y="397"/>
                      <a:pt x="30" y="195"/>
                      <a:pt x="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" name="Google Shape;951;p55"/>
              <p:cNvSpPr/>
              <p:nvPr/>
            </p:nvSpPr>
            <p:spPr>
              <a:xfrm>
                <a:off x="4390750" y="609200"/>
                <a:ext cx="222175" cy="154900"/>
              </a:xfrm>
              <a:custGeom>
                <a:avLst/>
                <a:gdLst/>
                <a:ahLst/>
                <a:cxnLst/>
                <a:rect l="l" t="t" r="r" b="b"/>
                <a:pathLst>
                  <a:path w="8887" h="6196" extrusionOk="0">
                    <a:moveTo>
                      <a:pt x="1530" y="0"/>
                    </a:moveTo>
                    <a:cubicBezTo>
                      <a:pt x="1" y="2049"/>
                      <a:pt x="94" y="4277"/>
                      <a:pt x="1486" y="6196"/>
                    </a:cubicBezTo>
                    <a:lnTo>
                      <a:pt x="8886" y="4508"/>
                    </a:lnTo>
                    <a:cubicBezTo>
                      <a:pt x="8244" y="3686"/>
                      <a:pt x="8180" y="2726"/>
                      <a:pt x="8843" y="1839"/>
                    </a:cubicBezTo>
                    <a:lnTo>
                      <a:pt x="153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2" name="Google Shape;952;p55"/>
            <p:cNvGrpSpPr/>
            <p:nvPr/>
          </p:nvGrpSpPr>
          <p:grpSpPr>
            <a:xfrm>
              <a:off x="6012699" y="624883"/>
              <a:ext cx="258950" cy="209025"/>
              <a:chOff x="4427350" y="850800"/>
              <a:chExt cx="258950" cy="209025"/>
            </a:xfrm>
          </p:grpSpPr>
          <p:sp>
            <p:nvSpPr>
              <p:cNvPr id="953" name="Google Shape;953;p55"/>
              <p:cNvSpPr/>
              <p:nvPr/>
            </p:nvSpPr>
            <p:spPr>
              <a:xfrm>
                <a:off x="4427350" y="893175"/>
                <a:ext cx="179975" cy="166650"/>
              </a:xfrm>
              <a:custGeom>
                <a:avLst/>
                <a:gdLst/>
                <a:ahLst/>
                <a:cxnLst/>
                <a:rect l="l" t="t" r="r" b="b"/>
                <a:pathLst>
                  <a:path w="7199" h="6666" extrusionOk="0">
                    <a:moveTo>
                      <a:pt x="30" y="1"/>
                    </a:moveTo>
                    <a:lnTo>
                      <a:pt x="1" y="2453"/>
                    </a:lnTo>
                    <a:cubicBezTo>
                      <a:pt x="679" y="3398"/>
                      <a:pt x="1681" y="4271"/>
                      <a:pt x="2958" y="5006"/>
                    </a:cubicBezTo>
                    <a:lnTo>
                      <a:pt x="3181" y="5136"/>
                    </a:lnTo>
                    <a:lnTo>
                      <a:pt x="3261" y="5179"/>
                    </a:lnTo>
                    <a:lnTo>
                      <a:pt x="3412" y="5259"/>
                    </a:lnTo>
                    <a:lnTo>
                      <a:pt x="3506" y="5309"/>
                    </a:lnTo>
                    <a:lnTo>
                      <a:pt x="3650" y="5381"/>
                    </a:lnTo>
                    <a:lnTo>
                      <a:pt x="3751" y="5432"/>
                    </a:lnTo>
                    <a:lnTo>
                      <a:pt x="3888" y="5497"/>
                    </a:lnTo>
                    <a:lnTo>
                      <a:pt x="3996" y="5547"/>
                    </a:lnTo>
                    <a:lnTo>
                      <a:pt x="4133" y="5612"/>
                    </a:lnTo>
                    <a:lnTo>
                      <a:pt x="4249" y="5670"/>
                    </a:lnTo>
                    <a:lnTo>
                      <a:pt x="4386" y="5727"/>
                    </a:lnTo>
                    <a:lnTo>
                      <a:pt x="4509" y="5778"/>
                    </a:lnTo>
                    <a:lnTo>
                      <a:pt x="4646" y="5836"/>
                    </a:lnTo>
                    <a:lnTo>
                      <a:pt x="4768" y="5886"/>
                    </a:lnTo>
                    <a:lnTo>
                      <a:pt x="4912" y="5944"/>
                    </a:lnTo>
                    <a:lnTo>
                      <a:pt x="4920" y="5944"/>
                    </a:lnTo>
                    <a:lnTo>
                      <a:pt x="4948" y="5958"/>
                    </a:lnTo>
                    <a:cubicBezTo>
                      <a:pt x="5049" y="5994"/>
                      <a:pt x="5158" y="6038"/>
                      <a:pt x="5266" y="6074"/>
                    </a:cubicBezTo>
                    <a:lnTo>
                      <a:pt x="5360" y="6110"/>
                    </a:lnTo>
                    <a:cubicBezTo>
                      <a:pt x="5475" y="6153"/>
                      <a:pt x="5598" y="6203"/>
                      <a:pt x="5720" y="6240"/>
                    </a:cubicBezTo>
                    <a:lnTo>
                      <a:pt x="5735" y="6247"/>
                    </a:lnTo>
                    <a:cubicBezTo>
                      <a:pt x="5857" y="6283"/>
                      <a:pt x="5973" y="6319"/>
                      <a:pt x="6095" y="6362"/>
                    </a:cubicBezTo>
                    <a:lnTo>
                      <a:pt x="6189" y="6391"/>
                    </a:lnTo>
                    <a:cubicBezTo>
                      <a:pt x="6319" y="6427"/>
                      <a:pt x="6441" y="6463"/>
                      <a:pt x="6571" y="6499"/>
                    </a:cubicBezTo>
                    <a:cubicBezTo>
                      <a:pt x="6651" y="6528"/>
                      <a:pt x="6737" y="6550"/>
                      <a:pt x="6816" y="6571"/>
                    </a:cubicBezTo>
                    <a:lnTo>
                      <a:pt x="6867" y="6586"/>
                    </a:lnTo>
                    <a:cubicBezTo>
                      <a:pt x="6968" y="6615"/>
                      <a:pt x="7069" y="6636"/>
                      <a:pt x="7170" y="6665"/>
                    </a:cubicBezTo>
                    <a:lnTo>
                      <a:pt x="7199" y="4213"/>
                    </a:lnTo>
                    <a:lnTo>
                      <a:pt x="6910" y="4133"/>
                    </a:lnTo>
                    <a:lnTo>
                      <a:pt x="6853" y="4119"/>
                    </a:lnTo>
                    <a:lnTo>
                      <a:pt x="6607" y="4054"/>
                    </a:lnTo>
                    <a:cubicBezTo>
                      <a:pt x="6485" y="4018"/>
                      <a:pt x="6355" y="3975"/>
                      <a:pt x="6225" y="3939"/>
                    </a:cubicBezTo>
                    <a:lnTo>
                      <a:pt x="6131" y="3910"/>
                    </a:lnTo>
                    <a:cubicBezTo>
                      <a:pt x="6009" y="3874"/>
                      <a:pt x="5893" y="3831"/>
                      <a:pt x="5771" y="3795"/>
                    </a:cubicBezTo>
                    <a:lnTo>
                      <a:pt x="5756" y="3787"/>
                    </a:lnTo>
                    <a:cubicBezTo>
                      <a:pt x="5634" y="3744"/>
                      <a:pt x="5511" y="3701"/>
                      <a:pt x="5396" y="3657"/>
                    </a:cubicBezTo>
                    <a:lnTo>
                      <a:pt x="5302" y="3629"/>
                    </a:lnTo>
                    <a:cubicBezTo>
                      <a:pt x="5194" y="3585"/>
                      <a:pt x="5085" y="3549"/>
                      <a:pt x="4977" y="3506"/>
                    </a:cubicBezTo>
                    <a:lnTo>
                      <a:pt x="4941" y="3492"/>
                    </a:lnTo>
                    <a:lnTo>
                      <a:pt x="4804" y="3434"/>
                    </a:lnTo>
                    <a:lnTo>
                      <a:pt x="4682" y="3383"/>
                    </a:lnTo>
                    <a:lnTo>
                      <a:pt x="4545" y="3326"/>
                    </a:lnTo>
                    <a:lnTo>
                      <a:pt x="4422" y="3275"/>
                    </a:lnTo>
                    <a:lnTo>
                      <a:pt x="4285" y="3218"/>
                    </a:lnTo>
                    <a:lnTo>
                      <a:pt x="4170" y="3160"/>
                    </a:lnTo>
                    <a:lnTo>
                      <a:pt x="4032" y="3102"/>
                    </a:lnTo>
                    <a:lnTo>
                      <a:pt x="3924" y="3044"/>
                    </a:lnTo>
                    <a:lnTo>
                      <a:pt x="3787" y="2980"/>
                    </a:lnTo>
                    <a:lnTo>
                      <a:pt x="3679" y="2929"/>
                    </a:lnTo>
                    <a:cubicBezTo>
                      <a:pt x="3636" y="2907"/>
                      <a:pt x="3585" y="2879"/>
                      <a:pt x="3542" y="2857"/>
                    </a:cubicBezTo>
                    <a:lnTo>
                      <a:pt x="3448" y="2806"/>
                    </a:lnTo>
                    <a:cubicBezTo>
                      <a:pt x="3398" y="2778"/>
                      <a:pt x="3347" y="2749"/>
                      <a:pt x="3297" y="2727"/>
                    </a:cubicBezTo>
                    <a:lnTo>
                      <a:pt x="3217" y="2684"/>
                    </a:lnTo>
                    <a:lnTo>
                      <a:pt x="2994" y="2554"/>
                    </a:lnTo>
                    <a:cubicBezTo>
                      <a:pt x="1717" y="1818"/>
                      <a:pt x="715" y="946"/>
                      <a:pt x="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" name="Google Shape;954;p55"/>
              <p:cNvSpPr/>
              <p:nvPr/>
            </p:nvSpPr>
            <p:spPr>
              <a:xfrm>
                <a:off x="4427900" y="850800"/>
                <a:ext cx="258400" cy="147700"/>
              </a:xfrm>
              <a:custGeom>
                <a:avLst/>
                <a:gdLst/>
                <a:ahLst/>
                <a:cxnLst/>
                <a:rect l="l" t="t" r="r" b="b"/>
                <a:pathLst>
                  <a:path w="10336" h="5908" extrusionOk="0">
                    <a:moveTo>
                      <a:pt x="7400" y="1"/>
                    </a:moveTo>
                    <a:lnTo>
                      <a:pt x="0" y="1696"/>
                    </a:lnTo>
                    <a:cubicBezTo>
                      <a:pt x="686" y="2641"/>
                      <a:pt x="1688" y="3513"/>
                      <a:pt x="2957" y="4249"/>
                    </a:cubicBezTo>
                    <a:cubicBezTo>
                      <a:pt x="4140" y="4934"/>
                      <a:pt x="5561" y="5497"/>
                      <a:pt x="7184" y="5908"/>
                    </a:cubicBezTo>
                    <a:lnTo>
                      <a:pt x="10336" y="1681"/>
                    </a:lnTo>
                    <a:cubicBezTo>
                      <a:pt x="9715" y="1530"/>
                      <a:pt x="9124" y="1299"/>
                      <a:pt x="8569" y="989"/>
                    </a:cubicBezTo>
                    <a:cubicBezTo>
                      <a:pt x="8122" y="737"/>
                      <a:pt x="7725" y="405"/>
                      <a:pt x="7400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" name="Google Shape;955;p55"/>
              <p:cNvSpPr/>
              <p:nvPr/>
            </p:nvSpPr>
            <p:spPr>
              <a:xfrm>
                <a:off x="4606775" y="892825"/>
                <a:ext cx="79525" cy="167000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6680" extrusionOk="0">
                    <a:moveTo>
                      <a:pt x="3181" y="0"/>
                    </a:moveTo>
                    <a:lnTo>
                      <a:pt x="29" y="4227"/>
                    </a:lnTo>
                    <a:lnTo>
                      <a:pt x="0" y="6679"/>
                    </a:lnTo>
                    <a:lnTo>
                      <a:pt x="3181" y="2467"/>
                    </a:lnTo>
                    <a:lnTo>
                      <a:pt x="3181" y="0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6" name="Google Shape;956;p55"/>
            <p:cNvGrpSpPr/>
            <p:nvPr/>
          </p:nvGrpSpPr>
          <p:grpSpPr>
            <a:xfrm>
              <a:off x="6192527" y="709277"/>
              <a:ext cx="269050" cy="141925"/>
              <a:chOff x="4703050" y="934300"/>
              <a:chExt cx="269050" cy="141925"/>
            </a:xfrm>
          </p:grpSpPr>
          <p:sp>
            <p:nvSpPr>
              <p:cNvPr id="957" name="Google Shape;957;p55"/>
              <p:cNvSpPr/>
              <p:nvPr/>
            </p:nvSpPr>
            <p:spPr>
              <a:xfrm>
                <a:off x="4704500" y="934300"/>
                <a:ext cx="267600" cy="122600"/>
              </a:xfrm>
              <a:custGeom>
                <a:avLst/>
                <a:gdLst/>
                <a:ahLst/>
                <a:cxnLst/>
                <a:rect l="l" t="t" r="r" b="b"/>
                <a:pathLst>
                  <a:path w="10704" h="4904" extrusionOk="0">
                    <a:moveTo>
                      <a:pt x="7761" y="0"/>
                    </a:moveTo>
                    <a:cubicBezTo>
                      <a:pt x="6993" y="194"/>
                      <a:pt x="6208" y="291"/>
                      <a:pt x="5423" y="291"/>
                    </a:cubicBezTo>
                    <a:cubicBezTo>
                      <a:pt x="4661" y="291"/>
                      <a:pt x="3899" y="199"/>
                      <a:pt x="3152" y="15"/>
                    </a:cubicBezTo>
                    <a:lnTo>
                      <a:pt x="0" y="4248"/>
                    </a:lnTo>
                    <a:cubicBezTo>
                      <a:pt x="1790" y="4685"/>
                      <a:pt x="3617" y="4903"/>
                      <a:pt x="5444" y="4903"/>
                    </a:cubicBezTo>
                    <a:cubicBezTo>
                      <a:pt x="7209" y="4903"/>
                      <a:pt x="8974" y="4699"/>
                      <a:pt x="10703" y="4292"/>
                    </a:cubicBezTo>
                    <a:lnTo>
                      <a:pt x="776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" name="Google Shape;958;p55"/>
              <p:cNvSpPr/>
              <p:nvPr/>
            </p:nvSpPr>
            <p:spPr>
              <a:xfrm>
                <a:off x="4703050" y="1040675"/>
                <a:ext cx="268875" cy="35550"/>
              </a:xfrm>
              <a:custGeom>
                <a:avLst/>
                <a:gdLst/>
                <a:ahLst/>
                <a:cxnLst/>
                <a:rect l="l" t="t" r="r" b="b"/>
                <a:pathLst>
                  <a:path w="10755" h="1422" extrusionOk="0">
                    <a:moveTo>
                      <a:pt x="29" y="1"/>
                    </a:moveTo>
                    <a:lnTo>
                      <a:pt x="1" y="772"/>
                    </a:lnTo>
                    <a:cubicBezTo>
                      <a:pt x="130" y="808"/>
                      <a:pt x="260" y="837"/>
                      <a:pt x="390" y="866"/>
                    </a:cubicBezTo>
                    <a:lnTo>
                      <a:pt x="513" y="895"/>
                    </a:lnTo>
                    <a:lnTo>
                      <a:pt x="787" y="953"/>
                    </a:lnTo>
                    <a:lnTo>
                      <a:pt x="859" y="967"/>
                    </a:lnTo>
                    <a:lnTo>
                      <a:pt x="938" y="981"/>
                    </a:lnTo>
                    <a:lnTo>
                      <a:pt x="1104" y="1017"/>
                    </a:lnTo>
                    <a:cubicBezTo>
                      <a:pt x="1162" y="1025"/>
                      <a:pt x="1219" y="1039"/>
                      <a:pt x="1277" y="1046"/>
                    </a:cubicBezTo>
                    <a:lnTo>
                      <a:pt x="1443" y="1075"/>
                    </a:lnTo>
                    <a:lnTo>
                      <a:pt x="1616" y="1111"/>
                    </a:lnTo>
                    <a:lnTo>
                      <a:pt x="1782" y="1133"/>
                    </a:lnTo>
                    <a:lnTo>
                      <a:pt x="1955" y="1162"/>
                    </a:lnTo>
                    <a:lnTo>
                      <a:pt x="2121" y="1191"/>
                    </a:lnTo>
                    <a:lnTo>
                      <a:pt x="2215" y="1205"/>
                    </a:lnTo>
                    <a:lnTo>
                      <a:pt x="2294" y="1212"/>
                    </a:lnTo>
                    <a:lnTo>
                      <a:pt x="2453" y="1234"/>
                    </a:lnTo>
                    <a:lnTo>
                      <a:pt x="2633" y="1256"/>
                    </a:lnTo>
                    <a:lnTo>
                      <a:pt x="2792" y="1277"/>
                    </a:lnTo>
                    <a:lnTo>
                      <a:pt x="2972" y="1299"/>
                    </a:lnTo>
                    <a:lnTo>
                      <a:pt x="3131" y="1313"/>
                    </a:lnTo>
                    <a:lnTo>
                      <a:pt x="3311" y="1328"/>
                    </a:lnTo>
                    <a:lnTo>
                      <a:pt x="3470" y="1342"/>
                    </a:lnTo>
                    <a:lnTo>
                      <a:pt x="3542" y="1349"/>
                    </a:lnTo>
                    <a:cubicBezTo>
                      <a:pt x="3578" y="1349"/>
                      <a:pt x="3614" y="1356"/>
                      <a:pt x="3650" y="1356"/>
                    </a:cubicBezTo>
                    <a:lnTo>
                      <a:pt x="3809" y="1371"/>
                    </a:lnTo>
                    <a:lnTo>
                      <a:pt x="3989" y="1385"/>
                    </a:lnTo>
                    <a:lnTo>
                      <a:pt x="4148" y="1393"/>
                    </a:lnTo>
                    <a:lnTo>
                      <a:pt x="4328" y="1400"/>
                    </a:lnTo>
                    <a:lnTo>
                      <a:pt x="4487" y="1407"/>
                    </a:lnTo>
                    <a:lnTo>
                      <a:pt x="4667" y="1414"/>
                    </a:lnTo>
                    <a:lnTo>
                      <a:pt x="4826" y="1421"/>
                    </a:lnTo>
                    <a:lnTo>
                      <a:pt x="6362" y="1421"/>
                    </a:lnTo>
                    <a:lnTo>
                      <a:pt x="6571" y="1407"/>
                    </a:lnTo>
                    <a:lnTo>
                      <a:pt x="6722" y="1400"/>
                    </a:lnTo>
                    <a:lnTo>
                      <a:pt x="6932" y="1393"/>
                    </a:lnTo>
                    <a:lnTo>
                      <a:pt x="7083" y="1378"/>
                    </a:lnTo>
                    <a:lnTo>
                      <a:pt x="7292" y="1364"/>
                    </a:lnTo>
                    <a:lnTo>
                      <a:pt x="7436" y="1349"/>
                    </a:lnTo>
                    <a:lnTo>
                      <a:pt x="7660" y="1335"/>
                    </a:lnTo>
                    <a:lnTo>
                      <a:pt x="7768" y="1320"/>
                    </a:lnTo>
                    <a:lnTo>
                      <a:pt x="7790" y="1320"/>
                    </a:lnTo>
                    <a:cubicBezTo>
                      <a:pt x="7927" y="1313"/>
                      <a:pt x="8057" y="1292"/>
                      <a:pt x="8187" y="1277"/>
                    </a:cubicBezTo>
                    <a:lnTo>
                      <a:pt x="8280" y="1270"/>
                    </a:lnTo>
                    <a:cubicBezTo>
                      <a:pt x="8381" y="1256"/>
                      <a:pt x="8490" y="1241"/>
                      <a:pt x="8590" y="1227"/>
                    </a:cubicBezTo>
                    <a:lnTo>
                      <a:pt x="8713" y="1212"/>
                    </a:lnTo>
                    <a:cubicBezTo>
                      <a:pt x="8821" y="1198"/>
                      <a:pt x="8922" y="1183"/>
                      <a:pt x="9023" y="1162"/>
                    </a:cubicBezTo>
                    <a:lnTo>
                      <a:pt x="9110" y="1155"/>
                    </a:lnTo>
                    <a:cubicBezTo>
                      <a:pt x="9240" y="1133"/>
                      <a:pt x="9369" y="1104"/>
                      <a:pt x="9499" y="1082"/>
                    </a:cubicBezTo>
                    <a:lnTo>
                      <a:pt x="9521" y="1082"/>
                    </a:lnTo>
                    <a:lnTo>
                      <a:pt x="9564" y="1075"/>
                    </a:lnTo>
                    <a:cubicBezTo>
                      <a:pt x="9752" y="1039"/>
                      <a:pt x="9939" y="1003"/>
                      <a:pt x="10120" y="967"/>
                    </a:cubicBezTo>
                    <a:lnTo>
                      <a:pt x="10156" y="960"/>
                    </a:lnTo>
                    <a:cubicBezTo>
                      <a:pt x="10350" y="917"/>
                      <a:pt x="10538" y="873"/>
                      <a:pt x="10725" y="830"/>
                    </a:cubicBezTo>
                    <a:lnTo>
                      <a:pt x="10754" y="51"/>
                    </a:lnTo>
                    <a:lnTo>
                      <a:pt x="10754" y="51"/>
                    </a:lnTo>
                    <a:cubicBezTo>
                      <a:pt x="10574" y="87"/>
                      <a:pt x="10379" y="123"/>
                      <a:pt x="10192" y="166"/>
                    </a:cubicBezTo>
                    <a:lnTo>
                      <a:pt x="10156" y="174"/>
                    </a:lnTo>
                    <a:cubicBezTo>
                      <a:pt x="9968" y="217"/>
                      <a:pt x="9781" y="253"/>
                      <a:pt x="9593" y="282"/>
                    </a:cubicBezTo>
                    <a:lnTo>
                      <a:pt x="9535" y="296"/>
                    </a:lnTo>
                    <a:cubicBezTo>
                      <a:pt x="9405" y="318"/>
                      <a:pt x="9276" y="340"/>
                      <a:pt x="9146" y="361"/>
                    </a:cubicBezTo>
                    <a:cubicBezTo>
                      <a:pt x="9117" y="368"/>
                      <a:pt x="9088" y="368"/>
                      <a:pt x="9059" y="376"/>
                    </a:cubicBezTo>
                    <a:lnTo>
                      <a:pt x="8749" y="419"/>
                    </a:lnTo>
                    <a:lnTo>
                      <a:pt x="8627" y="440"/>
                    </a:lnTo>
                    <a:lnTo>
                      <a:pt x="8309" y="477"/>
                    </a:lnTo>
                    <a:lnTo>
                      <a:pt x="8223" y="491"/>
                    </a:lnTo>
                    <a:cubicBezTo>
                      <a:pt x="8093" y="505"/>
                      <a:pt x="7956" y="520"/>
                      <a:pt x="7826" y="534"/>
                    </a:cubicBezTo>
                    <a:lnTo>
                      <a:pt x="7696" y="541"/>
                    </a:lnTo>
                    <a:lnTo>
                      <a:pt x="7473" y="563"/>
                    </a:lnTo>
                    <a:lnTo>
                      <a:pt x="7328" y="578"/>
                    </a:lnTo>
                    <a:lnTo>
                      <a:pt x="7112" y="592"/>
                    </a:lnTo>
                    <a:lnTo>
                      <a:pt x="6968" y="599"/>
                    </a:lnTo>
                    <a:lnTo>
                      <a:pt x="6751" y="614"/>
                    </a:lnTo>
                    <a:lnTo>
                      <a:pt x="6607" y="628"/>
                    </a:lnTo>
                    <a:lnTo>
                      <a:pt x="6391" y="635"/>
                    </a:lnTo>
                    <a:lnTo>
                      <a:pt x="6239" y="642"/>
                    </a:lnTo>
                    <a:lnTo>
                      <a:pt x="4696" y="642"/>
                    </a:lnTo>
                    <a:lnTo>
                      <a:pt x="4515" y="635"/>
                    </a:lnTo>
                    <a:lnTo>
                      <a:pt x="4357" y="628"/>
                    </a:lnTo>
                    <a:lnTo>
                      <a:pt x="4176" y="614"/>
                    </a:lnTo>
                    <a:lnTo>
                      <a:pt x="4018" y="606"/>
                    </a:lnTo>
                    <a:lnTo>
                      <a:pt x="3838" y="592"/>
                    </a:lnTo>
                    <a:lnTo>
                      <a:pt x="3679" y="585"/>
                    </a:lnTo>
                    <a:lnTo>
                      <a:pt x="3499" y="570"/>
                    </a:lnTo>
                    <a:lnTo>
                      <a:pt x="3340" y="556"/>
                    </a:lnTo>
                    <a:lnTo>
                      <a:pt x="3160" y="534"/>
                    </a:lnTo>
                    <a:lnTo>
                      <a:pt x="3001" y="520"/>
                    </a:lnTo>
                    <a:lnTo>
                      <a:pt x="2821" y="498"/>
                    </a:lnTo>
                    <a:lnTo>
                      <a:pt x="2662" y="484"/>
                    </a:lnTo>
                    <a:lnTo>
                      <a:pt x="2482" y="462"/>
                    </a:lnTo>
                    <a:lnTo>
                      <a:pt x="2323" y="440"/>
                    </a:lnTo>
                    <a:lnTo>
                      <a:pt x="2150" y="412"/>
                    </a:lnTo>
                    <a:lnTo>
                      <a:pt x="1977" y="390"/>
                    </a:lnTo>
                    <a:lnTo>
                      <a:pt x="1811" y="361"/>
                    </a:lnTo>
                    <a:lnTo>
                      <a:pt x="1638" y="332"/>
                    </a:lnTo>
                    <a:lnTo>
                      <a:pt x="1472" y="303"/>
                    </a:lnTo>
                    <a:lnTo>
                      <a:pt x="1299" y="275"/>
                    </a:lnTo>
                    <a:lnTo>
                      <a:pt x="1133" y="239"/>
                    </a:lnTo>
                    <a:lnTo>
                      <a:pt x="960" y="210"/>
                    </a:lnTo>
                    <a:lnTo>
                      <a:pt x="816" y="174"/>
                    </a:lnTo>
                    <a:lnTo>
                      <a:pt x="541" y="116"/>
                    </a:lnTo>
                    <a:lnTo>
                      <a:pt x="419" y="87"/>
                    </a:lnTo>
                    <a:cubicBezTo>
                      <a:pt x="289" y="58"/>
                      <a:pt x="159" y="29"/>
                      <a:pt x="29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59" name="Google Shape;959;p55"/>
          <p:cNvGrpSpPr/>
          <p:nvPr/>
        </p:nvGrpSpPr>
        <p:grpSpPr>
          <a:xfrm rot="5400000">
            <a:off x="7811864" y="752915"/>
            <a:ext cx="87395" cy="517491"/>
            <a:chOff x="4427900" y="1369375"/>
            <a:chExt cx="77375" cy="458200"/>
          </a:xfrm>
        </p:grpSpPr>
        <p:grpSp>
          <p:nvGrpSpPr>
            <p:cNvPr id="960" name="Google Shape;960;p55"/>
            <p:cNvGrpSpPr/>
            <p:nvPr/>
          </p:nvGrpSpPr>
          <p:grpSpPr>
            <a:xfrm>
              <a:off x="4427900" y="1369375"/>
              <a:ext cx="36800" cy="458200"/>
              <a:chOff x="4427900" y="1369375"/>
              <a:chExt cx="36800" cy="458200"/>
            </a:xfrm>
          </p:grpSpPr>
          <p:sp>
            <p:nvSpPr>
              <p:cNvPr id="961" name="Google Shape;961;p55"/>
              <p:cNvSpPr/>
              <p:nvPr/>
            </p:nvSpPr>
            <p:spPr>
              <a:xfrm>
                <a:off x="4428250" y="1369375"/>
                <a:ext cx="2375" cy="458200"/>
              </a:xfrm>
              <a:custGeom>
                <a:avLst/>
                <a:gdLst/>
                <a:ahLst/>
                <a:cxnLst/>
                <a:rect l="l" t="t" r="r" b="b"/>
                <a:pathLst>
                  <a:path w="95" h="18328" extrusionOk="0">
                    <a:moveTo>
                      <a:pt x="48" y="1"/>
                    </a:moveTo>
                    <a:cubicBezTo>
                      <a:pt x="24" y="1"/>
                      <a:pt x="1" y="15"/>
                      <a:pt x="1" y="44"/>
                    </a:cubicBezTo>
                    <a:lnTo>
                      <a:pt x="1" y="18284"/>
                    </a:lnTo>
                    <a:cubicBezTo>
                      <a:pt x="1" y="18306"/>
                      <a:pt x="22" y="18328"/>
                      <a:pt x="51" y="18328"/>
                    </a:cubicBezTo>
                    <a:cubicBezTo>
                      <a:pt x="73" y="18328"/>
                      <a:pt x="95" y="18306"/>
                      <a:pt x="95" y="18284"/>
                    </a:cubicBezTo>
                    <a:lnTo>
                      <a:pt x="95" y="44"/>
                    </a:lnTo>
                    <a:cubicBezTo>
                      <a:pt x="95" y="15"/>
                      <a:pt x="71" y="1"/>
                      <a:pt x="48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" name="Google Shape;962;p55"/>
              <p:cNvSpPr/>
              <p:nvPr/>
            </p:nvSpPr>
            <p:spPr>
              <a:xfrm>
                <a:off x="4427900" y="1369375"/>
                <a:ext cx="368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88" extrusionOk="0">
                    <a:moveTo>
                      <a:pt x="65" y="1"/>
                    </a:moveTo>
                    <a:cubicBezTo>
                      <a:pt x="0" y="1"/>
                      <a:pt x="0" y="87"/>
                      <a:pt x="65" y="87"/>
                    </a:cubicBezTo>
                    <a:lnTo>
                      <a:pt x="1414" y="87"/>
                    </a:lnTo>
                    <a:cubicBezTo>
                      <a:pt x="1472" y="87"/>
                      <a:pt x="1472" y="1"/>
                      <a:pt x="141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" name="Google Shape;963;p55"/>
              <p:cNvSpPr/>
              <p:nvPr/>
            </p:nvSpPr>
            <p:spPr>
              <a:xfrm>
                <a:off x="4428250" y="1383625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" name="Google Shape;964;p55"/>
              <p:cNvSpPr/>
              <p:nvPr/>
            </p:nvSpPr>
            <p:spPr>
              <a:xfrm>
                <a:off x="4428250" y="1397875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2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72"/>
                      <a:pt x="693" y="44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" name="Google Shape;965;p55"/>
              <p:cNvSpPr/>
              <p:nvPr/>
            </p:nvSpPr>
            <p:spPr>
              <a:xfrm>
                <a:off x="4428250" y="1412125"/>
                <a:ext cx="3610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7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72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72"/>
                      <a:pt x="1443" y="43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" name="Google Shape;966;p55"/>
              <p:cNvSpPr/>
              <p:nvPr/>
            </p:nvSpPr>
            <p:spPr>
              <a:xfrm>
                <a:off x="4427900" y="1426350"/>
                <a:ext cx="180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722" h="88" extrusionOk="0">
                    <a:moveTo>
                      <a:pt x="65" y="1"/>
                    </a:moveTo>
                    <a:cubicBezTo>
                      <a:pt x="0" y="1"/>
                      <a:pt x="0" y="87"/>
                      <a:pt x="65" y="87"/>
                    </a:cubicBezTo>
                    <a:lnTo>
                      <a:pt x="664" y="87"/>
                    </a:lnTo>
                    <a:cubicBezTo>
                      <a:pt x="722" y="87"/>
                      <a:pt x="722" y="1"/>
                      <a:pt x="66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967;p55"/>
              <p:cNvSpPr/>
              <p:nvPr/>
            </p:nvSpPr>
            <p:spPr>
              <a:xfrm>
                <a:off x="4428250" y="1440600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" name="Google Shape;968;p55"/>
              <p:cNvSpPr/>
              <p:nvPr/>
            </p:nvSpPr>
            <p:spPr>
              <a:xfrm>
                <a:off x="4428250" y="1454850"/>
                <a:ext cx="3610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5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3"/>
                      <a:pt x="1443" y="44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" name="Google Shape;969;p55"/>
              <p:cNvSpPr/>
              <p:nvPr/>
            </p:nvSpPr>
            <p:spPr>
              <a:xfrm>
                <a:off x="4427900" y="1469100"/>
                <a:ext cx="180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5" extrusionOk="0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970;p55"/>
              <p:cNvSpPr/>
              <p:nvPr/>
            </p:nvSpPr>
            <p:spPr>
              <a:xfrm>
                <a:off x="4427900" y="1483350"/>
                <a:ext cx="180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4" extrusionOk="0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971;p55"/>
              <p:cNvSpPr/>
              <p:nvPr/>
            </p:nvSpPr>
            <p:spPr>
              <a:xfrm>
                <a:off x="4428250" y="1497575"/>
                <a:ext cx="361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73"/>
                      <a:pt x="1443" y="44"/>
                    </a:cubicBezTo>
                    <a:cubicBezTo>
                      <a:pt x="1443" y="22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972;p55"/>
              <p:cNvSpPr/>
              <p:nvPr/>
            </p:nvSpPr>
            <p:spPr>
              <a:xfrm>
                <a:off x="4428250" y="1511825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973;p55"/>
              <p:cNvSpPr/>
              <p:nvPr/>
            </p:nvSpPr>
            <p:spPr>
              <a:xfrm>
                <a:off x="4427900" y="1526075"/>
                <a:ext cx="180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5" extrusionOk="0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" name="Google Shape;974;p55"/>
              <p:cNvSpPr/>
              <p:nvPr/>
            </p:nvSpPr>
            <p:spPr>
              <a:xfrm>
                <a:off x="4428250" y="1540325"/>
                <a:ext cx="361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4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2"/>
                      <a:pt x="1443" y="43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" name="Google Shape;975;p55"/>
              <p:cNvSpPr/>
              <p:nvPr/>
            </p:nvSpPr>
            <p:spPr>
              <a:xfrm>
                <a:off x="4428250" y="1554550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3"/>
                      <a:pt x="1" y="44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650" y="95"/>
                    </a:lnTo>
                    <a:cubicBezTo>
                      <a:pt x="672" y="95"/>
                      <a:pt x="693" y="73"/>
                      <a:pt x="693" y="44"/>
                    </a:cubicBezTo>
                    <a:cubicBezTo>
                      <a:pt x="693" y="23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" name="Google Shape;976;p55"/>
              <p:cNvSpPr/>
              <p:nvPr/>
            </p:nvSpPr>
            <p:spPr>
              <a:xfrm>
                <a:off x="4428250" y="1568800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650" y="95"/>
                    </a:lnTo>
                    <a:cubicBezTo>
                      <a:pt x="672" y="95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" name="Google Shape;977;p55"/>
              <p:cNvSpPr/>
              <p:nvPr/>
            </p:nvSpPr>
            <p:spPr>
              <a:xfrm>
                <a:off x="4427900" y="1583050"/>
                <a:ext cx="3680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95" extrusionOk="0">
                    <a:moveTo>
                      <a:pt x="65" y="1"/>
                    </a:moveTo>
                    <a:cubicBezTo>
                      <a:pt x="0" y="1"/>
                      <a:pt x="0" y="94"/>
                      <a:pt x="65" y="94"/>
                    </a:cubicBezTo>
                    <a:lnTo>
                      <a:pt x="1414" y="94"/>
                    </a:lnTo>
                    <a:cubicBezTo>
                      <a:pt x="1472" y="94"/>
                      <a:pt x="1472" y="1"/>
                      <a:pt x="141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" name="Google Shape;978;p55"/>
              <p:cNvSpPr/>
              <p:nvPr/>
            </p:nvSpPr>
            <p:spPr>
              <a:xfrm>
                <a:off x="4428250" y="1597300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2"/>
                      <a:pt x="693" y="44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" name="Google Shape;979;p55"/>
              <p:cNvSpPr/>
              <p:nvPr/>
            </p:nvSpPr>
            <p:spPr>
              <a:xfrm>
                <a:off x="4428250" y="1611550"/>
                <a:ext cx="173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4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2"/>
                      <a:pt x="693" y="51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" name="Google Shape;980;p55"/>
              <p:cNvSpPr/>
              <p:nvPr/>
            </p:nvSpPr>
            <p:spPr>
              <a:xfrm>
                <a:off x="4428250" y="1625775"/>
                <a:ext cx="3610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5" extrusionOk="0">
                    <a:moveTo>
                      <a:pt x="51" y="1"/>
                    </a:moveTo>
                    <a:cubicBezTo>
                      <a:pt x="22" y="1"/>
                      <a:pt x="1" y="23"/>
                      <a:pt x="1" y="51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1400" y="95"/>
                    </a:lnTo>
                    <a:cubicBezTo>
                      <a:pt x="1422" y="95"/>
                      <a:pt x="1443" y="73"/>
                      <a:pt x="1443" y="51"/>
                    </a:cubicBezTo>
                    <a:cubicBezTo>
                      <a:pt x="1443" y="23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" name="Google Shape;981;p55"/>
              <p:cNvSpPr/>
              <p:nvPr/>
            </p:nvSpPr>
            <p:spPr>
              <a:xfrm>
                <a:off x="4427900" y="1640025"/>
                <a:ext cx="180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5" extrusionOk="0">
                    <a:moveTo>
                      <a:pt x="65" y="1"/>
                    </a:moveTo>
                    <a:cubicBezTo>
                      <a:pt x="0" y="1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1"/>
                      <a:pt x="66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982;p55"/>
              <p:cNvSpPr/>
              <p:nvPr/>
            </p:nvSpPr>
            <p:spPr>
              <a:xfrm>
                <a:off x="4428250" y="1654275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3"/>
                      <a:pt x="693" y="51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983;p55"/>
              <p:cNvSpPr/>
              <p:nvPr/>
            </p:nvSpPr>
            <p:spPr>
              <a:xfrm>
                <a:off x="4428250" y="1668525"/>
                <a:ext cx="361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4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2"/>
                      <a:pt x="1443" y="51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984;p55"/>
              <p:cNvSpPr/>
              <p:nvPr/>
            </p:nvSpPr>
            <p:spPr>
              <a:xfrm>
                <a:off x="4428250" y="1682950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15"/>
                      <a:pt x="1" y="43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3"/>
                    </a:cubicBezTo>
                    <a:cubicBezTo>
                      <a:pt x="693" y="15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985;p55"/>
              <p:cNvSpPr/>
              <p:nvPr/>
            </p:nvSpPr>
            <p:spPr>
              <a:xfrm>
                <a:off x="4427900" y="1697200"/>
                <a:ext cx="180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87" extrusionOk="0">
                    <a:moveTo>
                      <a:pt x="65" y="0"/>
                    </a:moveTo>
                    <a:cubicBezTo>
                      <a:pt x="0" y="0"/>
                      <a:pt x="0" y="87"/>
                      <a:pt x="65" y="87"/>
                    </a:cubicBezTo>
                    <a:lnTo>
                      <a:pt x="664" y="87"/>
                    </a:lnTo>
                    <a:cubicBezTo>
                      <a:pt x="722" y="87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986;p55"/>
              <p:cNvSpPr/>
              <p:nvPr/>
            </p:nvSpPr>
            <p:spPr>
              <a:xfrm>
                <a:off x="4428250" y="1711425"/>
                <a:ext cx="361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8" extrusionOk="0">
                    <a:moveTo>
                      <a:pt x="51" y="1"/>
                    </a:moveTo>
                    <a:cubicBezTo>
                      <a:pt x="22" y="1"/>
                      <a:pt x="1" y="15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66"/>
                      <a:pt x="1443" y="44"/>
                    </a:cubicBezTo>
                    <a:cubicBezTo>
                      <a:pt x="1443" y="15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987;p55"/>
              <p:cNvSpPr/>
              <p:nvPr/>
            </p:nvSpPr>
            <p:spPr>
              <a:xfrm>
                <a:off x="4428250" y="1725675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87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" name="Google Shape;988;p55"/>
              <p:cNvSpPr/>
              <p:nvPr/>
            </p:nvSpPr>
            <p:spPr>
              <a:xfrm>
                <a:off x="4428250" y="1739925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15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4"/>
                    </a:cubicBezTo>
                    <a:cubicBezTo>
                      <a:pt x="693" y="15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" name="Google Shape;989;p55"/>
              <p:cNvSpPr/>
              <p:nvPr/>
            </p:nvSpPr>
            <p:spPr>
              <a:xfrm>
                <a:off x="4427900" y="1754175"/>
                <a:ext cx="3680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87" extrusionOk="0">
                    <a:moveTo>
                      <a:pt x="65" y="0"/>
                    </a:moveTo>
                    <a:cubicBezTo>
                      <a:pt x="0" y="0"/>
                      <a:pt x="0" y="87"/>
                      <a:pt x="65" y="87"/>
                    </a:cubicBezTo>
                    <a:lnTo>
                      <a:pt x="1414" y="87"/>
                    </a:lnTo>
                    <a:cubicBezTo>
                      <a:pt x="1472" y="87"/>
                      <a:pt x="1472" y="0"/>
                      <a:pt x="141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990;p55"/>
              <p:cNvSpPr/>
              <p:nvPr/>
            </p:nvSpPr>
            <p:spPr>
              <a:xfrm>
                <a:off x="4428250" y="1768400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15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6"/>
                      <a:pt x="693" y="44"/>
                    </a:cubicBezTo>
                    <a:cubicBezTo>
                      <a:pt x="693" y="15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" name="Google Shape;991;p55"/>
              <p:cNvSpPr/>
              <p:nvPr/>
            </p:nvSpPr>
            <p:spPr>
              <a:xfrm>
                <a:off x="4428250" y="1782650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6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" name="Google Shape;992;p55"/>
              <p:cNvSpPr/>
              <p:nvPr/>
            </p:nvSpPr>
            <p:spPr>
              <a:xfrm>
                <a:off x="4428250" y="1825400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3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" name="Google Shape;993;p55"/>
              <p:cNvSpPr/>
              <p:nvPr/>
            </p:nvSpPr>
            <p:spPr>
              <a:xfrm>
                <a:off x="4428250" y="1796900"/>
                <a:ext cx="361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8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65"/>
                      <a:pt x="1443" y="44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4" name="Google Shape;994;p55"/>
            <p:cNvGrpSpPr/>
            <p:nvPr/>
          </p:nvGrpSpPr>
          <p:grpSpPr>
            <a:xfrm>
              <a:off x="4488850" y="1372625"/>
              <a:ext cx="16425" cy="169875"/>
              <a:chOff x="4488850" y="1372625"/>
              <a:chExt cx="16425" cy="169875"/>
            </a:xfrm>
          </p:grpSpPr>
          <p:sp>
            <p:nvSpPr>
              <p:cNvPr id="995" name="Google Shape;995;p55"/>
              <p:cNvSpPr/>
              <p:nvPr/>
            </p:nvSpPr>
            <p:spPr>
              <a:xfrm>
                <a:off x="4488850" y="1372625"/>
                <a:ext cx="1642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5" extrusionOk="0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1D26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996;p55"/>
              <p:cNvSpPr/>
              <p:nvPr/>
            </p:nvSpPr>
            <p:spPr>
              <a:xfrm>
                <a:off x="4488850" y="1398225"/>
                <a:ext cx="1642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5" extrusionOk="0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997;p55"/>
              <p:cNvSpPr/>
              <p:nvPr/>
            </p:nvSpPr>
            <p:spPr>
              <a:xfrm>
                <a:off x="4488850" y="1423825"/>
                <a:ext cx="1642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5" extrusionOk="0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998;p55"/>
              <p:cNvSpPr/>
              <p:nvPr/>
            </p:nvSpPr>
            <p:spPr>
              <a:xfrm>
                <a:off x="4488850" y="1449450"/>
                <a:ext cx="16425" cy="164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57" extrusionOk="0">
                    <a:moveTo>
                      <a:pt x="0" y="0"/>
                    </a:moveTo>
                    <a:lnTo>
                      <a:pt x="0" y="656"/>
                    </a:lnTo>
                    <a:lnTo>
                      <a:pt x="657" y="656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999;p55"/>
              <p:cNvSpPr/>
              <p:nvPr/>
            </p:nvSpPr>
            <p:spPr>
              <a:xfrm>
                <a:off x="4488850" y="1474875"/>
                <a:ext cx="16425" cy="16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4" extrusionOk="0">
                    <a:moveTo>
                      <a:pt x="0" y="0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" name="Google Shape;1000;p55"/>
              <p:cNvSpPr/>
              <p:nvPr/>
            </p:nvSpPr>
            <p:spPr>
              <a:xfrm>
                <a:off x="4488850" y="1500475"/>
                <a:ext cx="16425" cy="16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4" extrusionOk="0">
                    <a:moveTo>
                      <a:pt x="0" y="0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1001;p55"/>
              <p:cNvSpPr/>
              <p:nvPr/>
            </p:nvSpPr>
            <p:spPr>
              <a:xfrm>
                <a:off x="4488850" y="1526075"/>
                <a:ext cx="16425" cy="164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57" extrusionOk="0">
                    <a:moveTo>
                      <a:pt x="0" y="0"/>
                    </a:moveTo>
                    <a:lnTo>
                      <a:pt x="0" y="657"/>
                    </a:lnTo>
                    <a:lnTo>
                      <a:pt x="657" y="657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02" name="Google Shape;1002;p55"/>
          <p:cNvGrpSpPr/>
          <p:nvPr/>
        </p:nvGrpSpPr>
        <p:grpSpPr>
          <a:xfrm>
            <a:off x="4553653" y="1403110"/>
            <a:ext cx="287997" cy="219067"/>
            <a:chOff x="5023100" y="253750"/>
            <a:chExt cx="255000" cy="193950"/>
          </a:xfrm>
        </p:grpSpPr>
        <p:sp>
          <p:nvSpPr>
            <p:cNvPr id="1003" name="Google Shape;1003;p55"/>
            <p:cNvSpPr/>
            <p:nvPr/>
          </p:nvSpPr>
          <p:spPr>
            <a:xfrm>
              <a:off x="5023100" y="253750"/>
              <a:ext cx="255000" cy="193950"/>
            </a:xfrm>
            <a:custGeom>
              <a:avLst/>
              <a:gdLst/>
              <a:ahLst/>
              <a:cxnLst/>
              <a:rect l="l" t="t" r="r" b="b"/>
              <a:pathLst>
                <a:path w="10200" h="7758" extrusionOk="0">
                  <a:moveTo>
                    <a:pt x="5093" y="1"/>
                  </a:moveTo>
                  <a:cubicBezTo>
                    <a:pt x="3789" y="1"/>
                    <a:pt x="2486" y="287"/>
                    <a:pt x="1494" y="861"/>
                  </a:cubicBezTo>
                  <a:cubicBezTo>
                    <a:pt x="499" y="1438"/>
                    <a:pt x="1" y="2188"/>
                    <a:pt x="1" y="2945"/>
                  </a:cubicBezTo>
                  <a:lnTo>
                    <a:pt x="1" y="4957"/>
                  </a:lnTo>
                  <a:lnTo>
                    <a:pt x="8" y="4957"/>
                  </a:lnTo>
                  <a:cubicBezTo>
                    <a:pt x="66" y="5664"/>
                    <a:pt x="563" y="6357"/>
                    <a:pt x="1494" y="6898"/>
                  </a:cubicBezTo>
                  <a:cubicBezTo>
                    <a:pt x="2489" y="7471"/>
                    <a:pt x="3793" y="7758"/>
                    <a:pt x="5096" y="7758"/>
                  </a:cubicBezTo>
                  <a:cubicBezTo>
                    <a:pt x="6400" y="7758"/>
                    <a:pt x="7704" y="7471"/>
                    <a:pt x="8699" y="6898"/>
                  </a:cubicBezTo>
                  <a:cubicBezTo>
                    <a:pt x="9687" y="6321"/>
                    <a:pt x="10192" y="5570"/>
                    <a:pt x="10192" y="4813"/>
                  </a:cubicBezTo>
                  <a:lnTo>
                    <a:pt x="10199" y="4813"/>
                  </a:lnTo>
                  <a:lnTo>
                    <a:pt x="10199" y="2945"/>
                  </a:lnTo>
                  <a:lnTo>
                    <a:pt x="10185" y="2945"/>
                  </a:lnTo>
                  <a:cubicBezTo>
                    <a:pt x="10185" y="2188"/>
                    <a:pt x="9687" y="1438"/>
                    <a:pt x="8692" y="861"/>
                  </a:cubicBezTo>
                  <a:cubicBezTo>
                    <a:pt x="7700" y="287"/>
                    <a:pt x="6396" y="1"/>
                    <a:pt x="5093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55"/>
            <p:cNvSpPr/>
            <p:nvPr/>
          </p:nvSpPr>
          <p:spPr>
            <a:xfrm>
              <a:off x="5023100" y="253800"/>
              <a:ext cx="254625" cy="147150"/>
            </a:xfrm>
            <a:custGeom>
              <a:avLst/>
              <a:gdLst/>
              <a:ahLst/>
              <a:cxnLst/>
              <a:rect l="l" t="t" r="r" b="b"/>
              <a:pathLst>
                <a:path w="10185" h="5886" extrusionOk="0">
                  <a:moveTo>
                    <a:pt x="5093" y="0"/>
                  </a:moveTo>
                  <a:cubicBezTo>
                    <a:pt x="2280" y="0"/>
                    <a:pt x="1" y="1320"/>
                    <a:pt x="1" y="2943"/>
                  </a:cubicBezTo>
                  <a:cubicBezTo>
                    <a:pt x="1" y="4566"/>
                    <a:pt x="2280" y="5886"/>
                    <a:pt x="5093" y="5886"/>
                  </a:cubicBezTo>
                  <a:cubicBezTo>
                    <a:pt x="7906" y="5886"/>
                    <a:pt x="10185" y="4566"/>
                    <a:pt x="10185" y="2943"/>
                  </a:cubicBezTo>
                  <a:cubicBezTo>
                    <a:pt x="10185" y="1320"/>
                    <a:pt x="7906" y="0"/>
                    <a:pt x="5093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55"/>
            <p:cNvSpPr/>
            <p:nvPr/>
          </p:nvSpPr>
          <p:spPr>
            <a:xfrm>
              <a:off x="5045475" y="266950"/>
              <a:ext cx="209725" cy="121200"/>
            </a:xfrm>
            <a:custGeom>
              <a:avLst/>
              <a:gdLst/>
              <a:ahLst/>
              <a:cxnLst/>
              <a:rect l="l" t="t" r="r" b="b"/>
              <a:pathLst>
                <a:path w="8389" h="4848" extrusionOk="0">
                  <a:moveTo>
                    <a:pt x="4191" y="1"/>
                  </a:moveTo>
                  <a:cubicBezTo>
                    <a:pt x="1875" y="1"/>
                    <a:pt x="0" y="1090"/>
                    <a:pt x="0" y="2424"/>
                  </a:cubicBezTo>
                  <a:cubicBezTo>
                    <a:pt x="0" y="3759"/>
                    <a:pt x="1875" y="4848"/>
                    <a:pt x="4191" y="4848"/>
                  </a:cubicBezTo>
                  <a:cubicBezTo>
                    <a:pt x="6513" y="4848"/>
                    <a:pt x="8388" y="3759"/>
                    <a:pt x="8388" y="2424"/>
                  </a:cubicBezTo>
                  <a:cubicBezTo>
                    <a:pt x="8388" y="1090"/>
                    <a:pt x="6513" y="1"/>
                    <a:pt x="41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55"/>
            <p:cNvSpPr/>
            <p:nvPr/>
          </p:nvSpPr>
          <p:spPr>
            <a:xfrm>
              <a:off x="5072325" y="282825"/>
              <a:ext cx="155650" cy="90000"/>
            </a:xfrm>
            <a:custGeom>
              <a:avLst/>
              <a:gdLst/>
              <a:ahLst/>
              <a:cxnLst/>
              <a:rect l="l" t="t" r="r" b="b"/>
              <a:pathLst>
                <a:path w="6226" h="3600" extrusionOk="0">
                  <a:moveTo>
                    <a:pt x="3117" y="1"/>
                  </a:moveTo>
                  <a:cubicBezTo>
                    <a:pt x="1393" y="1"/>
                    <a:pt x="1" y="808"/>
                    <a:pt x="1" y="1797"/>
                  </a:cubicBezTo>
                  <a:cubicBezTo>
                    <a:pt x="1" y="2792"/>
                    <a:pt x="1393" y="3600"/>
                    <a:pt x="3117" y="3600"/>
                  </a:cubicBezTo>
                  <a:cubicBezTo>
                    <a:pt x="4833" y="3600"/>
                    <a:pt x="6225" y="2792"/>
                    <a:pt x="6225" y="1797"/>
                  </a:cubicBezTo>
                  <a:cubicBezTo>
                    <a:pt x="6225" y="808"/>
                    <a:pt x="4833" y="1"/>
                    <a:pt x="3117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55"/>
            <p:cNvSpPr/>
            <p:nvPr/>
          </p:nvSpPr>
          <p:spPr>
            <a:xfrm>
              <a:off x="5090725" y="296850"/>
              <a:ext cx="118500" cy="62325"/>
            </a:xfrm>
            <a:custGeom>
              <a:avLst/>
              <a:gdLst/>
              <a:ahLst/>
              <a:cxnLst/>
              <a:rect l="l" t="t" r="r" b="b"/>
              <a:pathLst>
                <a:path w="4740" h="2493" extrusionOk="0">
                  <a:moveTo>
                    <a:pt x="2370" y="0"/>
                  </a:moveTo>
                  <a:cubicBezTo>
                    <a:pt x="1818" y="0"/>
                    <a:pt x="1266" y="121"/>
                    <a:pt x="844" y="363"/>
                  </a:cubicBezTo>
                  <a:cubicBezTo>
                    <a:pt x="1" y="853"/>
                    <a:pt x="1" y="1639"/>
                    <a:pt x="844" y="2130"/>
                  </a:cubicBezTo>
                  <a:cubicBezTo>
                    <a:pt x="1266" y="2372"/>
                    <a:pt x="1818" y="2492"/>
                    <a:pt x="2370" y="2492"/>
                  </a:cubicBezTo>
                  <a:cubicBezTo>
                    <a:pt x="2922" y="2492"/>
                    <a:pt x="3473" y="2372"/>
                    <a:pt x="3895" y="2130"/>
                  </a:cubicBezTo>
                  <a:cubicBezTo>
                    <a:pt x="4739" y="1639"/>
                    <a:pt x="4739" y="853"/>
                    <a:pt x="3895" y="363"/>
                  </a:cubicBezTo>
                  <a:cubicBezTo>
                    <a:pt x="3473" y="121"/>
                    <a:pt x="2922" y="0"/>
                    <a:pt x="237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55"/>
            <p:cNvSpPr/>
            <p:nvPr/>
          </p:nvSpPr>
          <p:spPr>
            <a:xfrm>
              <a:off x="5121025" y="311675"/>
              <a:ext cx="57725" cy="33200"/>
            </a:xfrm>
            <a:custGeom>
              <a:avLst/>
              <a:gdLst/>
              <a:ahLst/>
              <a:cxnLst/>
              <a:rect l="l" t="t" r="r" b="b"/>
              <a:pathLst>
                <a:path w="2309" h="1328" extrusionOk="0">
                  <a:moveTo>
                    <a:pt x="1154" y="1"/>
                  </a:moveTo>
                  <a:cubicBezTo>
                    <a:pt x="519" y="1"/>
                    <a:pt x="0" y="296"/>
                    <a:pt x="0" y="664"/>
                  </a:cubicBezTo>
                  <a:cubicBezTo>
                    <a:pt x="0" y="1032"/>
                    <a:pt x="519" y="1328"/>
                    <a:pt x="1154" y="1328"/>
                  </a:cubicBezTo>
                  <a:cubicBezTo>
                    <a:pt x="1789" y="1328"/>
                    <a:pt x="2308" y="1032"/>
                    <a:pt x="2308" y="664"/>
                  </a:cubicBezTo>
                  <a:cubicBezTo>
                    <a:pt x="2308" y="296"/>
                    <a:pt x="1789" y="1"/>
                    <a:pt x="11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9" name="Google Shape;1009;p55"/>
          <p:cNvGrpSpPr/>
          <p:nvPr/>
        </p:nvGrpSpPr>
        <p:grpSpPr>
          <a:xfrm>
            <a:off x="4501765" y="1029060"/>
            <a:ext cx="163961" cy="243605"/>
            <a:chOff x="3431675" y="243350"/>
            <a:chExt cx="145175" cy="215675"/>
          </a:xfrm>
        </p:grpSpPr>
        <p:sp>
          <p:nvSpPr>
            <p:cNvPr id="1010" name="Google Shape;1010;p55"/>
            <p:cNvSpPr/>
            <p:nvPr/>
          </p:nvSpPr>
          <p:spPr>
            <a:xfrm>
              <a:off x="3519500" y="424200"/>
              <a:ext cx="57350" cy="34825"/>
            </a:xfrm>
            <a:custGeom>
              <a:avLst/>
              <a:gdLst/>
              <a:ahLst/>
              <a:cxnLst/>
              <a:rect l="l" t="t" r="r" b="b"/>
              <a:pathLst>
                <a:path w="2294" h="1393" extrusionOk="0">
                  <a:moveTo>
                    <a:pt x="51" y="0"/>
                  </a:moveTo>
                  <a:lnTo>
                    <a:pt x="0" y="29"/>
                  </a:lnTo>
                  <a:lnTo>
                    <a:pt x="974" y="635"/>
                  </a:lnTo>
                  <a:lnTo>
                    <a:pt x="2294" y="1392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55"/>
            <p:cNvSpPr/>
            <p:nvPr/>
          </p:nvSpPr>
          <p:spPr>
            <a:xfrm>
              <a:off x="3464675" y="262275"/>
              <a:ext cx="112175" cy="196750"/>
            </a:xfrm>
            <a:custGeom>
              <a:avLst/>
              <a:gdLst/>
              <a:ahLst/>
              <a:cxnLst/>
              <a:rect l="l" t="t" r="r" b="b"/>
              <a:pathLst>
                <a:path w="4487" h="7870" extrusionOk="0">
                  <a:moveTo>
                    <a:pt x="4487" y="0"/>
                  </a:moveTo>
                  <a:lnTo>
                    <a:pt x="1" y="2590"/>
                  </a:lnTo>
                  <a:lnTo>
                    <a:pt x="1" y="7775"/>
                  </a:lnTo>
                  <a:lnTo>
                    <a:pt x="2244" y="6477"/>
                  </a:lnTo>
                  <a:lnTo>
                    <a:pt x="4487" y="7869"/>
                  </a:lnTo>
                  <a:lnTo>
                    <a:pt x="4487" y="5179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55"/>
            <p:cNvSpPr/>
            <p:nvPr/>
          </p:nvSpPr>
          <p:spPr>
            <a:xfrm>
              <a:off x="3431675" y="308075"/>
              <a:ext cx="33025" cy="148600"/>
            </a:xfrm>
            <a:custGeom>
              <a:avLst/>
              <a:gdLst/>
              <a:ahLst/>
              <a:cxnLst/>
              <a:rect l="l" t="t" r="r" b="b"/>
              <a:pathLst>
                <a:path w="1321" h="5944" extrusionOk="0">
                  <a:moveTo>
                    <a:pt x="1" y="0"/>
                  </a:moveTo>
                  <a:lnTo>
                    <a:pt x="1" y="5186"/>
                  </a:lnTo>
                  <a:lnTo>
                    <a:pt x="1321" y="5943"/>
                  </a:lnTo>
                  <a:lnTo>
                    <a:pt x="1321" y="75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55"/>
            <p:cNvSpPr/>
            <p:nvPr/>
          </p:nvSpPr>
          <p:spPr>
            <a:xfrm>
              <a:off x="3431675" y="243350"/>
              <a:ext cx="145175" cy="83675"/>
            </a:xfrm>
            <a:custGeom>
              <a:avLst/>
              <a:gdLst/>
              <a:ahLst/>
              <a:cxnLst/>
              <a:rect l="l" t="t" r="r" b="b"/>
              <a:pathLst>
                <a:path w="5807" h="3347" extrusionOk="0">
                  <a:moveTo>
                    <a:pt x="4487" y="0"/>
                  </a:moveTo>
                  <a:lnTo>
                    <a:pt x="1" y="2589"/>
                  </a:lnTo>
                  <a:lnTo>
                    <a:pt x="1321" y="3347"/>
                  </a:lnTo>
                  <a:lnTo>
                    <a:pt x="5807" y="757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4" name="Google Shape;1014;p55"/>
          <p:cNvGrpSpPr/>
          <p:nvPr/>
        </p:nvGrpSpPr>
        <p:grpSpPr>
          <a:xfrm>
            <a:off x="5009043" y="1043517"/>
            <a:ext cx="201428" cy="220987"/>
            <a:chOff x="3782200" y="256150"/>
            <a:chExt cx="178350" cy="195650"/>
          </a:xfrm>
        </p:grpSpPr>
        <p:sp>
          <p:nvSpPr>
            <p:cNvPr id="1015" name="Google Shape;1015;p55"/>
            <p:cNvSpPr/>
            <p:nvPr/>
          </p:nvSpPr>
          <p:spPr>
            <a:xfrm>
              <a:off x="3791950" y="256150"/>
              <a:ext cx="154900" cy="142100"/>
            </a:xfrm>
            <a:custGeom>
              <a:avLst/>
              <a:gdLst/>
              <a:ahLst/>
              <a:cxnLst/>
              <a:rect l="l" t="t" r="r" b="b"/>
              <a:pathLst>
                <a:path w="6196" h="5684" extrusionOk="0">
                  <a:moveTo>
                    <a:pt x="4273" y="1"/>
                  </a:moveTo>
                  <a:cubicBezTo>
                    <a:pt x="4075" y="1"/>
                    <a:pt x="3877" y="51"/>
                    <a:pt x="3700" y="152"/>
                  </a:cubicBezTo>
                  <a:lnTo>
                    <a:pt x="1277" y="1551"/>
                  </a:lnTo>
                  <a:cubicBezTo>
                    <a:pt x="736" y="1868"/>
                    <a:pt x="289" y="2330"/>
                    <a:pt x="0" y="2885"/>
                  </a:cubicBezTo>
                  <a:lnTo>
                    <a:pt x="5417" y="5684"/>
                  </a:lnTo>
                  <a:lnTo>
                    <a:pt x="5417" y="4349"/>
                  </a:lnTo>
                  <a:lnTo>
                    <a:pt x="5417" y="1154"/>
                  </a:lnTo>
                  <a:lnTo>
                    <a:pt x="5871" y="1176"/>
                  </a:lnTo>
                  <a:lnTo>
                    <a:pt x="6196" y="967"/>
                  </a:lnTo>
                  <a:lnTo>
                    <a:pt x="4890" y="181"/>
                  </a:lnTo>
                  <a:cubicBezTo>
                    <a:pt x="4703" y="60"/>
                    <a:pt x="4488" y="1"/>
                    <a:pt x="4273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55"/>
            <p:cNvSpPr/>
            <p:nvPr/>
          </p:nvSpPr>
          <p:spPr>
            <a:xfrm>
              <a:off x="3782200" y="328275"/>
              <a:ext cx="178350" cy="123525"/>
            </a:xfrm>
            <a:custGeom>
              <a:avLst/>
              <a:gdLst/>
              <a:ahLst/>
              <a:cxnLst/>
              <a:rect l="l" t="t" r="r" b="b"/>
              <a:pathLst>
                <a:path w="7134" h="4941" extrusionOk="0">
                  <a:moveTo>
                    <a:pt x="390" y="0"/>
                  </a:moveTo>
                  <a:cubicBezTo>
                    <a:pt x="131" y="483"/>
                    <a:pt x="1" y="1017"/>
                    <a:pt x="1" y="1558"/>
                  </a:cubicBezTo>
                  <a:lnTo>
                    <a:pt x="1" y="2827"/>
                  </a:lnTo>
                  <a:cubicBezTo>
                    <a:pt x="1" y="3231"/>
                    <a:pt x="210" y="3599"/>
                    <a:pt x="549" y="3808"/>
                  </a:cubicBezTo>
                  <a:lnTo>
                    <a:pt x="571" y="3823"/>
                  </a:lnTo>
                  <a:lnTo>
                    <a:pt x="1840" y="4580"/>
                  </a:lnTo>
                  <a:lnTo>
                    <a:pt x="2128" y="3967"/>
                  </a:lnTo>
                  <a:lnTo>
                    <a:pt x="1999" y="3664"/>
                  </a:lnTo>
                  <a:lnTo>
                    <a:pt x="3564" y="2763"/>
                  </a:lnTo>
                  <a:lnTo>
                    <a:pt x="5807" y="4147"/>
                  </a:lnTo>
                  <a:lnTo>
                    <a:pt x="7134" y="4941"/>
                  </a:lnTo>
                  <a:lnTo>
                    <a:pt x="5836" y="3159"/>
                  </a:lnTo>
                  <a:lnTo>
                    <a:pt x="5807" y="3159"/>
                  </a:lnTo>
                  <a:lnTo>
                    <a:pt x="5807" y="2791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55"/>
            <p:cNvSpPr/>
            <p:nvPr/>
          </p:nvSpPr>
          <p:spPr>
            <a:xfrm>
              <a:off x="3815200" y="276075"/>
              <a:ext cx="145175" cy="175725"/>
            </a:xfrm>
            <a:custGeom>
              <a:avLst/>
              <a:gdLst/>
              <a:ahLst/>
              <a:cxnLst/>
              <a:rect l="l" t="t" r="r" b="b"/>
              <a:pathLst>
                <a:path w="5807" h="7029" extrusionOk="0">
                  <a:moveTo>
                    <a:pt x="4665" y="0"/>
                  </a:moveTo>
                  <a:cubicBezTo>
                    <a:pt x="4475" y="0"/>
                    <a:pt x="4281" y="49"/>
                    <a:pt x="4097" y="155"/>
                  </a:cubicBezTo>
                  <a:lnTo>
                    <a:pt x="1667" y="1547"/>
                  </a:lnTo>
                  <a:cubicBezTo>
                    <a:pt x="635" y="2146"/>
                    <a:pt x="1" y="3242"/>
                    <a:pt x="1" y="4432"/>
                  </a:cubicBezTo>
                  <a:lnTo>
                    <a:pt x="1" y="5716"/>
                  </a:lnTo>
                  <a:cubicBezTo>
                    <a:pt x="1" y="6383"/>
                    <a:pt x="548" y="6859"/>
                    <a:pt x="1145" y="6859"/>
                  </a:cubicBezTo>
                  <a:cubicBezTo>
                    <a:pt x="1336" y="6859"/>
                    <a:pt x="1532" y="6811"/>
                    <a:pt x="1717" y="6704"/>
                  </a:cubicBezTo>
                  <a:lnTo>
                    <a:pt x="3571" y="5637"/>
                  </a:lnTo>
                  <a:lnTo>
                    <a:pt x="5807" y="7029"/>
                  </a:lnTo>
                  <a:lnTo>
                    <a:pt x="5807" y="1143"/>
                  </a:lnTo>
                  <a:cubicBezTo>
                    <a:pt x="5807" y="476"/>
                    <a:pt x="5260" y="0"/>
                    <a:pt x="4665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8" name="Google Shape;1018;p55"/>
          <p:cNvGrpSpPr/>
          <p:nvPr/>
        </p:nvGrpSpPr>
        <p:grpSpPr>
          <a:xfrm>
            <a:off x="5981017" y="1451330"/>
            <a:ext cx="191857" cy="207037"/>
            <a:chOff x="3189900" y="762150"/>
            <a:chExt cx="169875" cy="183300"/>
          </a:xfrm>
        </p:grpSpPr>
        <p:grpSp>
          <p:nvGrpSpPr>
            <p:cNvPr id="1019" name="Google Shape;1019;p55"/>
            <p:cNvGrpSpPr/>
            <p:nvPr/>
          </p:nvGrpSpPr>
          <p:grpSpPr>
            <a:xfrm>
              <a:off x="3192775" y="894450"/>
              <a:ext cx="164100" cy="51000"/>
              <a:chOff x="3192775" y="894450"/>
              <a:chExt cx="164100" cy="51000"/>
            </a:xfrm>
          </p:grpSpPr>
          <p:sp>
            <p:nvSpPr>
              <p:cNvPr id="1020" name="Google Shape;1020;p55"/>
              <p:cNvSpPr/>
              <p:nvPr/>
            </p:nvSpPr>
            <p:spPr>
              <a:xfrm>
                <a:off x="3192775" y="894450"/>
                <a:ext cx="164100" cy="510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2040" extrusionOk="0">
                    <a:moveTo>
                      <a:pt x="0" y="0"/>
                    </a:moveTo>
                    <a:lnTo>
                      <a:pt x="0" y="145"/>
                    </a:lnTo>
                    <a:cubicBezTo>
                      <a:pt x="8" y="289"/>
                      <a:pt x="94" y="419"/>
                      <a:pt x="231" y="483"/>
                    </a:cubicBezTo>
                    <a:lnTo>
                      <a:pt x="2575" y="1897"/>
                    </a:lnTo>
                    <a:cubicBezTo>
                      <a:pt x="2735" y="1992"/>
                      <a:pt x="2953" y="2039"/>
                      <a:pt x="3182" y="2039"/>
                    </a:cubicBezTo>
                    <a:cubicBezTo>
                      <a:pt x="3440" y="2039"/>
                      <a:pt x="3710" y="1979"/>
                      <a:pt x="3924" y="1861"/>
                    </a:cubicBezTo>
                    <a:lnTo>
                      <a:pt x="6225" y="570"/>
                    </a:lnTo>
                    <a:cubicBezTo>
                      <a:pt x="6434" y="455"/>
                      <a:pt x="6549" y="303"/>
                      <a:pt x="6564" y="159"/>
                    </a:cubicBezTo>
                    <a:lnTo>
                      <a:pt x="6564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021;p55"/>
              <p:cNvSpPr/>
              <p:nvPr/>
            </p:nvSpPr>
            <p:spPr>
              <a:xfrm>
                <a:off x="3259850" y="894450"/>
                <a:ext cx="25800" cy="50875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2035" extrusionOk="0">
                    <a:moveTo>
                      <a:pt x="0" y="0"/>
                    </a:moveTo>
                    <a:lnTo>
                      <a:pt x="0" y="1948"/>
                    </a:lnTo>
                    <a:cubicBezTo>
                      <a:pt x="166" y="2005"/>
                      <a:pt x="341" y="2034"/>
                      <a:pt x="516" y="2034"/>
                    </a:cubicBezTo>
                    <a:cubicBezTo>
                      <a:pt x="691" y="2034"/>
                      <a:pt x="866" y="2005"/>
                      <a:pt x="1032" y="1948"/>
                    </a:cubicBezTo>
                    <a:lnTo>
                      <a:pt x="103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22" name="Google Shape;1022;p55"/>
            <p:cNvGrpSpPr/>
            <p:nvPr/>
          </p:nvGrpSpPr>
          <p:grpSpPr>
            <a:xfrm>
              <a:off x="3192775" y="862421"/>
              <a:ext cx="164100" cy="34915"/>
              <a:chOff x="3192775" y="867225"/>
              <a:chExt cx="164100" cy="25450"/>
            </a:xfrm>
          </p:grpSpPr>
          <p:sp>
            <p:nvSpPr>
              <p:cNvPr id="1023" name="Google Shape;1023;p55"/>
              <p:cNvSpPr/>
              <p:nvPr/>
            </p:nvSpPr>
            <p:spPr>
              <a:xfrm>
                <a:off x="3192775" y="867225"/>
                <a:ext cx="164100" cy="2545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1018" extrusionOk="0">
                    <a:moveTo>
                      <a:pt x="0" y="0"/>
                    </a:moveTo>
                    <a:lnTo>
                      <a:pt x="0" y="1017"/>
                    </a:lnTo>
                    <a:lnTo>
                      <a:pt x="6564" y="1017"/>
                    </a:lnTo>
                    <a:lnTo>
                      <a:pt x="6564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55"/>
              <p:cNvSpPr/>
              <p:nvPr/>
            </p:nvSpPr>
            <p:spPr>
              <a:xfrm>
                <a:off x="3259850" y="867225"/>
                <a:ext cx="25800" cy="25450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1018" extrusionOk="0">
                    <a:moveTo>
                      <a:pt x="0" y="0"/>
                    </a:moveTo>
                    <a:lnTo>
                      <a:pt x="0" y="1017"/>
                    </a:lnTo>
                    <a:lnTo>
                      <a:pt x="1032" y="1017"/>
                    </a:lnTo>
                    <a:lnTo>
                      <a:pt x="103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25" name="Google Shape;1025;p55"/>
            <p:cNvGrpSpPr/>
            <p:nvPr/>
          </p:nvGrpSpPr>
          <p:grpSpPr>
            <a:xfrm>
              <a:off x="3189900" y="762150"/>
              <a:ext cx="169875" cy="102375"/>
              <a:chOff x="3189900" y="762150"/>
              <a:chExt cx="169875" cy="102375"/>
            </a:xfrm>
          </p:grpSpPr>
          <p:sp>
            <p:nvSpPr>
              <p:cNvPr id="1026" name="Google Shape;1026;p55"/>
              <p:cNvSpPr/>
              <p:nvPr/>
            </p:nvSpPr>
            <p:spPr>
              <a:xfrm>
                <a:off x="3192775" y="762150"/>
                <a:ext cx="164100" cy="102375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4095" extrusionOk="0">
                    <a:moveTo>
                      <a:pt x="3326" y="0"/>
                    </a:moveTo>
                    <a:cubicBezTo>
                      <a:pt x="3067" y="0"/>
                      <a:pt x="2796" y="60"/>
                      <a:pt x="2583" y="179"/>
                    </a:cubicBezTo>
                    <a:lnTo>
                      <a:pt x="339" y="1434"/>
                    </a:lnTo>
                    <a:cubicBezTo>
                      <a:pt x="116" y="1556"/>
                      <a:pt x="0" y="1715"/>
                      <a:pt x="0" y="1866"/>
                    </a:cubicBezTo>
                    <a:lnTo>
                      <a:pt x="0" y="4095"/>
                    </a:lnTo>
                    <a:lnTo>
                      <a:pt x="6564" y="4095"/>
                    </a:lnTo>
                    <a:lnTo>
                      <a:pt x="6564" y="1924"/>
                    </a:lnTo>
                    <a:cubicBezTo>
                      <a:pt x="6557" y="1780"/>
                      <a:pt x="6470" y="1643"/>
                      <a:pt x="6333" y="1578"/>
                    </a:cubicBezTo>
                    <a:lnTo>
                      <a:pt x="3938" y="143"/>
                    </a:lnTo>
                    <a:cubicBezTo>
                      <a:pt x="3776" y="48"/>
                      <a:pt x="3555" y="0"/>
                      <a:pt x="332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55"/>
              <p:cNvSpPr/>
              <p:nvPr/>
            </p:nvSpPr>
            <p:spPr>
              <a:xfrm>
                <a:off x="3259850" y="788950"/>
                <a:ext cx="25800" cy="75575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3023" extrusionOk="0">
                    <a:moveTo>
                      <a:pt x="0" y="1"/>
                    </a:moveTo>
                    <a:lnTo>
                      <a:pt x="0" y="3023"/>
                    </a:lnTo>
                    <a:lnTo>
                      <a:pt x="1032" y="3023"/>
                    </a:lnTo>
                    <a:lnTo>
                      <a:pt x="1032" y="1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55"/>
              <p:cNvSpPr/>
              <p:nvPr/>
            </p:nvSpPr>
            <p:spPr>
              <a:xfrm>
                <a:off x="3189900" y="762175"/>
                <a:ext cx="169875" cy="94700"/>
              </a:xfrm>
              <a:custGeom>
                <a:avLst/>
                <a:gdLst/>
                <a:ahLst/>
                <a:cxnLst/>
                <a:rect l="l" t="t" r="r" b="b"/>
                <a:pathLst>
                  <a:path w="6795" h="3788" extrusionOk="0">
                    <a:moveTo>
                      <a:pt x="3434" y="1"/>
                    </a:moveTo>
                    <a:cubicBezTo>
                      <a:pt x="3177" y="1"/>
                      <a:pt x="2910" y="60"/>
                      <a:pt x="2698" y="178"/>
                    </a:cubicBezTo>
                    <a:lnTo>
                      <a:pt x="454" y="1433"/>
                    </a:lnTo>
                    <a:cubicBezTo>
                      <a:pt x="51" y="1656"/>
                      <a:pt x="0" y="2002"/>
                      <a:pt x="346" y="2212"/>
                    </a:cubicBezTo>
                    <a:lnTo>
                      <a:pt x="2741" y="3640"/>
                    </a:lnTo>
                    <a:cubicBezTo>
                      <a:pt x="2904" y="3738"/>
                      <a:pt x="3125" y="3787"/>
                      <a:pt x="3354" y="3787"/>
                    </a:cubicBezTo>
                    <a:cubicBezTo>
                      <a:pt x="3612" y="3787"/>
                      <a:pt x="3880" y="3726"/>
                      <a:pt x="4090" y="3604"/>
                    </a:cubicBezTo>
                    <a:lnTo>
                      <a:pt x="6340" y="2356"/>
                    </a:lnTo>
                    <a:cubicBezTo>
                      <a:pt x="6744" y="2132"/>
                      <a:pt x="6794" y="1779"/>
                      <a:pt x="6448" y="1577"/>
                    </a:cubicBezTo>
                    <a:lnTo>
                      <a:pt x="4053" y="149"/>
                    </a:lnTo>
                    <a:cubicBezTo>
                      <a:pt x="3889" y="49"/>
                      <a:pt x="3666" y="1"/>
                      <a:pt x="343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29" name="Google Shape;1029;p55"/>
          <p:cNvGrpSpPr/>
          <p:nvPr/>
        </p:nvGrpSpPr>
        <p:grpSpPr>
          <a:xfrm>
            <a:off x="4200824" y="1424207"/>
            <a:ext cx="202501" cy="173521"/>
            <a:chOff x="2862744" y="750125"/>
            <a:chExt cx="179300" cy="153627"/>
          </a:xfrm>
        </p:grpSpPr>
        <p:grpSp>
          <p:nvGrpSpPr>
            <p:cNvPr id="1030" name="Google Shape;1030;p55"/>
            <p:cNvGrpSpPr/>
            <p:nvPr/>
          </p:nvGrpSpPr>
          <p:grpSpPr>
            <a:xfrm>
              <a:off x="2934544" y="750125"/>
              <a:ext cx="107500" cy="112300"/>
              <a:chOff x="2934750" y="687150"/>
              <a:chExt cx="107500" cy="112300"/>
            </a:xfrm>
          </p:grpSpPr>
          <p:sp>
            <p:nvSpPr>
              <p:cNvPr id="1031" name="Google Shape;1031;p55"/>
              <p:cNvSpPr/>
              <p:nvPr/>
            </p:nvSpPr>
            <p:spPr>
              <a:xfrm>
                <a:off x="3011575" y="716850"/>
                <a:ext cx="30675" cy="82600"/>
              </a:xfrm>
              <a:custGeom>
                <a:avLst/>
                <a:gdLst/>
                <a:ahLst/>
                <a:cxnLst/>
                <a:rect l="l" t="t" r="r" b="b"/>
                <a:pathLst>
                  <a:path w="1227" h="3304" extrusionOk="0">
                    <a:moveTo>
                      <a:pt x="1219" y="0"/>
                    </a:moveTo>
                    <a:lnTo>
                      <a:pt x="1219" y="104"/>
                    </a:lnTo>
                    <a:lnTo>
                      <a:pt x="1219" y="104"/>
                    </a:lnTo>
                    <a:cubicBezTo>
                      <a:pt x="1224" y="69"/>
                      <a:pt x="1226" y="35"/>
                      <a:pt x="1226" y="0"/>
                    </a:cubicBezTo>
                    <a:close/>
                    <a:moveTo>
                      <a:pt x="1219" y="104"/>
                    </a:moveTo>
                    <a:lnTo>
                      <a:pt x="1219" y="104"/>
                    </a:lnTo>
                    <a:cubicBezTo>
                      <a:pt x="1174" y="425"/>
                      <a:pt x="925" y="750"/>
                      <a:pt x="476" y="1017"/>
                    </a:cubicBezTo>
                    <a:lnTo>
                      <a:pt x="0" y="1284"/>
                    </a:lnTo>
                    <a:lnTo>
                      <a:pt x="0" y="3303"/>
                    </a:lnTo>
                    <a:lnTo>
                      <a:pt x="476" y="3029"/>
                    </a:lnTo>
                    <a:cubicBezTo>
                      <a:pt x="505" y="3015"/>
                      <a:pt x="534" y="2993"/>
                      <a:pt x="563" y="2979"/>
                    </a:cubicBezTo>
                    <a:cubicBezTo>
                      <a:pt x="728" y="2871"/>
                      <a:pt x="880" y="2741"/>
                      <a:pt x="1003" y="2589"/>
                    </a:cubicBezTo>
                    <a:cubicBezTo>
                      <a:pt x="1125" y="2445"/>
                      <a:pt x="1204" y="2272"/>
                      <a:pt x="1219" y="2084"/>
                    </a:cubicBezTo>
                    <a:lnTo>
                      <a:pt x="1219" y="104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55"/>
              <p:cNvSpPr/>
              <p:nvPr/>
            </p:nvSpPr>
            <p:spPr>
              <a:xfrm>
                <a:off x="2934750" y="687150"/>
                <a:ext cx="1075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4300" h="2480" extrusionOk="0">
                    <a:moveTo>
                      <a:pt x="2234" y="0"/>
                    </a:moveTo>
                    <a:cubicBezTo>
                      <a:pt x="2177" y="0"/>
                      <a:pt x="2120" y="2"/>
                      <a:pt x="2063" y="5"/>
                    </a:cubicBezTo>
                    <a:cubicBezTo>
                      <a:pt x="1991" y="5"/>
                      <a:pt x="1926" y="12"/>
                      <a:pt x="1854" y="20"/>
                    </a:cubicBezTo>
                    <a:cubicBezTo>
                      <a:pt x="1782" y="27"/>
                      <a:pt x="1710" y="34"/>
                      <a:pt x="1645" y="41"/>
                    </a:cubicBezTo>
                    <a:cubicBezTo>
                      <a:pt x="1573" y="56"/>
                      <a:pt x="1508" y="70"/>
                      <a:pt x="1436" y="85"/>
                    </a:cubicBezTo>
                    <a:cubicBezTo>
                      <a:pt x="1097" y="149"/>
                      <a:pt x="779" y="265"/>
                      <a:pt x="477" y="431"/>
                    </a:cubicBezTo>
                    <a:lnTo>
                      <a:pt x="1" y="705"/>
                    </a:lnTo>
                    <a:cubicBezTo>
                      <a:pt x="22" y="719"/>
                      <a:pt x="44" y="726"/>
                      <a:pt x="58" y="741"/>
                    </a:cubicBezTo>
                    <a:lnTo>
                      <a:pt x="3073" y="2479"/>
                    </a:lnTo>
                    <a:lnTo>
                      <a:pt x="3549" y="2205"/>
                    </a:lnTo>
                    <a:cubicBezTo>
                      <a:pt x="4047" y="1916"/>
                      <a:pt x="4299" y="1549"/>
                      <a:pt x="4299" y="1195"/>
                    </a:cubicBezTo>
                    <a:cubicBezTo>
                      <a:pt x="4299" y="1159"/>
                      <a:pt x="4292" y="1123"/>
                      <a:pt x="4285" y="1087"/>
                    </a:cubicBezTo>
                    <a:cubicBezTo>
                      <a:pt x="4270" y="979"/>
                      <a:pt x="4227" y="878"/>
                      <a:pt x="4162" y="784"/>
                    </a:cubicBezTo>
                    <a:cubicBezTo>
                      <a:pt x="4148" y="755"/>
                      <a:pt x="4119" y="726"/>
                      <a:pt x="4097" y="698"/>
                    </a:cubicBezTo>
                    <a:lnTo>
                      <a:pt x="4090" y="683"/>
                    </a:lnTo>
                    <a:cubicBezTo>
                      <a:pt x="4061" y="654"/>
                      <a:pt x="4032" y="625"/>
                      <a:pt x="4003" y="604"/>
                    </a:cubicBezTo>
                    <a:cubicBezTo>
                      <a:pt x="4003" y="597"/>
                      <a:pt x="3996" y="597"/>
                      <a:pt x="3996" y="589"/>
                    </a:cubicBezTo>
                    <a:cubicBezTo>
                      <a:pt x="3960" y="568"/>
                      <a:pt x="3931" y="539"/>
                      <a:pt x="3895" y="517"/>
                    </a:cubicBezTo>
                    <a:lnTo>
                      <a:pt x="3888" y="510"/>
                    </a:lnTo>
                    <a:cubicBezTo>
                      <a:pt x="3852" y="481"/>
                      <a:pt x="3816" y="460"/>
                      <a:pt x="3773" y="431"/>
                    </a:cubicBezTo>
                    <a:lnTo>
                      <a:pt x="3556" y="308"/>
                    </a:lnTo>
                    <a:cubicBezTo>
                      <a:pt x="3455" y="250"/>
                      <a:pt x="3347" y="200"/>
                      <a:pt x="3232" y="164"/>
                    </a:cubicBezTo>
                    <a:cubicBezTo>
                      <a:pt x="3116" y="121"/>
                      <a:pt x="2994" y="85"/>
                      <a:pt x="2871" y="63"/>
                    </a:cubicBezTo>
                    <a:cubicBezTo>
                      <a:pt x="2806" y="48"/>
                      <a:pt x="2741" y="41"/>
                      <a:pt x="2676" y="27"/>
                    </a:cubicBezTo>
                    <a:cubicBezTo>
                      <a:pt x="2611" y="20"/>
                      <a:pt x="2547" y="12"/>
                      <a:pt x="2474" y="12"/>
                    </a:cubicBezTo>
                    <a:cubicBezTo>
                      <a:pt x="2394" y="4"/>
                      <a:pt x="2314" y="0"/>
                      <a:pt x="223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033;p55"/>
              <p:cNvSpPr/>
              <p:nvPr/>
            </p:nvSpPr>
            <p:spPr>
              <a:xfrm>
                <a:off x="2934750" y="704750"/>
                <a:ext cx="76825" cy="94700"/>
              </a:xfrm>
              <a:custGeom>
                <a:avLst/>
                <a:gdLst/>
                <a:ahLst/>
                <a:cxnLst/>
                <a:rect l="l" t="t" r="r" b="b"/>
                <a:pathLst>
                  <a:path w="3073" h="3788" extrusionOk="0">
                    <a:moveTo>
                      <a:pt x="1" y="1"/>
                    </a:moveTo>
                    <a:lnTo>
                      <a:pt x="1" y="2020"/>
                    </a:lnTo>
                    <a:lnTo>
                      <a:pt x="3073" y="3787"/>
                    </a:lnTo>
                    <a:lnTo>
                      <a:pt x="3073" y="177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34" name="Google Shape;1034;p55"/>
            <p:cNvGrpSpPr/>
            <p:nvPr/>
          </p:nvGrpSpPr>
          <p:grpSpPr>
            <a:xfrm>
              <a:off x="2896875" y="767675"/>
              <a:ext cx="114700" cy="116325"/>
              <a:chOff x="2896875" y="767675"/>
              <a:chExt cx="114700" cy="116325"/>
            </a:xfrm>
          </p:grpSpPr>
          <p:sp>
            <p:nvSpPr>
              <p:cNvPr id="1035" name="Google Shape;1035;p55"/>
              <p:cNvSpPr/>
              <p:nvPr/>
            </p:nvSpPr>
            <p:spPr>
              <a:xfrm>
                <a:off x="2973700" y="811850"/>
                <a:ext cx="37875" cy="72150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2886" extrusionOk="0">
                    <a:moveTo>
                      <a:pt x="1515" y="1"/>
                    </a:moveTo>
                    <a:lnTo>
                      <a:pt x="311" y="693"/>
                    </a:lnTo>
                    <a:lnTo>
                      <a:pt x="0" y="874"/>
                    </a:lnTo>
                    <a:lnTo>
                      <a:pt x="0" y="2886"/>
                    </a:lnTo>
                    <a:lnTo>
                      <a:pt x="181" y="2778"/>
                    </a:lnTo>
                    <a:lnTo>
                      <a:pt x="512" y="2590"/>
                    </a:lnTo>
                    <a:lnTo>
                      <a:pt x="1515" y="2013"/>
                    </a:lnTo>
                    <a:lnTo>
                      <a:pt x="15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036;p55"/>
              <p:cNvSpPr/>
              <p:nvPr/>
            </p:nvSpPr>
            <p:spPr>
              <a:xfrm>
                <a:off x="2896875" y="767675"/>
                <a:ext cx="114525" cy="66025"/>
              </a:xfrm>
              <a:custGeom>
                <a:avLst/>
                <a:gdLst/>
                <a:ahLst/>
                <a:cxnLst/>
                <a:rect l="l" t="t" r="r" b="b"/>
                <a:pathLst>
                  <a:path w="4581" h="2641" extrusionOk="0">
                    <a:moveTo>
                      <a:pt x="1516" y="1"/>
                    </a:moveTo>
                    <a:lnTo>
                      <a:pt x="1" y="874"/>
                    </a:lnTo>
                    <a:lnTo>
                      <a:pt x="3066" y="2641"/>
                    </a:lnTo>
                    <a:lnTo>
                      <a:pt x="3376" y="2460"/>
                    </a:lnTo>
                    <a:lnTo>
                      <a:pt x="4581" y="1768"/>
                    </a:lnTo>
                    <a:lnTo>
                      <a:pt x="1530" y="8"/>
                    </a:lnTo>
                    <a:lnTo>
                      <a:pt x="151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037;p55"/>
              <p:cNvSpPr/>
              <p:nvPr/>
            </p:nvSpPr>
            <p:spPr>
              <a:xfrm>
                <a:off x="2896875" y="789500"/>
                <a:ext cx="76850" cy="94500"/>
              </a:xfrm>
              <a:custGeom>
                <a:avLst/>
                <a:gdLst/>
                <a:ahLst/>
                <a:cxnLst/>
                <a:rect l="l" t="t" r="r" b="b"/>
                <a:pathLst>
                  <a:path w="3074" h="3780" extrusionOk="0">
                    <a:moveTo>
                      <a:pt x="1" y="1"/>
                    </a:moveTo>
                    <a:lnTo>
                      <a:pt x="1" y="2020"/>
                    </a:lnTo>
                    <a:lnTo>
                      <a:pt x="3073" y="3780"/>
                    </a:lnTo>
                    <a:lnTo>
                      <a:pt x="3073" y="176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38" name="Google Shape;1038;p55"/>
            <p:cNvGrpSpPr/>
            <p:nvPr/>
          </p:nvGrpSpPr>
          <p:grpSpPr>
            <a:xfrm>
              <a:off x="2862744" y="789602"/>
              <a:ext cx="110750" cy="114150"/>
              <a:chOff x="2862975" y="845225"/>
              <a:chExt cx="110750" cy="114150"/>
            </a:xfrm>
          </p:grpSpPr>
          <p:sp>
            <p:nvSpPr>
              <p:cNvPr id="1039" name="Google Shape;1039;p55"/>
              <p:cNvSpPr/>
              <p:nvPr/>
            </p:nvSpPr>
            <p:spPr>
              <a:xfrm>
                <a:off x="2862975" y="879475"/>
                <a:ext cx="110750" cy="79900"/>
              </a:xfrm>
              <a:custGeom>
                <a:avLst/>
                <a:gdLst/>
                <a:ahLst/>
                <a:cxnLst/>
                <a:rect l="l" t="t" r="r" b="b"/>
                <a:pathLst>
                  <a:path w="4430" h="3196" extrusionOk="0">
                    <a:moveTo>
                      <a:pt x="1" y="1"/>
                    </a:moveTo>
                    <a:lnTo>
                      <a:pt x="1" y="2020"/>
                    </a:lnTo>
                    <a:cubicBezTo>
                      <a:pt x="15" y="2301"/>
                      <a:pt x="181" y="2568"/>
                      <a:pt x="535" y="2770"/>
                    </a:cubicBezTo>
                    <a:lnTo>
                      <a:pt x="744" y="2893"/>
                    </a:lnTo>
                    <a:cubicBezTo>
                      <a:pt x="960" y="3008"/>
                      <a:pt x="1191" y="3088"/>
                      <a:pt x="1429" y="3138"/>
                    </a:cubicBezTo>
                    <a:cubicBezTo>
                      <a:pt x="1624" y="3174"/>
                      <a:pt x="1826" y="3196"/>
                      <a:pt x="2028" y="3196"/>
                    </a:cubicBezTo>
                    <a:lnTo>
                      <a:pt x="2237" y="3196"/>
                    </a:lnTo>
                    <a:cubicBezTo>
                      <a:pt x="2792" y="3181"/>
                      <a:pt x="3333" y="3030"/>
                      <a:pt x="3824" y="2763"/>
                    </a:cubicBezTo>
                    <a:lnTo>
                      <a:pt x="4429" y="2410"/>
                    </a:lnTo>
                    <a:lnTo>
                      <a:pt x="4429" y="405"/>
                    </a:lnTo>
                    <a:lnTo>
                      <a:pt x="3824" y="751"/>
                    </a:lnTo>
                    <a:cubicBezTo>
                      <a:pt x="3326" y="1039"/>
                      <a:pt x="2685" y="1187"/>
                      <a:pt x="2079" y="1187"/>
                    </a:cubicBezTo>
                    <a:cubicBezTo>
                      <a:pt x="1577" y="1187"/>
                      <a:pt x="1099" y="1086"/>
                      <a:pt x="744" y="881"/>
                    </a:cubicBezTo>
                    <a:lnTo>
                      <a:pt x="535" y="758"/>
                    </a:lnTo>
                    <a:cubicBezTo>
                      <a:pt x="181" y="556"/>
                      <a:pt x="8" y="282"/>
                      <a:pt x="1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040;p55"/>
              <p:cNvSpPr/>
              <p:nvPr/>
            </p:nvSpPr>
            <p:spPr>
              <a:xfrm>
                <a:off x="2863175" y="845225"/>
                <a:ext cx="110375" cy="63750"/>
              </a:xfrm>
              <a:custGeom>
                <a:avLst/>
                <a:gdLst/>
                <a:ahLst/>
                <a:cxnLst/>
                <a:rect l="l" t="t" r="r" b="b"/>
                <a:pathLst>
                  <a:path w="4415" h="2550" extrusionOk="0">
                    <a:moveTo>
                      <a:pt x="1349" y="0"/>
                    </a:moveTo>
                    <a:lnTo>
                      <a:pt x="750" y="346"/>
                    </a:lnTo>
                    <a:cubicBezTo>
                      <a:pt x="721" y="361"/>
                      <a:pt x="693" y="383"/>
                      <a:pt x="664" y="397"/>
                    </a:cubicBezTo>
                    <a:lnTo>
                      <a:pt x="635" y="411"/>
                    </a:lnTo>
                    <a:lnTo>
                      <a:pt x="577" y="455"/>
                    </a:lnTo>
                    <a:lnTo>
                      <a:pt x="548" y="476"/>
                    </a:lnTo>
                    <a:lnTo>
                      <a:pt x="505" y="512"/>
                    </a:lnTo>
                    <a:lnTo>
                      <a:pt x="476" y="534"/>
                    </a:lnTo>
                    <a:lnTo>
                      <a:pt x="433" y="570"/>
                    </a:lnTo>
                    <a:lnTo>
                      <a:pt x="404" y="592"/>
                    </a:lnTo>
                    <a:lnTo>
                      <a:pt x="361" y="628"/>
                    </a:lnTo>
                    <a:lnTo>
                      <a:pt x="339" y="649"/>
                    </a:lnTo>
                    <a:lnTo>
                      <a:pt x="303" y="693"/>
                    </a:lnTo>
                    <a:lnTo>
                      <a:pt x="281" y="707"/>
                    </a:lnTo>
                    <a:cubicBezTo>
                      <a:pt x="267" y="722"/>
                      <a:pt x="253" y="736"/>
                      <a:pt x="245" y="750"/>
                    </a:cubicBezTo>
                    <a:lnTo>
                      <a:pt x="231" y="772"/>
                    </a:lnTo>
                    <a:cubicBezTo>
                      <a:pt x="217" y="786"/>
                      <a:pt x="202" y="808"/>
                      <a:pt x="188" y="822"/>
                    </a:cubicBezTo>
                    <a:lnTo>
                      <a:pt x="188" y="830"/>
                    </a:lnTo>
                    <a:cubicBezTo>
                      <a:pt x="144" y="895"/>
                      <a:pt x="101" y="960"/>
                      <a:pt x="72" y="1032"/>
                    </a:cubicBezTo>
                    <a:cubicBezTo>
                      <a:pt x="65" y="1046"/>
                      <a:pt x="58" y="1068"/>
                      <a:pt x="51" y="1089"/>
                    </a:cubicBezTo>
                    <a:lnTo>
                      <a:pt x="51" y="1097"/>
                    </a:lnTo>
                    <a:cubicBezTo>
                      <a:pt x="43" y="1118"/>
                      <a:pt x="36" y="1140"/>
                      <a:pt x="29" y="1161"/>
                    </a:cubicBezTo>
                    <a:cubicBezTo>
                      <a:pt x="29" y="1183"/>
                      <a:pt x="22" y="1205"/>
                      <a:pt x="15" y="1226"/>
                    </a:cubicBezTo>
                    <a:lnTo>
                      <a:pt x="15" y="1234"/>
                    </a:lnTo>
                    <a:cubicBezTo>
                      <a:pt x="15" y="1248"/>
                      <a:pt x="15" y="1270"/>
                      <a:pt x="7" y="1291"/>
                    </a:cubicBezTo>
                    <a:cubicBezTo>
                      <a:pt x="7" y="1313"/>
                      <a:pt x="7" y="1335"/>
                      <a:pt x="7" y="1356"/>
                    </a:cubicBezTo>
                    <a:cubicBezTo>
                      <a:pt x="0" y="1652"/>
                      <a:pt x="173" y="1919"/>
                      <a:pt x="527" y="2121"/>
                    </a:cubicBezTo>
                    <a:lnTo>
                      <a:pt x="736" y="2243"/>
                    </a:lnTo>
                    <a:cubicBezTo>
                      <a:pt x="1091" y="2449"/>
                      <a:pt x="1569" y="2550"/>
                      <a:pt x="2071" y="2550"/>
                    </a:cubicBezTo>
                    <a:cubicBezTo>
                      <a:pt x="2677" y="2550"/>
                      <a:pt x="3318" y="2402"/>
                      <a:pt x="3816" y="2114"/>
                    </a:cubicBezTo>
                    <a:lnTo>
                      <a:pt x="4414" y="1767"/>
                    </a:lnTo>
                    <a:lnTo>
                      <a:pt x="134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41" name="Google Shape;1041;p55"/>
          <p:cNvGrpSpPr/>
          <p:nvPr/>
        </p:nvGrpSpPr>
        <p:grpSpPr>
          <a:xfrm>
            <a:off x="3518186" y="1071374"/>
            <a:ext cx="610213" cy="564453"/>
            <a:chOff x="2431875" y="700600"/>
            <a:chExt cx="264700" cy="244850"/>
          </a:xfrm>
        </p:grpSpPr>
        <p:sp>
          <p:nvSpPr>
            <p:cNvPr id="1042" name="Google Shape;1042;p55"/>
            <p:cNvSpPr/>
            <p:nvPr/>
          </p:nvSpPr>
          <p:spPr>
            <a:xfrm>
              <a:off x="2552500" y="700650"/>
              <a:ext cx="137600" cy="113225"/>
            </a:xfrm>
            <a:custGeom>
              <a:avLst/>
              <a:gdLst/>
              <a:ahLst/>
              <a:cxnLst/>
              <a:rect l="l" t="t" r="r" b="b"/>
              <a:pathLst>
                <a:path w="5504" h="4529" extrusionOk="0">
                  <a:moveTo>
                    <a:pt x="2759" y="1"/>
                  </a:moveTo>
                  <a:cubicBezTo>
                    <a:pt x="2058" y="1"/>
                    <a:pt x="1356" y="154"/>
                    <a:pt x="822" y="460"/>
                  </a:cubicBezTo>
                  <a:cubicBezTo>
                    <a:pt x="267" y="778"/>
                    <a:pt x="0" y="1203"/>
                    <a:pt x="22" y="1622"/>
                  </a:cubicBezTo>
                  <a:lnTo>
                    <a:pt x="22" y="2285"/>
                  </a:lnTo>
                  <a:cubicBezTo>
                    <a:pt x="22" y="2696"/>
                    <a:pt x="289" y="3100"/>
                    <a:pt x="822" y="3410"/>
                  </a:cubicBezTo>
                  <a:lnTo>
                    <a:pt x="2763" y="4528"/>
                  </a:lnTo>
                  <a:lnTo>
                    <a:pt x="4696" y="3410"/>
                  </a:lnTo>
                  <a:cubicBezTo>
                    <a:pt x="5236" y="3100"/>
                    <a:pt x="5503" y="2689"/>
                    <a:pt x="5496" y="2285"/>
                  </a:cubicBezTo>
                  <a:lnTo>
                    <a:pt x="5496" y="1578"/>
                  </a:lnTo>
                  <a:cubicBezTo>
                    <a:pt x="5496" y="1175"/>
                    <a:pt x="5229" y="771"/>
                    <a:pt x="4696" y="460"/>
                  </a:cubicBezTo>
                  <a:cubicBezTo>
                    <a:pt x="4162" y="154"/>
                    <a:pt x="3460" y="1"/>
                    <a:pt x="2759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55"/>
            <p:cNvSpPr/>
            <p:nvPr/>
          </p:nvSpPr>
          <p:spPr>
            <a:xfrm>
              <a:off x="2621550" y="700600"/>
              <a:ext cx="68550" cy="113275"/>
            </a:xfrm>
            <a:custGeom>
              <a:avLst/>
              <a:gdLst/>
              <a:ahLst/>
              <a:cxnLst/>
              <a:rect l="l" t="t" r="r" b="b"/>
              <a:pathLst>
                <a:path w="2742" h="4531" extrusionOk="0">
                  <a:moveTo>
                    <a:pt x="1" y="1"/>
                  </a:moveTo>
                  <a:lnTo>
                    <a:pt x="1" y="4530"/>
                  </a:lnTo>
                  <a:lnTo>
                    <a:pt x="1934" y="3412"/>
                  </a:lnTo>
                  <a:cubicBezTo>
                    <a:pt x="2467" y="3102"/>
                    <a:pt x="2741" y="2698"/>
                    <a:pt x="2734" y="2287"/>
                  </a:cubicBezTo>
                  <a:lnTo>
                    <a:pt x="2734" y="1580"/>
                  </a:lnTo>
                  <a:cubicBezTo>
                    <a:pt x="2734" y="1177"/>
                    <a:pt x="2467" y="773"/>
                    <a:pt x="1934" y="462"/>
                  </a:cubicBezTo>
                  <a:cubicBezTo>
                    <a:pt x="1400" y="160"/>
                    <a:pt x="700" y="1"/>
                    <a:pt x="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55"/>
            <p:cNvSpPr/>
            <p:nvPr/>
          </p:nvSpPr>
          <p:spPr>
            <a:xfrm>
              <a:off x="2546375" y="700650"/>
              <a:ext cx="150200" cy="95375"/>
            </a:xfrm>
            <a:custGeom>
              <a:avLst/>
              <a:gdLst/>
              <a:ahLst/>
              <a:cxnLst/>
              <a:rect l="l" t="t" r="r" b="b"/>
              <a:pathLst>
                <a:path w="6008" h="3815" extrusionOk="0">
                  <a:moveTo>
                    <a:pt x="3004" y="1"/>
                  </a:moveTo>
                  <a:cubicBezTo>
                    <a:pt x="2303" y="1"/>
                    <a:pt x="1601" y="154"/>
                    <a:pt x="1067" y="460"/>
                  </a:cubicBezTo>
                  <a:cubicBezTo>
                    <a:pt x="0" y="1081"/>
                    <a:pt x="0" y="2083"/>
                    <a:pt x="1067" y="2696"/>
                  </a:cubicBezTo>
                  <a:lnTo>
                    <a:pt x="3008" y="3814"/>
                  </a:lnTo>
                  <a:lnTo>
                    <a:pt x="4941" y="2696"/>
                  </a:lnTo>
                  <a:cubicBezTo>
                    <a:pt x="6008" y="2083"/>
                    <a:pt x="6008" y="1081"/>
                    <a:pt x="4941" y="460"/>
                  </a:cubicBezTo>
                  <a:cubicBezTo>
                    <a:pt x="4407" y="154"/>
                    <a:pt x="3705" y="1"/>
                    <a:pt x="300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55"/>
            <p:cNvSpPr/>
            <p:nvPr/>
          </p:nvSpPr>
          <p:spPr>
            <a:xfrm>
              <a:off x="2579900" y="716125"/>
              <a:ext cx="83150" cy="47975"/>
            </a:xfrm>
            <a:custGeom>
              <a:avLst/>
              <a:gdLst/>
              <a:ahLst/>
              <a:cxnLst/>
              <a:rect l="l" t="t" r="r" b="b"/>
              <a:pathLst>
                <a:path w="3326" h="1919" extrusionOk="0">
                  <a:moveTo>
                    <a:pt x="1667" y="0"/>
                  </a:moveTo>
                  <a:cubicBezTo>
                    <a:pt x="743" y="0"/>
                    <a:pt x="1" y="433"/>
                    <a:pt x="1" y="959"/>
                  </a:cubicBezTo>
                  <a:cubicBezTo>
                    <a:pt x="1" y="1493"/>
                    <a:pt x="743" y="1919"/>
                    <a:pt x="1667" y="1919"/>
                  </a:cubicBezTo>
                  <a:cubicBezTo>
                    <a:pt x="2583" y="1919"/>
                    <a:pt x="3325" y="1493"/>
                    <a:pt x="3325" y="959"/>
                  </a:cubicBezTo>
                  <a:cubicBezTo>
                    <a:pt x="3325" y="433"/>
                    <a:pt x="2583" y="0"/>
                    <a:pt x="166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55"/>
            <p:cNvSpPr/>
            <p:nvPr/>
          </p:nvSpPr>
          <p:spPr>
            <a:xfrm>
              <a:off x="2578450" y="716125"/>
              <a:ext cx="86050" cy="27250"/>
            </a:xfrm>
            <a:custGeom>
              <a:avLst/>
              <a:gdLst/>
              <a:ahLst/>
              <a:cxnLst/>
              <a:rect l="l" t="t" r="r" b="b"/>
              <a:pathLst>
                <a:path w="3442" h="1090" extrusionOk="0">
                  <a:moveTo>
                    <a:pt x="1721" y="0"/>
                  </a:moveTo>
                  <a:cubicBezTo>
                    <a:pt x="1294" y="0"/>
                    <a:pt x="866" y="94"/>
                    <a:pt x="542" y="281"/>
                  </a:cubicBezTo>
                  <a:cubicBezTo>
                    <a:pt x="159" y="505"/>
                    <a:pt x="1" y="808"/>
                    <a:pt x="73" y="1089"/>
                  </a:cubicBezTo>
                  <a:cubicBezTo>
                    <a:pt x="123" y="894"/>
                    <a:pt x="282" y="707"/>
                    <a:pt x="542" y="548"/>
                  </a:cubicBezTo>
                  <a:cubicBezTo>
                    <a:pt x="866" y="361"/>
                    <a:pt x="1294" y="267"/>
                    <a:pt x="1721" y="267"/>
                  </a:cubicBezTo>
                  <a:cubicBezTo>
                    <a:pt x="2148" y="267"/>
                    <a:pt x="2576" y="361"/>
                    <a:pt x="2900" y="548"/>
                  </a:cubicBezTo>
                  <a:cubicBezTo>
                    <a:pt x="3160" y="707"/>
                    <a:pt x="3319" y="894"/>
                    <a:pt x="3369" y="1089"/>
                  </a:cubicBezTo>
                  <a:cubicBezTo>
                    <a:pt x="3441" y="801"/>
                    <a:pt x="3282" y="498"/>
                    <a:pt x="2900" y="281"/>
                  </a:cubicBezTo>
                  <a:cubicBezTo>
                    <a:pt x="2576" y="94"/>
                    <a:pt x="2148" y="0"/>
                    <a:pt x="172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55"/>
            <p:cNvSpPr/>
            <p:nvPr/>
          </p:nvSpPr>
          <p:spPr>
            <a:xfrm>
              <a:off x="2438550" y="774775"/>
              <a:ext cx="165350" cy="96875"/>
            </a:xfrm>
            <a:custGeom>
              <a:avLst/>
              <a:gdLst/>
              <a:ahLst/>
              <a:cxnLst/>
              <a:rect l="l" t="t" r="r" b="b"/>
              <a:pathLst>
                <a:path w="6614" h="3875" extrusionOk="0">
                  <a:moveTo>
                    <a:pt x="2740" y="0"/>
                  </a:moveTo>
                  <a:cubicBezTo>
                    <a:pt x="2039" y="0"/>
                    <a:pt x="1338" y="153"/>
                    <a:pt x="801" y="460"/>
                  </a:cubicBezTo>
                  <a:cubicBezTo>
                    <a:pt x="274" y="770"/>
                    <a:pt x="0" y="1174"/>
                    <a:pt x="0" y="1578"/>
                  </a:cubicBezTo>
                  <a:lnTo>
                    <a:pt x="0" y="2292"/>
                  </a:lnTo>
                  <a:cubicBezTo>
                    <a:pt x="0" y="2696"/>
                    <a:pt x="274" y="3107"/>
                    <a:pt x="801" y="3410"/>
                  </a:cubicBezTo>
                  <a:cubicBezTo>
                    <a:pt x="1338" y="3720"/>
                    <a:pt x="2039" y="3875"/>
                    <a:pt x="2741" y="3875"/>
                  </a:cubicBezTo>
                  <a:cubicBezTo>
                    <a:pt x="3442" y="3875"/>
                    <a:pt x="4144" y="3720"/>
                    <a:pt x="4681" y="3410"/>
                  </a:cubicBezTo>
                  <a:lnTo>
                    <a:pt x="6614" y="2292"/>
                  </a:lnTo>
                  <a:lnTo>
                    <a:pt x="6614" y="1578"/>
                  </a:lnTo>
                  <a:lnTo>
                    <a:pt x="4674" y="460"/>
                  </a:lnTo>
                  <a:cubicBezTo>
                    <a:pt x="4140" y="153"/>
                    <a:pt x="3440" y="0"/>
                    <a:pt x="274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55"/>
            <p:cNvSpPr/>
            <p:nvPr/>
          </p:nvSpPr>
          <p:spPr>
            <a:xfrm>
              <a:off x="2431875" y="774700"/>
              <a:ext cx="172025" cy="79100"/>
            </a:xfrm>
            <a:custGeom>
              <a:avLst/>
              <a:gdLst/>
              <a:ahLst/>
              <a:cxnLst/>
              <a:rect l="l" t="t" r="r" b="b"/>
              <a:pathLst>
                <a:path w="6881" h="3164" extrusionOk="0">
                  <a:moveTo>
                    <a:pt x="3014" y="0"/>
                  </a:moveTo>
                  <a:cubicBezTo>
                    <a:pt x="2310" y="0"/>
                    <a:pt x="1606" y="155"/>
                    <a:pt x="1068" y="463"/>
                  </a:cubicBezTo>
                  <a:cubicBezTo>
                    <a:pt x="0" y="1076"/>
                    <a:pt x="0" y="2078"/>
                    <a:pt x="1068" y="2699"/>
                  </a:cubicBezTo>
                  <a:cubicBezTo>
                    <a:pt x="1605" y="3009"/>
                    <a:pt x="2306" y="3164"/>
                    <a:pt x="3007" y="3164"/>
                  </a:cubicBezTo>
                  <a:cubicBezTo>
                    <a:pt x="3707" y="3164"/>
                    <a:pt x="4407" y="3009"/>
                    <a:pt x="4941" y="2699"/>
                  </a:cubicBezTo>
                  <a:lnTo>
                    <a:pt x="6881" y="1581"/>
                  </a:lnTo>
                  <a:lnTo>
                    <a:pt x="4948" y="463"/>
                  </a:lnTo>
                  <a:cubicBezTo>
                    <a:pt x="4412" y="154"/>
                    <a:pt x="3713" y="0"/>
                    <a:pt x="301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55"/>
            <p:cNvSpPr/>
            <p:nvPr/>
          </p:nvSpPr>
          <p:spPr>
            <a:xfrm>
              <a:off x="2465400" y="790225"/>
              <a:ext cx="83150" cy="48175"/>
            </a:xfrm>
            <a:custGeom>
              <a:avLst/>
              <a:gdLst/>
              <a:ahLst/>
              <a:cxnLst/>
              <a:rect l="l" t="t" r="r" b="b"/>
              <a:pathLst>
                <a:path w="3326" h="1927" extrusionOk="0">
                  <a:moveTo>
                    <a:pt x="1667" y="0"/>
                  </a:moveTo>
                  <a:cubicBezTo>
                    <a:pt x="744" y="0"/>
                    <a:pt x="1" y="433"/>
                    <a:pt x="1" y="960"/>
                  </a:cubicBezTo>
                  <a:cubicBezTo>
                    <a:pt x="1" y="1493"/>
                    <a:pt x="744" y="1926"/>
                    <a:pt x="1667" y="1926"/>
                  </a:cubicBezTo>
                  <a:cubicBezTo>
                    <a:pt x="2583" y="1926"/>
                    <a:pt x="3326" y="1493"/>
                    <a:pt x="3326" y="960"/>
                  </a:cubicBezTo>
                  <a:cubicBezTo>
                    <a:pt x="3326" y="433"/>
                    <a:pt x="2583" y="0"/>
                    <a:pt x="16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55"/>
            <p:cNvSpPr/>
            <p:nvPr/>
          </p:nvSpPr>
          <p:spPr>
            <a:xfrm>
              <a:off x="2464150" y="790225"/>
              <a:ext cx="85850" cy="27425"/>
            </a:xfrm>
            <a:custGeom>
              <a:avLst/>
              <a:gdLst/>
              <a:ahLst/>
              <a:cxnLst/>
              <a:rect l="l" t="t" r="r" b="b"/>
              <a:pathLst>
                <a:path w="3434" h="1097" extrusionOk="0">
                  <a:moveTo>
                    <a:pt x="1717" y="0"/>
                  </a:moveTo>
                  <a:cubicBezTo>
                    <a:pt x="1291" y="0"/>
                    <a:pt x="866" y="94"/>
                    <a:pt x="541" y="282"/>
                  </a:cubicBezTo>
                  <a:cubicBezTo>
                    <a:pt x="152" y="505"/>
                    <a:pt x="0" y="808"/>
                    <a:pt x="72" y="1097"/>
                  </a:cubicBezTo>
                  <a:cubicBezTo>
                    <a:pt x="116" y="895"/>
                    <a:pt x="274" y="707"/>
                    <a:pt x="541" y="556"/>
                  </a:cubicBezTo>
                  <a:cubicBezTo>
                    <a:pt x="866" y="368"/>
                    <a:pt x="1291" y="275"/>
                    <a:pt x="1717" y="275"/>
                  </a:cubicBezTo>
                  <a:cubicBezTo>
                    <a:pt x="2142" y="275"/>
                    <a:pt x="2568" y="368"/>
                    <a:pt x="2892" y="556"/>
                  </a:cubicBezTo>
                  <a:cubicBezTo>
                    <a:pt x="3159" y="707"/>
                    <a:pt x="3311" y="895"/>
                    <a:pt x="3361" y="1097"/>
                  </a:cubicBezTo>
                  <a:cubicBezTo>
                    <a:pt x="3433" y="808"/>
                    <a:pt x="3275" y="498"/>
                    <a:pt x="2892" y="282"/>
                  </a:cubicBezTo>
                  <a:cubicBezTo>
                    <a:pt x="2568" y="94"/>
                    <a:pt x="2142" y="0"/>
                    <a:pt x="17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55"/>
            <p:cNvSpPr/>
            <p:nvPr/>
          </p:nvSpPr>
          <p:spPr>
            <a:xfrm>
              <a:off x="2552325" y="832225"/>
              <a:ext cx="137050" cy="113225"/>
            </a:xfrm>
            <a:custGeom>
              <a:avLst/>
              <a:gdLst/>
              <a:ahLst/>
              <a:cxnLst/>
              <a:rect l="l" t="t" r="r" b="b"/>
              <a:pathLst>
                <a:path w="5482" h="4529" extrusionOk="0">
                  <a:moveTo>
                    <a:pt x="2741" y="1"/>
                  </a:moveTo>
                  <a:lnTo>
                    <a:pt x="808" y="1119"/>
                  </a:lnTo>
                  <a:cubicBezTo>
                    <a:pt x="267" y="1429"/>
                    <a:pt x="0" y="1833"/>
                    <a:pt x="0" y="2237"/>
                  </a:cubicBezTo>
                  <a:lnTo>
                    <a:pt x="0" y="2951"/>
                  </a:lnTo>
                  <a:cubicBezTo>
                    <a:pt x="0" y="3355"/>
                    <a:pt x="274" y="3759"/>
                    <a:pt x="808" y="4069"/>
                  </a:cubicBezTo>
                  <a:cubicBezTo>
                    <a:pt x="1342" y="4375"/>
                    <a:pt x="2041" y="4529"/>
                    <a:pt x="2742" y="4529"/>
                  </a:cubicBezTo>
                  <a:cubicBezTo>
                    <a:pt x="3442" y="4529"/>
                    <a:pt x="4144" y="4375"/>
                    <a:pt x="4681" y="4069"/>
                  </a:cubicBezTo>
                  <a:cubicBezTo>
                    <a:pt x="5215" y="3759"/>
                    <a:pt x="5481" y="3355"/>
                    <a:pt x="5481" y="2951"/>
                  </a:cubicBezTo>
                  <a:lnTo>
                    <a:pt x="5481" y="2165"/>
                  </a:lnTo>
                  <a:lnTo>
                    <a:pt x="5474" y="2165"/>
                  </a:lnTo>
                  <a:cubicBezTo>
                    <a:pt x="5445" y="1782"/>
                    <a:pt x="5179" y="1407"/>
                    <a:pt x="4681" y="1119"/>
                  </a:cubicBezTo>
                  <a:lnTo>
                    <a:pt x="2741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55"/>
            <p:cNvSpPr/>
            <p:nvPr/>
          </p:nvSpPr>
          <p:spPr>
            <a:xfrm>
              <a:off x="2545650" y="832225"/>
              <a:ext cx="150575" cy="95375"/>
            </a:xfrm>
            <a:custGeom>
              <a:avLst/>
              <a:gdLst/>
              <a:ahLst/>
              <a:cxnLst/>
              <a:rect l="l" t="t" r="r" b="b"/>
              <a:pathLst>
                <a:path w="6023" h="3815" extrusionOk="0">
                  <a:moveTo>
                    <a:pt x="3015" y="1"/>
                  </a:moveTo>
                  <a:lnTo>
                    <a:pt x="1075" y="1119"/>
                  </a:lnTo>
                  <a:cubicBezTo>
                    <a:pt x="0" y="1732"/>
                    <a:pt x="0" y="2734"/>
                    <a:pt x="1075" y="3355"/>
                  </a:cubicBezTo>
                  <a:cubicBezTo>
                    <a:pt x="1609" y="3661"/>
                    <a:pt x="2308" y="3815"/>
                    <a:pt x="3009" y="3815"/>
                  </a:cubicBezTo>
                  <a:cubicBezTo>
                    <a:pt x="3709" y="3815"/>
                    <a:pt x="4411" y="3661"/>
                    <a:pt x="4948" y="3355"/>
                  </a:cubicBezTo>
                  <a:cubicBezTo>
                    <a:pt x="6023" y="2734"/>
                    <a:pt x="6015" y="1732"/>
                    <a:pt x="4948" y="1119"/>
                  </a:cubicBezTo>
                  <a:lnTo>
                    <a:pt x="301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55"/>
            <p:cNvSpPr/>
            <p:nvPr/>
          </p:nvSpPr>
          <p:spPr>
            <a:xfrm>
              <a:off x="2575225" y="863975"/>
              <a:ext cx="91250" cy="48175"/>
            </a:xfrm>
            <a:custGeom>
              <a:avLst/>
              <a:gdLst/>
              <a:ahLst/>
              <a:cxnLst/>
              <a:rect l="l" t="t" r="r" b="b"/>
              <a:pathLst>
                <a:path w="3650" h="1927" extrusionOk="0">
                  <a:moveTo>
                    <a:pt x="1825" y="0"/>
                  </a:moveTo>
                  <a:cubicBezTo>
                    <a:pt x="1399" y="0"/>
                    <a:pt x="974" y="94"/>
                    <a:pt x="649" y="282"/>
                  </a:cubicBezTo>
                  <a:cubicBezTo>
                    <a:pt x="0" y="664"/>
                    <a:pt x="0" y="1270"/>
                    <a:pt x="649" y="1645"/>
                  </a:cubicBezTo>
                  <a:cubicBezTo>
                    <a:pt x="974" y="1832"/>
                    <a:pt x="1399" y="1926"/>
                    <a:pt x="1825" y="1926"/>
                  </a:cubicBezTo>
                  <a:cubicBezTo>
                    <a:pt x="2250" y="1926"/>
                    <a:pt x="2676" y="1832"/>
                    <a:pt x="3000" y="1645"/>
                  </a:cubicBezTo>
                  <a:cubicBezTo>
                    <a:pt x="3649" y="1270"/>
                    <a:pt x="3649" y="657"/>
                    <a:pt x="3000" y="282"/>
                  </a:cubicBezTo>
                  <a:cubicBezTo>
                    <a:pt x="2676" y="94"/>
                    <a:pt x="2250" y="0"/>
                    <a:pt x="1825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55"/>
            <p:cNvSpPr/>
            <p:nvPr/>
          </p:nvSpPr>
          <p:spPr>
            <a:xfrm>
              <a:off x="2577925" y="863975"/>
              <a:ext cx="85850" cy="27425"/>
            </a:xfrm>
            <a:custGeom>
              <a:avLst/>
              <a:gdLst/>
              <a:ahLst/>
              <a:cxnLst/>
              <a:rect l="l" t="t" r="r" b="b"/>
              <a:pathLst>
                <a:path w="3434" h="1097" extrusionOk="0">
                  <a:moveTo>
                    <a:pt x="1717" y="0"/>
                  </a:moveTo>
                  <a:cubicBezTo>
                    <a:pt x="1291" y="0"/>
                    <a:pt x="866" y="94"/>
                    <a:pt x="541" y="282"/>
                  </a:cubicBezTo>
                  <a:cubicBezTo>
                    <a:pt x="159" y="505"/>
                    <a:pt x="0" y="808"/>
                    <a:pt x="72" y="1097"/>
                  </a:cubicBezTo>
                  <a:cubicBezTo>
                    <a:pt x="123" y="902"/>
                    <a:pt x="274" y="707"/>
                    <a:pt x="541" y="556"/>
                  </a:cubicBezTo>
                  <a:cubicBezTo>
                    <a:pt x="866" y="368"/>
                    <a:pt x="1291" y="274"/>
                    <a:pt x="1717" y="274"/>
                  </a:cubicBezTo>
                  <a:cubicBezTo>
                    <a:pt x="2142" y="274"/>
                    <a:pt x="2568" y="368"/>
                    <a:pt x="2892" y="556"/>
                  </a:cubicBezTo>
                  <a:cubicBezTo>
                    <a:pt x="3159" y="707"/>
                    <a:pt x="3318" y="902"/>
                    <a:pt x="3361" y="1097"/>
                  </a:cubicBezTo>
                  <a:cubicBezTo>
                    <a:pt x="3433" y="808"/>
                    <a:pt x="3282" y="505"/>
                    <a:pt x="2892" y="282"/>
                  </a:cubicBezTo>
                  <a:cubicBezTo>
                    <a:pt x="2568" y="94"/>
                    <a:pt x="2142" y="0"/>
                    <a:pt x="17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5" name="Google Shape;1055;p55"/>
          <p:cNvGrpSpPr/>
          <p:nvPr/>
        </p:nvGrpSpPr>
        <p:grpSpPr>
          <a:xfrm>
            <a:off x="4193901" y="1043518"/>
            <a:ext cx="216347" cy="265394"/>
            <a:chOff x="4722841" y="238125"/>
            <a:chExt cx="191559" cy="234966"/>
          </a:xfrm>
        </p:grpSpPr>
        <p:grpSp>
          <p:nvGrpSpPr>
            <p:cNvPr id="1056" name="Google Shape;1056;p55"/>
            <p:cNvGrpSpPr/>
            <p:nvPr/>
          </p:nvGrpSpPr>
          <p:grpSpPr>
            <a:xfrm>
              <a:off x="4818100" y="238125"/>
              <a:ext cx="96300" cy="179775"/>
              <a:chOff x="2798800" y="238125"/>
              <a:chExt cx="96300" cy="179775"/>
            </a:xfrm>
          </p:grpSpPr>
          <p:sp>
            <p:nvSpPr>
              <p:cNvPr id="1057" name="Google Shape;1057;p55"/>
              <p:cNvSpPr/>
              <p:nvPr/>
            </p:nvSpPr>
            <p:spPr>
              <a:xfrm>
                <a:off x="2798800" y="238125"/>
                <a:ext cx="96300" cy="5572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229" extrusionOk="0">
                    <a:moveTo>
                      <a:pt x="1926" y="0"/>
                    </a:moveTo>
                    <a:lnTo>
                      <a:pt x="0" y="1111"/>
                    </a:lnTo>
                    <a:lnTo>
                      <a:pt x="1926" y="2229"/>
                    </a:lnTo>
                    <a:lnTo>
                      <a:pt x="3852" y="1111"/>
                    </a:lnTo>
                    <a:lnTo>
                      <a:pt x="192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1058;p55"/>
              <p:cNvSpPr/>
              <p:nvPr/>
            </p:nvSpPr>
            <p:spPr>
              <a:xfrm>
                <a:off x="2798800" y="265875"/>
                <a:ext cx="48175" cy="152025"/>
              </a:xfrm>
              <a:custGeom>
                <a:avLst/>
                <a:gdLst/>
                <a:ahLst/>
                <a:cxnLst/>
                <a:rect l="l" t="t" r="r" b="b"/>
                <a:pathLst>
                  <a:path w="1927" h="6081" extrusionOk="0">
                    <a:moveTo>
                      <a:pt x="0" y="1"/>
                    </a:moveTo>
                    <a:lnTo>
                      <a:pt x="0" y="4970"/>
                    </a:lnTo>
                    <a:lnTo>
                      <a:pt x="1926" y="6081"/>
                    </a:lnTo>
                    <a:lnTo>
                      <a:pt x="1926" y="111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1059;p55"/>
              <p:cNvSpPr/>
              <p:nvPr/>
            </p:nvSpPr>
            <p:spPr>
              <a:xfrm>
                <a:off x="2846950" y="265875"/>
                <a:ext cx="48150" cy="15202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6081" extrusionOk="0">
                    <a:moveTo>
                      <a:pt x="1926" y="1"/>
                    </a:moveTo>
                    <a:lnTo>
                      <a:pt x="0" y="1119"/>
                    </a:lnTo>
                    <a:lnTo>
                      <a:pt x="0" y="6081"/>
                    </a:lnTo>
                    <a:lnTo>
                      <a:pt x="1926" y="4970"/>
                    </a:lnTo>
                    <a:lnTo>
                      <a:pt x="1926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60" name="Google Shape;1060;p55"/>
            <p:cNvGrpSpPr/>
            <p:nvPr/>
          </p:nvGrpSpPr>
          <p:grpSpPr>
            <a:xfrm>
              <a:off x="4769812" y="311347"/>
              <a:ext cx="96300" cy="134375"/>
              <a:chOff x="2698550" y="350800"/>
              <a:chExt cx="96300" cy="134375"/>
            </a:xfrm>
          </p:grpSpPr>
          <p:sp>
            <p:nvSpPr>
              <p:cNvPr id="1061" name="Google Shape;1061;p55"/>
              <p:cNvSpPr/>
              <p:nvPr/>
            </p:nvSpPr>
            <p:spPr>
              <a:xfrm>
                <a:off x="2698550" y="350800"/>
                <a:ext cx="96300" cy="555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223" extrusionOk="0">
                    <a:moveTo>
                      <a:pt x="1926" y="1"/>
                    </a:moveTo>
                    <a:lnTo>
                      <a:pt x="0" y="1111"/>
                    </a:lnTo>
                    <a:lnTo>
                      <a:pt x="1926" y="2222"/>
                    </a:lnTo>
                    <a:lnTo>
                      <a:pt x="3852" y="1111"/>
                    </a:lnTo>
                    <a:lnTo>
                      <a:pt x="192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1062;p55"/>
              <p:cNvSpPr/>
              <p:nvPr/>
            </p:nvSpPr>
            <p:spPr>
              <a:xfrm>
                <a:off x="2698550" y="378575"/>
                <a:ext cx="48150" cy="106600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4264" extrusionOk="0">
                    <a:moveTo>
                      <a:pt x="0" y="0"/>
                    </a:moveTo>
                    <a:lnTo>
                      <a:pt x="0" y="3152"/>
                    </a:lnTo>
                    <a:lnTo>
                      <a:pt x="1926" y="4263"/>
                    </a:lnTo>
                    <a:lnTo>
                      <a:pt x="1926" y="1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1063;p55"/>
              <p:cNvSpPr/>
              <p:nvPr/>
            </p:nvSpPr>
            <p:spPr>
              <a:xfrm>
                <a:off x="2746675" y="378575"/>
                <a:ext cx="48175" cy="106600"/>
              </a:xfrm>
              <a:custGeom>
                <a:avLst/>
                <a:gdLst/>
                <a:ahLst/>
                <a:cxnLst/>
                <a:rect l="l" t="t" r="r" b="b"/>
                <a:pathLst>
                  <a:path w="1927" h="4264" extrusionOk="0">
                    <a:moveTo>
                      <a:pt x="1927" y="0"/>
                    </a:moveTo>
                    <a:lnTo>
                      <a:pt x="1" y="1111"/>
                    </a:lnTo>
                    <a:lnTo>
                      <a:pt x="1" y="4263"/>
                    </a:lnTo>
                    <a:lnTo>
                      <a:pt x="1927" y="3152"/>
                    </a:lnTo>
                    <a:lnTo>
                      <a:pt x="192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64" name="Google Shape;1064;p55"/>
            <p:cNvGrpSpPr/>
            <p:nvPr/>
          </p:nvGrpSpPr>
          <p:grpSpPr>
            <a:xfrm>
              <a:off x="4722841" y="379141"/>
              <a:ext cx="96125" cy="93950"/>
              <a:chOff x="2615975" y="444575"/>
              <a:chExt cx="96125" cy="93950"/>
            </a:xfrm>
          </p:grpSpPr>
          <p:sp>
            <p:nvSpPr>
              <p:cNvPr id="1065" name="Google Shape;1065;p55"/>
              <p:cNvSpPr/>
              <p:nvPr/>
            </p:nvSpPr>
            <p:spPr>
              <a:xfrm>
                <a:off x="2615975" y="444575"/>
                <a:ext cx="96125" cy="55725"/>
              </a:xfrm>
              <a:custGeom>
                <a:avLst/>
                <a:gdLst/>
                <a:ahLst/>
                <a:cxnLst/>
                <a:rect l="l" t="t" r="r" b="b"/>
                <a:pathLst>
                  <a:path w="3845" h="2229" extrusionOk="0">
                    <a:moveTo>
                      <a:pt x="1926" y="0"/>
                    </a:moveTo>
                    <a:lnTo>
                      <a:pt x="0" y="1118"/>
                    </a:lnTo>
                    <a:lnTo>
                      <a:pt x="1926" y="2229"/>
                    </a:lnTo>
                    <a:lnTo>
                      <a:pt x="3844" y="1118"/>
                    </a:lnTo>
                    <a:lnTo>
                      <a:pt x="192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1066;p55"/>
              <p:cNvSpPr/>
              <p:nvPr/>
            </p:nvSpPr>
            <p:spPr>
              <a:xfrm>
                <a:off x="2615975" y="472525"/>
                <a:ext cx="48150" cy="66000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2640" extrusionOk="0">
                    <a:moveTo>
                      <a:pt x="0" y="0"/>
                    </a:moveTo>
                    <a:lnTo>
                      <a:pt x="0" y="1529"/>
                    </a:lnTo>
                    <a:lnTo>
                      <a:pt x="1926" y="2640"/>
                    </a:lnTo>
                    <a:lnTo>
                      <a:pt x="1926" y="1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1067;p55"/>
              <p:cNvSpPr/>
              <p:nvPr/>
            </p:nvSpPr>
            <p:spPr>
              <a:xfrm>
                <a:off x="2664100" y="472525"/>
                <a:ext cx="48000" cy="66000"/>
              </a:xfrm>
              <a:custGeom>
                <a:avLst/>
                <a:gdLst/>
                <a:ahLst/>
                <a:cxnLst/>
                <a:rect l="l" t="t" r="r" b="b"/>
                <a:pathLst>
                  <a:path w="1920" h="2640" extrusionOk="0">
                    <a:moveTo>
                      <a:pt x="1919" y="0"/>
                    </a:moveTo>
                    <a:lnTo>
                      <a:pt x="1" y="1111"/>
                    </a:lnTo>
                    <a:lnTo>
                      <a:pt x="1" y="2640"/>
                    </a:lnTo>
                    <a:lnTo>
                      <a:pt x="1919" y="1529"/>
                    </a:lnTo>
                    <a:lnTo>
                      <a:pt x="191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68" name="Google Shape;1068;p55"/>
          <p:cNvGrpSpPr/>
          <p:nvPr/>
        </p:nvGrpSpPr>
        <p:grpSpPr>
          <a:xfrm>
            <a:off x="4959250" y="1358511"/>
            <a:ext cx="301013" cy="279495"/>
            <a:chOff x="3506875" y="724175"/>
            <a:chExt cx="266525" cy="247450"/>
          </a:xfrm>
        </p:grpSpPr>
        <p:sp>
          <p:nvSpPr>
            <p:cNvPr id="1069" name="Google Shape;1069;p55"/>
            <p:cNvSpPr/>
            <p:nvPr/>
          </p:nvSpPr>
          <p:spPr>
            <a:xfrm>
              <a:off x="3506875" y="724175"/>
              <a:ext cx="266525" cy="247350"/>
            </a:xfrm>
            <a:custGeom>
              <a:avLst/>
              <a:gdLst/>
              <a:ahLst/>
              <a:cxnLst/>
              <a:rect l="l" t="t" r="r" b="b"/>
              <a:pathLst>
                <a:path w="10661" h="9894" extrusionOk="0">
                  <a:moveTo>
                    <a:pt x="5323" y="0"/>
                  </a:moveTo>
                  <a:cubicBezTo>
                    <a:pt x="2945" y="0"/>
                    <a:pt x="849" y="1719"/>
                    <a:pt x="448" y="4143"/>
                  </a:cubicBezTo>
                  <a:cubicBezTo>
                    <a:pt x="0" y="6833"/>
                    <a:pt x="1825" y="9386"/>
                    <a:pt x="4523" y="9826"/>
                  </a:cubicBezTo>
                  <a:cubicBezTo>
                    <a:pt x="4798" y="9872"/>
                    <a:pt x="5071" y="9894"/>
                    <a:pt x="5340" y="9894"/>
                  </a:cubicBezTo>
                  <a:cubicBezTo>
                    <a:pt x="7717" y="9894"/>
                    <a:pt x="9812" y="8181"/>
                    <a:pt x="10213" y="5758"/>
                  </a:cubicBezTo>
                  <a:cubicBezTo>
                    <a:pt x="10660" y="3061"/>
                    <a:pt x="8836" y="515"/>
                    <a:pt x="6138" y="68"/>
                  </a:cubicBezTo>
                  <a:cubicBezTo>
                    <a:pt x="5864" y="22"/>
                    <a:pt x="5592" y="0"/>
                    <a:pt x="53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55"/>
            <p:cNvSpPr/>
            <p:nvPr/>
          </p:nvSpPr>
          <p:spPr>
            <a:xfrm>
              <a:off x="3516425" y="724225"/>
              <a:ext cx="256975" cy="247400"/>
            </a:xfrm>
            <a:custGeom>
              <a:avLst/>
              <a:gdLst/>
              <a:ahLst/>
              <a:cxnLst/>
              <a:rect l="l" t="t" r="r" b="b"/>
              <a:pathLst>
                <a:path w="10279" h="9896" extrusionOk="0">
                  <a:moveTo>
                    <a:pt x="4948" y="1"/>
                  </a:moveTo>
                  <a:cubicBezTo>
                    <a:pt x="4213" y="1"/>
                    <a:pt x="3491" y="159"/>
                    <a:pt x="2828" y="477"/>
                  </a:cubicBezTo>
                  <a:cubicBezTo>
                    <a:pt x="3284" y="320"/>
                    <a:pt x="3753" y="244"/>
                    <a:pt x="4216" y="244"/>
                  </a:cubicBezTo>
                  <a:cubicBezTo>
                    <a:pt x="5482" y="244"/>
                    <a:pt x="6707" y="809"/>
                    <a:pt x="7530" y="1833"/>
                  </a:cubicBezTo>
                  <a:cubicBezTo>
                    <a:pt x="8655" y="3232"/>
                    <a:pt x="8778" y="5186"/>
                    <a:pt x="7840" y="6715"/>
                  </a:cubicBezTo>
                  <a:cubicBezTo>
                    <a:pt x="7061" y="7996"/>
                    <a:pt x="5676" y="8750"/>
                    <a:pt x="4212" y="8750"/>
                  </a:cubicBezTo>
                  <a:cubicBezTo>
                    <a:pt x="3928" y="8750"/>
                    <a:pt x="3641" y="8722"/>
                    <a:pt x="3354" y="8663"/>
                  </a:cubicBezTo>
                  <a:cubicBezTo>
                    <a:pt x="1602" y="8302"/>
                    <a:pt x="260" y="6881"/>
                    <a:pt x="0" y="5107"/>
                  </a:cubicBezTo>
                  <a:lnTo>
                    <a:pt x="0" y="5107"/>
                  </a:lnTo>
                  <a:cubicBezTo>
                    <a:pt x="65" y="7091"/>
                    <a:pt x="1313" y="8843"/>
                    <a:pt x="3167" y="9564"/>
                  </a:cubicBezTo>
                  <a:cubicBezTo>
                    <a:pt x="3746" y="9787"/>
                    <a:pt x="4349" y="9896"/>
                    <a:pt x="4946" y="9896"/>
                  </a:cubicBezTo>
                  <a:cubicBezTo>
                    <a:pt x="6261" y="9896"/>
                    <a:pt x="7549" y="9371"/>
                    <a:pt x="8497" y="8389"/>
                  </a:cubicBezTo>
                  <a:cubicBezTo>
                    <a:pt x="9881" y="6961"/>
                    <a:pt x="10278" y="4847"/>
                    <a:pt x="9499" y="3016"/>
                  </a:cubicBezTo>
                  <a:cubicBezTo>
                    <a:pt x="8727" y="1191"/>
                    <a:pt x="6932" y="1"/>
                    <a:pt x="494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55"/>
            <p:cNvSpPr/>
            <p:nvPr/>
          </p:nvSpPr>
          <p:spPr>
            <a:xfrm>
              <a:off x="3558800" y="832225"/>
              <a:ext cx="111450" cy="57175"/>
            </a:xfrm>
            <a:custGeom>
              <a:avLst/>
              <a:gdLst/>
              <a:ahLst/>
              <a:cxnLst/>
              <a:rect l="l" t="t" r="r" b="b"/>
              <a:pathLst>
                <a:path w="4458" h="2287" extrusionOk="0">
                  <a:moveTo>
                    <a:pt x="2886" y="1"/>
                  </a:moveTo>
                  <a:lnTo>
                    <a:pt x="1" y="1660"/>
                  </a:lnTo>
                  <a:cubicBezTo>
                    <a:pt x="1" y="1660"/>
                    <a:pt x="1290" y="2287"/>
                    <a:pt x="2977" y="2287"/>
                  </a:cubicBezTo>
                  <a:cubicBezTo>
                    <a:pt x="3446" y="2287"/>
                    <a:pt x="3946" y="2238"/>
                    <a:pt x="4458" y="2114"/>
                  </a:cubicBezTo>
                  <a:lnTo>
                    <a:pt x="288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55"/>
            <p:cNvSpPr/>
            <p:nvPr/>
          </p:nvSpPr>
          <p:spPr>
            <a:xfrm>
              <a:off x="3553225" y="766250"/>
              <a:ext cx="77725" cy="107475"/>
            </a:xfrm>
            <a:custGeom>
              <a:avLst/>
              <a:gdLst/>
              <a:ahLst/>
              <a:cxnLst/>
              <a:rect l="l" t="t" r="r" b="b"/>
              <a:pathLst>
                <a:path w="3109" h="4299" extrusionOk="0">
                  <a:moveTo>
                    <a:pt x="3109" y="0"/>
                  </a:moveTo>
                  <a:cubicBezTo>
                    <a:pt x="3109" y="0"/>
                    <a:pt x="0" y="765"/>
                    <a:pt x="224" y="4299"/>
                  </a:cubicBezTo>
                  <a:lnTo>
                    <a:pt x="3109" y="2640"/>
                  </a:lnTo>
                  <a:lnTo>
                    <a:pt x="310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55"/>
            <p:cNvSpPr/>
            <p:nvPr/>
          </p:nvSpPr>
          <p:spPr>
            <a:xfrm>
              <a:off x="3630925" y="766250"/>
              <a:ext cx="51775" cy="118850"/>
            </a:xfrm>
            <a:custGeom>
              <a:avLst/>
              <a:gdLst/>
              <a:ahLst/>
              <a:cxnLst/>
              <a:rect l="l" t="t" r="r" b="b"/>
              <a:pathLst>
                <a:path w="2071" h="4754" extrusionOk="0">
                  <a:moveTo>
                    <a:pt x="1" y="0"/>
                  </a:moveTo>
                  <a:lnTo>
                    <a:pt x="1" y="2633"/>
                  </a:lnTo>
                  <a:lnTo>
                    <a:pt x="1573" y="4753"/>
                  </a:lnTo>
                  <a:cubicBezTo>
                    <a:pt x="2071" y="162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55"/>
            <p:cNvSpPr/>
            <p:nvPr/>
          </p:nvSpPr>
          <p:spPr>
            <a:xfrm>
              <a:off x="3590550" y="832225"/>
              <a:ext cx="62575" cy="32075"/>
            </a:xfrm>
            <a:custGeom>
              <a:avLst/>
              <a:gdLst/>
              <a:ahLst/>
              <a:cxnLst/>
              <a:rect l="l" t="t" r="r" b="b"/>
              <a:pathLst>
                <a:path w="2503" h="1283" extrusionOk="0">
                  <a:moveTo>
                    <a:pt x="1616" y="1"/>
                  </a:moveTo>
                  <a:lnTo>
                    <a:pt x="0" y="931"/>
                  </a:lnTo>
                  <a:cubicBezTo>
                    <a:pt x="0" y="931"/>
                    <a:pt x="721" y="1283"/>
                    <a:pt x="1664" y="1283"/>
                  </a:cubicBezTo>
                  <a:cubicBezTo>
                    <a:pt x="1930" y="1283"/>
                    <a:pt x="2213" y="1255"/>
                    <a:pt x="2503" y="1184"/>
                  </a:cubicBezTo>
                  <a:lnTo>
                    <a:pt x="161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55"/>
            <p:cNvSpPr/>
            <p:nvPr/>
          </p:nvSpPr>
          <p:spPr>
            <a:xfrm>
              <a:off x="3587300" y="795100"/>
              <a:ext cx="43650" cy="60425"/>
            </a:xfrm>
            <a:custGeom>
              <a:avLst/>
              <a:gdLst/>
              <a:ahLst/>
              <a:cxnLst/>
              <a:rect l="l" t="t" r="r" b="b"/>
              <a:pathLst>
                <a:path w="1746" h="2417" extrusionOk="0">
                  <a:moveTo>
                    <a:pt x="1746" y="0"/>
                  </a:moveTo>
                  <a:cubicBezTo>
                    <a:pt x="1746" y="0"/>
                    <a:pt x="0" y="433"/>
                    <a:pt x="130" y="2416"/>
                  </a:cubicBezTo>
                  <a:lnTo>
                    <a:pt x="1746" y="1486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55"/>
            <p:cNvSpPr/>
            <p:nvPr/>
          </p:nvSpPr>
          <p:spPr>
            <a:xfrm>
              <a:off x="3630925" y="795100"/>
              <a:ext cx="29050" cy="66725"/>
            </a:xfrm>
            <a:custGeom>
              <a:avLst/>
              <a:gdLst/>
              <a:ahLst/>
              <a:cxnLst/>
              <a:rect l="l" t="t" r="r" b="b"/>
              <a:pathLst>
                <a:path w="1162" h="2669" extrusionOk="0">
                  <a:moveTo>
                    <a:pt x="1" y="0"/>
                  </a:moveTo>
                  <a:lnTo>
                    <a:pt x="1" y="1486"/>
                  </a:lnTo>
                  <a:lnTo>
                    <a:pt x="888" y="2669"/>
                  </a:lnTo>
                  <a:cubicBezTo>
                    <a:pt x="1162" y="916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55"/>
            <p:cNvSpPr/>
            <p:nvPr/>
          </p:nvSpPr>
          <p:spPr>
            <a:xfrm>
              <a:off x="3611275" y="832225"/>
              <a:ext cx="30500" cy="15550"/>
            </a:xfrm>
            <a:custGeom>
              <a:avLst/>
              <a:gdLst/>
              <a:ahLst/>
              <a:cxnLst/>
              <a:rect l="l" t="t" r="r" b="b"/>
              <a:pathLst>
                <a:path w="1220" h="622" extrusionOk="0">
                  <a:moveTo>
                    <a:pt x="787" y="1"/>
                  </a:moveTo>
                  <a:lnTo>
                    <a:pt x="0" y="448"/>
                  </a:lnTo>
                  <a:cubicBezTo>
                    <a:pt x="255" y="564"/>
                    <a:pt x="529" y="621"/>
                    <a:pt x="806" y="621"/>
                  </a:cubicBezTo>
                  <a:cubicBezTo>
                    <a:pt x="944" y="621"/>
                    <a:pt x="1082" y="607"/>
                    <a:pt x="1219" y="578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55"/>
            <p:cNvSpPr/>
            <p:nvPr/>
          </p:nvSpPr>
          <p:spPr>
            <a:xfrm>
              <a:off x="3609825" y="814200"/>
              <a:ext cx="21125" cy="29250"/>
            </a:xfrm>
            <a:custGeom>
              <a:avLst/>
              <a:gdLst/>
              <a:ahLst/>
              <a:cxnLst/>
              <a:rect l="l" t="t" r="r" b="b"/>
              <a:pathLst>
                <a:path w="845" h="1170" extrusionOk="0">
                  <a:moveTo>
                    <a:pt x="845" y="1"/>
                  </a:moveTo>
                  <a:cubicBezTo>
                    <a:pt x="333" y="145"/>
                    <a:pt x="1" y="635"/>
                    <a:pt x="58" y="1169"/>
                  </a:cubicBezTo>
                  <a:lnTo>
                    <a:pt x="845" y="722"/>
                  </a:lnTo>
                  <a:lnTo>
                    <a:pt x="845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55"/>
            <p:cNvSpPr/>
            <p:nvPr/>
          </p:nvSpPr>
          <p:spPr>
            <a:xfrm>
              <a:off x="3630925" y="814200"/>
              <a:ext cx="14275" cy="32475"/>
            </a:xfrm>
            <a:custGeom>
              <a:avLst/>
              <a:gdLst/>
              <a:ahLst/>
              <a:cxnLst/>
              <a:rect l="l" t="t" r="r" b="b"/>
              <a:pathLst>
                <a:path w="571" h="1299" extrusionOk="0">
                  <a:moveTo>
                    <a:pt x="1" y="1"/>
                  </a:moveTo>
                  <a:lnTo>
                    <a:pt x="1" y="722"/>
                  </a:lnTo>
                  <a:lnTo>
                    <a:pt x="433" y="1299"/>
                  </a:lnTo>
                  <a:cubicBezTo>
                    <a:pt x="570" y="44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0" name="Google Shape;1080;p55"/>
          <p:cNvGrpSpPr/>
          <p:nvPr/>
        </p:nvGrpSpPr>
        <p:grpSpPr>
          <a:xfrm>
            <a:off x="4757246" y="1039762"/>
            <a:ext cx="170681" cy="251031"/>
            <a:chOff x="3608400" y="252825"/>
            <a:chExt cx="151125" cy="222250"/>
          </a:xfrm>
        </p:grpSpPr>
        <p:sp>
          <p:nvSpPr>
            <p:cNvPr id="1081" name="Google Shape;1081;p55"/>
            <p:cNvSpPr/>
            <p:nvPr/>
          </p:nvSpPr>
          <p:spPr>
            <a:xfrm>
              <a:off x="3608400" y="252825"/>
              <a:ext cx="151125" cy="222250"/>
            </a:xfrm>
            <a:custGeom>
              <a:avLst/>
              <a:gdLst/>
              <a:ahLst/>
              <a:cxnLst/>
              <a:rect l="l" t="t" r="r" b="b"/>
              <a:pathLst>
                <a:path w="6045" h="8890" extrusionOk="0">
                  <a:moveTo>
                    <a:pt x="2113" y="0"/>
                  </a:moveTo>
                  <a:cubicBezTo>
                    <a:pt x="2033" y="0"/>
                    <a:pt x="1959" y="22"/>
                    <a:pt x="1897" y="61"/>
                  </a:cubicBezTo>
                  <a:lnTo>
                    <a:pt x="281" y="1035"/>
                  </a:lnTo>
                  <a:cubicBezTo>
                    <a:pt x="238" y="1049"/>
                    <a:pt x="195" y="1078"/>
                    <a:pt x="159" y="1107"/>
                  </a:cubicBezTo>
                  <a:cubicBezTo>
                    <a:pt x="51" y="1222"/>
                    <a:pt x="0" y="1374"/>
                    <a:pt x="7" y="1525"/>
                  </a:cubicBezTo>
                  <a:lnTo>
                    <a:pt x="7" y="4857"/>
                  </a:lnTo>
                  <a:cubicBezTo>
                    <a:pt x="7" y="5319"/>
                    <a:pt x="332" y="5882"/>
                    <a:pt x="728" y="6112"/>
                  </a:cubicBezTo>
                  <a:lnTo>
                    <a:pt x="1104" y="6329"/>
                  </a:lnTo>
                  <a:lnTo>
                    <a:pt x="2171" y="8889"/>
                  </a:lnTo>
                  <a:lnTo>
                    <a:pt x="3873" y="7872"/>
                  </a:lnTo>
                  <a:lnTo>
                    <a:pt x="3866" y="7865"/>
                  </a:lnTo>
                  <a:lnTo>
                    <a:pt x="3873" y="7865"/>
                  </a:lnTo>
                  <a:lnTo>
                    <a:pt x="3873" y="7872"/>
                  </a:lnTo>
                  <a:lnTo>
                    <a:pt x="3880" y="7865"/>
                  </a:lnTo>
                  <a:cubicBezTo>
                    <a:pt x="3899" y="7868"/>
                    <a:pt x="3917" y="7869"/>
                    <a:pt x="3935" y="7869"/>
                  </a:cubicBezTo>
                  <a:cubicBezTo>
                    <a:pt x="4001" y="7869"/>
                    <a:pt x="4063" y="7850"/>
                    <a:pt x="4126" y="7822"/>
                  </a:cubicBezTo>
                  <a:lnTo>
                    <a:pt x="5820" y="6812"/>
                  </a:lnTo>
                  <a:lnTo>
                    <a:pt x="5835" y="6805"/>
                  </a:lnTo>
                  <a:cubicBezTo>
                    <a:pt x="5965" y="6725"/>
                    <a:pt x="6037" y="6567"/>
                    <a:pt x="6037" y="6343"/>
                  </a:cubicBezTo>
                  <a:lnTo>
                    <a:pt x="6037" y="3018"/>
                  </a:lnTo>
                  <a:cubicBezTo>
                    <a:pt x="6044" y="2557"/>
                    <a:pt x="5719" y="1994"/>
                    <a:pt x="5316" y="1763"/>
                  </a:cubicBezTo>
                  <a:lnTo>
                    <a:pt x="2431" y="97"/>
                  </a:lnTo>
                  <a:cubicBezTo>
                    <a:pt x="2317" y="31"/>
                    <a:pt x="2210" y="0"/>
                    <a:pt x="211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55"/>
            <p:cNvSpPr/>
            <p:nvPr/>
          </p:nvSpPr>
          <p:spPr>
            <a:xfrm>
              <a:off x="3608575" y="278125"/>
              <a:ext cx="108375" cy="196950"/>
            </a:xfrm>
            <a:custGeom>
              <a:avLst/>
              <a:gdLst/>
              <a:ahLst/>
              <a:cxnLst/>
              <a:rect l="l" t="t" r="r" b="b"/>
              <a:pathLst>
                <a:path w="4335" h="7878" extrusionOk="0">
                  <a:moveTo>
                    <a:pt x="404" y="1"/>
                  </a:moveTo>
                  <a:cubicBezTo>
                    <a:pt x="166" y="1"/>
                    <a:pt x="0" y="189"/>
                    <a:pt x="0" y="513"/>
                  </a:cubicBezTo>
                  <a:lnTo>
                    <a:pt x="0" y="3845"/>
                  </a:lnTo>
                  <a:cubicBezTo>
                    <a:pt x="0" y="4307"/>
                    <a:pt x="325" y="4870"/>
                    <a:pt x="721" y="5100"/>
                  </a:cubicBezTo>
                  <a:lnTo>
                    <a:pt x="1097" y="5317"/>
                  </a:lnTo>
                  <a:lnTo>
                    <a:pt x="2164" y="7877"/>
                  </a:lnTo>
                  <a:lnTo>
                    <a:pt x="3239" y="6543"/>
                  </a:lnTo>
                  <a:lnTo>
                    <a:pt x="3614" y="6759"/>
                  </a:lnTo>
                  <a:cubicBezTo>
                    <a:pt x="3729" y="6826"/>
                    <a:pt x="3838" y="6858"/>
                    <a:pt x="3935" y="6858"/>
                  </a:cubicBezTo>
                  <a:cubicBezTo>
                    <a:pt x="4171" y="6858"/>
                    <a:pt x="4335" y="6668"/>
                    <a:pt x="4335" y="6341"/>
                  </a:cubicBezTo>
                  <a:lnTo>
                    <a:pt x="4335" y="3016"/>
                  </a:lnTo>
                  <a:cubicBezTo>
                    <a:pt x="4328" y="2554"/>
                    <a:pt x="4003" y="1992"/>
                    <a:pt x="3606" y="1761"/>
                  </a:cubicBezTo>
                  <a:lnTo>
                    <a:pt x="721" y="95"/>
                  </a:lnTo>
                  <a:cubicBezTo>
                    <a:pt x="608" y="31"/>
                    <a:pt x="500" y="1"/>
                    <a:pt x="4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3" name="Google Shape;1083;p55"/>
          <p:cNvGrpSpPr/>
          <p:nvPr/>
        </p:nvGrpSpPr>
        <p:grpSpPr>
          <a:xfrm>
            <a:off x="3724001" y="4126320"/>
            <a:ext cx="329890" cy="226164"/>
            <a:chOff x="1267553" y="2204175"/>
            <a:chExt cx="492740" cy="337759"/>
          </a:xfrm>
        </p:grpSpPr>
        <p:sp>
          <p:nvSpPr>
            <p:cNvPr id="1084" name="Google Shape;1084;p55"/>
            <p:cNvSpPr/>
            <p:nvPr/>
          </p:nvSpPr>
          <p:spPr>
            <a:xfrm>
              <a:off x="1495035" y="2279744"/>
              <a:ext cx="70542" cy="60010"/>
            </a:xfrm>
            <a:custGeom>
              <a:avLst/>
              <a:gdLst/>
              <a:ahLst/>
              <a:cxnLst/>
              <a:rect l="l" t="t" r="r" b="b"/>
              <a:pathLst>
                <a:path w="4374" h="3721" extrusionOk="0">
                  <a:moveTo>
                    <a:pt x="1164" y="0"/>
                  </a:moveTo>
                  <a:cubicBezTo>
                    <a:pt x="780" y="0"/>
                    <a:pt x="395" y="20"/>
                    <a:pt x="12" y="59"/>
                  </a:cubicBezTo>
                  <a:lnTo>
                    <a:pt x="0" y="3330"/>
                  </a:lnTo>
                  <a:cubicBezTo>
                    <a:pt x="382" y="3294"/>
                    <a:pt x="763" y="3276"/>
                    <a:pt x="1145" y="3276"/>
                  </a:cubicBezTo>
                  <a:cubicBezTo>
                    <a:pt x="2233" y="3276"/>
                    <a:pt x="3316" y="3423"/>
                    <a:pt x="4362" y="3720"/>
                  </a:cubicBezTo>
                  <a:lnTo>
                    <a:pt x="4373" y="449"/>
                  </a:lnTo>
                  <a:cubicBezTo>
                    <a:pt x="3324" y="153"/>
                    <a:pt x="2244" y="0"/>
                    <a:pt x="116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55"/>
            <p:cNvSpPr/>
            <p:nvPr/>
          </p:nvSpPr>
          <p:spPr>
            <a:xfrm>
              <a:off x="1474296" y="2204175"/>
              <a:ext cx="150147" cy="82831"/>
            </a:xfrm>
            <a:custGeom>
              <a:avLst/>
              <a:gdLst/>
              <a:ahLst/>
              <a:cxnLst/>
              <a:rect l="l" t="t" r="r" b="b"/>
              <a:pathLst>
                <a:path w="9310" h="5136" extrusionOk="0">
                  <a:moveTo>
                    <a:pt x="2380" y="0"/>
                  </a:moveTo>
                  <a:cubicBezTo>
                    <a:pt x="1585" y="0"/>
                    <a:pt x="789" y="36"/>
                    <a:pt x="1" y="108"/>
                  </a:cubicBezTo>
                  <a:lnTo>
                    <a:pt x="1298" y="4734"/>
                  </a:lnTo>
                  <a:cubicBezTo>
                    <a:pt x="1664" y="4699"/>
                    <a:pt x="2032" y="4682"/>
                    <a:pt x="2400" y="4682"/>
                  </a:cubicBezTo>
                  <a:cubicBezTo>
                    <a:pt x="3496" y="4682"/>
                    <a:pt x="4594" y="4835"/>
                    <a:pt x="5659" y="5135"/>
                  </a:cubicBezTo>
                  <a:lnTo>
                    <a:pt x="9309" y="958"/>
                  </a:lnTo>
                  <a:cubicBezTo>
                    <a:pt x="7133" y="321"/>
                    <a:pt x="4757" y="0"/>
                    <a:pt x="23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55"/>
            <p:cNvSpPr/>
            <p:nvPr/>
          </p:nvSpPr>
          <p:spPr>
            <a:xfrm>
              <a:off x="1431916" y="2280695"/>
              <a:ext cx="63317" cy="71461"/>
            </a:xfrm>
            <a:custGeom>
              <a:avLst/>
              <a:gdLst/>
              <a:ahLst/>
              <a:cxnLst/>
              <a:rect l="l" t="t" r="r" b="b"/>
              <a:pathLst>
                <a:path w="3926" h="4431" extrusionOk="0">
                  <a:moveTo>
                    <a:pt x="3926" y="0"/>
                  </a:moveTo>
                  <a:lnTo>
                    <a:pt x="3926" y="0"/>
                  </a:lnTo>
                  <a:cubicBezTo>
                    <a:pt x="3054" y="69"/>
                    <a:pt x="2181" y="253"/>
                    <a:pt x="1355" y="539"/>
                  </a:cubicBezTo>
                  <a:cubicBezTo>
                    <a:pt x="1125" y="620"/>
                    <a:pt x="896" y="712"/>
                    <a:pt x="678" y="815"/>
                  </a:cubicBezTo>
                  <a:cubicBezTo>
                    <a:pt x="460" y="918"/>
                    <a:pt x="219" y="1033"/>
                    <a:pt x="1" y="1159"/>
                  </a:cubicBezTo>
                  <a:lnTo>
                    <a:pt x="1" y="4430"/>
                  </a:lnTo>
                  <a:cubicBezTo>
                    <a:pt x="1103" y="3788"/>
                    <a:pt x="2480" y="3397"/>
                    <a:pt x="3914" y="3271"/>
                  </a:cubicBezTo>
                  <a:lnTo>
                    <a:pt x="392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55"/>
            <p:cNvSpPr/>
            <p:nvPr/>
          </p:nvSpPr>
          <p:spPr>
            <a:xfrm>
              <a:off x="1339381" y="2205723"/>
              <a:ext cx="155856" cy="93685"/>
            </a:xfrm>
            <a:custGeom>
              <a:avLst/>
              <a:gdLst/>
              <a:ahLst/>
              <a:cxnLst/>
              <a:rect l="l" t="t" r="r" b="b"/>
              <a:pathLst>
                <a:path w="9664" h="5809" extrusionOk="0">
                  <a:moveTo>
                    <a:pt x="8367" y="1"/>
                  </a:moveTo>
                  <a:cubicBezTo>
                    <a:pt x="5303" y="299"/>
                    <a:pt x="2353" y="1114"/>
                    <a:pt x="0" y="2491"/>
                  </a:cubicBezTo>
                  <a:lnTo>
                    <a:pt x="5739" y="5808"/>
                  </a:lnTo>
                  <a:cubicBezTo>
                    <a:pt x="5957" y="5682"/>
                    <a:pt x="6175" y="5567"/>
                    <a:pt x="6416" y="5464"/>
                  </a:cubicBezTo>
                  <a:cubicBezTo>
                    <a:pt x="6634" y="5361"/>
                    <a:pt x="6852" y="5269"/>
                    <a:pt x="7082" y="5188"/>
                  </a:cubicBezTo>
                  <a:cubicBezTo>
                    <a:pt x="7919" y="4902"/>
                    <a:pt x="8780" y="4718"/>
                    <a:pt x="9664" y="4638"/>
                  </a:cubicBezTo>
                  <a:lnTo>
                    <a:pt x="836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55"/>
            <p:cNvSpPr/>
            <p:nvPr/>
          </p:nvSpPr>
          <p:spPr>
            <a:xfrm>
              <a:off x="1626257" y="2331397"/>
              <a:ext cx="1129" cy="3161"/>
            </a:xfrm>
            <a:custGeom>
              <a:avLst/>
              <a:gdLst/>
              <a:ahLst/>
              <a:cxnLst/>
              <a:rect l="l" t="t" r="r" b="b"/>
              <a:pathLst>
                <a:path w="70" h="196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70"/>
                    <a:pt x="47" y="127"/>
                    <a:pt x="70" y="196"/>
                  </a:cubicBezTo>
                  <a:cubicBezTo>
                    <a:pt x="47" y="127"/>
                    <a:pt x="24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55"/>
            <p:cNvSpPr/>
            <p:nvPr/>
          </p:nvSpPr>
          <p:spPr>
            <a:xfrm>
              <a:off x="1627564" y="2335477"/>
              <a:ext cx="758" cy="3338"/>
            </a:xfrm>
            <a:custGeom>
              <a:avLst/>
              <a:gdLst/>
              <a:ahLst/>
              <a:cxnLst/>
              <a:rect l="l" t="t" r="r" b="b"/>
              <a:pathLst>
                <a:path w="47" h="207" extrusionOk="0">
                  <a:moveTo>
                    <a:pt x="0" y="0"/>
                  </a:moveTo>
                  <a:cubicBezTo>
                    <a:pt x="23" y="69"/>
                    <a:pt x="35" y="138"/>
                    <a:pt x="46" y="207"/>
                  </a:cubicBezTo>
                  <a:cubicBezTo>
                    <a:pt x="35" y="138"/>
                    <a:pt x="23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55"/>
            <p:cNvSpPr/>
            <p:nvPr/>
          </p:nvSpPr>
          <p:spPr>
            <a:xfrm>
              <a:off x="1629047" y="2343250"/>
              <a:ext cx="194" cy="3532"/>
            </a:xfrm>
            <a:custGeom>
              <a:avLst/>
              <a:gdLst/>
              <a:ahLst/>
              <a:cxnLst/>
              <a:rect l="l" t="t" r="r" b="b"/>
              <a:pathLst>
                <a:path w="12" h="219" extrusionOk="0">
                  <a:moveTo>
                    <a:pt x="0" y="0"/>
                  </a:moveTo>
                  <a:cubicBezTo>
                    <a:pt x="11" y="69"/>
                    <a:pt x="11" y="150"/>
                    <a:pt x="11" y="218"/>
                  </a:cubicBezTo>
                  <a:cubicBezTo>
                    <a:pt x="11" y="150"/>
                    <a:pt x="11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55"/>
            <p:cNvSpPr/>
            <p:nvPr/>
          </p:nvSpPr>
          <p:spPr>
            <a:xfrm>
              <a:off x="1628483" y="2339364"/>
              <a:ext cx="387" cy="3161"/>
            </a:xfrm>
            <a:custGeom>
              <a:avLst/>
              <a:gdLst/>
              <a:ahLst/>
              <a:cxnLst/>
              <a:rect l="l" t="t" r="r" b="b"/>
              <a:pathLst>
                <a:path w="24" h="196" extrusionOk="0">
                  <a:moveTo>
                    <a:pt x="1" y="0"/>
                  </a:moveTo>
                  <a:cubicBezTo>
                    <a:pt x="12" y="69"/>
                    <a:pt x="24" y="127"/>
                    <a:pt x="24" y="195"/>
                  </a:cubicBezTo>
                  <a:cubicBezTo>
                    <a:pt x="24" y="127"/>
                    <a:pt x="12" y="69"/>
                    <a:pt x="1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55"/>
            <p:cNvSpPr/>
            <p:nvPr/>
          </p:nvSpPr>
          <p:spPr>
            <a:xfrm>
              <a:off x="1616275" y="2316045"/>
              <a:ext cx="2790" cy="3338"/>
            </a:xfrm>
            <a:custGeom>
              <a:avLst/>
              <a:gdLst/>
              <a:ahLst/>
              <a:cxnLst/>
              <a:rect l="l" t="t" r="r" b="b"/>
              <a:pathLst>
                <a:path w="173" h="207" extrusionOk="0">
                  <a:moveTo>
                    <a:pt x="0" y="0"/>
                  </a:moveTo>
                  <a:cubicBezTo>
                    <a:pt x="57" y="69"/>
                    <a:pt x="115" y="138"/>
                    <a:pt x="172" y="207"/>
                  </a:cubicBezTo>
                  <a:cubicBezTo>
                    <a:pt x="115" y="138"/>
                    <a:pt x="57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55"/>
            <p:cNvSpPr/>
            <p:nvPr/>
          </p:nvSpPr>
          <p:spPr>
            <a:xfrm>
              <a:off x="1619597" y="2320109"/>
              <a:ext cx="2419" cy="3355"/>
            </a:xfrm>
            <a:custGeom>
              <a:avLst/>
              <a:gdLst/>
              <a:ahLst/>
              <a:cxnLst/>
              <a:rect l="l" t="t" r="r" b="b"/>
              <a:pathLst>
                <a:path w="150" h="20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70"/>
                    <a:pt x="104" y="138"/>
                    <a:pt x="150" y="207"/>
                  </a:cubicBezTo>
                  <a:cubicBezTo>
                    <a:pt x="104" y="138"/>
                    <a:pt x="58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55"/>
            <p:cNvSpPr/>
            <p:nvPr/>
          </p:nvSpPr>
          <p:spPr>
            <a:xfrm>
              <a:off x="1624419" y="2327704"/>
              <a:ext cx="1484" cy="3338"/>
            </a:xfrm>
            <a:custGeom>
              <a:avLst/>
              <a:gdLst/>
              <a:ahLst/>
              <a:cxnLst/>
              <a:rect l="l" t="t" r="r" b="b"/>
              <a:pathLst>
                <a:path w="92" h="207" extrusionOk="0">
                  <a:moveTo>
                    <a:pt x="0" y="0"/>
                  </a:moveTo>
                  <a:cubicBezTo>
                    <a:pt x="35" y="69"/>
                    <a:pt x="69" y="138"/>
                    <a:pt x="92" y="207"/>
                  </a:cubicBezTo>
                  <a:cubicBezTo>
                    <a:pt x="69" y="138"/>
                    <a:pt x="35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55"/>
            <p:cNvSpPr/>
            <p:nvPr/>
          </p:nvSpPr>
          <p:spPr>
            <a:xfrm>
              <a:off x="1622000" y="2323624"/>
              <a:ext cx="1871" cy="3161"/>
            </a:xfrm>
            <a:custGeom>
              <a:avLst/>
              <a:gdLst/>
              <a:ahLst/>
              <a:cxnLst/>
              <a:rect l="l" t="t" r="r" b="b"/>
              <a:pathLst>
                <a:path w="116" h="196" extrusionOk="0">
                  <a:moveTo>
                    <a:pt x="1" y="1"/>
                  </a:moveTo>
                  <a:cubicBezTo>
                    <a:pt x="47" y="70"/>
                    <a:pt x="81" y="139"/>
                    <a:pt x="116" y="196"/>
                  </a:cubicBezTo>
                  <a:cubicBezTo>
                    <a:pt x="81" y="139"/>
                    <a:pt x="47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55"/>
            <p:cNvSpPr/>
            <p:nvPr/>
          </p:nvSpPr>
          <p:spPr>
            <a:xfrm>
              <a:off x="1565557" y="2219608"/>
              <a:ext cx="167162" cy="96459"/>
            </a:xfrm>
            <a:custGeom>
              <a:avLst/>
              <a:gdLst/>
              <a:ahLst/>
              <a:cxnLst/>
              <a:rect l="l" t="t" r="r" b="b"/>
              <a:pathLst>
                <a:path w="10365" h="5981" extrusionOk="0">
                  <a:moveTo>
                    <a:pt x="3662" y="1"/>
                  </a:moveTo>
                  <a:lnTo>
                    <a:pt x="0" y="4178"/>
                  </a:lnTo>
                  <a:cubicBezTo>
                    <a:pt x="643" y="4362"/>
                    <a:pt x="1251" y="4614"/>
                    <a:pt x="1837" y="4947"/>
                  </a:cubicBezTo>
                  <a:cubicBezTo>
                    <a:pt x="2330" y="5223"/>
                    <a:pt x="2766" y="5567"/>
                    <a:pt x="3145" y="5980"/>
                  </a:cubicBezTo>
                  <a:lnTo>
                    <a:pt x="10364" y="3857"/>
                  </a:lnTo>
                  <a:cubicBezTo>
                    <a:pt x="9549" y="2962"/>
                    <a:pt x="8597" y="2216"/>
                    <a:pt x="7552" y="1630"/>
                  </a:cubicBezTo>
                  <a:cubicBezTo>
                    <a:pt x="6324" y="930"/>
                    <a:pt x="5016" y="379"/>
                    <a:pt x="36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55"/>
            <p:cNvSpPr/>
            <p:nvPr/>
          </p:nvSpPr>
          <p:spPr>
            <a:xfrm>
              <a:off x="1565363" y="2286985"/>
              <a:ext cx="50931" cy="81831"/>
            </a:xfrm>
            <a:custGeom>
              <a:avLst/>
              <a:gdLst/>
              <a:ahLst/>
              <a:cxnLst/>
              <a:rect l="l" t="t" r="r" b="b"/>
              <a:pathLst>
                <a:path w="3158" h="5074" extrusionOk="0">
                  <a:moveTo>
                    <a:pt x="12" y="0"/>
                  </a:moveTo>
                  <a:lnTo>
                    <a:pt x="1" y="3271"/>
                  </a:lnTo>
                  <a:cubicBezTo>
                    <a:pt x="644" y="3455"/>
                    <a:pt x="1263" y="3707"/>
                    <a:pt x="1837" y="4040"/>
                  </a:cubicBezTo>
                  <a:cubicBezTo>
                    <a:pt x="2331" y="4316"/>
                    <a:pt x="2767" y="4660"/>
                    <a:pt x="3146" y="5073"/>
                  </a:cubicBezTo>
                  <a:lnTo>
                    <a:pt x="3157" y="1802"/>
                  </a:lnTo>
                  <a:cubicBezTo>
                    <a:pt x="2778" y="1389"/>
                    <a:pt x="2342" y="1045"/>
                    <a:pt x="1849" y="769"/>
                  </a:cubicBezTo>
                  <a:cubicBezTo>
                    <a:pt x="1263" y="436"/>
                    <a:pt x="655" y="184"/>
                    <a:pt x="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55"/>
            <p:cNvSpPr/>
            <p:nvPr/>
          </p:nvSpPr>
          <p:spPr>
            <a:xfrm>
              <a:off x="1399711" y="2299386"/>
              <a:ext cx="32223" cy="73316"/>
            </a:xfrm>
            <a:custGeom>
              <a:avLst/>
              <a:gdLst/>
              <a:ahLst/>
              <a:cxnLst/>
              <a:rect l="l" t="t" r="r" b="b"/>
              <a:pathLst>
                <a:path w="1998" h="4546" extrusionOk="0">
                  <a:moveTo>
                    <a:pt x="1998" y="0"/>
                  </a:moveTo>
                  <a:cubicBezTo>
                    <a:pt x="884" y="643"/>
                    <a:pt x="230" y="1435"/>
                    <a:pt x="1" y="2273"/>
                  </a:cubicBezTo>
                  <a:lnTo>
                    <a:pt x="1" y="3547"/>
                  </a:lnTo>
                  <a:cubicBezTo>
                    <a:pt x="104" y="3903"/>
                    <a:pt x="265" y="4247"/>
                    <a:pt x="494" y="4545"/>
                  </a:cubicBezTo>
                  <a:cubicBezTo>
                    <a:pt x="907" y="4029"/>
                    <a:pt x="1412" y="3593"/>
                    <a:pt x="1998" y="3271"/>
                  </a:cubicBezTo>
                  <a:lnTo>
                    <a:pt x="199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55"/>
            <p:cNvSpPr/>
            <p:nvPr/>
          </p:nvSpPr>
          <p:spPr>
            <a:xfrm>
              <a:off x="1270698" y="2245894"/>
              <a:ext cx="161243" cy="90153"/>
            </a:xfrm>
            <a:custGeom>
              <a:avLst/>
              <a:gdLst/>
              <a:ahLst/>
              <a:cxnLst/>
              <a:rect l="l" t="t" r="r" b="b"/>
              <a:pathLst>
                <a:path w="9998" h="5590" extrusionOk="0">
                  <a:moveTo>
                    <a:pt x="4259" y="0"/>
                  </a:moveTo>
                  <a:cubicBezTo>
                    <a:pt x="1895" y="1366"/>
                    <a:pt x="483" y="3076"/>
                    <a:pt x="1" y="4855"/>
                  </a:cubicBezTo>
                  <a:lnTo>
                    <a:pt x="8001" y="5590"/>
                  </a:lnTo>
                  <a:cubicBezTo>
                    <a:pt x="8230" y="4752"/>
                    <a:pt x="8896" y="3960"/>
                    <a:pt x="9998" y="3317"/>
                  </a:cubicBezTo>
                  <a:lnTo>
                    <a:pt x="425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55"/>
            <p:cNvSpPr/>
            <p:nvPr/>
          </p:nvSpPr>
          <p:spPr>
            <a:xfrm>
              <a:off x="1270521" y="2367489"/>
              <a:ext cx="16" cy="38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1"/>
                  </a:moveTo>
                  <a:lnTo>
                    <a:pt x="1" y="24"/>
                  </a:lnTo>
                  <a:cubicBezTo>
                    <a:pt x="1" y="1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55"/>
            <p:cNvSpPr/>
            <p:nvPr/>
          </p:nvSpPr>
          <p:spPr>
            <a:xfrm>
              <a:off x="1398969" y="2338622"/>
              <a:ext cx="210" cy="935"/>
            </a:xfrm>
            <a:custGeom>
              <a:avLst/>
              <a:gdLst/>
              <a:ahLst/>
              <a:cxnLst/>
              <a:rect l="l" t="t" r="r" b="b"/>
              <a:pathLst>
                <a:path w="13" h="58" extrusionOk="0">
                  <a:moveTo>
                    <a:pt x="12" y="0"/>
                  </a:moveTo>
                  <a:lnTo>
                    <a:pt x="1" y="58"/>
                  </a:ln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55"/>
            <p:cNvSpPr/>
            <p:nvPr/>
          </p:nvSpPr>
          <p:spPr>
            <a:xfrm>
              <a:off x="1398421" y="2343799"/>
              <a:ext cx="16" cy="1129"/>
            </a:xfrm>
            <a:custGeom>
              <a:avLst/>
              <a:gdLst/>
              <a:ahLst/>
              <a:cxnLst/>
              <a:rect l="l" t="t" r="r" b="b"/>
              <a:pathLst>
                <a:path w="1" h="70" extrusionOk="0">
                  <a:moveTo>
                    <a:pt x="0" y="1"/>
                  </a:moveTo>
                  <a:lnTo>
                    <a:pt x="0" y="70"/>
                  </a:lnTo>
                  <a:cubicBezTo>
                    <a:pt x="0" y="47"/>
                    <a:pt x="0" y="24"/>
                    <a:pt x="0" y="1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55"/>
            <p:cNvSpPr/>
            <p:nvPr/>
          </p:nvSpPr>
          <p:spPr>
            <a:xfrm>
              <a:off x="1398598" y="2341219"/>
              <a:ext cx="210" cy="935"/>
            </a:xfrm>
            <a:custGeom>
              <a:avLst/>
              <a:gdLst/>
              <a:ahLst/>
              <a:cxnLst/>
              <a:rect l="l" t="t" r="r" b="b"/>
              <a:pathLst>
                <a:path w="13" h="58" extrusionOk="0">
                  <a:moveTo>
                    <a:pt x="12" y="0"/>
                  </a:moveTo>
                  <a:cubicBezTo>
                    <a:pt x="12" y="23"/>
                    <a:pt x="12" y="46"/>
                    <a:pt x="1" y="57"/>
                  </a:cubicBezTo>
                  <a:cubicBezTo>
                    <a:pt x="12" y="46"/>
                    <a:pt x="12" y="23"/>
                    <a:pt x="12" y="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55"/>
            <p:cNvSpPr/>
            <p:nvPr/>
          </p:nvSpPr>
          <p:spPr>
            <a:xfrm>
              <a:off x="1272746" y="2374536"/>
              <a:ext cx="1129" cy="2790"/>
            </a:xfrm>
            <a:custGeom>
              <a:avLst/>
              <a:gdLst/>
              <a:ahLst/>
              <a:cxnLst/>
              <a:rect l="l" t="t" r="r" b="b"/>
              <a:pathLst>
                <a:path w="70" h="173" extrusionOk="0">
                  <a:moveTo>
                    <a:pt x="0" y="0"/>
                  </a:moveTo>
                  <a:cubicBezTo>
                    <a:pt x="23" y="57"/>
                    <a:pt x="46" y="115"/>
                    <a:pt x="69" y="172"/>
                  </a:cubicBezTo>
                  <a:lnTo>
                    <a:pt x="69" y="172"/>
                  </a:lnTo>
                  <a:cubicBezTo>
                    <a:pt x="46" y="115"/>
                    <a:pt x="23" y="57"/>
                    <a:pt x="0" y="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55"/>
            <p:cNvSpPr/>
            <p:nvPr/>
          </p:nvSpPr>
          <p:spPr>
            <a:xfrm>
              <a:off x="1271069" y="2369343"/>
              <a:ext cx="1129" cy="3725"/>
            </a:xfrm>
            <a:custGeom>
              <a:avLst/>
              <a:gdLst/>
              <a:ahLst/>
              <a:cxnLst/>
              <a:rect l="l" t="t" r="r" b="b"/>
              <a:pathLst>
                <a:path w="70" h="231" extrusionOk="0">
                  <a:moveTo>
                    <a:pt x="70" y="230"/>
                  </a:moveTo>
                  <a:cubicBezTo>
                    <a:pt x="47" y="150"/>
                    <a:pt x="24" y="81"/>
                    <a:pt x="1" y="1"/>
                  </a:cubicBezTo>
                  <a:cubicBezTo>
                    <a:pt x="24" y="81"/>
                    <a:pt x="47" y="150"/>
                    <a:pt x="70" y="23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55"/>
            <p:cNvSpPr/>
            <p:nvPr/>
          </p:nvSpPr>
          <p:spPr>
            <a:xfrm>
              <a:off x="1616275" y="2316045"/>
              <a:ext cx="12967" cy="57204"/>
            </a:xfrm>
            <a:custGeom>
              <a:avLst/>
              <a:gdLst/>
              <a:ahLst/>
              <a:cxnLst/>
              <a:rect l="l" t="t" r="r" b="b"/>
              <a:pathLst>
                <a:path w="804" h="3547" extrusionOk="0">
                  <a:moveTo>
                    <a:pt x="12" y="0"/>
                  </a:moveTo>
                  <a:lnTo>
                    <a:pt x="0" y="3271"/>
                  </a:lnTo>
                  <a:cubicBezTo>
                    <a:pt x="80" y="3363"/>
                    <a:pt x="149" y="3455"/>
                    <a:pt x="218" y="3547"/>
                  </a:cubicBezTo>
                  <a:cubicBezTo>
                    <a:pt x="448" y="3248"/>
                    <a:pt x="620" y="2904"/>
                    <a:pt x="723" y="2537"/>
                  </a:cubicBezTo>
                  <a:cubicBezTo>
                    <a:pt x="769" y="2330"/>
                    <a:pt x="803" y="2112"/>
                    <a:pt x="803" y="1905"/>
                  </a:cubicBezTo>
                  <a:cubicBezTo>
                    <a:pt x="803" y="1837"/>
                    <a:pt x="803" y="1756"/>
                    <a:pt x="792" y="1687"/>
                  </a:cubicBezTo>
                  <a:lnTo>
                    <a:pt x="792" y="1641"/>
                  </a:lnTo>
                  <a:cubicBezTo>
                    <a:pt x="781" y="1573"/>
                    <a:pt x="769" y="1504"/>
                    <a:pt x="758" y="1446"/>
                  </a:cubicBezTo>
                  <a:cubicBezTo>
                    <a:pt x="758" y="1435"/>
                    <a:pt x="758" y="1423"/>
                    <a:pt x="758" y="1412"/>
                  </a:cubicBezTo>
                  <a:cubicBezTo>
                    <a:pt x="746" y="1343"/>
                    <a:pt x="735" y="1274"/>
                    <a:pt x="712" y="1205"/>
                  </a:cubicBezTo>
                  <a:cubicBezTo>
                    <a:pt x="712" y="1182"/>
                    <a:pt x="700" y="1171"/>
                    <a:pt x="689" y="1148"/>
                  </a:cubicBezTo>
                  <a:cubicBezTo>
                    <a:pt x="677" y="1079"/>
                    <a:pt x="643" y="1022"/>
                    <a:pt x="620" y="953"/>
                  </a:cubicBezTo>
                  <a:lnTo>
                    <a:pt x="608" y="930"/>
                  </a:lnTo>
                  <a:cubicBezTo>
                    <a:pt x="585" y="861"/>
                    <a:pt x="551" y="792"/>
                    <a:pt x="517" y="723"/>
                  </a:cubicBezTo>
                  <a:cubicBezTo>
                    <a:pt x="505" y="700"/>
                    <a:pt x="494" y="689"/>
                    <a:pt x="482" y="666"/>
                  </a:cubicBezTo>
                  <a:cubicBezTo>
                    <a:pt x="448" y="597"/>
                    <a:pt x="413" y="540"/>
                    <a:pt x="367" y="471"/>
                  </a:cubicBezTo>
                  <a:lnTo>
                    <a:pt x="367" y="459"/>
                  </a:lnTo>
                  <a:cubicBezTo>
                    <a:pt x="321" y="390"/>
                    <a:pt x="264" y="310"/>
                    <a:pt x="218" y="253"/>
                  </a:cubicBezTo>
                  <a:lnTo>
                    <a:pt x="184" y="207"/>
                  </a:lnTo>
                  <a:cubicBezTo>
                    <a:pt x="126" y="138"/>
                    <a:pt x="69" y="69"/>
                    <a:pt x="12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55"/>
            <p:cNvSpPr/>
            <p:nvPr/>
          </p:nvSpPr>
          <p:spPr>
            <a:xfrm>
              <a:off x="1756754" y="2347314"/>
              <a:ext cx="3161" cy="74251"/>
            </a:xfrm>
            <a:custGeom>
              <a:avLst/>
              <a:gdLst/>
              <a:ahLst/>
              <a:cxnLst/>
              <a:rect l="l" t="t" r="r" b="b"/>
              <a:pathLst>
                <a:path w="196" h="4604" extrusionOk="0">
                  <a:moveTo>
                    <a:pt x="195" y="1"/>
                  </a:moveTo>
                  <a:lnTo>
                    <a:pt x="194" y="327"/>
                  </a:lnTo>
                  <a:lnTo>
                    <a:pt x="194" y="327"/>
                  </a:lnTo>
                  <a:cubicBezTo>
                    <a:pt x="195" y="321"/>
                    <a:pt x="195" y="316"/>
                    <a:pt x="195" y="311"/>
                  </a:cubicBezTo>
                  <a:lnTo>
                    <a:pt x="195" y="173"/>
                  </a:lnTo>
                  <a:lnTo>
                    <a:pt x="195" y="1"/>
                  </a:lnTo>
                  <a:close/>
                  <a:moveTo>
                    <a:pt x="194" y="327"/>
                  </a:moveTo>
                  <a:cubicBezTo>
                    <a:pt x="188" y="376"/>
                    <a:pt x="161" y="456"/>
                    <a:pt x="161" y="517"/>
                  </a:cubicBezTo>
                  <a:cubicBezTo>
                    <a:pt x="161" y="563"/>
                    <a:pt x="161" y="609"/>
                    <a:pt x="150" y="655"/>
                  </a:cubicBezTo>
                  <a:cubicBezTo>
                    <a:pt x="138" y="735"/>
                    <a:pt x="127" y="804"/>
                    <a:pt x="104" y="873"/>
                  </a:cubicBezTo>
                  <a:cubicBezTo>
                    <a:pt x="104" y="919"/>
                    <a:pt x="92" y="953"/>
                    <a:pt x="92" y="999"/>
                  </a:cubicBezTo>
                  <a:cubicBezTo>
                    <a:pt x="69" y="1103"/>
                    <a:pt x="46" y="1217"/>
                    <a:pt x="12" y="1321"/>
                  </a:cubicBezTo>
                  <a:lnTo>
                    <a:pt x="12" y="1332"/>
                  </a:lnTo>
                  <a:lnTo>
                    <a:pt x="0" y="4603"/>
                  </a:lnTo>
                  <a:cubicBezTo>
                    <a:pt x="115" y="4167"/>
                    <a:pt x="184" y="3719"/>
                    <a:pt x="184" y="3272"/>
                  </a:cubicBezTo>
                  <a:lnTo>
                    <a:pt x="194" y="327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55"/>
            <p:cNvSpPr/>
            <p:nvPr/>
          </p:nvSpPr>
          <p:spPr>
            <a:xfrm>
              <a:off x="1616082" y="2281792"/>
              <a:ext cx="144212" cy="87024"/>
            </a:xfrm>
            <a:custGeom>
              <a:avLst/>
              <a:gdLst/>
              <a:ahLst/>
              <a:cxnLst/>
              <a:rect l="l" t="t" r="r" b="b"/>
              <a:pathLst>
                <a:path w="8942" h="5396" extrusionOk="0">
                  <a:moveTo>
                    <a:pt x="7208" y="1"/>
                  </a:moveTo>
                  <a:lnTo>
                    <a:pt x="1" y="2124"/>
                  </a:lnTo>
                  <a:cubicBezTo>
                    <a:pt x="69" y="2193"/>
                    <a:pt x="127" y="2262"/>
                    <a:pt x="184" y="2331"/>
                  </a:cubicBezTo>
                  <a:lnTo>
                    <a:pt x="219" y="2377"/>
                  </a:lnTo>
                  <a:cubicBezTo>
                    <a:pt x="276" y="2446"/>
                    <a:pt x="322" y="2514"/>
                    <a:pt x="368" y="2583"/>
                  </a:cubicBezTo>
                  <a:lnTo>
                    <a:pt x="368" y="2595"/>
                  </a:lnTo>
                  <a:cubicBezTo>
                    <a:pt x="414" y="2664"/>
                    <a:pt x="448" y="2733"/>
                    <a:pt x="483" y="2790"/>
                  </a:cubicBezTo>
                  <a:cubicBezTo>
                    <a:pt x="494" y="2813"/>
                    <a:pt x="506" y="2824"/>
                    <a:pt x="517" y="2847"/>
                  </a:cubicBezTo>
                  <a:cubicBezTo>
                    <a:pt x="552" y="2916"/>
                    <a:pt x="586" y="2985"/>
                    <a:pt x="609" y="3054"/>
                  </a:cubicBezTo>
                  <a:lnTo>
                    <a:pt x="620" y="3077"/>
                  </a:lnTo>
                  <a:cubicBezTo>
                    <a:pt x="643" y="3146"/>
                    <a:pt x="678" y="3203"/>
                    <a:pt x="689" y="3272"/>
                  </a:cubicBezTo>
                  <a:cubicBezTo>
                    <a:pt x="689" y="3295"/>
                    <a:pt x="701" y="3306"/>
                    <a:pt x="712" y="3329"/>
                  </a:cubicBezTo>
                  <a:cubicBezTo>
                    <a:pt x="735" y="3398"/>
                    <a:pt x="747" y="3467"/>
                    <a:pt x="758" y="3536"/>
                  </a:cubicBezTo>
                  <a:cubicBezTo>
                    <a:pt x="758" y="3547"/>
                    <a:pt x="758" y="3559"/>
                    <a:pt x="758" y="3570"/>
                  </a:cubicBezTo>
                  <a:cubicBezTo>
                    <a:pt x="781" y="3639"/>
                    <a:pt x="781" y="3697"/>
                    <a:pt x="793" y="3765"/>
                  </a:cubicBezTo>
                  <a:lnTo>
                    <a:pt x="793" y="3811"/>
                  </a:lnTo>
                  <a:cubicBezTo>
                    <a:pt x="804" y="3880"/>
                    <a:pt x="804" y="3961"/>
                    <a:pt x="804" y="4029"/>
                  </a:cubicBezTo>
                  <a:cubicBezTo>
                    <a:pt x="804" y="4236"/>
                    <a:pt x="770" y="4454"/>
                    <a:pt x="724" y="4661"/>
                  </a:cubicBezTo>
                  <a:lnTo>
                    <a:pt x="8723" y="5395"/>
                  </a:lnTo>
                  <a:lnTo>
                    <a:pt x="8723" y="5384"/>
                  </a:lnTo>
                  <a:cubicBezTo>
                    <a:pt x="8758" y="5280"/>
                    <a:pt x="8781" y="5166"/>
                    <a:pt x="8804" y="5062"/>
                  </a:cubicBezTo>
                  <a:cubicBezTo>
                    <a:pt x="8804" y="5016"/>
                    <a:pt x="8815" y="4982"/>
                    <a:pt x="8815" y="4936"/>
                  </a:cubicBezTo>
                  <a:cubicBezTo>
                    <a:pt x="8827" y="4867"/>
                    <a:pt x="8850" y="4798"/>
                    <a:pt x="8861" y="4718"/>
                  </a:cubicBezTo>
                  <a:cubicBezTo>
                    <a:pt x="8861" y="4672"/>
                    <a:pt x="8861" y="4626"/>
                    <a:pt x="8873" y="4580"/>
                  </a:cubicBezTo>
                  <a:cubicBezTo>
                    <a:pt x="8873" y="4511"/>
                    <a:pt x="8884" y="4443"/>
                    <a:pt x="8884" y="4374"/>
                  </a:cubicBezTo>
                  <a:cubicBezTo>
                    <a:pt x="8895" y="4305"/>
                    <a:pt x="8884" y="4282"/>
                    <a:pt x="8884" y="4236"/>
                  </a:cubicBezTo>
                  <a:cubicBezTo>
                    <a:pt x="8941" y="2778"/>
                    <a:pt x="8379" y="1321"/>
                    <a:pt x="72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55"/>
            <p:cNvSpPr/>
            <p:nvPr/>
          </p:nvSpPr>
          <p:spPr>
            <a:xfrm>
              <a:off x="1267553" y="2345847"/>
              <a:ext cx="27239" cy="118102"/>
            </a:xfrm>
            <a:custGeom>
              <a:avLst/>
              <a:gdLst/>
              <a:ahLst/>
              <a:cxnLst/>
              <a:rect l="l" t="t" r="r" b="b"/>
              <a:pathLst>
                <a:path w="1689" h="7323" extrusionOk="0">
                  <a:moveTo>
                    <a:pt x="24" y="0"/>
                  </a:moveTo>
                  <a:lnTo>
                    <a:pt x="1" y="3271"/>
                  </a:lnTo>
                  <a:cubicBezTo>
                    <a:pt x="1" y="4660"/>
                    <a:pt x="563" y="6060"/>
                    <a:pt x="1677" y="7323"/>
                  </a:cubicBezTo>
                  <a:lnTo>
                    <a:pt x="1688" y="4052"/>
                  </a:lnTo>
                  <a:cubicBezTo>
                    <a:pt x="1608" y="3948"/>
                    <a:pt x="1527" y="3856"/>
                    <a:pt x="1447" y="3765"/>
                  </a:cubicBezTo>
                  <a:lnTo>
                    <a:pt x="1378" y="3673"/>
                  </a:lnTo>
                  <a:cubicBezTo>
                    <a:pt x="1321" y="3604"/>
                    <a:pt x="1275" y="3535"/>
                    <a:pt x="1217" y="3466"/>
                  </a:cubicBezTo>
                  <a:lnTo>
                    <a:pt x="1160" y="3374"/>
                  </a:lnTo>
                  <a:cubicBezTo>
                    <a:pt x="1091" y="3283"/>
                    <a:pt x="1034" y="3191"/>
                    <a:pt x="965" y="3099"/>
                  </a:cubicBezTo>
                  <a:lnTo>
                    <a:pt x="953" y="3076"/>
                  </a:lnTo>
                  <a:cubicBezTo>
                    <a:pt x="896" y="2984"/>
                    <a:pt x="839" y="2881"/>
                    <a:pt x="781" y="2778"/>
                  </a:cubicBezTo>
                  <a:cubicBezTo>
                    <a:pt x="758" y="2755"/>
                    <a:pt x="747" y="2720"/>
                    <a:pt x="735" y="2697"/>
                  </a:cubicBezTo>
                  <a:cubicBezTo>
                    <a:pt x="690" y="2617"/>
                    <a:pt x="655" y="2548"/>
                    <a:pt x="621" y="2479"/>
                  </a:cubicBezTo>
                  <a:lnTo>
                    <a:pt x="575" y="2387"/>
                  </a:lnTo>
                  <a:cubicBezTo>
                    <a:pt x="529" y="2295"/>
                    <a:pt x="494" y="2204"/>
                    <a:pt x="460" y="2112"/>
                  </a:cubicBezTo>
                  <a:lnTo>
                    <a:pt x="437" y="2077"/>
                  </a:lnTo>
                  <a:cubicBezTo>
                    <a:pt x="414" y="2032"/>
                    <a:pt x="403" y="1997"/>
                    <a:pt x="380" y="1951"/>
                  </a:cubicBezTo>
                  <a:cubicBezTo>
                    <a:pt x="368" y="1905"/>
                    <a:pt x="334" y="1836"/>
                    <a:pt x="322" y="1768"/>
                  </a:cubicBezTo>
                  <a:cubicBezTo>
                    <a:pt x="311" y="1745"/>
                    <a:pt x="299" y="1710"/>
                    <a:pt x="288" y="1687"/>
                  </a:cubicBezTo>
                  <a:cubicBezTo>
                    <a:pt x="265" y="1607"/>
                    <a:pt x="242" y="1538"/>
                    <a:pt x="219" y="1458"/>
                  </a:cubicBezTo>
                  <a:cubicBezTo>
                    <a:pt x="207" y="1423"/>
                    <a:pt x="196" y="1400"/>
                    <a:pt x="196" y="1366"/>
                  </a:cubicBezTo>
                  <a:lnTo>
                    <a:pt x="196" y="1343"/>
                  </a:lnTo>
                  <a:cubicBezTo>
                    <a:pt x="173" y="1263"/>
                    <a:pt x="150" y="1182"/>
                    <a:pt x="139" y="1102"/>
                  </a:cubicBezTo>
                  <a:cubicBezTo>
                    <a:pt x="139" y="1090"/>
                    <a:pt x="127" y="1067"/>
                    <a:pt x="127" y="1056"/>
                  </a:cubicBezTo>
                  <a:cubicBezTo>
                    <a:pt x="104" y="953"/>
                    <a:pt x="81" y="849"/>
                    <a:pt x="70" y="746"/>
                  </a:cubicBezTo>
                  <a:cubicBezTo>
                    <a:pt x="70" y="712"/>
                    <a:pt x="70" y="689"/>
                    <a:pt x="58" y="666"/>
                  </a:cubicBezTo>
                  <a:cubicBezTo>
                    <a:pt x="47" y="585"/>
                    <a:pt x="47" y="505"/>
                    <a:pt x="35" y="425"/>
                  </a:cubicBezTo>
                  <a:cubicBezTo>
                    <a:pt x="35" y="390"/>
                    <a:pt x="35" y="367"/>
                    <a:pt x="24" y="333"/>
                  </a:cubicBezTo>
                  <a:cubicBezTo>
                    <a:pt x="24" y="241"/>
                    <a:pt x="24" y="161"/>
                    <a:pt x="24" y="80"/>
                  </a:cubicBezTo>
                  <a:lnTo>
                    <a:pt x="24" y="2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55"/>
            <p:cNvSpPr/>
            <p:nvPr/>
          </p:nvSpPr>
          <p:spPr>
            <a:xfrm>
              <a:off x="1267747" y="2324189"/>
              <a:ext cx="143277" cy="87008"/>
            </a:xfrm>
            <a:custGeom>
              <a:avLst/>
              <a:gdLst/>
              <a:ahLst/>
              <a:cxnLst/>
              <a:rect l="l" t="t" r="r" b="b"/>
              <a:pathLst>
                <a:path w="8884" h="5395" extrusionOk="0">
                  <a:moveTo>
                    <a:pt x="8126" y="1056"/>
                  </a:moveTo>
                  <a:cubicBezTo>
                    <a:pt x="8126" y="1079"/>
                    <a:pt x="8126" y="1102"/>
                    <a:pt x="8115" y="1125"/>
                  </a:cubicBezTo>
                  <a:lnTo>
                    <a:pt x="8115" y="1113"/>
                  </a:lnTo>
                  <a:cubicBezTo>
                    <a:pt x="8115" y="1102"/>
                    <a:pt x="8115" y="1079"/>
                    <a:pt x="8126" y="1056"/>
                  </a:cubicBezTo>
                  <a:close/>
                  <a:moveTo>
                    <a:pt x="184" y="0"/>
                  </a:moveTo>
                  <a:cubicBezTo>
                    <a:pt x="69" y="448"/>
                    <a:pt x="0" y="907"/>
                    <a:pt x="0" y="1366"/>
                  </a:cubicBezTo>
                  <a:cubicBezTo>
                    <a:pt x="0" y="1377"/>
                    <a:pt x="12" y="1400"/>
                    <a:pt x="12" y="1423"/>
                  </a:cubicBezTo>
                  <a:cubicBezTo>
                    <a:pt x="12" y="1504"/>
                    <a:pt x="12" y="1584"/>
                    <a:pt x="12" y="1676"/>
                  </a:cubicBezTo>
                  <a:cubicBezTo>
                    <a:pt x="12" y="1710"/>
                    <a:pt x="12" y="1745"/>
                    <a:pt x="23" y="1768"/>
                  </a:cubicBezTo>
                  <a:cubicBezTo>
                    <a:pt x="23" y="1848"/>
                    <a:pt x="35" y="1928"/>
                    <a:pt x="46" y="2009"/>
                  </a:cubicBezTo>
                  <a:cubicBezTo>
                    <a:pt x="46" y="2032"/>
                    <a:pt x="46" y="2066"/>
                    <a:pt x="58" y="2089"/>
                  </a:cubicBezTo>
                  <a:cubicBezTo>
                    <a:pt x="69" y="2192"/>
                    <a:pt x="92" y="2296"/>
                    <a:pt x="115" y="2399"/>
                  </a:cubicBezTo>
                  <a:cubicBezTo>
                    <a:pt x="115" y="2410"/>
                    <a:pt x="115" y="2433"/>
                    <a:pt x="127" y="2445"/>
                  </a:cubicBezTo>
                  <a:cubicBezTo>
                    <a:pt x="138" y="2525"/>
                    <a:pt x="161" y="2606"/>
                    <a:pt x="173" y="2686"/>
                  </a:cubicBezTo>
                  <a:cubicBezTo>
                    <a:pt x="173" y="2686"/>
                    <a:pt x="173" y="2697"/>
                    <a:pt x="173" y="2709"/>
                  </a:cubicBezTo>
                  <a:cubicBezTo>
                    <a:pt x="184" y="2743"/>
                    <a:pt x="195" y="2766"/>
                    <a:pt x="207" y="2801"/>
                  </a:cubicBezTo>
                  <a:cubicBezTo>
                    <a:pt x="230" y="2881"/>
                    <a:pt x="253" y="2950"/>
                    <a:pt x="276" y="3030"/>
                  </a:cubicBezTo>
                  <a:cubicBezTo>
                    <a:pt x="287" y="3065"/>
                    <a:pt x="287" y="3088"/>
                    <a:pt x="299" y="3122"/>
                  </a:cubicBezTo>
                  <a:cubicBezTo>
                    <a:pt x="322" y="3179"/>
                    <a:pt x="345" y="3237"/>
                    <a:pt x="368" y="3294"/>
                  </a:cubicBezTo>
                  <a:cubicBezTo>
                    <a:pt x="391" y="3352"/>
                    <a:pt x="402" y="3375"/>
                    <a:pt x="414" y="3420"/>
                  </a:cubicBezTo>
                  <a:lnTo>
                    <a:pt x="436" y="3455"/>
                  </a:lnTo>
                  <a:cubicBezTo>
                    <a:pt x="471" y="3547"/>
                    <a:pt x="517" y="3638"/>
                    <a:pt x="551" y="3730"/>
                  </a:cubicBezTo>
                  <a:lnTo>
                    <a:pt x="597" y="3822"/>
                  </a:lnTo>
                  <a:cubicBezTo>
                    <a:pt x="632" y="3891"/>
                    <a:pt x="678" y="3960"/>
                    <a:pt x="712" y="4040"/>
                  </a:cubicBezTo>
                  <a:cubicBezTo>
                    <a:pt x="735" y="4063"/>
                    <a:pt x="746" y="4098"/>
                    <a:pt x="758" y="4132"/>
                  </a:cubicBezTo>
                  <a:cubicBezTo>
                    <a:pt x="815" y="4224"/>
                    <a:pt x="873" y="4316"/>
                    <a:pt x="941" y="4419"/>
                  </a:cubicBezTo>
                  <a:lnTo>
                    <a:pt x="953" y="4442"/>
                  </a:lnTo>
                  <a:cubicBezTo>
                    <a:pt x="1010" y="4534"/>
                    <a:pt x="1079" y="4626"/>
                    <a:pt x="1137" y="4717"/>
                  </a:cubicBezTo>
                  <a:lnTo>
                    <a:pt x="1205" y="4809"/>
                  </a:lnTo>
                  <a:cubicBezTo>
                    <a:pt x="1251" y="4878"/>
                    <a:pt x="1309" y="4947"/>
                    <a:pt x="1366" y="5016"/>
                  </a:cubicBezTo>
                  <a:lnTo>
                    <a:pt x="1435" y="5108"/>
                  </a:lnTo>
                  <a:cubicBezTo>
                    <a:pt x="1504" y="5199"/>
                    <a:pt x="1584" y="5291"/>
                    <a:pt x="1676" y="5395"/>
                  </a:cubicBezTo>
                  <a:lnTo>
                    <a:pt x="8884" y="3260"/>
                  </a:lnTo>
                  <a:cubicBezTo>
                    <a:pt x="8815" y="3179"/>
                    <a:pt x="8746" y="3099"/>
                    <a:pt x="8677" y="3007"/>
                  </a:cubicBezTo>
                  <a:cubicBezTo>
                    <a:pt x="8459" y="2709"/>
                    <a:pt x="8287" y="2365"/>
                    <a:pt x="8184" y="2009"/>
                  </a:cubicBezTo>
                  <a:lnTo>
                    <a:pt x="8184" y="73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55"/>
            <p:cNvSpPr/>
            <p:nvPr/>
          </p:nvSpPr>
          <p:spPr>
            <a:xfrm>
              <a:off x="1309386" y="2425432"/>
              <a:ext cx="11499" cy="9080"/>
            </a:xfrm>
            <a:custGeom>
              <a:avLst/>
              <a:gdLst/>
              <a:ahLst/>
              <a:cxnLst/>
              <a:rect l="l" t="t" r="r" b="b"/>
              <a:pathLst>
                <a:path w="713" h="563" extrusionOk="0">
                  <a:moveTo>
                    <a:pt x="1" y="0"/>
                  </a:moveTo>
                  <a:lnTo>
                    <a:pt x="1" y="0"/>
                  </a:lnTo>
                  <a:cubicBezTo>
                    <a:pt x="219" y="195"/>
                    <a:pt x="448" y="379"/>
                    <a:pt x="712" y="563"/>
                  </a:cubicBezTo>
                  <a:cubicBezTo>
                    <a:pt x="460" y="379"/>
                    <a:pt x="219" y="195"/>
                    <a:pt x="1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55"/>
            <p:cNvSpPr/>
            <p:nvPr/>
          </p:nvSpPr>
          <p:spPr>
            <a:xfrm>
              <a:off x="1294775" y="2411176"/>
              <a:ext cx="9257" cy="9644"/>
            </a:xfrm>
            <a:custGeom>
              <a:avLst/>
              <a:gdLst/>
              <a:ahLst/>
              <a:cxnLst/>
              <a:rect l="l" t="t" r="r" b="b"/>
              <a:pathLst>
                <a:path w="574" h="598" extrusionOk="0">
                  <a:moveTo>
                    <a:pt x="574" y="597"/>
                  </a:moveTo>
                  <a:cubicBezTo>
                    <a:pt x="367" y="402"/>
                    <a:pt x="184" y="196"/>
                    <a:pt x="0" y="1"/>
                  </a:cubicBezTo>
                  <a:lnTo>
                    <a:pt x="0" y="1"/>
                  </a:lnTo>
                  <a:cubicBezTo>
                    <a:pt x="184" y="196"/>
                    <a:pt x="367" y="402"/>
                    <a:pt x="574" y="597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55"/>
            <p:cNvSpPr/>
            <p:nvPr/>
          </p:nvSpPr>
          <p:spPr>
            <a:xfrm>
              <a:off x="1688087" y="2368795"/>
              <a:ext cx="68864" cy="131439"/>
            </a:xfrm>
            <a:custGeom>
              <a:avLst/>
              <a:gdLst/>
              <a:ahLst/>
              <a:cxnLst/>
              <a:rect l="l" t="t" r="r" b="b"/>
              <a:pathLst>
                <a:path w="4270" h="8150" extrusionOk="0">
                  <a:moveTo>
                    <a:pt x="4270" y="0"/>
                  </a:moveTo>
                  <a:lnTo>
                    <a:pt x="4270" y="0"/>
                  </a:lnTo>
                  <a:cubicBezTo>
                    <a:pt x="3799" y="1779"/>
                    <a:pt x="2376" y="3501"/>
                    <a:pt x="12" y="4878"/>
                  </a:cubicBezTo>
                  <a:lnTo>
                    <a:pt x="0" y="8149"/>
                  </a:lnTo>
                  <a:cubicBezTo>
                    <a:pt x="2376" y="6772"/>
                    <a:pt x="3788" y="5062"/>
                    <a:pt x="4258" y="3271"/>
                  </a:cubicBezTo>
                  <a:lnTo>
                    <a:pt x="427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55"/>
            <p:cNvSpPr/>
            <p:nvPr/>
          </p:nvSpPr>
          <p:spPr>
            <a:xfrm>
              <a:off x="1595730" y="2356765"/>
              <a:ext cx="161227" cy="90524"/>
            </a:xfrm>
            <a:custGeom>
              <a:avLst/>
              <a:gdLst/>
              <a:ahLst/>
              <a:cxnLst/>
              <a:rect l="l" t="t" r="r" b="b"/>
              <a:pathLst>
                <a:path w="9997" h="5613" extrusionOk="0">
                  <a:moveTo>
                    <a:pt x="1986" y="0"/>
                  </a:moveTo>
                  <a:cubicBezTo>
                    <a:pt x="1894" y="379"/>
                    <a:pt x="1722" y="723"/>
                    <a:pt x="1492" y="1022"/>
                  </a:cubicBezTo>
                  <a:cubicBezTo>
                    <a:pt x="1079" y="1550"/>
                    <a:pt x="574" y="1986"/>
                    <a:pt x="0" y="2296"/>
                  </a:cubicBezTo>
                  <a:lnTo>
                    <a:pt x="5739" y="5613"/>
                  </a:lnTo>
                  <a:cubicBezTo>
                    <a:pt x="8103" y="4247"/>
                    <a:pt x="9515" y="2525"/>
                    <a:pt x="9997" y="735"/>
                  </a:cubicBezTo>
                  <a:lnTo>
                    <a:pt x="19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55"/>
            <p:cNvSpPr/>
            <p:nvPr/>
          </p:nvSpPr>
          <p:spPr>
            <a:xfrm>
              <a:off x="1294775" y="2411176"/>
              <a:ext cx="107925" cy="115150"/>
            </a:xfrm>
            <a:custGeom>
              <a:avLst/>
              <a:gdLst/>
              <a:ahLst/>
              <a:cxnLst/>
              <a:rect l="l" t="t" r="r" b="b"/>
              <a:pathLst>
                <a:path w="6692" h="7140" extrusionOk="0">
                  <a:moveTo>
                    <a:pt x="12" y="1"/>
                  </a:moveTo>
                  <a:lnTo>
                    <a:pt x="0" y="3272"/>
                  </a:lnTo>
                  <a:cubicBezTo>
                    <a:pt x="815" y="4178"/>
                    <a:pt x="1768" y="4936"/>
                    <a:pt x="2835" y="5521"/>
                  </a:cubicBezTo>
                  <a:cubicBezTo>
                    <a:pt x="4040" y="6210"/>
                    <a:pt x="5337" y="6761"/>
                    <a:pt x="6680" y="7139"/>
                  </a:cubicBezTo>
                  <a:lnTo>
                    <a:pt x="6691" y="3868"/>
                  </a:lnTo>
                  <a:cubicBezTo>
                    <a:pt x="5348" y="3478"/>
                    <a:pt x="4052" y="2939"/>
                    <a:pt x="2835" y="2250"/>
                  </a:cubicBezTo>
                  <a:cubicBezTo>
                    <a:pt x="2410" y="1998"/>
                    <a:pt x="2009" y="1734"/>
                    <a:pt x="1618" y="1447"/>
                  </a:cubicBezTo>
                  <a:cubicBezTo>
                    <a:pt x="1366" y="1263"/>
                    <a:pt x="1125" y="1079"/>
                    <a:pt x="907" y="884"/>
                  </a:cubicBezTo>
                  <a:cubicBezTo>
                    <a:pt x="792" y="792"/>
                    <a:pt x="689" y="689"/>
                    <a:pt x="585" y="597"/>
                  </a:cubicBezTo>
                  <a:cubicBezTo>
                    <a:pt x="379" y="402"/>
                    <a:pt x="184" y="207"/>
                    <a:pt x="12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55"/>
            <p:cNvSpPr/>
            <p:nvPr/>
          </p:nvSpPr>
          <p:spPr>
            <a:xfrm>
              <a:off x="1294775" y="2376745"/>
              <a:ext cx="166597" cy="96636"/>
            </a:xfrm>
            <a:custGeom>
              <a:avLst/>
              <a:gdLst/>
              <a:ahLst/>
              <a:cxnLst/>
              <a:rect l="l" t="t" r="r" b="b"/>
              <a:pathLst>
                <a:path w="10330" h="5992" extrusionOk="0">
                  <a:moveTo>
                    <a:pt x="7208" y="1"/>
                  </a:moveTo>
                  <a:lnTo>
                    <a:pt x="0" y="2136"/>
                  </a:lnTo>
                  <a:cubicBezTo>
                    <a:pt x="184" y="2331"/>
                    <a:pt x="367" y="2537"/>
                    <a:pt x="574" y="2732"/>
                  </a:cubicBezTo>
                  <a:cubicBezTo>
                    <a:pt x="689" y="2824"/>
                    <a:pt x="792" y="2927"/>
                    <a:pt x="907" y="3019"/>
                  </a:cubicBezTo>
                  <a:cubicBezTo>
                    <a:pt x="1125" y="3203"/>
                    <a:pt x="1354" y="3398"/>
                    <a:pt x="1607" y="3582"/>
                  </a:cubicBezTo>
                  <a:cubicBezTo>
                    <a:pt x="1997" y="3869"/>
                    <a:pt x="2410" y="4133"/>
                    <a:pt x="2835" y="4374"/>
                  </a:cubicBezTo>
                  <a:cubicBezTo>
                    <a:pt x="4040" y="5062"/>
                    <a:pt x="5337" y="5613"/>
                    <a:pt x="6680" y="5992"/>
                  </a:cubicBezTo>
                  <a:lnTo>
                    <a:pt x="10330" y="1814"/>
                  </a:lnTo>
                  <a:cubicBezTo>
                    <a:pt x="9710" y="1631"/>
                    <a:pt x="9102" y="1378"/>
                    <a:pt x="8539" y="1057"/>
                  </a:cubicBezTo>
                  <a:cubicBezTo>
                    <a:pt x="8034" y="781"/>
                    <a:pt x="7587" y="425"/>
                    <a:pt x="72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55"/>
            <p:cNvSpPr/>
            <p:nvPr/>
          </p:nvSpPr>
          <p:spPr>
            <a:xfrm>
              <a:off x="1532046" y="2393969"/>
              <a:ext cx="156243" cy="93491"/>
            </a:xfrm>
            <a:custGeom>
              <a:avLst/>
              <a:gdLst/>
              <a:ahLst/>
              <a:cxnLst/>
              <a:rect l="l" t="t" r="r" b="b"/>
              <a:pathLst>
                <a:path w="9688" h="5797" extrusionOk="0">
                  <a:moveTo>
                    <a:pt x="3949" y="0"/>
                  </a:moveTo>
                  <a:cubicBezTo>
                    <a:pt x="2836" y="643"/>
                    <a:pt x="1447" y="1033"/>
                    <a:pt x="1" y="1159"/>
                  </a:cubicBezTo>
                  <a:lnTo>
                    <a:pt x="1286" y="5796"/>
                  </a:lnTo>
                  <a:cubicBezTo>
                    <a:pt x="2239" y="5704"/>
                    <a:pt x="3192" y="5567"/>
                    <a:pt x="4121" y="5371"/>
                  </a:cubicBezTo>
                  <a:cubicBezTo>
                    <a:pt x="6153" y="4935"/>
                    <a:pt x="8058" y="4258"/>
                    <a:pt x="9688" y="3317"/>
                  </a:cubicBezTo>
                  <a:lnTo>
                    <a:pt x="394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55"/>
            <p:cNvSpPr/>
            <p:nvPr/>
          </p:nvSpPr>
          <p:spPr>
            <a:xfrm>
              <a:off x="1552785" y="2447461"/>
              <a:ext cx="135503" cy="92749"/>
            </a:xfrm>
            <a:custGeom>
              <a:avLst/>
              <a:gdLst/>
              <a:ahLst/>
              <a:cxnLst/>
              <a:rect l="l" t="t" r="r" b="b"/>
              <a:pathLst>
                <a:path w="8402" h="5751" extrusionOk="0">
                  <a:moveTo>
                    <a:pt x="8402" y="0"/>
                  </a:moveTo>
                  <a:cubicBezTo>
                    <a:pt x="6783" y="941"/>
                    <a:pt x="4878" y="1630"/>
                    <a:pt x="2847" y="2054"/>
                  </a:cubicBezTo>
                  <a:cubicBezTo>
                    <a:pt x="1906" y="2250"/>
                    <a:pt x="953" y="2387"/>
                    <a:pt x="0" y="2479"/>
                  </a:cubicBezTo>
                  <a:lnTo>
                    <a:pt x="0" y="5750"/>
                  </a:lnTo>
                  <a:cubicBezTo>
                    <a:pt x="3076" y="5475"/>
                    <a:pt x="6026" y="4648"/>
                    <a:pt x="8390" y="3271"/>
                  </a:cubicBezTo>
                  <a:lnTo>
                    <a:pt x="840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55"/>
            <p:cNvSpPr/>
            <p:nvPr/>
          </p:nvSpPr>
          <p:spPr>
            <a:xfrm>
              <a:off x="1402307" y="2473553"/>
              <a:ext cx="150502" cy="68381"/>
            </a:xfrm>
            <a:custGeom>
              <a:avLst/>
              <a:gdLst/>
              <a:ahLst/>
              <a:cxnLst/>
              <a:rect l="l" t="t" r="r" b="b"/>
              <a:pathLst>
                <a:path w="9332" h="4240" extrusionOk="0">
                  <a:moveTo>
                    <a:pt x="12" y="0"/>
                  </a:moveTo>
                  <a:lnTo>
                    <a:pt x="0" y="3271"/>
                  </a:lnTo>
                  <a:cubicBezTo>
                    <a:pt x="2178" y="3917"/>
                    <a:pt x="4563" y="4240"/>
                    <a:pt x="6950" y="4240"/>
                  </a:cubicBezTo>
                  <a:cubicBezTo>
                    <a:pt x="7746" y="4240"/>
                    <a:pt x="8542" y="4204"/>
                    <a:pt x="9331" y="4132"/>
                  </a:cubicBezTo>
                  <a:lnTo>
                    <a:pt x="9331" y="861"/>
                  </a:lnTo>
                  <a:cubicBezTo>
                    <a:pt x="8551" y="929"/>
                    <a:pt x="7763" y="964"/>
                    <a:pt x="6975" y="964"/>
                  </a:cubicBezTo>
                  <a:cubicBezTo>
                    <a:pt x="4586" y="964"/>
                    <a:pt x="2195" y="648"/>
                    <a:pt x="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55"/>
            <p:cNvSpPr/>
            <p:nvPr/>
          </p:nvSpPr>
          <p:spPr>
            <a:xfrm>
              <a:off x="1402485" y="2405999"/>
              <a:ext cx="150502" cy="83186"/>
            </a:xfrm>
            <a:custGeom>
              <a:avLst/>
              <a:gdLst/>
              <a:ahLst/>
              <a:cxnLst/>
              <a:rect l="l" t="t" r="r" b="b"/>
              <a:pathLst>
                <a:path w="9332" h="5158" extrusionOk="0">
                  <a:moveTo>
                    <a:pt x="3651" y="0"/>
                  </a:moveTo>
                  <a:lnTo>
                    <a:pt x="1" y="4189"/>
                  </a:lnTo>
                  <a:cubicBezTo>
                    <a:pt x="2179" y="4835"/>
                    <a:pt x="4563" y="5158"/>
                    <a:pt x="6951" y="5158"/>
                  </a:cubicBezTo>
                  <a:cubicBezTo>
                    <a:pt x="7747" y="5158"/>
                    <a:pt x="8543" y="5122"/>
                    <a:pt x="9332" y="5050"/>
                  </a:cubicBezTo>
                  <a:lnTo>
                    <a:pt x="8035" y="413"/>
                  </a:lnTo>
                  <a:cubicBezTo>
                    <a:pt x="7668" y="448"/>
                    <a:pt x="7299" y="465"/>
                    <a:pt x="6930" y="465"/>
                  </a:cubicBezTo>
                  <a:cubicBezTo>
                    <a:pt x="5824" y="465"/>
                    <a:pt x="4718" y="310"/>
                    <a:pt x="36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1" name="Google Shape;1121;p55"/>
          <p:cNvGrpSpPr/>
          <p:nvPr/>
        </p:nvGrpSpPr>
        <p:grpSpPr>
          <a:xfrm>
            <a:off x="3736957" y="3779807"/>
            <a:ext cx="303991" cy="211305"/>
            <a:chOff x="1916639" y="2215270"/>
            <a:chExt cx="454057" cy="315569"/>
          </a:xfrm>
        </p:grpSpPr>
        <p:sp>
          <p:nvSpPr>
            <p:cNvPr id="1122" name="Google Shape;1122;p55"/>
            <p:cNvSpPr/>
            <p:nvPr/>
          </p:nvSpPr>
          <p:spPr>
            <a:xfrm>
              <a:off x="1971810" y="2368609"/>
              <a:ext cx="8725" cy="8886"/>
            </a:xfrm>
            <a:custGeom>
              <a:avLst/>
              <a:gdLst/>
              <a:ahLst/>
              <a:cxnLst/>
              <a:rect l="l" t="t" r="r" b="b"/>
              <a:pathLst>
                <a:path w="541" h="551" extrusionOk="0">
                  <a:moveTo>
                    <a:pt x="540" y="551"/>
                  </a:moveTo>
                  <a:cubicBezTo>
                    <a:pt x="345" y="367"/>
                    <a:pt x="173" y="184"/>
                    <a:pt x="1" y="0"/>
                  </a:cubicBezTo>
                  <a:lnTo>
                    <a:pt x="1" y="0"/>
                  </a:lnTo>
                  <a:cubicBezTo>
                    <a:pt x="173" y="184"/>
                    <a:pt x="345" y="367"/>
                    <a:pt x="540" y="55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55"/>
            <p:cNvSpPr/>
            <p:nvPr/>
          </p:nvSpPr>
          <p:spPr>
            <a:xfrm>
              <a:off x="1916639" y="2346059"/>
              <a:ext cx="24627" cy="112005"/>
            </a:xfrm>
            <a:custGeom>
              <a:avLst/>
              <a:gdLst/>
              <a:ahLst/>
              <a:cxnLst/>
              <a:rect l="l" t="t" r="r" b="b"/>
              <a:pathLst>
                <a:path w="1527" h="6945" extrusionOk="0">
                  <a:moveTo>
                    <a:pt x="0" y="1"/>
                  </a:moveTo>
                  <a:lnTo>
                    <a:pt x="0" y="3237"/>
                  </a:lnTo>
                  <a:cubicBezTo>
                    <a:pt x="0" y="4511"/>
                    <a:pt x="505" y="5785"/>
                    <a:pt x="1527" y="6945"/>
                  </a:cubicBezTo>
                  <a:lnTo>
                    <a:pt x="1527" y="3685"/>
                  </a:lnTo>
                  <a:cubicBezTo>
                    <a:pt x="1458" y="3593"/>
                    <a:pt x="1378" y="3501"/>
                    <a:pt x="1309" y="3421"/>
                  </a:cubicBezTo>
                  <a:lnTo>
                    <a:pt x="1251" y="3341"/>
                  </a:lnTo>
                  <a:cubicBezTo>
                    <a:pt x="1194" y="3272"/>
                    <a:pt x="1148" y="3203"/>
                    <a:pt x="1102" y="3146"/>
                  </a:cubicBezTo>
                  <a:cubicBezTo>
                    <a:pt x="1091" y="3111"/>
                    <a:pt x="1068" y="3088"/>
                    <a:pt x="1045" y="3065"/>
                  </a:cubicBezTo>
                  <a:cubicBezTo>
                    <a:pt x="988" y="2973"/>
                    <a:pt x="930" y="2893"/>
                    <a:pt x="873" y="2801"/>
                  </a:cubicBezTo>
                  <a:lnTo>
                    <a:pt x="861" y="2790"/>
                  </a:lnTo>
                  <a:cubicBezTo>
                    <a:pt x="804" y="2698"/>
                    <a:pt x="758" y="2606"/>
                    <a:pt x="701" y="2514"/>
                  </a:cubicBezTo>
                  <a:lnTo>
                    <a:pt x="655" y="2434"/>
                  </a:lnTo>
                  <a:cubicBezTo>
                    <a:pt x="620" y="2365"/>
                    <a:pt x="586" y="2296"/>
                    <a:pt x="551" y="2239"/>
                  </a:cubicBezTo>
                  <a:cubicBezTo>
                    <a:pt x="540" y="2204"/>
                    <a:pt x="528" y="2181"/>
                    <a:pt x="505" y="2147"/>
                  </a:cubicBezTo>
                  <a:cubicBezTo>
                    <a:pt x="494" y="2124"/>
                    <a:pt x="471" y="2067"/>
                    <a:pt x="448" y="2021"/>
                  </a:cubicBezTo>
                  <a:lnTo>
                    <a:pt x="391" y="1895"/>
                  </a:lnTo>
                  <a:lnTo>
                    <a:pt x="391" y="1872"/>
                  </a:lnTo>
                  <a:cubicBezTo>
                    <a:pt x="345" y="1780"/>
                    <a:pt x="310" y="1688"/>
                    <a:pt x="276" y="1585"/>
                  </a:cubicBezTo>
                  <a:lnTo>
                    <a:pt x="253" y="1504"/>
                  </a:lnTo>
                  <a:cubicBezTo>
                    <a:pt x="230" y="1435"/>
                    <a:pt x="207" y="1355"/>
                    <a:pt x="196" y="1298"/>
                  </a:cubicBezTo>
                  <a:cubicBezTo>
                    <a:pt x="184" y="1263"/>
                    <a:pt x="173" y="1229"/>
                    <a:pt x="173" y="1206"/>
                  </a:cubicBezTo>
                  <a:cubicBezTo>
                    <a:pt x="150" y="1114"/>
                    <a:pt x="127" y="1034"/>
                    <a:pt x="104" y="953"/>
                  </a:cubicBezTo>
                  <a:cubicBezTo>
                    <a:pt x="104" y="942"/>
                    <a:pt x="104" y="930"/>
                    <a:pt x="104" y="919"/>
                  </a:cubicBezTo>
                  <a:cubicBezTo>
                    <a:pt x="81" y="827"/>
                    <a:pt x="69" y="724"/>
                    <a:pt x="58" y="632"/>
                  </a:cubicBezTo>
                  <a:cubicBezTo>
                    <a:pt x="58" y="609"/>
                    <a:pt x="46" y="575"/>
                    <a:pt x="46" y="552"/>
                  </a:cubicBezTo>
                  <a:cubicBezTo>
                    <a:pt x="35" y="483"/>
                    <a:pt x="23" y="414"/>
                    <a:pt x="23" y="345"/>
                  </a:cubicBezTo>
                  <a:cubicBezTo>
                    <a:pt x="23" y="311"/>
                    <a:pt x="23" y="288"/>
                    <a:pt x="12" y="253"/>
                  </a:cubicBezTo>
                  <a:cubicBezTo>
                    <a:pt x="12" y="173"/>
                    <a:pt x="12" y="93"/>
                    <a:pt x="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55"/>
            <p:cNvSpPr/>
            <p:nvPr/>
          </p:nvSpPr>
          <p:spPr>
            <a:xfrm>
              <a:off x="2142814" y="2286582"/>
              <a:ext cx="227882" cy="80347"/>
            </a:xfrm>
            <a:custGeom>
              <a:avLst/>
              <a:gdLst/>
              <a:ahLst/>
              <a:cxnLst/>
              <a:rect l="l" t="t" r="r" b="b"/>
              <a:pathLst>
                <a:path w="14130" h="4982" extrusionOk="0">
                  <a:moveTo>
                    <a:pt x="12522" y="0"/>
                  </a:moveTo>
                  <a:lnTo>
                    <a:pt x="1" y="3707"/>
                  </a:lnTo>
                  <a:lnTo>
                    <a:pt x="12660" y="4867"/>
                  </a:lnTo>
                  <a:lnTo>
                    <a:pt x="13934" y="4981"/>
                  </a:lnTo>
                  <a:cubicBezTo>
                    <a:pt x="13969" y="4878"/>
                    <a:pt x="13992" y="4775"/>
                    <a:pt x="14003" y="4671"/>
                  </a:cubicBezTo>
                  <a:cubicBezTo>
                    <a:pt x="14014" y="4637"/>
                    <a:pt x="14014" y="4603"/>
                    <a:pt x="14026" y="4568"/>
                  </a:cubicBezTo>
                  <a:cubicBezTo>
                    <a:pt x="14037" y="4499"/>
                    <a:pt x="14049" y="4430"/>
                    <a:pt x="14060" y="4362"/>
                  </a:cubicBezTo>
                  <a:cubicBezTo>
                    <a:pt x="14060" y="4316"/>
                    <a:pt x="14060" y="4281"/>
                    <a:pt x="14072" y="4235"/>
                  </a:cubicBezTo>
                  <a:cubicBezTo>
                    <a:pt x="14072" y="4189"/>
                    <a:pt x="14083" y="4109"/>
                    <a:pt x="14083" y="4052"/>
                  </a:cubicBezTo>
                  <a:cubicBezTo>
                    <a:pt x="14095" y="3983"/>
                    <a:pt x="14083" y="3960"/>
                    <a:pt x="14083" y="3914"/>
                  </a:cubicBezTo>
                  <a:cubicBezTo>
                    <a:pt x="14129" y="2571"/>
                    <a:pt x="13613" y="1228"/>
                    <a:pt x="1252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55"/>
            <p:cNvSpPr/>
            <p:nvPr/>
          </p:nvSpPr>
          <p:spPr>
            <a:xfrm>
              <a:off x="2106723" y="2215270"/>
              <a:ext cx="138293" cy="131117"/>
            </a:xfrm>
            <a:custGeom>
              <a:avLst/>
              <a:gdLst/>
              <a:ahLst/>
              <a:cxnLst/>
              <a:rect l="l" t="t" r="r" b="b"/>
              <a:pathLst>
                <a:path w="8575" h="8130" extrusionOk="0">
                  <a:moveTo>
                    <a:pt x="2223" y="1"/>
                  </a:moveTo>
                  <a:cubicBezTo>
                    <a:pt x="1482" y="1"/>
                    <a:pt x="740" y="36"/>
                    <a:pt x="1" y="107"/>
                  </a:cubicBezTo>
                  <a:lnTo>
                    <a:pt x="2239" y="8129"/>
                  </a:lnTo>
                  <a:lnTo>
                    <a:pt x="8574" y="876"/>
                  </a:lnTo>
                  <a:cubicBezTo>
                    <a:pt x="6510" y="296"/>
                    <a:pt x="4369" y="1"/>
                    <a:pt x="22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55"/>
            <p:cNvSpPr/>
            <p:nvPr/>
          </p:nvSpPr>
          <p:spPr>
            <a:xfrm>
              <a:off x="2142814" y="2229381"/>
              <a:ext cx="227317" cy="210109"/>
            </a:xfrm>
            <a:custGeom>
              <a:avLst/>
              <a:gdLst/>
              <a:ahLst/>
              <a:cxnLst/>
              <a:rect l="l" t="t" r="r" b="b"/>
              <a:pathLst>
                <a:path w="14095" h="13028" extrusionOk="0">
                  <a:moveTo>
                    <a:pt x="14095" y="7312"/>
                  </a:moveTo>
                  <a:lnTo>
                    <a:pt x="14094" y="7629"/>
                  </a:lnTo>
                  <a:lnTo>
                    <a:pt x="14094" y="7629"/>
                  </a:lnTo>
                  <a:cubicBezTo>
                    <a:pt x="14094" y="7618"/>
                    <a:pt x="14095" y="7607"/>
                    <a:pt x="14095" y="7599"/>
                  </a:cubicBezTo>
                  <a:lnTo>
                    <a:pt x="14095" y="7461"/>
                  </a:lnTo>
                  <a:lnTo>
                    <a:pt x="14095" y="7312"/>
                  </a:lnTo>
                  <a:close/>
                  <a:moveTo>
                    <a:pt x="6348" y="1"/>
                  </a:moveTo>
                  <a:lnTo>
                    <a:pt x="1" y="7254"/>
                  </a:lnTo>
                  <a:lnTo>
                    <a:pt x="10009" y="13027"/>
                  </a:lnTo>
                  <a:cubicBezTo>
                    <a:pt x="10525" y="12729"/>
                    <a:pt x="11019" y="12396"/>
                    <a:pt x="11489" y="12029"/>
                  </a:cubicBezTo>
                  <a:cubicBezTo>
                    <a:pt x="12798" y="10973"/>
                    <a:pt x="13613" y="9768"/>
                    <a:pt x="13934" y="8528"/>
                  </a:cubicBezTo>
                  <a:lnTo>
                    <a:pt x="13934" y="8528"/>
                  </a:lnTo>
                  <a:lnTo>
                    <a:pt x="13923" y="11811"/>
                  </a:lnTo>
                  <a:cubicBezTo>
                    <a:pt x="14026" y="11409"/>
                    <a:pt x="14083" y="10996"/>
                    <a:pt x="14083" y="10583"/>
                  </a:cubicBezTo>
                  <a:lnTo>
                    <a:pt x="14094" y="7629"/>
                  </a:lnTo>
                  <a:lnTo>
                    <a:pt x="14094" y="7629"/>
                  </a:lnTo>
                  <a:cubicBezTo>
                    <a:pt x="14091" y="7675"/>
                    <a:pt x="14083" y="7736"/>
                    <a:pt x="14083" y="7782"/>
                  </a:cubicBezTo>
                  <a:cubicBezTo>
                    <a:pt x="14072" y="7851"/>
                    <a:pt x="14072" y="7874"/>
                    <a:pt x="14072" y="7909"/>
                  </a:cubicBezTo>
                  <a:cubicBezTo>
                    <a:pt x="14060" y="7977"/>
                    <a:pt x="14049" y="8058"/>
                    <a:pt x="14037" y="8115"/>
                  </a:cubicBezTo>
                  <a:cubicBezTo>
                    <a:pt x="14037" y="8150"/>
                    <a:pt x="14026" y="8184"/>
                    <a:pt x="14014" y="8218"/>
                  </a:cubicBezTo>
                  <a:cubicBezTo>
                    <a:pt x="13992" y="8322"/>
                    <a:pt x="13969" y="8425"/>
                    <a:pt x="13946" y="8528"/>
                  </a:cubicBezTo>
                  <a:lnTo>
                    <a:pt x="12672" y="8414"/>
                  </a:lnTo>
                  <a:lnTo>
                    <a:pt x="12" y="7254"/>
                  </a:lnTo>
                  <a:lnTo>
                    <a:pt x="12534" y="3547"/>
                  </a:lnTo>
                  <a:cubicBezTo>
                    <a:pt x="11788" y="2744"/>
                    <a:pt x="10916" y="2055"/>
                    <a:pt x="9952" y="1516"/>
                  </a:cubicBezTo>
                  <a:cubicBezTo>
                    <a:pt x="8815" y="873"/>
                    <a:pt x="7610" y="368"/>
                    <a:pt x="634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55"/>
            <p:cNvSpPr/>
            <p:nvPr/>
          </p:nvSpPr>
          <p:spPr>
            <a:xfrm>
              <a:off x="1919606" y="2253812"/>
              <a:ext cx="223237" cy="92572"/>
            </a:xfrm>
            <a:custGeom>
              <a:avLst/>
              <a:gdLst/>
              <a:ahLst/>
              <a:cxnLst/>
              <a:rect l="l" t="t" r="r" b="b"/>
              <a:pathLst>
                <a:path w="13842" h="5740" extrusionOk="0">
                  <a:moveTo>
                    <a:pt x="3902" y="1"/>
                  </a:moveTo>
                  <a:cubicBezTo>
                    <a:pt x="1733" y="1263"/>
                    <a:pt x="425" y="2824"/>
                    <a:pt x="0" y="4465"/>
                  </a:cubicBezTo>
                  <a:lnTo>
                    <a:pt x="13842" y="5739"/>
                  </a:lnTo>
                  <a:lnTo>
                    <a:pt x="390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55"/>
            <p:cNvSpPr/>
            <p:nvPr/>
          </p:nvSpPr>
          <p:spPr>
            <a:xfrm>
              <a:off x="1959955" y="2423545"/>
              <a:ext cx="11112" cy="8161"/>
            </a:xfrm>
            <a:custGeom>
              <a:avLst/>
              <a:gdLst/>
              <a:ahLst/>
              <a:cxnLst/>
              <a:rect l="l" t="t" r="r" b="b"/>
              <a:pathLst>
                <a:path w="689" h="506" extrusionOk="0">
                  <a:moveTo>
                    <a:pt x="0" y="1"/>
                  </a:moveTo>
                  <a:cubicBezTo>
                    <a:pt x="207" y="173"/>
                    <a:pt x="448" y="345"/>
                    <a:pt x="689" y="505"/>
                  </a:cubicBezTo>
                  <a:cubicBezTo>
                    <a:pt x="448" y="333"/>
                    <a:pt x="207" y="173"/>
                    <a:pt x="0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55"/>
            <p:cNvSpPr/>
            <p:nvPr/>
          </p:nvSpPr>
          <p:spPr>
            <a:xfrm>
              <a:off x="1916639" y="2217173"/>
              <a:ext cx="226204" cy="188998"/>
            </a:xfrm>
            <a:custGeom>
              <a:avLst/>
              <a:gdLst/>
              <a:ahLst/>
              <a:cxnLst/>
              <a:rect l="l" t="t" r="r" b="b"/>
              <a:pathLst>
                <a:path w="14026" h="11719" extrusionOk="0">
                  <a:moveTo>
                    <a:pt x="11788" y="0"/>
                  </a:moveTo>
                  <a:cubicBezTo>
                    <a:pt x="8964" y="253"/>
                    <a:pt x="6244" y="1022"/>
                    <a:pt x="4075" y="2273"/>
                  </a:cubicBezTo>
                  <a:lnTo>
                    <a:pt x="14022" y="8009"/>
                  </a:lnTo>
                  <a:lnTo>
                    <a:pt x="14022" y="8009"/>
                  </a:lnTo>
                  <a:lnTo>
                    <a:pt x="11788" y="0"/>
                  </a:lnTo>
                  <a:close/>
                  <a:moveTo>
                    <a:pt x="14022" y="8009"/>
                  </a:moveTo>
                  <a:lnTo>
                    <a:pt x="14022" y="8011"/>
                  </a:lnTo>
                  <a:lnTo>
                    <a:pt x="14022" y="8011"/>
                  </a:lnTo>
                  <a:lnTo>
                    <a:pt x="14026" y="8011"/>
                  </a:lnTo>
                  <a:lnTo>
                    <a:pt x="14022" y="8009"/>
                  </a:lnTo>
                  <a:close/>
                  <a:moveTo>
                    <a:pt x="184" y="6737"/>
                  </a:moveTo>
                  <a:cubicBezTo>
                    <a:pt x="69" y="7151"/>
                    <a:pt x="12" y="7575"/>
                    <a:pt x="12" y="8000"/>
                  </a:cubicBezTo>
                  <a:lnTo>
                    <a:pt x="0" y="8034"/>
                  </a:lnTo>
                  <a:cubicBezTo>
                    <a:pt x="0" y="8115"/>
                    <a:pt x="0" y="8206"/>
                    <a:pt x="12" y="8287"/>
                  </a:cubicBezTo>
                  <a:cubicBezTo>
                    <a:pt x="12" y="8310"/>
                    <a:pt x="12" y="8344"/>
                    <a:pt x="23" y="8367"/>
                  </a:cubicBezTo>
                  <a:cubicBezTo>
                    <a:pt x="23" y="8447"/>
                    <a:pt x="35" y="8516"/>
                    <a:pt x="35" y="8585"/>
                  </a:cubicBezTo>
                  <a:cubicBezTo>
                    <a:pt x="35" y="8608"/>
                    <a:pt x="35" y="8643"/>
                    <a:pt x="46" y="8666"/>
                  </a:cubicBezTo>
                  <a:cubicBezTo>
                    <a:pt x="58" y="8757"/>
                    <a:pt x="81" y="8861"/>
                    <a:pt x="92" y="8952"/>
                  </a:cubicBezTo>
                  <a:cubicBezTo>
                    <a:pt x="104" y="8964"/>
                    <a:pt x="104" y="8975"/>
                    <a:pt x="104" y="8987"/>
                  </a:cubicBezTo>
                  <a:cubicBezTo>
                    <a:pt x="115" y="9067"/>
                    <a:pt x="138" y="9148"/>
                    <a:pt x="161" y="9239"/>
                  </a:cubicBezTo>
                  <a:cubicBezTo>
                    <a:pt x="173" y="9262"/>
                    <a:pt x="184" y="9297"/>
                    <a:pt x="184" y="9320"/>
                  </a:cubicBezTo>
                  <a:cubicBezTo>
                    <a:pt x="207" y="9389"/>
                    <a:pt x="230" y="9469"/>
                    <a:pt x="253" y="9538"/>
                  </a:cubicBezTo>
                  <a:lnTo>
                    <a:pt x="276" y="9618"/>
                  </a:lnTo>
                  <a:cubicBezTo>
                    <a:pt x="310" y="9710"/>
                    <a:pt x="345" y="9802"/>
                    <a:pt x="379" y="9905"/>
                  </a:cubicBezTo>
                  <a:lnTo>
                    <a:pt x="391" y="9928"/>
                  </a:lnTo>
                  <a:lnTo>
                    <a:pt x="448" y="10054"/>
                  </a:lnTo>
                  <a:cubicBezTo>
                    <a:pt x="471" y="10089"/>
                    <a:pt x="483" y="10135"/>
                    <a:pt x="505" y="10181"/>
                  </a:cubicBezTo>
                  <a:cubicBezTo>
                    <a:pt x="528" y="10226"/>
                    <a:pt x="528" y="10238"/>
                    <a:pt x="551" y="10261"/>
                  </a:cubicBezTo>
                  <a:cubicBezTo>
                    <a:pt x="586" y="10330"/>
                    <a:pt x="620" y="10399"/>
                    <a:pt x="655" y="10467"/>
                  </a:cubicBezTo>
                  <a:lnTo>
                    <a:pt x="701" y="10548"/>
                  </a:lnTo>
                  <a:cubicBezTo>
                    <a:pt x="746" y="10640"/>
                    <a:pt x="804" y="10731"/>
                    <a:pt x="861" y="10823"/>
                  </a:cubicBezTo>
                  <a:lnTo>
                    <a:pt x="873" y="10835"/>
                  </a:lnTo>
                  <a:cubicBezTo>
                    <a:pt x="919" y="10927"/>
                    <a:pt x="988" y="11007"/>
                    <a:pt x="1045" y="11087"/>
                  </a:cubicBezTo>
                  <a:cubicBezTo>
                    <a:pt x="1056" y="11122"/>
                    <a:pt x="1079" y="11145"/>
                    <a:pt x="1102" y="11168"/>
                  </a:cubicBezTo>
                  <a:cubicBezTo>
                    <a:pt x="1148" y="11236"/>
                    <a:pt x="1194" y="11305"/>
                    <a:pt x="1240" y="11374"/>
                  </a:cubicBezTo>
                  <a:lnTo>
                    <a:pt x="1309" y="11455"/>
                  </a:lnTo>
                  <a:cubicBezTo>
                    <a:pt x="1378" y="11535"/>
                    <a:pt x="1447" y="11627"/>
                    <a:pt x="1527" y="11718"/>
                  </a:cubicBezTo>
                  <a:lnTo>
                    <a:pt x="14026" y="8023"/>
                  </a:lnTo>
                  <a:lnTo>
                    <a:pt x="14022" y="8011"/>
                  </a:lnTo>
                  <a:lnTo>
                    <a:pt x="14022" y="8011"/>
                  </a:lnTo>
                  <a:lnTo>
                    <a:pt x="184" y="6737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55"/>
            <p:cNvSpPr/>
            <p:nvPr/>
          </p:nvSpPr>
          <p:spPr>
            <a:xfrm>
              <a:off x="2304209" y="2366908"/>
              <a:ext cx="63333" cy="125327"/>
            </a:xfrm>
            <a:custGeom>
              <a:avLst/>
              <a:gdLst/>
              <a:ahLst/>
              <a:cxnLst/>
              <a:rect l="l" t="t" r="r" b="b"/>
              <a:pathLst>
                <a:path w="3927" h="7771" extrusionOk="0">
                  <a:moveTo>
                    <a:pt x="3926" y="0"/>
                  </a:moveTo>
                  <a:cubicBezTo>
                    <a:pt x="3605" y="1240"/>
                    <a:pt x="2790" y="2433"/>
                    <a:pt x="1481" y="3501"/>
                  </a:cubicBezTo>
                  <a:cubicBezTo>
                    <a:pt x="1011" y="3868"/>
                    <a:pt x="517" y="4201"/>
                    <a:pt x="1" y="4499"/>
                  </a:cubicBezTo>
                  <a:lnTo>
                    <a:pt x="1" y="7770"/>
                  </a:lnTo>
                  <a:cubicBezTo>
                    <a:pt x="2182" y="6508"/>
                    <a:pt x="3490" y="4924"/>
                    <a:pt x="3915" y="3271"/>
                  </a:cubicBezTo>
                  <a:lnTo>
                    <a:pt x="392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55"/>
            <p:cNvSpPr/>
            <p:nvPr/>
          </p:nvSpPr>
          <p:spPr>
            <a:xfrm>
              <a:off x="1941248" y="2405967"/>
              <a:ext cx="99233" cy="110328"/>
            </a:xfrm>
            <a:custGeom>
              <a:avLst/>
              <a:gdLst/>
              <a:ahLst/>
              <a:cxnLst/>
              <a:rect l="l" t="t" r="r" b="b"/>
              <a:pathLst>
                <a:path w="6153" h="6841" extrusionOk="0">
                  <a:moveTo>
                    <a:pt x="1" y="0"/>
                  </a:moveTo>
                  <a:lnTo>
                    <a:pt x="1" y="3271"/>
                  </a:lnTo>
                  <a:cubicBezTo>
                    <a:pt x="747" y="4097"/>
                    <a:pt x="1631" y="4809"/>
                    <a:pt x="2618" y="5360"/>
                  </a:cubicBezTo>
                  <a:cubicBezTo>
                    <a:pt x="3731" y="5991"/>
                    <a:pt x="4913" y="6485"/>
                    <a:pt x="6141" y="6840"/>
                  </a:cubicBezTo>
                  <a:lnTo>
                    <a:pt x="6153" y="3569"/>
                  </a:lnTo>
                  <a:cubicBezTo>
                    <a:pt x="4925" y="3214"/>
                    <a:pt x="3743" y="2709"/>
                    <a:pt x="2629" y="2077"/>
                  </a:cubicBezTo>
                  <a:cubicBezTo>
                    <a:pt x="2354" y="1928"/>
                    <a:pt x="2090" y="1768"/>
                    <a:pt x="1849" y="1595"/>
                  </a:cubicBezTo>
                  <a:cubicBezTo>
                    <a:pt x="1608" y="1435"/>
                    <a:pt x="1378" y="1263"/>
                    <a:pt x="1160" y="1090"/>
                  </a:cubicBezTo>
                  <a:cubicBezTo>
                    <a:pt x="942" y="907"/>
                    <a:pt x="735" y="735"/>
                    <a:pt x="540" y="551"/>
                  </a:cubicBezTo>
                  <a:cubicBezTo>
                    <a:pt x="345" y="367"/>
                    <a:pt x="173" y="184"/>
                    <a:pt x="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55"/>
            <p:cNvSpPr/>
            <p:nvPr/>
          </p:nvSpPr>
          <p:spPr>
            <a:xfrm>
              <a:off x="1941248" y="2346363"/>
              <a:ext cx="201594" cy="117182"/>
            </a:xfrm>
            <a:custGeom>
              <a:avLst/>
              <a:gdLst/>
              <a:ahLst/>
              <a:cxnLst/>
              <a:rect l="l" t="t" r="r" b="b"/>
              <a:pathLst>
                <a:path w="12500" h="7266" extrusionOk="0">
                  <a:moveTo>
                    <a:pt x="12500" y="0"/>
                  </a:moveTo>
                  <a:lnTo>
                    <a:pt x="1" y="3696"/>
                  </a:lnTo>
                  <a:cubicBezTo>
                    <a:pt x="173" y="3880"/>
                    <a:pt x="345" y="4063"/>
                    <a:pt x="540" y="4247"/>
                  </a:cubicBezTo>
                  <a:cubicBezTo>
                    <a:pt x="735" y="4431"/>
                    <a:pt x="942" y="4603"/>
                    <a:pt x="1160" y="4786"/>
                  </a:cubicBezTo>
                  <a:cubicBezTo>
                    <a:pt x="1367" y="4959"/>
                    <a:pt x="1608" y="5131"/>
                    <a:pt x="1849" y="5291"/>
                  </a:cubicBezTo>
                  <a:cubicBezTo>
                    <a:pt x="2090" y="5452"/>
                    <a:pt x="2354" y="5624"/>
                    <a:pt x="2618" y="5773"/>
                  </a:cubicBezTo>
                  <a:cubicBezTo>
                    <a:pt x="3743" y="6405"/>
                    <a:pt x="4925" y="6910"/>
                    <a:pt x="6153" y="7265"/>
                  </a:cubicBezTo>
                  <a:lnTo>
                    <a:pt x="1250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55"/>
            <p:cNvSpPr/>
            <p:nvPr/>
          </p:nvSpPr>
          <p:spPr>
            <a:xfrm>
              <a:off x="2040459" y="2346363"/>
              <a:ext cx="138842" cy="131633"/>
            </a:xfrm>
            <a:custGeom>
              <a:avLst/>
              <a:gdLst/>
              <a:ahLst/>
              <a:cxnLst/>
              <a:rect l="l" t="t" r="r" b="b"/>
              <a:pathLst>
                <a:path w="8609" h="8162" extrusionOk="0">
                  <a:moveTo>
                    <a:pt x="6359" y="0"/>
                  </a:moveTo>
                  <a:lnTo>
                    <a:pt x="1" y="7265"/>
                  </a:lnTo>
                  <a:cubicBezTo>
                    <a:pt x="2023" y="7864"/>
                    <a:pt x="4242" y="8161"/>
                    <a:pt x="6465" y="8161"/>
                  </a:cubicBezTo>
                  <a:cubicBezTo>
                    <a:pt x="7181" y="8161"/>
                    <a:pt x="7898" y="8130"/>
                    <a:pt x="8609" y="8069"/>
                  </a:cubicBezTo>
                  <a:lnTo>
                    <a:pt x="635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55"/>
            <p:cNvSpPr/>
            <p:nvPr/>
          </p:nvSpPr>
          <p:spPr>
            <a:xfrm>
              <a:off x="2142814" y="2346363"/>
              <a:ext cx="161420" cy="130133"/>
            </a:xfrm>
            <a:custGeom>
              <a:avLst/>
              <a:gdLst/>
              <a:ahLst/>
              <a:cxnLst/>
              <a:rect l="l" t="t" r="r" b="b"/>
              <a:pathLst>
                <a:path w="10009" h="8069" extrusionOk="0">
                  <a:moveTo>
                    <a:pt x="1" y="0"/>
                  </a:moveTo>
                  <a:lnTo>
                    <a:pt x="2250" y="8069"/>
                  </a:lnTo>
                  <a:cubicBezTo>
                    <a:pt x="5097" y="7805"/>
                    <a:pt x="7828" y="7047"/>
                    <a:pt x="10009" y="57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55"/>
            <p:cNvSpPr/>
            <p:nvPr/>
          </p:nvSpPr>
          <p:spPr>
            <a:xfrm>
              <a:off x="2179099" y="2439462"/>
              <a:ext cx="125133" cy="89782"/>
            </a:xfrm>
            <a:custGeom>
              <a:avLst/>
              <a:gdLst/>
              <a:ahLst/>
              <a:cxnLst/>
              <a:rect l="l" t="t" r="r" b="b"/>
              <a:pathLst>
                <a:path w="7759" h="5567" extrusionOk="0">
                  <a:moveTo>
                    <a:pt x="7759" y="0"/>
                  </a:moveTo>
                  <a:cubicBezTo>
                    <a:pt x="5578" y="1274"/>
                    <a:pt x="2847" y="2032"/>
                    <a:pt x="0" y="2296"/>
                  </a:cubicBezTo>
                  <a:lnTo>
                    <a:pt x="0" y="5567"/>
                  </a:lnTo>
                  <a:cubicBezTo>
                    <a:pt x="2835" y="5314"/>
                    <a:pt x="5567" y="4545"/>
                    <a:pt x="7759" y="3283"/>
                  </a:cubicBezTo>
                  <a:lnTo>
                    <a:pt x="775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55"/>
            <p:cNvSpPr/>
            <p:nvPr/>
          </p:nvSpPr>
          <p:spPr>
            <a:xfrm>
              <a:off x="2040281" y="2463523"/>
              <a:ext cx="139019" cy="67316"/>
            </a:xfrm>
            <a:custGeom>
              <a:avLst/>
              <a:gdLst/>
              <a:ahLst/>
              <a:cxnLst/>
              <a:rect l="l" t="t" r="r" b="b"/>
              <a:pathLst>
                <a:path w="8620" h="4174" extrusionOk="0">
                  <a:moveTo>
                    <a:pt x="0" y="0"/>
                  </a:moveTo>
                  <a:lnTo>
                    <a:pt x="0" y="3271"/>
                  </a:lnTo>
                  <a:cubicBezTo>
                    <a:pt x="2094" y="3875"/>
                    <a:pt x="4259" y="4174"/>
                    <a:pt x="6436" y="4174"/>
                  </a:cubicBezTo>
                  <a:cubicBezTo>
                    <a:pt x="7160" y="4174"/>
                    <a:pt x="7884" y="4141"/>
                    <a:pt x="8608" y="4075"/>
                  </a:cubicBezTo>
                  <a:lnTo>
                    <a:pt x="8620" y="804"/>
                  </a:lnTo>
                  <a:lnTo>
                    <a:pt x="8608" y="804"/>
                  </a:lnTo>
                  <a:cubicBezTo>
                    <a:pt x="7890" y="866"/>
                    <a:pt x="7165" y="898"/>
                    <a:pt x="6440" y="898"/>
                  </a:cubicBezTo>
                  <a:cubicBezTo>
                    <a:pt x="4232" y="898"/>
                    <a:pt x="2022" y="605"/>
                    <a:pt x="0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7" name="Google Shape;1137;p55"/>
          <p:cNvGrpSpPr/>
          <p:nvPr/>
        </p:nvGrpSpPr>
        <p:grpSpPr>
          <a:xfrm>
            <a:off x="6189087" y="960610"/>
            <a:ext cx="512288" cy="431584"/>
            <a:chOff x="2577764" y="2194918"/>
            <a:chExt cx="422855" cy="356269"/>
          </a:xfrm>
        </p:grpSpPr>
        <p:grpSp>
          <p:nvGrpSpPr>
            <p:cNvPr id="1138" name="Google Shape;1138;p55"/>
            <p:cNvGrpSpPr/>
            <p:nvPr/>
          </p:nvGrpSpPr>
          <p:grpSpPr>
            <a:xfrm>
              <a:off x="2577764" y="2355085"/>
              <a:ext cx="422855" cy="196102"/>
              <a:chOff x="1957711" y="1893712"/>
              <a:chExt cx="429818" cy="199311"/>
            </a:xfrm>
          </p:grpSpPr>
          <p:sp>
            <p:nvSpPr>
              <p:cNvPr id="1139" name="Google Shape;1139;p55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" name="Google Shape;1140;p55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41" name="Google Shape;1141;p55"/>
            <p:cNvGrpSpPr/>
            <p:nvPr/>
          </p:nvGrpSpPr>
          <p:grpSpPr>
            <a:xfrm>
              <a:off x="2577764" y="2301696"/>
              <a:ext cx="422855" cy="196102"/>
              <a:chOff x="1957711" y="1893712"/>
              <a:chExt cx="429818" cy="199311"/>
            </a:xfrm>
          </p:grpSpPr>
          <p:sp>
            <p:nvSpPr>
              <p:cNvPr id="1142" name="Google Shape;1142;p55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" name="Google Shape;1143;p55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44" name="Google Shape;1144;p55"/>
            <p:cNvGrpSpPr/>
            <p:nvPr/>
          </p:nvGrpSpPr>
          <p:grpSpPr>
            <a:xfrm>
              <a:off x="2577764" y="2248307"/>
              <a:ext cx="422855" cy="196102"/>
              <a:chOff x="1957711" y="1893712"/>
              <a:chExt cx="429818" cy="199311"/>
            </a:xfrm>
          </p:grpSpPr>
          <p:sp>
            <p:nvSpPr>
              <p:cNvPr id="1145" name="Google Shape;1145;p55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" name="Google Shape;1146;p55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47" name="Google Shape;1147;p55"/>
            <p:cNvGrpSpPr/>
            <p:nvPr/>
          </p:nvGrpSpPr>
          <p:grpSpPr>
            <a:xfrm>
              <a:off x="2577764" y="2194918"/>
              <a:ext cx="422855" cy="196102"/>
              <a:chOff x="1957711" y="1893712"/>
              <a:chExt cx="429818" cy="199311"/>
            </a:xfrm>
          </p:grpSpPr>
          <p:sp>
            <p:nvSpPr>
              <p:cNvPr id="1148" name="Google Shape;1148;p55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" name="Google Shape;1149;p55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50" name="Google Shape;1150;p55"/>
          <p:cNvGrpSpPr/>
          <p:nvPr/>
        </p:nvGrpSpPr>
        <p:grpSpPr>
          <a:xfrm>
            <a:off x="6249226" y="1272956"/>
            <a:ext cx="581324" cy="356145"/>
            <a:chOff x="1293855" y="3668534"/>
            <a:chExt cx="896137" cy="548930"/>
          </a:xfrm>
        </p:grpSpPr>
        <p:grpSp>
          <p:nvGrpSpPr>
            <p:cNvPr id="1151" name="Google Shape;1151;p55"/>
            <p:cNvGrpSpPr/>
            <p:nvPr/>
          </p:nvGrpSpPr>
          <p:grpSpPr>
            <a:xfrm>
              <a:off x="2109599" y="3668534"/>
              <a:ext cx="80392" cy="527901"/>
              <a:chOff x="2109599" y="3668534"/>
              <a:chExt cx="80392" cy="527901"/>
            </a:xfrm>
          </p:grpSpPr>
          <p:sp>
            <p:nvSpPr>
              <p:cNvPr id="1152" name="Google Shape;1152;p55"/>
              <p:cNvSpPr/>
              <p:nvPr/>
            </p:nvSpPr>
            <p:spPr>
              <a:xfrm>
                <a:off x="2109599" y="3668534"/>
                <a:ext cx="80160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55" h="2400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1917" y="2399"/>
                    </a:lnTo>
                    <a:lnTo>
                      <a:pt x="4155" y="1137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" name="Google Shape;1153;p55"/>
              <p:cNvSpPr/>
              <p:nvPr/>
            </p:nvSpPr>
            <p:spPr>
              <a:xfrm>
                <a:off x="2109599" y="3692900"/>
                <a:ext cx="36984" cy="503534"/>
              </a:xfrm>
              <a:custGeom>
                <a:avLst/>
                <a:gdLst/>
                <a:ahLst/>
                <a:cxnLst/>
                <a:rect l="l" t="t" r="r" b="b"/>
                <a:pathLst>
                  <a:path w="1917" h="26100" extrusionOk="0">
                    <a:moveTo>
                      <a:pt x="0" y="0"/>
                    </a:moveTo>
                    <a:lnTo>
                      <a:pt x="12" y="24975"/>
                    </a:lnTo>
                    <a:lnTo>
                      <a:pt x="1917" y="26099"/>
                    </a:lnTo>
                    <a:lnTo>
                      <a:pt x="1917" y="11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" name="Google Shape;1154;p55"/>
              <p:cNvSpPr/>
              <p:nvPr/>
            </p:nvSpPr>
            <p:spPr>
              <a:xfrm>
                <a:off x="2146564" y="3690450"/>
                <a:ext cx="43427" cy="505984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6227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" y="26226"/>
                    </a:lnTo>
                    <a:lnTo>
                      <a:pt x="2250" y="24964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55" name="Google Shape;1155;p55"/>
            <p:cNvGrpSpPr/>
            <p:nvPr/>
          </p:nvGrpSpPr>
          <p:grpSpPr>
            <a:xfrm>
              <a:off x="2019021" y="3719234"/>
              <a:ext cx="80180" cy="479631"/>
              <a:chOff x="2019021" y="3719234"/>
              <a:chExt cx="80180" cy="479631"/>
            </a:xfrm>
          </p:grpSpPr>
          <p:sp>
            <p:nvSpPr>
              <p:cNvPr id="1156" name="Google Shape;1156;p55"/>
              <p:cNvSpPr/>
              <p:nvPr/>
            </p:nvSpPr>
            <p:spPr>
              <a:xfrm>
                <a:off x="2019021" y="3719234"/>
                <a:ext cx="80180" cy="4609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9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918" y="2388"/>
                    </a:lnTo>
                    <a:lnTo>
                      <a:pt x="4156" y="1126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" name="Google Shape;1157;p55"/>
              <p:cNvSpPr/>
              <p:nvPr/>
            </p:nvSpPr>
            <p:spPr>
              <a:xfrm>
                <a:off x="2019021" y="3743601"/>
                <a:ext cx="37003" cy="455264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23598" extrusionOk="0">
                    <a:moveTo>
                      <a:pt x="1" y="0"/>
                    </a:moveTo>
                    <a:lnTo>
                      <a:pt x="12" y="22473"/>
                    </a:lnTo>
                    <a:lnTo>
                      <a:pt x="1918" y="23598"/>
                    </a:lnTo>
                    <a:lnTo>
                      <a:pt x="1918" y="112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" name="Google Shape;1158;p55"/>
              <p:cNvSpPr/>
              <p:nvPr/>
            </p:nvSpPr>
            <p:spPr>
              <a:xfrm>
                <a:off x="2056005" y="3740938"/>
                <a:ext cx="43196" cy="457927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23736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" y="23736"/>
                    </a:lnTo>
                    <a:lnTo>
                      <a:pt x="2239" y="22473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59" name="Google Shape;1159;p55"/>
            <p:cNvGrpSpPr/>
            <p:nvPr/>
          </p:nvGrpSpPr>
          <p:grpSpPr>
            <a:xfrm>
              <a:off x="1928250" y="3769723"/>
              <a:ext cx="80392" cy="431573"/>
              <a:chOff x="1928250" y="3769723"/>
              <a:chExt cx="80392" cy="431573"/>
            </a:xfrm>
          </p:grpSpPr>
          <p:sp>
            <p:nvSpPr>
              <p:cNvPr id="1160" name="Google Shape;1160;p55"/>
              <p:cNvSpPr/>
              <p:nvPr/>
            </p:nvSpPr>
            <p:spPr>
              <a:xfrm>
                <a:off x="1928250" y="3769723"/>
                <a:ext cx="80392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2400" extrusionOk="0">
                    <a:moveTo>
                      <a:pt x="2250" y="1"/>
                    </a:moveTo>
                    <a:lnTo>
                      <a:pt x="0" y="1263"/>
                    </a:lnTo>
                    <a:lnTo>
                      <a:pt x="1917" y="2399"/>
                    </a:lnTo>
                    <a:lnTo>
                      <a:pt x="4166" y="1137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" name="Google Shape;1161;p55"/>
              <p:cNvSpPr/>
              <p:nvPr/>
            </p:nvSpPr>
            <p:spPr>
              <a:xfrm>
                <a:off x="1928250" y="3794089"/>
                <a:ext cx="37215" cy="407207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21107" extrusionOk="0">
                    <a:moveTo>
                      <a:pt x="0" y="0"/>
                    </a:moveTo>
                    <a:lnTo>
                      <a:pt x="12" y="19982"/>
                    </a:lnTo>
                    <a:lnTo>
                      <a:pt x="1928" y="21107"/>
                    </a:lnTo>
                    <a:lnTo>
                      <a:pt x="1917" y="11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" name="Google Shape;1162;p55"/>
              <p:cNvSpPr/>
              <p:nvPr/>
            </p:nvSpPr>
            <p:spPr>
              <a:xfrm>
                <a:off x="1965214" y="3791639"/>
                <a:ext cx="43427" cy="409657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1234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2" y="21234"/>
                    </a:lnTo>
                    <a:lnTo>
                      <a:pt x="2250" y="19971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63" name="Google Shape;1163;p55"/>
            <p:cNvGrpSpPr/>
            <p:nvPr/>
          </p:nvGrpSpPr>
          <p:grpSpPr>
            <a:xfrm>
              <a:off x="1837672" y="3820443"/>
              <a:ext cx="80411" cy="383072"/>
              <a:chOff x="1837672" y="3820443"/>
              <a:chExt cx="80411" cy="383072"/>
            </a:xfrm>
          </p:grpSpPr>
          <p:sp>
            <p:nvSpPr>
              <p:cNvPr id="1164" name="Google Shape;1164;p55"/>
              <p:cNvSpPr/>
              <p:nvPr/>
            </p:nvSpPr>
            <p:spPr>
              <a:xfrm>
                <a:off x="1837672" y="3820443"/>
                <a:ext cx="80180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8" extrusionOk="0">
                    <a:moveTo>
                      <a:pt x="2239" y="0"/>
                    </a:moveTo>
                    <a:lnTo>
                      <a:pt x="1" y="1263"/>
                    </a:lnTo>
                    <a:lnTo>
                      <a:pt x="1918" y="2387"/>
                    </a:lnTo>
                    <a:lnTo>
                      <a:pt x="4156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" name="Google Shape;1165;p55"/>
              <p:cNvSpPr/>
              <p:nvPr/>
            </p:nvSpPr>
            <p:spPr>
              <a:xfrm>
                <a:off x="1837672" y="3844790"/>
                <a:ext cx="37235" cy="358725"/>
              </a:xfrm>
              <a:custGeom>
                <a:avLst/>
                <a:gdLst/>
                <a:ahLst/>
                <a:cxnLst/>
                <a:rect l="l" t="t" r="r" b="b"/>
                <a:pathLst>
                  <a:path w="1930" h="18594" extrusionOk="0">
                    <a:moveTo>
                      <a:pt x="1" y="1"/>
                    </a:moveTo>
                    <a:lnTo>
                      <a:pt x="12" y="17469"/>
                    </a:lnTo>
                    <a:lnTo>
                      <a:pt x="1929" y="18594"/>
                    </a:lnTo>
                    <a:lnTo>
                      <a:pt x="1918" y="112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" name="Google Shape;1166;p55"/>
              <p:cNvSpPr/>
              <p:nvPr/>
            </p:nvSpPr>
            <p:spPr>
              <a:xfrm>
                <a:off x="1874655" y="3842128"/>
                <a:ext cx="43427" cy="361387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18732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2" y="18732"/>
                    </a:lnTo>
                    <a:lnTo>
                      <a:pt x="2250" y="17469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67" name="Google Shape;1167;p55"/>
            <p:cNvGrpSpPr/>
            <p:nvPr/>
          </p:nvGrpSpPr>
          <p:grpSpPr>
            <a:xfrm>
              <a:off x="1747113" y="3870912"/>
              <a:ext cx="80411" cy="335034"/>
              <a:chOff x="1747113" y="3870912"/>
              <a:chExt cx="80411" cy="335034"/>
            </a:xfrm>
          </p:grpSpPr>
          <p:sp>
            <p:nvSpPr>
              <p:cNvPr id="1168" name="Google Shape;1168;p55"/>
              <p:cNvSpPr/>
              <p:nvPr/>
            </p:nvSpPr>
            <p:spPr>
              <a:xfrm>
                <a:off x="1747113" y="3870912"/>
                <a:ext cx="80180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400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917" y="2400"/>
                    </a:lnTo>
                    <a:lnTo>
                      <a:pt x="4156" y="1137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" name="Google Shape;1169;p55"/>
              <p:cNvSpPr/>
              <p:nvPr/>
            </p:nvSpPr>
            <p:spPr>
              <a:xfrm>
                <a:off x="1747113" y="3895278"/>
                <a:ext cx="37003" cy="310667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16103" extrusionOk="0">
                    <a:moveTo>
                      <a:pt x="1" y="0"/>
                    </a:moveTo>
                    <a:lnTo>
                      <a:pt x="12" y="14978"/>
                    </a:lnTo>
                    <a:lnTo>
                      <a:pt x="1917" y="16103"/>
                    </a:lnTo>
                    <a:lnTo>
                      <a:pt x="1917" y="11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" name="Google Shape;1170;p55"/>
              <p:cNvSpPr/>
              <p:nvPr/>
            </p:nvSpPr>
            <p:spPr>
              <a:xfrm>
                <a:off x="1784096" y="3892848"/>
                <a:ext cx="43427" cy="313098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16229" extrusionOk="0">
                    <a:moveTo>
                      <a:pt x="2239" y="0"/>
                    </a:moveTo>
                    <a:lnTo>
                      <a:pt x="0" y="1263"/>
                    </a:lnTo>
                    <a:lnTo>
                      <a:pt x="0" y="16229"/>
                    </a:lnTo>
                    <a:lnTo>
                      <a:pt x="2250" y="14966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71" name="Google Shape;1171;p55"/>
            <p:cNvGrpSpPr/>
            <p:nvPr/>
          </p:nvGrpSpPr>
          <p:grpSpPr>
            <a:xfrm>
              <a:off x="1656341" y="3921632"/>
              <a:ext cx="80392" cy="286532"/>
              <a:chOff x="1656341" y="3921632"/>
              <a:chExt cx="80392" cy="286532"/>
            </a:xfrm>
          </p:grpSpPr>
          <p:sp>
            <p:nvSpPr>
              <p:cNvPr id="1172" name="Google Shape;1172;p55"/>
              <p:cNvSpPr/>
              <p:nvPr/>
            </p:nvSpPr>
            <p:spPr>
              <a:xfrm>
                <a:off x="1656341" y="3921632"/>
                <a:ext cx="80392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2388" extrusionOk="0">
                    <a:moveTo>
                      <a:pt x="2250" y="0"/>
                    </a:moveTo>
                    <a:lnTo>
                      <a:pt x="0" y="1263"/>
                    </a:lnTo>
                    <a:lnTo>
                      <a:pt x="1928" y="2387"/>
                    </a:lnTo>
                    <a:lnTo>
                      <a:pt x="4166" y="1125"/>
                    </a:lnTo>
                    <a:lnTo>
                      <a:pt x="2250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" name="Google Shape;1173;p55"/>
              <p:cNvSpPr/>
              <p:nvPr/>
            </p:nvSpPr>
            <p:spPr>
              <a:xfrm>
                <a:off x="1656341" y="3945979"/>
                <a:ext cx="37215" cy="262185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13590" extrusionOk="0">
                    <a:moveTo>
                      <a:pt x="0" y="1"/>
                    </a:moveTo>
                    <a:lnTo>
                      <a:pt x="12" y="12465"/>
                    </a:lnTo>
                    <a:lnTo>
                      <a:pt x="1928" y="13590"/>
                    </a:lnTo>
                    <a:lnTo>
                      <a:pt x="1928" y="112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" name="Google Shape;1174;p55"/>
              <p:cNvSpPr/>
              <p:nvPr/>
            </p:nvSpPr>
            <p:spPr>
              <a:xfrm>
                <a:off x="1693537" y="3943317"/>
                <a:ext cx="43196" cy="264847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13728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13728"/>
                    </a:lnTo>
                    <a:lnTo>
                      <a:pt x="2238" y="12465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75" name="Google Shape;1175;p55"/>
            <p:cNvGrpSpPr/>
            <p:nvPr/>
          </p:nvGrpSpPr>
          <p:grpSpPr>
            <a:xfrm>
              <a:off x="1565763" y="3972101"/>
              <a:ext cx="80411" cy="238494"/>
              <a:chOff x="1565763" y="3972101"/>
              <a:chExt cx="80411" cy="238494"/>
            </a:xfrm>
          </p:grpSpPr>
          <p:sp>
            <p:nvSpPr>
              <p:cNvPr id="1176" name="Google Shape;1176;p55"/>
              <p:cNvSpPr/>
              <p:nvPr/>
            </p:nvSpPr>
            <p:spPr>
              <a:xfrm>
                <a:off x="1565763" y="3972101"/>
                <a:ext cx="80411" cy="46090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389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918" y="2388"/>
                    </a:lnTo>
                    <a:lnTo>
                      <a:pt x="4167" y="1126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" name="Google Shape;1177;p55"/>
              <p:cNvSpPr/>
              <p:nvPr/>
            </p:nvSpPr>
            <p:spPr>
              <a:xfrm>
                <a:off x="1565763" y="3996468"/>
                <a:ext cx="37235" cy="214127"/>
              </a:xfrm>
              <a:custGeom>
                <a:avLst/>
                <a:gdLst/>
                <a:ahLst/>
                <a:cxnLst/>
                <a:rect l="l" t="t" r="r" b="b"/>
                <a:pathLst>
                  <a:path w="1930" h="11099" extrusionOk="0">
                    <a:moveTo>
                      <a:pt x="1" y="0"/>
                    </a:moveTo>
                    <a:lnTo>
                      <a:pt x="12" y="9974"/>
                    </a:lnTo>
                    <a:lnTo>
                      <a:pt x="1929" y="11099"/>
                    </a:lnTo>
                    <a:lnTo>
                      <a:pt x="1918" y="112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" name="Google Shape;1178;p55"/>
              <p:cNvSpPr/>
              <p:nvPr/>
            </p:nvSpPr>
            <p:spPr>
              <a:xfrm>
                <a:off x="1602747" y="3993805"/>
                <a:ext cx="43427" cy="216790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11237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2" y="11237"/>
                    </a:lnTo>
                    <a:lnTo>
                      <a:pt x="2250" y="9974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79" name="Google Shape;1179;p55"/>
            <p:cNvGrpSpPr/>
            <p:nvPr/>
          </p:nvGrpSpPr>
          <p:grpSpPr>
            <a:xfrm>
              <a:off x="1475204" y="4022821"/>
              <a:ext cx="80392" cy="189993"/>
              <a:chOff x="1475204" y="4022821"/>
              <a:chExt cx="80392" cy="189993"/>
            </a:xfrm>
          </p:grpSpPr>
          <p:sp>
            <p:nvSpPr>
              <p:cNvPr id="1180" name="Google Shape;1180;p55"/>
              <p:cNvSpPr/>
              <p:nvPr/>
            </p:nvSpPr>
            <p:spPr>
              <a:xfrm>
                <a:off x="1475204" y="4022821"/>
                <a:ext cx="80180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8" extrusionOk="0">
                    <a:moveTo>
                      <a:pt x="2239" y="0"/>
                    </a:moveTo>
                    <a:lnTo>
                      <a:pt x="1" y="1263"/>
                    </a:lnTo>
                    <a:lnTo>
                      <a:pt x="1917" y="2387"/>
                    </a:lnTo>
                    <a:lnTo>
                      <a:pt x="4155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" name="Google Shape;1181;p55"/>
              <p:cNvSpPr/>
              <p:nvPr/>
            </p:nvSpPr>
            <p:spPr>
              <a:xfrm>
                <a:off x="1475204" y="4047168"/>
                <a:ext cx="37003" cy="165645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8586" extrusionOk="0">
                    <a:moveTo>
                      <a:pt x="1" y="1"/>
                    </a:moveTo>
                    <a:lnTo>
                      <a:pt x="12" y="7461"/>
                    </a:lnTo>
                    <a:lnTo>
                      <a:pt x="1917" y="8586"/>
                    </a:lnTo>
                    <a:lnTo>
                      <a:pt x="1917" y="112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" name="Google Shape;1182;p55"/>
              <p:cNvSpPr/>
              <p:nvPr/>
            </p:nvSpPr>
            <p:spPr>
              <a:xfrm>
                <a:off x="1512188" y="4044506"/>
                <a:ext cx="43408" cy="168308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8724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8724"/>
                    </a:lnTo>
                    <a:lnTo>
                      <a:pt x="2250" y="7461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83" name="Google Shape;1183;p55"/>
            <p:cNvGrpSpPr/>
            <p:nvPr/>
          </p:nvGrpSpPr>
          <p:grpSpPr>
            <a:xfrm>
              <a:off x="1384645" y="4073310"/>
              <a:ext cx="80180" cy="141935"/>
              <a:chOff x="1384645" y="4073310"/>
              <a:chExt cx="80180" cy="141935"/>
            </a:xfrm>
          </p:grpSpPr>
          <p:sp>
            <p:nvSpPr>
              <p:cNvPr id="1184" name="Google Shape;1184;p55"/>
              <p:cNvSpPr/>
              <p:nvPr/>
            </p:nvSpPr>
            <p:spPr>
              <a:xfrm>
                <a:off x="1384645" y="4073310"/>
                <a:ext cx="80180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8" extrusionOk="0">
                    <a:moveTo>
                      <a:pt x="2239" y="0"/>
                    </a:moveTo>
                    <a:lnTo>
                      <a:pt x="0" y="1263"/>
                    </a:lnTo>
                    <a:lnTo>
                      <a:pt x="1917" y="2387"/>
                    </a:lnTo>
                    <a:lnTo>
                      <a:pt x="4155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" name="Google Shape;1185;p55"/>
              <p:cNvSpPr/>
              <p:nvPr/>
            </p:nvSpPr>
            <p:spPr>
              <a:xfrm>
                <a:off x="1384645" y="4097657"/>
                <a:ext cx="37003" cy="117588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6095" extrusionOk="0">
                    <a:moveTo>
                      <a:pt x="0" y="1"/>
                    </a:moveTo>
                    <a:lnTo>
                      <a:pt x="12" y="4970"/>
                    </a:lnTo>
                    <a:lnTo>
                      <a:pt x="1917" y="6095"/>
                    </a:lnTo>
                    <a:lnTo>
                      <a:pt x="1917" y="112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" name="Google Shape;1186;p55"/>
              <p:cNvSpPr/>
              <p:nvPr/>
            </p:nvSpPr>
            <p:spPr>
              <a:xfrm>
                <a:off x="1421629" y="4094994"/>
                <a:ext cx="43196" cy="120250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6233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6233"/>
                    </a:lnTo>
                    <a:lnTo>
                      <a:pt x="2238" y="4970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87" name="Google Shape;1187;p55"/>
            <p:cNvGrpSpPr/>
            <p:nvPr/>
          </p:nvGrpSpPr>
          <p:grpSpPr>
            <a:xfrm>
              <a:off x="1293855" y="4123779"/>
              <a:ext cx="80411" cy="93684"/>
              <a:chOff x="1293855" y="4123779"/>
              <a:chExt cx="80411" cy="93684"/>
            </a:xfrm>
          </p:grpSpPr>
          <p:sp>
            <p:nvSpPr>
              <p:cNvPr id="1188" name="Google Shape;1188;p55"/>
              <p:cNvSpPr/>
              <p:nvPr/>
            </p:nvSpPr>
            <p:spPr>
              <a:xfrm>
                <a:off x="1293855" y="4123779"/>
                <a:ext cx="80411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400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917" y="2400"/>
                    </a:lnTo>
                    <a:lnTo>
                      <a:pt x="4167" y="1137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" name="Google Shape;1189;p55"/>
              <p:cNvSpPr/>
              <p:nvPr/>
            </p:nvSpPr>
            <p:spPr>
              <a:xfrm>
                <a:off x="1293855" y="4148145"/>
                <a:ext cx="37215" cy="69318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3593" extrusionOk="0">
                    <a:moveTo>
                      <a:pt x="1" y="0"/>
                    </a:moveTo>
                    <a:lnTo>
                      <a:pt x="12" y="2468"/>
                    </a:lnTo>
                    <a:lnTo>
                      <a:pt x="1929" y="3593"/>
                    </a:lnTo>
                    <a:lnTo>
                      <a:pt x="1917" y="11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" name="Google Shape;1190;p55"/>
              <p:cNvSpPr/>
              <p:nvPr/>
            </p:nvSpPr>
            <p:spPr>
              <a:xfrm>
                <a:off x="1330838" y="4145714"/>
                <a:ext cx="43427" cy="71749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3719" extrusionOk="0">
                    <a:moveTo>
                      <a:pt x="2250" y="0"/>
                    </a:moveTo>
                    <a:lnTo>
                      <a:pt x="0" y="1263"/>
                    </a:lnTo>
                    <a:lnTo>
                      <a:pt x="12" y="3719"/>
                    </a:lnTo>
                    <a:lnTo>
                      <a:pt x="2250" y="2456"/>
                    </a:lnTo>
                    <a:lnTo>
                      <a:pt x="2250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91" name="Google Shape;1191;p55"/>
          <p:cNvGrpSpPr/>
          <p:nvPr/>
        </p:nvGrpSpPr>
        <p:grpSpPr>
          <a:xfrm>
            <a:off x="6906078" y="1307440"/>
            <a:ext cx="576155" cy="321661"/>
            <a:chOff x="2306421" y="3721685"/>
            <a:chExt cx="888169" cy="495779"/>
          </a:xfrm>
        </p:grpSpPr>
        <p:grpSp>
          <p:nvGrpSpPr>
            <p:cNvPr id="1192" name="Google Shape;1192;p55"/>
            <p:cNvGrpSpPr/>
            <p:nvPr/>
          </p:nvGrpSpPr>
          <p:grpSpPr>
            <a:xfrm>
              <a:off x="3123054" y="3721685"/>
              <a:ext cx="71537" cy="495779"/>
              <a:chOff x="3123054" y="3721685"/>
              <a:chExt cx="71537" cy="495779"/>
            </a:xfrm>
          </p:grpSpPr>
          <p:sp>
            <p:nvSpPr>
              <p:cNvPr id="1193" name="Google Shape;1193;p55"/>
              <p:cNvSpPr/>
              <p:nvPr/>
            </p:nvSpPr>
            <p:spPr>
              <a:xfrm>
                <a:off x="3123054" y="3740051"/>
                <a:ext cx="71537" cy="477412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24746" extrusionOk="0">
                    <a:moveTo>
                      <a:pt x="0" y="1"/>
                    </a:moveTo>
                    <a:lnTo>
                      <a:pt x="0" y="23793"/>
                    </a:lnTo>
                    <a:cubicBezTo>
                      <a:pt x="0" y="24321"/>
                      <a:pt x="826" y="24746"/>
                      <a:pt x="1848" y="24746"/>
                    </a:cubicBezTo>
                    <a:cubicBezTo>
                      <a:pt x="2869" y="24746"/>
                      <a:pt x="3707" y="24321"/>
                      <a:pt x="3707" y="23793"/>
                    </a:cubicBezTo>
                    <a:lnTo>
                      <a:pt x="3707" y="1"/>
                    </a:lnTo>
                    <a:cubicBezTo>
                      <a:pt x="3707" y="517"/>
                      <a:pt x="2881" y="942"/>
                      <a:pt x="1848" y="942"/>
                    </a:cubicBezTo>
                    <a:cubicBezTo>
                      <a:pt x="826" y="942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" name="Google Shape;1194;p55"/>
              <p:cNvSpPr/>
              <p:nvPr/>
            </p:nvSpPr>
            <p:spPr>
              <a:xfrm>
                <a:off x="3123054" y="3721685"/>
                <a:ext cx="71537" cy="36540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4" extrusionOk="0">
                    <a:moveTo>
                      <a:pt x="1848" y="0"/>
                    </a:moveTo>
                    <a:cubicBezTo>
                      <a:pt x="826" y="0"/>
                      <a:pt x="0" y="425"/>
                      <a:pt x="0" y="953"/>
                    </a:cubicBezTo>
                    <a:cubicBezTo>
                      <a:pt x="0" y="1469"/>
                      <a:pt x="826" y="1894"/>
                      <a:pt x="1848" y="1894"/>
                    </a:cubicBezTo>
                    <a:cubicBezTo>
                      <a:pt x="2881" y="1894"/>
                      <a:pt x="3707" y="1469"/>
                      <a:pt x="3707" y="953"/>
                    </a:cubicBezTo>
                    <a:cubicBezTo>
                      <a:pt x="3707" y="425"/>
                      <a:pt x="2881" y="0"/>
                      <a:pt x="184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95" name="Google Shape;1195;p55"/>
            <p:cNvGrpSpPr/>
            <p:nvPr/>
          </p:nvGrpSpPr>
          <p:grpSpPr>
            <a:xfrm>
              <a:off x="3032475" y="3769067"/>
              <a:ext cx="71324" cy="448396"/>
              <a:chOff x="3032475" y="3769067"/>
              <a:chExt cx="71324" cy="448396"/>
            </a:xfrm>
          </p:grpSpPr>
          <p:sp>
            <p:nvSpPr>
              <p:cNvPr id="1196" name="Google Shape;1196;p55"/>
              <p:cNvSpPr/>
              <p:nvPr/>
            </p:nvSpPr>
            <p:spPr>
              <a:xfrm>
                <a:off x="3032475" y="3787221"/>
                <a:ext cx="71324" cy="430242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22301" extrusionOk="0">
                    <a:moveTo>
                      <a:pt x="1" y="0"/>
                    </a:moveTo>
                    <a:lnTo>
                      <a:pt x="1" y="21348"/>
                    </a:lnTo>
                    <a:cubicBezTo>
                      <a:pt x="1" y="21876"/>
                      <a:pt x="827" y="22301"/>
                      <a:pt x="1849" y="22301"/>
                    </a:cubicBezTo>
                    <a:cubicBezTo>
                      <a:pt x="2870" y="22301"/>
                      <a:pt x="3697" y="21864"/>
                      <a:pt x="3697" y="21348"/>
                    </a:cubicBezTo>
                    <a:lnTo>
                      <a:pt x="3697" y="0"/>
                    </a:lnTo>
                    <a:cubicBezTo>
                      <a:pt x="3697" y="528"/>
                      <a:pt x="2870" y="941"/>
                      <a:pt x="1849" y="941"/>
                    </a:cubicBezTo>
                    <a:cubicBezTo>
                      <a:pt x="827" y="941"/>
                      <a:pt x="1" y="528"/>
                      <a:pt x="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" name="Google Shape;1197;p55"/>
              <p:cNvSpPr/>
              <p:nvPr/>
            </p:nvSpPr>
            <p:spPr>
              <a:xfrm>
                <a:off x="3032475" y="3769067"/>
                <a:ext cx="71324" cy="36328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883" extrusionOk="0">
                    <a:moveTo>
                      <a:pt x="1849" y="0"/>
                    </a:moveTo>
                    <a:cubicBezTo>
                      <a:pt x="827" y="0"/>
                      <a:pt x="1" y="425"/>
                      <a:pt x="1" y="941"/>
                    </a:cubicBezTo>
                    <a:cubicBezTo>
                      <a:pt x="1" y="1458"/>
                      <a:pt x="827" y="1882"/>
                      <a:pt x="1849" y="1882"/>
                    </a:cubicBezTo>
                    <a:cubicBezTo>
                      <a:pt x="2870" y="1882"/>
                      <a:pt x="3697" y="1469"/>
                      <a:pt x="3697" y="941"/>
                    </a:cubicBezTo>
                    <a:cubicBezTo>
                      <a:pt x="3697" y="425"/>
                      <a:pt x="2870" y="0"/>
                      <a:pt x="1849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98" name="Google Shape;1198;p55"/>
            <p:cNvGrpSpPr/>
            <p:nvPr/>
          </p:nvGrpSpPr>
          <p:grpSpPr>
            <a:xfrm>
              <a:off x="2941704" y="3816218"/>
              <a:ext cx="71305" cy="401245"/>
              <a:chOff x="2941704" y="3816218"/>
              <a:chExt cx="71305" cy="401245"/>
            </a:xfrm>
          </p:grpSpPr>
          <p:sp>
            <p:nvSpPr>
              <p:cNvPr id="1199" name="Google Shape;1199;p55"/>
              <p:cNvSpPr/>
              <p:nvPr/>
            </p:nvSpPr>
            <p:spPr>
              <a:xfrm>
                <a:off x="2941704" y="3834604"/>
                <a:ext cx="71305" cy="382860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19845" extrusionOk="0">
                    <a:moveTo>
                      <a:pt x="0" y="0"/>
                    </a:moveTo>
                    <a:lnTo>
                      <a:pt x="0" y="18892"/>
                    </a:lnTo>
                    <a:cubicBezTo>
                      <a:pt x="0" y="19420"/>
                      <a:pt x="827" y="19845"/>
                      <a:pt x="1848" y="19845"/>
                    </a:cubicBezTo>
                    <a:cubicBezTo>
                      <a:pt x="2869" y="19845"/>
                      <a:pt x="3696" y="19408"/>
                      <a:pt x="3696" y="18892"/>
                    </a:cubicBezTo>
                    <a:lnTo>
                      <a:pt x="3696" y="0"/>
                    </a:lnTo>
                    <a:cubicBezTo>
                      <a:pt x="3696" y="517"/>
                      <a:pt x="2869" y="942"/>
                      <a:pt x="1848" y="942"/>
                    </a:cubicBezTo>
                    <a:cubicBezTo>
                      <a:pt x="827" y="942"/>
                      <a:pt x="0" y="517"/>
                      <a:pt x="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" name="Google Shape;1200;p55"/>
              <p:cNvSpPr/>
              <p:nvPr/>
            </p:nvSpPr>
            <p:spPr>
              <a:xfrm>
                <a:off x="2941704" y="3816218"/>
                <a:ext cx="71305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1895" extrusionOk="0">
                    <a:moveTo>
                      <a:pt x="1848" y="1"/>
                    </a:moveTo>
                    <a:cubicBezTo>
                      <a:pt x="827" y="1"/>
                      <a:pt x="0" y="426"/>
                      <a:pt x="0" y="953"/>
                    </a:cubicBezTo>
                    <a:cubicBezTo>
                      <a:pt x="0" y="1470"/>
                      <a:pt x="827" y="1895"/>
                      <a:pt x="1848" y="1895"/>
                    </a:cubicBezTo>
                    <a:cubicBezTo>
                      <a:pt x="2869" y="1895"/>
                      <a:pt x="3696" y="1470"/>
                      <a:pt x="3696" y="953"/>
                    </a:cubicBezTo>
                    <a:cubicBezTo>
                      <a:pt x="3696" y="437"/>
                      <a:pt x="2869" y="1"/>
                      <a:pt x="184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01" name="Google Shape;1201;p55"/>
            <p:cNvGrpSpPr/>
            <p:nvPr/>
          </p:nvGrpSpPr>
          <p:grpSpPr>
            <a:xfrm>
              <a:off x="2850914" y="3863600"/>
              <a:ext cx="71324" cy="353863"/>
              <a:chOff x="2850914" y="3863600"/>
              <a:chExt cx="71324" cy="353863"/>
            </a:xfrm>
          </p:grpSpPr>
          <p:sp>
            <p:nvSpPr>
              <p:cNvPr id="1202" name="Google Shape;1202;p55"/>
              <p:cNvSpPr/>
              <p:nvPr/>
            </p:nvSpPr>
            <p:spPr>
              <a:xfrm>
                <a:off x="2850914" y="3881774"/>
                <a:ext cx="71324" cy="335689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7400" extrusionOk="0">
                    <a:moveTo>
                      <a:pt x="0" y="0"/>
                    </a:moveTo>
                    <a:lnTo>
                      <a:pt x="0" y="16447"/>
                    </a:lnTo>
                    <a:cubicBezTo>
                      <a:pt x="0" y="16975"/>
                      <a:pt x="827" y="17400"/>
                      <a:pt x="1848" y="17400"/>
                    </a:cubicBezTo>
                    <a:cubicBezTo>
                      <a:pt x="2870" y="17400"/>
                      <a:pt x="3696" y="16963"/>
                      <a:pt x="3696" y="16447"/>
                    </a:cubicBezTo>
                    <a:lnTo>
                      <a:pt x="3696" y="0"/>
                    </a:lnTo>
                    <a:cubicBezTo>
                      <a:pt x="3696" y="528"/>
                      <a:pt x="2870" y="941"/>
                      <a:pt x="1848" y="941"/>
                    </a:cubicBezTo>
                    <a:cubicBezTo>
                      <a:pt x="827" y="941"/>
                      <a:pt x="0" y="528"/>
                      <a:pt x="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" name="Google Shape;1203;p55"/>
              <p:cNvSpPr/>
              <p:nvPr/>
            </p:nvSpPr>
            <p:spPr>
              <a:xfrm>
                <a:off x="2850914" y="3863600"/>
                <a:ext cx="71324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895" extrusionOk="0">
                    <a:moveTo>
                      <a:pt x="1848" y="1"/>
                    </a:moveTo>
                    <a:cubicBezTo>
                      <a:pt x="827" y="1"/>
                      <a:pt x="0" y="426"/>
                      <a:pt x="0" y="942"/>
                    </a:cubicBezTo>
                    <a:cubicBezTo>
                      <a:pt x="0" y="1470"/>
                      <a:pt x="827" y="1895"/>
                      <a:pt x="1848" y="1895"/>
                    </a:cubicBezTo>
                    <a:cubicBezTo>
                      <a:pt x="2870" y="1895"/>
                      <a:pt x="3696" y="1470"/>
                      <a:pt x="3696" y="942"/>
                    </a:cubicBezTo>
                    <a:cubicBezTo>
                      <a:pt x="3696" y="426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04" name="Google Shape;1204;p55"/>
            <p:cNvGrpSpPr/>
            <p:nvPr/>
          </p:nvGrpSpPr>
          <p:grpSpPr>
            <a:xfrm>
              <a:off x="2760123" y="3910770"/>
              <a:ext cx="71537" cy="306693"/>
              <a:chOff x="2760123" y="3910770"/>
              <a:chExt cx="71537" cy="306693"/>
            </a:xfrm>
          </p:grpSpPr>
          <p:sp>
            <p:nvSpPr>
              <p:cNvPr id="1205" name="Google Shape;1205;p55"/>
              <p:cNvSpPr/>
              <p:nvPr/>
            </p:nvSpPr>
            <p:spPr>
              <a:xfrm>
                <a:off x="2760123" y="3929156"/>
                <a:ext cx="71537" cy="288307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4944" extrusionOk="0">
                    <a:moveTo>
                      <a:pt x="1" y="0"/>
                    </a:moveTo>
                    <a:lnTo>
                      <a:pt x="1" y="13991"/>
                    </a:lnTo>
                    <a:cubicBezTo>
                      <a:pt x="1" y="14519"/>
                      <a:pt x="827" y="14944"/>
                      <a:pt x="1849" y="14944"/>
                    </a:cubicBezTo>
                    <a:cubicBezTo>
                      <a:pt x="2870" y="14944"/>
                      <a:pt x="3708" y="14519"/>
                      <a:pt x="3708" y="13991"/>
                    </a:cubicBezTo>
                    <a:lnTo>
                      <a:pt x="3708" y="0"/>
                    </a:lnTo>
                    <a:cubicBezTo>
                      <a:pt x="3708" y="517"/>
                      <a:pt x="2870" y="941"/>
                      <a:pt x="1849" y="941"/>
                    </a:cubicBezTo>
                    <a:cubicBezTo>
                      <a:pt x="827" y="941"/>
                      <a:pt x="1" y="517"/>
                      <a:pt x="1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" name="Google Shape;1206;p55"/>
              <p:cNvSpPr/>
              <p:nvPr/>
            </p:nvSpPr>
            <p:spPr>
              <a:xfrm>
                <a:off x="2760123" y="3910770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49" y="1"/>
                    </a:moveTo>
                    <a:cubicBezTo>
                      <a:pt x="827" y="1"/>
                      <a:pt x="1" y="437"/>
                      <a:pt x="1" y="953"/>
                    </a:cubicBezTo>
                    <a:cubicBezTo>
                      <a:pt x="1" y="1470"/>
                      <a:pt x="827" y="1894"/>
                      <a:pt x="1849" y="1894"/>
                    </a:cubicBezTo>
                    <a:cubicBezTo>
                      <a:pt x="2870" y="1894"/>
                      <a:pt x="3708" y="1470"/>
                      <a:pt x="3708" y="953"/>
                    </a:cubicBezTo>
                    <a:cubicBezTo>
                      <a:pt x="3708" y="425"/>
                      <a:pt x="2870" y="1"/>
                      <a:pt x="1849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07" name="Google Shape;1207;p55"/>
            <p:cNvGrpSpPr/>
            <p:nvPr/>
          </p:nvGrpSpPr>
          <p:grpSpPr>
            <a:xfrm>
              <a:off x="2669352" y="3958153"/>
              <a:ext cx="71537" cy="259310"/>
              <a:chOff x="2669352" y="3958153"/>
              <a:chExt cx="71537" cy="259310"/>
            </a:xfrm>
          </p:grpSpPr>
          <p:sp>
            <p:nvSpPr>
              <p:cNvPr id="1208" name="Google Shape;1208;p55"/>
              <p:cNvSpPr/>
              <p:nvPr/>
            </p:nvSpPr>
            <p:spPr>
              <a:xfrm>
                <a:off x="2669352" y="3976307"/>
                <a:ext cx="71537" cy="241156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2500" extrusionOk="0">
                    <a:moveTo>
                      <a:pt x="0" y="1"/>
                    </a:moveTo>
                    <a:lnTo>
                      <a:pt x="0" y="11547"/>
                    </a:lnTo>
                    <a:cubicBezTo>
                      <a:pt x="0" y="12075"/>
                      <a:pt x="838" y="12500"/>
                      <a:pt x="1859" y="12500"/>
                    </a:cubicBezTo>
                    <a:cubicBezTo>
                      <a:pt x="2881" y="12500"/>
                      <a:pt x="3707" y="12075"/>
                      <a:pt x="3707" y="11547"/>
                    </a:cubicBezTo>
                    <a:lnTo>
                      <a:pt x="3707" y="1"/>
                    </a:lnTo>
                    <a:cubicBezTo>
                      <a:pt x="3707" y="529"/>
                      <a:pt x="2881" y="953"/>
                      <a:pt x="1859" y="953"/>
                    </a:cubicBezTo>
                    <a:cubicBezTo>
                      <a:pt x="838" y="953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" name="Google Shape;1209;p55"/>
              <p:cNvSpPr/>
              <p:nvPr/>
            </p:nvSpPr>
            <p:spPr>
              <a:xfrm>
                <a:off x="2669352" y="3958153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59" y="1"/>
                    </a:moveTo>
                    <a:cubicBezTo>
                      <a:pt x="838" y="1"/>
                      <a:pt x="0" y="425"/>
                      <a:pt x="0" y="942"/>
                    </a:cubicBezTo>
                    <a:cubicBezTo>
                      <a:pt x="0" y="1470"/>
                      <a:pt x="838" y="1894"/>
                      <a:pt x="1859" y="1894"/>
                    </a:cubicBezTo>
                    <a:cubicBezTo>
                      <a:pt x="2881" y="1894"/>
                      <a:pt x="3707" y="1458"/>
                      <a:pt x="3707" y="942"/>
                    </a:cubicBezTo>
                    <a:cubicBezTo>
                      <a:pt x="3707" y="425"/>
                      <a:pt x="2881" y="1"/>
                      <a:pt x="1859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10" name="Google Shape;1210;p55"/>
            <p:cNvGrpSpPr/>
            <p:nvPr/>
          </p:nvGrpSpPr>
          <p:grpSpPr>
            <a:xfrm>
              <a:off x="2578561" y="4005323"/>
              <a:ext cx="71537" cy="212140"/>
              <a:chOff x="2578561" y="4005323"/>
              <a:chExt cx="71537" cy="212140"/>
            </a:xfrm>
          </p:grpSpPr>
          <p:sp>
            <p:nvSpPr>
              <p:cNvPr id="1211" name="Google Shape;1211;p55"/>
              <p:cNvSpPr/>
              <p:nvPr/>
            </p:nvSpPr>
            <p:spPr>
              <a:xfrm>
                <a:off x="2578774" y="4023709"/>
                <a:ext cx="71324" cy="193755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0043" extrusionOk="0">
                    <a:moveTo>
                      <a:pt x="1" y="0"/>
                    </a:moveTo>
                    <a:lnTo>
                      <a:pt x="1" y="9090"/>
                    </a:lnTo>
                    <a:cubicBezTo>
                      <a:pt x="1" y="9618"/>
                      <a:pt x="827" y="10043"/>
                      <a:pt x="1849" y="10043"/>
                    </a:cubicBezTo>
                    <a:cubicBezTo>
                      <a:pt x="2870" y="10043"/>
                      <a:pt x="3697" y="9618"/>
                      <a:pt x="3697" y="9090"/>
                    </a:cubicBezTo>
                    <a:lnTo>
                      <a:pt x="3697" y="0"/>
                    </a:lnTo>
                    <a:cubicBezTo>
                      <a:pt x="3697" y="516"/>
                      <a:pt x="2870" y="941"/>
                      <a:pt x="1849" y="941"/>
                    </a:cubicBezTo>
                    <a:cubicBezTo>
                      <a:pt x="827" y="941"/>
                      <a:pt x="1" y="516"/>
                      <a:pt x="1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" name="Google Shape;1212;p55"/>
              <p:cNvSpPr/>
              <p:nvPr/>
            </p:nvSpPr>
            <p:spPr>
              <a:xfrm>
                <a:off x="2578561" y="4005323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60" y="0"/>
                    </a:moveTo>
                    <a:cubicBezTo>
                      <a:pt x="827" y="0"/>
                      <a:pt x="0" y="425"/>
                      <a:pt x="0" y="953"/>
                    </a:cubicBezTo>
                    <a:cubicBezTo>
                      <a:pt x="0" y="1469"/>
                      <a:pt x="838" y="1894"/>
                      <a:pt x="1860" y="1894"/>
                    </a:cubicBezTo>
                    <a:cubicBezTo>
                      <a:pt x="2870" y="1894"/>
                      <a:pt x="3708" y="1469"/>
                      <a:pt x="3708" y="953"/>
                    </a:cubicBezTo>
                    <a:cubicBezTo>
                      <a:pt x="3708" y="425"/>
                      <a:pt x="2881" y="0"/>
                      <a:pt x="186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13" name="Google Shape;1213;p55"/>
            <p:cNvGrpSpPr/>
            <p:nvPr/>
          </p:nvGrpSpPr>
          <p:grpSpPr>
            <a:xfrm>
              <a:off x="2488002" y="4052705"/>
              <a:ext cx="71305" cy="164758"/>
              <a:chOff x="2488002" y="4052705"/>
              <a:chExt cx="71305" cy="164758"/>
            </a:xfrm>
          </p:grpSpPr>
          <p:sp>
            <p:nvSpPr>
              <p:cNvPr id="1214" name="Google Shape;1214;p55"/>
              <p:cNvSpPr/>
              <p:nvPr/>
            </p:nvSpPr>
            <p:spPr>
              <a:xfrm>
                <a:off x="2488002" y="4070860"/>
                <a:ext cx="71305" cy="146604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7599" extrusionOk="0">
                    <a:moveTo>
                      <a:pt x="0" y="1"/>
                    </a:moveTo>
                    <a:lnTo>
                      <a:pt x="0" y="6646"/>
                    </a:lnTo>
                    <a:cubicBezTo>
                      <a:pt x="0" y="7174"/>
                      <a:pt x="827" y="7599"/>
                      <a:pt x="1848" y="7599"/>
                    </a:cubicBezTo>
                    <a:cubicBezTo>
                      <a:pt x="2870" y="7599"/>
                      <a:pt x="3696" y="7162"/>
                      <a:pt x="3696" y="6646"/>
                    </a:cubicBezTo>
                    <a:lnTo>
                      <a:pt x="3696" y="12"/>
                    </a:lnTo>
                    <a:cubicBezTo>
                      <a:pt x="3696" y="529"/>
                      <a:pt x="2870" y="953"/>
                      <a:pt x="1848" y="953"/>
                    </a:cubicBezTo>
                    <a:cubicBezTo>
                      <a:pt x="827" y="953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55"/>
              <p:cNvSpPr/>
              <p:nvPr/>
            </p:nvSpPr>
            <p:spPr>
              <a:xfrm>
                <a:off x="2488002" y="4052705"/>
                <a:ext cx="71305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1895" extrusionOk="0">
                    <a:moveTo>
                      <a:pt x="1848" y="1"/>
                    </a:moveTo>
                    <a:cubicBezTo>
                      <a:pt x="827" y="1"/>
                      <a:pt x="0" y="425"/>
                      <a:pt x="0" y="953"/>
                    </a:cubicBezTo>
                    <a:cubicBezTo>
                      <a:pt x="0" y="1470"/>
                      <a:pt x="827" y="1894"/>
                      <a:pt x="1848" y="1894"/>
                    </a:cubicBezTo>
                    <a:cubicBezTo>
                      <a:pt x="2870" y="1894"/>
                      <a:pt x="3696" y="1458"/>
                      <a:pt x="3696" y="953"/>
                    </a:cubicBezTo>
                    <a:cubicBezTo>
                      <a:pt x="3696" y="437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16" name="Google Shape;1216;p55"/>
            <p:cNvGrpSpPr/>
            <p:nvPr/>
          </p:nvGrpSpPr>
          <p:grpSpPr>
            <a:xfrm>
              <a:off x="2397212" y="4100088"/>
              <a:ext cx="71537" cy="117376"/>
              <a:chOff x="2397212" y="4100088"/>
              <a:chExt cx="71537" cy="117376"/>
            </a:xfrm>
          </p:grpSpPr>
          <p:sp>
            <p:nvSpPr>
              <p:cNvPr id="1217" name="Google Shape;1217;p55"/>
              <p:cNvSpPr/>
              <p:nvPr/>
            </p:nvSpPr>
            <p:spPr>
              <a:xfrm>
                <a:off x="2397212" y="4118242"/>
                <a:ext cx="71537" cy="99221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5143" extrusionOk="0">
                    <a:moveTo>
                      <a:pt x="1" y="1"/>
                    </a:moveTo>
                    <a:lnTo>
                      <a:pt x="1" y="4190"/>
                    </a:lnTo>
                    <a:cubicBezTo>
                      <a:pt x="1" y="4718"/>
                      <a:pt x="827" y="5143"/>
                      <a:pt x="1848" y="5143"/>
                    </a:cubicBezTo>
                    <a:cubicBezTo>
                      <a:pt x="2870" y="5143"/>
                      <a:pt x="3708" y="4706"/>
                      <a:pt x="3708" y="4190"/>
                    </a:cubicBezTo>
                    <a:lnTo>
                      <a:pt x="3708" y="1"/>
                    </a:lnTo>
                    <a:cubicBezTo>
                      <a:pt x="3708" y="517"/>
                      <a:pt x="2870" y="942"/>
                      <a:pt x="1848" y="942"/>
                    </a:cubicBezTo>
                    <a:cubicBezTo>
                      <a:pt x="827" y="942"/>
                      <a:pt x="1" y="517"/>
                      <a:pt x="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218;p55"/>
              <p:cNvSpPr/>
              <p:nvPr/>
            </p:nvSpPr>
            <p:spPr>
              <a:xfrm>
                <a:off x="2397212" y="4100088"/>
                <a:ext cx="71537" cy="36328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83" extrusionOk="0">
                    <a:moveTo>
                      <a:pt x="1848" y="1"/>
                    </a:moveTo>
                    <a:cubicBezTo>
                      <a:pt x="827" y="1"/>
                      <a:pt x="1" y="414"/>
                      <a:pt x="1" y="942"/>
                    </a:cubicBezTo>
                    <a:cubicBezTo>
                      <a:pt x="1" y="1458"/>
                      <a:pt x="827" y="1883"/>
                      <a:pt x="1848" y="1883"/>
                    </a:cubicBezTo>
                    <a:cubicBezTo>
                      <a:pt x="2870" y="1883"/>
                      <a:pt x="3708" y="1458"/>
                      <a:pt x="3708" y="942"/>
                    </a:cubicBezTo>
                    <a:cubicBezTo>
                      <a:pt x="3708" y="425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19" name="Google Shape;1219;p55"/>
            <p:cNvGrpSpPr/>
            <p:nvPr/>
          </p:nvGrpSpPr>
          <p:grpSpPr>
            <a:xfrm>
              <a:off x="2306421" y="4147258"/>
              <a:ext cx="71537" cy="70205"/>
              <a:chOff x="2306421" y="4147258"/>
              <a:chExt cx="71537" cy="70205"/>
            </a:xfrm>
          </p:grpSpPr>
          <p:sp>
            <p:nvSpPr>
              <p:cNvPr id="1220" name="Google Shape;1220;p55"/>
              <p:cNvSpPr/>
              <p:nvPr/>
            </p:nvSpPr>
            <p:spPr>
              <a:xfrm>
                <a:off x="2306421" y="4165412"/>
                <a:ext cx="71537" cy="52051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2698" extrusionOk="0">
                    <a:moveTo>
                      <a:pt x="1" y="0"/>
                    </a:moveTo>
                    <a:lnTo>
                      <a:pt x="1" y="1745"/>
                    </a:lnTo>
                    <a:cubicBezTo>
                      <a:pt x="1" y="2273"/>
                      <a:pt x="839" y="2698"/>
                      <a:pt x="1860" y="2698"/>
                    </a:cubicBezTo>
                    <a:cubicBezTo>
                      <a:pt x="2882" y="2698"/>
                      <a:pt x="3708" y="2261"/>
                      <a:pt x="3708" y="1745"/>
                    </a:cubicBezTo>
                    <a:lnTo>
                      <a:pt x="3708" y="0"/>
                    </a:lnTo>
                    <a:cubicBezTo>
                      <a:pt x="3708" y="528"/>
                      <a:pt x="2882" y="953"/>
                      <a:pt x="1860" y="953"/>
                    </a:cubicBezTo>
                    <a:cubicBezTo>
                      <a:pt x="839" y="953"/>
                      <a:pt x="1" y="528"/>
                      <a:pt x="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55"/>
              <p:cNvSpPr/>
              <p:nvPr/>
            </p:nvSpPr>
            <p:spPr>
              <a:xfrm>
                <a:off x="2306421" y="4147258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60" y="0"/>
                    </a:moveTo>
                    <a:cubicBezTo>
                      <a:pt x="839" y="0"/>
                      <a:pt x="1" y="425"/>
                      <a:pt x="1" y="941"/>
                    </a:cubicBezTo>
                    <a:cubicBezTo>
                      <a:pt x="1" y="1469"/>
                      <a:pt x="839" y="1894"/>
                      <a:pt x="1860" y="1894"/>
                    </a:cubicBezTo>
                    <a:cubicBezTo>
                      <a:pt x="2882" y="1894"/>
                      <a:pt x="3708" y="1469"/>
                      <a:pt x="3708" y="941"/>
                    </a:cubicBezTo>
                    <a:cubicBezTo>
                      <a:pt x="3708" y="425"/>
                      <a:pt x="2882" y="0"/>
                      <a:pt x="1860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222" name="Google Shape;1222;p55"/>
          <p:cNvSpPr/>
          <p:nvPr/>
        </p:nvSpPr>
        <p:spPr>
          <a:xfrm>
            <a:off x="7558249" y="1400681"/>
            <a:ext cx="21002" cy="16009"/>
          </a:xfrm>
          <a:custGeom>
            <a:avLst/>
            <a:gdLst/>
            <a:ahLst/>
            <a:cxnLst/>
            <a:rect l="l" t="t" r="r" b="b"/>
            <a:pathLst>
              <a:path w="1295" h="987" extrusionOk="0">
                <a:moveTo>
                  <a:pt x="0" y="1"/>
                </a:moveTo>
                <a:lnTo>
                  <a:pt x="0" y="223"/>
                </a:lnTo>
                <a:lnTo>
                  <a:pt x="1294" y="987"/>
                </a:lnTo>
                <a:lnTo>
                  <a:pt x="1294" y="753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3" name="Google Shape;1223;p55"/>
          <p:cNvSpPr/>
          <p:nvPr/>
        </p:nvSpPr>
        <p:spPr>
          <a:xfrm>
            <a:off x="7579240" y="1383502"/>
            <a:ext cx="50761" cy="33186"/>
          </a:xfrm>
          <a:custGeom>
            <a:avLst/>
            <a:gdLst/>
            <a:ahLst/>
            <a:cxnLst/>
            <a:rect l="l" t="t" r="r" b="b"/>
            <a:pathLst>
              <a:path w="3130" h="2046" extrusionOk="0">
                <a:moveTo>
                  <a:pt x="3130" y="0"/>
                </a:moveTo>
                <a:lnTo>
                  <a:pt x="0" y="1812"/>
                </a:lnTo>
                <a:lnTo>
                  <a:pt x="0" y="2046"/>
                </a:lnTo>
                <a:lnTo>
                  <a:pt x="3130" y="222"/>
                </a:lnTo>
                <a:lnTo>
                  <a:pt x="3130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4" name="Google Shape;1224;p55"/>
          <p:cNvSpPr/>
          <p:nvPr/>
        </p:nvSpPr>
        <p:spPr>
          <a:xfrm>
            <a:off x="7558249" y="1360322"/>
            <a:ext cx="90137" cy="52569"/>
          </a:xfrm>
          <a:custGeom>
            <a:avLst/>
            <a:gdLst/>
            <a:ahLst/>
            <a:cxnLst/>
            <a:rect l="l" t="t" r="r" b="b"/>
            <a:pathLst>
              <a:path w="5558" h="3241" extrusionOk="0">
                <a:moveTo>
                  <a:pt x="5545" y="0"/>
                </a:moveTo>
                <a:lnTo>
                  <a:pt x="2366" y="74"/>
                </a:lnTo>
                <a:lnTo>
                  <a:pt x="3179" y="641"/>
                </a:lnTo>
                <a:lnTo>
                  <a:pt x="0" y="2489"/>
                </a:lnTo>
                <a:lnTo>
                  <a:pt x="1294" y="3241"/>
                </a:lnTo>
                <a:lnTo>
                  <a:pt x="4424" y="1429"/>
                </a:lnTo>
                <a:lnTo>
                  <a:pt x="5557" y="2144"/>
                </a:lnTo>
                <a:lnTo>
                  <a:pt x="5545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5" name="Google Shape;1225;p55"/>
          <p:cNvSpPr/>
          <p:nvPr/>
        </p:nvSpPr>
        <p:spPr>
          <a:xfrm>
            <a:off x="7629996" y="1383502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1" y="0"/>
                </a:moveTo>
                <a:lnTo>
                  <a:pt x="1" y="222"/>
                </a:lnTo>
                <a:lnTo>
                  <a:pt x="987" y="838"/>
                </a:lnTo>
                <a:lnTo>
                  <a:pt x="1134" y="715"/>
                </a:lnTo>
                <a:lnTo>
                  <a:pt x="1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6" name="Google Shape;1226;p55"/>
          <p:cNvSpPr/>
          <p:nvPr/>
        </p:nvSpPr>
        <p:spPr>
          <a:xfrm>
            <a:off x="7596629" y="1361506"/>
            <a:ext cx="13201" cy="10819"/>
          </a:xfrm>
          <a:custGeom>
            <a:avLst/>
            <a:gdLst/>
            <a:ahLst/>
            <a:cxnLst/>
            <a:rect l="l" t="t" r="r" b="b"/>
            <a:pathLst>
              <a:path w="814" h="667" extrusionOk="0">
                <a:moveTo>
                  <a:pt x="0" y="1"/>
                </a:moveTo>
                <a:lnTo>
                  <a:pt x="0" y="210"/>
                </a:lnTo>
                <a:lnTo>
                  <a:pt x="641" y="666"/>
                </a:lnTo>
                <a:lnTo>
                  <a:pt x="813" y="568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7" name="Google Shape;1227;p55"/>
          <p:cNvSpPr/>
          <p:nvPr/>
        </p:nvSpPr>
        <p:spPr>
          <a:xfrm>
            <a:off x="7652381" y="1217410"/>
            <a:ext cx="76757" cy="142103"/>
          </a:xfrm>
          <a:custGeom>
            <a:avLst/>
            <a:gdLst/>
            <a:ahLst/>
            <a:cxnLst/>
            <a:rect l="l" t="t" r="r" b="b"/>
            <a:pathLst>
              <a:path w="4733" h="8761" extrusionOk="0">
                <a:moveTo>
                  <a:pt x="1" y="0"/>
                </a:moveTo>
                <a:lnTo>
                  <a:pt x="1" y="7553"/>
                </a:lnTo>
                <a:cubicBezTo>
                  <a:pt x="1" y="8219"/>
                  <a:pt x="1060" y="8761"/>
                  <a:pt x="2367" y="8761"/>
                </a:cubicBezTo>
                <a:cubicBezTo>
                  <a:pt x="3673" y="8761"/>
                  <a:pt x="4732" y="8219"/>
                  <a:pt x="4732" y="7553"/>
                </a:cubicBezTo>
                <a:lnTo>
                  <a:pt x="4732" y="0"/>
                </a:lnTo>
                <a:cubicBezTo>
                  <a:pt x="4732" y="666"/>
                  <a:pt x="3673" y="1208"/>
                  <a:pt x="2367" y="1208"/>
                </a:cubicBezTo>
                <a:cubicBezTo>
                  <a:pt x="1060" y="1208"/>
                  <a:pt x="1" y="666"/>
                  <a:pt x="1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8" name="Google Shape;1228;p55"/>
          <p:cNvSpPr/>
          <p:nvPr/>
        </p:nvSpPr>
        <p:spPr>
          <a:xfrm>
            <a:off x="7652381" y="1197815"/>
            <a:ext cx="76757" cy="39188"/>
          </a:xfrm>
          <a:custGeom>
            <a:avLst/>
            <a:gdLst/>
            <a:ahLst/>
            <a:cxnLst/>
            <a:rect l="l" t="t" r="r" b="b"/>
            <a:pathLst>
              <a:path w="4733" h="2416" extrusionOk="0">
                <a:moveTo>
                  <a:pt x="2367" y="1"/>
                </a:moveTo>
                <a:cubicBezTo>
                  <a:pt x="1060" y="1"/>
                  <a:pt x="1" y="531"/>
                  <a:pt x="1" y="1208"/>
                </a:cubicBezTo>
                <a:cubicBezTo>
                  <a:pt x="1" y="1874"/>
                  <a:pt x="1060" y="2416"/>
                  <a:pt x="2367" y="2416"/>
                </a:cubicBezTo>
                <a:cubicBezTo>
                  <a:pt x="3673" y="2416"/>
                  <a:pt x="4732" y="1874"/>
                  <a:pt x="4732" y="1208"/>
                </a:cubicBezTo>
                <a:cubicBezTo>
                  <a:pt x="4732" y="543"/>
                  <a:pt x="3673" y="1"/>
                  <a:pt x="2367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9" name="Google Shape;1229;p55"/>
          <p:cNvSpPr/>
          <p:nvPr/>
        </p:nvSpPr>
        <p:spPr>
          <a:xfrm>
            <a:off x="7649591" y="1454260"/>
            <a:ext cx="21196" cy="16204"/>
          </a:xfrm>
          <a:custGeom>
            <a:avLst/>
            <a:gdLst/>
            <a:ahLst/>
            <a:cxnLst/>
            <a:rect l="l" t="t" r="r" b="b"/>
            <a:pathLst>
              <a:path w="1307" h="999" extrusionOk="0">
                <a:moveTo>
                  <a:pt x="0" y="0"/>
                </a:moveTo>
                <a:lnTo>
                  <a:pt x="0" y="234"/>
                </a:lnTo>
                <a:lnTo>
                  <a:pt x="1306" y="998"/>
                </a:lnTo>
                <a:lnTo>
                  <a:pt x="1306" y="764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0" name="Google Shape;1230;p55"/>
          <p:cNvSpPr/>
          <p:nvPr/>
        </p:nvSpPr>
        <p:spPr>
          <a:xfrm>
            <a:off x="7670776" y="1437260"/>
            <a:ext cx="50761" cy="33202"/>
          </a:xfrm>
          <a:custGeom>
            <a:avLst/>
            <a:gdLst/>
            <a:ahLst/>
            <a:cxnLst/>
            <a:rect l="l" t="t" r="r" b="b"/>
            <a:pathLst>
              <a:path w="3130" h="2047" extrusionOk="0">
                <a:moveTo>
                  <a:pt x="3130" y="1"/>
                </a:moveTo>
                <a:lnTo>
                  <a:pt x="0" y="1812"/>
                </a:lnTo>
                <a:lnTo>
                  <a:pt x="0" y="2046"/>
                </a:lnTo>
                <a:lnTo>
                  <a:pt x="3130" y="223"/>
                </a:lnTo>
                <a:lnTo>
                  <a:pt x="313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1" name="Google Shape;1231;p55"/>
          <p:cNvSpPr/>
          <p:nvPr/>
        </p:nvSpPr>
        <p:spPr>
          <a:xfrm>
            <a:off x="7649591" y="1414080"/>
            <a:ext cx="90331" cy="52585"/>
          </a:xfrm>
          <a:custGeom>
            <a:avLst/>
            <a:gdLst/>
            <a:ahLst/>
            <a:cxnLst/>
            <a:rect l="l" t="t" r="r" b="b"/>
            <a:pathLst>
              <a:path w="5570" h="3242" extrusionOk="0">
                <a:moveTo>
                  <a:pt x="5545" y="1"/>
                </a:moveTo>
                <a:lnTo>
                  <a:pt x="2366" y="74"/>
                </a:lnTo>
                <a:lnTo>
                  <a:pt x="3192" y="629"/>
                </a:lnTo>
                <a:lnTo>
                  <a:pt x="0" y="2477"/>
                </a:lnTo>
                <a:lnTo>
                  <a:pt x="1306" y="3241"/>
                </a:lnTo>
                <a:lnTo>
                  <a:pt x="4436" y="1430"/>
                </a:lnTo>
                <a:lnTo>
                  <a:pt x="5570" y="2144"/>
                </a:lnTo>
                <a:lnTo>
                  <a:pt x="5570" y="2144"/>
                </a:lnTo>
                <a:lnTo>
                  <a:pt x="5545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2" name="Google Shape;1232;p55"/>
          <p:cNvSpPr/>
          <p:nvPr/>
        </p:nvSpPr>
        <p:spPr>
          <a:xfrm>
            <a:off x="7721532" y="1437260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1" y="1"/>
                </a:moveTo>
                <a:lnTo>
                  <a:pt x="1" y="223"/>
                </a:lnTo>
                <a:lnTo>
                  <a:pt x="987" y="839"/>
                </a:lnTo>
                <a:lnTo>
                  <a:pt x="1135" y="715"/>
                </a:lnTo>
                <a:lnTo>
                  <a:pt x="1" y="1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3" name="Google Shape;1233;p55"/>
          <p:cNvSpPr/>
          <p:nvPr/>
        </p:nvSpPr>
        <p:spPr>
          <a:xfrm>
            <a:off x="7687970" y="1415280"/>
            <a:ext cx="13396" cy="10803"/>
          </a:xfrm>
          <a:custGeom>
            <a:avLst/>
            <a:gdLst/>
            <a:ahLst/>
            <a:cxnLst/>
            <a:rect l="l" t="t" r="r" b="b"/>
            <a:pathLst>
              <a:path w="826" h="666" extrusionOk="0">
                <a:moveTo>
                  <a:pt x="0" y="0"/>
                </a:moveTo>
                <a:lnTo>
                  <a:pt x="0" y="210"/>
                </a:lnTo>
                <a:lnTo>
                  <a:pt x="641" y="666"/>
                </a:lnTo>
                <a:lnTo>
                  <a:pt x="826" y="555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4" name="Google Shape;1234;p55"/>
          <p:cNvSpPr/>
          <p:nvPr/>
        </p:nvSpPr>
        <p:spPr>
          <a:xfrm>
            <a:off x="7743917" y="1270974"/>
            <a:ext cx="76563" cy="142314"/>
          </a:xfrm>
          <a:custGeom>
            <a:avLst/>
            <a:gdLst/>
            <a:ahLst/>
            <a:cxnLst/>
            <a:rect l="l" t="t" r="r" b="b"/>
            <a:pathLst>
              <a:path w="4721" h="8774" extrusionOk="0">
                <a:moveTo>
                  <a:pt x="1" y="0"/>
                </a:moveTo>
                <a:lnTo>
                  <a:pt x="1" y="7566"/>
                </a:lnTo>
                <a:cubicBezTo>
                  <a:pt x="1" y="8231"/>
                  <a:pt x="1061" y="8773"/>
                  <a:pt x="2367" y="8773"/>
                </a:cubicBezTo>
                <a:cubicBezTo>
                  <a:pt x="3660" y="8773"/>
                  <a:pt x="4720" y="8231"/>
                  <a:pt x="4720" y="7566"/>
                </a:cubicBezTo>
                <a:lnTo>
                  <a:pt x="4720" y="13"/>
                </a:lnTo>
                <a:cubicBezTo>
                  <a:pt x="4720" y="678"/>
                  <a:pt x="3673" y="1220"/>
                  <a:pt x="2367" y="1220"/>
                </a:cubicBezTo>
                <a:cubicBezTo>
                  <a:pt x="1061" y="1220"/>
                  <a:pt x="1" y="678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5" name="Google Shape;1235;p55"/>
          <p:cNvSpPr/>
          <p:nvPr/>
        </p:nvSpPr>
        <p:spPr>
          <a:xfrm>
            <a:off x="7743917" y="1251589"/>
            <a:ext cx="76563" cy="39188"/>
          </a:xfrm>
          <a:custGeom>
            <a:avLst/>
            <a:gdLst/>
            <a:ahLst/>
            <a:cxnLst/>
            <a:rect l="l" t="t" r="r" b="b"/>
            <a:pathLst>
              <a:path w="4721" h="2416" extrusionOk="0">
                <a:moveTo>
                  <a:pt x="2354" y="0"/>
                </a:moveTo>
                <a:cubicBezTo>
                  <a:pt x="1048" y="0"/>
                  <a:pt x="1" y="530"/>
                  <a:pt x="1" y="1208"/>
                </a:cubicBezTo>
                <a:cubicBezTo>
                  <a:pt x="1" y="1873"/>
                  <a:pt x="1061" y="2415"/>
                  <a:pt x="2354" y="2415"/>
                </a:cubicBezTo>
                <a:cubicBezTo>
                  <a:pt x="3660" y="2415"/>
                  <a:pt x="4720" y="1873"/>
                  <a:pt x="4720" y="1208"/>
                </a:cubicBezTo>
                <a:cubicBezTo>
                  <a:pt x="4720" y="530"/>
                  <a:pt x="3660" y="0"/>
                  <a:pt x="2354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6" name="Google Shape;1236;p55"/>
          <p:cNvSpPr/>
          <p:nvPr/>
        </p:nvSpPr>
        <p:spPr>
          <a:xfrm>
            <a:off x="7741922" y="1507013"/>
            <a:ext cx="21196" cy="16009"/>
          </a:xfrm>
          <a:custGeom>
            <a:avLst/>
            <a:gdLst/>
            <a:ahLst/>
            <a:cxnLst/>
            <a:rect l="l" t="t" r="r" b="b"/>
            <a:pathLst>
              <a:path w="1307" h="987" extrusionOk="0">
                <a:moveTo>
                  <a:pt x="1" y="1"/>
                </a:moveTo>
                <a:lnTo>
                  <a:pt x="1" y="223"/>
                </a:lnTo>
                <a:lnTo>
                  <a:pt x="1307" y="987"/>
                </a:lnTo>
                <a:lnTo>
                  <a:pt x="1307" y="753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7" name="Google Shape;1237;p55"/>
          <p:cNvSpPr/>
          <p:nvPr/>
        </p:nvSpPr>
        <p:spPr>
          <a:xfrm>
            <a:off x="7763107" y="1489834"/>
            <a:ext cx="50777" cy="33186"/>
          </a:xfrm>
          <a:custGeom>
            <a:avLst/>
            <a:gdLst/>
            <a:ahLst/>
            <a:cxnLst/>
            <a:rect l="l" t="t" r="r" b="b"/>
            <a:pathLst>
              <a:path w="3131" h="2046" extrusionOk="0">
                <a:moveTo>
                  <a:pt x="3130" y="0"/>
                </a:moveTo>
                <a:lnTo>
                  <a:pt x="1" y="1812"/>
                </a:lnTo>
                <a:lnTo>
                  <a:pt x="1" y="2046"/>
                </a:lnTo>
                <a:lnTo>
                  <a:pt x="3130" y="234"/>
                </a:lnTo>
                <a:lnTo>
                  <a:pt x="3130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8" name="Google Shape;1238;p55"/>
          <p:cNvSpPr/>
          <p:nvPr/>
        </p:nvSpPr>
        <p:spPr>
          <a:xfrm>
            <a:off x="7741922" y="1466848"/>
            <a:ext cx="90348" cy="52374"/>
          </a:xfrm>
          <a:custGeom>
            <a:avLst/>
            <a:gdLst/>
            <a:ahLst/>
            <a:cxnLst/>
            <a:rect l="l" t="t" r="r" b="b"/>
            <a:pathLst>
              <a:path w="5571" h="3229" extrusionOk="0">
                <a:moveTo>
                  <a:pt x="5558" y="0"/>
                </a:moveTo>
                <a:lnTo>
                  <a:pt x="2379" y="62"/>
                </a:lnTo>
                <a:lnTo>
                  <a:pt x="3192" y="629"/>
                </a:lnTo>
                <a:lnTo>
                  <a:pt x="1" y="2477"/>
                </a:lnTo>
                <a:lnTo>
                  <a:pt x="1307" y="3229"/>
                </a:lnTo>
                <a:lnTo>
                  <a:pt x="4436" y="1417"/>
                </a:lnTo>
                <a:lnTo>
                  <a:pt x="5570" y="2132"/>
                </a:lnTo>
                <a:lnTo>
                  <a:pt x="5558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9" name="Google Shape;1239;p55"/>
          <p:cNvSpPr/>
          <p:nvPr/>
        </p:nvSpPr>
        <p:spPr>
          <a:xfrm>
            <a:off x="7813879" y="1489834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0" y="0"/>
                </a:moveTo>
                <a:lnTo>
                  <a:pt x="0" y="234"/>
                </a:lnTo>
                <a:lnTo>
                  <a:pt x="986" y="838"/>
                </a:lnTo>
                <a:lnTo>
                  <a:pt x="1134" y="715"/>
                </a:lnTo>
                <a:lnTo>
                  <a:pt x="0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0" name="Google Shape;1240;p55"/>
          <p:cNvSpPr/>
          <p:nvPr/>
        </p:nvSpPr>
        <p:spPr>
          <a:xfrm>
            <a:off x="7780496" y="1467838"/>
            <a:ext cx="13201" cy="10819"/>
          </a:xfrm>
          <a:custGeom>
            <a:avLst/>
            <a:gdLst/>
            <a:ahLst/>
            <a:cxnLst/>
            <a:rect l="l" t="t" r="r" b="b"/>
            <a:pathLst>
              <a:path w="814" h="667" extrusionOk="0">
                <a:moveTo>
                  <a:pt x="1" y="1"/>
                </a:moveTo>
                <a:lnTo>
                  <a:pt x="1" y="223"/>
                </a:lnTo>
                <a:lnTo>
                  <a:pt x="629" y="666"/>
                </a:lnTo>
                <a:lnTo>
                  <a:pt x="814" y="568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1" name="Google Shape;1241;p55"/>
          <p:cNvSpPr/>
          <p:nvPr/>
        </p:nvSpPr>
        <p:spPr>
          <a:xfrm>
            <a:off x="7836264" y="1323742"/>
            <a:ext cx="76741" cy="142103"/>
          </a:xfrm>
          <a:custGeom>
            <a:avLst/>
            <a:gdLst/>
            <a:ahLst/>
            <a:cxnLst/>
            <a:rect l="l" t="t" r="r" b="b"/>
            <a:pathLst>
              <a:path w="4732" h="8761" extrusionOk="0">
                <a:moveTo>
                  <a:pt x="0" y="0"/>
                </a:moveTo>
                <a:lnTo>
                  <a:pt x="0" y="7553"/>
                </a:lnTo>
                <a:cubicBezTo>
                  <a:pt x="0" y="8219"/>
                  <a:pt x="1060" y="8761"/>
                  <a:pt x="2366" y="8761"/>
                </a:cubicBezTo>
                <a:cubicBezTo>
                  <a:pt x="3672" y="8761"/>
                  <a:pt x="4732" y="8219"/>
                  <a:pt x="4732" y="7553"/>
                </a:cubicBezTo>
                <a:lnTo>
                  <a:pt x="4732" y="0"/>
                </a:lnTo>
                <a:cubicBezTo>
                  <a:pt x="4732" y="666"/>
                  <a:pt x="3672" y="1208"/>
                  <a:pt x="2366" y="1208"/>
                </a:cubicBezTo>
                <a:cubicBezTo>
                  <a:pt x="1060" y="1208"/>
                  <a:pt x="0" y="666"/>
                  <a:pt x="0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2" name="Google Shape;1242;p55"/>
          <p:cNvSpPr/>
          <p:nvPr/>
        </p:nvSpPr>
        <p:spPr>
          <a:xfrm>
            <a:off x="7836264" y="1304147"/>
            <a:ext cx="76547" cy="39188"/>
          </a:xfrm>
          <a:custGeom>
            <a:avLst/>
            <a:gdLst/>
            <a:ahLst/>
            <a:cxnLst/>
            <a:rect l="l" t="t" r="r" b="b"/>
            <a:pathLst>
              <a:path w="4720" h="2416" extrusionOk="0">
                <a:moveTo>
                  <a:pt x="2354" y="1"/>
                </a:moveTo>
                <a:cubicBezTo>
                  <a:pt x="1048" y="1"/>
                  <a:pt x="0" y="543"/>
                  <a:pt x="0" y="1208"/>
                </a:cubicBezTo>
                <a:cubicBezTo>
                  <a:pt x="0" y="1874"/>
                  <a:pt x="1048" y="2416"/>
                  <a:pt x="2354" y="2416"/>
                </a:cubicBezTo>
                <a:cubicBezTo>
                  <a:pt x="3660" y="2416"/>
                  <a:pt x="4720" y="1874"/>
                  <a:pt x="4720" y="1208"/>
                </a:cubicBezTo>
                <a:cubicBezTo>
                  <a:pt x="4720" y="543"/>
                  <a:pt x="3660" y="1"/>
                  <a:pt x="2354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3" name="Google Shape;1243;p55"/>
          <p:cNvSpPr/>
          <p:nvPr/>
        </p:nvSpPr>
        <p:spPr>
          <a:xfrm>
            <a:off x="7833863" y="1560187"/>
            <a:ext cx="21196" cy="16009"/>
          </a:xfrm>
          <a:custGeom>
            <a:avLst/>
            <a:gdLst/>
            <a:ahLst/>
            <a:cxnLst/>
            <a:rect l="l" t="t" r="r" b="b"/>
            <a:pathLst>
              <a:path w="1307" h="987" extrusionOk="0">
                <a:moveTo>
                  <a:pt x="1" y="0"/>
                </a:moveTo>
                <a:lnTo>
                  <a:pt x="1" y="235"/>
                </a:lnTo>
                <a:lnTo>
                  <a:pt x="1307" y="986"/>
                </a:lnTo>
                <a:lnTo>
                  <a:pt x="1307" y="752"/>
                </a:lnTo>
                <a:lnTo>
                  <a:pt x="1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4" name="Google Shape;1244;p55"/>
          <p:cNvSpPr/>
          <p:nvPr/>
        </p:nvSpPr>
        <p:spPr>
          <a:xfrm>
            <a:off x="7855048" y="1542992"/>
            <a:ext cx="50566" cy="33202"/>
          </a:xfrm>
          <a:custGeom>
            <a:avLst/>
            <a:gdLst/>
            <a:ahLst/>
            <a:cxnLst/>
            <a:rect l="l" t="t" r="r" b="b"/>
            <a:pathLst>
              <a:path w="3118" h="2047" extrusionOk="0">
                <a:moveTo>
                  <a:pt x="3118" y="1"/>
                </a:moveTo>
                <a:lnTo>
                  <a:pt x="1" y="1812"/>
                </a:lnTo>
                <a:lnTo>
                  <a:pt x="1" y="2046"/>
                </a:lnTo>
                <a:lnTo>
                  <a:pt x="3118" y="235"/>
                </a:lnTo>
                <a:lnTo>
                  <a:pt x="3118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5" name="Google Shape;1245;p55"/>
          <p:cNvSpPr/>
          <p:nvPr/>
        </p:nvSpPr>
        <p:spPr>
          <a:xfrm>
            <a:off x="7833863" y="1520006"/>
            <a:ext cx="90137" cy="52391"/>
          </a:xfrm>
          <a:custGeom>
            <a:avLst/>
            <a:gdLst/>
            <a:ahLst/>
            <a:cxnLst/>
            <a:rect l="l" t="t" r="r" b="b"/>
            <a:pathLst>
              <a:path w="5558" h="3230" extrusionOk="0">
                <a:moveTo>
                  <a:pt x="5545" y="1"/>
                </a:moveTo>
                <a:lnTo>
                  <a:pt x="2366" y="62"/>
                </a:lnTo>
                <a:lnTo>
                  <a:pt x="3192" y="629"/>
                </a:lnTo>
                <a:lnTo>
                  <a:pt x="1" y="2477"/>
                </a:lnTo>
                <a:lnTo>
                  <a:pt x="1307" y="3229"/>
                </a:lnTo>
                <a:lnTo>
                  <a:pt x="4424" y="1418"/>
                </a:lnTo>
                <a:lnTo>
                  <a:pt x="5558" y="2132"/>
                </a:lnTo>
                <a:lnTo>
                  <a:pt x="5545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6" name="Google Shape;1246;p55"/>
          <p:cNvSpPr/>
          <p:nvPr/>
        </p:nvSpPr>
        <p:spPr>
          <a:xfrm>
            <a:off x="7905609" y="1542992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1" y="1"/>
                </a:moveTo>
                <a:lnTo>
                  <a:pt x="1" y="235"/>
                </a:lnTo>
                <a:lnTo>
                  <a:pt x="999" y="839"/>
                </a:lnTo>
                <a:lnTo>
                  <a:pt x="1135" y="715"/>
                </a:lnTo>
                <a:lnTo>
                  <a:pt x="1" y="1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7" name="Google Shape;1247;p55"/>
          <p:cNvSpPr/>
          <p:nvPr/>
        </p:nvSpPr>
        <p:spPr>
          <a:xfrm>
            <a:off x="7872243" y="1521012"/>
            <a:ext cx="13396" cy="10803"/>
          </a:xfrm>
          <a:custGeom>
            <a:avLst/>
            <a:gdLst/>
            <a:ahLst/>
            <a:cxnLst/>
            <a:rect l="l" t="t" r="r" b="b"/>
            <a:pathLst>
              <a:path w="826" h="666" extrusionOk="0">
                <a:moveTo>
                  <a:pt x="0" y="0"/>
                </a:moveTo>
                <a:lnTo>
                  <a:pt x="0" y="222"/>
                </a:lnTo>
                <a:lnTo>
                  <a:pt x="641" y="666"/>
                </a:lnTo>
                <a:lnTo>
                  <a:pt x="826" y="567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8" name="Google Shape;1248;p55"/>
          <p:cNvSpPr/>
          <p:nvPr/>
        </p:nvSpPr>
        <p:spPr>
          <a:xfrm>
            <a:off x="7927995" y="1376900"/>
            <a:ext cx="76757" cy="142120"/>
          </a:xfrm>
          <a:custGeom>
            <a:avLst/>
            <a:gdLst/>
            <a:ahLst/>
            <a:cxnLst/>
            <a:rect l="l" t="t" r="r" b="b"/>
            <a:pathLst>
              <a:path w="4733" h="8762" extrusionOk="0">
                <a:moveTo>
                  <a:pt x="1" y="1"/>
                </a:moveTo>
                <a:lnTo>
                  <a:pt x="1" y="7554"/>
                </a:lnTo>
                <a:cubicBezTo>
                  <a:pt x="1" y="8219"/>
                  <a:pt x="1061" y="8761"/>
                  <a:pt x="2367" y="8761"/>
                </a:cubicBezTo>
                <a:cubicBezTo>
                  <a:pt x="3673" y="8761"/>
                  <a:pt x="4732" y="8219"/>
                  <a:pt x="4732" y="7554"/>
                </a:cubicBezTo>
                <a:lnTo>
                  <a:pt x="4732" y="1"/>
                </a:lnTo>
                <a:cubicBezTo>
                  <a:pt x="4732" y="666"/>
                  <a:pt x="3673" y="1208"/>
                  <a:pt x="2367" y="1208"/>
                </a:cubicBezTo>
                <a:cubicBezTo>
                  <a:pt x="1061" y="1208"/>
                  <a:pt x="1" y="666"/>
                  <a:pt x="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9" name="Google Shape;1249;p55"/>
          <p:cNvSpPr/>
          <p:nvPr/>
        </p:nvSpPr>
        <p:spPr>
          <a:xfrm>
            <a:off x="7927995" y="1357321"/>
            <a:ext cx="76757" cy="39188"/>
          </a:xfrm>
          <a:custGeom>
            <a:avLst/>
            <a:gdLst/>
            <a:ahLst/>
            <a:cxnLst/>
            <a:rect l="l" t="t" r="r" b="b"/>
            <a:pathLst>
              <a:path w="4733" h="2416" extrusionOk="0">
                <a:moveTo>
                  <a:pt x="2367" y="0"/>
                </a:moveTo>
                <a:cubicBezTo>
                  <a:pt x="1061" y="0"/>
                  <a:pt x="1" y="542"/>
                  <a:pt x="1" y="1208"/>
                </a:cubicBezTo>
                <a:cubicBezTo>
                  <a:pt x="1" y="1873"/>
                  <a:pt x="1061" y="2415"/>
                  <a:pt x="2367" y="2415"/>
                </a:cubicBezTo>
                <a:cubicBezTo>
                  <a:pt x="3673" y="2415"/>
                  <a:pt x="4732" y="1873"/>
                  <a:pt x="4732" y="1208"/>
                </a:cubicBezTo>
                <a:cubicBezTo>
                  <a:pt x="4732" y="542"/>
                  <a:pt x="3673" y="0"/>
                  <a:pt x="2367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0" name="Google Shape;1250;p55"/>
          <p:cNvSpPr/>
          <p:nvPr/>
        </p:nvSpPr>
        <p:spPr>
          <a:xfrm>
            <a:off x="7926210" y="1613345"/>
            <a:ext cx="21196" cy="16009"/>
          </a:xfrm>
          <a:custGeom>
            <a:avLst/>
            <a:gdLst/>
            <a:ahLst/>
            <a:cxnLst/>
            <a:rect l="l" t="t" r="r" b="b"/>
            <a:pathLst>
              <a:path w="1307" h="987" extrusionOk="0">
                <a:moveTo>
                  <a:pt x="0" y="1"/>
                </a:moveTo>
                <a:lnTo>
                  <a:pt x="0" y="235"/>
                </a:lnTo>
                <a:lnTo>
                  <a:pt x="1306" y="987"/>
                </a:lnTo>
                <a:lnTo>
                  <a:pt x="1306" y="753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1" name="Google Shape;1251;p55"/>
          <p:cNvSpPr/>
          <p:nvPr/>
        </p:nvSpPr>
        <p:spPr>
          <a:xfrm>
            <a:off x="7947395" y="1596166"/>
            <a:ext cx="50566" cy="33186"/>
          </a:xfrm>
          <a:custGeom>
            <a:avLst/>
            <a:gdLst/>
            <a:ahLst/>
            <a:cxnLst/>
            <a:rect l="l" t="t" r="r" b="b"/>
            <a:pathLst>
              <a:path w="3118" h="2046" extrusionOk="0">
                <a:moveTo>
                  <a:pt x="3117" y="0"/>
                </a:moveTo>
                <a:lnTo>
                  <a:pt x="0" y="1812"/>
                </a:lnTo>
                <a:lnTo>
                  <a:pt x="0" y="2046"/>
                </a:lnTo>
                <a:lnTo>
                  <a:pt x="3117" y="234"/>
                </a:lnTo>
                <a:lnTo>
                  <a:pt x="3117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2" name="Google Shape;1252;p55"/>
          <p:cNvSpPr/>
          <p:nvPr/>
        </p:nvSpPr>
        <p:spPr>
          <a:xfrm>
            <a:off x="7926210" y="1573180"/>
            <a:ext cx="90137" cy="52374"/>
          </a:xfrm>
          <a:custGeom>
            <a:avLst/>
            <a:gdLst/>
            <a:ahLst/>
            <a:cxnLst/>
            <a:rect l="l" t="t" r="r" b="b"/>
            <a:pathLst>
              <a:path w="5558" h="3229" extrusionOk="0">
                <a:moveTo>
                  <a:pt x="5557" y="0"/>
                </a:moveTo>
                <a:lnTo>
                  <a:pt x="2366" y="62"/>
                </a:lnTo>
                <a:lnTo>
                  <a:pt x="3191" y="629"/>
                </a:lnTo>
                <a:lnTo>
                  <a:pt x="0" y="2477"/>
                </a:lnTo>
                <a:lnTo>
                  <a:pt x="1306" y="3229"/>
                </a:lnTo>
                <a:lnTo>
                  <a:pt x="4423" y="1417"/>
                </a:lnTo>
                <a:lnTo>
                  <a:pt x="5557" y="2132"/>
                </a:lnTo>
                <a:lnTo>
                  <a:pt x="5557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3" name="Google Shape;1253;p55"/>
          <p:cNvSpPr/>
          <p:nvPr/>
        </p:nvSpPr>
        <p:spPr>
          <a:xfrm>
            <a:off x="7997957" y="1596166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0" y="0"/>
                </a:moveTo>
                <a:lnTo>
                  <a:pt x="0" y="234"/>
                </a:lnTo>
                <a:lnTo>
                  <a:pt x="998" y="838"/>
                </a:lnTo>
                <a:lnTo>
                  <a:pt x="1134" y="715"/>
                </a:lnTo>
                <a:lnTo>
                  <a:pt x="0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4" name="Google Shape;1254;p55"/>
          <p:cNvSpPr/>
          <p:nvPr/>
        </p:nvSpPr>
        <p:spPr>
          <a:xfrm>
            <a:off x="7964573" y="1574170"/>
            <a:ext cx="13412" cy="11013"/>
          </a:xfrm>
          <a:custGeom>
            <a:avLst/>
            <a:gdLst/>
            <a:ahLst/>
            <a:cxnLst/>
            <a:rect l="l" t="t" r="r" b="b"/>
            <a:pathLst>
              <a:path w="827" h="679" extrusionOk="0">
                <a:moveTo>
                  <a:pt x="1" y="1"/>
                </a:moveTo>
                <a:lnTo>
                  <a:pt x="1" y="223"/>
                </a:lnTo>
                <a:lnTo>
                  <a:pt x="641" y="679"/>
                </a:lnTo>
                <a:lnTo>
                  <a:pt x="826" y="568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5" name="Google Shape;1255;p55"/>
          <p:cNvSpPr/>
          <p:nvPr/>
        </p:nvSpPr>
        <p:spPr>
          <a:xfrm>
            <a:off x="8020536" y="1430074"/>
            <a:ext cx="76547" cy="142103"/>
          </a:xfrm>
          <a:custGeom>
            <a:avLst/>
            <a:gdLst/>
            <a:ahLst/>
            <a:cxnLst/>
            <a:rect l="l" t="t" r="r" b="b"/>
            <a:pathLst>
              <a:path w="4720" h="8761" extrusionOk="0">
                <a:moveTo>
                  <a:pt x="1" y="0"/>
                </a:moveTo>
                <a:lnTo>
                  <a:pt x="1" y="7553"/>
                </a:lnTo>
                <a:cubicBezTo>
                  <a:pt x="1" y="8219"/>
                  <a:pt x="1060" y="8761"/>
                  <a:pt x="2354" y="8761"/>
                </a:cubicBezTo>
                <a:cubicBezTo>
                  <a:pt x="3660" y="8761"/>
                  <a:pt x="4720" y="8219"/>
                  <a:pt x="4720" y="7553"/>
                </a:cubicBezTo>
                <a:lnTo>
                  <a:pt x="4720" y="0"/>
                </a:lnTo>
                <a:cubicBezTo>
                  <a:pt x="4720" y="666"/>
                  <a:pt x="3660" y="1208"/>
                  <a:pt x="2354" y="1208"/>
                </a:cubicBezTo>
                <a:cubicBezTo>
                  <a:pt x="1048" y="1208"/>
                  <a:pt x="1" y="666"/>
                  <a:pt x="1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6" name="Google Shape;1256;p55"/>
          <p:cNvSpPr/>
          <p:nvPr/>
        </p:nvSpPr>
        <p:spPr>
          <a:xfrm>
            <a:off x="8020536" y="1410479"/>
            <a:ext cx="76547" cy="39188"/>
          </a:xfrm>
          <a:custGeom>
            <a:avLst/>
            <a:gdLst/>
            <a:ahLst/>
            <a:cxnLst/>
            <a:rect l="l" t="t" r="r" b="b"/>
            <a:pathLst>
              <a:path w="4720" h="2416" extrusionOk="0">
                <a:moveTo>
                  <a:pt x="2354" y="1"/>
                </a:moveTo>
                <a:cubicBezTo>
                  <a:pt x="1048" y="1"/>
                  <a:pt x="1" y="543"/>
                  <a:pt x="1" y="1208"/>
                </a:cubicBezTo>
                <a:cubicBezTo>
                  <a:pt x="1" y="1874"/>
                  <a:pt x="1060" y="2416"/>
                  <a:pt x="2354" y="2416"/>
                </a:cubicBezTo>
                <a:cubicBezTo>
                  <a:pt x="3660" y="2416"/>
                  <a:pt x="4720" y="1874"/>
                  <a:pt x="4720" y="1208"/>
                </a:cubicBezTo>
                <a:cubicBezTo>
                  <a:pt x="4720" y="543"/>
                  <a:pt x="3660" y="1"/>
                  <a:pt x="2354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57" name="Google Shape;1257;p55"/>
          <p:cNvGrpSpPr/>
          <p:nvPr/>
        </p:nvGrpSpPr>
        <p:grpSpPr>
          <a:xfrm>
            <a:off x="6227888" y="1898371"/>
            <a:ext cx="1882438" cy="1143564"/>
            <a:chOff x="2529950" y="4155175"/>
            <a:chExt cx="1137425" cy="690975"/>
          </a:xfrm>
        </p:grpSpPr>
        <p:sp>
          <p:nvSpPr>
            <p:cNvPr id="1258" name="Google Shape;1258;p55"/>
            <p:cNvSpPr/>
            <p:nvPr/>
          </p:nvSpPr>
          <p:spPr>
            <a:xfrm>
              <a:off x="2798800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55"/>
            <p:cNvSpPr/>
            <p:nvPr/>
          </p:nvSpPr>
          <p:spPr>
            <a:xfrm>
              <a:off x="2816650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55"/>
            <p:cNvSpPr/>
            <p:nvPr/>
          </p:nvSpPr>
          <p:spPr>
            <a:xfrm>
              <a:off x="2834675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55"/>
            <p:cNvSpPr/>
            <p:nvPr/>
          </p:nvSpPr>
          <p:spPr>
            <a:xfrm>
              <a:off x="2852525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55"/>
            <p:cNvSpPr/>
            <p:nvPr/>
          </p:nvSpPr>
          <p:spPr>
            <a:xfrm>
              <a:off x="2870375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55"/>
            <p:cNvSpPr/>
            <p:nvPr/>
          </p:nvSpPr>
          <p:spPr>
            <a:xfrm>
              <a:off x="2942150" y="41551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55"/>
            <p:cNvSpPr/>
            <p:nvPr/>
          </p:nvSpPr>
          <p:spPr>
            <a:xfrm>
              <a:off x="2960000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55"/>
            <p:cNvSpPr/>
            <p:nvPr/>
          </p:nvSpPr>
          <p:spPr>
            <a:xfrm>
              <a:off x="27988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55"/>
            <p:cNvSpPr/>
            <p:nvPr/>
          </p:nvSpPr>
          <p:spPr>
            <a:xfrm>
              <a:off x="28166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55"/>
            <p:cNvSpPr/>
            <p:nvPr/>
          </p:nvSpPr>
          <p:spPr>
            <a:xfrm>
              <a:off x="28346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55"/>
            <p:cNvSpPr/>
            <p:nvPr/>
          </p:nvSpPr>
          <p:spPr>
            <a:xfrm>
              <a:off x="28525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55"/>
            <p:cNvSpPr/>
            <p:nvPr/>
          </p:nvSpPr>
          <p:spPr>
            <a:xfrm>
              <a:off x="28884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55"/>
            <p:cNvSpPr/>
            <p:nvPr/>
          </p:nvSpPr>
          <p:spPr>
            <a:xfrm>
              <a:off x="29062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55"/>
            <p:cNvSpPr/>
            <p:nvPr/>
          </p:nvSpPr>
          <p:spPr>
            <a:xfrm>
              <a:off x="2924300" y="41732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55"/>
            <p:cNvSpPr/>
            <p:nvPr/>
          </p:nvSpPr>
          <p:spPr>
            <a:xfrm>
              <a:off x="2942150" y="41732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55"/>
            <p:cNvSpPr/>
            <p:nvPr/>
          </p:nvSpPr>
          <p:spPr>
            <a:xfrm>
              <a:off x="29600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55"/>
            <p:cNvSpPr/>
            <p:nvPr/>
          </p:nvSpPr>
          <p:spPr>
            <a:xfrm>
              <a:off x="29780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55"/>
            <p:cNvSpPr/>
            <p:nvPr/>
          </p:nvSpPr>
          <p:spPr>
            <a:xfrm>
              <a:off x="29958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55"/>
            <p:cNvSpPr/>
            <p:nvPr/>
          </p:nvSpPr>
          <p:spPr>
            <a:xfrm>
              <a:off x="30139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55"/>
            <p:cNvSpPr/>
            <p:nvPr/>
          </p:nvSpPr>
          <p:spPr>
            <a:xfrm>
              <a:off x="30317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55"/>
            <p:cNvSpPr/>
            <p:nvPr/>
          </p:nvSpPr>
          <p:spPr>
            <a:xfrm>
              <a:off x="3085500" y="41732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55"/>
            <p:cNvSpPr/>
            <p:nvPr/>
          </p:nvSpPr>
          <p:spPr>
            <a:xfrm>
              <a:off x="31035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55"/>
            <p:cNvSpPr/>
            <p:nvPr/>
          </p:nvSpPr>
          <p:spPr>
            <a:xfrm>
              <a:off x="31213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55"/>
            <p:cNvSpPr/>
            <p:nvPr/>
          </p:nvSpPr>
          <p:spPr>
            <a:xfrm>
              <a:off x="31392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55"/>
            <p:cNvSpPr/>
            <p:nvPr/>
          </p:nvSpPr>
          <p:spPr>
            <a:xfrm>
              <a:off x="31572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55"/>
            <p:cNvSpPr/>
            <p:nvPr/>
          </p:nvSpPr>
          <p:spPr>
            <a:xfrm>
              <a:off x="32288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55"/>
            <p:cNvSpPr/>
            <p:nvPr/>
          </p:nvSpPr>
          <p:spPr>
            <a:xfrm>
              <a:off x="33364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55"/>
            <p:cNvSpPr/>
            <p:nvPr/>
          </p:nvSpPr>
          <p:spPr>
            <a:xfrm>
              <a:off x="33543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55"/>
            <p:cNvSpPr/>
            <p:nvPr/>
          </p:nvSpPr>
          <p:spPr>
            <a:xfrm>
              <a:off x="2745075" y="41910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55"/>
            <p:cNvSpPr/>
            <p:nvPr/>
          </p:nvSpPr>
          <p:spPr>
            <a:xfrm>
              <a:off x="279880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55"/>
            <p:cNvSpPr/>
            <p:nvPr/>
          </p:nvSpPr>
          <p:spPr>
            <a:xfrm>
              <a:off x="281665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55"/>
            <p:cNvSpPr/>
            <p:nvPr/>
          </p:nvSpPr>
          <p:spPr>
            <a:xfrm>
              <a:off x="28346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55"/>
            <p:cNvSpPr/>
            <p:nvPr/>
          </p:nvSpPr>
          <p:spPr>
            <a:xfrm>
              <a:off x="28703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55"/>
            <p:cNvSpPr/>
            <p:nvPr/>
          </p:nvSpPr>
          <p:spPr>
            <a:xfrm>
              <a:off x="288840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55"/>
            <p:cNvSpPr/>
            <p:nvPr/>
          </p:nvSpPr>
          <p:spPr>
            <a:xfrm>
              <a:off x="290625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55"/>
            <p:cNvSpPr/>
            <p:nvPr/>
          </p:nvSpPr>
          <p:spPr>
            <a:xfrm>
              <a:off x="2924300" y="41910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55"/>
            <p:cNvSpPr/>
            <p:nvPr/>
          </p:nvSpPr>
          <p:spPr>
            <a:xfrm>
              <a:off x="2942150" y="41910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55"/>
            <p:cNvSpPr/>
            <p:nvPr/>
          </p:nvSpPr>
          <p:spPr>
            <a:xfrm>
              <a:off x="296000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55"/>
            <p:cNvSpPr/>
            <p:nvPr/>
          </p:nvSpPr>
          <p:spPr>
            <a:xfrm>
              <a:off x="297802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9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55"/>
            <p:cNvSpPr/>
            <p:nvPr/>
          </p:nvSpPr>
          <p:spPr>
            <a:xfrm>
              <a:off x="29958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55"/>
            <p:cNvSpPr/>
            <p:nvPr/>
          </p:nvSpPr>
          <p:spPr>
            <a:xfrm>
              <a:off x="310352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55"/>
            <p:cNvSpPr/>
            <p:nvPr/>
          </p:nvSpPr>
          <p:spPr>
            <a:xfrm>
              <a:off x="31213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55"/>
            <p:cNvSpPr/>
            <p:nvPr/>
          </p:nvSpPr>
          <p:spPr>
            <a:xfrm>
              <a:off x="26911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55"/>
            <p:cNvSpPr/>
            <p:nvPr/>
          </p:nvSpPr>
          <p:spPr>
            <a:xfrm>
              <a:off x="27091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55"/>
            <p:cNvSpPr/>
            <p:nvPr/>
          </p:nvSpPr>
          <p:spPr>
            <a:xfrm>
              <a:off x="27270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55"/>
            <p:cNvSpPr/>
            <p:nvPr/>
          </p:nvSpPr>
          <p:spPr>
            <a:xfrm>
              <a:off x="274507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55"/>
            <p:cNvSpPr/>
            <p:nvPr/>
          </p:nvSpPr>
          <p:spPr>
            <a:xfrm>
              <a:off x="276292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55"/>
            <p:cNvSpPr/>
            <p:nvPr/>
          </p:nvSpPr>
          <p:spPr>
            <a:xfrm>
              <a:off x="27988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55"/>
            <p:cNvSpPr/>
            <p:nvPr/>
          </p:nvSpPr>
          <p:spPr>
            <a:xfrm>
              <a:off x="28166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55"/>
            <p:cNvSpPr/>
            <p:nvPr/>
          </p:nvSpPr>
          <p:spPr>
            <a:xfrm>
              <a:off x="28884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55"/>
            <p:cNvSpPr/>
            <p:nvPr/>
          </p:nvSpPr>
          <p:spPr>
            <a:xfrm>
              <a:off x="29062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55"/>
            <p:cNvSpPr/>
            <p:nvPr/>
          </p:nvSpPr>
          <p:spPr>
            <a:xfrm>
              <a:off x="2924300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55"/>
            <p:cNvSpPr/>
            <p:nvPr/>
          </p:nvSpPr>
          <p:spPr>
            <a:xfrm>
              <a:off x="2942150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55"/>
            <p:cNvSpPr/>
            <p:nvPr/>
          </p:nvSpPr>
          <p:spPr>
            <a:xfrm>
              <a:off x="29600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55"/>
            <p:cNvSpPr/>
            <p:nvPr/>
          </p:nvSpPr>
          <p:spPr>
            <a:xfrm>
              <a:off x="29780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55"/>
            <p:cNvSpPr/>
            <p:nvPr/>
          </p:nvSpPr>
          <p:spPr>
            <a:xfrm>
              <a:off x="29958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55"/>
            <p:cNvSpPr/>
            <p:nvPr/>
          </p:nvSpPr>
          <p:spPr>
            <a:xfrm>
              <a:off x="32288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55"/>
            <p:cNvSpPr/>
            <p:nvPr/>
          </p:nvSpPr>
          <p:spPr>
            <a:xfrm>
              <a:off x="324687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55"/>
            <p:cNvSpPr/>
            <p:nvPr/>
          </p:nvSpPr>
          <p:spPr>
            <a:xfrm>
              <a:off x="326472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55"/>
            <p:cNvSpPr/>
            <p:nvPr/>
          </p:nvSpPr>
          <p:spPr>
            <a:xfrm>
              <a:off x="32827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55"/>
            <p:cNvSpPr/>
            <p:nvPr/>
          </p:nvSpPr>
          <p:spPr>
            <a:xfrm>
              <a:off x="33006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55"/>
            <p:cNvSpPr/>
            <p:nvPr/>
          </p:nvSpPr>
          <p:spPr>
            <a:xfrm>
              <a:off x="33184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55"/>
            <p:cNvSpPr/>
            <p:nvPr/>
          </p:nvSpPr>
          <p:spPr>
            <a:xfrm>
              <a:off x="33364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55"/>
            <p:cNvSpPr/>
            <p:nvPr/>
          </p:nvSpPr>
          <p:spPr>
            <a:xfrm>
              <a:off x="33543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55"/>
            <p:cNvSpPr/>
            <p:nvPr/>
          </p:nvSpPr>
          <p:spPr>
            <a:xfrm>
              <a:off x="337237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55"/>
            <p:cNvSpPr/>
            <p:nvPr/>
          </p:nvSpPr>
          <p:spPr>
            <a:xfrm>
              <a:off x="339022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55"/>
            <p:cNvSpPr/>
            <p:nvPr/>
          </p:nvSpPr>
          <p:spPr>
            <a:xfrm>
              <a:off x="34619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55"/>
            <p:cNvSpPr/>
            <p:nvPr/>
          </p:nvSpPr>
          <p:spPr>
            <a:xfrm>
              <a:off x="34798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55"/>
            <p:cNvSpPr/>
            <p:nvPr/>
          </p:nvSpPr>
          <p:spPr>
            <a:xfrm>
              <a:off x="26911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55"/>
            <p:cNvSpPr/>
            <p:nvPr/>
          </p:nvSpPr>
          <p:spPr>
            <a:xfrm>
              <a:off x="27091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55"/>
            <p:cNvSpPr/>
            <p:nvPr/>
          </p:nvSpPr>
          <p:spPr>
            <a:xfrm>
              <a:off x="27270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55"/>
            <p:cNvSpPr/>
            <p:nvPr/>
          </p:nvSpPr>
          <p:spPr>
            <a:xfrm>
              <a:off x="27450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55"/>
            <p:cNvSpPr/>
            <p:nvPr/>
          </p:nvSpPr>
          <p:spPr>
            <a:xfrm>
              <a:off x="276292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55"/>
            <p:cNvSpPr/>
            <p:nvPr/>
          </p:nvSpPr>
          <p:spPr>
            <a:xfrm>
              <a:off x="27988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55"/>
            <p:cNvSpPr/>
            <p:nvPr/>
          </p:nvSpPr>
          <p:spPr>
            <a:xfrm>
              <a:off x="28166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55"/>
            <p:cNvSpPr/>
            <p:nvPr/>
          </p:nvSpPr>
          <p:spPr>
            <a:xfrm>
              <a:off x="28346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55"/>
            <p:cNvSpPr/>
            <p:nvPr/>
          </p:nvSpPr>
          <p:spPr>
            <a:xfrm>
              <a:off x="28884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55"/>
            <p:cNvSpPr/>
            <p:nvPr/>
          </p:nvSpPr>
          <p:spPr>
            <a:xfrm>
              <a:off x="29062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55"/>
            <p:cNvSpPr/>
            <p:nvPr/>
          </p:nvSpPr>
          <p:spPr>
            <a:xfrm>
              <a:off x="2924300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55"/>
            <p:cNvSpPr/>
            <p:nvPr/>
          </p:nvSpPr>
          <p:spPr>
            <a:xfrm>
              <a:off x="2942150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55"/>
            <p:cNvSpPr/>
            <p:nvPr/>
          </p:nvSpPr>
          <p:spPr>
            <a:xfrm>
              <a:off x="29600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55"/>
            <p:cNvSpPr/>
            <p:nvPr/>
          </p:nvSpPr>
          <p:spPr>
            <a:xfrm>
              <a:off x="29958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55"/>
            <p:cNvSpPr/>
            <p:nvPr/>
          </p:nvSpPr>
          <p:spPr>
            <a:xfrm>
              <a:off x="32288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55"/>
            <p:cNvSpPr/>
            <p:nvPr/>
          </p:nvSpPr>
          <p:spPr>
            <a:xfrm>
              <a:off x="32468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55"/>
            <p:cNvSpPr/>
            <p:nvPr/>
          </p:nvSpPr>
          <p:spPr>
            <a:xfrm>
              <a:off x="326472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55"/>
            <p:cNvSpPr/>
            <p:nvPr/>
          </p:nvSpPr>
          <p:spPr>
            <a:xfrm>
              <a:off x="32827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55"/>
            <p:cNvSpPr/>
            <p:nvPr/>
          </p:nvSpPr>
          <p:spPr>
            <a:xfrm>
              <a:off x="33006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55"/>
            <p:cNvSpPr/>
            <p:nvPr/>
          </p:nvSpPr>
          <p:spPr>
            <a:xfrm>
              <a:off x="33184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55"/>
            <p:cNvSpPr/>
            <p:nvPr/>
          </p:nvSpPr>
          <p:spPr>
            <a:xfrm>
              <a:off x="33364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55"/>
            <p:cNvSpPr/>
            <p:nvPr/>
          </p:nvSpPr>
          <p:spPr>
            <a:xfrm>
              <a:off x="33543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55"/>
            <p:cNvSpPr/>
            <p:nvPr/>
          </p:nvSpPr>
          <p:spPr>
            <a:xfrm>
              <a:off x="33723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55"/>
            <p:cNvSpPr/>
            <p:nvPr/>
          </p:nvSpPr>
          <p:spPr>
            <a:xfrm>
              <a:off x="339022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55"/>
            <p:cNvSpPr/>
            <p:nvPr/>
          </p:nvSpPr>
          <p:spPr>
            <a:xfrm>
              <a:off x="34080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55"/>
            <p:cNvSpPr/>
            <p:nvPr/>
          </p:nvSpPr>
          <p:spPr>
            <a:xfrm>
              <a:off x="34261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55"/>
            <p:cNvSpPr/>
            <p:nvPr/>
          </p:nvSpPr>
          <p:spPr>
            <a:xfrm>
              <a:off x="34439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55"/>
            <p:cNvSpPr/>
            <p:nvPr/>
          </p:nvSpPr>
          <p:spPr>
            <a:xfrm>
              <a:off x="34619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55"/>
            <p:cNvSpPr/>
            <p:nvPr/>
          </p:nvSpPr>
          <p:spPr>
            <a:xfrm>
              <a:off x="34798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55"/>
            <p:cNvSpPr/>
            <p:nvPr/>
          </p:nvSpPr>
          <p:spPr>
            <a:xfrm>
              <a:off x="34976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55"/>
            <p:cNvSpPr/>
            <p:nvPr/>
          </p:nvSpPr>
          <p:spPr>
            <a:xfrm>
              <a:off x="35157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55"/>
            <p:cNvSpPr/>
            <p:nvPr/>
          </p:nvSpPr>
          <p:spPr>
            <a:xfrm>
              <a:off x="25658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55"/>
            <p:cNvSpPr/>
            <p:nvPr/>
          </p:nvSpPr>
          <p:spPr>
            <a:xfrm>
              <a:off x="25836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55"/>
            <p:cNvSpPr/>
            <p:nvPr/>
          </p:nvSpPr>
          <p:spPr>
            <a:xfrm>
              <a:off x="260155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55"/>
            <p:cNvSpPr/>
            <p:nvPr/>
          </p:nvSpPr>
          <p:spPr>
            <a:xfrm>
              <a:off x="26195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55"/>
            <p:cNvSpPr/>
            <p:nvPr/>
          </p:nvSpPr>
          <p:spPr>
            <a:xfrm>
              <a:off x="26374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55"/>
            <p:cNvSpPr/>
            <p:nvPr/>
          </p:nvSpPr>
          <p:spPr>
            <a:xfrm>
              <a:off x="26554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55"/>
            <p:cNvSpPr/>
            <p:nvPr/>
          </p:nvSpPr>
          <p:spPr>
            <a:xfrm>
              <a:off x="26733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55"/>
            <p:cNvSpPr/>
            <p:nvPr/>
          </p:nvSpPr>
          <p:spPr>
            <a:xfrm>
              <a:off x="27270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55"/>
            <p:cNvSpPr/>
            <p:nvPr/>
          </p:nvSpPr>
          <p:spPr>
            <a:xfrm>
              <a:off x="27450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55"/>
            <p:cNvSpPr/>
            <p:nvPr/>
          </p:nvSpPr>
          <p:spPr>
            <a:xfrm>
              <a:off x="27807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55"/>
            <p:cNvSpPr/>
            <p:nvPr/>
          </p:nvSpPr>
          <p:spPr>
            <a:xfrm>
              <a:off x="27988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55"/>
            <p:cNvSpPr/>
            <p:nvPr/>
          </p:nvSpPr>
          <p:spPr>
            <a:xfrm>
              <a:off x="28346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55"/>
            <p:cNvSpPr/>
            <p:nvPr/>
          </p:nvSpPr>
          <p:spPr>
            <a:xfrm>
              <a:off x="28525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55"/>
            <p:cNvSpPr/>
            <p:nvPr/>
          </p:nvSpPr>
          <p:spPr>
            <a:xfrm>
              <a:off x="29062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55"/>
            <p:cNvSpPr/>
            <p:nvPr/>
          </p:nvSpPr>
          <p:spPr>
            <a:xfrm>
              <a:off x="292430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55"/>
            <p:cNvSpPr/>
            <p:nvPr/>
          </p:nvSpPr>
          <p:spPr>
            <a:xfrm>
              <a:off x="294215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55"/>
            <p:cNvSpPr/>
            <p:nvPr/>
          </p:nvSpPr>
          <p:spPr>
            <a:xfrm>
              <a:off x="29600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55"/>
            <p:cNvSpPr/>
            <p:nvPr/>
          </p:nvSpPr>
          <p:spPr>
            <a:xfrm>
              <a:off x="29780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55"/>
            <p:cNvSpPr/>
            <p:nvPr/>
          </p:nvSpPr>
          <p:spPr>
            <a:xfrm>
              <a:off x="31213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55"/>
            <p:cNvSpPr/>
            <p:nvPr/>
          </p:nvSpPr>
          <p:spPr>
            <a:xfrm>
              <a:off x="31392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55"/>
            <p:cNvSpPr/>
            <p:nvPr/>
          </p:nvSpPr>
          <p:spPr>
            <a:xfrm>
              <a:off x="31572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55"/>
            <p:cNvSpPr/>
            <p:nvPr/>
          </p:nvSpPr>
          <p:spPr>
            <a:xfrm>
              <a:off x="31751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55"/>
            <p:cNvSpPr/>
            <p:nvPr/>
          </p:nvSpPr>
          <p:spPr>
            <a:xfrm>
              <a:off x="31931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55"/>
            <p:cNvSpPr/>
            <p:nvPr/>
          </p:nvSpPr>
          <p:spPr>
            <a:xfrm>
              <a:off x="32109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55"/>
            <p:cNvSpPr/>
            <p:nvPr/>
          </p:nvSpPr>
          <p:spPr>
            <a:xfrm>
              <a:off x="32288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55"/>
            <p:cNvSpPr/>
            <p:nvPr/>
          </p:nvSpPr>
          <p:spPr>
            <a:xfrm>
              <a:off x="32468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55"/>
            <p:cNvSpPr/>
            <p:nvPr/>
          </p:nvSpPr>
          <p:spPr>
            <a:xfrm>
              <a:off x="326472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55"/>
            <p:cNvSpPr/>
            <p:nvPr/>
          </p:nvSpPr>
          <p:spPr>
            <a:xfrm>
              <a:off x="32827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55"/>
            <p:cNvSpPr/>
            <p:nvPr/>
          </p:nvSpPr>
          <p:spPr>
            <a:xfrm>
              <a:off x="33006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55"/>
            <p:cNvSpPr/>
            <p:nvPr/>
          </p:nvSpPr>
          <p:spPr>
            <a:xfrm>
              <a:off x="33184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55"/>
            <p:cNvSpPr/>
            <p:nvPr/>
          </p:nvSpPr>
          <p:spPr>
            <a:xfrm>
              <a:off x="33364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55"/>
            <p:cNvSpPr/>
            <p:nvPr/>
          </p:nvSpPr>
          <p:spPr>
            <a:xfrm>
              <a:off x="33543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55"/>
            <p:cNvSpPr/>
            <p:nvPr/>
          </p:nvSpPr>
          <p:spPr>
            <a:xfrm>
              <a:off x="33723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55"/>
            <p:cNvSpPr/>
            <p:nvPr/>
          </p:nvSpPr>
          <p:spPr>
            <a:xfrm>
              <a:off x="339022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55"/>
            <p:cNvSpPr/>
            <p:nvPr/>
          </p:nvSpPr>
          <p:spPr>
            <a:xfrm>
              <a:off x="34080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55"/>
            <p:cNvSpPr/>
            <p:nvPr/>
          </p:nvSpPr>
          <p:spPr>
            <a:xfrm>
              <a:off x="34261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55"/>
            <p:cNvSpPr/>
            <p:nvPr/>
          </p:nvSpPr>
          <p:spPr>
            <a:xfrm>
              <a:off x="34439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55"/>
            <p:cNvSpPr/>
            <p:nvPr/>
          </p:nvSpPr>
          <p:spPr>
            <a:xfrm>
              <a:off x="34619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55"/>
            <p:cNvSpPr/>
            <p:nvPr/>
          </p:nvSpPr>
          <p:spPr>
            <a:xfrm>
              <a:off x="34798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55"/>
            <p:cNvSpPr/>
            <p:nvPr/>
          </p:nvSpPr>
          <p:spPr>
            <a:xfrm>
              <a:off x="34976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55"/>
            <p:cNvSpPr/>
            <p:nvPr/>
          </p:nvSpPr>
          <p:spPr>
            <a:xfrm>
              <a:off x="35157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55"/>
            <p:cNvSpPr/>
            <p:nvPr/>
          </p:nvSpPr>
          <p:spPr>
            <a:xfrm>
              <a:off x="35335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55"/>
            <p:cNvSpPr/>
            <p:nvPr/>
          </p:nvSpPr>
          <p:spPr>
            <a:xfrm>
              <a:off x="355160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55"/>
            <p:cNvSpPr/>
            <p:nvPr/>
          </p:nvSpPr>
          <p:spPr>
            <a:xfrm>
              <a:off x="356945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55"/>
            <p:cNvSpPr/>
            <p:nvPr/>
          </p:nvSpPr>
          <p:spPr>
            <a:xfrm>
              <a:off x="358730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55"/>
            <p:cNvSpPr/>
            <p:nvPr/>
          </p:nvSpPr>
          <p:spPr>
            <a:xfrm>
              <a:off x="36053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55"/>
            <p:cNvSpPr/>
            <p:nvPr/>
          </p:nvSpPr>
          <p:spPr>
            <a:xfrm>
              <a:off x="25478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55"/>
            <p:cNvSpPr/>
            <p:nvPr/>
          </p:nvSpPr>
          <p:spPr>
            <a:xfrm>
              <a:off x="25658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55"/>
            <p:cNvSpPr/>
            <p:nvPr/>
          </p:nvSpPr>
          <p:spPr>
            <a:xfrm>
              <a:off x="25836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55"/>
            <p:cNvSpPr/>
            <p:nvPr/>
          </p:nvSpPr>
          <p:spPr>
            <a:xfrm>
              <a:off x="260155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55"/>
            <p:cNvSpPr/>
            <p:nvPr/>
          </p:nvSpPr>
          <p:spPr>
            <a:xfrm>
              <a:off x="26195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55"/>
            <p:cNvSpPr/>
            <p:nvPr/>
          </p:nvSpPr>
          <p:spPr>
            <a:xfrm>
              <a:off x="26374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55"/>
            <p:cNvSpPr/>
            <p:nvPr/>
          </p:nvSpPr>
          <p:spPr>
            <a:xfrm>
              <a:off x="26554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55"/>
            <p:cNvSpPr/>
            <p:nvPr/>
          </p:nvSpPr>
          <p:spPr>
            <a:xfrm>
              <a:off x="26733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55"/>
            <p:cNvSpPr/>
            <p:nvPr/>
          </p:nvSpPr>
          <p:spPr>
            <a:xfrm>
              <a:off x="26911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55"/>
            <p:cNvSpPr/>
            <p:nvPr/>
          </p:nvSpPr>
          <p:spPr>
            <a:xfrm>
              <a:off x="27091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55"/>
            <p:cNvSpPr/>
            <p:nvPr/>
          </p:nvSpPr>
          <p:spPr>
            <a:xfrm>
              <a:off x="27270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55"/>
            <p:cNvSpPr/>
            <p:nvPr/>
          </p:nvSpPr>
          <p:spPr>
            <a:xfrm>
              <a:off x="27450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55"/>
            <p:cNvSpPr/>
            <p:nvPr/>
          </p:nvSpPr>
          <p:spPr>
            <a:xfrm>
              <a:off x="276292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55"/>
            <p:cNvSpPr/>
            <p:nvPr/>
          </p:nvSpPr>
          <p:spPr>
            <a:xfrm>
              <a:off x="27807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55"/>
            <p:cNvSpPr/>
            <p:nvPr/>
          </p:nvSpPr>
          <p:spPr>
            <a:xfrm>
              <a:off x="27988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55"/>
            <p:cNvSpPr/>
            <p:nvPr/>
          </p:nvSpPr>
          <p:spPr>
            <a:xfrm>
              <a:off x="28346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55"/>
            <p:cNvSpPr/>
            <p:nvPr/>
          </p:nvSpPr>
          <p:spPr>
            <a:xfrm>
              <a:off x="28525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55"/>
            <p:cNvSpPr/>
            <p:nvPr/>
          </p:nvSpPr>
          <p:spPr>
            <a:xfrm>
              <a:off x="28703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55"/>
            <p:cNvSpPr/>
            <p:nvPr/>
          </p:nvSpPr>
          <p:spPr>
            <a:xfrm>
              <a:off x="29062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55"/>
            <p:cNvSpPr/>
            <p:nvPr/>
          </p:nvSpPr>
          <p:spPr>
            <a:xfrm>
              <a:off x="292430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55"/>
            <p:cNvSpPr/>
            <p:nvPr/>
          </p:nvSpPr>
          <p:spPr>
            <a:xfrm>
              <a:off x="294215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55"/>
            <p:cNvSpPr/>
            <p:nvPr/>
          </p:nvSpPr>
          <p:spPr>
            <a:xfrm>
              <a:off x="29958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55"/>
            <p:cNvSpPr/>
            <p:nvPr/>
          </p:nvSpPr>
          <p:spPr>
            <a:xfrm>
              <a:off x="30139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55"/>
            <p:cNvSpPr/>
            <p:nvPr/>
          </p:nvSpPr>
          <p:spPr>
            <a:xfrm>
              <a:off x="31035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55"/>
            <p:cNvSpPr/>
            <p:nvPr/>
          </p:nvSpPr>
          <p:spPr>
            <a:xfrm>
              <a:off x="31213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55"/>
            <p:cNvSpPr/>
            <p:nvPr/>
          </p:nvSpPr>
          <p:spPr>
            <a:xfrm>
              <a:off x="31392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55"/>
            <p:cNvSpPr/>
            <p:nvPr/>
          </p:nvSpPr>
          <p:spPr>
            <a:xfrm>
              <a:off x="31572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55"/>
            <p:cNvSpPr/>
            <p:nvPr/>
          </p:nvSpPr>
          <p:spPr>
            <a:xfrm>
              <a:off x="31931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55"/>
            <p:cNvSpPr/>
            <p:nvPr/>
          </p:nvSpPr>
          <p:spPr>
            <a:xfrm>
              <a:off x="32109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55"/>
            <p:cNvSpPr/>
            <p:nvPr/>
          </p:nvSpPr>
          <p:spPr>
            <a:xfrm>
              <a:off x="32288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55"/>
            <p:cNvSpPr/>
            <p:nvPr/>
          </p:nvSpPr>
          <p:spPr>
            <a:xfrm>
              <a:off x="32468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55"/>
            <p:cNvSpPr/>
            <p:nvPr/>
          </p:nvSpPr>
          <p:spPr>
            <a:xfrm>
              <a:off x="326472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55"/>
            <p:cNvSpPr/>
            <p:nvPr/>
          </p:nvSpPr>
          <p:spPr>
            <a:xfrm>
              <a:off x="32827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55"/>
            <p:cNvSpPr/>
            <p:nvPr/>
          </p:nvSpPr>
          <p:spPr>
            <a:xfrm>
              <a:off x="33006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55"/>
            <p:cNvSpPr/>
            <p:nvPr/>
          </p:nvSpPr>
          <p:spPr>
            <a:xfrm>
              <a:off x="33184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55"/>
            <p:cNvSpPr/>
            <p:nvPr/>
          </p:nvSpPr>
          <p:spPr>
            <a:xfrm>
              <a:off x="33364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55"/>
            <p:cNvSpPr/>
            <p:nvPr/>
          </p:nvSpPr>
          <p:spPr>
            <a:xfrm>
              <a:off x="33543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55"/>
            <p:cNvSpPr/>
            <p:nvPr/>
          </p:nvSpPr>
          <p:spPr>
            <a:xfrm>
              <a:off x="33723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55"/>
            <p:cNvSpPr/>
            <p:nvPr/>
          </p:nvSpPr>
          <p:spPr>
            <a:xfrm>
              <a:off x="339022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55"/>
            <p:cNvSpPr/>
            <p:nvPr/>
          </p:nvSpPr>
          <p:spPr>
            <a:xfrm>
              <a:off x="34080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55"/>
            <p:cNvSpPr/>
            <p:nvPr/>
          </p:nvSpPr>
          <p:spPr>
            <a:xfrm>
              <a:off x="34261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55"/>
            <p:cNvSpPr/>
            <p:nvPr/>
          </p:nvSpPr>
          <p:spPr>
            <a:xfrm>
              <a:off x="34439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55"/>
            <p:cNvSpPr/>
            <p:nvPr/>
          </p:nvSpPr>
          <p:spPr>
            <a:xfrm>
              <a:off x="34619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55"/>
            <p:cNvSpPr/>
            <p:nvPr/>
          </p:nvSpPr>
          <p:spPr>
            <a:xfrm>
              <a:off x="34798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55"/>
            <p:cNvSpPr/>
            <p:nvPr/>
          </p:nvSpPr>
          <p:spPr>
            <a:xfrm>
              <a:off x="34976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55"/>
            <p:cNvSpPr/>
            <p:nvPr/>
          </p:nvSpPr>
          <p:spPr>
            <a:xfrm>
              <a:off x="35157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55"/>
            <p:cNvSpPr/>
            <p:nvPr/>
          </p:nvSpPr>
          <p:spPr>
            <a:xfrm>
              <a:off x="35335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55"/>
            <p:cNvSpPr/>
            <p:nvPr/>
          </p:nvSpPr>
          <p:spPr>
            <a:xfrm>
              <a:off x="355160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55"/>
            <p:cNvSpPr/>
            <p:nvPr/>
          </p:nvSpPr>
          <p:spPr>
            <a:xfrm>
              <a:off x="356945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55"/>
            <p:cNvSpPr/>
            <p:nvPr/>
          </p:nvSpPr>
          <p:spPr>
            <a:xfrm>
              <a:off x="358730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55"/>
            <p:cNvSpPr/>
            <p:nvPr/>
          </p:nvSpPr>
          <p:spPr>
            <a:xfrm>
              <a:off x="36053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55"/>
            <p:cNvSpPr/>
            <p:nvPr/>
          </p:nvSpPr>
          <p:spPr>
            <a:xfrm>
              <a:off x="36231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55"/>
            <p:cNvSpPr/>
            <p:nvPr/>
          </p:nvSpPr>
          <p:spPr>
            <a:xfrm>
              <a:off x="36412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55"/>
            <p:cNvSpPr/>
            <p:nvPr/>
          </p:nvSpPr>
          <p:spPr>
            <a:xfrm>
              <a:off x="25658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55"/>
            <p:cNvSpPr/>
            <p:nvPr/>
          </p:nvSpPr>
          <p:spPr>
            <a:xfrm>
              <a:off x="25836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55"/>
            <p:cNvSpPr/>
            <p:nvPr/>
          </p:nvSpPr>
          <p:spPr>
            <a:xfrm>
              <a:off x="260155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55"/>
            <p:cNvSpPr/>
            <p:nvPr/>
          </p:nvSpPr>
          <p:spPr>
            <a:xfrm>
              <a:off x="26195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55"/>
            <p:cNvSpPr/>
            <p:nvPr/>
          </p:nvSpPr>
          <p:spPr>
            <a:xfrm>
              <a:off x="26374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55"/>
            <p:cNvSpPr/>
            <p:nvPr/>
          </p:nvSpPr>
          <p:spPr>
            <a:xfrm>
              <a:off x="26554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55"/>
            <p:cNvSpPr/>
            <p:nvPr/>
          </p:nvSpPr>
          <p:spPr>
            <a:xfrm>
              <a:off x="26733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55"/>
            <p:cNvSpPr/>
            <p:nvPr/>
          </p:nvSpPr>
          <p:spPr>
            <a:xfrm>
              <a:off x="26911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55"/>
            <p:cNvSpPr/>
            <p:nvPr/>
          </p:nvSpPr>
          <p:spPr>
            <a:xfrm>
              <a:off x="27091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55"/>
            <p:cNvSpPr/>
            <p:nvPr/>
          </p:nvSpPr>
          <p:spPr>
            <a:xfrm>
              <a:off x="27270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55"/>
            <p:cNvSpPr/>
            <p:nvPr/>
          </p:nvSpPr>
          <p:spPr>
            <a:xfrm>
              <a:off x="27450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55"/>
            <p:cNvSpPr/>
            <p:nvPr/>
          </p:nvSpPr>
          <p:spPr>
            <a:xfrm>
              <a:off x="276292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55"/>
            <p:cNvSpPr/>
            <p:nvPr/>
          </p:nvSpPr>
          <p:spPr>
            <a:xfrm>
              <a:off x="27807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55"/>
            <p:cNvSpPr/>
            <p:nvPr/>
          </p:nvSpPr>
          <p:spPr>
            <a:xfrm>
              <a:off x="27988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55"/>
            <p:cNvSpPr/>
            <p:nvPr/>
          </p:nvSpPr>
          <p:spPr>
            <a:xfrm>
              <a:off x="28166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55"/>
            <p:cNvSpPr/>
            <p:nvPr/>
          </p:nvSpPr>
          <p:spPr>
            <a:xfrm>
              <a:off x="28346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55"/>
            <p:cNvSpPr/>
            <p:nvPr/>
          </p:nvSpPr>
          <p:spPr>
            <a:xfrm>
              <a:off x="28525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55"/>
            <p:cNvSpPr/>
            <p:nvPr/>
          </p:nvSpPr>
          <p:spPr>
            <a:xfrm>
              <a:off x="28703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55"/>
            <p:cNvSpPr/>
            <p:nvPr/>
          </p:nvSpPr>
          <p:spPr>
            <a:xfrm>
              <a:off x="29062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55"/>
            <p:cNvSpPr/>
            <p:nvPr/>
          </p:nvSpPr>
          <p:spPr>
            <a:xfrm>
              <a:off x="29243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55"/>
            <p:cNvSpPr/>
            <p:nvPr/>
          </p:nvSpPr>
          <p:spPr>
            <a:xfrm>
              <a:off x="30139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55"/>
            <p:cNvSpPr/>
            <p:nvPr/>
          </p:nvSpPr>
          <p:spPr>
            <a:xfrm>
              <a:off x="30855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55"/>
            <p:cNvSpPr/>
            <p:nvPr/>
          </p:nvSpPr>
          <p:spPr>
            <a:xfrm>
              <a:off x="31035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55"/>
            <p:cNvSpPr/>
            <p:nvPr/>
          </p:nvSpPr>
          <p:spPr>
            <a:xfrm>
              <a:off x="31213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55"/>
            <p:cNvSpPr/>
            <p:nvPr/>
          </p:nvSpPr>
          <p:spPr>
            <a:xfrm>
              <a:off x="31392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55"/>
            <p:cNvSpPr/>
            <p:nvPr/>
          </p:nvSpPr>
          <p:spPr>
            <a:xfrm>
              <a:off x="31572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55"/>
            <p:cNvSpPr/>
            <p:nvPr/>
          </p:nvSpPr>
          <p:spPr>
            <a:xfrm>
              <a:off x="31751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55"/>
            <p:cNvSpPr/>
            <p:nvPr/>
          </p:nvSpPr>
          <p:spPr>
            <a:xfrm>
              <a:off x="31931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55"/>
            <p:cNvSpPr/>
            <p:nvPr/>
          </p:nvSpPr>
          <p:spPr>
            <a:xfrm>
              <a:off x="32109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55"/>
            <p:cNvSpPr/>
            <p:nvPr/>
          </p:nvSpPr>
          <p:spPr>
            <a:xfrm>
              <a:off x="32288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55"/>
            <p:cNvSpPr/>
            <p:nvPr/>
          </p:nvSpPr>
          <p:spPr>
            <a:xfrm>
              <a:off x="32468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55"/>
            <p:cNvSpPr/>
            <p:nvPr/>
          </p:nvSpPr>
          <p:spPr>
            <a:xfrm>
              <a:off x="326472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55"/>
            <p:cNvSpPr/>
            <p:nvPr/>
          </p:nvSpPr>
          <p:spPr>
            <a:xfrm>
              <a:off x="32827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55"/>
            <p:cNvSpPr/>
            <p:nvPr/>
          </p:nvSpPr>
          <p:spPr>
            <a:xfrm>
              <a:off x="33006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55"/>
            <p:cNvSpPr/>
            <p:nvPr/>
          </p:nvSpPr>
          <p:spPr>
            <a:xfrm>
              <a:off x="33184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55"/>
            <p:cNvSpPr/>
            <p:nvPr/>
          </p:nvSpPr>
          <p:spPr>
            <a:xfrm>
              <a:off x="33364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55"/>
            <p:cNvSpPr/>
            <p:nvPr/>
          </p:nvSpPr>
          <p:spPr>
            <a:xfrm>
              <a:off x="33543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55"/>
            <p:cNvSpPr/>
            <p:nvPr/>
          </p:nvSpPr>
          <p:spPr>
            <a:xfrm>
              <a:off x="33723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55"/>
            <p:cNvSpPr/>
            <p:nvPr/>
          </p:nvSpPr>
          <p:spPr>
            <a:xfrm>
              <a:off x="339022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55"/>
            <p:cNvSpPr/>
            <p:nvPr/>
          </p:nvSpPr>
          <p:spPr>
            <a:xfrm>
              <a:off x="34080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55"/>
            <p:cNvSpPr/>
            <p:nvPr/>
          </p:nvSpPr>
          <p:spPr>
            <a:xfrm>
              <a:off x="34261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55"/>
            <p:cNvSpPr/>
            <p:nvPr/>
          </p:nvSpPr>
          <p:spPr>
            <a:xfrm>
              <a:off x="34439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55"/>
            <p:cNvSpPr/>
            <p:nvPr/>
          </p:nvSpPr>
          <p:spPr>
            <a:xfrm>
              <a:off x="34619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55"/>
            <p:cNvSpPr/>
            <p:nvPr/>
          </p:nvSpPr>
          <p:spPr>
            <a:xfrm>
              <a:off x="34798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55"/>
            <p:cNvSpPr/>
            <p:nvPr/>
          </p:nvSpPr>
          <p:spPr>
            <a:xfrm>
              <a:off x="34976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55"/>
            <p:cNvSpPr/>
            <p:nvPr/>
          </p:nvSpPr>
          <p:spPr>
            <a:xfrm>
              <a:off x="35157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55"/>
            <p:cNvSpPr/>
            <p:nvPr/>
          </p:nvSpPr>
          <p:spPr>
            <a:xfrm>
              <a:off x="35335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55"/>
            <p:cNvSpPr/>
            <p:nvPr/>
          </p:nvSpPr>
          <p:spPr>
            <a:xfrm>
              <a:off x="35516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55"/>
            <p:cNvSpPr/>
            <p:nvPr/>
          </p:nvSpPr>
          <p:spPr>
            <a:xfrm>
              <a:off x="356945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55"/>
            <p:cNvSpPr/>
            <p:nvPr/>
          </p:nvSpPr>
          <p:spPr>
            <a:xfrm>
              <a:off x="35873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55"/>
            <p:cNvSpPr/>
            <p:nvPr/>
          </p:nvSpPr>
          <p:spPr>
            <a:xfrm>
              <a:off x="36053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55"/>
            <p:cNvSpPr/>
            <p:nvPr/>
          </p:nvSpPr>
          <p:spPr>
            <a:xfrm>
              <a:off x="36231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55"/>
            <p:cNvSpPr/>
            <p:nvPr/>
          </p:nvSpPr>
          <p:spPr>
            <a:xfrm>
              <a:off x="25478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55"/>
            <p:cNvSpPr/>
            <p:nvPr/>
          </p:nvSpPr>
          <p:spPr>
            <a:xfrm>
              <a:off x="25658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55"/>
            <p:cNvSpPr/>
            <p:nvPr/>
          </p:nvSpPr>
          <p:spPr>
            <a:xfrm>
              <a:off x="25836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55"/>
            <p:cNvSpPr/>
            <p:nvPr/>
          </p:nvSpPr>
          <p:spPr>
            <a:xfrm>
              <a:off x="260155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55"/>
            <p:cNvSpPr/>
            <p:nvPr/>
          </p:nvSpPr>
          <p:spPr>
            <a:xfrm>
              <a:off x="26195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55"/>
            <p:cNvSpPr/>
            <p:nvPr/>
          </p:nvSpPr>
          <p:spPr>
            <a:xfrm>
              <a:off x="26374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55"/>
            <p:cNvSpPr/>
            <p:nvPr/>
          </p:nvSpPr>
          <p:spPr>
            <a:xfrm>
              <a:off x="26554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55"/>
            <p:cNvSpPr/>
            <p:nvPr/>
          </p:nvSpPr>
          <p:spPr>
            <a:xfrm>
              <a:off x="26733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55"/>
            <p:cNvSpPr/>
            <p:nvPr/>
          </p:nvSpPr>
          <p:spPr>
            <a:xfrm>
              <a:off x="26911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55"/>
            <p:cNvSpPr/>
            <p:nvPr/>
          </p:nvSpPr>
          <p:spPr>
            <a:xfrm>
              <a:off x="27091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55"/>
            <p:cNvSpPr/>
            <p:nvPr/>
          </p:nvSpPr>
          <p:spPr>
            <a:xfrm>
              <a:off x="27270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55"/>
            <p:cNvSpPr/>
            <p:nvPr/>
          </p:nvSpPr>
          <p:spPr>
            <a:xfrm>
              <a:off x="27450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55"/>
            <p:cNvSpPr/>
            <p:nvPr/>
          </p:nvSpPr>
          <p:spPr>
            <a:xfrm>
              <a:off x="276292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55"/>
            <p:cNvSpPr/>
            <p:nvPr/>
          </p:nvSpPr>
          <p:spPr>
            <a:xfrm>
              <a:off x="28166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55"/>
            <p:cNvSpPr/>
            <p:nvPr/>
          </p:nvSpPr>
          <p:spPr>
            <a:xfrm>
              <a:off x="28346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55"/>
            <p:cNvSpPr/>
            <p:nvPr/>
          </p:nvSpPr>
          <p:spPr>
            <a:xfrm>
              <a:off x="28525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55"/>
            <p:cNvSpPr/>
            <p:nvPr/>
          </p:nvSpPr>
          <p:spPr>
            <a:xfrm>
              <a:off x="28703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55"/>
            <p:cNvSpPr/>
            <p:nvPr/>
          </p:nvSpPr>
          <p:spPr>
            <a:xfrm>
              <a:off x="29062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55"/>
            <p:cNvSpPr/>
            <p:nvPr/>
          </p:nvSpPr>
          <p:spPr>
            <a:xfrm>
              <a:off x="29243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55"/>
            <p:cNvSpPr/>
            <p:nvPr/>
          </p:nvSpPr>
          <p:spPr>
            <a:xfrm>
              <a:off x="30496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55"/>
            <p:cNvSpPr/>
            <p:nvPr/>
          </p:nvSpPr>
          <p:spPr>
            <a:xfrm>
              <a:off x="30855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55"/>
            <p:cNvSpPr/>
            <p:nvPr/>
          </p:nvSpPr>
          <p:spPr>
            <a:xfrm>
              <a:off x="31035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55"/>
            <p:cNvSpPr/>
            <p:nvPr/>
          </p:nvSpPr>
          <p:spPr>
            <a:xfrm>
              <a:off x="31392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55"/>
            <p:cNvSpPr/>
            <p:nvPr/>
          </p:nvSpPr>
          <p:spPr>
            <a:xfrm>
              <a:off x="31572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55"/>
            <p:cNvSpPr/>
            <p:nvPr/>
          </p:nvSpPr>
          <p:spPr>
            <a:xfrm>
              <a:off x="31751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55"/>
            <p:cNvSpPr/>
            <p:nvPr/>
          </p:nvSpPr>
          <p:spPr>
            <a:xfrm>
              <a:off x="31931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55"/>
            <p:cNvSpPr/>
            <p:nvPr/>
          </p:nvSpPr>
          <p:spPr>
            <a:xfrm>
              <a:off x="32109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55"/>
            <p:cNvSpPr/>
            <p:nvPr/>
          </p:nvSpPr>
          <p:spPr>
            <a:xfrm>
              <a:off x="32288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55"/>
            <p:cNvSpPr/>
            <p:nvPr/>
          </p:nvSpPr>
          <p:spPr>
            <a:xfrm>
              <a:off x="32468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55"/>
            <p:cNvSpPr/>
            <p:nvPr/>
          </p:nvSpPr>
          <p:spPr>
            <a:xfrm>
              <a:off x="326472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55"/>
            <p:cNvSpPr/>
            <p:nvPr/>
          </p:nvSpPr>
          <p:spPr>
            <a:xfrm>
              <a:off x="32827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55"/>
            <p:cNvSpPr/>
            <p:nvPr/>
          </p:nvSpPr>
          <p:spPr>
            <a:xfrm>
              <a:off x="33006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55"/>
            <p:cNvSpPr/>
            <p:nvPr/>
          </p:nvSpPr>
          <p:spPr>
            <a:xfrm>
              <a:off x="33184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55"/>
            <p:cNvSpPr/>
            <p:nvPr/>
          </p:nvSpPr>
          <p:spPr>
            <a:xfrm>
              <a:off x="33364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55"/>
            <p:cNvSpPr/>
            <p:nvPr/>
          </p:nvSpPr>
          <p:spPr>
            <a:xfrm>
              <a:off x="33543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55"/>
            <p:cNvSpPr/>
            <p:nvPr/>
          </p:nvSpPr>
          <p:spPr>
            <a:xfrm>
              <a:off x="33723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55"/>
            <p:cNvSpPr/>
            <p:nvPr/>
          </p:nvSpPr>
          <p:spPr>
            <a:xfrm>
              <a:off x="339022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55"/>
            <p:cNvSpPr/>
            <p:nvPr/>
          </p:nvSpPr>
          <p:spPr>
            <a:xfrm>
              <a:off x="34080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55"/>
            <p:cNvSpPr/>
            <p:nvPr/>
          </p:nvSpPr>
          <p:spPr>
            <a:xfrm>
              <a:off x="34261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55"/>
            <p:cNvSpPr/>
            <p:nvPr/>
          </p:nvSpPr>
          <p:spPr>
            <a:xfrm>
              <a:off x="34439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55"/>
            <p:cNvSpPr/>
            <p:nvPr/>
          </p:nvSpPr>
          <p:spPr>
            <a:xfrm>
              <a:off x="34619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55"/>
            <p:cNvSpPr/>
            <p:nvPr/>
          </p:nvSpPr>
          <p:spPr>
            <a:xfrm>
              <a:off x="34798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55"/>
            <p:cNvSpPr/>
            <p:nvPr/>
          </p:nvSpPr>
          <p:spPr>
            <a:xfrm>
              <a:off x="34976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55"/>
            <p:cNvSpPr/>
            <p:nvPr/>
          </p:nvSpPr>
          <p:spPr>
            <a:xfrm>
              <a:off x="35157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55"/>
            <p:cNvSpPr/>
            <p:nvPr/>
          </p:nvSpPr>
          <p:spPr>
            <a:xfrm>
              <a:off x="35335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55"/>
            <p:cNvSpPr/>
            <p:nvPr/>
          </p:nvSpPr>
          <p:spPr>
            <a:xfrm>
              <a:off x="35516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55"/>
            <p:cNvSpPr/>
            <p:nvPr/>
          </p:nvSpPr>
          <p:spPr>
            <a:xfrm>
              <a:off x="356945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55"/>
            <p:cNvSpPr/>
            <p:nvPr/>
          </p:nvSpPr>
          <p:spPr>
            <a:xfrm>
              <a:off x="35873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55"/>
            <p:cNvSpPr/>
            <p:nvPr/>
          </p:nvSpPr>
          <p:spPr>
            <a:xfrm>
              <a:off x="36053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55"/>
            <p:cNvSpPr/>
            <p:nvPr/>
          </p:nvSpPr>
          <p:spPr>
            <a:xfrm>
              <a:off x="25478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55"/>
            <p:cNvSpPr/>
            <p:nvPr/>
          </p:nvSpPr>
          <p:spPr>
            <a:xfrm>
              <a:off x="25658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55"/>
            <p:cNvSpPr/>
            <p:nvPr/>
          </p:nvSpPr>
          <p:spPr>
            <a:xfrm>
              <a:off x="25836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55"/>
            <p:cNvSpPr/>
            <p:nvPr/>
          </p:nvSpPr>
          <p:spPr>
            <a:xfrm>
              <a:off x="2601550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55"/>
            <p:cNvSpPr/>
            <p:nvPr/>
          </p:nvSpPr>
          <p:spPr>
            <a:xfrm>
              <a:off x="26374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55"/>
            <p:cNvSpPr/>
            <p:nvPr/>
          </p:nvSpPr>
          <p:spPr>
            <a:xfrm>
              <a:off x="26554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55"/>
            <p:cNvSpPr/>
            <p:nvPr/>
          </p:nvSpPr>
          <p:spPr>
            <a:xfrm>
              <a:off x="26733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55"/>
            <p:cNvSpPr/>
            <p:nvPr/>
          </p:nvSpPr>
          <p:spPr>
            <a:xfrm>
              <a:off x="26911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55"/>
            <p:cNvSpPr/>
            <p:nvPr/>
          </p:nvSpPr>
          <p:spPr>
            <a:xfrm>
              <a:off x="27091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55"/>
            <p:cNvSpPr/>
            <p:nvPr/>
          </p:nvSpPr>
          <p:spPr>
            <a:xfrm>
              <a:off x="27270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55"/>
            <p:cNvSpPr/>
            <p:nvPr/>
          </p:nvSpPr>
          <p:spPr>
            <a:xfrm>
              <a:off x="27450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55"/>
            <p:cNvSpPr/>
            <p:nvPr/>
          </p:nvSpPr>
          <p:spPr>
            <a:xfrm>
              <a:off x="276292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55"/>
            <p:cNvSpPr/>
            <p:nvPr/>
          </p:nvSpPr>
          <p:spPr>
            <a:xfrm>
              <a:off x="28166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55"/>
            <p:cNvSpPr/>
            <p:nvPr/>
          </p:nvSpPr>
          <p:spPr>
            <a:xfrm>
              <a:off x="28346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55"/>
            <p:cNvSpPr/>
            <p:nvPr/>
          </p:nvSpPr>
          <p:spPr>
            <a:xfrm>
              <a:off x="28525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55"/>
            <p:cNvSpPr/>
            <p:nvPr/>
          </p:nvSpPr>
          <p:spPr>
            <a:xfrm>
              <a:off x="28703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55"/>
            <p:cNvSpPr/>
            <p:nvPr/>
          </p:nvSpPr>
          <p:spPr>
            <a:xfrm>
              <a:off x="30496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55"/>
            <p:cNvSpPr/>
            <p:nvPr/>
          </p:nvSpPr>
          <p:spPr>
            <a:xfrm>
              <a:off x="3085500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55"/>
            <p:cNvSpPr/>
            <p:nvPr/>
          </p:nvSpPr>
          <p:spPr>
            <a:xfrm>
              <a:off x="31035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55"/>
            <p:cNvSpPr/>
            <p:nvPr/>
          </p:nvSpPr>
          <p:spPr>
            <a:xfrm>
              <a:off x="31392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55"/>
            <p:cNvSpPr/>
            <p:nvPr/>
          </p:nvSpPr>
          <p:spPr>
            <a:xfrm>
              <a:off x="31572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55"/>
            <p:cNvSpPr/>
            <p:nvPr/>
          </p:nvSpPr>
          <p:spPr>
            <a:xfrm>
              <a:off x="31751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55"/>
            <p:cNvSpPr/>
            <p:nvPr/>
          </p:nvSpPr>
          <p:spPr>
            <a:xfrm>
              <a:off x="31931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55"/>
            <p:cNvSpPr/>
            <p:nvPr/>
          </p:nvSpPr>
          <p:spPr>
            <a:xfrm>
              <a:off x="32109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55"/>
            <p:cNvSpPr/>
            <p:nvPr/>
          </p:nvSpPr>
          <p:spPr>
            <a:xfrm>
              <a:off x="32288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55"/>
            <p:cNvSpPr/>
            <p:nvPr/>
          </p:nvSpPr>
          <p:spPr>
            <a:xfrm>
              <a:off x="32468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55"/>
            <p:cNvSpPr/>
            <p:nvPr/>
          </p:nvSpPr>
          <p:spPr>
            <a:xfrm>
              <a:off x="326472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55"/>
            <p:cNvSpPr/>
            <p:nvPr/>
          </p:nvSpPr>
          <p:spPr>
            <a:xfrm>
              <a:off x="32827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55"/>
            <p:cNvSpPr/>
            <p:nvPr/>
          </p:nvSpPr>
          <p:spPr>
            <a:xfrm>
              <a:off x="33006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55"/>
            <p:cNvSpPr/>
            <p:nvPr/>
          </p:nvSpPr>
          <p:spPr>
            <a:xfrm>
              <a:off x="33184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55"/>
            <p:cNvSpPr/>
            <p:nvPr/>
          </p:nvSpPr>
          <p:spPr>
            <a:xfrm>
              <a:off x="33364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55"/>
            <p:cNvSpPr/>
            <p:nvPr/>
          </p:nvSpPr>
          <p:spPr>
            <a:xfrm>
              <a:off x="33543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55"/>
            <p:cNvSpPr/>
            <p:nvPr/>
          </p:nvSpPr>
          <p:spPr>
            <a:xfrm>
              <a:off x="33723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55"/>
            <p:cNvSpPr/>
            <p:nvPr/>
          </p:nvSpPr>
          <p:spPr>
            <a:xfrm>
              <a:off x="339022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55"/>
            <p:cNvSpPr/>
            <p:nvPr/>
          </p:nvSpPr>
          <p:spPr>
            <a:xfrm>
              <a:off x="34080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55"/>
            <p:cNvSpPr/>
            <p:nvPr/>
          </p:nvSpPr>
          <p:spPr>
            <a:xfrm>
              <a:off x="34261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55"/>
            <p:cNvSpPr/>
            <p:nvPr/>
          </p:nvSpPr>
          <p:spPr>
            <a:xfrm>
              <a:off x="34439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55"/>
            <p:cNvSpPr/>
            <p:nvPr/>
          </p:nvSpPr>
          <p:spPr>
            <a:xfrm>
              <a:off x="34619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55"/>
            <p:cNvSpPr/>
            <p:nvPr/>
          </p:nvSpPr>
          <p:spPr>
            <a:xfrm>
              <a:off x="34798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55"/>
            <p:cNvSpPr/>
            <p:nvPr/>
          </p:nvSpPr>
          <p:spPr>
            <a:xfrm>
              <a:off x="34976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55"/>
            <p:cNvSpPr/>
            <p:nvPr/>
          </p:nvSpPr>
          <p:spPr>
            <a:xfrm>
              <a:off x="3569450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55"/>
            <p:cNvSpPr/>
            <p:nvPr/>
          </p:nvSpPr>
          <p:spPr>
            <a:xfrm>
              <a:off x="25658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55"/>
            <p:cNvSpPr/>
            <p:nvPr/>
          </p:nvSpPr>
          <p:spPr>
            <a:xfrm>
              <a:off x="25836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55"/>
            <p:cNvSpPr/>
            <p:nvPr/>
          </p:nvSpPr>
          <p:spPr>
            <a:xfrm>
              <a:off x="26554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55"/>
            <p:cNvSpPr/>
            <p:nvPr/>
          </p:nvSpPr>
          <p:spPr>
            <a:xfrm>
              <a:off x="26733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55"/>
            <p:cNvSpPr/>
            <p:nvPr/>
          </p:nvSpPr>
          <p:spPr>
            <a:xfrm>
              <a:off x="26911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55"/>
            <p:cNvSpPr/>
            <p:nvPr/>
          </p:nvSpPr>
          <p:spPr>
            <a:xfrm>
              <a:off x="27091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55"/>
            <p:cNvSpPr/>
            <p:nvPr/>
          </p:nvSpPr>
          <p:spPr>
            <a:xfrm>
              <a:off x="27270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55"/>
            <p:cNvSpPr/>
            <p:nvPr/>
          </p:nvSpPr>
          <p:spPr>
            <a:xfrm>
              <a:off x="27450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55"/>
            <p:cNvSpPr/>
            <p:nvPr/>
          </p:nvSpPr>
          <p:spPr>
            <a:xfrm>
              <a:off x="276292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55"/>
            <p:cNvSpPr/>
            <p:nvPr/>
          </p:nvSpPr>
          <p:spPr>
            <a:xfrm>
              <a:off x="27807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55"/>
            <p:cNvSpPr/>
            <p:nvPr/>
          </p:nvSpPr>
          <p:spPr>
            <a:xfrm>
              <a:off x="28166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55"/>
            <p:cNvSpPr/>
            <p:nvPr/>
          </p:nvSpPr>
          <p:spPr>
            <a:xfrm>
              <a:off x="28346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55"/>
            <p:cNvSpPr/>
            <p:nvPr/>
          </p:nvSpPr>
          <p:spPr>
            <a:xfrm>
              <a:off x="28525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55"/>
            <p:cNvSpPr/>
            <p:nvPr/>
          </p:nvSpPr>
          <p:spPr>
            <a:xfrm>
              <a:off x="28703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55"/>
            <p:cNvSpPr/>
            <p:nvPr/>
          </p:nvSpPr>
          <p:spPr>
            <a:xfrm>
              <a:off x="30317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55"/>
            <p:cNvSpPr/>
            <p:nvPr/>
          </p:nvSpPr>
          <p:spPr>
            <a:xfrm>
              <a:off x="30496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55"/>
            <p:cNvSpPr/>
            <p:nvPr/>
          </p:nvSpPr>
          <p:spPr>
            <a:xfrm>
              <a:off x="3085500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55"/>
            <p:cNvSpPr/>
            <p:nvPr/>
          </p:nvSpPr>
          <p:spPr>
            <a:xfrm>
              <a:off x="31035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55"/>
            <p:cNvSpPr/>
            <p:nvPr/>
          </p:nvSpPr>
          <p:spPr>
            <a:xfrm>
              <a:off x="31213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55"/>
            <p:cNvSpPr/>
            <p:nvPr/>
          </p:nvSpPr>
          <p:spPr>
            <a:xfrm>
              <a:off x="31392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55"/>
            <p:cNvSpPr/>
            <p:nvPr/>
          </p:nvSpPr>
          <p:spPr>
            <a:xfrm>
              <a:off x="31572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55"/>
            <p:cNvSpPr/>
            <p:nvPr/>
          </p:nvSpPr>
          <p:spPr>
            <a:xfrm>
              <a:off x="31751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55"/>
            <p:cNvSpPr/>
            <p:nvPr/>
          </p:nvSpPr>
          <p:spPr>
            <a:xfrm>
              <a:off x="31931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55"/>
            <p:cNvSpPr/>
            <p:nvPr/>
          </p:nvSpPr>
          <p:spPr>
            <a:xfrm>
              <a:off x="32109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55"/>
            <p:cNvSpPr/>
            <p:nvPr/>
          </p:nvSpPr>
          <p:spPr>
            <a:xfrm>
              <a:off x="32288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55"/>
            <p:cNvSpPr/>
            <p:nvPr/>
          </p:nvSpPr>
          <p:spPr>
            <a:xfrm>
              <a:off x="32468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55"/>
            <p:cNvSpPr/>
            <p:nvPr/>
          </p:nvSpPr>
          <p:spPr>
            <a:xfrm>
              <a:off x="326472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55"/>
            <p:cNvSpPr/>
            <p:nvPr/>
          </p:nvSpPr>
          <p:spPr>
            <a:xfrm>
              <a:off x="32827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55"/>
            <p:cNvSpPr/>
            <p:nvPr/>
          </p:nvSpPr>
          <p:spPr>
            <a:xfrm>
              <a:off x="33006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55"/>
            <p:cNvSpPr/>
            <p:nvPr/>
          </p:nvSpPr>
          <p:spPr>
            <a:xfrm>
              <a:off x="33184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55"/>
            <p:cNvSpPr/>
            <p:nvPr/>
          </p:nvSpPr>
          <p:spPr>
            <a:xfrm>
              <a:off x="33364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55"/>
            <p:cNvSpPr/>
            <p:nvPr/>
          </p:nvSpPr>
          <p:spPr>
            <a:xfrm>
              <a:off x="33543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55"/>
            <p:cNvSpPr/>
            <p:nvPr/>
          </p:nvSpPr>
          <p:spPr>
            <a:xfrm>
              <a:off x="33723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55"/>
            <p:cNvSpPr/>
            <p:nvPr/>
          </p:nvSpPr>
          <p:spPr>
            <a:xfrm>
              <a:off x="339022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55"/>
            <p:cNvSpPr/>
            <p:nvPr/>
          </p:nvSpPr>
          <p:spPr>
            <a:xfrm>
              <a:off x="34080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55"/>
            <p:cNvSpPr/>
            <p:nvPr/>
          </p:nvSpPr>
          <p:spPr>
            <a:xfrm>
              <a:off x="34261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55"/>
            <p:cNvSpPr/>
            <p:nvPr/>
          </p:nvSpPr>
          <p:spPr>
            <a:xfrm>
              <a:off x="34439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55"/>
            <p:cNvSpPr/>
            <p:nvPr/>
          </p:nvSpPr>
          <p:spPr>
            <a:xfrm>
              <a:off x="34619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55"/>
            <p:cNvSpPr/>
            <p:nvPr/>
          </p:nvSpPr>
          <p:spPr>
            <a:xfrm>
              <a:off x="34798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55"/>
            <p:cNvSpPr/>
            <p:nvPr/>
          </p:nvSpPr>
          <p:spPr>
            <a:xfrm>
              <a:off x="34976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55"/>
            <p:cNvSpPr/>
            <p:nvPr/>
          </p:nvSpPr>
          <p:spPr>
            <a:xfrm>
              <a:off x="35157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55"/>
            <p:cNvSpPr/>
            <p:nvPr/>
          </p:nvSpPr>
          <p:spPr>
            <a:xfrm>
              <a:off x="3569450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55"/>
            <p:cNvSpPr/>
            <p:nvPr/>
          </p:nvSpPr>
          <p:spPr>
            <a:xfrm>
              <a:off x="25299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55"/>
            <p:cNvSpPr/>
            <p:nvPr/>
          </p:nvSpPr>
          <p:spPr>
            <a:xfrm>
              <a:off x="25478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55"/>
            <p:cNvSpPr/>
            <p:nvPr/>
          </p:nvSpPr>
          <p:spPr>
            <a:xfrm>
              <a:off x="26554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55"/>
            <p:cNvSpPr/>
            <p:nvPr/>
          </p:nvSpPr>
          <p:spPr>
            <a:xfrm>
              <a:off x="26733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55"/>
            <p:cNvSpPr/>
            <p:nvPr/>
          </p:nvSpPr>
          <p:spPr>
            <a:xfrm>
              <a:off x="26911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55"/>
            <p:cNvSpPr/>
            <p:nvPr/>
          </p:nvSpPr>
          <p:spPr>
            <a:xfrm>
              <a:off x="27091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55"/>
            <p:cNvSpPr/>
            <p:nvPr/>
          </p:nvSpPr>
          <p:spPr>
            <a:xfrm>
              <a:off x="27270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55"/>
            <p:cNvSpPr/>
            <p:nvPr/>
          </p:nvSpPr>
          <p:spPr>
            <a:xfrm>
              <a:off x="27450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55"/>
            <p:cNvSpPr/>
            <p:nvPr/>
          </p:nvSpPr>
          <p:spPr>
            <a:xfrm>
              <a:off x="276292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55"/>
            <p:cNvSpPr/>
            <p:nvPr/>
          </p:nvSpPr>
          <p:spPr>
            <a:xfrm>
              <a:off x="27807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55"/>
            <p:cNvSpPr/>
            <p:nvPr/>
          </p:nvSpPr>
          <p:spPr>
            <a:xfrm>
              <a:off x="27988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55"/>
            <p:cNvSpPr/>
            <p:nvPr/>
          </p:nvSpPr>
          <p:spPr>
            <a:xfrm>
              <a:off x="28166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55"/>
            <p:cNvSpPr/>
            <p:nvPr/>
          </p:nvSpPr>
          <p:spPr>
            <a:xfrm>
              <a:off x="28346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55"/>
            <p:cNvSpPr/>
            <p:nvPr/>
          </p:nvSpPr>
          <p:spPr>
            <a:xfrm>
              <a:off x="28525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55"/>
            <p:cNvSpPr/>
            <p:nvPr/>
          </p:nvSpPr>
          <p:spPr>
            <a:xfrm>
              <a:off x="28703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55"/>
            <p:cNvSpPr/>
            <p:nvPr/>
          </p:nvSpPr>
          <p:spPr>
            <a:xfrm>
              <a:off x="30496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55"/>
            <p:cNvSpPr/>
            <p:nvPr/>
          </p:nvSpPr>
          <p:spPr>
            <a:xfrm>
              <a:off x="3067650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55"/>
            <p:cNvSpPr/>
            <p:nvPr/>
          </p:nvSpPr>
          <p:spPr>
            <a:xfrm>
              <a:off x="3067650" y="43358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55"/>
            <p:cNvSpPr/>
            <p:nvPr/>
          </p:nvSpPr>
          <p:spPr>
            <a:xfrm>
              <a:off x="3085500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55"/>
            <p:cNvSpPr/>
            <p:nvPr/>
          </p:nvSpPr>
          <p:spPr>
            <a:xfrm>
              <a:off x="31035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55"/>
            <p:cNvSpPr/>
            <p:nvPr/>
          </p:nvSpPr>
          <p:spPr>
            <a:xfrm>
              <a:off x="31213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55"/>
            <p:cNvSpPr/>
            <p:nvPr/>
          </p:nvSpPr>
          <p:spPr>
            <a:xfrm>
              <a:off x="31392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55"/>
            <p:cNvSpPr/>
            <p:nvPr/>
          </p:nvSpPr>
          <p:spPr>
            <a:xfrm>
              <a:off x="31572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55"/>
            <p:cNvSpPr/>
            <p:nvPr/>
          </p:nvSpPr>
          <p:spPr>
            <a:xfrm>
              <a:off x="31751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55"/>
            <p:cNvSpPr/>
            <p:nvPr/>
          </p:nvSpPr>
          <p:spPr>
            <a:xfrm>
              <a:off x="31931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55"/>
            <p:cNvSpPr/>
            <p:nvPr/>
          </p:nvSpPr>
          <p:spPr>
            <a:xfrm>
              <a:off x="32109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55"/>
            <p:cNvSpPr/>
            <p:nvPr/>
          </p:nvSpPr>
          <p:spPr>
            <a:xfrm>
              <a:off x="32288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55"/>
            <p:cNvSpPr/>
            <p:nvPr/>
          </p:nvSpPr>
          <p:spPr>
            <a:xfrm>
              <a:off x="32468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55"/>
            <p:cNvSpPr/>
            <p:nvPr/>
          </p:nvSpPr>
          <p:spPr>
            <a:xfrm>
              <a:off x="326472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55"/>
            <p:cNvSpPr/>
            <p:nvPr/>
          </p:nvSpPr>
          <p:spPr>
            <a:xfrm>
              <a:off x="32827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55"/>
            <p:cNvSpPr/>
            <p:nvPr/>
          </p:nvSpPr>
          <p:spPr>
            <a:xfrm>
              <a:off x="33006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55"/>
            <p:cNvSpPr/>
            <p:nvPr/>
          </p:nvSpPr>
          <p:spPr>
            <a:xfrm>
              <a:off x="33184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55"/>
            <p:cNvSpPr/>
            <p:nvPr/>
          </p:nvSpPr>
          <p:spPr>
            <a:xfrm>
              <a:off x="33364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55"/>
            <p:cNvSpPr/>
            <p:nvPr/>
          </p:nvSpPr>
          <p:spPr>
            <a:xfrm>
              <a:off x="33543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55"/>
            <p:cNvSpPr/>
            <p:nvPr/>
          </p:nvSpPr>
          <p:spPr>
            <a:xfrm>
              <a:off x="33723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55"/>
            <p:cNvSpPr/>
            <p:nvPr/>
          </p:nvSpPr>
          <p:spPr>
            <a:xfrm>
              <a:off x="339022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55"/>
            <p:cNvSpPr/>
            <p:nvPr/>
          </p:nvSpPr>
          <p:spPr>
            <a:xfrm>
              <a:off x="34080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55"/>
            <p:cNvSpPr/>
            <p:nvPr/>
          </p:nvSpPr>
          <p:spPr>
            <a:xfrm>
              <a:off x="34261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55"/>
            <p:cNvSpPr/>
            <p:nvPr/>
          </p:nvSpPr>
          <p:spPr>
            <a:xfrm>
              <a:off x="34439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55"/>
            <p:cNvSpPr/>
            <p:nvPr/>
          </p:nvSpPr>
          <p:spPr>
            <a:xfrm>
              <a:off x="34619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55"/>
            <p:cNvSpPr/>
            <p:nvPr/>
          </p:nvSpPr>
          <p:spPr>
            <a:xfrm>
              <a:off x="34798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55"/>
            <p:cNvSpPr/>
            <p:nvPr/>
          </p:nvSpPr>
          <p:spPr>
            <a:xfrm>
              <a:off x="34976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55"/>
            <p:cNvSpPr/>
            <p:nvPr/>
          </p:nvSpPr>
          <p:spPr>
            <a:xfrm>
              <a:off x="35157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55"/>
            <p:cNvSpPr/>
            <p:nvPr/>
          </p:nvSpPr>
          <p:spPr>
            <a:xfrm>
              <a:off x="35335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55"/>
            <p:cNvSpPr/>
            <p:nvPr/>
          </p:nvSpPr>
          <p:spPr>
            <a:xfrm>
              <a:off x="26554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55"/>
            <p:cNvSpPr/>
            <p:nvPr/>
          </p:nvSpPr>
          <p:spPr>
            <a:xfrm>
              <a:off x="26733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55"/>
            <p:cNvSpPr/>
            <p:nvPr/>
          </p:nvSpPr>
          <p:spPr>
            <a:xfrm>
              <a:off x="26911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55"/>
            <p:cNvSpPr/>
            <p:nvPr/>
          </p:nvSpPr>
          <p:spPr>
            <a:xfrm>
              <a:off x="27091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55"/>
            <p:cNvSpPr/>
            <p:nvPr/>
          </p:nvSpPr>
          <p:spPr>
            <a:xfrm>
              <a:off x="27270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55"/>
            <p:cNvSpPr/>
            <p:nvPr/>
          </p:nvSpPr>
          <p:spPr>
            <a:xfrm>
              <a:off x="27450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55"/>
            <p:cNvSpPr/>
            <p:nvPr/>
          </p:nvSpPr>
          <p:spPr>
            <a:xfrm>
              <a:off x="276292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55"/>
            <p:cNvSpPr/>
            <p:nvPr/>
          </p:nvSpPr>
          <p:spPr>
            <a:xfrm>
              <a:off x="27807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55"/>
            <p:cNvSpPr/>
            <p:nvPr/>
          </p:nvSpPr>
          <p:spPr>
            <a:xfrm>
              <a:off x="27988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55"/>
            <p:cNvSpPr/>
            <p:nvPr/>
          </p:nvSpPr>
          <p:spPr>
            <a:xfrm>
              <a:off x="28166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55"/>
            <p:cNvSpPr/>
            <p:nvPr/>
          </p:nvSpPr>
          <p:spPr>
            <a:xfrm>
              <a:off x="28346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55"/>
            <p:cNvSpPr/>
            <p:nvPr/>
          </p:nvSpPr>
          <p:spPr>
            <a:xfrm>
              <a:off x="28703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55"/>
            <p:cNvSpPr/>
            <p:nvPr/>
          </p:nvSpPr>
          <p:spPr>
            <a:xfrm>
              <a:off x="28884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55"/>
            <p:cNvSpPr/>
            <p:nvPr/>
          </p:nvSpPr>
          <p:spPr>
            <a:xfrm>
              <a:off x="30496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55"/>
            <p:cNvSpPr/>
            <p:nvPr/>
          </p:nvSpPr>
          <p:spPr>
            <a:xfrm>
              <a:off x="3067650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55"/>
            <p:cNvSpPr/>
            <p:nvPr/>
          </p:nvSpPr>
          <p:spPr>
            <a:xfrm>
              <a:off x="3085500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55"/>
            <p:cNvSpPr/>
            <p:nvPr/>
          </p:nvSpPr>
          <p:spPr>
            <a:xfrm>
              <a:off x="31035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55"/>
            <p:cNvSpPr/>
            <p:nvPr/>
          </p:nvSpPr>
          <p:spPr>
            <a:xfrm>
              <a:off x="31213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55"/>
            <p:cNvSpPr/>
            <p:nvPr/>
          </p:nvSpPr>
          <p:spPr>
            <a:xfrm>
              <a:off x="31392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55"/>
            <p:cNvSpPr/>
            <p:nvPr/>
          </p:nvSpPr>
          <p:spPr>
            <a:xfrm>
              <a:off x="31572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55"/>
            <p:cNvSpPr/>
            <p:nvPr/>
          </p:nvSpPr>
          <p:spPr>
            <a:xfrm>
              <a:off x="31751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55"/>
            <p:cNvSpPr/>
            <p:nvPr/>
          </p:nvSpPr>
          <p:spPr>
            <a:xfrm>
              <a:off x="31931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55"/>
            <p:cNvSpPr/>
            <p:nvPr/>
          </p:nvSpPr>
          <p:spPr>
            <a:xfrm>
              <a:off x="32109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55"/>
            <p:cNvSpPr/>
            <p:nvPr/>
          </p:nvSpPr>
          <p:spPr>
            <a:xfrm>
              <a:off x="32288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55"/>
            <p:cNvSpPr/>
            <p:nvPr/>
          </p:nvSpPr>
          <p:spPr>
            <a:xfrm>
              <a:off x="32468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55"/>
            <p:cNvSpPr/>
            <p:nvPr/>
          </p:nvSpPr>
          <p:spPr>
            <a:xfrm>
              <a:off x="326472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55"/>
            <p:cNvSpPr/>
            <p:nvPr/>
          </p:nvSpPr>
          <p:spPr>
            <a:xfrm>
              <a:off x="32827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55"/>
            <p:cNvSpPr/>
            <p:nvPr/>
          </p:nvSpPr>
          <p:spPr>
            <a:xfrm>
              <a:off x="33006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55"/>
            <p:cNvSpPr/>
            <p:nvPr/>
          </p:nvSpPr>
          <p:spPr>
            <a:xfrm>
              <a:off x="33184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55"/>
            <p:cNvSpPr/>
            <p:nvPr/>
          </p:nvSpPr>
          <p:spPr>
            <a:xfrm>
              <a:off x="33364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55"/>
            <p:cNvSpPr/>
            <p:nvPr/>
          </p:nvSpPr>
          <p:spPr>
            <a:xfrm>
              <a:off x="33543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55"/>
            <p:cNvSpPr/>
            <p:nvPr/>
          </p:nvSpPr>
          <p:spPr>
            <a:xfrm>
              <a:off x="33723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55"/>
            <p:cNvSpPr/>
            <p:nvPr/>
          </p:nvSpPr>
          <p:spPr>
            <a:xfrm>
              <a:off x="339022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55"/>
            <p:cNvSpPr/>
            <p:nvPr/>
          </p:nvSpPr>
          <p:spPr>
            <a:xfrm>
              <a:off x="34080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55"/>
            <p:cNvSpPr/>
            <p:nvPr/>
          </p:nvSpPr>
          <p:spPr>
            <a:xfrm>
              <a:off x="34261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55"/>
            <p:cNvSpPr/>
            <p:nvPr/>
          </p:nvSpPr>
          <p:spPr>
            <a:xfrm>
              <a:off x="34439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55"/>
            <p:cNvSpPr/>
            <p:nvPr/>
          </p:nvSpPr>
          <p:spPr>
            <a:xfrm>
              <a:off x="34619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55"/>
            <p:cNvSpPr/>
            <p:nvPr/>
          </p:nvSpPr>
          <p:spPr>
            <a:xfrm>
              <a:off x="34798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55"/>
            <p:cNvSpPr/>
            <p:nvPr/>
          </p:nvSpPr>
          <p:spPr>
            <a:xfrm>
              <a:off x="34976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55"/>
            <p:cNvSpPr/>
            <p:nvPr/>
          </p:nvSpPr>
          <p:spPr>
            <a:xfrm>
              <a:off x="35335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55"/>
            <p:cNvSpPr/>
            <p:nvPr/>
          </p:nvSpPr>
          <p:spPr>
            <a:xfrm>
              <a:off x="26554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55"/>
            <p:cNvSpPr/>
            <p:nvPr/>
          </p:nvSpPr>
          <p:spPr>
            <a:xfrm>
              <a:off x="26733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55"/>
            <p:cNvSpPr/>
            <p:nvPr/>
          </p:nvSpPr>
          <p:spPr>
            <a:xfrm>
              <a:off x="26911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55"/>
            <p:cNvSpPr/>
            <p:nvPr/>
          </p:nvSpPr>
          <p:spPr>
            <a:xfrm>
              <a:off x="27091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55"/>
            <p:cNvSpPr/>
            <p:nvPr/>
          </p:nvSpPr>
          <p:spPr>
            <a:xfrm>
              <a:off x="27270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55"/>
            <p:cNvSpPr/>
            <p:nvPr/>
          </p:nvSpPr>
          <p:spPr>
            <a:xfrm>
              <a:off x="27450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55"/>
            <p:cNvSpPr/>
            <p:nvPr/>
          </p:nvSpPr>
          <p:spPr>
            <a:xfrm>
              <a:off x="276292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55"/>
            <p:cNvSpPr/>
            <p:nvPr/>
          </p:nvSpPr>
          <p:spPr>
            <a:xfrm>
              <a:off x="27807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55"/>
            <p:cNvSpPr/>
            <p:nvPr/>
          </p:nvSpPr>
          <p:spPr>
            <a:xfrm>
              <a:off x="27988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55"/>
            <p:cNvSpPr/>
            <p:nvPr/>
          </p:nvSpPr>
          <p:spPr>
            <a:xfrm>
              <a:off x="28166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55"/>
            <p:cNvSpPr/>
            <p:nvPr/>
          </p:nvSpPr>
          <p:spPr>
            <a:xfrm>
              <a:off x="30496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55"/>
            <p:cNvSpPr/>
            <p:nvPr/>
          </p:nvSpPr>
          <p:spPr>
            <a:xfrm>
              <a:off x="3067650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55"/>
            <p:cNvSpPr/>
            <p:nvPr/>
          </p:nvSpPr>
          <p:spPr>
            <a:xfrm>
              <a:off x="3085500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55"/>
            <p:cNvSpPr/>
            <p:nvPr/>
          </p:nvSpPr>
          <p:spPr>
            <a:xfrm>
              <a:off x="31035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55"/>
            <p:cNvSpPr/>
            <p:nvPr/>
          </p:nvSpPr>
          <p:spPr>
            <a:xfrm>
              <a:off x="31392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55"/>
            <p:cNvSpPr/>
            <p:nvPr/>
          </p:nvSpPr>
          <p:spPr>
            <a:xfrm>
              <a:off x="31572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55"/>
            <p:cNvSpPr/>
            <p:nvPr/>
          </p:nvSpPr>
          <p:spPr>
            <a:xfrm>
              <a:off x="31751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55"/>
            <p:cNvSpPr/>
            <p:nvPr/>
          </p:nvSpPr>
          <p:spPr>
            <a:xfrm>
              <a:off x="31931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55"/>
            <p:cNvSpPr/>
            <p:nvPr/>
          </p:nvSpPr>
          <p:spPr>
            <a:xfrm>
              <a:off x="32109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55"/>
            <p:cNvSpPr/>
            <p:nvPr/>
          </p:nvSpPr>
          <p:spPr>
            <a:xfrm>
              <a:off x="32288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55"/>
            <p:cNvSpPr/>
            <p:nvPr/>
          </p:nvSpPr>
          <p:spPr>
            <a:xfrm>
              <a:off x="32468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55"/>
            <p:cNvSpPr/>
            <p:nvPr/>
          </p:nvSpPr>
          <p:spPr>
            <a:xfrm>
              <a:off x="326472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55"/>
            <p:cNvSpPr/>
            <p:nvPr/>
          </p:nvSpPr>
          <p:spPr>
            <a:xfrm>
              <a:off x="32827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55"/>
            <p:cNvSpPr/>
            <p:nvPr/>
          </p:nvSpPr>
          <p:spPr>
            <a:xfrm>
              <a:off x="33006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55"/>
            <p:cNvSpPr/>
            <p:nvPr/>
          </p:nvSpPr>
          <p:spPr>
            <a:xfrm>
              <a:off x="33184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55"/>
            <p:cNvSpPr/>
            <p:nvPr/>
          </p:nvSpPr>
          <p:spPr>
            <a:xfrm>
              <a:off x="33364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55"/>
            <p:cNvSpPr/>
            <p:nvPr/>
          </p:nvSpPr>
          <p:spPr>
            <a:xfrm>
              <a:off x="33543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55"/>
            <p:cNvSpPr/>
            <p:nvPr/>
          </p:nvSpPr>
          <p:spPr>
            <a:xfrm>
              <a:off x="33723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55"/>
            <p:cNvSpPr/>
            <p:nvPr/>
          </p:nvSpPr>
          <p:spPr>
            <a:xfrm>
              <a:off x="339022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55"/>
            <p:cNvSpPr/>
            <p:nvPr/>
          </p:nvSpPr>
          <p:spPr>
            <a:xfrm>
              <a:off x="34080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55"/>
            <p:cNvSpPr/>
            <p:nvPr/>
          </p:nvSpPr>
          <p:spPr>
            <a:xfrm>
              <a:off x="34261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55"/>
            <p:cNvSpPr/>
            <p:nvPr/>
          </p:nvSpPr>
          <p:spPr>
            <a:xfrm>
              <a:off x="34439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55"/>
            <p:cNvSpPr/>
            <p:nvPr/>
          </p:nvSpPr>
          <p:spPr>
            <a:xfrm>
              <a:off x="34619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55"/>
            <p:cNvSpPr/>
            <p:nvPr/>
          </p:nvSpPr>
          <p:spPr>
            <a:xfrm>
              <a:off x="34798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55"/>
            <p:cNvSpPr/>
            <p:nvPr/>
          </p:nvSpPr>
          <p:spPr>
            <a:xfrm>
              <a:off x="34976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55"/>
            <p:cNvSpPr/>
            <p:nvPr/>
          </p:nvSpPr>
          <p:spPr>
            <a:xfrm>
              <a:off x="35335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55"/>
            <p:cNvSpPr/>
            <p:nvPr/>
          </p:nvSpPr>
          <p:spPr>
            <a:xfrm>
              <a:off x="26554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55"/>
            <p:cNvSpPr/>
            <p:nvPr/>
          </p:nvSpPr>
          <p:spPr>
            <a:xfrm>
              <a:off x="26733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55"/>
            <p:cNvSpPr/>
            <p:nvPr/>
          </p:nvSpPr>
          <p:spPr>
            <a:xfrm>
              <a:off x="26911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55"/>
            <p:cNvSpPr/>
            <p:nvPr/>
          </p:nvSpPr>
          <p:spPr>
            <a:xfrm>
              <a:off x="27091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55"/>
            <p:cNvSpPr/>
            <p:nvPr/>
          </p:nvSpPr>
          <p:spPr>
            <a:xfrm>
              <a:off x="27270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55"/>
            <p:cNvSpPr/>
            <p:nvPr/>
          </p:nvSpPr>
          <p:spPr>
            <a:xfrm>
              <a:off x="27450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55"/>
            <p:cNvSpPr/>
            <p:nvPr/>
          </p:nvSpPr>
          <p:spPr>
            <a:xfrm>
              <a:off x="276292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55"/>
            <p:cNvSpPr/>
            <p:nvPr/>
          </p:nvSpPr>
          <p:spPr>
            <a:xfrm>
              <a:off x="27807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55"/>
            <p:cNvSpPr/>
            <p:nvPr/>
          </p:nvSpPr>
          <p:spPr>
            <a:xfrm>
              <a:off x="27988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55"/>
            <p:cNvSpPr/>
            <p:nvPr/>
          </p:nvSpPr>
          <p:spPr>
            <a:xfrm>
              <a:off x="28166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55"/>
            <p:cNvSpPr/>
            <p:nvPr/>
          </p:nvSpPr>
          <p:spPr>
            <a:xfrm>
              <a:off x="30317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55"/>
            <p:cNvSpPr/>
            <p:nvPr/>
          </p:nvSpPr>
          <p:spPr>
            <a:xfrm>
              <a:off x="30317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55"/>
            <p:cNvSpPr/>
            <p:nvPr/>
          </p:nvSpPr>
          <p:spPr>
            <a:xfrm>
              <a:off x="30496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55"/>
            <p:cNvSpPr/>
            <p:nvPr/>
          </p:nvSpPr>
          <p:spPr>
            <a:xfrm>
              <a:off x="3067650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55"/>
            <p:cNvSpPr/>
            <p:nvPr/>
          </p:nvSpPr>
          <p:spPr>
            <a:xfrm>
              <a:off x="31035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55"/>
            <p:cNvSpPr/>
            <p:nvPr/>
          </p:nvSpPr>
          <p:spPr>
            <a:xfrm>
              <a:off x="31213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55"/>
            <p:cNvSpPr/>
            <p:nvPr/>
          </p:nvSpPr>
          <p:spPr>
            <a:xfrm>
              <a:off x="3121375" y="4423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55"/>
            <p:cNvSpPr/>
            <p:nvPr/>
          </p:nvSpPr>
          <p:spPr>
            <a:xfrm>
              <a:off x="31392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55"/>
            <p:cNvSpPr/>
            <p:nvPr/>
          </p:nvSpPr>
          <p:spPr>
            <a:xfrm>
              <a:off x="3139225" y="4423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55"/>
            <p:cNvSpPr/>
            <p:nvPr/>
          </p:nvSpPr>
          <p:spPr>
            <a:xfrm>
              <a:off x="31572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55"/>
            <p:cNvSpPr/>
            <p:nvPr/>
          </p:nvSpPr>
          <p:spPr>
            <a:xfrm>
              <a:off x="3157250" y="44240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55"/>
            <p:cNvSpPr/>
            <p:nvPr/>
          </p:nvSpPr>
          <p:spPr>
            <a:xfrm>
              <a:off x="3175100" y="44240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55"/>
            <p:cNvSpPr/>
            <p:nvPr/>
          </p:nvSpPr>
          <p:spPr>
            <a:xfrm>
              <a:off x="3175100" y="44483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55"/>
            <p:cNvSpPr/>
            <p:nvPr/>
          </p:nvSpPr>
          <p:spPr>
            <a:xfrm>
              <a:off x="31751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55"/>
            <p:cNvSpPr/>
            <p:nvPr/>
          </p:nvSpPr>
          <p:spPr>
            <a:xfrm>
              <a:off x="31931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55"/>
            <p:cNvSpPr/>
            <p:nvPr/>
          </p:nvSpPr>
          <p:spPr>
            <a:xfrm>
              <a:off x="32109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55"/>
            <p:cNvSpPr/>
            <p:nvPr/>
          </p:nvSpPr>
          <p:spPr>
            <a:xfrm>
              <a:off x="32288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55"/>
            <p:cNvSpPr/>
            <p:nvPr/>
          </p:nvSpPr>
          <p:spPr>
            <a:xfrm>
              <a:off x="32468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55"/>
            <p:cNvSpPr/>
            <p:nvPr/>
          </p:nvSpPr>
          <p:spPr>
            <a:xfrm>
              <a:off x="326472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55"/>
            <p:cNvSpPr/>
            <p:nvPr/>
          </p:nvSpPr>
          <p:spPr>
            <a:xfrm>
              <a:off x="32827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55"/>
            <p:cNvSpPr/>
            <p:nvPr/>
          </p:nvSpPr>
          <p:spPr>
            <a:xfrm>
              <a:off x="33006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55"/>
            <p:cNvSpPr/>
            <p:nvPr/>
          </p:nvSpPr>
          <p:spPr>
            <a:xfrm>
              <a:off x="33184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55"/>
            <p:cNvSpPr/>
            <p:nvPr/>
          </p:nvSpPr>
          <p:spPr>
            <a:xfrm>
              <a:off x="33364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55"/>
            <p:cNvSpPr/>
            <p:nvPr/>
          </p:nvSpPr>
          <p:spPr>
            <a:xfrm>
              <a:off x="33543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55"/>
            <p:cNvSpPr/>
            <p:nvPr/>
          </p:nvSpPr>
          <p:spPr>
            <a:xfrm>
              <a:off x="33723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55"/>
            <p:cNvSpPr/>
            <p:nvPr/>
          </p:nvSpPr>
          <p:spPr>
            <a:xfrm>
              <a:off x="339022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55"/>
            <p:cNvSpPr/>
            <p:nvPr/>
          </p:nvSpPr>
          <p:spPr>
            <a:xfrm>
              <a:off x="34080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55"/>
            <p:cNvSpPr/>
            <p:nvPr/>
          </p:nvSpPr>
          <p:spPr>
            <a:xfrm>
              <a:off x="34261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55"/>
            <p:cNvSpPr/>
            <p:nvPr/>
          </p:nvSpPr>
          <p:spPr>
            <a:xfrm>
              <a:off x="34439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55"/>
            <p:cNvSpPr/>
            <p:nvPr/>
          </p:nvSpPr>
          <p:spPr>
            <a:xfrm>
              <a:off x="34619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55"/>
            <p:cNvSpPr/>
            <p:nvPr/>
          </p:nvSpPr>
          <p:spPr>
            <a:xfrm>
              <a:off x="34798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55"/>
            <p:cNvSpPr/>
            <p:nvPr/>
          </p:nvSpPr>
          <p:spPr>
            <a:xfrm>
              <a:off x="35335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55"/>
            <p:cNvSpPr/>
            <p:nvPr/>
          </p:nvSpPr>
          <p:spPr>
            <a:xfrm>
              <a:off x="26554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55"/>
            <p:cNvSpPr/>
            <p:nvPr/>
          </p:nvSpPr>
          <p:spPr>
            <a:xfrm>
              <a:off x="26733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55"/>
            <p:cNvSpPr/>
            <p:nvPr/>
          </p:nvSpPr>
          <p:spPr>
            <a:xfrm>
              <a:off x="26911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55"/>
            <p:cNvSpPr/>
            <p:nvPr/>
          </p:nvSpPr>
          <p:spPr>
            <a:xfrm>
              <a:off x="27091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55"/>
            <p:cNvSpPr/>
            <p:nvPr/>
          </p:nvSpPr>
          <p:spPr>
            <a:xfrm>
              <a:off x="27270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55"/>
            <p:cNvSpPr/>
            <p:nvPr/>
          </p:nvSpPr>
          <p:spPr>
            <a:xfrm>
              <a:off x="27450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55"/>
            <p:cNvSpPr/>
            <p:nvPr/>
          </p:nvSpPr>
          <p:spPr>
            <a:xfrm>
              <a:off x="276292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55"/>
            <p:cNvSpPr/>
            <p:nvPr/>
          </p:nvSpPr>
          <p:spPr>
            <a:xfrm>
              <a:off x="27807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55"/>
            <p:cNvSpPr/>
            <p:nvPr/>
          </p:nvSpPr>
          <p:spPr>
            <a:xfrm>
              <a:off x="27988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55"/>
            <p:cNvSpPr/>
            <p:nvPr/>
          </p:nvSpPr>
          <p:spPr>
            <a:xfrm>
              <a:off x="3067650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55"/>
            <p:cNvSpPr/>
            <p:nvPr/>
          </p:nvSpPr>
          <p:spPr>
            <a:xfrm>
              <a:off x="3085500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55"/>
            <p:cNvSpPr/>
            <p:nvPr/>
          </p:nvSpPr>
          <p:spPr>
            <a:xfrm>
              <a:off x="31931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55"/>
            <p:cNvSpPr/>
            <p:nvPr/>
          </p:nvSpPr>
          <p:spPr>
            <a:xfrm>
              <a:off x="32109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55"/>
            <p:cNvSpPr/>
            <p:nvPr/>
          </p:nvSpPr>
          <p:spPr>
            <a:xfrm>
              <a:off x="32288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55"/>
            <p:cNvSpPr/>
            <p:nvPr/>
          </p:nvSpPr>
          <p:spPr>
            <a:xfrm>
              <a:off x="32468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55"/>
            <p:cNvSpPr/>
            <p:nvPr/>
          </p:nvSpPr>
          <p:spPr>
            <a:xfrm>
              <a:off x="326472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55"/>
            <p:cNvSpPr/>
            <p:nvPr/>
          </p:nvSpPr>
          <p:spPr>
            <a:xfrm>
              <a:off x="32827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55"/>
            <p:cNvSpPr/>
            <p:nvPr/>
          </p:nvSpPr>
          <p:spPr>
            <a:xfrm>
              <a:off x="33006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55"/>
            <p:cNvSpPr/>
            <p:nvPr/>
          </p:nvSpPr>
          <p:spPr>
            <a:xfrm>
              <a:off x="33184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55"/>
            <p:cNvSpPr/>
            <p:nvPr/>
          </p:nvSpPr>
          <p:spPr>
            <a:xfrm>
              <a:off x="33364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55"/>
            <p:cNvSpPr/>
            <p:nvPr/>
          </p:nvSpPr>
          <p:spPr>
            <a:xfrm>
              <a:off x="33543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55"/>
            <p:cNvSpPr/>
            <p:nvPr/>
          </p:nvSpPr>
          <p:spPr>
            <a:xfrm>
              <a:off x="33723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55"/>
            <p:cNvSpPr/>
            <p:nvPr/>
          </p:nvSpPr>
          <p:spPr>
            <a:xfrm>
              <a:off x="339022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55"/>
            <p:cNvSpPr/>
            <p:nvPr/>
          </p:nvSpPr>
          <p:spPr>
            <a:xfrm>
              <a:off x="34080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55"/>
            <p:cNvSpPr/>
            <p:nvPr/>
          </p:nvSpPr>
          <p:spPr>
            <a:xfrm>
              <a:off x="34261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55"/>
            <p:cNvSpPr/>
            <p:nvPr/>
          </p:nvSpPr>
          <p:spPr>
            <a:xfrm>
              <a:off x="34439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55"/>
            <p:cNvSpPr/>
            <p:nvPr/>
          </p:nvSpPr>
          <p:spPr>
            <a:xfrm>
              <a:off x="34619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55"/>
            <p:cNvSpPr/>
            <p:nvPr/>
          </p:nvSpPr>
          <p:spPr>
            <a:xfrm>
              <a:off x="35157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55"/>
            <p:cNvSpPr/>
            <p:nvPr/>
          </p:nvSpPr>
          <p:spPr>
            <a:xfrm>
              <a:off x="35335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55"/>
            <p:cNvSpPr/>
            <p:nvPr/>
          </p:nvSpPr>
          <p:spPr>
            <a:xfrm>
              <a:off x="26733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55"/>
            <p:cNvSpPr/>
            <p:nvPr/>
          </p:nvSpPr>
          <p:spPr>
            <a:xfrm>
              <a:off x="26911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55"/>
            <p:cNvSpPr/>
            <p:nvPr/>
          </p:nvSpPr>
          <p:spPr>
            <a:xfrm>
              <a:off x="27091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55"/>
            <p:cNvSpPr/>
            <p:nvPr/>
          </p:nvSpPr>
          <p:spPr>
            <a:xfrm>
              <a:off x="27270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55"/>
            <p:cNvSpPr/>
            <p:nvPr/>
          </p:nvSpPr>
          <p:spPr>
            <a:xfrm>
              <a:off x="27450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55"/>
            <p:cNvSpPr/>
            <p:nvPr/>
          </p:nvSpPr>
          <p:spPr>
            <a:xfrm>
              <a:off x="276292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55"/>
            <p:cNvSpPr/>
            <p:nvPr/>
          </p:nvSpPr>
          <p:spPr>
            <a:xfrm>
              <a:off x="27807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55"/>
            <p:cNvSpPr/>
            <p:nvPr/>
          </p:nvSpPr>
          <p:spPr>
            <a:xfrm>
              <a:off x="27988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55"/>
            <p:cNvSpPr/>
            <p:nvPr/>
          </p:nvSpPr>
          <p:spPr>
            <a:xfrm>
              <a:off x="30317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55"/>
            <p:cNvSpPr/>
            <p:nvPr/>
          </p:nvSpPr>
          <p:spPr>
            <a:xfrm>
              <a:off x="30496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55"/>
            <p:cNvSpPr/>
            <p:nvPr/>
          </p:nvSpPr>
          <p:spPr>
            <a:xfrm>
              <a:off x="3067650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55"/>
            <p:cNvSpPr/>
            <p:nvPr/>
          </p:nvSpPr>
          <p:spPr>
            <a:xfrm>
              <a:off x="3085500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55"/>
            <p:cNvSpPr/>
            <p:nvPr/>
          </p:nvSpPr>
          <p:spPr>
            <a:xfrm>
              <a:off x="31035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55"/>
            <p:cNvSpPr/>
            <p:nvPr/>
          </p:nvSpPr>
          <p:spPr>
            <a:xfrm>
              <a:off x="31931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55"/>
            <p:cNvSpPr/>
            <p:nvPr/>
          </p:nvSpPr>
          <p:spPr>
            <a:xfrm>
              <a:off x="32109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55"/>
            <p:cNvSpPr/>
            <p:nvPr/>
          </p:nvSpPr>
          <p:spPr>
            <a:xfrm>
              <a:off x="32288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55"/>
            <p:cNvSpPr/>
            <p:nvPr/>
          </p:nvSpPr>
          <p:spPr>
            <a:xfrm>
              <a:off x="32468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55"/>
            <p:cNvSpPr/>
            <p:nvPr/>
          </p:nvSpPr>
          <p:spPr>
            <a:xfrm>
              <a:off x="326472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55"/>
            <p:cNvSpPr/>
            <p:nvPr/>
          </p:nvSpPr>
          <p:spPr>
            <a:xfrm>
              <a:off x="32827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55"/>
            <p:cNvSpPr/>
            <p:nvPr/>
          </p:nvSpPr>
          <p:spPr>
            <a:xfrm>
              <a:off x="33006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55"/>
            <p:cNvSpPr/>
            <p:nvPr/>
          </p:nvSpPr>
          <p:spPr>
            <a:xfrm>
              <a:off x="33184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55"/>
            <p:cNvSpPr/>
            <p:nvPr/>
          </p:nvSpPr>
          <p:spPr>
            <a:xfrm>
              <a:off x="33364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55"/>
            <p:cNvSpPr/>
            <p:nvPr/>
          </p:nvSpPr>
          <p:spPr>
            <a:xfrm>
              <a:off x="33543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55"/>
            <p:cNvSpPr/>
            <p:nvPr/>
          </p:nvSpPr>
          <p:spPr>
            <a:xfrm>
              <a:off x="33723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55"/>
            <p:cNvSpPr/>
            <p:nvPr/>
          </p:nvSpPr>
          <p:spPr>
            <a:xfrm>
              <a:off x="339022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55"/>
            <p:cNvSpPr/>
            <p:nvPr/>
          </p:nvSpPr>
          <p:spPr>
            <a:xfrm>
              <a:off x="34080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55"/>
            <p:cNvSpPr/>
            <p:nvPr/>
          </p:nvSpPr>
          <p:spPr>
            <a:xfrm>
              <a:off x="34261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55"/>
            <p:cNvSpPr/>
            <p:nvPr/>
          </p:nvSpPr>
          <p:spPr>
            <a:xfrm>
              <a:off x="34439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55"/>
            <p:cNvSpPr/>
            <p:nvPr/>
          </p:nvSpPr>
          <p:spPr>
            <a:xfrm>
              <a:off x="34619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55"/>
            <p:cNvSpPr/>
            <p:nvPr/>
          </p:nvSpPr>
          <p:spPr>
            <a:xfrm>
              <a:off x="26733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55"/>
            <p:cNvSpPr/>
            <p:nvPr/>
          </p:nvSpPr>
          <p:spPr>
            <a:xfrm>
              <a:off x="26911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55"/>
            <p:cNvSpPr/>
            <p:nvPr/>
          </p:nvSpPr>
          <p:spPr>
            <a:xfrm>
              <a:off x="27091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55"/>
            <p:cNvSpPr/>
            <p:nvPr/>
          </p:nvSpPr>
          <p:spPr>
            <a:xfrm>
              <a:off x="27270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55"/>
            <p:cNvSpPr/>
            <p:nvPr/>
          </p:nvSpPr>
          <p:spPr>
            <a:xfrm>
              <a:off x="276292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55"/>
            <p:cNvSpPr/>
            <p:nvPr/>
          </p:nvSpPr>
          <p:spPr>
            <a:xfrm>
              <a:off x="278077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55"/>
            <p:cNvSpPr/>
            <p:nvPr/>
          </p:nvSpPr>
          <p:spPr>
            <a:xfrm>
              <a:off x="27988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55"/>
            <p:cNvSpPr/>
            <p:nvPr/>
          </p:nvSpPr>
          <p:spPr>
            <a:xfrm>
              <a:off x="30317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55"/>
            <p:cNvSpPr/>
            <p:nvPr/>
          </p:nvSpPr>
          <p:spPr>
            <a:xfrm>
              <a:off x="30496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55"/>
            <p:cNvSpPr/>
            <p:nvPr/>
          </p:nvSpPr>
          <p:spPr>
            <a:xfrm>
              <a:off x="3067650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55"/>
            <p:cNvSpPr/>
            <p:nvPr/>
          </p:nvSpPr>
          <p:spPr>
            <a:xfrm>
              <a:off x="3085500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55"/>
            <p:cNvSpPr/>
            <p:nvPr/>
          </p:nvSpPr>
          <p:spPr>
            <a:xfrm>
              <a:off x="31035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55"/>
            <p:cNvSpPr/>
            <p:nvPr/>
          </p:nvSpPr>
          <p:spPr>
            <a:xfrm>
              <a:off x="31213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55"/>
            <p:cNvSpPr/>
            <p:nvPr/>
          </p:nvSpPr>
          <p:spPr>
            <a:xfrm>
              <a:off x="31392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55"/>
            <p:cNvSpPr/>
            <p:nvPr/>
          </p:nvSpPr>
          <p:spPr>
            <a:xfrm>
              <a:off x="3139225" y="4444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55"/>
            <p:cNvSpPr/>
            <p:nvPr/>
          </p:nvSpPr>
          <p:spPr>
            <a:xfrm>
              <a:off x="31572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55"/>
            <p:cNvSpPr/>
            <p:nvPr/>
          </p:nvSpPr>
          <p:spPr>
            <a:xfrm>
              <a:off x="31751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55"/>
            <p:cNvSpPr/>
            <p:nvPr/>
          </p:nvSpPr>
          <p:spPr>
            <a:xfrm>
              <a:off x="31931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55"/>
            <p:cNvSpPr/>
            <p:nvPr/>
          </p:nvSpPr>
          <p:spPr>
            <a:xfrm>
              <a:off x="32109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55"/>
            <p:cNvSpPr/>
            <p:nvPr/>
          </p:nvSpPr>
          <p:spPr>
            <a:xfrm>
              <a:off x="32288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55"/>
            <p:cNvSpPr/>
            <p:nvPr/>
          </p:nvSpPr>
          <p:spPr>
            <a:xfrm>
              <a:off x="326472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55"/>
            <p:cNvSpPr/>
            <p:nvPr/>
          </p:nvSpPr>
          <p:spPr>
            <a:xfrm>
              <a:off x="32827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55"/>
            <p:cNvSpPr/>
            <p:nvPr/>
          </p:nvSpPr>
          <p:spPr>
            <a:xfrm>
              <a:off x="33006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55"/>
            <p:cNvSpPr/>
            <p:nvPr/>
          </p:nvSpPr>
          <p:spPr>
            <a:xfrm>
              <a:off x="33184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55"/>
            <p:cNvSpPr/>
            <p:nvPr/>
          </p:nvSpPr>
          <p:spPr>
            <a:xfrm>
              <a:off x="33364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55"/>
            <p:cNvSpPr/>
            <p:nvPr/>
          </p:nvSpPr>
          <p:spPr>
            <a:xfrm>
              <a:off x="33543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55"/>
            <p:cNvSpPr/>
            <p:nvPr/>
          </p:nvSpPr>
          <p:spPr>
            <a:xfrm>
              <a:off x="337237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55"/>
            <p:cNvSpPr/>
            <p:nvPr/>
          </p:nvSpPr>
          <p:spPr>
            <a:xfrm>
              <a:off x="339022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55"/>
            <p:cNvSpPr/>
            <p:nvPr/>
          </p:nvSpPr>
          <p:spPr>
            <a:xfrm>
              <a:off x="340807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55"/>
            <p:cNvSpPr/>
            <p:nvPr/>
          </p:nvSpPr>
          <p:spPr>
            <a:xfrm>
              <a:off x="34261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55"/>
            <p:cNvSpPr/>
            <p:nvPr/>
          </p:nvSpPr>
          <p:spPr>
            <a:xfrm>
              <a:off x="34439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55"/>
            <p:cNvSpPr/>
            <p:nvPr/>
          </p:nvSpPr>
          <p:spPr>
            <a:xfrm>
              <a:off x="34619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55"/>
            <p:cNvSpPr/>
            <p:nvPr/>
          </p:nvSpPr>
          <p:spPr>
            <a:xfrm>
              <a:off x="26733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55"/>
            <p:cNvSpPr/>
            <p:nvPr/>
          </p:nvSpPr>
          <p:spPr>
            <a:xfrm>
              <a:off x="26911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55"/>
            <p:cNvSpPr/>
            <p:nvPr/>
          </p:nvSpPr>
          <p:spPr>
            <a:xfrm>
              <a:off x="27091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55"/>
            <p:cNvSpPr/>
            <p:nvPr/>
          </p:nvSpPr>
          <p:spPr>
            <a:xfrm>
              <a:off x="27270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55"/>
            <p:cNvSpPr/>
            <p:nvPr/>
          </p:nvSpPr>
          <p:spPr>
            <a:xfrm>
              <a:off x="30139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55"/>
            <p:cNvSpPr/>
            <p:nvPr/>
          </p:nvSpPr>
          <p:spPr>
            <a:xfrm>
              <a:off x="30317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55"/>
            <p:cNvSpPr/>
            <p:nvPr/>
          </p:nvSpPr>
          <p:spPr>
            <a:xfrm>
              <a:off x="30496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55"/>
            <p:cNvSpPr/>
            <p:nvPr/>
          </p:nvSpPr>
          <p:spPr>
            <a:xfrm>
              <a:off x="3067650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55"/>
            <p:cNvSpPr/>
            <p:nvPr/>
          </p:nvSpPr>
          <p:spPr>
            <a:xfrm>
              <a:off x="3085500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55"/>
            <p:cNvSpPr/>
            <p:nvPr/>
          </p:nvSpPr>
          <p:spPr>
            <a:xfrm>
              <a:off x="31035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55"/>
            <p:cNvSpPr/>
            <p:nvPr/>
          </p:nvSpPr>
          <p:spPr>
            <a:xfrm>
              <a:off x="31213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55"/>
            <p:cNvSpPr/>
            <p:nvPr/>
          </p:nvSpPr>
          <p:spPr>
            <a:xfrm>
              <a:off x="31392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55"/>
            <p:cNvSpPr/>
            <p:nvPr/>
          </p:nvSpPr>
          <p:spPr>
            <a:xfrm>
              <a:off x="31572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55"/>
            <p:cNvSpPr/>
            <p:nvPr/>
          </p:nvSpPr>
          <p:spPr>
            <a:xfrm>
              <a:off x="31751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55"/>
            <p:cNvSpPr/>
            <p:nvPr/>
          </p:nvSpPr>
          <p:spPr>
            <a:xfrm>
              <a:off x="32109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55"/>
            <p:cNvSpPr/>
            <p:nvPr/>
          </p:nvSpPr>
          <p:spPr>
            <a:xfrm>
              <a:off x="32288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55"/>
            <p:cNvSpPr/>
            <p:nvPr/>
          </p:nvSpPr>
          <p:spPr>
            <a:xfrm>
              <a:off x="324687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55"/>
            <p:cNvSpPr/>
            <p:nvPr/>
          </p:nvSpPr>
          <p:spPr>
            <a:xfrm>
              <a:off x="32827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55"/>
            <p:cNvSpPr/>
            <p:nvPr/>
          </p:nvSpPr>
          <p:spPr>
            <a:xfrm>
              <a:off x="33006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55"/>
            <p:cNvSpPr/>
            <p:nvPr/>
          </p:nvSpPr>
          <p:spPr>
            <a:xfrm>
              <a:off x="33184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55"/>
            <p:cNvSpPr/>
            <p:nvPr/>
          </p:nvSpPr>
          <p:spPr>
            <a:xfrm>
              <a:off x="33364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55"/>
            <p:cNvSpPr/>
            <p:nvPr/>
          </p:nvSpPr>
          <p:spPr>
            <a:xfrm>
              <a:off x="33543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55"/>
            <p:cNvSpPr/>
            <p:nvPr/>
          </p:nvSpPr>
          <p:spPr>
            <a:xfrm>
              <a:off x="337237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55"/>
            <p:cNvSpPr/>
            <p:nvPr/>
          </p:nvSpPr>
          <p:spPr>
            <a:xfrm>
              <a:off x="339022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55"/>
            <p:cNvSpPr/>
            <p:nvPr/>
          </p:nvSpPr>
          <p:spPr>
            <a:xfrm>
              <a:off x="340807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55"/>
            <p:cNvSpPr/>
            <p:nvPr/>
          </p:nvSpPr>
          <p:spPr>
            <a:xfrm>
              <a:off x="34261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55"/>
            <p:cNvSpPr/>
            <p:nvPr/>
          </p:nvSpPr>
          <p:spPr>
            <a:xfrm>
              <a:off x="34439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55"/>
            <p:cNvSpPr/>
            <p:nvPr/>
          </p:nvSpPr>
          <p:spPr>
            <a:xfrm>
              <a:off x="34619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55"/>
            <p:cNvSpPr/>
            <p:nvPr/>
          </p:nvSpPr>
          <p:spPr>
            <a:xfrm>
              <a:off x="27091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55"/>
            <p:cNvSpPr/>
            <p:nvPr/>
          </p:nvSpPr>
          <p:spPr>
            <a:xfrm>
              <a:off x="27270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55"/>
            <p:cNvSpPr/>
            <p:nvPr/>
          </p:nvSpPr>
          <p:spPr>
            <a:xfrm>
              <a:off x="27450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55"/>
            <p:cNvSpPr/>
            <p:nvPr/>
          </p:nvSpPr>
          <p:spPr>
            <a:xfrm>
              <a:off x="27807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55"/>
            <p:cNvSpPr/>
            <p:nvPr/>
          </p:nvSpPr>
          <p:spPr>
            <a:xfrm>
              <a:off x="28166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55"/>
            <p:cNvSpPr/>
            <p:nvPr/>
          </p:nvSpPr>
          <p:spPr>
            <a:xfrm>
              <a:off x="28346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55"/>
            <p:cNvSpPr/>
            <p:nvPr/>
          </p:nvSpPr>
          <p:spPr>
            <a:xfrm>
              <a:off x="30139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55"/>
            <p:cNvSpPr/>
            <p:nvPr/>
          </p:nvSpPr>
          <p:spPr>
            <a:xfrm>
              <a:off x="30317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55"/>
            <p:cNvSpPr/>
            <p:nvPr/>
          </p:nvSpPr>
          <p:spPr>
            <a:xfrm>
              <a:off x="30496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55"/>
            <p:cNvSpPr/>
            <p:nvPr/>
          </p:nvSpPr>
          <p:spPr>
            <a:xfrm>
              <a:off x="3067650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55"/>
            <p:cNvSpPr/>
            <p:nvPr/>
          </p:nvSpPr>
          <p:spPr>
            <a:xfrm>
              <a:off x="3085500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55"/>
            <p:cNvSpPr/>
            <p:nvPr/>
          </p:nvSpPr>
          <p:spPr>
            <a:xfrm>
              <a:off x="31035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55"/>
            <p:cNvSpPr/>
            <p:nvPr/>
          </p:nvSpPr>
          <p:spPr>
            <a:xfrm>
              <a:off x="31213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55"/>
            <p:cNvSpPr/>
            <p:nvPr/>
          </p:nvSpPr>
          <p:spPr>
            <a:xfrm>
              <a:off x="31392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55"/>
            <p:cNvSpPr/>
            <p:nvPr/>
          </p:nvSpPr>
          <p:spPr>
            <a:xfrm>
              <a:off x="31572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55"/>
            <p:cNvSpPr/>
            <p:nvPr/>
          </p:nvSpPr>
          <p:spPr>
            <a:xfrm>
              <a:off x="31751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55"/>
            <p:cNvSpPr/>
            <p:nvPr/>
          </p:nvSpPr>
          <p:spPr>
            <a:xfrm>
              <a:off x="32109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55"/>
            <p:cNvSpPr/>
            <p:nvPr/>
          </p:nvSpPr>
          <p:spPr>
            <a:xfrm>
              <a:off x="32288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55"/>
            <p:cNvSpPr/>
            <p:nvPr/>
          </p:nvSpPr>
          <p:spPr>
            <a:xfrm>
              <a:off x="32468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55"/>
            <p:cNvSpPr/>
            <p:nvPr/>
          </p:nvSpPr>
          <p:spPr>
            <a:xfrm>
              <a:off x="326472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55"/>
            <p:cNvSpPr/>
            <p:nvPr/>
          </p:nvSpPr>
          <p:spPr>
            <a:xfrm>
              <a:off x="33184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55"/>
            <p:cNvSpPr/>
            <p:nvPr/>
          </p:nvSpPr>
          <p:spPr>
            <a:xfrm>
              <a:off x="33364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55"/>
            <p:cNvSpPr/>
            <p:nvPr/>
          </p:nvSpPr>
          <p:spPr>
            <a:xfrm>
              <a:off x="33543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55"/>
            <p:cNvSpPr/>
            <p:nvPr/>
          </p:nvSpPr>
          <p:spPr>
            <a:xfrm>
              <a:off x="339022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55"/>
            <p:cNvSpPr/>
            <p:nvPr/>
          </p:nvSpPr>
          <p:spPr>
            <a:xfrm>
              <a:off x="34080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55"/>
            <p:cNvSpPr/>
            <p:nvPr/>
          </p:nvSpPr>
          <p:spPr>
            <a:xfrm>
              <a:off x="34261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55"/>
            <p:cNvSpPr/>
            <p:nvPr/>
          </p:nvSpPr>
          <p:spPr>
            <a:xfrm>
              <a:off x="34439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55"/>
            <p:cNvSpPr/>
            <p:nvPr/>
          </p:nvSpPr>
          <p:spPr>
            <a:xfrm>
              <a:off x="34798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55"/>
            <p:cNvSpPr/>
            <p:nvPr/>
          </p:nvSpPr>
          <p:spPr>
            <a:xfrm>
              <a:off x="34976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55"/>
            <p:cNvSpPr/>
            <p:nvPr/>
          </p:nvSpPr>
          <p:spPr>
            <a:xfrm>
              <a:off x="27091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55"/>
            <p:cNvSpPr/>
            <p:nvPr/>
          </p:nvSpPr>
          <p:spPr>
            <a:xfrm>
              <a:off x="27270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55"/>
            <p:cNvSpPr/>
            <p:nvPr/>
          </p:nvSpPr>
          <p:spPr>
            <a:xfrm>
              <a:off x="274507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55"/>
            <p:cNvSpPr/>
            <p:nvPr/>
          </p:nvSpPr>
          <p:spPr>
            <a:xfrm>
              <a:off x="276292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55"/>
            <p:cNvSpPr/>
            <p:nvPr/>
          </p:nvSpPr>
          <p:spPr>
            <a:xfrm>
              <a:off x="30139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55"/>
            <p:cNvSpPr/>
            <p:nvPr/>
          </p:nvSpPr>
          <p:spPr>
            <a:xfrm>
              <a:off x="2981100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55"/>
            <p:cNvSpPr/>
            <p:nvPr/>
          </p:nvSpPr>
          <p:spPr>
            <a:xfrm>
              <a:off x="303175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55"/>
            <p:cNvSpPr/>
            <p:nvPr/>
          </p:nvSpPr>
          <p:spPr>
            <a:xfrm>
              <a:off x="30496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55"/>
            <p:cNvSpPr/>
            <p:nvPr/>
          </p:nvSpPr>
          <p:spPr>
            <a:xfrm>
              <a:off x="3067650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55"/>
            <p:cNvSpPr/>
            <p:nvPr/>
          </p:nvSpPr>
          <p:spPr>
            <a:xfrm>
              <a:off x="3085500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55"/>
            <p:cNvSpPr/>
            <p:nvPr/>
          </p:nvSpPr>
          <p:spPr>
            <a:xfrm>
              <a:off x="31035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55"/>
            <p:cNvSpPr/>
            <p:nvPr/>
          </p:nvSpPr>
          <p:spPr>
            <a:xfrm>
              <a:off x="31213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55"/>
            <p:cNvSpPr/>
            <p:nvPr/>
          </p:nvSpPr>
          <p:spPr>
            <a:xfrm>
              <a:off x="31392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55"/>
            <p:cNvSpPr/>
            <p:nvPr/>
          </p:nvSpPr>
          <p:spPr>
            <a:xfrm>
              <a:off x="315725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55"/>
            <p:cNvSpPr/>
            <p:nvPr/>
          </p:nvSpPr>
          <p:spPr>
            <a:xfrm>
              <a:off x="31751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55"/>
            <p:cNvSpPr/>
            <p:nvPr/>
          </p:nvSpPr>
          <p:spPr>
            <a:xfrm>
              <a:off x="31931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55"/>
            <p:cNvSpPr/>
            <p:nvPr/>
          </p:nvSpPr>
          <p:spPr>
            <a:xfrm>
              <a:off x="32288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55"/>
            <p:cNvSpPr/>
            <p:nvPr/>
          </p:nvSpPr>
          <p:spPr>
            <a:xfrm>
              <a:off x="324687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55"/>
            <p:cNvSpPr/>
            <p:nvPr/>
          </p:nvSpPr>
          <p:spPr>
            <a:xfrm>
              <a:off x="331845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55"/>
            <p:cNvSpPr/>
            <p:nvPr/>
          </p:nvSpPr>
          <p:spPr>
            <a:xfrm>
              <a:off x="33364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55"/>
            <p:cNvSpPr/>
            <p:nvPr/>
          </p:nvSpPr>
          <p:spPr>
            <a:xfrm>
              <a:off x="339022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55"/>
            <p:cNvSpPr/>
            <p:nvPr/>
          </p:nvSpPr>
          <p:spPr>
            <a:xfrm>
              <a:off x="340807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55"/>
            <p:cNvSpPr/>
            <p:nvPr/>
          </p:nvSpPr>
          <p:spPr>
            <a:xfrm>
              <a:off x="34261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55"/>
            <p:cNvSpPr/>
            <p:nvPr/>
          </p:nvSpPr>
          <p:spPr>
            <a:xfrm>
              <a:off x="34976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55"/>
            <p:cNvSpPr/>
            <p:nvPr/>
          </p:nvSpPr>
          <p:spPr>
            <a:xfrm>
              <a:off x="2762925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55"/>
            <p:cNvSpPr/>
            <p:nvPr/>
          </p:nvSpPr>
          <p:spPr>
            <a:xfrm>
              <a:off x="27988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55"/>
            <p:cNvSpPr/>
            <p:nvPr/>
          </p:nvSpPr>
          <p:spPr>
            <a:xfrm>
              <a:off x="28166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55"/>
            <p:cNvSpPr/>
            <p:nvPr/>
          </p:nvSpPr>
          <p:spPr>
            <a:xfrm>
              <a:off x="28346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55"/>
            <p:cNvSpPr/>
            <p:nvPr/>
          </p:nvSpPr>
          <p:spPr>
            <a:xfrm>
              <a:off x="30139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55"/>
            <p:cNvSpPr/>
            <p:nvPr/>
          </p:nvSpPr>
          <p:spPr>
            <a:xfrm>
              <a:off x="30317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55"/>
            <p:cNvSpPr/>
            <p:nvPr/>
          </p:nvSpPr>
          <p:spPr>
            <a:xfrm>
              <a:off x="30496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55"/>
            <p:cNvSpPr/>
            <p:nvPr/>
          </p:nvSpPr>
          <p:spPr>
            <a:xfrm>
              <a:off x="3067650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55"/>
            <p:cNvSpPr/>
            <p:nvPr/>
          </p:nvSpPr>
          <p:spPr>
            <a:xfrm>
              <a:off x="3085500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55"/>
            <p:cNvSpPr/>
            <p:nvPr/>
          </p:nvSpPr>
          <p:spPr>
            <a:xfrm>
              <a:off x="310352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55"/>
            <p:cNvSpPr/>
            <p:nvPr/>
          </p:nvSpPr>
          <p:spPr>
            <a:xfrm>
              <a:off x="31213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55"/>
            <p:cNvSpPr/>
            <p:nvPr/>
          </p:nvSpPr>
          <p:spPr>
            <a:xfrm>
              <a:off x="313922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55"/>
            <p:cNvSpPr/>
            <p:nvPr/>
          </p:nvSpPr>
          <p:spPr>
            <a:xfrm>
              <a:off x="31572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55"/>
            <p:cNvSpPr/>
            <p:nvPr/>
          </p:nvSpPr>
          <p:spPr>
            <a:xfrm>
              <a:off x="31751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55"/>
            <p:cNvSpPr/>
            <p:nvPr/>
          </p:nvSpPr>
          <p:spPr>
            <a:xfrm>
              <a:off x="319312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55"/>
            <p:cNvSpPr/>
            <p:nvPr/>
          </p:nvSpPr>
          <p:spPr>
            <a:xfrm>
              <a:off x="33184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55"/>
            <p:cNvSpPr/>
            <p:nvPr/>
          </p:nvSpPr>
          <p:spPr>
            <a:xfrm>
              <a:off x="33364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55"/>
            <p:cNvSpPr/>
            <p:nvPr/>
          </p:nvSpPr>
          <p:spPr>
            <a:xfrm>
              <a:off x="3390225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55"/>
            <p:cNvSpPr/>
            <p:nvPr/>
          </p:nvSpPr>
          <p:spPr>
            <a:xfrm>
              <a:off x="3408075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55"/>
            <p:cNvSpPr/>
            <p:nvPr/>
          </p:nvSpPr>
          <p:spPr>
            <a:xfrm>
              <a:off x="34261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55"/>
            <p:cNvSpPr/>
            <p:nvPr/>
          </p:nvSpPr>
          <p:spPr>
            <a:xfrm>
              <a:off x="34976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55"/>
            <p:cNvSpPr/>
            <p:nvPr/>
          </p:nvSpPr>
          <p:spPr>
            <a:xfrm>
              <a:off x="2780775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55"/>
            <p:cNvSpPr/>
            <p:nvPr/>
          </p:nvSpPr>
          <p:spPr>
            <a:xfrm>
              <a:off x="27988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55"/>
            <p:cNvSpPr/>
            <p:nvPr/>
          </p:nvSpPr>
          <p:spPr>
            <a:xfrm>
              <a:off x="281665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55"/>
            <p:cNvSpPr/>
            <p:nvPr/>
          </p:nvSpPr>
          <p:spPr>
            <a:xfrm>
              <a:off x="28346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55"/>
            <p:cNvSpPr/>
            <p:nvPr/>
          </p:nvSpPr>
          <p:spPr>
            <a:xfrm>
              <a:off x="28525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55"/>
            <p:cNvSpPr/>
            <p:nvPr/>
          </p:nvSpPr>
          <p:spPr>
            <a:xfrm>
              <a:off x="30139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55"/>
            <p:cNvSpPr/>
            <p:nvPr/>
          </p:nvSpPr>
          <p:spPr>
            <a:xfrm>
              <a:off x="303175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55"/>
            <p:cNvSpPr/>
            <p:nvPr/>
          </p:nvSpPr>
          <p:spPr>
            <a:xfrm>
              <a:off x="30496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55"/>
            <p:cNvSpPr/>
            <p:nvPr/>
          </p:nvSpPr>
          <p:spPr>
            <a:xfrm>
              <a:off x="3067650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55"/>
            <p:cNvSpPr/>
            <p:nvPr/>
          </p:nvSpPr>
          <p:spPr>
            <a:xfrm>
              <a:off x="3085500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55"/>
            <p:cNvSpPr/>
            <p:nvPr/>
          </p:nvSpPr>
          <p:spPr>
            <a:xfrm>
              <a:off x="31035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55"/>
            <p:cNvSpPr/>
            <p:nvPr/>
          </p:nvSpPr>
          <p:spPr>
            <a:xfrm>
              <a:off x="31213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55"/>
            <p:cNvSpPr/>
            <p:nvPr/>
          </p:nvSpPr>
          <p:spPr>
            <a:xfrm>
              <a:off x="31392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55"/>
            <p:cNvSpPr/>
            <p:nvPr/>
          </p:nvSpPr>
          <p:spPr>
            <a:xfrm>
              <a:off x="315725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55"/>
            <p:cNvSpPr/>
            <p:nvPr/>
          </p:nvSpPr>
          <p:spPr>
            <a:xfrm>
              <a:off x="31751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55"/>
            <p:cNvSpPr/>
            <p:nvPr/>
          </p:nvSpPr>
          <p:spPr>
            <a:xfrm>
              <a:off x="31931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55"/>
            <p:cNvSpPr/>
            <p:nvPr/>
          </p:nvSpPr>
          <p:spPr>
            <a:xfrm>
              <a:off x="32109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55"/>
            <p:cNvSpPr/>
            <p:nvPr/>
          </p:nvSpPr>
          <p:spPr>
            <a:xfrm>
              <a:off x="32288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55"/>
            <p:cNvSpPr/>
            <p:nvPr/>
          </p:nvSpPr>
          <p:spPr>
            <a:xfrm>
              <a:off x="3390225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55"/>
            <p:cNvSpPr/>
            <p:nvPr/>
          </p:nvSpPr>
          <p:spPr>
            <a:xfrm>
              <a:off x="3408075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55"/>
            <p:cNvSpPr/>
            <p:nvPr/>
          </p:nvSpPr>
          <p:spPr>
            <a:xfrm>
              <a:off x="34619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55"/>
            <p:cNvSpPr/>
            <p:nvPr/>
          </p:nvSpPr>
          <p:spPr>
            <a:xfrm>
              <a:off x="2780775" y="45682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55"/>
            <p:cNvSpPr/>
            <p:nvPr/>
          </p:nvSpPr>
          <p:spPr>
            <a:xfrm>
              <a:off x="279880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55"/>
            <p:cNvSpPr/>
            <p:nvPr/>
          </p:nvSpPr>
          <p:spPr>
            <a:xfrm>
              <a:off x="281665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55"/>
            <p:cNvSpPr/>
            <p:nvPr/>
          </p:nvSpPr>
          <p:spPr>
            <a:xfrm>
              <a:off x="28346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55"/>
            <p:cNvSpPr/>
            <p:nvPr/>
          </p:nvSpPr>
          <p:spPr>
            <a:xfrm>
              <a:off x="28525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55"/>
            <p:cNvSpPr/>
            <p:nvPr/>
          </p:nvSpPr>
          <p:spPr>
            <a:xfrm>
              <a:off x="28703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55"/>
            <p:cNvSpPr/>
            <p:nvPr/>
          </p:nvSpPr>
          <p:spPr>
            <a:xfrm>
              <a:off x="31035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55"/>
            <p:cNvSpPr/>
            <p:nvPr/>
          </p:nvSpPr>
          <p:spPr>
            <a:xfrm>
              <a:off x="31213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55"/>
            <p:cNvSpPr/>
            <p:nvPr/>
          </p:nvSpPr>
          <p:spPr>
            <a:xfrm>
              <a:off x="31392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55"/>
            <p:cNvSpPr/>
            <p:nvPr/>
          </p:nvSpPr>
          <p:spPr>
            <a:xfrm>
              <a:off x="315725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55"/>
            <p:cNvSpPr/>
            <p:nvPr/>
          </p:nvSpPr>
          <p:spPr>
            <a:xfrm>
              <a:off x="317510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55"/>
            <p:cNvSpPr/>
            <p:nvPr/>
          </p:nvSpPr>
          <p:spPr>
            <a:xfrm>
              <a:off x="31931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55"/>
            <p:cNvSpPr/>
            <p:nvPr/>
          </p:nvSpPr>
          <p:spPr>
            <a:xfrm>
              <a:off x="32109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55"/>
            <p:cNvSpPr/>
            <p:nvPr/>
          </p:nvSpPr>
          <p:spPr>
            <a:xfrm>
              <a:off x="3390225" y="45682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55"/>
            <p:cNvSpPr/>
            <p:nvPr/>
          </p:nvSpPr>
          <p:spPr>
            <a:xfrm>
              <a:off x="3408075" y="45682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55"/>
            <p:cNvSpPr/>
            <p:nvPr/>
          </p:nvSpPr>
          <p:spPr>
            <a:xfrm>
              <a:off x="344395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55"/>
            <p:cNvSpPr/>
            <p:nvPr/>
          </p:nvSpPr>
          <p:spPr>
            <a:xfrm>
              <a:off x="34619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55"/>
            <p:cNvSpPr/>
            <p:nvPr/>
          </p:nvSpPr>
          <p:spPr>
            <a:xfrm>
              <a:off x="2780775" y="45863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55"/>
            <p:cNvSpPr/>
            <p:nvPr/>
          </p:nvSpPr>
          <p:spPr>
            <a:xfrm>
              <a:off x="27988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55"/>
            <p:cNvSpPr/>
            <p:nvPr/>
          </p:nvSpPr>
          <p:spPr>
            <a:xfrm>
              <a:off x="28166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55"/>
            <p:cNvSpPr/>
            <p:nvPr/>
          </p:nvSpPr>
          <p:spPr>
            <a:xfrm>
              <a:off x="28346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55"/>
            <p:cNvSpPr/>
            <p:nvPr/>
          </p:nvSpPr>
          <p:spPr>
            <a:xfrm>
              <a:off x="28525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55"/>
            <p:cNvSpPr/>
            <p:nvPr/>
          </p:nvSpPr>
          <p:spPr>
            <a:xfrm>
              <a:off x="28703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55"/>
            <p:cNvSpPr/>
            <p:nvPr/>
          </p:nvSpPr>
          <p:spPr>
            <a:xfrm>
              <a:off x="28884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55"/>
            <p:cNvSpPr/>
            <p:nvPr/>
          </p:nvSpPr>
          <p:spPr>
            <a:xfrm>
              <a:off x="31035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55"/>
            <p:cNvSpPr/>
            <p:nvPr/>
          </p:nvSpPr>
          <p:spPr>
            <a:xfrm>
              <a:off x="31213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55"/>
            <p:cNvSpPr/>
            <p:nvPr/>
          </p:nvSpPr>
          <p:spPr>
            <a:xfrm>
              <a:off x="31392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55"/>
            <p:cNvSpPr/>
            <p:nvPr/>
          </p:nvSpPr>
          <p:spPr>
            <a:xfrm>
              <a:off x="31572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55"/>
            <p:cNvSpPr/>
            <p:nvPr/>
          </p:nvSpPr>
          <p:spPr>
            <a:xfrm>
              <a:off x="31751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55"/>
            <p:cNvSpPr/>
            <p:nvPr/>
          </p:nvSpPr>
          <p:spPr>
            <a:xfrm>
              <a:off x="31931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55"/>
            <p:cNvSpPr/>
            <p:nvPr/>
          </p:nvSpPr>
          <p:spPr>
            <a:xfrm>
              <a:off x="3408075" y="45863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55"/>
            <p:cNvSpPr/>
            <p:nvPr/>
          </p:nvSpPr>
          <p:spPr>
            <a:xfrm>
              <a:off x="34439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55"/>
            <p:cNvSpPr/>
            <p:nvPr/>
          </p:nvSpPr>
          <p:spPr>
            <a:xfrm>
              <a:off x="34619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55"/>
            <p:cNvSpPr/>
            <p:nvPr/>
          </p:nvSpPr>
          <p:spPr>
            <a:xfrm>
              <a:off x="34798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55"/>
            <p:cNvSpPr/>
            <p:nvPr/>
          </p:nvSpPr>
          <p:spPr>
            <a:xfrm>
              <a:off x="34976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55"/>
            <p:cNvSpPr/>
            <p:nvPr/>
          </p:nvSpPr>
          <p:spPr>
            <a:xfrm>
              <a:off x="35157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55"/>
            <p:cNvSpPr/>
            <p:nvPr/>
          </p:nvSpPr>
          <p:spPr>
            <a:xfrm>
              <a:off x="35335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55"/>
            <p:cNvSpPr/>
            <p:nvPr/>
          </p:nvSpPr>
          <p:spPr>
            <a:xfrm>
              <a:off x="3551600" y="45863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55"/>
            <p:cNvSpPr/>
            <p:nvPr/>
          </p:nvSpPr>
          <p:spPr>
            <a:xfrm>
              <a:off x="2780775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55"/>
            <p:cNvSpPr/>
            <p:nvPr/>
          </p:nvSpPr>
          <p:spPr>
            <a:xfrm>
              <a:off x="27988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55"/>
            <p:cNvSpPr/>
            <p:nvPr/>
          </p:nvSpPr>
          <p:spPr>
            <a:xfrm>
              <a:off x="28166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55"/>
            <p:cNvSpPr/>
            <p:nvPr/>
          </p:nvSpPr>
          <p:spPr>
            <a:xfrm>
              <a:off x="283467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55"/>
            <p:cNvSpPr/>
            <p:nvPr/>
          </p:nvSpPr>
          <p:spPr>
            <a:xfrm>
              <a:off x="28525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55"/>
            <p:cNvSpPr/>
            <p:nvPr/>
          </p:nvSpPr>
          <p:spPr>
            <a:xfrm>
              <a:off x="287037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55"/>
            <p:cNvSpPr/>
            <p:nvPr/>
          </p:nvSpPr>
          <p:spPr>
            <a:xfrm>
              <a:off x="28884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55"/>
            <p:cNvSpPr/>
            <p:nvPr/>
          </p:nvSpPr>
          <p:spPr>
            <a:xfrm>
              <a:off x="29062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55"/>
            <p:cNvSpPr/>
            <p:nvPr/>
          </p:nvSpPr>
          <p:spPr>
            <a:xfrm>
              <a:off x="2924300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55"/>
            <p:cNvSpPr/>
            <p:nvPr/>
          </p:nvSpPr>
          <p:spPr>
            <a:xfrm>
              <a:off x="31035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55"/>
            <p:cNvSpPr/>
            <p:nvPr/>
          </p:nvSpPr>
          <p:spPr>
            <a:xfrm>
              <a:off x="312137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55"/>
            <p:cNvSpPr/>
            <p:nvPr/>
          </p:nvSpPr>
          <p:spPr>
            <a:xfrm>
              <a:off x="31392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55"/>
            <p:cNvSpPr/>
            <p:nvPr/>
          </p:nvSpPr>
          <p:spPr>
            <a:xfrm>
              <a:off x="31572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55"/>
            <p:cNvSpPr/>
            <p:nvPr/>
          </p:nvSpPr>
          <p:spPr>
            <a:xfrm>
              <a:off x="31751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55"/>
            <p:cNvSpPr/>
            <p:nvPr/>
          </p:nvSpPr>
          <p:spPr>
            <a:xfrm>
              <a:off x="31931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55"/>
            <p:cNvSpPr/>
            <p:nvPr/>
          </p:nvSpPr>
          <p:spPr>
            <a:xfrm>
              <a:off x="3408075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55"/>
            <p:cNvSpPr/>
            <p:nvPr/>
          </p:nvSpPr>
          <p:spPr>
            <a:xfrm>
              <a:off x="34261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55"/>
            <p:cNvSpPr/>
            <p:nvPr/>
          </p:nvSpPr>
          <p:spPr>
            <a:xfrm>
              <a:off x="34439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55"/>
            <p:cNvSpPr/>
            <p:nvPr/>
          </p:nvSpPr>
          <p:spPr>
            <a:xfrm>
              <a:off x="35335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55"/>
            <p:cNvSpPr/>
            <p:nvPr/>
          </p:nvSpPr>
          <p:spPr>
            <a:xfrm>
              <a:off x="3551600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55"/>
            <p:cNvSpPr/>
            <p:nvPr/>
          </p:nvSpPr>
          <p:spPr>
            <a:xfrm>
              <a:off x="3569450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55"/>
            <p:cNvSpPr/>
            <p:nvPr/>
          </p:nvSpPr>
          <p:spPr>
            <a:xfrm>
              <a:off x="2780775" y="4622200"/>
              <a:ext cx="8300" cy="8500"/>
            </a:xfrm>
            <a:custGeom>
              <a:avLst/>
              <a:gdLst/>
              <a:ahLst/>
              <a:cxnLst/>
              <a:rect l="l" t="t" r="r" b="b"/>
              <a:pathLst>
                <a:path w="332" h="340" extrusionOk="0">
                  <a:moveTo>
                    <a:pt x="166" y="0"/>
                  </a:moveTo>
                  <a:cubicBezTo>
                    <a:pt x="79" y="0"/>
                    <a:pt x="0" y="79"/>
                    <a:pt x="0" y="173"/>
                  </a:cubicBezTo>
                  <a:cubicBezTo>
                    <a:pt x="0" y="260"/>
                    <a:pt x="79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55"/>
            <p:cNvSpPr/>
            <p:nvPr/>
          </p:nvSpPr>
          <p:spPr>
            <a:xfrm>
              <a:off x="279880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55"/>
            <p:cNvSpPr/>
            <p:nvPr/>
          </p:nvSpPr>
          <p:spPr>
            <a:xfrm>
              <a:off x="281665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80" y="0"/>
                    <a:pt x="0" y="79"/>
                    <a:pt x="0" y="173"/>
                  </a:cubicBezTo>
                  <a:cubicBezTo>
                    <a:pt x="0" y="260"/>
                    <a:pt x="80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55"/>
            <p:cNvSpPr/>
            <p:nvPr/>
          </p:nvSpPr>
          <p:spPr>
            <a:xfrm>
              <a:off x="283467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55"/>
            <p:cNvSpPr/>
            <p:nvPr/>
          </p:nvSpPr>
          <p:spPr>
            <a:xfrm>
              <a:off x="28525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55"/>
            <p:cNvSpPr/>
            <p:nvPr/>
          </p:nvSpPr>
          <p:spPr>
            <a:xfrm>
              <a:off x="287037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55"/>
            <p:cNvSpPr/>
            <p:nvPr/>
          </p:nvSpPr>
          <p:spPr>
            <a:xfrm>
              <a:off x="288840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61" y="339"/>
                    <a:pt x="333" y="260"/>
                    <a:pt x="333" y="173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55"/>
            <p:cNvSpPr/>
            <p:nvPr/>
          </p:nvSpPr>
          <p:spPr>
            <a:xfrm>
              <a:off x="290625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1" y="339"/>
                    <a:pt x="333" y="260"/>
                    <a:pt x="333" y="173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55"/>
            <p:cNvSpPr/>
            <p:nvPr/>
          </p:nvSpPr>
          <p:spPr>
            <a:xfrm>
              <a:off x="2924300" y="4622200"/>
              <a:ext cx="8300" cy="8500"/>
            </a:xfrm>
            <a:custGeom>
              <a:avLst/>
              <a:gdLst/>
              <a:ahLst/>
              <a:cxnLst/>
              <a:rect l="l" t="t" r="r" b="b"/>
              <a:pathLst>
                <a:path w="332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55"/>
            <p:cNvSpPr/>
            <p:nvPr/>
          </p:nvSpPr>
          <p:spPr>
            <a:xfrm>
              <a:off x="31035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55"/>
            <p:cNvSpPr/>
            <p:nvPr/>
          </p:nvSpPr>
          <p:spPr>
            <a:xfrm>
              <a:off x="312137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55"/>
            <p:cNvSpPr/>
            <p:nvPr/>
          </p:nvSpPr>
          <p:spPr>
            <a:xfrm>
              <a:off x="31392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80" y="0"/>
                    <a:pt x="0" y="79"/>
                    <a:pt x="0" y="173"/>
                  </a:cubicBezTo>
                  <a:cubicBezTo>
                    <a:pt x="0" y="260"/>
                    <a:pt x="80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55"/>
            <p:cNvSpPr/>
            <p:nvPr/>
          </p:nvSpPr>
          <p:spPr>
            <a:xfrm>
              <a:off x="315725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55"/>
            <p:cNvSpPr/>
            <p:nvPr/>
          </p:nvSpPr>
          <p:spPr>
            <a:xfrm>
              <a:off x="317510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55"/>
            <p:cNvSpPr/>
            <p:nvPr/>
          </p:nvSpPr>
          <p:spPr>
            <a:xfrm>
              <a:off x="31931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3" y="260"/>
                    <a:pt x="333" y="173"/>
                  </a:cubicBezTo>
                  <a:cubicBezTo>
                    <a:pt x="333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55"/>
            <p:cNvSpPr/>
            <p:nvPr/>
          </p:nvSpPr>
          <p:spPr>
            <a:xfrm>
              <a:off x="3551600" y="4622200"/>
              <a:ext cx="8300" cy="8500"/>
            </a:xfrm>
            <a:custGeom>
              <a:avLst/>
              <a:gdLst/>
              <a:ahLst/>
              <a:cxnLst/>
              <a:rect l="l" t="t" r="r" b="b"/>
              <a:pathLst>
                <a:path w="332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55"/>
            <p:cNvSpPr/>
            <p:nvPr/>
          </p:nvSpPr>
          <p:spPr>
            <a:xfrm>
              <a:off x="27988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55"/>
            <p:cNvSpPr/>
            <p:nvPr/>
          </p:nvSpPr>
          <p:spPr>
            <a:xfrm>
              <a:off x="28166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55"/>
            <p:cNvSpPr/>
            <p:nvPr/>
          </p:nvSpPr>
          <p:spPr>
            <a:xfrm>
              <a:off x="28346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55"/>
            <p:cNvSpPr/>
            <p:nvPr/>
          </p:nvSpPr>
          <p:spPr>
            <a:xfrm>
              <a:off x="28525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55"/>
            <p:cNvSpPr/>
            <p:nvPr/>
          </p:nvSpPr>
          <p:spPr>
            <a:xfrm>
              <a:off x="28703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55"/>
            <p:cNvSpPr/>
            <p:nvPr/>
          </p:nvSpPr>
          <p:spPr>
            <a:xfrm>
              <a:off x="28884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55"/>
            <p:cNvSpPr/>
            <p:nvPr/>
          </p:nvSpPr>
          <p:spPr>
            <a:xfrm>
              <a:off x="29062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55"/>
            <p:cNvSpPr/>
            <p:nvPr/>
          </p:nvSpPr>
          <p:spPr>
            <a:xfrm>
              <a:off x="2924300" y="46402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55"/>
            <p:cNvSpPr/>
            <p:nvPr/>
          </p:nvSpPr>
          <p:spPr>
            <a:xfrm>
              <a:off x="31035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55"/>
            <p:cNvSpPr/>
            <p:nvPr/>
          </p:nvSpPr>
          <p:spPr>
            <a:xfrm>
              <a:off x="31213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55"/>
            <p:cNvSpPr/>
            <p:nvPr/>
          </p:nvSpPr>
          <p:spPr>
            <a:xfrm>
              <a:off x="31392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55"/>
            <p:cNvSpPr/>
            <p:nvPr/>
          </p:nvSpPr>
          <p:spPr>
            <a:xfrm>
              <a:off x="31572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55"/>
            <p:cNvSpPr/>
            <p:nvPr/>
          </p:nvSpPr>
          <p:spPr>
            <a:xfrm>
              <a:off x="31751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55"/>
            <p:cNvSpPr/>
            <p:nvPr/>
          </p:nvSpPr>
          <p:spPr>
            <a:xfrm>
              <a:off x="31931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55"/>
            <p:cNvSpPr/>
            <p:nvPr/>
          </p:nvSpPr>
          <p:spPr>
            <a:xfrm>
              <a:off x="32288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55"/>
            <p:cNvSpPr/>
            <p:nvPr/>
          </p:nvSpPr>
          <p:spPr>
            <a:xfrm>
              <a:off x="34976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55"/>
            <p:cNvSpPr/>
            <p:nvPr/>
          </p:nvSpPr>
          <p:spPr>
            <a:xfrm>
              <a:off x="35157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55"/>
            <p:cNvSpPr/>
            <p:nvPr/>
          </p:nvSpPr>
          <p:spPr>
            <a:xfrm>
              <a:off x="35335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55"/>
            <p:cNvSpPr/>
            <p:nvPr/>
          </p:nvSpPr>
          <p:spPr>
            <a:xfrm>
              <a:off x="3551600" y="46402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55"/>
            <p:cNvSpPr/>
            <p:nvPr/>
          </p:nvSpPr>
          <p:spPr>
            <a:xfrm>
              <a:off x="28166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55"/>
            <p:cNvSpPr/>
            <p:nvPr/>
          </p:nvSpPr>
          <p:spPr>
            <a:xfrm>
              <a:off x="28346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55"/>
            <p:cNvSpPr/>
            <p:nvPr/>
          </p:nvSpPr>
          <p:spPr>
            <a:xfrm>
              <a:off x="28525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55"/>
            <p:cNvSpPr/>
            <p:nvPr/>
          </p:nvSpPr>
          <p:spPr>
            <a:xfrm>
              <a:off x="28703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55"/>
            <p:cNvSpPr/>
            <p:nvPr/>
          </p:nvSpPr>
          <p:spPr>
            <a:xfrm>
              <a:off x="288840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55"/>
            <p:cNvSpPr/>
            <p:nvPr/>
          </p:nvSpPr>
          <p:spPr>
            <a:xfrm>
              <a:off x="29062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55"/>
            <p:cNvSpPr/>
            <p:nvPr/>
          </p:nvSpPr>
          <p:spPr>
            <a:xfrm>
              <a:off x="31035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55"/>
            <p:cNvSpPr/>
            <p:nvPr/>
          </p:nvSpPr>
          <p:spPr>
            <a:xfrm>
              <a:off x="31213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55"/>
            <p:cNvSpPr/>
            <p:nvPr/>
          </p:nvSpPr>
          <p:spPr>
            <a:xfrm>
              <a:off x="31392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55"/>
            <p:cNvSpPr/>
            <p:nvPr/>
          </p:nvSpPr>
          <p:spPr>
            <a:xfrm>
              <a:off x="31572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55"/>
            <p:cNvSpPr/>
            <p:nvPr/>
          </p:nvSpPr>
          <p:spPr>
            <a:xfrm>
              <a:off x="317510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55"/>
            <p:cNvSpPr/>
            <p:nvPr/>
          </p:nvSpPr>
          <p:spPr>
            <a:xfrm>
              <a:off x="31931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55"/>
            <p:cNvSpPr/>
            <p:nvPr/>
          </p:nvSpPr>
          <p:spPr>
            <a:xfrm>
              <a:off x="32109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55"/>
            <p:cNvSpPr/>
            <p:nvPr/>
          </p:nvSpPr>
          <p:spPr>
            <a:xfrm>
              <a:off x="32288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55"/>
            <p:cNvSpPr/>
            <p:nvPr/>
          </p:nvSpPr>
          <p:spPr>
            <a:xfrm>
              <a:off x="34798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55"/>
            <p:cNvSpPr/>
            <p:nvPr/>
          </p:nvSpPr>
          <p:spPr>
            <a:xfrm>
              <a:off x="34976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55"/>
            <p:cNvSpPr/>
            <p:nvPr/>
          </p:nvSpPr>
          <p:spPr>
            <a:xfrm>
              <a:off x="351570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55"/>
            <p:cNvSpPr/>
            <p:nvPr/>
          </p:nvSpPr>
          <p:spPr>
            <a:xfrm>
              <a:off x="35335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55"/>
            <p:cNvSpPr/>
            <p:nvPr/>
          </p:nvSpPr>
          <p:spPr>
            <a:xfrm>
              <a:off x="3551600" y="46582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55"/>
            <p:cNvSpPr/>
            <p:nvPr/>
          </p:nvSpPr>
          <p:spPr>
            <a:xfrm>
              <a:off x="28166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55"/>
            <p:cNvSpPr/>
            <p:nvPr/>
          </p:nvSpPr>
          <p:spPr>
            <a:xfrm>
              <a:off x="28346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55"/>
            <p:cNvSpPr/>
            <p:nvPr/>
          </p:nvSpPr>
          <p:spPr>
            <a:xfrm>
              <a:off x="28525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55"/>
            <p:cNvSpPr/>
            <p:nvPr/>
          </p:nvSpPr>
          <p:spPr>
            <a:xfrm>
              <a:off x="28703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55"/>
            <p:cNvSpPr/>
            <p:nvPr/>
          </p:nvSpPr>
          <p:spPr>
            <a:xfrm>
              <a:off x="288840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55"/>
            <p:cNvSpPr/>
            <p:nvPr/>
          </p:nvSpPr>
          <p:spPr>
            <a:xfrm>
              <a:off x="29062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55"/>
            <p:cNvSpPr/>
            <p:nvPr/>
          </p:nvSpPr>
          <p:spPr>
            <a:xfrm>
              <a:off x="31213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55"/>
            <p:cNvSpPr/>
            <p:nvPr/>
          </p:nvSpPr>
          <p:spPr>
            <a:xfrm>
              <a:off x="31392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55"/>
            <p:cNvSpPr/>
            <p:nvPr/>
          </p:nvSpPr>
          <p:spPr>
            <a:xfrm>
              <a:off x="31572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55"/>
            <p:cNvSpPr/>
            <p:nvPr/>
          </p:nvSpPr>
          <p:spPr>
            <a:xfrm>
              <a:off x="317510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55"/>
            <p:cNvSpPr/>
            <p:nvPr/>
          </p:nvSpPr>
          <p:spPr>
            <a:xfrm>
              <a:off x="32109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55"/>
            <p:cNvSpPr/>
            <p:nvPr/>
          </p:nvSpPr>
          <p:spPr>
            <a:xfrm>
              <a:off x="32288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55"/>
            <p:cNvSpPr/>
            <p:nvPr/>
          </p:nvSpPr>
          <p:spPr>
            <a:xfrm>
              <a:off x="34619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55"/>
            <p:cNvSpPr/>
            <p:nvPr/>
          </p:nvSpPr>
          <p:spPr>
            <a:xfrm>
              <a:off x="34798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55"/>
            <p:cNvSpPr/>
            <p:nvPr/>
          </p:nvSpPr>
          <p:spPr>
            <a:xfrm>
              <a:off x="34976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55"/>
            <p:cNvSpPr/>
            <p:nvPr/>
          </p:nvSpPr>
          <p:spPr>
            <a:xfrm>
              <a:off x="351570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55"/>
            <p:cNvSpPr/>
            <p:nvPr/>
          </p:nvSpPr>
          <p:spPr>
            <a:xfrm>
              <a:off x="35335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55"/>
            <p:cNvSpPr/>
            <p:nvPr/>
          </p:nvSpPr>
          <p:spPr>
            <a:xfrm>
              <a:off x="3551600" y="4676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55"/>
            <p:cNvSpPr/>
            <p:nvPr/>
          </p:nvSpPr>
          <p:spPr>
            <a:xfrm>
              <a:off x="3569450" y="4676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55"/>
            <p:cNvSpPr/>
            <p:nvPr/>
          </p:nvSpPr>
          <p:spPr>
            <a:xfrm>
              <a:off x="281665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55"/>
            <p:cNvSpPr/>
            <p:nvPr/>
          </p:nvSpPr>
          <p:spPr>
            <a:xfrm>
              <a:off x="28346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55"/>
            <p:cNvSpPr/>
            <p:nvPr/>
          </p:nvSpPr>
          <p:spPr>
            <a:xfrm>
              <a:off x="285252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55"/>
            <p:cNvSpPr/>
            <p:nvPr/>
          </p:nvSpPr>
          <p:spPr>
            <a:xfrm>
              <a:off x="28703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55"/>
            <p:cNvSpPr/>
            <p:nvPr/>
          </p:nvSpPr>
          <p:spPr>
            <a:xfrm>
              <a:off x="288840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55"/>
            <p:cNvSpPr/>
            <p:nvPr/>
          </p:nvSpPr>
          <p:spPr>
            <a:xfrm>
              <a:off x="31213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55"/>
            <p:cNvSpPr/>
            <p:nvPr/>
          </p:nvSpPr>
          <p:spPr>
            <a:xfrm>
              <a:off x="313922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55"/>
            <p:cNvSpPr/>
            <p:nvPr/>
          </p:nvSpPr>
          <p:spPr>
            <a:xfrm>
              <a:off x="315725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55"/>
            <p:cNvSpPr/>
            <p:nvPr/>
          </p:nvSpPr>
          <p:spPr>
            <a:xfrm>
              <a:off x="317510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55"/>
            <p:cNvSpPr/>
            <p:nvPr/>
          </p:nvSpPr>
          <p:spPr>
            <a:xfrm>
              <a:off x="32109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55"/>
            <p:cNvSpPr/>
            <p:nvPr/>
          </p:nvSpPr>
          <p:spPr>
            <a:xfrm>
              <a:off x="34619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55"/>
            <p:cNvSpPr/>
            <p:nvPr/>
          </p:nvSpPr>
          <p:spPr>
            <a:xfrm>
              <a:off x="347982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55"/>
            <p:cNvSpPr/>
            <p:nvPr/>
          </p:nvSpPr>
          <p:spPr>
            <a:xfrm>
              <a:off x="34976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55"/>
            <p:cNvSpPr/>
            <p:nvPr/>
          </p:nvSpPr>
          <p:spPr>
            <a:xfrm>
              <a:off x="351570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55"/>
            <p:cNvSpPr/>
            <p:nvPr/>
          </p:nvSpPr>
          <p:spPr>
            <a:xfrm>
              <a:off x="353355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55"/>
            <p:cNvSpPr/>
            <p:nvPr/>
          </p:nvSpPr>
          <p:spPr>
            <a:xfrm>
              <a:off x="3551600" y="4694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55"/>
            <p:cNvSpPr/>
            <p:nvPr/>
          </p:nvSpPr>
          <p:spPr>
            <a:xfrm>
              <a:off x="3569450" y="4694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55"/>
            <p:cNvSpPr/>
            <p:nvPr/>
          </p:nvSpPr>
          <p:spPr>
            <a:xfrm>
              <a:off x="281665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55"/>
            <p:cNvSpPr/>
            <p:nvPr/>
          </p:nvSpPr>
          <p:spPr>
            <a:xfrm>
              <a:off x="28346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55"/>
            <p:cNvSpPr/>
            <p:nvPr/>
          </p:nvSpPr>
          <p:spPr>
            <a:xfrm>
              <a:off x="285252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55"/>
            <p:cNvSpPr/>
            <p:nvPr/>
          </p:nvSpPr>
          <p:spPr>
            <a:xfrm>
              <a:off x="28703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55"/>
            <p:cNvSpPr/>
            <p:nvPr/>
          </p:nvSpPr>
          <p:spPr>
            <a:xfrm>
              <a:off x="288840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55"/>
            <p:cNvSpPr/>
            <p:nvPr/>
          </p:nvSpPr>
          <p:spPr>
            <a:xfrm>
              <a:off x="31213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55"/>
            <p:cNvSpPr/>
            <p:nvPr/>
          </p:nvSpPr>
          <p:spPr>
            <a:xfrm>
              <a:off x="313922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55"/>
            <p:cNvSpPr/>
            <p:nvPr/>
          </p:nvSpPr>
          <p:spPr>
            <a:xfrm>
              <a:off x="315725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55"/>
            <p:cNvSpPr/>
            <p:nvPr/>
          </p:nvSpPr>
          <p:spPr>
            <a:xfrm>
              <a:off x="34619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55"/>
            <p:cNvSpPr/>
            <p:nvPr/>
          </p:nvSpPr>
          <p:spPr>
            <a:xfrm>
              <a:off x="347982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55"/>
            <p:cNvSpPr/>
            <p:nvPr/>
          </p:nvSpPr>
          <p:spPr>
            <a:xfrm>
              <a:off x="34976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55"/>
            <p:cNvSpPr/>
            <p:nvPr/>
          </p:nvSpPr>
          <p:spPr>
            <a:xfrm>
              <a:off x="351570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55"/>
            <p:cNvSpPr/>
            <p:nvPr/>
          </p:nvSpPr>
          <p:spPr>
            <a:xfrm>
              <a:off x="353355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55"/>
            <p:cNvSpPr/>
            <p:nvPr/>
          </p:nvSpPr>
          <p:spPr>
            <a:xfrm>
              <a:off x="3551600" y="47121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55"/>
            <p:cNvSpPr/>
            <p:nvPr/>
          </p:nvSpPr>
          <p:spPr>
            <a:xfrm>
              <a:off x="3569450" y="47121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55"/>
            <p:cNvSpPr/>
            <p:nvPr/>
          </p:nvSpPr>
          <p:spPr>
            <a:xfrm>
              <a:off x="281665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55"/>
            <p:cNvSpPr/>
            <p:nvPr/>
          </p:nvSpPr>
          <p:spPr>
            <a:xfrm>
              <a:off x="28346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55"/>
            <p:cNvSpPr/>
            <p:nvPr/>
          </p:nvSpPr>
          <p:spPr>
            <a:xfrm>
              <a:off x="285252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55"/>
            <p:cNvSpPr/>
            <p:nvPr/>
          </p:nvSpPr>
          <p:spPr>
            <a:xfrm>
              <a:off x="28703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55"/>
            <p:cNvSpPr/>
            <p:nvPr/>
          </p:nvSpPr>
          <p:spPr>
            <a:xfrm>
              <a:off x="31213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55"/>
            <p:cNvSpPr/>
            <p:nvPr/>
          </p:nvSpPr>
          <p:spPr>
            <a:xfrm>
              <a:off x="313922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55"/>
            <p:cNvSpPr/>
            <p:nvPr/>
          </p:nvSpPr>
          <p:spPr>
            <a:xfrm>
              <a:off x="34619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55"/>
            <p:cNvSpPr/>
            <p:nvPr/>
          </p:nvSpPr>
          <p:spPr>
            <a:xfrm>
              <a:off x="351570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55"/>
            <p:cNvSpPr/>
            <p:nvPr/>
          </p:nvSpPr>
          <p:spPr>
            <a:xfrm>
              <a:off x="353355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55"/>
            <p:cNvSpPr/>
            <p:nvPr/>
          </p:nvSpPr>
          <p:spPr>
            <a:xfrm>
              <a:off x="3551600" y="47300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55"/>
            <p:cNvSpPr/>
            <p:nvPr/>
          </p:nvSpPr>
          <p:spPr>
            <a:xfrm>
              <a:off x="3569450" y="47300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55"/>
            <p:cNvSpPr/>
            <p:nvPr/>
          </p:nvSpPr>
          <p:spPr>
            <a:xfrm>
              <a:off x="365905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55"/>
            <p:cNvSpPr/>
            <p:nvPr/>
          </p:nvSpPr>
          <p:spPr>
            <a:xfrm>
              <a:off x="2816650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55"/>
            <p:cNvSpPr/>
            <p:nvPr/>
          </p:nvSpPr>
          <p:spPr>
            <a:xfrm>
              <a:off x="2834675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55"/>
            <p:cNvSpPr/>
            <p:nvPr/>
          </p:nvSpPr>
          <p:spPr>
            <a:xfrm>
              <a:off x="2852525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55"/>
            <p:cNvSpPr/>
            <p:nvPr/>
          </p:nvSpPr>
          <p:spPr>
            <a:xfrm>
              <a:off x="3533550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55"/>
            <p:cNvSpPr/>
            <p:nvPr/>
          </p:nvSpPr>
          <p:spPr>
            <a:xfrm>
              <a:off x="3551600" y="47480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55"/>
            <p:cNvSpPr/>
            <p:nvPr/>
          </p:nvSpPr>
          <p:spPr>
            <a:xfrm>
              <a:off x="3659050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55"/>
            <p:cNvSpPr/>
            <p:nvPr/>
          </p:nvSpPr>
          <p:spPr>
            <a:xfrm>
              <a:off x="2816650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55"/>
            <p:cNvSpPr/>
            <p:nvPr/>
          </p:nvSpPr>
          <p:spPr>
            <a:xfrm>
              <a:off x="2834675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55"/>
            <p:cNvSpPr/>
            <p:nvPr/>
          </p:nvSpPr>
          <p:spPr>
            <a:xfrm>
              <a:off x="3551600" y="47660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55"/>
            <p:cNvSpPr/>
            <p:nvPr/>
          </p:nvSpPr>
          <p:spPr>
            <a:xfrm>
              <a:off x="3623175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55"/>
            <p:cNvSpPr/>
            <p:nvPr/>
          </p:nvSpPr>
          <p:spPr>
            <a:xfrm>
              <a:off x="3641200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55"/>
            <p:cNvSpPr/>
            <p:nvPr/>
          </p:nvSpPr>
          <p:spPr>
            <a:xfrm>
              <a:off x="2816650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55"/>
            <p:cNvSpPr/>
            <p:nvPr/>
          </p:nvSpPr>
          <p:spPr>
            <a:xfrm>
              <a:off x="2834675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55"/>
            <p:cNvSpPr/>
            <p:nvPr/>
          </p:nvSpPr>
          <p:spPr>
            <a:xfrm>
              <a:off x="3605325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55"/>
            <p:cNvSpPr/>
            <p:nvPr/>
          </p:nvSpPr>
          <p:spPr>
            <a:xfrm>
              <a:off x="3623175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55"/>
            <p:cNvSpPr/>
            <p:nvPr/>
          </p:nvSpPr>
          <p:spPr>
            <a:xfrm>
              <a:off x="2816650" y="48019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55"/>
            <p:cNvSpPr/>
            <p:nvPr/>
          </p:nvSpPr>
          <p:spPr>
            <a:xfrm>
              <a:off x="2834675" y="48019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55"/>
            <p:cNvSpPr/>
            <p:nvPr/>
          </p:nvSpPr>
          <p:spPr>
            <a:xfrm>
              <a:off x="2874350" y="48019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55"/>
            <p:cNvSpPr/>
            <p:nvPr/>
          </p:nvSpPr>
          <p:spPr>
            <a:xfrm>
              <a:off x="2834675" y="4819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55"/>
            <p:cNvSpPr/>
            <p:nvPr/>
          </p:nvSpPr>
          <p:spPr>
            <a:xfrm>
              <a:off x="2852525" y="48378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11" name="Google Shape;2211;p55"/>
          <p:cNvGrpSpPr/>
          <p:nvPr/>
        </p:nvGrpSpPr>
        <p:grpSpPr>
          <a:xfrm>
            <a:off x="3739420" y="2325786"/>
            <a:ext cx="299053" cy="288720"/>
            <a:chOff x="2127141" y="3043500"/>
            <a:chExt cx="422629" cy="408027"/>
          </a:xfrm>
        </p:grpSpPr>
        <p:grpSp>
          <p:nvGrpSpPr>
            <p:cNvPr id="2212" name="Google Shape;2212;p55"/>
            <p:cNvGrpSpPr/>
            <p:nvPr/>
          </p:nvGrpSpPr>
          <p:grpSpPr>
            <a:xfrm>
              <a:off x="2127141" y="3048223"/>
              <a:ext cx="418743" cy="403304"/>
              <a:chOff x="2101363" y="3048223"/>
              <a:chExt cx="418743" cy="403304"/>
            </a:xfrm>
          </p:grpSpPr>
          <p:sp>
            <p:nvSpPr>
              <p:cNvPr id="2213" name="Google Shape;2213;p55"/>
              <p:cNvSpPr/>
              <p:nvPr/>
            </p:nvSpPr>
            <p:spPr>
              <a:xfrm>
                <a:off x="2101363" y="3048223"/>
                <a:ext cx="418743" cy="403304"/>
              </a:xfrm>
              <a:custGeom>
                <a:avLst/>
                <a:gdLst/>
                <a:ahLst/>
                <a:cxnLst/>
                <a:rect l="l" t="t" r="r" b="b"/>
                <a:pathLst>
                  <a:path w="8245" h="7941" extrusionOk="0">
                    <a:moveTo>
                      <a:pt x="4278" y="1"/>
                    </a:moveTo>
                    <a:cubicBezTo>
                      <a:pt x="2677" y="1"/>
                      <a:pt x="1227" y="967"/>
                      <a:pt x="614" y="2453"/>
                    </a:cubicBezTo>
                    <a:cubicBezTo>
                      <a:pt x="1" y="3932"/>
                      <a:pt x="340" y="5641"/>
                      <a:pt x="1472" y="6773"/>
                    </a:cubicBezTo>
                    <a:cubicBezTo>
                      <a:pt x="2235" y="7536"/>
                      <a:pt x="3250" y="7940"/>
                      <a:pt x="4283" y="7940"/>
                    </a:cubicBezTo>
                    <a:cubicBezTo>
                      <a:pt x="4793" y="7940"/>
                      <a:pt x="5308" y="7842"/>
                      <a:pt x="5800" y="7639"/>
                    </a:cubicBezTo>
                    <a:cubicBezTo>
                      <a:pt x="7278" y="7019"/>
                      <a:pt x="8245" y="5576"/>
                      <a:pt x="8245" y="3968"/>
                    </a:cubicBezTo>
                    <a:cubicBezTo>
                      <a:pt x="8245" y="1782"/>
                      <a:pt x="6470" y="1"/>
                      <a:pt x="427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4" name="Google Shape;2214;p55"/>
              <p:cNvSpPr/>
              <p:nvPr/>
            </p:nvSpPr>
            <p:spPr>
              <a:xfrm>
                <a:off x="2119755" y="3068670"/>
                <a:ext cx="397728" cy="333674"/>
              </a:xfrm>
              <a:custGeom>
                <a:avLst/>
                <a:gdLst/>
                <a:ahLst/>
                <a:cxnLst/>
                <a:rect l="l" t="t" r="r" b="b"/>
                <a:pathLst>
                  <a:path w="7884" h="6570" extrusionOk="0">
                    <a:moveTo>
                      <a:pt x="4054" y="193"/>
                    </a:moveTo>
                    <a:cubicBezTo>
                      <a:pt x="4007" y="193"/>
                      <a:pt x="3974" y="204"/>
                      <a:pt x="3974" y="210"/>
                    </a:cubicBezTo>
                    <a:cubicBezTo>
                      <a:pt x="4039" y="253"/>
                      <a:pt x="4104" y="282"/>
                      <a:pt x="4176" y="296"/>
                    </a:cubicBezTo>
                    <a:cubicBezTo>
                      <a:pt x="4227" y="296"/>
                      <a:pt x="4270" y="275"/>
                      <a:pt x="4306" y="246"/>
                    </a:cubicBezTo>
                    <a:cubicBezTo>
                      <a:pt x="4320" y="231"/>
                      <a:pt x="4155" y="195"/>
                      <a:pt x="4090" y="195"/>
                    </a:cubicBezTo>
                    <a:cubicBezTo>
                      <a:pt x="4077" y="194"/>
                      <a:pt x="4065" y="193"/>
                      <a:pt x="4054" y="193"/>
                    </a:cubicBezTo>
                    <a:close/>
                    <a:moveTo>
                      <a:pt x="5083" y="223"/>
                    </a:moveTo>
                    <a:cubicBezTo>
                      <a:pt x="5048" y="223"/>
                      <a:pt x="5009" y="252"/>
                      <a:pt x="5013" y="296"/>
                    </a:cubicBezTo>
                    <a:cubicBezTo>
                      <a:pt x="5026" y="307"/>
                      <a:pt x="5037" y="311"/>
                      <a:pt x="5047" y="311"/>
                    </a:cubicBezTo>
                    <a:cubicBezTo>
                      <a:pt x="5074" y="311"/>
                      <a:pt x="5095" y="281"/>
                      <a:pt x="5128" y="281"/>
                    </a:cubicBezTo>
                    <a:cubicBezTo>
                      <a:pt x="5130" y="281"/>
                      <a:pt x="5133" y="281"/>
                      <a:pt x="5135" y="282"/>
                    </a:cubicBezTo>
                    <a:cubicBezTo>
                      <a:pt x="5135" y="241"/>
                      <a:pt x="5110" y="223"/>
                      <a:pt x="5083" y="223"/>
                    </a:cubicBezTo>
                    <a:close/>
                    <a:moveTo>
                      <a:pt x="6040" y="274"/>
                    </a:moveTo>
                    <a:cubicBezTo>
                      <a:pt x="6036" y="274"/>
                      <a:pt x="6033" y="274"/>
                      <a:pt x="6030" y="275"/>
                    </a:cubicBezTo>
                    <a:cubicBezTo>
                      <a:pt x="5979" y="275"/>
                      <a:pt x="5929" y="296"/>
                      <a:pt x="5922" y="311"/>
                    </a:cubicBezTo>
                    <a:lnTo>
                      <a:pt x="5929" y="311"/>
                    </a:lnTo>
                    <a:cubicBezTo>
                      <a:pt x="5929" y="322"/>
                      <a:pt x="6015" y="334"/>
                      <a:pt x="6067" y="334"/>
                    </a:cubicBezTo>
                    <a:cubicBezTo>
                      <a:pt x="6078" y="334"/>
                      <a:pt x="6088" y="334"/>
                      <a:pt x="6095" y="332"/>
                    </a:cubicBezTo>
                    <a:cubicBezTo>
                      <a:pt x="6129" y="325"/>
                      <a:pt x="6092" y="274"/>
                      <a:pt x="6040" y="274"/>
                    </a:cubicBezTo>
                    <a:close/>
                    <a:moveTo>
                      <a:pt x="3882" y="235"/>
                    </a:moveTo>
                    <a:cubicBezTo>
                      <a:pt x="3854" y="235"/>
                      <a:pt x="3811" y="262"/>
                      <a:pt x="3823" y="275"/>
                    </a:cubicBezTo>
                    <a:cubicBezTo>
                      <a:pt x="3824" y="279"/>
                      <a:pt x="3823" y="281"/>
                      <a:pt x="3819" y="281"/>
                    </a:cubicBezTo>
                    <a:cubicBezTo>
                      <a:pt x="3810" y="281"/>
                      <a:pt x="3785" y="268"/>
                      <a:pt x="3761" y="268"/>
                    </a:cubicBezTo>
                    <a:cubicBezTo>
                      <a:pt x="3752" y="268"/>
                      <a:pt x="3744" y="270"/>
                      <a:pt x="3736" y="275"/>
                    </a:cubicBezTo>
                    <a:cubicBezTo>
                      <a:pt x="3693" y="296"/>
                      <a:pt x="3686" y="368"/>
                      <a:pt x="3707" y="368"/>
                    </a:cubicBezTo>
                    <a:cubicBezTo>
                      <a:pt x="3722" y="376"/>
                      <a:pt x="3736" y="433"/>
                      <a:pt x="3736" y="440"/>
                    </a:cubicBezTo>
                    <a:cubicBezTo>
                      <a:pt x="3736" y="445"/>
                      <a:pt x="3742" y="446"/>
                      <a:pt x="3751" y="446"/>
                    </a:cubicBezTo>
                    <a:cubicBezTo>
                      <a:pt x="3773" y="446"/>
                      <a:pt x="3813" y="436"/>
                      <a:pt x="3823" y="426"/>
                    </a:cubicBezTo>
                    <a:cubicBezTo>
                      <a:pt x="3824" y="426"/>
                      <a:pt x="3825" y="425"/>
                      <a:pt x="3826" y="425"/>
                    </a:cubicBezTo>
                    <a:cubicBezTo>
                      <a:pt x="3844" y="425"/>
                      <a:pt x="3843" y="484"/>
                      <a:pt x="3823" y="498"/>
                    </a:cubicBezTo>
                    <a:cubicBezTo>
                      <a:pt x="3808" y="520"/>
                      <a:pt x="3830" y="556"/>
                      <a:pt x="3852" y="563"/>
                    </a:cubicBezTo>
                    <a:cubicBezTo>
                      <a:pt x="3873" y="563"/>
                      <a:pt x="3902" y="614"/>
                      <a:pt x="3924" y="614"/>
                    </a:cubicBezTo>
                    <a:cubicBezTo>
                      <a:pt x="3938" y="606"/>
                      <a:pt x="3974" y="527"/>
                      <a:pt x="3989" y="498"/>
                    </a:cubicBezTo>
                    <a:cubicBezTo>
                      <a:pt x="3991" y="487"/>
                      <a:pt x="4002" y="484"/>
                      <a:pt x="4017" y="484"/>
                    </a:cubicBezTo>
                    <a:cubicBezTo>
                      <a:pt x="4041" y="484"/>
                      <a:pt x="4074" y="494"/>
                      <a:pt x="4097" y="498"/>
                    </a:cubicBezTo>
                    <a:cubicBezTo>
                      <a:pt x="4098" y="498"/>
                      <a:pt x="4099" y="498"/>
                      <a:pt x="4099" y="498"/>
                    </a:cubicBezTo>
                    <a:cubicBezTo>
                      <a:pt x="4126" y="498"/>
                      <a:pt x="4139" y="389"/>
                      <a:pt x="4104" y="368"/>
                    </a:cubicBezTo>
                    <a:cubicBezTo>
                      <a:pt x="4068" y="354"/>
                      <a:pt x="4025" y="361"/>
                      <a:pt x="4010" y="347"/>
                    </a:cubicBezTo>
                    <a:cubicBezTo>
                      <a:pt x="3996" y="332"/>
                      <a:pt x="3981" y="325"/>
                      <a:pt x="3960" y="318"/>
                    </a:cubicBezTo>
                    <a:cubicBezTo>
                      <a:pt x="3938" y="318"/>
                      <a:pt x="3924" y="246"/>
                      <a:pt x="3895" y="239"/>
                    </a:cubicBezTo>
                    <a:cubicBezTo>
                      <a:pt x="3891" y="236"/>
                      <a:pt x="3887" y="235"/>
                      <a:pt x="3882" y="235"/>
                    </a:cubicBezTo>
                    <a:close/>
                    <a:moveTo>
                      <a:pt x="2056" y="87"/>
                    </a:moveTo>
                    <a:cubicBezTo>
                      <a:pt x="2048" y="87"/>
                      <a:pt x="1883" y="181"/>
                      <a:pt x="1731" y="260"/>
                    </a:cubicBezTo>
                    <a:cubicBezTo>
                      <a:pt x="1558" y="376"/>
                      <a:pt x="1392" y="505"/>
                      <a:pt x="1241" y="650"/>
                    </a:cubicBezTo>
                    <a:cubicBezTo>
                      <a:pt x="1284" y="650"/>
                      <a:pt x="1356" y="642"/>
                      <a:pt x="1385" y="635"/>
                    </a:cubicBezTo>
                    <a:lnTo>
                      <a:pt x="1392" y="635"/>
                    </a:lnTo>
                    <a:cubicBezTo>
                      <a:pt x="1435" y="628"/>
                      <a:pt x="1515" y="614"/>
                      <a:pt x="1522" y="599"/>
                    </a:cubicBezTo>
                    <a:cubicBezTo>
                      <a:pt x="1529" y="585"/>
                      <a:pt x="1529" y="563"/>
                      <a:pt x="1522" y="549"/>
                    </a:cubicBezTo>
                    <a:lnTo>
                      <a:pt x="1544" y="549"/>
                    </a:lnTo>
                    <a:cubicBezTo>
                      <a:pt x="1565" y="549"/>
                      <a:pt x="1594" y="448"/>
                      <a:pt x="1616" y="426"/>
                    </a:cubicBezTo>
                    <a:cubicBezTo>
                      <a:pt x="1659" y="397"/>
                      <a:pt x="1709" y="368"/>
                      <a:pt x="1767" y="354"/>
                    </a:cubicBezTo>
                    <a:cubicBezTo>
                      <a:pt x="1796" y="325"/>
                      <a:pt x="1832" y="296"/>
                      <a:pt x="1868" y="275"/>
                    </a:cubicBezTo>
                    <a:cubicBezTo>
                      <a:pt x="1890" y="267"/>
                      <a:pt x="1926" y="217"/>
                      <a:pt x="1919" y="210"/>
                    </a:cubicBezTo>
                    <a:cubicBezTo>
                      <a:pt x="1919" y="195"/>
                      <a:pt x="1991" y="152"/>
                      <a:pt x="2027" y="138"/>
                    </a:cubicBezTo>
                    <a:cubicBezTo>
                      <a:pt x="2056" y="123"/>
                      <a:pt x="2070" y="87"/>
                      <a:pt x="2056" y="87"/>
                    </a:cubicBezTo>
                    <a:close/>
                    <a:moveTo>
                      <a:pt x="5316" y="498"/>
                    </a:moveTo>
                    <a:cubicBezTo>
                      <a:pt x="5301" y="498"/>
                      <a:pt x="5287" y="520"/>
                      <a:pt x="5287" y="520"/>
                    </a:cubicBezTo>
                    <a:cubicBezTo>
                      <a:pt x="5280" y="527"/>
                      <a:pt x="5135" y="563"/>
                      <a:pt x="5092" y="585"/>
                    </a:cubicBezTo>
                    <a:cubicBezTo>
                      <a:pt x="5056" y="599"/>
                      <a:pt x="5013" y="628"/>
                      <a:pt x="4984" y="657"/>
                    </a:cubicBezTo>
                    <a:cubicBezTo>
                      <a:pt x="4962" y="671"/>
                      <a:pt x="4933" y="815"/>
                      <a:pt x="4919" y="837"/>
                    </a:cubicBezTo>
                    <a:cubicBezTo>
                      <a:pt x="4912" y="852"/>
                      <a:pt x="4970" y="909"/>
                      <a:pt x="4991" y="924"/>
                    </a:cubicBezTo>
                    <a:cubicBezTo>
                      <a:pt x="5006" y="927"/>
                      <a:pt x="5018" y="929"/>
                      <a:pt x="5030" y="929"/>
                    </a:cubicBezTo>
                    <a:cubicBezTo>
                      <a:pt x="5042" y="929"/>
                      <a:pt x="5052" y="927"/>
                      <a:pt x="5063" y="924"/>
                    </a:cubicBezTo>
                    <a:cubicBezTo>
                      <a:pt x="5063" y="880"/>
                      <a:pt x="5056" y="830"/>
                      <a:pt x="5042" y="787"/>
                    </a:cubicBezTo>
                    <a:cubicBezTo>
                      <a:pt x="5020" y="758"/>
                      <a:pt x="5135" y="700"/>
                      <a:pt x="5171" y="664"/>
                    </a:cubicBezTo>
                    <a:lnTo>
                      <a:pt x="5164" y="664"/>
                    </a:lnTo>
                    <a:cubicBezTo>
                      <a:pt x="5200" y="635"/>
                      <a:pt x="5323" y="592"/>
                      <a:pt x="5337" y="556"/>
                    </a:cubicBezTo>
                    <a:cubicBezTo>
                      <a:pt x="5345" y="534"/>
                      <a:pt x="5337" y="513"/>
                      <a:pt x="5316" y="498"/>
                    </a:cubicBezTo>
                    <a:close/>
                    <a:moveTo>
                      <a:pt x="3092" y="1109"/>
                    </a:moveTo>
                    <a:cubicBezTo>
                      <a:pt x="3084" y="1109"/>
                      <a:pt x="3071" y="1162"/>
                      <a:pt x="3058" y="1169"/>
                    </a:cubicBezTo>
                    <a:cubicBezTo>
                      <a:pt x="3042" y="1179"/>
                      <a:pt x="3054" y="1186"/>
                      <a:pt x="3064" y="1186"/>
                    </a:cubicBezTo>
                    <a:cubicBezTo>
                      <a:pt x="3067" y="1186"/>
                      <a:pt x="3071" y="1185"/>
                      <a:pt x="3073" y="1183"/>
                    </a:cubicBezTo>
                    <a:cubicBezTo>
                      <a:pt x="3073" y="1183"/>
                      <a:pt x="3074" y="1183"/>
                      <a:pt x="3074" y="1183"/>
                    </a:cubicBezTo>
                    <a:lnTo>
                      <a:pt x="3074" y="1183"/>
                    </a:lnTo>
                    <a:cubicBezTo>
                      <a:pt x="3079" y="1183"/>
                      <a:pt x="3072" y="1220"/>
                      <a:pt x="3065" y="1234"/>
                    </a:cubicBezTo>
                    <a:cubicBezTo>
                      <a:pt x="3051" y="1248"/>
                      <a:pt x="3123" y="1263"/>
                      <a:pt x="3130" y="1284"/>
                    </a:cubicBezTo>
                    <a:cubicBezTo>
                      <a:pt x="3142" y="1302"/>
                      <a:pt x="3159" y="1315"/>
                      <a:pt x="3181" y="1315"/>
                    </a:cubicBezTo>
                    <a:cubicBezTo>
                      <a:pt x="3185" y="1315"/>
                      <a:pt x="3190" y="1314"/>
                      <a:pt x="3195" y="1313"/>
                    </a:cubicBezTo>
                    <a:cubicBezTo>
                      <a:pt x="3217" y="1313"/>
                      <a:pt x="3275" y="1284"/>
                      <a:pt x="3289" y="1284"/>
                    </a:cubicBezTo>
                    <a:cubicBezTo>
                      <a:pt x="3311" y="1277"/>
                      <a:pt x="3325" y="1183"/>
                      <a:pt x="3318" y="1169"/>
                    </a:cubicBezTo>
                    <a:cubicBezTo>
                      <a:pt x="3311" y="1147"/>
                      <a:pt x="3217" y="1147"/>
                      <a:pt x="3195" y="1147"/>
                    </a:cubicBezTo>
                    <a:cubicBezTo>
                      <a:pt x="3159" y="1140"/>
                      <a:pt x="3130" y="1126"/>
                      <a:pt x="3094" y="1111"/>
                    </a:cubicBezTo>
                    <a:cubicBezTo>
                      <a:pt x="3094" y="1110"/>
                      <a:pt x="3093" y="1109"/>
                      <a:pt x="3092" y="1109"/>
                    </a:cubicBezTo>
                    <a:close/>
                    <a:moveTo>
                      <a:pt x="1228" y="1247"/>
                    </a:moveTo>
                    <a:cubicBezTo>
                      <a:pt x="1212" y="1247"/>
                      <a:pt x="1181" y="1271"/>
                      <a:pt x="1169" y="1284"/>
                    </a:cubicBezTo>
                    <a:cubicBezTo>
                      <a:pt x="1154" y="1299"/>
                      <a:pt x="1169" y="1364"/>
                      <a:pt x="1197" y="1364"/>
                    </a:cubicBezTo>
                    <a:cubicBezTo>
                      <a:pt x="1218" y="1364"/>
                      <a:pt x="1256" y="1283"/>
                      <a:pt x="1285" y="1283"/>
                    </a:cubicBezTo>
                    <a:cubicBezTo>
                      <a:pt x="1287" y="1283"/>
                      <a:pt x="1289" y="1283"/>
                      <a:pt x="1291" y="1284"/>
                    </a:cubicBezTo>
                    <a:cubicBezTo>
                      <a:pt x="1318" y="1301"/>
                      <a:pt x="1337" y="1309"/>
                      <a:pt x="1342" y="1309"/>
                    </a:cubicBezTo>
                    <a:cubicBezTo>
                      <a:pt x="1343" y="1309"/>
                      <a:pt x="1343" y="1308"/>
                      <a:pt x="1342" y="1306"/>
                    </a:cubicBezTo>
                    <a:cubicBezTo>
                      <a:pt x="1306" y="1284"/>
                      <a:pt x="1270" y="1263"/>
                      <a:pt x="1233" y="1248"/>
                    </a:cubicBezTo>
                    <a:cubicBezTo>
                      <a:pt x="1232" y="1247"/>
                      <a:pt x="1230" y="1247"/>
                      <a:pt x="1228" y="1247"/>
                    </a:cubicBezTo>
                    <a:close/>
                    <a:moveTo>
                      <a:pt x="2928" y="0"/>
                    </a:moveTo>
                    <a:cubicBezTo>
                      <a:pt x="2863" y="15"/>
                      <a:pt x="2806" y="22"/>
                      <a:pt x="2748" y="29"/>
                    </a:cubicBezTo>
                    <a:cubicBezTo>
                      <a:pt x="2676" y="29"/>
                      <a:pt x="2604" y="29"/>
                      <a:pt x="2532" y="37"/>
                    </a:cubicBezTo>
                    <a:cubicBezTo>
                      <a:pt x="2503" y="51"/>
                      <a:pt x="2481" y="101"/>
                      <a:pt x="2488" y="123"/>
                    </a:cubicBezTo>
                    <a:cubicBezTo>
                      <a:pt x="2496" y="145"/>
                      <a:pt x="2359" y="145"/>
                      <a:pt x="2323" y="145"/>
                    </a:cubicBezTo>
                    <a:cubicBezTo>
                      <a:pt x="2214" y="159"/>
                      <a:pt x="2106" y="181"/>
                      <a:pt x="2005" y="224"/>
                    </a:cubicBezTo>
                    <a:cubicBezTo>
                      <a:pt x="1948" y="253"/>
                      <a:pt x="1904" y="332"/>
                      <a:pt x="1919" y="332"/>
                    </a:cubicBezTo>
                    <a:cubicBezTo>
                      <a:pt x="1940" y="339"/>
                      <a:pt x="1890" y="383"/>
                      <a:pt x="1854" y="390"/>
                    </a:cubicBezTo>
                    <a:cubicBezTo>
                      <a:pt x="1825" y="404"/>
                      <a:pt x="1753" y="412"/>
                      <a:pt x="1738" y="426"/>
                    </a:cubicBezTo>
                    <a:cubicBezTo>
                      <a:pt x="1717" y="440"/>
                      <a:pt x="1753" y="455"/>
                      <a:pt x="1760" y="469"/>
                    </a:cubicBezTo>
                    <a:cubicBezTo>
                      <a:pt x="1761" y="470"/>
                      <a:pt x="1762" y="471"/>
                      <a:pt x="1764" y="471"/>
                    </a:cubicBezTo>
                    <a:cubicBezTo>
                      <a:pt x="1771" y="471"/>
                      <a:pt x="1782" y="464"/>
                      <a:pt x="1794" y="464"/>
                    </a:cubicBezTo>
                    <a:cubicBezTo>
                      <a:pt x="1799" y="464"/>
                      <a:pt x="1805" y="466"/>
                      <a:pt x="1810" y="469"/>
                    </a:cubicBezTo>
                    <a:cubicBezTo>
                      <a:pt x="1839" y="477"/>
                      <a:pt x="1875" y="484"/>
                      <a:pt x="1904" y="491"/>
                    </a:cubicBezTo>
                    <a:cubicBezTo>
                      <a:pt x="1926" y="498"/>
                      <a:pt x="1854" y="505"/>
                      <a:pt x="1818" y="513"/>
                    </a:cubicBezTo>
                    <a:cubicBezTo>
                      <a:pt x="1782" y="513"/>
                      <a:pt x="1789" y="577"/>
                      <a:pt x="1818" y="592"/>
                    </a:cubicBezTo>
                    <a:cubicBezTo>
                      <a:pt x="1838" y="597"/>
                      <a:pt x="1880" y="602"/>
                      <a:pt x="1906" y="602"/>
                    </a:cubicBezTo>
                    <a:cubicBezTo>
                      <a:pt x="1916" y="602"/>
                      <a:pt x="1924" y="601"/>
                      <a:pt x="1926" y="599"/>
                    </a:cubicBezTo>
                    <a:cubicBezTo>
                      <a:pt x="1928" y="596"/>
                      <a:pt x="1933" y="594"/>
                      <a:pt x="1941" y="594"/>
                    </a:cubicBezTo>
                    <a:cubicBezTo>
                      <a:pt x="1966" y="594"/>
                      <a:pt x="2014" y="608"/>
                      <a:pt x="2041" y="614"/>
                    </a:cubicBezTo>
                    <a:cubicBezTo>
                      <a:pt x="2077" y="614"/>
                      <a:pt x="2099" y="700"/>
                      <a:pt x="2113" y="722"/>
                    </a:cubicBezTo>
                    <a:cubicBezTo>
                      <a:pt x="2121" y="758"/>
                      <a:pt x="2128" y="787"/>
                      <a:pt x="2121" y="823"/>
                    </a:cubicBezTo>
                    <a:cubicBezTo>
                      <a:pt x="2121" y="841"/>
                      <a:pt x="2167" y="869"/>
                      <a:pt x="2185" y="869"/>
                    </a:cubicBezTo>
                    <a:cubicBezTo>
                      <a:pt x="2189" y="869"/>
                      <a:pt x="2192" y="868"/>
                      <a:pt x="2193" y="866"/>
                    </a:cubicBezTo>
                    <a:cubicBezTo>
                      <a:pt x="2195" y="864"/>
                      <a:pt x="2196" y="863"/>
                      <a:pt x="2198" y="863"/>
                    </a:cubicBezTo>
                    <a:cubicBezTo>
                      <a:pt x="2205" y="863"/>
                      <a:pt x="2197" y="895"/>
                      <a:pt x="2178" y="895"/>
                    </a:cubicBezTo>
                    <a:cubicBezTo>
                      <a:pt x="2149" y="895"/>
                      <a:pt x="2171" y="967"/>
                      <a:pt x="2200" y="974"/>
                    </a:cubicBezTo>
                    <a:cubicBezTo>
                      <a:pt x="2229" y="989"/>
                      <a:pt x="2207" y="1032"/>
                      <a:pt x="2193" y="1046"/>
                    </a:cubicBezTo>
                    <a:cubicBezTo>
                      <a:pt x="2171" y="1061"/>
                      <a:pt x="2186" y="1104"/>
                      <a:pt x="2164" y="1118"/>
                    </a:cubicBezTo>
                    <a:cubicBezTo>
                      <a:pt x="2149" y="1133"/>
                      <a:pt x="2229" y="1277"/>
                      <a:pt x="2229" y="1349"/>
                    </a:cubicBezTo>
                    <a:cubicBezTo>
                      <a:pt x="2229" y="1429"/>
                      <a:pt x="2272" y="1486"/>
                      <a:pt x="2294" y="1486"/>
                    </a:cubicBezTo>
                    <a:cubicBezTo>
                      <a:pt x="2308" y="1486"/>
                      <a:pt x="2373" y="1501"/>
                      <a:pt x="2380" y="1515"/>
                    </a:cubicBezTo>
                    <a:cubicBezTo>
                      <a:pt x="2384" y="1518"/>
                      <a:pt x="2388" y="1520"/>
                      <a:pt x="2392" y="1520"/>
                    </a:cubicBezTo>
                    <a:cubicBezTo>
                      <a:pt x="2407" y="1520"/>
                      <a:pt x="2425" y="1505"/>
                      <a:pt x="2431" y="1493"/>
                    </a:cubicBezTo>
                    <a:cubicBezTo>
                      <a:pt x="2452" y="1472"/>
                      <a:pt x="2474" y="1443"/>
                      <a:pt x="2488" y="1414"/>
                    </a:cubicBezTo>
                    <a:cubicBezTo>
                      <a:pt x="2517" y="1349"/>
                      <a:pt x="2539" y="1284"/>
                      <a:pt x="2553" y="1219"/>
                    </a:cubicBezTo>
                    <a:cubicBezTo>
                      <a:pt x="2557" y="1209"/>
                      <a:pt x="2577" y="1207"/>
                      <a:pt x="2598" y="1207"/>
                    </a:cubicBezTo>
                    <a:cubicBezTo>
                      <a:pt x="2608" y="1207"/>
                      <a:pt x="2618" y="1207"/>
                      <a:pt x="2627" y="1207"/>
                    </a:cubicBezTo>
                    <a:cubicBezTo>
                      <a:pt x="2636" y="1207"/>
                      <a:pt x="2644" y="1207"/>
                      <a:pt x="2647" y="1205"/>
                    </a:cubicBezTo>
                    <a:cubicBezTo>
                      <a:pt x="2669" y="1183"/>
                      <a:pt x="2698" y="1169"/>
                      <a:pt x="2719" y="1147"/>
                    </a:cubicBezTo>
                    <a:cubicBezTo>
                      <a:pt x="2734" y="1133"/>
                      <a:pt x="2835" y="1097"/>
                      <a:pt x="2863" y="1075"/>
                    </a:cubicBezTo>
                    <a:cubicBezTo>
                      <a:pt x="2892" y="1054"/>
                      <a:pt x="2936" y="967"/>
                      <a:pt x="2950" y="953"/>
                    </a:cubicBezTo>
                    <a:cubicBezTo>
                      <a:pt x="2972" y="931"/>
                      <a:pt x="2943" y="938"/>
                      <a:pt x="2914" y="924"/>
                    </a:cubicBezTo>
                    <a:cubicBezTo>
                      <a:pt x="2892" y="916"/>
                      <a:pt x="2892" y="888"/>
                      <a:pt x="2907" y="873"/>
                    </a:cubicBezTo>
                    <a:cubicBezTo>
                      <a:pt x="2943" y="873"/>
                      <a:pt x="2986" y="880"/>
                      <a:pt x="3022" y="895"/>
                    </a:cubicBezTo>
                    <a:cubicBezTo>
                      <a:pt x="3027" y="897"/>
                      <a:pt x="3032" y="898"/>
                      <a:pt x="3037" y="898"/>
                    </a:cubicBezTo>
                    <a:cubicBezTo>
                      <a:pt x="3066" y="898"/>
                      <a:pt x="3099" y="871"/>
                      <a:pt x="3087" y="859"/>
                    </a:cubicBezTo>
                    <a:cubicBezTo>
                      <a:pt x="3074" y="846"/>
                      <a:pt x="3071" y="843"/>
                      <a:pt x="3075" y="843"/>
                    </a:cubicBezTo>
                    <a:cubicBezTo>
                      <a:pt x="3077" y="843"/>
                      <a:pt x="3081" y="844"/>
                      <a:pt x="3087" y="844"/>
                    </a:cubicBezTo>
                    <a:cubicBezTo>
                      <a:pt x="3088" y="845"/>
                      <a:pt x="3088" y="845"/>
                      <a:pt x="3088" y="845"/>
                    </a:cubicBezTo>
                    <a:cubicBezTo>
                      <a:pt x="3095" y="845"/>
                      <a:pt x="3101" y="800"/>
                      <a:pt x="3094" y="787"/>
                    </a:cubicBezTo>
                    <a:cubicBezTo>
                      <a:pt x="3080" y="779"/>
                      <a:pt x="3174" y="707"/>
                      <a:pt x="3159" y="650"/>
                    </a:cubicBezTo>
                    <a:cubicBezTo>
                      <a:pt x="3145" y="585"/>
                      <a:pt x="3181" y="520"/>
                      <a:pt x="3210" y="520"/>
                    </a:cubicBezTo>
                    <a:cubicBezTo>
                      <a:pt x="3231" y="513"/>
                      <a:pt x="3224" y="448"/>
                      <a:pt x="3195" y="440"/>
                    </a:cubicBezTo>
                    <a:cubicBezTo>
                      <a:pt x="3166" y="433"/>
                      <a:pt x="3195" y="426"/>
                      <a:pt x="3202" y="412"/>
                    </a:cubicBezTo>
                    <a:cubicBezTo>
                      <a:pt x="3224" y="390"/>
                      <a:pt x="3224" y="354"/>
                      <a:pt x="3224" y="325"/>
                    </a:cubicBezTo>
                    <a:cubicBezTo>
                      <a:pt x="3217" y="311"/>
                      <a:pt x="3267" y="296"/>
                      <a:pt x="3282" y="282"/>
                    </a:cubicBezTo>
                    <a:cubicBezTo>
                      <a:pt x="3303" y="260"/>
                      <a:pt x="3332" y="246"/>
                      <a:pt x="3368" y="239"/>
                    </a:cubicBezTo>
                    <a:cubicBezTo>
                      <a:pt x="3387" y="239"/>
                      <a:pt x="3395" y="194"/>
                      <a:pt x="3382" y="188"/>
                    </a:cubicBezTo>
                    <a:lnTo>
                      <a:pt x="3383" y="188"/>
                    </a:lnTo>
                    <a:cubicBezTo>
                      <a:pt x="3383" y="188"/>
                      <a:pt x="3382" y="188"/>
                      <a:pt x="3382" y="188"/>
                    </a:cubicBezTo>
                    <a:lnTo>
                      <a:pt x="3382" y="188"/>
                    </a:lnTo>
                    <a:cubicBezTo>
                      <a:pt x="3381" y="188"/>
                      <a:pt x="3380" y="187"/>
                      <a:pt x="3379" y="187"/>
                    </a:cubicBezTo>
                    <a:cubicBezTo>
                      <a:pt x="3378" y="187"/>
                      <a:pt x="3377" y="188"/>
                      <a:pt x="3376" y="188"/>
                    </a:cubicBezTo>
                    <a:lnTo>
                      <a:pt x="3376" y="188"/>
                    </a:lnTo>
                    <a:cubicBezTo>
                      <a:pt x="3343" y="187"/>
                      <a:pt x="3316" y="180"/>
                      <a:pt x="3289" y="166"/>
                    </a:cubicBezTo>
                    <a:cubicBezTo>
                      <a:pt x="3263" y="156"/>
                      <a:pt x="3232" y="149"/>
                      <a:pt x="3201" y="149"/>
                    </a:cubicBezTo>
                    <a:cubicBezTo>
                      <a:pt x="3190" y="149"/>
                      <a:pt x="3178" y="150"/>
                      <a:pt x="3166" y="152"/>
                    </a:cubicBezTo>
                    <a:cubicBezTo>
                      <a:pt x="3164" y="153"/>
                      <a:pt x="3162" y="154"/>
                      <a:pt x="3160" y="154"/>
                    </a:cubicBezTo>
                    <a:cubicBezTo>
                      <a:pt x="3142" y="154"/>
                      <a:pt x="3162" y="94"/>
                      <a:pt x="3195" y="87"/>
                    </a:cubicBezTo>
                    <a:cubicBezTo>
                      <a:pt x="3231" y="80"/>
                      <a:pt x="3202" y="29"/>
                      <a:pt x="3159" y="29"/>
                    </a:cubicBezTo>
                    <a:cubicBezTo>
                      <a:pt x="3128" y="29"/>
                      <a:pt x="3055" y="13"/>
                      <a:pt x="3021" y="13"/>
                    </a:cubicBezTo>
                    <a:cubicBezTo>
                      <a:pt x="3015" y="13"/>
                      <a:pt x="3011" y="14"/>
                      <a:pt x="3008" y="15"/>
                    </a:cubicBezTo>
                    <a:cubicBezTo>
                      <a:pt x="3005" y="16"/>
                      <a:pt x="3001" y="16"/>
                      <a:pt x="2997" y="16"/>
                    </a:cubicBezTo>
                    <a:cubicBezTo>
                      <a:pt x="2974" y="16"/>
                      <a:pt x="2941" y="0"/>
                      <a:pt x="2928" y="0"/>
                    </a:cubicBezTo>
                    <a:close/>
                    <a:moveTo>
                      <a:pt x="3202" y="1760"/>
                    </a:moveTo>
                    <a:cubicBezTo>
                      <a:pt x="3196" y="1760"/>
                      <a:pt x="3170" y="1811"/>
                      <a:pt x="3155" y="1811"/>
                    </a:cubicBezTo>
                    <a:cubicBezTo>
                      <a:pt x="3154" y="1811"/>
                      <a:pt x="3153" y="1811"/>
                      <a:pt x="3152" y="1811"/>
                    </a:cubicBezTo>
                    <a:cubicBezTo>
                      <a:pt x="3151" y="1810"/>
                      <a:pt x="3150" y="1810"/>
                      <a:pt x="3150" y="1810"/>
                    </a:cubicBezTo>
                    <a:cubicBezTo>
                      <a:pt x="3137" y="1810"/>
                      <a:pt x="3130" y="1863"/>
                      <a:pt x="3130" y="1883"/>
                    </a:cubicBezTo>
                    <a:cubicBezTo>
                      <a:pt x="3135" y="1897"/>
                      <a:pt x="3157" y="1902"/>
                      <a:pt x="3178" y="1902"/>
                    </a:cubicBezTo>
                    <a:cubicBezTo>
                      <a:pt x="3190" y="1902"/>
                      <a:pt x="3202" y="1900"/>
                      <a:pt x="3210" y="1897"/>
                    </a:cubicBezTo>
                    <a:cubicBezTo>
                      <a:pt x="3231" y="1897"/>
                      <a:pt x="3246" y="1876"/>
                      <a:pt x="3246" y="1861"/>
                    </a:cubicBezTo>
                    <a:cubicBezTo>
                      <a:pt x="3246" y="1840"/>
                      <a:pt x="3217" y="1760"/>
                      <a:pt x="3202" y="1760"/>
                    </a:cubicBezTo>
                    <a:close/>
                    <a:moveTo>
                      <a:pt x="7826" y="2633"/>
                    </a:moveTo>
                    <a:cubicBezTo>
                      <a:pt x="7804" y="2647"/>
                      <a:pt x="7782" y="2662"/>
                      <a:pt x="7775" y="2669"/>
                    </a:cubicBezTo>
                    <a:cubicBezTo>
                      <a:pt x="7761" y="2676"/>
                      <a:pt x="7667" y="2734"/>
                      <a:pt x="7638" y="2756"/>
                    </a:cubicBezTo>
                    <a:lnTo>
                      <a:pt x="7638" y="2763"/>
                    </a:lnTo>
                    <a:cubicBezTo>
                      <a:pt x="7624" y="2777"/>
                      <a:pt x="7609" y="2799"/>
                      <a:pt x="7616" y="2821"/>
                    </a:cubicBezTo>
                    <a:lnTo>
                      <a:pt x="7609" y="2821"/>
                    </a:lnTo>
                    <a:cubicBezTo>
                      <a:pt x="7595" y="2821"/>
                      <a:pt x="7595" y="2885"/>
                      <a:pt x="7609" y="2893"/>
                    </a:cubicBezTo>
                    <a:cubicBezTo>
                      <a:pt x="7611" y="2894"/>
                      <a:pt x="7612" y="2895"/>
                      <a:pt x="7614" y="2895"/>
                    </a:cubicBezTo>
                    <a:cubicBezTo>
                      <a:pt x="7632" y="2895"/>
                      <a:pt x="7668" y="2841"/>
                      <a:pt x="7681" y="2835"/>
                    </a:cubicBezTo>
                    <a:cubicBezTo>
                      <a:pt x="7703" y="2821"/>
                      <a:pt x="7725" y="2813"/>
                      <a:pt x="7753" y="2813"/>
                    </a:cubicBezTo>
                    <a:cubicBezTo>
                      <a:pt x="7775" y="2813"/>
                      <a:pt x="7804" y="2806"/>
                      <a:pt x="7833" y="2792"/>
                    </a:cubicBezTo>
                    <a:cubicBezTo>
                      <a:pt x="7840" y="2784"/>
                      <a:pt x="7847" y="2777"/>
                      <a:pt x="7854" y="2763"/>
                    </a:cubicBezTo>
                    <a:cubicBezTo>
                      <a:pt x="7847" y="2720"/>
                      <a:pt x="7833" y="2676"/>
                      <a:pt x="7826" y="2633"/>
                    </a:cubicBezTo>
                    <a:close/>
                    <a:moveTo>
                      <a:pt x="1255" y="3160"/>
                    </a:moveTo>
                    <a:cubicBezTo>
                      <a:pt x="1248" y="3160"/>
                      <a:pt x="1241" y="3181"/>
                      <a:pt x="1241" y="3203"/>
                    </a:cubicBezTo>
                    <a:cubicBezTo>
                      <a:pt x="1242" y="3208"/>
                      <a:pt x="1246" y="3210"/>
                      <a:pt x="1250" y="3210"/>
                    </a:cubicBezTo>
                    <a:cubicBezTo>
                      <a:pt x="1265" y="3210"/>
                      <a:pt x="1291" y="3187"/>
                      <a:pt x="1291" y="3181"/>
                    </a:cubicBezTo>
                    <a:cubicBezTo>
                      <a:pt x="1291" y="3167"/>
                      <a:pt x="1262" y="3160"/>
                      <a:pt x="1255" y="3160"/>
                    </a:cubicBezTo>
                    <a:close/>
                    <a:moveTo>
                      <a:pt x="1169" y="3167"/>
                    </a:moveTo>
                    <a:cubicBezTo>
                      <a:pt x="1154" y="3167"/>
                      <a:pt x="1147" y="3188"/>
                      <a:pt x="1147" y="3196"/>
                    </a:cubicBezTo>
                    <a:cubicBezTo>
                      <a:pt x="1147" y="3210"/>
                      <a:pt x="1154" y="3217"/>
                      <a:pt x="1161" y="3217"/>
                    </a:cubicBezTo>
                    <a:cubicBezTo>
                      <a:pt x="1162" y="3218"/>
                      <a:pt x="1162" y="3218"/>
                      <a:pt x="1163" y="3218"/>
                    </a:cubicBezTo>
                    <a:cubicBezTo>
                      <a:pt x="1170" y="3218"/>
                      <a:pt x="1182" y="3173"/>
                      <a:pt x="1169" y="3167"/>
                    </a:cubicBezTo>
                    <a:close/>
                    <a:moveTo>
                      <a:pt x="7326" y="3164"/>
                    </a:moveTo>
                    <a:cubicBezTo>
                      <a:pt x="7324" y="3164"/>
                      <a:pt x="7322" y="3165"/>
                      <a:pt x="7321" y="3167"/>
                    </a:cubicBezTo>
                    <a:cubicBezTo>
                      <a:pt x="7306" y="3188"/>
                      <a:pt x="7314" y="3246"/>
                      <a:pt x="7321" y="3261"/>
                    </a:cubicBezTo>
                    <a:cubicBezTo>
                      <a:pt x="7324" y="3267"/>
                      <a:pt x="7329" y="3271"/>
                      <a:pt x="7334" y="3271"/>
                    </a:cubicBezTo>
                    <a:cubicBezTo>
                      <a:pt x="7341" y="3271"/>
                      <a:pt x="7349" y="3265"/>
                      <a:pt x="7357" y="3253"/>
                    </a:cubicBezTo>
                    <a:lnTo>
                      <a:pt x="7357" y="3261"/>
                    </a:lnTo>
                    <a:cubicBezTo>
                      <a:pt x="7370" y="3241"/>
                      <a:pt x="7342" y="3164"/>
                      <a:pt x="7326" y="3164"/>
                    </a:cubicBezTo>
                    <a:close/>
                    <a:moveTo>
                      <a:pt x="1337" y="3231"/>
                    </a:moveTo>
                    <a:cubicBezTo>
                      <a:pt x="1324" y="3231"/>
                      <a:pt x="1313" y="3255"/>
                      <a:pt x="1313" y="3268"/>
                    </a:cubicBezTo>
                    <a:cubicBezTo>
                      <a:pt x="1313" y="3282"/>
                      <a:pt x="1320" y="3289"/>
                      <a:pt x="1334" y="3289"/>
                    </a:cubicBezTo>
                    <a:cubicBezTo>
                      <a:pt x="1340" y="3289"/>
                      <a:pt x="1351" y="3314"/>
                      <a:pt x="1368" y="3314"/>
                    </a:cubicBezTo>
                    <a:cubicBezTo>
                      <a:pt x="1371" y="3314"/>
                      <a:pt x="1374" y="3313"/>
                      <a:pt x="1378" y="3311"/>
                    </a:cubicBezTo>
                    <a:lnTo>
                      <a:pt x="1385" y="3311"/>
                    </a:lnTo>
                    <a:cubicBezTo>
                      <a:pt x="1407" y="3304"/>
                      <a:pt x="1407" y="3275"/>
                      <a:pt x="1392" y="3275"/>
                    </a:cubicBezTo>
                    <a:cubicBezTo>
                      <a:pt x="1385" y="3275"/>
                      <a:pt x="1356" y="3239"/>
                      <a:pt x="1342" y="3232"/>
                    </a:cubicBezTo>
                    <a:cubicBezTo>
                      <a:pt x="1340" y="3231"/>
                      <a:pt x="1339" y="3231"/>
                      <a:pt x="1337" y="3231"/>
                    </a:cubicBezTo>
                    <a:close/>
                    <a:moveTo>
                      <a:pt x="1188" y="3443"/>
                    </a:moveTo>
                    <a:cubicBezTo>
                      <a:pt x="1164" y="3443"/>
                      <a:pt x="1125" y="3459"/>
                      <a:pt x="1125" y="3470"/>
                    </a:cubicBezTo>
                    <a:lnTo>
                      <a:pt x="1133" y="3470"/>
                    </a:lnTo>
                    <a:cubicBezTo>
                      <a:pt x="1133" y="3472"/>
                      <a:pt x="1139" y="3473"/>
                      <a:pt x="1148" y="3473"/>
                    </a:cubicBezTo>
                    <a:cubicBezTo>
                      <a:pt x="1166" y="3473"/>
                      <a:pt x="1195" y="3470"/>
                      <a:pt x="1205" y="3470"/>
                    </a:cubicBezTo>
                    <a:cubicBezTo>
                      <a:pt x="1219" y="3470"/>
                      <a:pt x="1219" y="3455"/>
                      <a:pt x="1205" y="3448"/>
                    </a:cubicBezTo>
                    <a:cubicBezTo>
                      <a:pt x="1201" y="3445"/>
                      <a:pt x="1195" y="3443"/>
                      <a:pt x="1188" y="3443"/>
                    </a:cubicBezTo>
                    <a:close/>
                    <a:moveTo>
                      <a:pt x="1088" y="3251"/>
                    </a:moveTo>
                    <a:cubicBezTo>
                      <a:pt x="1074" y="3251"/>
                      <a:pt x="1060" y="3251"/>
                      <a:pt x="1046" y="3253"/>
                    </a:cubicBezTo>
                    <a:cubicBezTo>
                      <a:pt x="1010" y="3253"/>
                      <a:pt x="981" y="3275"/>
                      <a:pt x="959" y="3304"/>
                    </a:cubicBezTo>
                    <a:cubicBezTo>
                      <a:pt x="955" y="3313"/>
                      <a:pt x="978" y="3319"/>
                      <a:pt x="1001" y="3319"/>
                    </a:cubicBezTo>
                    <a:cubicBezTo>
                      <a:pt x="1016" y="3319"/>
                      <a:pt x="1030" y="3317"/>
                      <a:pt x="1039" y="3311"/>
                    </a:cubicBezTo>
                    <a:cubicBezTo>
                      <a:pt x="1082" y="3311"/>
                      <a:pt x="1125" y="3318"/>
                      <a:pt x="1169" y="3347"/>
                    </a:cubicBezTo>
                    <a:cubicBezTo>
                      <a:pt x="1183" y="3369"/>
                      <a:pt x="1219" y="3376"/>
                      <a:pt x="1248" y="3376"/>
                    </a:cubicBezTo>
                    <a:cubicBezTo>
                      <a:pt x="1250" y="3375"/>
                      <a:pt x="1252" y="3375"/>
                      <a:pt x="1253" y="3375"/>
                    </a:cubicBezTo>
                    <a:cubicBezTo>
                      <a:pt x="1275" y="3375"/>
                      <a:pt x="1263" y="3420"/>
                      <a:pt x="1270" y="3434"/>
                    </a:cubicBezTo>
                    <a:cubicBezTo>
                      <a:pt x="1277" y="3448"/>
                      <a:pt x="1342" y="3462"/>
                      <a:pt x="1356" y="3470"/>
                    </a:cubicBezTo>
                    <a:cubicBezTo>
                      <a:pt x="1359" y="3472"/>
                      <a:pt x="1362" y="3473"/>
                      <a:pt x="1365" y="3473"/>
                    </a:cubicBezTo>
                    <a:cubicBezTo>
                      <a:pt x="1380" y="3473"/>
                      <a:pt x="1404" y="3454"/>
                      <a:pt x="1422" y="3454"/>
                    </a:cubicBezTo>
                    <a:cubicBezTo>
                      <a:pt x="1424" y="3454"/>
                      <a:pt x="1426" y="3455"/>
                      <a:pt x="1428" y="3455"/>
                    </a:cubicBezTo>
                    <a:cubicBezTo>
                      <a:pt x="1457" y="3455"/>
                      <a:pt x="1421" y="3361"/>
                      <a:pt x="1378" y="3361"/>
                    </a:cubicBezTo>
                    <a:cubicBezTo>
                      <a:pt x="1334" y="3361"/>
                      <a:pt x="1298" y="3325"/>
                      <a:pt x="1284" y="3318"/>
                    </a:cubicBezTo>
                    <a:cubicBezTo>
                      <a:pt x="1262" y="3304"/>
                      <a:pt x="1233" y="3289"/>
                      <a:pt x="1212" y="3275"/>
                    </a:cubicBezTo>
                    <a:cubicBezTo>
                      <a:pt x="1169" y="3259"/>
                      <a:pt x="1129" y="3251"/>
                      <a:pt x="1088" y="3251"/>
                    </a:cubicBezTo>
                    <a:close/>
                    <a:moveTo>
                      <a:pt x="1558" y="3426"/>
                    </a:moveTo>
                    <a:cubicBezTo>
                      <a:pt x="1544" y="3426"/>
                      <a:pt x="1500" y="3455"/>
                      <a:pt x="1500" y="3470"/>
                    </a:cubicBezTo>
                    <a:lnTo>
                      <a:pt x="1508" y="3470"/>
                    </a:lnTo>
                    <a:cubicBezTo>
                      <a:pt x="1508" y="3473"/>
                      <a:pt x="1517" y="3474"/>
                      <a:pt x="1530" y="3474"/>
                    </a:cubicBezTo>
                    <a:cubicBezTo>
                      <a:pt x="1547" y="3474"/>
                      <a:pt x="1568" y="3471"/>
                      <a:pt x="1572" y="3462"/>
                    </a:cubicBezTo>
                    <a:cubicBezTo>
                      <a:pt x="1580" y="3441"/>
                      <a:pt x="1580" y="3426"/>
                      <a:pt x="1558" y="3426"/>
                    </a:cubicBezTo>
                    <a:close/>
                    <a:moveTo>
                      <a:pt x="7411" y="3397"/>
                    </a:moveTo>
                    <a:cubicBezTo>
                      <a:pt x="7372" y="3397"/>
                      <a:pt x="7379" y="3506"/>
                      <a:pt x="7400" y="3520"/>
                    </a:cubicBezTo>
                    <a:cubicBezTo>
                      <a:pt x="7402" y="3522"/>
                      <a:pt x="7404" y="3523"/>
                      <a:pt x="7406" y="3523"/>
                    </a:cubicBezTo>
                    <a:cubicBezTo>
                      <a:pt x="7423" y="3523"/>
                      <a:pt x="7452" y="3481"/>
                      <a:pt x="7465" y="3455"/>
                    </a:cubicBezTo>
                    <a:lnTo>
                      <a:pt x="7465" y="3462"/>
                    </a:lnTo>
                    <a:cubicBezTo>
                      <a:pt x="7472" y="3434"/>
                      <a:pt x="7451" y="3412"/>
                      <a:pt x="7415" y="3398"/>
                    </a:cubicBezTo>
                    <a:cubicBezTo>
                      <a:pt x="7413" y="3397"/>
                      <a:pt x="7412" y="3397"/>
                      <a:pt x="7411" y="3397"/>
                    </a:cubicBezTo>
                    <a:close/>
                    <a:moveTo>
                      <a:pt x="7575" y="3591"/>
                    </a:moveTo>
                    <a:cubicBezTo>
                      <a:pt x="7560" y="3591"/>
                      <a:pt x="7537" y="3616"/>
                      <a:pt x="7537" y="3636"/>
                    </a:cubicBezTo>
                    <a:cubicBezTo>
                      <a:pt x="7537" y="3664"/>
                      <a:pt x="7487" y="3672"/>
                      <a:pt x="7472" y="3693"/>
                    </a:cubicBezTo>
                    <a:cubicBezTo>
                      <a:pt x="7465" y="3708"/>
                      <a:pt x="7465" y="3722"/>
                      <a:pt x="7472" y="3722"/>
                    </a:cubicBezTo>
                    <a:cubicBezTo>
                      <a:pt x="7487" y="3722"/>
                      <a:pt x="7537" y="3773"/>
                      <a:pt x="7544" y="3780"/>
                    </a:cubicBezTo>
                    <a:lnTo>
                      <a:pt x="7544" y="3787"/>
                    </a:lnTo>
                    <a:cubicBezTo>
                      <a:pt x="7545" y="3788"/>
                      <a:pt x="7546" y="3788"/>
                      <a:pt x="7547" y="3788"/>
                    </a:cubicBezTo>
                    <a:cubicBezTo>
                      <a:pt x="7559" y="3788"/>
                      <a:pt x="7597" y="3758"/>
                      <a:pt x="7624" y="3751"/>
                    </a:cubicBezTo>
                    <a:cubicBezTo>
                      <a:pt x="7653" y="3751"/>
                      <a:pt x="7674" y="3672"/>
                      <a:pt x="7653" y="3664"/>
                    </a:cubicBezTo>
                    <a:cubicBezTo>
                      <a:pt x="7631" y="3657"/>
                      <a:pt x="7602" y="3599"/>
                      <a:pt x="7580" y="3592"/>
                    </a:cubicBezTo>
                    <a:cubicBezTo>
                      <a:pt x="7579" y="3592"/>
                      <a:pt x="7577" y="3591"/>
                      <a:pt x="7575" y="3591"/>
                    </a:cubicBezTo>
                    <a:close/>
                    <a:moveTo>
                      <a:pt x="6089" y="3796"/>
                    </a:moveTo>
                    <a:cubicBezTo>
                      <a:pt x="6078" y="3796"/>
                      <a:pt x="6064" y="3806"/>
                      <a:pt x="6051" y="3823"/>
                    </a:cubicBezTo>
                    <a:lnTo>
                      <a:pt x="6051" y="3838"/>
                    </a:lnTo>
                    <a:cubicBezTo>
                      <a:pt x="6038" y="3863"/>
                      <a:pt x="6112" y="3912"/>
                      <a:pt x="6133" y="3912"/>
                    </a:cubicBezTo>
                    <a:cubicBezTo>
                      <a:pt x="6135" y="3912"/>
                      <a:pt x="6137" y="3911"/>
                      <a:pt x="6138" y="3910"/>
                    </a:cubicBezTo>
                    <a:cubicBezTo>
                      <a:pt x="6138" y="3874"/>
                      <a:pt x="6131" y="3838"/>
                      <a:pt x="6109" y="3809"/>
                    </a:cubicBezTo>
                    <a:cubicBezTo>
                      <a:pt x="6103" y="3800"/>
                      <a:pt x="6097" y="3796"/>
                      <a:pt x="6089" y="3796"/>
                    </a:cubicBezTo>
                    <a:close/>
                    <a:moveTo>
                      <a:pt x="6580" y="3970"/>
                    </a:moveTo>
                    <a:cubicBezTo>
                      <a:pt x="6579" y="3970"/>
                      <a:pt x="6581" y="3973"/>
                      <a:pt x="6585" y="3982"/>
                    </a:cubicBezTo>
                    <a:lnTo>
                      <a:pt x="6585" y="3975"/>
                    </a:lnTo>
                    <a:cubicBezTo>
                      <a:pt x="6582" y="3972"/>
                      <a:pt x="6580" y="3970"/>
                      <a:pt x="6580" y="3970"/>
                    </a:cubicBezTo>
                    <a:close/>
                    <a:moveTo>
                      <a:pt x="7745" y="4112"/>
                    </a:moveTo>
                    <a:cubicBezTo>
                      <a:pt x="7702" y="4112"/>
                      <a:pt x="7662" y="4132"/>
                      <a:pt x="7667" y="4176"/>
                    </a:cubicBezTo>
                    <a:lnTo>
                      <a:pt x="7667" y="4184"/>
                    </a:lnTo>
                    <a:cubicBezTo>
                      <a:pt x="7681" y="4193"/>
                      <a:pt x="7701" y="4198"/>
                      <a:pt x="7722" y="4198"/>
                    </a:cubicBezTo>
                    <a:cubicBezTo>
                      <a:pt x="7766" y="4198"/>
                      <a:pt x="7814" y="4177"/>
                      <a:pt x="7818" y="4133"/>
                    </a:cubicBezTo>
                    <a:cubicBezTo>
                      <a:pt x="7799" y="4119"/>
                      <a:pt x="7772" y="4112"/>
                      <a:pt x="7745" y="4112"/>
                    </a:cubicBezTo>
                    <a:close/>
                    <a:moveTo>
                      <a:pt x="7883" y="4198"/>
                    </a:moveTo>
                    <a:lnTo>
                      <a:pt x="7847" y="4220"/>
                    </a:lnTo>
                    <a:cubicBezTo>
                      <a:pt x="7839" y="4224"/>
                      <a:pt x="7816" y="4228"/>
                      <a:pt x="7797" y="4228"/>
                    </a:cubicBezTo>
                    <a:cubicBezTo>
                      <a:pt x="7783" y="4228"/>
                      <a:pt x="7771" y="4226"/>
                      <a:pt x="7768" y="4220"/>
                    </a:cubicBezTo>
                    <a:cubicBezTo>
                      <a:pt x="7767" y="4218"/>
                      <a:pt x="7766" y="4217"/>
                      <a:pt x="7764" y="4217"/>
                    </a:cubicBezTo>
                    <a:cubicBezTo>
                      <a:pt x="7757" y="4217"/>
                      <a:pt x="7744" y="4249"/>
                      <a:pt x="7732" y="4249"/>
                    </a:cubicBezTo>
                    <a:cubicBezTo>
                      <a:pt x="7725" y="4255"/>
                      <a:pt x="7730" y="4279"/>
                      <a:pt x="7742" y="4279"/>
                    </a:cubicBezTo>
                    <a:cubicBezTo>
                      <a:pt x="7743" y="4279"/>
                      <a:pt x="7745" y="4278"/>
                      <a:pt x="7746" y="4277"/>
                    </a:cubicBezTo>
                    <a:cubicBezTo>
                      <a:pt x="7749" y="4277"/>
                      <a:pt x="7751" y="4276"/>
                      <a:pt x="7754" y="4276"/>
                    </a:cubicBezTo>
                    <a:cubicBezTo>
                      <a:pt x="7778" y="4276"/>
                      <a:pt x="7823" y="4302"/>
                      <a:pt x="7862" y="4328"/>
                    </a:cubicBezTo>
                    <a:cubicBezTo>
                      <a:pt x="7869" y="4285"/>
                      <a:pt x="7876" y="4241"/>
                      <a:pt x="7883" y="4198"/>
                    </a:cubicBezTo>
                    <a:close/>
                    <a:moveTo>
                      <a:pt x="7454" y="4111"/>
                    </a:moveTo>
                    <a:cubicBezTo>
                      <a:pt x="7417" y="4111"/>
                      <a:pt x="7343" y="4214"/>
                      <a:pt x="7357" y="4270"/>
                    </a:cubicBezTo>
                    <a:cubicBezTo>
                      <a:pt x="7366" y="4311"/>
                      <a:pt x="7378" y="4323"/>
                      <a:pt x="7387" y="4323"/>
                    </a:cubicBezTo>
                    <a:cubicBezTo>
                      <a:pt x="7393" y="4323"/>
                      <a:pt x="7397" y="4319"/>
                      <a:pt x="7400" y="4314"/>
                    </a:cubicBezTo>
                    <a:cubicBezTo>
                      <a:pt x="7401" y="4312"/>
                      <a:pt x="7403" y="4312"/>
                      <a:pt x="7406" y="4312"/>
                    </a:cubicBezTo>
                    <a:cubicBezTo>
                      <a:pt x="7421" y="4312"/>
                      <a:pt x="7460" y="4328"/>
                      <a:pt x="7472" y="4328"/>
                    </a:cubicBezTo>
                    <a:cubicBezTo>
                      <a:pt x="7475" y="4329"/>
                      <a:pt x="7477" y="4330"/>
                      <a:pt x="7479" y="4330"/>
                    </a:cubicBezTo>
                    <a:cubicBezTo>
                      <a:pt x="7486" y="4330"/>
                      <a:pt x="7484" y="4317"/>
                      <a:pt x="7472" y="4299"/>
                    </a:cubicBezTo>
                    <a:cubicBezTo>
                      <a:pt x="7458" y="4263"/>
                      <a:pt x="7465" y="4227"/>
                      <a:pt x="7487" y="4198"/>
                    </a:cubicBezTo>
                    <a:cubicBezTo>
                      <a:pt x="7501" y="4198"/>
                      <a:pt x="7487" y="4119"/>
                      <a:pt x="7458" y="4112"/>
                    </a:cubicBezTo>
                    <a:cubicBezTo>
                      <a:pt x="7457" y="4111"/>
                      <a:pt x="7455" y="4111"/>
                      <a:pt x="7454" y="4111"/>
                    </a:cubicBezTo>
                    <a:close/>
                    <a:moveTo>
                      <a:pt x="7262" y="3924"/>
                    </a:moveTo>
                    <a:cubicBezTo>
                      <a:pt x="7238" y="3924"/>
                      <a:pt x="7161" y="4091"/>
                      <a:pt x="7104" y="4119"/>
                    </a:cubicBezTo>
                    <a:cubicBezTo>
                      <a:pt x="7054" y="4155"/>
                      <a:pt x="7025" y="4220"/>
                      <a:pt x="7039" y="4285"/>
                    </a:cubicBezTo>
                    <a:cubicBezTo>
                      <a:pt x="7054" y="4306"/>
                      <a:pt x="7176" y="4321"/>
                      <a:pt x="7198" y="4335"/>
                    </a:cubicBezTo>
                    <a:cubicBezTo>
                      <a:pt x="7205" y="4342"/>
                      <a:pt x="7212" y="4345"/>
                      <a:pt x="7218" y="4345"/>
                    </a:cubicBezTo>
                    <a:cubicBezTo>
                      <a:pt x="7233" y="4345"/>
                      <a:pt x="7246" y="4333"/>
                      <a:pt x="7256" y="4328"/>
                    </a:cubicBezTo>
                    <a:cubicBezTo>
                      <a:pt x="7263" y="4328"/>
                      <a:pt x="7263" y="4321"/>
                      <a:pt x="7256" y="4314"/>
                    </a:cubicBezTo>
                    <a:cubicBezTo>
                      <a:pt x="7256" y="4314"/>
                      <a:pt x="7299" y="4263"/>
                      <a:pt x="7306" y="4234"/>
                    </a:cubicBezTo>
                    <a:cubicBezTo>
                      <a:pt x="7314" y="4198"/>
                      <a:pt x="7321" y="4155"/>
                      <a:pt x="7321" y="4126"/>
                    </a:cubicBezTo>
                    <a:cubicBezTo>
                      <a:pt x="7321" y="4097"/>
                      <a:pt x="7335" y="4018"/>
                      <a:pt x="7335" y="3996"/>
                    </a:cubicBezTo>
                    <a:cubicBezTo>
                      <a:pt x="7342" y="3982"/>
                      <a:pt x="7292" y="3931"/>
                      <a:pt x="7263" y="3924"/>
                    </a:cubicBezTo>
                    <a:cubicBezTo>
                      <a:pt x="7263" y="3924"/>
                      <a:pt x="7262" y="3924"/>
                      <a:pt x="7262" y="3924"/>
                    </a:cubicBezTo>
                    <a:close/>
                    <a:moveTo>
                      <a:pt x="6627" y="3964"/>
                    </a:moveTo>
                    <a:cubicBezTo>
                      <a:pt x="6623" y="3964"/>
                      <a:pt x="6608" y="3990"/>
                      <a:pt x="6596" y="3990"/>
                    </a:cubicBezTo>
                    <a:cubicBezTo>
                      <a:pt x="6595" y="3990"/>
                      <a:pt x="6593" y="3990"/>
                      <a:pt x="6592" y="3989"/>
                    </a:cubicBezTo>
                    <a:lnTo>
                      <a:pt x="6592" y="3989"/>
                    </a:lnTo>
                    <a:lnTo>
                      <a:pt x="6650" y="4032"/>
                    </a:lnTo>
                    <a:cubicBezTo>
                      <a:pt x="6708" y="4068"/>
                      <a:pt x="6809" y="4328"/>
                      <a:pt x="6830" y="4342"/>
                    </a:cubicBezTo>
                    <a:cubicBezTo>
                      <a:pt x="6833" y="4345"/>
                      <a:pt x="6835" y="4346"/>
                      <a:pt x="6838" y="4346"/>
                    </a:cubicBezTo>
                    <a:cubicBezTo>
                      <a:pt x="6859" y="4346"/>
                      <a:pt x="6886" y="4274"/>
                      <a:pt x="6874" y="4241"/>
                    </a:cubicBezTo>
                    <a:lnTo>
                      <a:pt x="6874" y="4241"/>
                    </a:lnTo>
                    <a:lnTo>
                      <a:pt x="6874" y="4256"/>
                    </a:lnTo>
                    <a:cubicBezTo>
                      <a:pt x="6845" y="4198"/>
                      <a:pt x="6801" y="4148"/>
                      <a:pt x="6751" y="4112"/>
                    </a:cubicBezTo>
                    <a:lnTo>
                      <a:pt x="6737" y="4083"/>
                    </a:lnTo>
                    <a:lnTo>
                      <a:pt x="6715" y="4047"/>
                    </a:lnTo>
                    <a:cubicBezTo>
                      <a:pt x="6693" y="4003"/>
                      <a:pt x="6636" y="3975"/>
                      <a:pt x="6628" y="3967"/>
                    </a:cubicBezTo>
                    <a:cubicBezTo>
                      <a:pt x="6628" y="3965"/>
                      <a:pt x="6628" y="3964"/>
                      <a:pt x="6627" y="3964"/>
                    </a:cubicBezTo>
                    <a:close/>
                    <a:moveTo>
                      <a:pt x="6966" y="4409"/>
                    </a:moveTo>
                    <a:cubicBezTo>
                      <a:pt x="6938" y="4409"/>
                      <a:pt x="6911" y="4422"/>
                      <a:pt x="6895" y="4443"/>
                    </a:cubicBezTo>
                    <a:cubicBezTo>
                      <a:pt x="6895" y="4458"/>
                      <a:pt x="7068" y="4487"/>
                      <a:pt x="7126" y="4508"/>
                    </a:cubicBezTo>
                    <a:cubicBezTo>
                      <a:pt x="7162" y="4517"/>
                      <a:pt x="7189" y="4523"/>
                      <a:pt x="7203" y="4523"/>
                    </a:cubicBezTo>
                    <a:cubicBezTo>
                      <a:pt x="7212" y="4523"/>
                      <a:pt x="7215" y="4521"/>
                      <a:pt x="7213" y="4515"/>
                    </a:cubicBezTo>
                    <a:cubicBezTo>
                      <a:pt x="7198" y="4508"/>
                      <a:pt x="7039" y="4429"/>
                      <a:pt x="6996" y="4414"/>
                    </a:cubicBezTo>
                    <a:cubicBezTo>
                      <a:pt x="6987" y="4411"/>
                      <a:pt x="6976" y="4409"/>
                      <a:pt x="6966" y="4409"/>
                    </a:cubicBezTo>
                    <a:close/>
                    <a:moveTo>
                      <a:pt x="5022" y="4679"/>
                    </a:moveTo>
                    <a:cubicBezTo>
                      <a:pt x="5012" y="4679"/>
                      <a:pt x="4989" y="4710"/>
                      <a:pt x="4984" y="4732"/>
                    </a:cubicBezTo>
                    <a:cubicBezTo>
                      <a:pt x="4977" y="4761"/>
                      <a:pt x="4890" y="4818"/>
                      <a:pt x="4876" y="4840"/>
                    </a:cubicBezTo>
                    <a:cubicBezTo>
                      <a:pt x="4854" y="4883"/>
                      <a:pt x="4847" y="4919"/>
                      <a:pt x="4847" y="4963"/>
                    </a:cubicBezTo>
                    <a:cubicBezTo>
                      <a:pt x="4847" y="4999"/>
                      <a:pt x="4840" y="5028"/>
                      <a:pt x="4832" y="5056"/>
                    </a:cubicBezTo>
                    <a:cubicBezTo>
                      <a:pt x="4832" y="5107"/>
                      <a:pt x="4840" y="5157"/>
                      <a:pt x="4854" y="5208"/>
                    </a:cubicBezTo>
                    <a:cubicBezTo>
                      <a:pt x="4854" y="5237"/>
                      <a:pt x="4919" y="5258"/>
                      <a:pt x="4933" y="5258"/>
                    </a:cubicBezTo>
                    <a:cubicBezTo>
                      <a:pt x="4970" y="5222"/>
                      <a:pt x="4998" y="5179"/>
                      <a:pt x="5013" y="5129"/>
                    </a:cubicBezTo>
                    <a:cubicBezTo>
                      <a:pt x="5020" y="5100"/>
                      <a:pt x="5020" y="5064"/>
                      <a:pt x="5027" y="5035"/>
                    </a:cubicBezTo>
                    <a:cubicBezTo>
                      <a:pt x="5027" y="5013"/>
                      <a:pt x="5027" y="4999"/>
                      <a:pt x="5042" y="4984"/>
                    </a:cubicBezTo>
                    <a:cubicBezTo>
                      <a:pt x="5056" y="4963"/>
                      <a:pt x="5063" y="4941"/>
                      <a:pt x="5063" y="4912"/>
                    </a:cubicBezTo>
                    <a:cubicBezTo>
                      <a:pt x="5056" y="4840"/>
                      <a:pt x="5042" y="4761"/>
                      <a:pt x="5027" y="4689"/>
                    </a:cubicBezTo>
                    <a:cubicBezTo>
                      <a:pt x="5027" y="4682"/>
                      <a:pt x="5025" y="4679"/>
                      <a:pt x="5022" y="4679"/>
                    </a:cubicBezTo>
                    <a:close/>
                    <a:moveTo>
                      <a:pt x="6304" y="475"/>
                    </a:moveTo>
                    <a:cubicBezTo>
                      <a:pt x="6286" y="475"/>
                      <a:pt x="6252" y="494"/>
                      <a:pt x="6246" y="513"/>
                    </a:cubicBezTo>
                    <a:cubicBezTo>
                      <a:pt x="6246" y="541"/>
                      <a:pt x="6167" y="556"/>
                      <a:pt x="6160" y="570"/>
                    </a:cubicBezTo>
                    <a:cubicBezTo>
                      <a:pt x="6152" y="582"/>
                      <a:pt x="6141" y="588"/>
                      <a:pt x="6130" y="588"/>
                    </a:cubicBezTo>
                    <a:cubicBezTo>
                      <a:pt x="6121" y="588"/>
                      <a:pt x="6112" y="584"/>
                      <a:pt x="6102" y="577"/>
                    </a:cubicBezTo>
                    <a:cubicBezTo>
                      <a:pt x="6101" y="577"/>
                      <a:pt x="6100" y="577"/>
                      <a:pt x="6098" y="577"/>
                    </a:cubicBezTo>
                    <a:cubicBezTo>
                      <a:pt x="6082" y="577"/>
                      <a:pt x="6019" y="607"/>
                      <a:pt x="5986" y="614"/>
                    </a:cubicBezTo>
                    <a:cubicBezTo>
                      <a:pt x="5943" y="621"/>
                      <a:pt x="5907" y="635"/>
                      <a:pt x="5871" y="650"/>
                    </a:cubicBezTo>
                    <a:cubicBezTo>
                      <a:pt x="5842" y="671"/>
                      <a:pt x="5821" y="686"/>
                      <a:pt x="5806" y="715"/>
                    </a:cubicBezTo>
                    <a:cubicBezTo>
                      <a:pt x="5792" y="736"/>
                      <a:pt x="5763" y="751"/>
                      <a:pt x="5741" y="758"/>
                    </a:cubicBezTo>
                    <a:cubicBezTo>
                      <a:pt x="5727" y="765"/>
                      <a:pt x="5727" y="830"/>
                      <a:pt x="5748" y="844"/>
                    </a:cubicBezTo>
                    <a:cubicBezTo>
                      <a:pt x="5752" y="846"/>
                      <a:pt x="5754" y="846"/>
                      <a:pt x="5753" y="846"/>
                    </a:cubicBezTo>
                    <a:cubicBezTo>
                      <a:pt x="5750" y="846"/>
                      <a:pt x="5708" y="834"/>
                      <a:pt x="5691" y="823"/>
                    </a:cubicBezTo>
                    <a:cubicBezTo>
                      <a:pt x="5687" y="821"/>
                      <a:pt x="5683" y="820"/>
                      <a:pt x="5679" y="820"/>
                    </a:cubicBezTo>
                    <a:cubicBezTo>
                      <a:pt x="5656" y="820"/>
                      <a:pt x="5639" y="854"/>
                      <a:pt x="5633" y="866"/>
                    </a:cubicBezTo>
                    <a:cubicBezTo>
                      <a:pt x="5631" y="869"/>
                      <a:pt x="5629" y="871"/>
                      <a:pt x="5626" y="871"/>
                    </a:cubicBezTo>
                    <a:cubicBezTo>
                      <a:pt x="5615" y="871"/>
                      <a:pt x="5599" y="854"/>
                      <a:pt x="5604" y="837"/>
                    </a:cubicBezTo>
                    <a:cubicBezTo>
                      <a:pt x="5604" y="822"/>
                      <a:pt x="5570" y="810"/>
                      <a:pt x="5549" y="810"/>
                    </a:cubicBezTo>
                    <a:cubicBezTo>
                      <a:pt x="5541" y="810"/>
                      <a:pt x="5534" y="811"/>
                      <a:pt x="5532" y="815"/>
                    </a:cubicBezTo>
                    <a:cubicBezTo>
                      <a:pt x="5530" y="819"/>
                      <a:pt x="5527" y="820"/>
                      <a:pt x="5522" y="820"/>
                    </a:cubicBezTo>
                    <a:cubicBezTo>
                      <a:pt x="5506" y="820"/>
                      <a:pt x="5478" y="807"/>
                      <a:pt x="5467" y="801"/>
                    </a:cubicBezTo>
                    <a:cubicBezTo>
                      <a:pt x="5467" y="801"/>
                      <a:pt x="5466" y="801"/>
                      <a:pt x="5465" y="801"/>
                    </a:cubicBezTo>
                    <a:cubicBezTo>
                      <a:pt x="5446" y="801"/>
                      <a:pt x="5372" y="874"/>
                      <a:pt x="5345" y="895"/>
                    </a:cubicBezTo>
                    <a:cubicBezTo>
                      <a:pt x="5296" y="925"/>
                      <a:pt x="5243" y="940"/>
                      <a:pt x="5194" y="940"/>
                    </a:cubicBezTo>
                    <a:cubicBezTo>
                      <a:pt x="5184" y="940"/>
                      <a:pt x="5174" y="939"/>
                      <a:pt x="5164" y="938"/>
                    </a:cubicBezTo>
                    <a:cubicBezTo>
                      <a:pt x="5162" y="937"/>
                      <a:pt x="5159" y="936"/>
                      <a:pt x="5157" y="936"/>
                    </a:cubicBezTo>
                    <a:cubicBezTo>
                      <a:pt x="5132" y="936"/>
                      <a:pt x="5116" y="996"/>
                      <a:pt x="5135" y="1003"/>
                    </a:cubicBezTo>
                    <a:lnTo>
                      <a:pt x="5042" y="1003"/>
                    </a:lnTo>
                    <a:cubicBezTo>
                      <a:pt x="4977" y="1017"/>
                      <a:pt x="4912" y="1039"/>
                      <a:pt x="4854" y="1075"/>
                    </a:cubicBezTo>
                    <a:cubicBezTo>
                      <a:pt x="4847" y="1080"/>
                      <a:pt x="4839" y="1082"/>
                      <a:pt x="4831" y="1082"/>
                    </a:cubicBezTo>
                    <a:cubicBezTo>
                      <a:pt x="4816" y="1082"/>
                      <a:pt x="4804" y="1073"/>
                      <a:pt x="4804" y="1054"/>
                    </a:cubicBezTo>
                    <a:cubicBezTo>
                      <a:pt x="4804" y="1039"/>
                      <a:pt x="4753" y="1025"/>
                      <a:pt x="4739" y="1017"/>
                    </a:cubicBezTo>
                    <a:cubicBezTo>
                      <a:pt x="4738" y="1017"/>
                      <a:pt x="4738" y="1017"/>
                      <a:pt x="4738" y="1017"/>
                    </a:cubicBezTo>
                    <a:cubicBezTo>
                      <a:pt x="4729" y="1017"/>
                      <a:pt x="4702" y="1105"/>
                      <a:pt x="4681" y="1126"/>
                    </a:cubicBezTo>
                    <a:cubicBezTo>
                      <a:pt x="4679" y="1127"/>
                      <a:pt x="4677" y="1127"/>
                      <a:pt x="4674" y="1127"/>
                    </a:cubicBezTo>
                    <a:cubicBezTo>
                      <a:pt x="4648" y="1127"/>
                      <a:pt x="4619" y="1052"/>
                      <a:pt x="4573" y="1032"/>
                    </a:cubicBezTo>
                    <a:cubicBezTo>
                      <a:pt x="4515" y="1017"/>
                      <a:pt x="4429" y="967"/>
                      <a:pt x="4400" y="960"/>
                    </a:cubicBezTo>
                    <a:cubicBezTo>
                      <a:pt x="4364" y="938"/>
                      <a:pt x="4335" y="916"/>
                      <a:pt x="4313" y="888"/>
                    </a:cubicBezTo>
                    <a:cubicBezTo>
                      <a:pt x="4277" y="866"/>
                      <a:pt x="4241" y="859"/>
                      <a:pt x="4205" y="859"/>
                    </a:cubicBezTo>
                    <a:cubicBezTo>
                      <a:pt x="4162" y="873"/>
                      <a:pt x="4118" y="888"/>
                      <a:pt x="4082" y="916"/>
                    </a:cubicBezTo>
                    <a:cubicBezTo>
                      <a:pt x="4068" y="931"/>
                      <a:pt x="4032" y="931"/>
                      <a:pt x="4025" y="938"/>
                    </a:cubicBezTo>
                    <a:cubicBezTo>
                      <a:pt x="4017" y="945"/>
                      <a:pt x="3931" y="1025"/>
                      <a:pt x="3902" y="1054"/>
                    </a:cubicBezTo>
                    <a:cubicBezTo>
                      <a:pt x="3859" y="1104"/>
                      <a:pt x="3823" y="1154"/>
                      <a:pt x="3794" y="1212"/>
                    </a:cubicBezTo>
                    <a:cubicBezTo>
                      <a:pt x="3779" y="1234"/>
                      <a:pt x="3758" y="1241"/>
                      <a:pt x="3736" y="1248"/>
                    </a:cubicBezTo>
                    <a:cubicBezTo>
                      <a:pt x="3722" y="1248"/>
                      <a:pt x="3715" y="1277"/>
                      <a:pt x="3715" y="1284"/>
                    </a:cubicBezTo>
                    <a:cubicBezTo>
                      <a:pt x="3715" y="1299"/>
                      <a:pt x="3621" y="1349"/>
                      <a:pt x="3606" y="1392"/>
                    </a:cubicBezTo>
                    <a:cubicBezTo>
                      <a:pt x="3606" y="1450"/>
                      <a:pt x="3606" y="1515"/>
                      <a:pt x="3621" y="1573"/>
                    </a:cubicBezTo>
                    <a:cubicBezTo>
                      <a:pt x="3621" y="1609"/>
                      <a:pt x="3657" y="1681"/>
                      <a:pt x="3678" y="1681"/>
                    </a:cubicBezTo>
                    <a:cubicBezTo>
                      <a:pt x="3707" y="1681"/>
                      <a:pt x="3693" y="1739"/>
                      <a:pt x="3686" y="1753"/>
                    </a:cubicBezTo>
                    <a:cubicBezTo>
                      <a:pt x="3678" y="1775"/>
                      <a:pt x="3707" y="1789"/>
                      <a:pt x="3700" y="1804"/>
                    </a:cubicBezTo>
                    <a:cubicBezTo>
                      <a:pt x="3700" y="1818"/>
                      <a:pt x="3635" y="1840"/>
                      <a:pt x="3614" y="1847"/>
                    </a:cubicBezTo>
                    <a:cubicBezTo>
                      <a:pt x="3585" y="1861"/>
                      <a:pt x="3563" y="1890"/>
                      <a:pt x="3556" y="1919"/>
                    </a:cubicBezTo>
                    <a:cubicBezTo>
                      <a:pt x="3556" y="1933"/>
                      <a:pt x="3484" y="1941"/>
                      <a:pt x="3462" y="1962"/>
                    </a:cubicBezTo>
                    <a:cubicBezTo>
                      <a:pt x="3469" y="1948"/>
                      <a:pt x="3477" y="1926"/>
                      <a:pt x="3484" y="1919"/>
                    </a:cubicBezTo>
                    <a:cubicBezTo>
                      <a:pt x="3491" y="1890"/>
                      <a:pt x="3484" y="1869"/>
                      <a:pt x="3469" y="1847"/>
                    </a:cubicBezTo>
                    <a:cubicBezTo>
                      <a:pt x="3455" y="1840"/>
                      <a:pt x="3455" y="1724"/>
                      <a:pt x="3440" y="1695"/>
                    </a:cubicBezTo>
                    <a:cubicBezTo>
                      <a:pt x="3419" y="1667"/>
                      <a:pt x="3397" y="1645"/>
                      <a:pt x="3368" y="1623"/>
                    </a:cubicBezTo>
                    <a:cubicBezTo>
                      <a:pt x="3361" y="1616"/>
                      <a:pt x="3376" y="1580"/>
                      <a:pt x="3383" y="1573"/>
                    </a:cubicBezTo>
                    <a:cubicBezTo>
                      <a:pt x="3388" y="1562"/>
                      <a:pt x="3355" y="1556"/>
                      <a:pt x="3331" y="1556"/>
                    </a:cubicBezTo>
                    <a:cubicBezTo>
                      <a:pt x="3322" y="1556"/>
                      <a:pt x="3315" y="1556"/>
                      <a:pt x="3311" y="1558"/>
                    </a:cubicBezTo>
                    <a:cubicBezTo>
                      <a:pt x="3296" y="1566"/>
                      <a:pt x="3289" y="1681"/>
                      <a:pt x="3282" y="1717"/>
                    </a:cubicBezTo>
                    <a:cubicBezTo>
                      <a:pt x="3282" y="1746"/>
                      <a:pt x="3296" y="1775"/>
                      <a:pt x="3318" y="1796"/>
                    </a:cubicBezTo>
                    <a:cubicBezTo>
                      <a:pt x="3332" y="1796"/>
                      <a:pt x="3325" y="1854"/>
                      <a:pt x="3303" y="1854"/>
                    </a:cubicBezTo>
                    <a:cubicBezTo>
                      <a:pt x="3282" y="1861"/>
                      <a:pt x="3267" y="1941"/>
                      <a:pt x="3275" y="1962"/>
                    </a:cubicBezTo>
                    <a:cubicBezTo>
                      <a:pt x="3289" y="1977"/>
                      <a:pt x="3260" y="2020"/>
                      <a:pt x="3246" y="2027"/>
                    </a:cubicBezTo>
                    <a:cubicBezTo>
                      <a:pt x="3243" y="2030"/>
                      <a:pt x="3252" y="2030"/>
                      <a:pt x="3266" y="2030"/>
                    </a:cubicBezTo>
                    <a:cubicBezTo>
                      <a:pt x="3295" y="2030"/>
                      <a:pt x="3344" y="2027"/>
                      <a:pt x="3368" y="2027"/>
                    </a:cubicBezTo>
                    <a:cubicBezTo>
                      <a:pt x="3412" y="2027"/>
                      <a:pt x="3448" y="2042"/>
                      <a:pt x="3440" y="2049"/>
                    </a:cubicBezTo>
                    <a:cubicBezTo>
                      <a:pt x="3440" y="2049"/>
                      <a:pt x="3361" y="2063"/>
                      <a:pt x="3347" y="2078"/>
                    </a:cubicBezTo>
                    <a:cubicBezTo>
                      <a:pt x="3332" y="2099"/>
                      <a:pt x="3282" y="2135"/>
                      <a:pt x="3275" y="2150"/>
                    </a:cubicBezTo>
                    <a:cubicBezTo>
                      <a:pt x="3260" y="2164"/>
                      <a:pt x="3289" y="2193"/>
                      <a:pt x="3311" y="2193"/>
                    </a:cubicBezTo>
                    <a:cubicBezTo>
                      <a:pt x="3312" y="2193"/>
                      <a:pt x="3313" y="2193"/>
                      <a:pt x="3314" y="2193"/>
                    </a:cubicBezTo>
                    <a:cubicBezTo>
                      <a:pt x="3335" y="2193"/>
                      <a:pt x="3362" y="2266"/>
                      <a:pt x="3376" y="2280"/>
                    </a:cubicBezTo>
                    <a:cubicBezTo>
                      <a:pt x="3397" y="2294"/>
                      <a:pt x="3383" y="2337"/>
                      <a:pt x="3376" y="2345"/>
                    </a:cubicBezTo>
                    <a:cubicBezTo>
                      <a:pt x="3374" y="2348"/>
                      <a:pt x="3365" y="2350"/>
                      <a:pt x="3353" y="2350"/>
                    </a:cubicBezTo>
                    <a:cubicBezTo>
                      <a:pt x="3326" y="2350"/>
                      <a:pt x="3281" y="2343"/>
                      <a:pt x="3247" y="2343"/>
                    </a:cubicBezTo>
                    <a:cubicBezTo>
                      <a:pt x="3238" y="2343"/>
                      <a:pt x="3231" y="2343"/>
                      <a:pt x="3224" y="2345"/>
                    </a:cubicBezTo>
                    <a:cubicBezTo>
                      <a:pt x="3188" y="2352"/>
                      <a:pt x="3138" y="2438"/>
                      <a:pt x="3138" y="2467"/>
                    </a:cubicBezTo>
                    <a:cubicBezTo>
                      <a:pt x="3138" y="2518"/>
                      <a:pt x="3138" y="2568"/>
                      <a:pt x="3145" y="2619"/>
                    </a:cubicBezTo>
                    <a:cubicBezTo>
                      <a:pt x="3152" y="2640"/>
                      <a:pt x="3239" y="2655"/>
                      <a:pt x="3253" y="2669"/>
                    </a:cubicBezTo>
                    <a:cubicBezTo>
                      <a:pt x="3258" y="2674"/>
                      <a:pt x="3272" y="2676"/>
                      <a:pt x="3289" y="2676"/>
                    </a:cubicBezTo>
                    <a:cubicBezTo>
                      <a:pt x="3307" y="2676"/>
                      <a:pt x="3328" y="2674"/>
                      <a:pt x="3343" y="2674"/>
                    </a:cubicBezTo>
                    <a:cubicBezTo>
                      <a:pt x="3351" y="2674"/>
                      <a:pt x="3358" y="2675"/>
                      <a:pt x="3361" y="2676"/>
                    </a:cubicBezTo>
                    <a:cubicBezTo>
                      <a:pt x="3362" y="2677"/>
                      <a:pt x="3362" y="2677"/>
                      <a:pt x="3363" y="2677"/>
                    </a:cubicBezTo>
                    <a:cubicBezTo>
                      <a:pt x="3380" y="2677"/>
                      <a:pt x="3434" y="2596"/>
                      <a:pt x="3440" y="2561"/>
                    </a:cubicBezTo>
                    <a:cubicBezTo>
                      <a:pt x="3455" y="2518"/>
                      <a:pt x="3534" y="2446"/>
                      <a:pt x="3556" y="2417"/>
                    </a:cubicBezTo>
                    <a:cubicBezTo>
                      <a:pt x="3570" y="2388"/>
                      <a:pt x="3664" y="2388"/>
                      <a:pt x="3686" y="2373"/>
                    </a:cubicBezTo>
                    <a:cubicBezTo>
                      <a:pt x="3687" y="2372"/>
                      <a:pt x="3689" y="2372"/>
                      <a:pt x="3690" y="2372"/>
                    </a:cubicBezTo>
                    <a:cubicBezTo>
                      <a:pt x="3705" y="2372"/>
                      <a:pt x="3694" y="2449"/>
                      <a:pt x="3707" y="2489"/>
                    </a:cubicBezTo>
                    <a:cubicBezTo>
                      <a:pt x="3711" y="2510"/>
                      <a:pt x="3734" y="2521"/>
                      <a:pt x="3755" y="2521"/>
                    </a:cubicBezTo>
                    <a:cubicBezTo>
                      <a:pt x="3776" y="2521"/>
                      <a:pt x="3794" y="2510"/>
                      <a:pt x="3787" y="2489"/>
                    </a:cubicBezTo>
                    <a:cubicBezTo>
                      <a:pt x="3781" y="2456"/>
                      <a:pt x="3792" y="2440"/>
                      <a:pt x="3798" y="2440"/>
                    </a:cubicBezTo>
                    <a:cubicBezTo>
                      <a:pt x="3800" y="2440"/>
                      <a:pt x="3801" y="2442"/>
                      <a:pt x="3801" y="2446"/>
                    </a:cubicBezTo>
                    <a:cubicBezTo>
                      <a:pt x="3808" y="2460"/>
                      <a:pt x="3895" y="2496"/>
                      <a:pt x="3902" y="2518"/>
                    </a:cubicBezTo>
                    <a:cubicBezTo>
                      <a:pt x="3916" y="2539"/>
                      <a:pt x="3916" y="2590"/>
                      <a:pt x="3895" y="2590"/>
                    </a:cubicBezTo>
                    <a:cubicBezTo>
                      <a:pt x="3880" y="2590"/>
                      <a:pt x="3880" y="2647"/>
                      <a:pt x="3895" y="2655"/>
                    </a:cubicBezTo>
                    <a:cubicBezTo>
                      <a:pt x="3896" y="2655"/>
                      <a:pt x="3897" y="2655"/>
                      <a:pt x="3898" y="2655"/>
                    </a:cubicBezTo>
                    <a:cubicBezTo>
                      <a:pt x="3919" y="2655"/>
                      <a:pt x="3946" y="2589"/>
                      <a:pt x="3967" y="2583"/>
                    </a:cubicBezTo>
                    <a:cubicBezTo>
                      <a:pt x="3989" y="2568"/>
                      <a:pt x="4003" y="2525"/>
                      <a:pt x="3996" y="2525"/>
                    </a:cubicBezTo>
                    <a:cubicBezTo>
                      <a:pt x="3984" y="2519"/>
                      <a:pt x="4002" y="2493"/>
                      <a:pt x="4017" y="2493"/>
                    </a:cubicBezTo>
                    <a:cubicBezTo>
                      <a:pt x="4020" y="2493"/>
                      <a:pt x="4022" y="2494"/>
                      <a:pt x="4025" y="2496"/>
                    </a:cubicBezTo>
                    <a:cubicBezTo>
                      <a:pt x="4003" y="2446"/>
                      <a:pt x="3974" y="2409"/>
                      <a:pt x="3945" y="2373"/>
                    </a:cubicBezTo>
                    <a:cubicBezTo>
                      <a:pt x="3932" y="2360"/>
                      <a:pt x="3927" y="2354"/>
                      <a:pt x="3928" y="2354"/>
                    </a:cubicBezTo>
                    <a:lnTo>
                      <a:pt x="3928" y="2354"/>
                    </a:lnTo>
                    <a:cubicBezTo>
                      <a:pt x="3931" y="2354"/>
                      <a:pt x="3955" y="2373"/>
                      <a:pt x="3996" y="2409"/>
                    </a:cubicBezTo>
                    <a:lnTo>
                      <a:pt x="4046" y="2474"/>
                    </a:lnTo>
                    <a:cubicBezTo>
                      <a:pt x="4054" y="2482"/>
                      <a:pt x="4068" y="2518"/>
                      <a:pt x="4075" y="2532"/>
                    </a:cubicBezTo>
                    <a:lnTo>
                      <a:pt x="4082" y="2546"/>
                    </a:lnTo>
                    <a:cubicBezTo>
                      <a:pt x="4097" y="2583"/>
                      <a:pt x="4097" y="2619"/>
                      <a:pt x="4097" y="2647"/>
                    </a:cubicBezTo>
                    <a:cubicBezTo>
                      <a:pt x="4111" y="2676"/>
                      <a:pt x="4133" y="2691"/>
                      <a:pt x="4155" y="2698"/>
                    </a:cubicBezTo>
                    <a:cubicBezTo>
                      <a:pt x="4183" y="2698"/>
                      <a:pt x="4198" y="2705"/>
                      <a:pt x="4191" y="2712"/>
                    </a:cubicBezTo>
                    <a:cubicBezTo>
                      <a:pt x="4191" y="2712"/>
                      <a:pt x="4205" y="2756"/>
                      <a:pt x="4227" y="2756"/>
                    </a:cubicBezTo>
                    <a:cubicBezTo>
                      <a:pt x="4248" y="2756"/>
                      <a:pt x="4255" y="2698"/>
                      <a:pt x="4234" y="2698"/>
                    </a:cubicBezTo>
                    <a:cubicBezTo>
                      <a:pt x="4212" y="2698"/>
                      <a:pt x="4219" y="2611"/>
                      <a:pt x="4212" y="2583"/>
                    </a:cubicBezTo>
                    <a:cubicBezTo>
                      <a:pt x="4212" y="2546"/>
                      <a:pt x="4234" y="2518"/>
                      <a:pt x="4241" y="2518"/>
                    </a:cubicBezTo>
                    <a:cubicBezTo>
                      <a:pt x="4248" y="2518"/>
                      <a:pt x="4241" y="2590"/>
                      <a:pt x="4241" y="2604"/>
                    </a:cubicBezTo>
                    <a:cubicBezTo>
                      <a:pt x="4241" y="2633"/>
                      <a:pt x="4248" y="2655"/>
                      <a:pt x="4255" y="2676"/>
                    </a:cubicBezTo>
                    <a:lnTo>
                      <a:pt x="4284" y="2698"/>
                    </a:lnTo>
                    <a:lnTo>
                      <a:pt x="4328" y="2734"/>
                    </a:lnTo>
                    <a:cubicBezTo>
                      <a:pt x="4353" y="2726"/>
                      <a:pt x="4381" y="2723"/>
                      <a:pt x="4408" y="2723"/>
                    </a:cubicBezTo>
                    <a:cubicBezTo>
                      <a:pt x="4457" y="2723"/>
                      <a:pt x="4498" y="2734"/>
                      <a:pt x="4493" y="2748"/>
                    </a:cubicBezTo>
                    <a:cubicBezTo>
                      <a:pt x="4493" y="2755"/>
                      <a:pt x="4505" y="2758"/>
                      <a:pt x="4518" y="2758"/>
                    </a:cubicBezTo>
                    <a:cubicBezTo>
                      <a:pt x="4534" y="2758"/>
                      <a:pt x="4551" y="2753"/>
                      <a:pt x="4551" y="2741"/>
                    </a:cubicBezTo>
                    <a:cubicBezTo>
                      <a:pt x="4553" y="2732"/>
                      <a:pt x="4555" y="2729"/>
                      <a:pt x="4556" y="2729"/>
                    </a:cubicBezTo>
                    <a:cubicBezTo>
                      <a:pt x="4558" y="2729"/>
                      <a:pt x="4558" y="2746"/>
                      <a:pt x="4558" y="2756"/>
                    </a:cubicBezTo>
                    <a:cubicBezTo>
                      <a:pt x="4558" y="2777"/>
                      <a:pt x="4508" y="2835"/>
                      <a:pt x="4501" y="2864"/>
                    </a:cubicBezTo>
                    <a:cubicBezTo>
                      <a:pt x="4498" y="2878"/>
                      <a:pt x="4469" y="2884"/>
                      <a:pt x="4431" y="2884"/>
                    </a:cubicBezTo>
                    <a:cubicBezTo>
                      <a:pt x="4375" y="2884"/>
                      <a:pt x="4298" y="2872"/>
                      <a:pt x="4255" y="2864"/>
                    </a:cubicBezTo>
                    <a:cubicBezTo>
                      <a:pt x="4248" y="2863"/>
                      <a:pt x="4240" y="2863"/>
                      <a:pt x="4231" y="2863"/>
                    </a:cubicBezTo>
                    <a:cubicBezTo>
                      <a:pt x="4161" y="2863"/>
                      <a:pt x="4075" y="2888"/>
                      <a:pt x="4075" y="2907"/>
                    </a:cubicBezTo>
                    <a:cubicBezTo>
                      <a:pt x="4075" y="2910"/>
                      <a:pt x="4073" y="2911"/>
                      <a:pt x="4070" y="2911"/>
                    </a:cubicBezTo>
                    <a:cubicBezTo>
                      <a:pt x="4047" y="2911"/>
                      <a:pt x="3953" y="2854"/>
                      <a:pt x="3909" y="2835"/>
                    </a:cubicBezTo>
                    <a:cubicBezTo>
                      <a:pt x="3859" y="2813"/>
                      <a:pt x="3816" y="2734"/>
                      <a:pt x="3801" y="2727"/>
                    </a:cubicBezTo>
                    <a:cubicBezTo>
                      <a:pt x="3794" y="2720"/>
                      <a:pt x="3816" y="2691"/>
                      <a:pt x="3801" y="2676"/>
                    </a:cubicBezTo>
                    <a:cubicBezTo>
                      <a:pt x="3797" y="2667"/>
                      <a:pt x="3754" y="2661"/>
                      <a:pt x="3713" y="2661"/>
                    </a:cubicBezTo>
                    <a:cubicBezTo>
                      <a:pt x="3688" y="2661"/>
                      <a:pt x="3663" y="2664"/>
                      <a:pt x="3650" y="2669"/>
                    </a:cubicBezTo>
                    <a:cubicBezTo>
                      <a:pt x="3614" y="2684"/>
                      <a:pt x="3440" y="2698"/>
                      <a:pt x="3397" y="2720"/>
                    </a:cubicBezTo>
                    <a:cubicBezTo>
                      <a:pt x="3379" y="2727"/>
                      <a:pt x="3359" y="2730"/>
                      <a:pt x="3339" y="2730"/>
                    </a:cubicBezTo>
                    <a:cubicBezTo>
                      <a:pt x="3318" y="2730"/>
                      <a:pt x="3296" y="2727"/>
                      <a:pt x="3275" y="2720"/>
                    </a:cubicBezTo>
                    <a:cubicBezTo>
                      <a:pt x="3253" y="2720"/>
                      <a:pt x="3210" y="2770"/>
                      <a:pt x="3181" y="2784"/>
                    </a:cubicBezTo>
                    <a:cubicBezTo>
                      <a:pt x="3145" y="2835"/>
                      <a:pt x="3123" y="2900"/>
                      <a:pt x="3116" y="2965"/>
                    </a:cubicBezTo>
                    <a:lnTo>
                      <a:pt x="3087" y="3022"/>
                    </a:lnTo>
                    <a:lnTo>
                      <a:pt x="3065" y="3066"/>
                    </a:lnTo>
                    <a:cubicBezTo>
                      <a:pt x="3008" y="3131"/>
                      <a:pt x="2957" y="3203"/>
                      <a:pt x="2921" y="3282"/>
                    </a:cubicBezTo>
                    <a:cubicBezTo>
                      <a:pt x="2900" y="3390"/>
                      <a:pt x="2892" y="3491"/>
                      <a:pt x="2892" y="3599"/>
                    </a:cubicBezTo>
                    <a:cubicBezTo>
                      <a:pt x="2907" y="3686"/>
                      <a:pt x="2936" y="3780"/>
                      <a:pt x="2972" y="3859"/>
                    </a:cubicBezTo>
                    <a:cubicBezTo>
                      <a:pt x="3015" y="3924"/>
                      <a:pt x="3073" y="3975"/>
                      <a:pt x="3130" y="4018"/>
                    </a:cubicBezTo>
                    <a:cubicBezTo>
                      <a:pt x="3195" y="4032"/>
                      <a:pt x="3260" y="4039"/>
                      <a:pt x="3325" y="4039"/>
                    </a:cubicBezTo>
                    <a:cubicBezTo>
                      <a:pt x="3368" y="4032"/>
                      <a:pt x="3404" y="4003"/>
                      <a:pt x="3419" y="3960"/>
                    </a:cubicBezTo>
                    <a:lnTo>
                      <a:pt x="3477" y="3967"/>
                    </a:lnTo>
                    <a:lnTo>
                      <a:pt x="3498" y="3967"/>
                    </a:lnTo>
                    <a:cubicBezTo>
                      <a:pt x="3498" y="3996"/>
                      <a:pt x="3585" y="4025"/>
                      <a:pt x="3606" y="4032"/>
                    </a:cubicBezTo>
                    <a:cubicBezTo>
                      <a:pt x="3621" y="4036"/>
                      <a:pt x="3635" y="4038"/>
                      <a:pt x="3650" y="4038"/>
                    </a:cubicBezTo>
                    <a:cubicBezTo>
                      <a:pt x="3664" y="4038"/>
                      <a:pt x="3678" y="4036"/>
                      <a:pt x="3693" y="4032"/>
                    </a:cubicBezTo>
                    <a:cubicBezTo>
                      <a:pt x="3707" y="4032"/>
                      <a:pt x="3729" y="4176"/>
                      <a:pt x="3715" y="4213"/>
                    </a:cubicBezTo>
                    <a:cubicBezTo>
                      <a:pt x="3722" y="4292"/>
                      <a:pt x="3736" y="4371"/>
                      <a:pt x="3758" y="4451"/>
                    </a:cubicBezTo>
                    <a:cubicBezTo>
                      <a:pt x="3772" y="4494"/>
                      <a:pt x="3823" y="4616"/>
                      <a:pt x="3823" y="4660"/>
                    </a:cubicBezTo>
                    <a:cubicBezTo>
                      <a:pt x="3816" y="4739"/>
                      <a:pt x="3808" y="4818"/>
                      <a:pt x="3787" y="4898"/>
                    </a:cubicBezTo>
                    <a:cubicBezTo>
                      <a:pt x="3808" y="4984"/>
                      <a:pt x="3830" y="5064"/>
                      <a:pt x="3873" y="5143"/>
                    </a:cubicBezTo>
                    <a:cubicBezTo>
                      <a:pt x="3888" y="5201"/>
                      <a:pt x="3902" y="5258"/>
                      <a:pt x="3902" y="5323"/>
                    </a:cubicBezTo>
                    <a:cubicBezTo>
                      <a:pt x="3902" y="5345"/>
                      <a:pt x="3981" y="5496"/>
                      <a:pt x="3996" y="5554"/>
                    </a:cubicBezTo>
                    <a:cubicBezTo>
                      <a:pt x="4005" y="5590"/>
                      <a:pt x="4088" y="5607"/>
                      <a:pt x="4163" y="5607"/>
                    </a:cubicBezTo>
                    <a:cubicBezTo>
                      <a:pt x="4207" y="5607"/>
                      <a:pt x="4248" y="5601"/>
                      <a:pt x="4270" y="5590"/>
                    </a:cubicBezTo>
                    <a:cubicBezTo>
                      <a:pt x="4328" y="5532"/>
                      <a:pt x="4378" y="5468"/>
                      <a:pt x="4436" y="5410"/>
                    </a:cubicBezTo>
                    <a:cubicBezTo>
                      <a:pt x="4457" y="5359"/>
                      <a:pt x="4479" y="5309"/>
                      <a:pt x="4486" y="5258"/>
                    </a:cubicBezTo>
                    <a:cubicBezTo>
                      <a:pt x="4501" y="5237"/>
                      <a:pt x="4522" y="5215"/>
                      <a:pt x="4551" y="5201"/>
                    </a:cubicBezTo>
                    <a:cubicBezTo>
                      <a:pt x="4566" y="5193"/>
                      <a:pt x="4623" y="4984"/>
                      <a:pt x="4667" y="4934"/>
                    </a:cubicBezTo>
                    <a:cubicBezTo>
                      <a:pt x="4724" y="4818"/>
                      <a:pt x="4753" y="4696"/>
                      <a:pt x="4753" y="4573"/>
                    </a:cubicBezTo>
                    <a:cubicBezTo>
                      <a:pt x="4760" y="4487"/>
                      <a:pt x="4768" y="4393"/>
                      <a:pt x="4796" y="4306"/>
                    </a:cubicBezTo>
                    <a:cubicBezTo>
                      <a:pt x="4818" y="4263"/>
                      <a:pt x="4847" y="4220"/>
                      <a:pt x="4883" y="4191"/>
                    </a:cubicBezTo>
                    <a:cubicBezTo>
                      <a:pt x="4941" y="4112"/>
                      <a:pt x="4991" y="4032"/>
                      <a:pt x="5042" y="3953"/>
                    </a:cubicBezTo>
                    <a:cubicBezTo>
                      <a:pt x="5078" y="3888"/>
                      <a:pt x="5099" y="3816"/>
                      <a:pt x="5107" y="3737"/>
                    </a:cubicBezTo>
                    <a:cubicBezTo>
                      <a:pt x="5101" y="3714"/>
                      <a:pt x="5051" y="3696"/>
                      <a:pt x="5023" y="3696"/>
                    </a:cubicBezTo>
                    <a:cubicBezTo>
                      <a:pt x="5015" y="3696"/>
                      <a:pt x="5009" y="3697"/>
                      <a:pt x="5006" y="3700"/>
                    </a:cubicBezTo>
                    <a:cubicBezTo>
                      <a:pt x="4977" y="3722"/>
                      <a:pt x="4933" y="3729"/>
                      <a:pt x="4897" y="3729"/>
                    </a:cubicBezTo>
                    <a:cubicBezTo>
                      <a:pt x="4876" y="3729"/>
                      <a:pt x="4825" y="3607"/>
                      <a:pt x="4789" y="3578"/>
                    </a:cubicBezTo>
                    <a:cubicBezTo>
                      <a:pt x="4760" y="3556"/>
                      <a:pt x="4731" y="3419"/>
                      <a:pt x="4710" y="3390"/>
                    </a:cubicBezTo>
                    <a:cubicBezTo>
                      <a:pt x="4681" y="3354"/>
                      <a:pt x="4652" y="3311"/>
                      <a:pt x="4623" y="3282"/>
                    </a:cubicBezTo>
                    <a:cubicBezTo>
                      <a:pt x="4602" y="3261"/>
                      <a:pt x="4602" y="3188"/>
                      <a:pt x="4594" y="3167"/>
                    </a:cubicBezTo>
                    <a:cubicBezTo>
                      <a:pt x="4594" y="3164"/>
                      <a:pt x="4596" y="3163"/>
                      <a:pt x="4598" y="3163"/>
                    </a:cubicBezTo>
                    <a:cubicBezTo>
                      <a:pt x="4607" y="3163"/>
                      <a:pt x="4632" y="3186"/>
                      <a:pt x="4638" y="3210"/>
                    </a:cubicBezTo>
                    <a:cubicBezTo>
                      <a:pt x="4667" y="3282"/>
                      <a:pt x="4710" y="3340"/>
                      <a:pt x="4753" y="3405"/>
                    </a:cubicBezTo>
                    <a:cubicBezTo>
                      <a:pt x="4775" y="3441"/>
                      <a:pt x="4847" y="3571"/>
                      <a:pt x="4861" y="3614"/>
                    </a:cubicBezTo>
                    <a:cubicBezTo>
                      <a:pt x="4870" y="3629"/>
                      <a:pt x="4900" y="3634"/>
                      <a:pt x="4936" y="3634"/>
                    </a:cubicBezTo>
                    <a:cubicBezTo>
                      <a:pt x="4989" y="3634"/>
                      <a:pt x="5055" y="3623"/>
                      <a:pt x="5085" y="3614"/>
                    </a:cubicBezTo>
                    <a:cubicBezTo>
                      <a:pt x="5128" y="3592"/>
                      <a:pt x="5164" y="3571"/>
                      <a:pt x="5200" y="3535"/>
                    </a:cubicBezTo>
                    <a:cubicBezTo>
                      <a:pt x="5200" y="3520"/>
                      <a:pt x="5280" y="3484"/>
                      <a:pt x="5301" y="3470"/>
                    </a:cubicBezTo>
                    <a:cubicBezTo>
                      <a:pt x="5323" y="3448"/>
                      <a:pt x="5345" y="3354"/>
                      <a:pt x="5359" y="3340"/>
                    </a:cubicBezTo>
                    <a:cubicBezTo>
                      <a:pt x="5373" y="3325"/>
                      <a:pt x="5345" y="3239"/>
                      <a:pt x="5330" y="3210"/>
                    </a:cubicBezTo>
                    <a:cubicBezTo>
                      <a:pt x="5301" y="3188"/>
                      <a:pt x="5258" y="3174"/>
                      <a:pt x="5215" y="3174"/>
                    </a:cubicBezTo>
                    <a:cubicBezTo>
                      <a:pt x="5213" y="3175"/>
                      <a:pt x="5212" y="3176"/>
                      <a:pt x="5210" y="3176"/>
                    </a:cubicBezTo>
                    <a:cubicBezTo>
                      <a:pt x="5194" y="3176"/>
                      <a:pt x="5164" y="3114"/>
                      <a:pt x="5157" y="3095"/>
                    </a:cubicBezTo>
                    <a:cubicBezTo>
                      <a:pt x="5143" y="3066"/>
                      <a:pt x="5085" y="3037"/>
                      <a:pt x="5078" y="3015"/>
                    </a:cubicBezTo>
                    <a:cubicBezTo>
                      <a:pt x="5070" y="3001"/>
                      <a:pt x="5092" y="2972"/>
                      <a:pt x="5099" y="2965"/>
                    </a:cubicBezTo>
                    <a:cubicBezTo>
                      <a:pt x="5157" y="2994"/>
                      <a:pt x="5208" y="3030"/>
                      <a:pt x="5251" y="3080"/>
                    </a:cubicBezTo>
                    <a:cubicBezTo>
                      <a:pt x="5287" y="3116"/>
                      <a:pt x="5308" y="3160"/>
                      <a:pt x="5330" y="3203"/>
                    </a:cubicBezTo>
                    <a:cubicBezTo>
                      <a:pt x="5348" y="3210"/>
                      <a:pt x="5368" y="3214"/>
                      <a:pt x="5388" y="3214"/>
                    </a:cubicBezTo>
                    <a:cubicBezTo>
                      <a:pt x="5408" y="3214"/>
                      <a:pt x="5427" y="3210"/>
                      <a:pt x="5446" y="3203"/>
                    </a:cubicBezTo>
                    <a:cubicBezTo>
                      <a:pt x="5452" y="3196"/>
                      <a:pt x="5460" y="3193"/>
                      <a:pt x="5468" y="3193"/>
                    </a:cubicBezTo>
                    <a:cubicBezTo>
                      <a:pt x="5478" y="3193"/>
                      <a:pt x="5488" y="3198"/>
                      <a:pt x="5496" y="3210"/>
                    </a:cubicBezTo>
                    <a:lnTo>
                      <a:pt x="5525" y="3203"/>
                    </a:lnTo>
                    <a:lnTo>
                      <a:pt x="5619" y="3188"/>
                    </a:lnTo>
                    <a:cubicBezTo>
                      <a:pt x="5647" y="3217"/>
                      <a:pt x="5669" y="3253"/>
                      <a:pt x="5676" y="3289"/>
                    </a:cubicBezTo>
                    <a:cubicBezTo>
                      <a:pt x="5684" y="3318"/>
                      <a:pt x="5698" y="3340"/>
                      <a:pt x="5727" y="3347"/>
                    </a:cubicBezTo>
                    <a:cubicBezTo>
                      <a:pt x="5741" y="3347"/>
                      <a:pt x="5756" y="3412"/>
                      <a:pt x="5763" y="3434"/>
                    </a:cubicBezTo>
                    <a:cubicBezTo>
                      <a:pt x="5763" y="3448"/>
                      <a:pt x="5821" y="3542"/>
                      <a:pt x="5835" y="3578"/>
                    </a:cubicBezTo>
                    <a:cubicBezTo>
                      <a:pt x="5849" y="3628"/>
                      <a:pt x="5878" y="3679"/>
                      <a:pt x="5907" y="3722"/>
                    </a:cubicBezTo>
                    <a:cubicBezTo>
                      <a:pt x="5914" y="3751"/>
                      <a:pt x="5922" y="3787"/>
                      <a:pt x="5922" y="3816"/>
                    </a:cubicBezTo>
                    <a:cubicBezTo>
                      <a:pt x="5929" y="3845"/>
                      <a:pt x="5958" y="3859"/>
                      <a:pt x="5979" y="3866"/>
                    </a:cubicBezTo>
                    <a:cubicBezTo>
                      <a:pt x="6001" y="3866"/>
                      <a:pt x="6051" y="3722"/>
                      <a:pt x="6059" y="3672"/>
                    </a:cubicBezTo>
                    <a:cubicBezTo>
                      <a:pt x="6066" y="3636"/>
                      <a:pt x="6087" y="3607"/>
                      <a:pt x="6116" y="3585"/>
                    </a:cubicBezTo>
                    <a:cubicBezTo>
                      <a:pt x="6123" y="3585"/>
                      <a:pt x="6131" y="3556"/>
                      <a:pt x="6131" y="3542"/>
                    </a:cubicBezTo>
                    <a:cubicBezTo>
                      <a:pt x="6131" y="3535"/>
                      <a:pt x="6188" y="3535"/>
                      <a:pt x="6196" y="3520"/>
                    </a:cubicBezTo>
                    <a:cubicBezTo>
                      <a:pt x="6196" y="3506"/>
                      <a:pt x="6217" y="3412"/>
                      <a:pt x="6232" y="3398"/>
                    </a:cubicBezTo>
                    <a:cubicBezTo>
                      <a:pt x="6268" y="3376"/>
                      <a:pt x="6311" y="3347"/>
                      <a:pt x="6347" y="3333"/>
                    </a:cubicBezTo>
                    <a:cubicBezTo>
                      <a:pt x="6350" y="3331"/>
                      <a:pt x="6354" y="3330"/>
                      <a:pt x="6358" y="3330"/>
                    </a:cubicBezTo>
                    <a:cubicBezTo>
                      <a:pt x="6389" y="3330"/>
                      <a:pt x="6442" y="3379"/>
                      <a:pt x="6455" y="3405"/>
                    </a:cubicBezTo>
                    <a:cubicBezTo>
                      <a:pt x="6470" y="3434"/>
                      <a:pt x="6477" y="3470"/>
                      <a:pt x="6477" y="3506"/>
                    </a:cubicBezTo>
                    <a:cubicBezTo>
                      <a:pt x="6470" y="3513"/>
                      <a:pt x="6506" y="3571"/>
                      <a:pt x="6542" y="3571"/>
                    </a:cubicBezTo>
                    <a:cubicBezTo>
                      <a:pt x="6578" y="3571"/>
                      <a:pt x="6585" y="3614"/>
                      <a:pt x="6585" y="3628"/>
                    </a:cubicBezTo>
                    <a:cubicBezTo>
                      <a:pt x="6592" y="3643"/>
                      <a:pt x="6636" y="3686"/>
                      <a:pt x="6643" y="3708"/>
                    </a:cubicBezTo>
                    <a:cubicBezTo>
                      <a:pt x="6650" y="3737"/>
                      <a:pt x="6650" y="3773"/>
                      <a:pt x="6643" y="3801"/>
                    </a:cubicBezTo>
                    <a:cubicBezTo>
                      <a:pt x="6636" y="3838"/>
                      <a:pt x="6636" y="3874"/>
                      <a:pt x="6643" y="3902"/>
                    </a:cubicBezTo>
                    <a:cubicBezTo>
                      <a:pt x="6686" y="3967"/>
                      <a:pt x="6737" y="4018"/>
                      <a:pt x="6794" y="4061"/>
                    </a:cubicBezTo>
                    <a:cubicBezTo>
                      <a:pt x="6800" y="4066"/>
                      <a:pt x="6805" y="4069"/>
                      <a:pt x="6809" y="4069"/>
                    </a:cubicBezTo>
                    <a:cubicBezTo>
                      <a:pt x="6836" y="4069"/>
                      <a:pt x="6849" y="3992"/>
                      <a:pt x="6830" y="3967"/>
                    </a:cubicBezTo>
                    <a:cubicBezTo>
                      <a:pt x="6809" y="3938"/>
                      <a:pt x="6744" y="3866"/>
                      <a:pt x="6729" y="3845"/>
                    </a:cubicBezTo>
                    <a:cubicBezTo>
                      <a:pt x="6708" y="3809"/>
                      <a:pt x="6708" y="3758"/>
                      <a:pt x="6715" y="3715"/>
                    </a:cubicBezTo>
                    <a:cubicBezTo>
                      <a:pt x="6716" y="3710"/>
                      <a:pt x="6720" y="3708"/>
                      <a:pt x="6725" y="3708"/>
                    </a:cubicBezTo>
                    <a:cubicBezTo>
                      <a:pt x="6743" y="3708"/>
                      <a:pt x="6777" y="3733"/>
                      <a:pt x="6794" y="3744"/>
                    </a:cubicBezTo>
                    <a:cubicBezTo>
                      <a:pt x="6816" y="3765"/>
                      <a:pt x="6838" y="3787"/>
                      <a:pt x="6852" y="3816"/>
                    </a:cubicBezTo>
                    <a:cubicBezTo>
                      <a:pt x="6852" y="3817"/>
                      <a:pt x="6853" y="3818"/>
                      <a:pt x="6854" y="3818"/>
                    </a:cubicBezTo>
                    <a:cubicBezTo>
                      <a:pt x="6873" y="3818"/>
                      <a:pt x="6990" y="3744"/>
                      <a:pt x="6996" y="3664"/>
                    </a:cubicBezTo>
                    <a:cubicBezTo>
                      <a:pt x="7003" y="3592"/>
                      <a:pt x="7025" y="3527"/>
                      <a:pt x="7047" y="3462"/>
                    </a:cubicBezTo>
                    <a:cubicBezTo>
                      <a:pt x="7054" y="3441"/>
                      <a:pt x="7039" y="3405"/>
                      <a:pt x="7025" y="3405"/>
                    </a:cubicBezTo>
                    <a:cubicBezTo>
                      <a:pt x="7011" y="3405"/>
                      <a:pt x="7047" y="3340"/>
                      <a:pt x="7083" y="3340"/>
                    </a:cubicBezTo>
                    <a:cubicBezTo>
                      <a:pt x="7084" y="3340"/>
                      <a:pt x="7086" y="3340"/>
                      <a:pt x="7087" y="3340"/>
                    </a:cubicBezTo>
                    <a:cubicBezTo>
                      <a:pt x="7132" y="3340"/>
                      <a:pt x="7220" y="3237"/>
                      <a:pt x="7241" y="3196"/>
                    </a:cubicBezTo>
                    <a:cubicBezTo>
                      <a:pt x="7256" y="3167"/>
                      <a:pt x="7285" y="3138"/>
                      <a:pt x="7314" y="3116"/>
                    </a:cubicBezTo>
                    <a:cubicBezTo>
                      <a:pt x="7335" y="3073"/>
                      <a:pt x="7342" y="3022"/>
                      <a:pt x="7357" y="2972"/>
                    </a:cubicBezTo>
                    <a:cubicBezTo>
                      <a:pt x="7350" y="2929"/>
                      <a:pt x="7342" y="2885"/>
                      <a:pt x="7328" y="2849"/>
                    </a:cubicBezTo>
                    <a:cubicBezTo>
                      <a:pt x="7314" y="2813"/>
                      <a:pt x="7299" y="2784"/>
                      <a:pt x="7285" y="2763"/>
                    </a:cubicBezTo>
                    <a:cubicBezTo>
                      <a:pt x="7270" y="2734"/>
                      <a:pt x="7270" y="2705"/>
                      <a:pt x="7270" y="2676"/>
                    </a:cubicBezTo>
                    <a:cubicBezTo>
                      <a:pt x="7277" y="2669"/>
                      <a:pt x="7314" y="2655"/>
                      <a:pt x="7314" y="2647"/>
                    </a:cubicBezTo>
                    <a:cubicBezTo>
                      <a:pt x="7321" y="2640"/>
                      <a:pt x="7357" y="2597"/>
                      <a:pt x="7357" y="2575"/>
                    </a:cubicBezTo>
                    <a:cubicBezTo>
                      <a:pt x="7357" y="2571"/>
                      <a:pt x="7358" y="2569"/>
                      <a:pt x="7359" y="2569"/>
                    </a:cubicBezTo>
                    <a:cubicBezTo>
                      <a:pt x="7365" y="2569"/>
                      <a:pt x="7383" y="2601"/>
                      <a:pt x="7400" y="2619"/>
                    </a:cubicBezTo>
                    <a:cubicBezTo>
                      <a:pt x="7422" y="2633"/>
                      <a:pt x="7436" y="2734"/>
                      <a:pt x="7465" y="2741"/>
                    </a:cubicBezTo>
                    <a:cubicBezTo>
                      <a:pt x="7466" y="2742"/>
                      <a:pt x="7468" y="2742"/>
                      <a:pt x="7469" y="2742"/>
                    </a:cubicBezTo>
                    <a:cubicBezTo>
                      <a:pt x="7497" y="2742"/>
                      <a:pt x="7580" y="2629"/>
                      <a:pt x="7566" y="2561"/>
                    </a:cubicBezTo>
                    <a:cubicBezTo>
                      <a:pt x="7559" y="2496"/>
                      <a:pt x="7573" y="2431"/>
                      <a:pt x="7616" y="2381"/>
                    </a:cubicBezTo>
                    <a:cubicBezTo>
                      <a:pt x="7653" y="2352"/>
                      <a:pt x="7681" y="2316"/>
                      <a:pt x="7703" y="2272"/>
                    </a:cubicBezTo>
                    <a:cubicBezTo>
                      <a:pt x="7501" y="1688"/>
                      <a:pt x="7169" y="1162"/>
                      <a:pt x="6722" y="729"/>
                    </a:cubicBezTo>
                    <a:lnTo>
                      <a:pt x="6708" y="729"/>
                    </a:lnTo>
                    <a:lnTo>
                      <a:pt x="6679" y="722"/>
                    </a:lnTo>
                    <a:cubicBezTo>
                      <a:pt x="6621" y="707"/>
                      <a:pt x="6585" y="650"/>
                      <a:pt x="6592" y="628"/>
                    </a:cubicBezTo>
                    <a:cubicBezTo>
                      <a:pt x="6600" y="621"/>
                      <a:pt x="6600" y="614"/>
                      <a:pt x="6592" y="606"/>
                    </a:cubicBezTo>
                    <a:cubicBezTo>
                      <a:pt x="6563" y="577"/>
                      <a:pt x="6527" y="549"/>
                      <a:pt x="6499" y="520"/>
                    </a:cubicBezTo>
                    <a:lnTo>
                      <a:pt x="6434" y="520"/>
                    </a:lnTo>
                    <a:cubicBezTo>
                      <a:pt x="6390" y="513"/>
                      <a:pt x="6347" y="498"/>
                      <a:pt x="6311" y="477"/>
                    </a:cubicBezTo>
                    <a:cubicBezTo>
                      <a:pt x="6309" y="476"/>
                      <a:pt x="6307" y="475"/>
                      <a:pt x="6304" y="475"/>
                    </a:cubicBezTo>
                    <a:close/>
                    <a:moveTo>
                      <a:pt x="7761" y="4631"/>
                    </a:moveTo>
                    <a:cubicBezTo>
                      <a:pt x="7703" y="4631"/>
                      <a:pt x="7638" y="4660"/>
                      <a:pt x="7638" y="4681"/>
                    </a:cubicBezTo>
                    <a:cubicBezTo>
                      <a:pt x="7638" y="4696"/>
                      <a:pt x="7566" y="4732"/>
                      <a:pt x="7537" y="4739"/>
                    </a:cubicBezTo>
                    <a:cubicBezTo>
                      <a:pt x="7508" y="4768"/>
                      <a:pt x="7479" y="4804"/>
                      <a:pt x="7458" y="4847"/>
                    </a:cubicBezTo>
                    <a:cubicBezTo>
                      <a:pt x="7451" y="4869"/>
                      <a:pt x="7393" y="4862"/>
                      <a:pt x="7371" y="4876"/>
                    </a:cubicBezTo>
                    <a:cubicBezTo>
                      <a:pt x="7350" y="4883"/>
                      <a:pt x="7306" y="4919"/>
                      <a:pt x="7306" y="4941"/>
                    </a:cubicBezTo>
                    <a:cubicBezTo>
                      <a:pt x="7306" y="4951"/>
                      <a:pt x="7303" y="4956"/>
                      <a:pt x="7298" y="4956"/>
                    </a:cubicBezTo>
                    <a:cubicBezTo>
                      <a:pt x="7293" y="4956"/>
                      <a:pt x="7285" y="4949"/>
                      <a:pt x="7277" y="4934"/>
                    </a:cubicBezTo>
                    <a:lnTo>
                      <a:pt x="7249" y="4963"/>
                    </a:lnTo>
                    <a:lnTo>
                      <a:pt x="7213" y="5006"/>
                    </a:lnTo>
                    <a:cubicBezTo>
                      <a:pt x="7191" y="5056"/>
                      <a:pt x="7155" y="5107"/>
                      <a:pt x="7104" y="5150"/>
                    </a:cubicBezTo>
                    <a:cubicBezTo>
                      <a:pt x="7083" y="5150"/>
                      <a:pt x="7083" y="5258"/>
                      <a:pt x="7083" y="5302"/>
                    </a:cubicBezTo>
                    <a:cubicBezTo>
                      <a:pt x="7083" y="5345"/>
                      <a:pt x="7090" y="5388"/>
                      <a:pt x="7119" y="5424"/>
                    </a:cubicBezTo>
                    <a:lnTo>
                      <a:pt x="7119" y="5460"/>
                    </a:lnTo>
                    <a:lnTo>
                      <a:pt x="7126" y="5525"/>
                    </a:lnTo>
                    <a:cubicBezTo>
                      <a:pt x="7119" y="5568"/>
                      <a:pt x="7133" y="5605"/>
                      <a:pt x="7169" y="5633"/>
                    </a:cubicBezTo>
                    <a:cubicBezTo>
                      <a:pt x="7213" y="5633"/>
                      <a:pt x="7263" y="5626"/>
                      <a:pt x="7314" y="5605"/>
                    </a:cubicBezTo>
                    <a:cubicBezTo>
                      <a:pt x="7328" y="5605"/>
                      <a:pt x="7350" y="5597"/>
                      <a:pt x="7364" y="5583"/>
                    </a:cubicBezTo>
                    <a:cubicBezTo>
                      <a:pt x="7544" y="5287"/>
                      <a:pt x="7689" y="4970"/>
                      <a:pt x="7782" y="4638"/>
                    </a:cubicBezTo>
                    <a:lnTo>
                      <a:pt x="7761" y="4631"/>
                    </a:lnTo>
                    <a:close/>
                    <a:moveTo>
                      <a:pt x="1953" y="6300"/>
                    </a:moveTo>
                    <a:cubicBezTo>
                      <a:pt x="1938" y="6300"/>
                      <a:pt x="1922" y="6314"/>
                      <a:pt x="1926" y="6340"/>
                    </a:cubicBezTo>
                    <a:lnTo>
                      <a:pt x="1976" y="6340"/>
                    </a:lnTo>
                    <a:cubicBezTo>
                      <a:pt x="1980" y="6312"/>
                      <a:pt x="1966" y="6300"/>
                      <a:pt x="1953" y="6300"/>
                    </a:cubicBezTo>
                    <a:close/>
                    <a:moveTo>
                      <a:pt x="1281" y="692"/>
                    </a:moveTo>
                    <a:cubicBezTo>
                      <a:pt x="1257" y="692"/>
                      <a:pt x="1183" y="782"/>
                      <a:pt x="1183" y="837"/>
                    </a:cubicBezTo>
                    <a:cubicBezTo>
                      <a:pt x="1176" y="888"/>
                      <a:pt x="1197" y="938"/>
                      <a:pt x="1226" y="974"/>
                    </a:cubicBezTo>
                    <a:cubicBezTo>
                      <a:pt x="1241" y="974"/>
                      <a:pt x="1226" y="1032"/>
                      <a:pt x="1212" y="1046"/>
                    </a:cubicBezTo>
                    <a:cubicBezTo>
                      <a:pt x="1208" y="1049"/>
                      <a:pt x="1203" y="1050"/>
                      <a:pt x="1199" y="1050"/>
                    </a:cubicBezTo>
                    <a:cubicBezTo>
                      <a:pt x="1181" y="1050"/>
                      <a:pt x="1163" y="1029"/>
                      <a:pt x="1169" y="1017"/>
                    </a:cubicBezTo>
                    <a:cubicBezTo>
                      <a:pt x="1183" y="1003"/>
                      <a:pt x="1133" y="931"/>
                      <a:pt x="1118" y="909"/>
                    </a:cubicBezTo>
                    <a:cubicBezTo>
                      <a:pt x="1089" y="880"/>
                      <a:pt x="1060" y="866"/>
                      <a:pt x="1024" y="859"/>
                    </a:cubicBezTo>
                    <a:cubicBezTo>
                      <a:pt x="1010" y="873"/>
                      <a:pt x="988" y="895"/>
                      <a:pt x="974" y="916"/>
                    </a:cubicBezTo>
                    <a:cubicBezTo>
                      <a:pt x="981" y="938"/>
                      <a:pt x="988" y="967"/>
                      <a:pt x="981" y="996"/>
                    </a:cubicBezTo>
                    <a:cubicBezTo>
                      <a:pt x="972" y="1018"/>
                      <a:pt x="957" y="1030"/>
                      <a:pt x="946" y="1030"/>
                    </a:cubicBezTo>
                    <a:cubicBezTo>
                      <a:pt x="939" y="1030"/>
                      <a:pt x="933" y="1026"/>
                      <a:pt x="931" y="1017"/>
                    </a:cubicBezTo>
                    <a:cubicBezTo>
                      <a:pt x="931" y="1003"/>
                      <a:pt x="916" y="1003"/>
                      <a:pt x="894" y="1003"/>
                    </a:cubicBezTo>
                    <a:cubicBezTo>
                      <a:pt x="404" y="1594"/>
                      <a:pt x="94" y="2316"/>
                      <a:pt x="0" y="3080"/>
                    </a:cubicBezTo>
                    <a:cubicBezTo>
                      <a:pt x="22" y="3095"/>
                      <a:pt x="36" y="3123"/>
                      <a:pt x="51" y="3145"/>
                    </a:cubicBezTo>
                    <a:cubicBezTo>
                      <a:pt x="58" y="3181"/>
                      <a:pt x="123" y="3203"/>
                      <a:pt x="130" y="3210"/>
                    </a:cubicBezTo>
                    <a:cubicBezTo>
                      <a:pt x="131" y="3210"/>
                      <a:pt x="131" y="3211"/>
                      <a:pt x="132" y="3211"/>
                    </a:cubicBezTo>
                    <a:cubicBezTo>
                      <a:pt x="144" y="3211"/>
                      <a:pt x="144" y="3144"/>
                      <a:pt x="137" y="3123"/>
                    </a:cubicBezTo>
                    <a:cubicBezTo>
                      <a:pt x="132" y="3104"/>
                      <a:pt x="140" y="3095"/>
                      <a:pt x="146" y="3095"/>
                    </a:cubicBezTo>
                    <a:cubicBezTo>
                      <a:pt x="149" y="3095"/>
                      <a:pt x="152" y="3097"/>
                      <a:pt x="152" y="3102"/>
                    </a:cubicBezTo>
                    <a:cubicBezTo>
                      <a:pt x="173" y="3138"/>
                      <a:pt x="202" y="3174"/>
                      <a:pt x="231" y="3203"/>
                    </a:cubicBezTo>
                    <a:cubicBezTo>
                      <a:pt x="245" y="3232"/>
                      <a:pt x="267" y="3383"/>
                      <a:pt x="289" y="3412"/>
                    </a:cubicBezTo>
                    <a:cubicBezTo>
                      <a:pt x="361" y="3470"/>
                      <a:pt x="447" y="3506"/>
                      <a:pt x="534" y="3527"/>
                    </a:cubicBezTo>
                    <a:cubicBezTo>
                      <a:pt x="592" y="3542"/>
                      <a:pt x="635" y="3571"/>
                      <a:pt x="671" y="3614"/>
                    </a:cubicBezTo>
                    <a:cubicBezTo>
                      <a:pt x="685" y="3636"/>
                      <a:pt x="757" y="3643"/>
                      <a:pt x="779" y="3650"/>
                    </a:cubicBezTo>
                    <a:cubicBezTo>
                      <a:pt x="794" y="3657"/>
                      <a:pt x="830" y="3708"/>
                      <a:pt x="844" y="3722"/>
                    </a:cubicBezTo>
                    <a:cubicBezTo>
                      <a:pt x="858" y="3729"/>
                      <a:pt x="873" y="3751"/>
                      <a:pt x="873" y="3765"/>
                    </a:cubicBezTo>
                    <a:cubicBezTo>
                      <a:pt x="873" y="3780"/>
                      <a:pt x="974" y="3816"/>
                      <a:pt x="995" y="3838"/>
                    </a:cubicBezTo>
                    <a:cubicBezTo>
                      <a:pt x="1008" y="3850"/>
                      <a:pt x="1023" y="3858"/>
                      <a:pt x="1038" y="3858"/>
                    </a:cubicBezTo>
                    <a:cubicBezTo>
                      <a:pt x="1048" y="3858"/>
                      <a:pt x="1059" y="3854"/>
                      <a:pt x="1068" y="3845"/>
                    </a:cubicBezTo>
                    <a:cubicBezTo>
                      <a:pt x="1068" y="3844"/>
                      <a:pt x="1068" y="3844"/>
                      <a:pt x="1069" y="3844"/>
                    </a:cubicBezTo>
                    <a:cubicBezTo>
                      <a:pt x="1077" y="3844"/>
                      <a:pt x="1097" y="3904"/>
                      <a:pt x="1104" y="3924"/>
                    </a:cubicBezTo>
                    <a:cubicBezTo>
                      <a:pt x="1118" y="3953"/>
                      <a:pt x="1118" y="3982"/>
                      <a:pt x="1111" y="4003"/>
                    </a:cubicBezTo>
                    <a:cubicBezTo>
                      <a:pt x="1096" y="4054"/>
                      <a:pt x="1089" y="4090"/>
                      <a:pt x="1075" y="4133"/>
                    </a:cubicBezTo>
                    <a:cubicBezTo>
                      <a:pt x="1046" y="4198"/>
                      <a:pt x="1032" y="4263"/>
                      <a:pt x="1024" y="4328"/>
                    </a:cubicBezTo>
                    <a:cubicBezTo>
                      <a:pt x="1046" y="4364"/>
                      <a:pt x="1068" y="4400"/>
                      <a:pt x="1104" y="4422"/>
                    </a:cubicBezTo>
                    <a:cubicBezTo>
                      <a:pt x="1118" y="4429"/>
                      <a:pt x="1118" y="4458"/>
                      <a:pt x="1104" y="4465"/>
                    </a:cubicBezTo>
                    <a:cubicBezTo>
                      <a:pt x="1082" y="4465"/>
                      <a:pt x="1089" y="4609"/>
                      <a:pt x="1133" y="4624"/>
                    </a:cubicBezTo>
                    <a:cubicBezTo>
                      <a:pt x="1169" y="4653"/>
                      <a:pt x="1190" y="4689"/>
                      <a:pt x="1190" y="4739"/>
                    </a:cubicBezTo>
                    <a:cubicBezTo>
                      <a:pt x="1183" y="4746"/>
                      <a:pt x="1255" y="4818"/>
                      <a:pt x="1284" y="4847"/>
                    </a:cubicBezTo>
                    <a:cubicBezTo>
                      <a:pt x="1320" y="4898"/>
                      <a:pt x="1356" y="4963"/>
                      <a:pt x="1378" y="5028"/>
                    </a:cubicBezTo>
                    <a:cubicBezTo>
                      <a:pt x="1385" y="5064"/>
                      <a:pt x="1385" y="5107"/>
                      <a:pt x="1378" y="5143"/>
                    </a:cubicBezTo>
                    <a:cubicBezTo>
                      <a:pt x="1378" y="5157"/>
                      <a:pt x="1392" y="5193"/>
                      <a:pt x="1399" y="5208"/>
                    </a:cubicBezTo>
                    <a:cubicBezTo>
                      <a:pt x="1385" y="5266"/>
                      <a:pt x="1378" y="5323"/>
                      <a:pt x="1385" y="5388"/>
                    </a:cubicBezTo>
                    <a:cubicBezTo>
                      <a:pt x="1392" y="5431"/>
                      <a:pt x="1327" y="5583"/>
                      <a:pt x="1327" y="5655"/>
                    </a:cubicBezTo>
                    <a:cubicBezTo>
                      <a:pt x="1327" y="5731"/>
                      <a:pt x="1361" y="5821"/>
                      <a:pt x="1376" y="5821"/>
                    </a:cubicBezTo>
                    <a:cubicBezTo>
                      <a:pt x="1377" y="5821"/>
                      <a:pt x="1377" y="5821"/>
                      <a:pt x="1378" y="5821"/>
                    </a:cubicBezTo>
                    <a:cubicBezTo>
                      <a:pt x="1378" y="5821"/>
                      <a:pt x="1378" y="5820"/>
                      <a:pt x="1379" y="5820"/>
                    </a:cubicBezTo>
                    <a:cubicBezTo>
                      <a:pt x="1386" y="5820"/>
                      <a:pt x="1391" y="5886"/>
                      <a:pt x="1378" y="5893"/>
                    </a:cubicBezTo>
                    <a:cubicBezTo>
                      <a:pt x="1356" y="5900"/>
                      <a:pt x="1327" y="5958"/>
                      <a:pt x="1342" y="5965"/>
                    </a:cubicBezTo>
                    <a:cubicBezTo>
                      <a:pt x="1349" y="5965"/>
                      <a:pt x="1342" y="6023"/>
                      <a:pt x="1342" y="6045"/>
                    </a:cubicBezTo>
                    <a:cubicBezTo>
                      <a:pt x="1342" y="6066"/>
                      <a:pt x="1363" y="6218"/>
                      <a:pt x="1363" y="6261"/>
                    </a:cubicBezTo>
                    <a:cubicBezTo>
                      <a:pt x="1385" y="6311"/>
                      <a:pt x="1407" y="6369"/>
                      <a:pt x="1435" y="6420"/>
                    </a:cubicBezTo>
                    <a:cubicBezTo>
                      <a:pt x="1450" y="6448"/>
                      <a:pt x="1457" y="6506"/>
                      <a:pt x="1464" y="6521"/>
                    </a:cubicBezTo>
                    <a:cubicBezTo>
                      <a:pt x="1464" y="6528"/>
                      <a:pt x="1471" y="6528"/>
                      <a:pt x="1471" y="6535"/>
                    </a:cubicBezTo>
                    <a:cubicBezTo>
                      <a:pt x="1493" y="6542"/>
                      <a:pt x="1515" y="6549"/>
                      <a:pt x="1529" y="6564"/>
                    </a:cubicBezTo>
                    <a:cubicBezTo>
                      <a:pt x="1551" y="6567"/>
                      <a:pt x="1572" y="6569"/>
                      <a:pt x="1594" y="6569"/>
                    </a:cubicBezTo>
                    <a:cubicBezTo>
                      <a:pt x="1616" y="6569"/>
                      <a:pt x="1637" y="6567"/>
                      <a:pt x="1659" y="6564"/>
                    </a:cubicBezTo>
                    <a:cubicBezTo>
                      <a:pt x="1681" y="6557"/>
                      <a:pt x="1659" y="6528"/>
                      <a:pt x="1645" y="6521"/>
                    </a:cubicBezTo>
                    <a:cubicBezTo>
                      <a:pt x="1637" y="6506"/>
                      <a:pt x="1623" y="6434"/>
                      <a:pt x="1609" y="6427"/>
                    </a:cubicBezTo>
                    <a:cubicBezTo>
                      <a:pt x="1594" y="6391"/>
                      <a:pt x="1587" y="6355"/>
                      <a:pt x="1601" y="6319"/>
                    </a:cubicBezTo>
                    <a:cubicBezTo>
                      <a:pt x="1616" y="6297"/>
                      <a:pt x="1666" y="6268"/>
                      <a:pt x="1666" y="6254"/>
                    </a:cubicBezTo>
                    <a:cubicBezTo>
                      <a:pt x="1673" y="6232"/>
                      <a:pt x="1673" y="6160"/>
                      <a:pt x="1659" y="6153"/>
                    </a:cubicBezTo>
                    <a:cubicBezTo>
                      <a:pt x="1652" y="6138"/>
                      <a:pt x="1659" y="6052"/>
                      <a:pt x="1659" y="6001"/>
                    </a:cubicBezTo>
                    <a:cubicBezTo>
                      <a:pt x="1652" y="5958"/>
                      <a:pt x="1731" y="5915"/>
                      <a:pt x="1738" y="5886"/>
                    </a:cubicBezTo>
                    <a:cubicBezTo>
                      <a:pt x="1746" y="5850"/>
                      <a:pt x="1839" y="5807"/>
                      <a:pt x="1861" y="5792"/>
                    </a:cubicBezTo>
                    <a:cubicBezTo>
                      <a:pt x="1890" y="5749"/>
                      <a:pt x="1897" y="5698"/>
                      <a:pt x="1890" y="5648"/>
                    </a:cubicBezTo>
                    <a:cubicBezTo>
                      <a:pt x="1883" y="5626"/>
                      <a:pt x="1926" y="5612"/>
                      <a:pt x="1948" y="5612"/>
                    </a:cubicBezTo>
                    <a:cubicBezTo>
                      <a:pt x="1962" y="5605"/>
                      <a:pt x="1984" y="5605"/>
                      <a:pt x="1998" y="5597"/>
                    </a:cubicBezTo>
                    <a:cubicBezTo>
                      <a:pt x="2005" y="5597"/>
                      <a:pt x="2034" y="5554"/>
                      <a:pt x="2041" y="5540"/>
                    </a:cubicBezTo>
                    <a:cubicBezTo>
                      <a:pt x="2056" y="5532"/>
                      <a:pt x="2085" y="5424"/>
                      <a:pt x="2106" y="5403"/>
                    </a:cubicBezTo>
                    <a:cubicBezTo>
                      <a:pt x="2128" y="5374"/>
                      <a:pt x="2149" y="5338"/>
                      <a:pt x="2149" y="5302"/>
                    </a:cubicBezTo>
                    <a:cubicBezTo>
                      <a:pt x="2164" y="5273"/>
                      <a:pt x="2178" y="5237"/>
                      <a:pt x="2200" y="5215"/>
                    </a:cubicBezTo>
                    <a:cubicBezTo>
                      <a:pt x="2236" y="5186"/>
                      <a:pt x="2272" y="5165"/>
                      <a:pt x="2315" y="5150"/>
                    </a:cubicBezTo>
                    <a:cubicBezTo>
                      <a:pt x="2344" y="5085"/>
                      <a:pt x="2359" y="5013"/>
                      <a:pt x="2366" y="4948"/>
                    </a:cubicBezTo>
                    <a:cubicBezTo>
                      <a:pt x="2366" y="4898"/>
                      <a:pt x="2395" y="4826"/>
                      <a:pt x="2395" y="4811"/>
                    </a:cubicBezTo>
                    <a:cubicBezTo>
                      <a:pt x="2402" y="4797"/>
                      <a:pt x="2431" y="4775"/>
                      <a:pt x="2431" y="4775"/>
                    </a:cubicBezTo>
                    <a:cubicBezTo>
                      <a:pt x="2438" y="4768"/>
                      <a:pt x="2460" y="4703"/>
                      <a:pt x="2474" y="4681"/>
                    </a:cubicBezTo>
                    <a:cubicBezTo>
                      <a:pt x="2496" y="4653"/>
                      <a:pt x="2517" y="4624"/>
                      <a:pt x="2539" y="4595"/>
                    </a:cubicBezTo>
                    <a:cubicBezTo>
                      <a:pt x="2539" y="4566"/>
                      <a:pt x="2546" y="4537"/>
                      <a:pt x="2553" y="4515"/>
                    </a:cubicBezTo>
                    <a:lnTo>
                      <a:pt x="2553" y="4422"/>
                    </a:lnTo>
                    <a:cubicBezTo>
                      <a:pt x="2540" y="4381"/>
                      <a:pt x="2495" y="4334"/>
                      <a:pt x="2483" y="4334"/>
                    </a:cubicBezTo>
                    <a:cubicBezTo>
                      <a:pt x="2482" y="4334"/>
                      <a:pt x="2482" y="4335"/>
                      <a:pt x="2481" y="4335"/>
                    </a:cubicBezTo>
                    <a:cubicBezTo>
                      <a:pt x="2480" y="4336"/>
                      <a:pt x="2479" y="4336"/>
                      <a:pt x="2478" y="4336"/>
                    </a:cubicBezTo>
                    <a:cubicBezTo>
                      <a:pt x="2459" y="4336"/>
                      <a:pt x="2407" y="4291"/>
                      <a:pt x="2380" y="4285"/>
                    </a:cubicBezTo>
                    <a:cubicBezTo>
                      <a:pt x="2344" y="4270"/>
                      <a:pt x="2308" y="4270"/>
                      <a:pt x="2265" y="4263"/>
                    </a:cubicBezTo>
                    <a:cubicBezTo>
                      <a:pt x="2250" y="4263"/>
                      <a:pt x="2186" y="4213"/>
                      <a:pt x="2157" y="4205"/>
                    </a:cubicBezTo>
                    <a:cubicBezTo>
                      <a:pt x="2135" y="4198"/>
                      <a:pt x="2063" y="4184"/>
                      <a:pt x="2048" y="4176"/>
                    </a:cubicBezTo>
                    <a:cubicBezTo>
                      <a:pt x="2034" y="4169"/>
                      <a:pt x="2020" y="4061"/>
                      <a:pt x="1962" y="4025"/>
                    </a:cubicBezTo>
                    <a:cubicBezTo>
                      <a:pt x="1897" y="3989"/>
                      <a:pt x="1839" y="3946"/>
                      <a:pt x="1796" y="3888"/>
                    </a:cubicBezTo>
                    <a:cubicBezTo>
                      <a:pt x="1782" y="3859"/>
                      <a:pt x="1673" y="3794"/>
                      <a:pt x="1637" y="3780"/>
                    </a:cubicBezTo>
                    <a:cubicBezTo>
                      <a:pt x="1609" y="3758"/>
                      <a:pt x="1580" y="3758"/>
                      <a:pt x="1551" y="3758"/>
                    </a:cubicBezTo>
                    <a:cubicBezTo>
                      <a:pt x="1550" y="3759"/>
                      <a:pt x="1550" y="3759"/>
                      <a:pt x="1549" y="3759"/>
                    </a:cubicBezTo>
                    <a:cubicBezTo>
                      <a:pt x="1539" y="3759"/>
                      <a:pt x="1499" y="3700"/>
                      <a:pt x="1479" y="3686"/>
                    </a:cubicBezTo>
                    <a:cubicBezTo>
                      <a:pt x="1465" y="3672"/>
                      <a:pt x="1432" y="3661"/>
                      <a:pt x="1411" y="3661"/>
                    </a:cubicBezTo>
                    <a:cubicBezTo>
                      <a:pt x="1400" y="3661"/>
                      <a:pt x="1392" y="3664"/>
                      <a:pt x="1392" y="3672"/>
                    </a:cubicBezTo>
                    <a:cubicBezTo>
                      <a:pt x="1392" y="3677"/>
                      <a:pt x="1385" y="3679"/>
                      <a:pt x="1375" y="3679"/>
                    </a:cubicBezTo>
                    <a:cubicBezTo>
                      <a:pt x="1360" y="3679"/>
                      <a:pt x="1339" y="3673"/>
                      <a:pt x="1334" y="3664"/>
                    </a:cubicBezTo>
                    <a:cubicBezTo>
                      <a:pt x="1330" y="3660"/>
                      <a:pt x="1324" y="3658"/>
                      <a:pt x="1318" y="3658"/>
                    </a:cubicBezTo>
                    <a:cubicBezTo>
                      <a:pt x="1304" y="3658"/>
                      <a:pt x="1287" y="3667"/>
                      <a:pt x="1277" y="3672"/>
                    </a:cubicBezTo>
                    <a:cubicBezTo>
                      <a:pt x="1255" y="3679"/>
                      <a:pt x="1205" y="3765"/>
                      <a:pt x="1183" y="3780"/>
                    </a:cubicBezTo>
                    <a:cubicBezTo>
                      <a:pt x="1178" y="3785"/>
                      <a:pt x="1172" y="3787"/>
                      <a:pt x="1167" y="3787"/>
                    </a:cubicBezTo>
                    <a:cubicBezTo>
                      <a:pt x="1146" y="3787"/>
                      <a:pt x="1122" y="3764"/>
                      <a:pt x="1111" y="3758"/>
                    </a:cubicBezTo>
                    <a:cubicBezTo>
                      <a:pt x="1104" y="3757"/>
                      <a:pt x="1098" y="3756"/>
                      <a:pt x="1092" y="3756"/>
                    </a:cubicBezTo>
                    <a:cubicBezTo>
                      <a:pt x="1064" y="3756"/>
                      <a:pt x="1041" y="3768"/>
                      <a:pt x="1017" y="3780"/>
                    </a:cubicBezTo>
                    <a:cubicBezTo>
                      <a:pt x="1016" y="3781"/>
                      <a:pt x="1015" y="3781"/>
                      <a:pt x="1014" y="3781"/>
                    </a:cubicBezTo>
                    <a:cubicBezTo>
                      <a:pt x="998" y="3781"/>
                      <a:pt x="960" y="3683"/>
                      <a:pt x="967" y="3643"/>
                    </a:cubicBezTo>
                    <a:cubicBezTo>
                      <a:pt x="981" y="3599"/>
                      <a:pt x="931" y="3506"/>
                      <a:pt x="887" y="3506"/>
                    </a:cubicBezTo>
                    <a:cubicBezTo>
                      <a:pt x="851" y="3506"/>
                      <a:pt x="837" y="3412"/>
                      <a:pt x="844" y="3376"/>
                    </a:cubicBezTo>
                    <a:cubicBezTo>
                      <a:pt x="851" y="3340"/>
                      <a:pt x="779" y="3318"/>
                      <a:pt x="757" y="3311"/>
                    </a:cubicBezTo>
                    <a:cubicBezTo>
                      <a:pt x="736" y="3311"/>
                      <a:pt x="685" y="3361"/>
                      <a:pt x="678" y="3383"/>
                    </a:cubicBezTo>
                    <a:cubicBezTo>
                      <a:pt x="677" y="3388"/>
                      <a:pt x="671" y="3391"/>
                      <a:pt x="661" y="3391"/>
                    </a:cubicBezTo>
                    <a:cubicBezTo>
                      <a:pt x="617" y="3391"/>
                      <a:pt x="502" y="3336"/>
                      <a:pt x="519" y="3246"/>
                    </a:cubicBezTo>
                    <a:cubicBezTo>
                      <a:pt x="534" y="3160"/>
                      <a:pt x="577" y="3080"/>
                      <a:pt x="642" y="3022"/>
                    </a:cubicBezTo>
                    <a:cubicBezTo>
                      <a:pt x="673" y="3014"/>
                      <a:pt x="707" y="3007"/>
                      <a:pt x="741" y="3007"/>
                    </a:cubicBezTo>
                    <a:cubicBezTo>
                      <a:pt x="761" y="3007"/>
                      <a:pt x="781" y="3010"/>
                      <a:pt x="801" y="3015"/>
                    </a:cubicBezTo>
                    <a:cubicBezTo>
                      <a:pt x="807" y="3018"/>
                      <a:pt x="814" y="3020"/>
                      <a:pt x="821" y="3020"/>
                    </a:cubicBezTo>
                    <a:cubicBezTo>
                      <a:pt x="832" y="3020"/>
                      <a:pt x="843" y="3017"/>
                      <a:pt x="851" y="3008"/>
                    </a:cubicBezTo>
                    <a:cubicBezTo>
                      <a:pt x="863" y="3006"/>
                      <a:pt x="874" y="3005"/>
                      <a:pt x="886" y="3005"/>
                    </a:cubicBezTo>
                    <a:cubicBezTo>
                      <a:pt x="917" y="3005"/>
                      <a:pt x="947" y="3012"/>
                      <a:pt x="974" y="3022"/>
                    </a:cubicBezTo>
                    <a:cubicBezTo>
                      <a:pt x="1003" y="3030"/>
                      <a:pt x="1046" y="3138"/>
                      <a:pt x="1075" y="3152"/>
                    </a:cubicBezTo>
                    <a:cubicBezTo>
                      <a:pt x="1077" y="3153"/>
                      <a:pt x="1079" y="3154"/>
                      <a:pt x="1081" y="3154"/>
                    </a:cubicBezTo>
                    <a:cubicBezTo>
                      <a:pt x="1105" y="3154"/>
                      <a:pt x="1111" y="3079"/>
                      <a:pt x="1118" y="3059"/>
                    </a:cubicBezTo>
                    <a:cubicBezTo>
                      <a:pt x="1111" y="3030"/>
                      <a:pt x="1104" y="3001"/>
                      <a:pt x="1096" y="2979"/>
                    </a:cubicBezTo>
                    <a:cubicBezTo>
                      <a:pt x="1104" y="2914"/>
                      <a:pt x="1140" y="2857"/>
                      <a:pt x="1183" y="2813"/>
                    </a:cubicBezTo>
                    <a:cubicBezTo>
                      <a:pt x="1226" y="2784"/>
                      <a:pt x="1255" y="2748"/>
                      <a:pt x="1270" y="2705"/>
                    </a:cubicBezTo>
                    <a:cubicBezTo>
                      <a:pt x="1270" y="2691"/>
                      <a:pt x="1306" y="2684"/>
                      <a:pt x="1313" y="2676"/>
                    </a:cubicBezTo>
                    <a:cubicBezTo>
                      <a:pt x="1327" y="2669"/>
                      <a:pt x="1313" y="2568"/>
                      <a:pt x="1327" y="2546"/>
                    </a:cubicBezTo>
                    <a:cubicBezTo>
                      <a:pt x="1363" y="2510"/>
                      <a:pt x="1407" y="2482"/>
                      <a:pt x="1450" y="2460"/>
                    </a:cubicBezTo>
                    <a:cubicBezTo>
                      <a:pt x="1479" y="2438"/>
                      <a:pt x="1493" y="2409"/>
                      <a:pt x="1486" y="2373"/>
                    </a:cubicBezTo>
                    <a:cubicBezTo>
                      <a:pt x="1479" y="2359"/>
                      <a:pt x="1551" y="2294"/>
                      <a:pt x="1594" y="2280"/>
                    </a:cubicBezTo>
                    <a:cubicBezTo>
                      <a:pt x="1599" y="2278"/>
                      <a:pt x="1604" y="2277"/>
                      <a:pt x="1609" y="2277"/>
                    </a:cubicBezTo>
                    <a:cubicBezTo>
                      <a:pt x="1640" y="2277"/>
                      <a:pt x="1665" y="2308"/>
                      <a:pt x="1659" y="2308"/>
                    </a:cubicBezTo>
                    <a:cubicBezTo>
                      <a:pt x="1666" y="2308"/>
                      <a:pt x="1717" y="2280"/>
                      <a:pt x="1738" y="2265"/>
                    </a:cubicBezTo>
                    <a:cubicBezTo>
                      <a:pt x="1767" y="2251"/>
                      <a:pt x="1738" y="2200"/>
                      <a:pt x="1724" y="2179"/>
                    </a:cubicBezTo>
                    <a:cubicBezTo>
                      <a:pt x="1709" y="2164"/>
                      <a:pt x="1717" y="2114"/>
                      <a:pt x="1738" y="2107"/>
                    </a:cubicBezTo>
                    <a:cubicBezTo>
                      <a:pt x="1760" y="2099"/>
                      <a:pt x="1774" y="2049"/>
                      <a:pt x="1774" y="2042"/>
                    </a:cubicBezTo>
                    <a:cubicBezTo>
                      <a:pt x="1772" y="2037"/>
                      <a:pt x="1781" y="2036"/>
                      <a:pt x="1795" y="2036"/>
                    </a:cubicBezTo>
                    <a:cubicBezTo>
                      <a:pt x="1802" y="2036"/>
                      <a:pt x="1810" y="2036"/>
                      <a:pt x="1819" y="2036"/>
                    </a:cubicBezTo>
                    <a:cubicBezTo>
                      <a:pt x="1847" y="2036"/>
                      <a:pt x="1879" y="2034"/>
                      <a:pt x="1897" y="2020"/>
                    </a:cubicBezTo>
                    <a:cubicBezTo>
                      <a:pt x="1900" y="2018"/>
                      <a:pt x="1903" y="2017"/>
                      <a:pt x="1905" y="2017"/>
                    </a:cubicBezTo>
                    <a:cubicBezTo>
                      <a:pt x="1921" y="2017"/>
                      <a:pt x="1901" y="2089"/>
                      <a:pt x="1875" y="2121"/>
                    </a:cubicBezTo>
                    <a:cubicBezTo>
                      <a:pt x="1861" y="2150"/>
                      <a:pt x="1883" y="2186"/>
                      <a:pt x="1911" y="2186"/>
                    </a:cubicBezTo>
                    <a:cubicBezTo>
                      <a:pt x="1914" y="2185"/>
                      <a:pt x="1917" y="2184"/>
                      <a:pt x="1920" y="2184"/>
                    </a:cubicBezTo>
                    <a:cubicBezTo>
                      <a:pt x="1937" y="2184"/>
                      <a:pt x="1948" y="2202"/>
                      <a:pt x="1948" y="2215"/>
                    </a:cubicBezTo>
                    <a:cubicBezTo>
                      <a:pt x="1949" y="2216"/>
                      <a:pt x="1950" y="2216"/>
                      <a:pt x="1953" y="2216"/>
                    </a:cubicBezTo>
                    <a:cubicBezTo>
                      <a:pt x="1961" y="2216"/>
                      <a:pt x="1978" y="2210"/>
                      <a:pt x="1993" y="2210"/>
                    </a:cubicBezTo>
                    <a:cubicBezTo>
                      <a:pt x="2000" y="2210"/>
                      <a:pt x="2007" y="2211"/>
                      <a:pt x="2012" y="2215"/>
                    </a:cubicBezTo>
                    <a:cubicBezTo>
                      <a:pt x="2014" y="2215"/>
                      <a:pt x="2016" y="2216"/>
                      <a:pt x="2017" y="2216"/>
                    </a:cubicBezTo>
                    <a:cubicBezTo>
                      <a:pt x="2036" y="2216"/>
                      <a:pt x="2048" y="2178"/>
                      <a:pt x="2048" y="2164"/>
                    </a:cubicBezTo>
                    <a:cubicBezTo>
                      <a:pt x="2056" y="2143"/>
                      <a:pt x="1998" y="2099"/>
                      <a:pt x="1984" y="2078"/>
                    </a:cubicBezTo>
                    <a:cubicBezTo>
                      <a:pt x="1976" y="2020"/>
                      <a:pt x="1976" y="1955"/>
                      <a:pt x="1976" y="1890"/>
                    </a:cubicBezTo>
                    <a:cubicBezTo>
                      <a:pt x="1976" y="1871"/>
                      <a:pt x="1943" y="1830"/>
                      <a:pt x="1930" y="1830"/>
                    </a:cubicBezTo>
                    <a:cubicBezTo>
                      <a:pt x="1928" y="1830"/>
                      <a:pt x="1927" y="1831"/>
                      <a:pt x="1926" y="1832"/>
                    </a:cubicBezTo>
                    <a:cubicBezTo>
                      <a:pt x="1925" y="1833"/>
                      <a:pt x="1925" y="1833"/>
                      <a:pt x="1924" y="1833"/>
                    </a:cubicBezTo>
                    <a:cubicBezTo>
                      <a:pt x="1910" y="1833"/>
                      <a:pt x="1889" y="1759"/>
                      <a:pt x="1868" y="1739"/>
                    </a:cubicBezTo>
                    <a:cubicBezTo>
                      <a:pt x="1854" y="1724"/>
                      <a:pt x="1847" y="1695"/>
                      <a:pt x="1847" y="1674"/>
                    </a:cubicBezTo>
                    <a:cubicBezTo>
                      <a:pt x="1847" y="1659"/>
                      <a:pt x="1782" y="1587"/>
                      <a:pt x="1760" y="1558"/>
                    </a:cubicBezTo>
                    <a:cubicBezTo>
                      <a:pt x="1752" y="1541"/>
                      <a:pt x="1741" y="1534"/>
                      <a:pt x="1733" y="1534"/>
                    </a:cubicBezTo>
                    <a:cubicBezTo>
                      <a:pt x="1728" y="1534"/>
                      <a:pt x="1724" y="1538"/>
                      <a:pt x="1724" y="1544"/>
                    </a:cubicBezTo>
                    <a:cubicBezTo>
                      <a:pt x="1724" y="1555"/>
                      <a:pt x="1697" y="1561"/>
                      <a:pt x="1677" y="1561"/>
                    </a:cubicBezTo>
                    <a:cubicBezTo>
                      <a:pt x="1669" y="1561"/>
                      <a:pt x="1663" y="1560"/>
                      <a:pt x="1659" y="1558"/>
                    </a:cubicBezTo>
                    <a:cubicBezTo>
                      <a:pt x="1637" y="1558"/>
                      <a:pt x="1623" y="1486"/>
                      <a:pt x="1623" y="1457"/>
                    </a:cubicBezTo>
                    <a:cubicBezTo>
                      <a:pt x="1623" y="1436"/>
                      <a:pt x="1536" y="1429"/>
                      <a:pt x="1522" y="1407"/>
                    </a:cubicBezTo>
                    <a:cubicBezTo>
                      <a:pt x="1508" y="1385"/>
                      <a:pt x="1457" y="1392"/>
                      <a:pt x="1443" y="1378"/>
                    </a:cubicBezTo>
                    <a:cubicBezTo>
                      <a:pt x="1431" y="1366"/>
                      <a:pt x="1414" y="1355"/>
                      <a:pt x="1393" y="1355"/>
                    </a:cubicBezTo>
                    <a:cubicBezTo>
                      <a:pt x="1388" y="1355"/>
                      <a:pt x="1383" y="1355"/>
                      <a:pt x="1378" y="1356"/>
                    </a:cubicBezTo>
                    <a:cubicBezTo>
                      <a:pt x="1371" y="1356"/>
                      <a:pt x="1371" y="1558"/>
                      <a:pt x="1363" y="1609"/>
                    </a:cubicBezTo>
                    <a:cubicBezTo>
                      <a:pt x="1356" y="1667"/>
                      <a:pt x="1306" y="1710"/>
                      <a:pt x="1291" y="1710"/>
                    </a:cubicBezTo>
                    <a:cubicBezTo>
                      <a:pt x="1277" y="1710"/>
                      <a:pt x="1284" y="1746"/>
                      <a:pt x="1298" y="1746"/>
                    </a:cubicBezTo>
                    <a:cubicBezTo>
                      <a:pt x="1299" y="1746"/>
                      <a:pt x="1299" y="1745"/>
                      <a:pt x="1299" y="1745"/>
                    </a:cubicBezTo>
                    <a:lnTo>
                      <a:pt x="1299" y="1745"/>
                    </a:lnTo>
                    <a:cubicBezTo>
                      <a:pt x="1301" y="1745"/>
                      <a:pt x="1262" y="1805"/>
                      <a:pt x="1262" y="1840"/>
                    </a:cubicBezTo>
                    <a:cubicBezTo>
                      <a:pt x="1260" y="1853"/>
                      <a:pt x="1255" y="1858"/>
                      <a:pt x="1248" y="1858"/>
                    </a:cubicBezTo>
                    <a:cubicBezTo>
                      <a:pt x="1233" y="1858"/>
                      <a:pt x="1210" y="1829"/>
                      <a:pt x="1205" y="1804"/>
                    </a:cubicBezTo>
                    <a:cubicBezTo>
                      <a:pt x="1198" y="1772"/>
                      <a:pt x="1170" y="1729"/>
                      <a:pt x="1158" y="1729"/>
                    </a:cubicBezTo>
                    <a:cubicBezTo>
                      <a:pt x="1156" y="1729"/>
                      <a:pt x="1155" y="1730"/>
                      <a:pt x="1154" y="1731"/>
                    </a:cubicBezTo>
                    <a:cubicBezTo>
                      <a:pt x="1153" y="1734"/>
                      <a:pt x="1150" y="1736"/>
                      <a:pt x="1147" y="1736"/>
                    </a:cubicBezTo>
                    <a:cubicBezTo>
                      <a:pt x="1137" y="1736"/>
                      <a:pt x="1121" y="1723"/>
                      <a:pt x="1109" y="1723"/>
                    </a:cubicBezTo>
                    <a:cubicBezTo>
                      <a:pt x="1107" y="1723"/>
                      <a:pt x="1105" y="1723"/>
                      <a:pt x="1104" y="1724"/>
                    </a:cubicBezTo>
                    <a:cubicBezTo>
                      <a:pt x="1103" y="1725"/>
                      <a:pt x="1101" y="1725"/>
                      <a:pt x="1100" y="1725"/>
                    </a:cubicBezTo>
                    <a:cubicBezTo>
                      <a:pt x="1079" y="1725"/>
                      <a:pt x="1008" y="1680"/>
                      <a:pt x="988" y="1659"/>
                    </a:cubicBezTo>
                    <a:cubicBezTo>
                      <a:pt x="959" y="1645"/>
                      <a:pt x="938" y="1551"/>
                      <a:pt x="916" y="1544"/>
                    </a:cubicBezTo>
                    <a:cubicBezTo>
                      <a:pt x="902" y="1537"/>
                      <a:pt x="916" y="1522"/>
                      <a:pt x="916" y="1508"/>
                    </a:cubicBezTo>
                    <a:cubicBezTo>
                      <a:pt x="916" y="1493"/>
                      <a:pt x="981" y="1443"/>
                      <a:pt x="995" y="1421"/>
                    </a:cubicBezTo>
                    <a:cubicBezTo>
                      <a:pt x="1032" y="1378"/>
                      <a:pt x="1068" y="1335"/>
                      <a:pt x="1104" y="1292"/>
                    </a:cubicBezTo>
                    <a:cubicBezTo>
                      <a:pt x="1133" y="1277"/>
                      <a:pt x="1147" y="1248"/>
                      <a:pt x="1147" y="1219"/>
                    </a:cubicBezTo>
                    <a:cubicBezTo>
                      <a:pt x="1197" y="1198"/>
                      <a:pt x="1241" y="1176"/>
                      <a:pt x="1291" y="1162"/>
                    </a:cubicBezTo>
                    <a:cubicBezTo>
                      <a:pt x="1320" y="1154"/>
                      <a:pt x="1349" y="1061"/>
                      <a:pt x="1356" y="1039"/>
                    </a:cubicBezTo>
                    <a:cubicBezTo>
                      <a:pt x="1356" y="1010"/>
                      <a:pt x="1342" y="981"/>
                      <a:pt x="1320" y="960"/>
                    </a:cubicBezTo>
                    <a:cubicBezTo>
                      <a:pt x="1313" y="956"/>
                      <a:pt x="1324" y="954"/>
                      <a:pt x="1339" y="954"/>
                    </a:cubicBezTo>
                    <a:cubicBezTo>
                      <a:pt x="1354" y="954"/>
                      <a:pt x="1374" y="956"/>
                      <a:pt x="1385" y="960"/>
                    </a:cubicBezTo>
                    <a:cubicBezTo>
                      <a:pt x="1387" y="961"/>
                      <a:pt x="1389" y="961"/>
                      <a:pt x="1392" y="961"/>
                    </a:cubicBezTo>
                    <a:cubicBezTo>
                      <a:pt x="1409" y="961"/>
                      <a:pt x="1444" y="948"/>
                      <a:pt x="1468" y="948"/>
                    </a:cubicBezTo>
                    <a:cubicBezTo>
                      <a:pt x="1475" y="948"/>
                      <a:pt x="1481" y="950"/>
                      <a:pt x="1486" y="953"/>
                    </a:cubicBezTo>
                    <a:cubicBezTo>
                      <a:pt x="1515" y="967"/>
                      <a:pt x="1558" y="996"/>
                      <a:pt x="1594" y="1017"/>
                    </a:cubicBezTo>
                    <a:lnTo>
                      <a:pt x="1587" y="1082"/>
                    </a:lnTo>
                    <a:lnTo>
                      <a:pt x="1572" y="1191"/>
                    </a:lnTo>
                    <a:cubicBezTo>
                      <a:pt x="1479" y="1227"/>
                      <a:pt x="1457" y="1292"/>
                      <a:pt x="1486" y="1292"/>
                    </a:cubicBezTo>
                    <a:cubicBezTo>
                      <a:pt x="1565" y="1313"/>
                      <a:pt x="1637" y="1342"/>
                      <a:pt x="1702" y="1385"/>
                    </a:cubicBezTo>
                    <a:cubicBezTo>
                      <a:pt x="1709" y="1390"/>
                      <a:pt x="1716" y="1392"/>
                      <a:pt x="1721" y="1392"/>
                    </a:cubicBezTo>
                    <a:cubicBezTo>
                      <a:pt x="1750" y="1392"/>
                      <a:pt x="1762" y="1337"/>
                      <a:pt x="1774" y="1313"/>
                    </a:cubicBezTo>
                    <a:cubicBezTo>
                      <a:pt x="1782" y="1284"/>
                      <a:pt x="1782" y="1241"/>
                      <a:pt x="1774" y="1212"/>
                    </a:cubicBezTo>
                    <a:cubicBezTo>
                      <a:pt x="1767" y="1205"/>
                      <a:pt x="1778" y="1201"/>
                      <a:pt x="1792" y="1201"/>
                    </a:cubicBezTo>
                    <a:cubicBezTo>
                      <a:pt x="1807" y="1201"/>
                      <a:pt x="1825" y="1205"/>
                      <a:pt x="1832" y="1212"/>
                    </a:cubicBezTo>
                    <a:cubicBezTo>
                      <a:pt x="1836" y="1215"/>
                      <a:pt x="1840" y="1216"/>
                      <a:pt x="1844" y="1216"/>
                    </a:cubicBezTo>
                    <a:cubicBezTo>
                      <a:pt x="1859" y="1216"/>
                      <a:pt x="1871" y="1196"/>
                      <a:pt x="1883" y="1191"/>
                    </a:cubicBezTo>
                    <a:cubicBezTo>
                      <a:pt x="1897" y="1191"/>
                      <a:pt x="1904" y="1126"/>
                      <a:pt x="1911" y="1118"/>
                    </a:cubicBezTo>
                    <a:cubicBezTo>
                      <a:pt x="1919" y="1104"/>
                      <a:pt x="1883" y="1090"/>
                      <a:pt x="1883" y="1075"/>
                    </a:cubicBezTo>
                    <a:cubicBezTo>
                      <a:pt x="1875" y="1061"/>
                      <a:pt x="1810" y="1032"/>
                      <a:pt x="1789" y="1025"/>
                    </a:cubicBezTo>
                    <a:cubicBezTo>
                      <a:pt x="1767" y="1010"/>
                      <a:pt x="1760" y="967"/>
                      <a:pt x="1774" y="960"/>
                    </a:cubicBezTo>
                    <a:cubicBezTo>
                      <a:pt x="1782" y="953"/>
                      <a:pt x="1767" y="895"/>
                      <a:pt x="1753" y="873"/>
                    </a:cubicBezTo>
                    <a:cubicBezTo>
                      <a:pt x="1746" y="859"/>
                      <a:pt x="1673" y="837"/>
                      <a:pt x="1652" y="837"/>
                    </a:cubicBezTo>
                    <a:cubicBezTo>
                      <a:pt x="1630" y="837"/>
                      <a:pt x="1609" y="787"/>
                      <a:pt x="1594" y="779"/>
                    </a:cubicBezTo>
                    <a:cubicBezTo>
                      <a:pt x="1569" y="771"/>
                      <a:pt x="1546" y="767"/>
                      <a:pt x="1523" y="767"/>
                    </a:cubicBezTo>
                    <a:cubicBezTo>
                      <a:pt x="1506" y="767"/>
                      <a:pt x="1489" y="769"/>
                      <a:pt x="1471" y="772"/>
                    </a:cubicBezTo>
                    <a:cubicBezTo>
                      <a:pt x="1453" y="772"/>
                      <a:pt x="1419" y="725"/>
                      <a:pt x="1386" y="725"/>
                    </a:cubicBezTo>
                    <a:cubicBezTo>
                      <a:pt x="1381" y="725"/>
                      <a:pt x="1376" y="726"/>
                      <a:pt x="1371" y="729"/>
                    </a:cubicBezTo>
                    <a:cubicBezTo>
                      <a:pt x="1364" y="733"/>
                      <a:pt x="1358" y="734"/>
                      <a:pt x="1352" y="734"/>
                    </a:cubicBezTo>
                    <a:cubicBezTo>
                      <a:pt x="1323" y="734"/>
                      <a:pt x="1296" y="699"/>
                      <a:pt x="1284" y="693"/>
                    </a:cubicBezTo>
                    <a:cubicBezTo>
                      <a:pt x="1283" y="693"/>
                      <a:pt x="1282" y="692"/>
                      <a:pt x="1281" y="692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15" name="Google Shape;2215;p55"/>
            <p:cNvSpPr/>
            <p:nvPr/>
          </p:nvSpPr>
          <p:spPr>
            <a:xfrm>
              <a:off x="2140388" y="3043500"/>
              <a:ext cx="388677" cy="377707"/>
            </a:xfrm>
            <a:custGeom>
              <a:avLst/>
              <a:gdLst/>
              <a:ahLst/>
              <a:cxnLst/>
              <a:rect l="l" t="t" r="r" b="b"/>
              <a:pathLst>
                <a:path w="7653" h="7437" extrusionOk="0">
                  <a:moveTo>
                    <a:pt x="6238" y="0"/>
                  </a:moveTo>
                  <a:cubicBezTo>
                    <a:pt x="5910" y="0"/>
                    <a:pt x="5531" y="75"/>
                    <a:pt x="5114" y="224"/>
                  </a:cubicBezTo>
                  <a:lnTo>
                    <a:pt x="5078" y="238"/>
                  </a:lnTo>
                  <a:lnTo>
                    <a:pt x="5135" y="253"/>
                  </a:lnTo>
                  <a:cubicBezTo>
                    <a:pt x="5541" y="105"/>
                    <a:pt x="5909" y="31"/>
                    <a:pt x="6228" y="31"/>
                  </a:cubicBezTo>
                  <a:cubicBezTo>
                    <a:pt x="6625" y="31"/>
                    <a:pt x="6946" y="144"/>
                    <a:pt x="7169" y="368"/>
                  </a:cubicBezTo>
                  <a:cubicBezTo>
                    <a:pt x="7573" y="772"/>
                    <a:pt x="7609" y="1493"/>
                    <a:pt x="7285" y="2409"/>
                  </a:cubicBezTo>
                  <a:cubicBezTo>
                    <a:pt x="6946" y="3340"/>
                    <a:pt x="6261" y="4357"/>
                    <a:pt x="5359" y="5258"/>
                  </a:cubicBezTo>
                  <a:cubicBezTo>
                    <a:pt x="4457" y="6160"/>
                    <a:pt x="3448" y="6845"/>
                    <a:pt x="2510" y="7177"/>
                  </a:cubicBezTo>
                  <a:cubicBezTo>
                    <a:pt x="2097" y="7326"/>
                    <a:pt x="1723" y="7401"/>
                    <a:pt x="1401" y="7401"/>
                  </a:cubicBezTo>
                  <a:cubicBezTo>
                    <a:pt x="1008" y="7401"/>
                    <a:pt x="691" y="7290"/>
                    <a:pt x="469" y="7068"/>
                  </a:cubicBezTo>
                  <a:cubicBezTo>
                    <a:pt x="116" y="6715"/>
                    <a:pt x="43" y="6095"/>
                    <a:pt x="260" y="5330"/>
                  </a:cubicBezTo>
                  <a:cubicBezTo>
                    <a:pt x="253" y="5316"/>
                    <a:pt x="245" y="5287"/>
                    <a:pt x="238" y="5265"/>
                  </a:cubicBezTo>
                  <a:lnTo>
                    <a:pt x="238" y="5265"/>
                  </a:lnTo>
                  <a:cubicBezTo>
                    <a:pt x="0" y="6073"/>
                    <a:pt x="72" y="6722"/>
                    <a:pt x="440" y="7090"/>
                  </a:cubicBezTo>
                  <a:cubicBezTo>
                    <a:pt x="671" y="7321"/>
                    <a:pt x="1003" y="7436"/>
                    <a:pt x="1407" y="7436"/>
                  </a:cubicBezTo>
                  <a:cubicBezTo>
                    <a:pt x="1789" y="7422"/>
                    <a:pt x="2164" y="7350"/>
                    <a:pt x="2524" y="7213"/>
                  </a:cubicBezTo>
                  <a:cubicBezTo>
                    <a:pt x="3462" y="6874"/>
                    <a:pt x="4479" y="6188"/>
                    <a:pt x="5381" y="5280"/>
                  </a:cubicBezTo>
                  <a:cubicBezTo>
                    <a:pt x="6282" y="4378"/>
                    <a:pt x="6975" y="3361"/>
                    <a:pt x="7314" y="2424"/>
                  </a:cubicBezTo>
                  <a:cubicBezTo>
                    <a:pt x="7652" y="1479"/>
                    <a:pt x="7609" y="758"/>
                    <a:pt x="7198" y="339"/>
                  </a:cubicBezTo>
                  <a:cubicBezTo>
                    <a:pt x="6968" y="113"/>
                    <a:pt x="6641" y="0"/>
                    <a:pt x="623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55"/>
            <p:cNvSpPr/>
            <p:nvPr/>
          </p:nvSpPr>
          <p:spPr>
            <a:xfrm rot="5400000">
              <a:off x="2166579" y="3051828"/>
              <a:ext cx="388677" cy="377707"/>
            </a:xfrm>
            <a:custGeom>
              <a:avLst/>
              <a:gdLst/>
              <a:ahLst/>
              <a:cxnLst/>
              <a:rect l="l" t="t" r="r" b="b"/>
              <a:pathLst>
                <a:path w="7653" h="7437" extrusionOk="0">
                  <a:moveTo>
                    <a:pt x="6238" y="0"/>
                  </a:moveTo>
                  <a:cubicBezTo>
                    <a:pt x="5910" y="0"/>
                    <a:pt x="5531" y="75"/>
                    <a:pt x="5114" y="224"/>
                  </a:cubicBezTo>
                  <a:lnTo>
                    <a:pt x="5078" y="238"/>
                  </a:lnTo>
                  <a:lnTo>
                    <a:pt x="5135" y="253"/>
                  </a:lnTo>
                  <a:cubicBezTo>
                    <a:pt x="5541" y="105"/>
                    <a:pt x="5909" y="31"/>
                    <a:pt x="6228" y="31"/>
                  </a:cubicBezTo>
                  <a:cubicBezTo>
                    <a:pt x="6625" y="31"/>
                    <a:pt x="6946" y="144"/>
                    <a:pt x="7169" y="368"/>
                  </a:cubicBezTo>
                  <a:cubicBezTo>
                    <a:pt x="7573" y="772"/>
                    <a:pt x="7609" y="1493"/>
                    <a:pt x="7285" y="2409"/>
                  </a:cubicBezTo>
                  <a:cubicBezTo>
                    <a:pt x="6946" y="3340"/>
                    <a:pt x="6261" y="4357"/>
                    <a:pt x="5359" y="5258"/>
                  </a:cubicBezTo>
                  <a:cubicBezTo>
                    <a:pt x="4457" y="6160"/>
                    <a:pt x="3448" y="6845"/>
                    <a:pt x="2510" y="7177"/>
                  </a:cubicBezTo>
                  <a:cubicBezTo>
                    <a:pt x="2097" y="7326"/>
                    <a:pt x="1723" y="7401"/>
                    <a:pt x="1401" y="7401"/>
                  </a:cubicBezTo>
                  <a:cubicBezTo>
                    <a:pt x="1008" y="7401"/>
                    <a:pt x="691" y="7290"/>
                    <a:pt x="469" y="7068"/>
                  </a:cubicBezTo>
                  <a:cubicBezTo>
                    <a:pt x="116" y="6715"/>
                    <a:pt x="43" y="6095"/>
                    <a:pt x="260" y="5330"/>
                  </a:cubicBezTo>
                  <a:cubicBezTo>
                    <a:pt x="253" y="5316"/>
                    <a:pt x="245" y="5287"/>
                    <a:pt x="238" y="5265"/>
                  </a:cubicBezTo>
                  <a:lnTo>
                    <a:pt x="238" y="5265"/>
                  </a:lnTo>
                  <a:cubicBezTo>
                    <a:pt x="0" y="6073"/>
                    <a:pt x="72" y="6722"/>
                    <a:pt x="440" y="7090"/>
                  </a:cubicBezTo>
                  <a:cubicBezTo>
                    <a:pt x="671" y="7321"/>
                    <a:pt x="1003" y="7436"/>
                    <a:pt x="1407" y="7436"/>
                  </a:cubicBezTo>
                  <a:cubicBezTo>
                    <a:pt x="1789" y="7422"/>
                    <a:pt x="2164" y="7350"/>
                    <a:pt x="2524" y="7213"/>
                  </a:cubicBezTo>
                  <a:cubicBezTo>
                    <a:pt x="3462" y="6874"/>
                    <a:pt x="4479" y="6188"/>
                    <a:pt x="5381" y="5280"/>
                  </a:cubicBezTo>
                  <a:cubicBezTo>
                    <a:pt x="6282" y="4378"/>
                    <a:pt x="6975" y="3361"/>
                    <a:pt x="7314" y="2424"/>
                  </a:cubicBezTo>
                  <a:cubicBezTo>
                    <a:pt x="7652" y="1479"/>
                    <a:pt x="7609" y="758"/>
                    <a:pt x="7198" y="339"/>
                  </a:cubicBezTo>
                  <a:cubicBezTo>
                    <a:pt x="6968" y="113"/>
                    <a:pt x="6641" y="0"/>
                    <a:pt x="623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17" name="Google Shape;2217;p55"/>
          <p:cNvGrpSpPr/>
          <p:nvPr/>
        </p:nvGrpSpPr>
        <p:grpSpPr>
          <a:xfrm>
            <a:off x="6204707" y="3202278"/>
            <a:ext cx="1928879" cy="1118124"/>
            <a:chOff x="1397225" y="1410350"/>
            <a:chExt cx="4786300" cy="2774500"/>
          </a:xfrm>
        </p:grpSpPr>
        <p:grpSp>
          <p:nvGrpSpPr>
            <p:cNvPr id="2218" name="Google Shape;2218;p55"/>
            <p:cNvGrpSpPr/>
            <p:nvPr/>
          </p:nvGrpSpPr>
          <p:grpSpPr>
            <a:xfrm>
              <a:off x="4293400" y="2574725"/>
              <a:ext cx="84425" cy="80100"/>
              <a:chOff x="4293400" y="2574725"/>
              <a:chExt cx="84425" cy="80100"/>
            </a:xfrm>
          </p:grpSpPr>
          <p:sp>
            <p:nvSpPr>
              <p:cNvPr id="2219" name="Google Shape;2219;p55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20" name="Google Shape;2220;p55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21" name="Google Shape;2221;p55"/>
            <p:cNvGrpSpPr/>
            <p:nvPr/>
          </p:nvGrpSpPr>
          <p:grpSpPr>
            <a:xfrm>
              <a:off x="4000175" y="1462675"/>
              <a:ext cx="1917275" cy="1140875"/>
              <a:chOff x="4000175" y="1462675"/>
              <a:chExt cx="1917275" cy="1140875"/>
            </a:xfrm>
          </p:grpSpPr>
          <p:sp>
            <p:nvSpPr>
              <p:cNvPr id="2222" name="Google Shape;2222;p55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223" name="Google Shape;2223;p55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2224" name="Google Shape;2224;p55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25" name="Google Shape;2225;p55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6" name="Google Shape;2226;p55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7" name="Google Shape;2227;p55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8" name="Google Shape;2228;p55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9" name="Google Shape;2229;p55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230" name="Google Shape;2230;p55"/>
            <p:cNvGrpSpPr/>
            <p:nvPr/>
          </p:nvGrpSpPr>
          <p:grpSpPr>
            <a:xfrm>
              <a:off x="3960625" y="2587825"/>
              <a:ext cx="94050" cy="104125"/>
              <a:chOff x="3960625" y="2587825"/>
              <a:chExt cx="94050" cy="104125"/>
            </a:xfrm>
          </p:grpSpPr>
          <p:sp>
            <p:nvSpPr>
              <p:cNvPr id="2231" name="Google Shape;2231;p55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32" name="Google Shape;2232;p55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33" name="Google Shape;2233;p55"/>
            <p:cNvGrpSpPr/>
            <p:nvPr/>
          </p:nvGrpSpPr>
          <p:grpSpPr>
            <a:xfrm>
              <a:off x="3765350" y="2500900"/>
              <a:ext cx="173600" cy="187925"/>
              <a:chOff x="3765350" y="2500900"/>
              <a:chExt cx="173600" cy="187925"/>
            </a:xfrm>
          </p:grpSpPr>
          <p:sp>
            <p:nvSpPr>
              <p:cNvPr id="2234" name="Google Shape;2234;p55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35" name="Google Shape;2235;p55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6" name="Google Shape;2236;p55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7" name="Google Shape;2237;p55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8" name="Google Shape;2238;p55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9" name="Google Shape;2239;p55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40" name="Google Shape;2240;p55"/>
            <p:cNvGrpSpPr/>
            <p:nvPr/>
          </p:nvGrpSpPr>
          <p:grpSpPr>
            <a:xfrm>
              <a:off x="3750475" y="2481850"/>
              <a:ext cx="85125" cy="51800"/>
              <a:chOff x="3750475" y="2481850"/>
              <a:chExt cx="85125" cy="51800"/>
            </a:xfrm>
          </p:grpSpPr>
          <p:sp>
            <p:nvSpPr>
              <p:cNvPr id="2241" name="Google Shape;2241;p55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2" name="Google Shape;2242;p55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243" name="Google Shape;2243;p55"/>
            <p:cNvGrpSpPr/>
            <p:nvPr/>
          </p:nvGrpSpPr>
          <p:grpSpPr>
            <a:xfrm>
              <a:off x="3627175" y="2432450"/>
              <a:ext cx="172100" cy="169075"/>
              <a:chOff x="3627175" y="2432450"/>
              <a:chExt cx="172100" cy="169075"/>
            </a:xfrm>
          </p:grpSpPr>
          <p:sp>
            <p:nvSpPr>
              <p:cNvPr id="2244" name="Google Shape;2244;p55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5" name="Google Shape;2245;p55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46" name="Google Shape;2246;p55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247" name="Google Shape;2247;p55"/>
            <p:cNvGrpSpPr/>
            <p:nvPr/>
          </p:nvGrpSpPr>
          <p:grpSpPr>
            <a:xfrm>
              <a:off x="3561536" y="2585450"/>
              <a:ext cx="61539" cy="99045"/>
              <a:chOff x="3561536" y="2585450"/>
              <a:chExt cx="61539" cy="99045"/>
            </a:xfrm>
          </p:grpSpPr>
          <p:sp>
            <p:nvSpPr>
              <p:cNvPr id="2248" name="Google Shape;2248;p55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9" name="Google Shape;2249;p55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250" name="Google Shape;2250;p55"/>
            <p:cNvGrpSpPr/>
            <p:nvPr/>
          </p:nvGrpSpPr>
          <p:grpSpPr>
            <a:xfrm>
              <a:off x="3906325" y="1984500"/>
              <a:ext cx="156075" cy="262825"/>
              <a:chOff x="3906325" y="1984500"/>
              <a:chExt cx="156075" cy="262825"/>
            </a:xfrm>
          </p:grpSpPr>
          <p:sp>
            <p:nvSpPr>
              <p:cNvPr id="2251" name="Google Shape;2251;p55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2" name="Google Shape;2252;p55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53" name="Google Shape;2253;p55"/>
            <p:cNvGrpSpPr/>
            <p:nvPr/>
          </p:nvGrpSpPr>
          <p:grpSpPr>
            <a:xfrm>
              <a:off x="1397225" y="1637375"/>
              <a:ext cx="1401575" cy="1228250"/>
              <a:chOff x="1397225" y="1637375"/>
              <a:chExt cx="1401575" cy="1228250"/>
            </a:xfrm>
          </p:grpSpPr>
          <p:sp>
            <p:nvSpPr>
              <p:cNvPr id="2254" name="Google Shape;2254;p55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255" name="Google Shape;2255;p55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2256" name="Google Shape;2256;p55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7" name="Google Shape;2257;p55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258" name="Google Shape;2258;p55"/>
            <p:cNvGrpSpPr/>
            <p:nvPr/>
          </p:nvGrpSpPr>
          <p:grpSpPr>
            <a:xfrm>
              <a:off x="2605700" y="3152850"/>
              <a:ext cx="594125" cy="616250"/>
              <a:chOff x="2605700" y="3152850"/>
              <a:chExt cx="594125" cy="616250"/>
            </a:xfrm>
          </p:grpSpPr>
          <p:sp>
            <p:nvSpPr>
              <p:cNvPr id="2259" name="Google Shape;2259;p55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0" name="Google Shape;2260;p55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61" name="Google Shape;2261;p55"/>
            <p:cNvGrpSpPr/>
            <p:nvPr/>
          </p:nvGrpSpPr>
          <p:grpSpPr>
            <a:xfrm>
              <a:off x="2680375" y="3423800"/>
              <a:ext cx="182975" cy="761050"/>
              <a:chOff x="2680375" y="3423800"/>
              <a:chExt cx="182975" cy="761050"/>
            </a:xfrm>
          </p:grpSpPr>
          <p:sp>
            <p:nvSpPr>
              <p:cNvPr id="2262" name="Google Shape;2262;p55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3" name="Google Shape;2263;p55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64" name="Google Shape;2264;p55"/>
            <p:cNvGrpSpPr/>
            <p:nvPr/>
          </p:nvGrpSpPr>
          <p:grpSpPr>
            <a:xfrm>
              <a:off x="3918000" y="3561900"/>
              <a:ext cx="236225" cy="207100"/>
              <a:chOff x="3918000" y="3561900"/>
              <a:chExt cx="236225" cy="207100"/>
            </a:xfrm>
          </p:grpSpPr>
          <p:sp>
            <p:nvSpPr>
              <p:cNvPr id="2265" name="Google Shape;2265;p55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6" name="Google Shape;2266;p55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67" name="Google Shape;2267;p55"/>
            <p:cNvSpPr/>
            <p:nvPr/>
          </p:nvSpPr>
          <p:spPr>
            <a:xfrm>
              <a:off x="2736350" y="2969700"/>
              <a:ext cx="39250" cy="12050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55"/>
            <p:cNvSpPr/>
            <p:nvPr/>
          </p:nvSpPr>
          <p:spPr>
            <a:xfrm>
              <a:off x="2668350" y="2948250"/>
              <a:ext cx="55475" cy="36625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55"/>
            <p:cNvSpPr/>
            <p:nvPr/>
          </p:nvSpPr>
          <p:spPr>
            <a:xfrm>
              <a:off x="2980100" y="1451675"/>
              <a:ext cx="608375" cy="778925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70" name="Google Shape;2270;p55"/>
            <p:cNvGrpSpPr/>
            <p:nvPr/>
          </p:nvGrpSpPr>
          <p:grpSpPr>
            <a:xfrm>
              <a:off x="1922950" y="1410350"/>
              <a:ext cx="1252825" cy="1162875"/>
              <a:chOff x="1922950" y="1410350"/>
              <a:chExt cx="1252825" cy="1162875"/>
            </a:xfrm>
          </p:grpSpPr>
          <p:sp>
            <p:nvSpPr>
              <p:cNvPr id="2271" name="Google Shape;2271;p55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2" name="Google Shape;2272;p55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3" name="Google Shape;2273;p55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4" name="Google Shape;2274;p55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5" name="Google Shape;2275;p55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6" name="Google Shape;2276;p55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7" name="Google Shape;2277;p55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8" name="Google Shape;2278;p55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9" name="Google Shape;2279;p55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0" name="Google Shape;2280;p55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1" name="Google Shape;2281;p55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2" name="Google Shape;2282;p55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3" name="Google Shape;2283;p55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4" name="Google Shape;2284;p55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5" name="Google Shape;2285;p55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6" name="Google Shape;2286;p55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87" name="Google Shape;2287;p55"/>
            <p:cNvSpPr/>
            <p:nvPr/>
          </p:nvSpPr>
          <p:spPr>
            <a:xfrm>
              <a:off x="2577325" y="2970225"/>
              <a:ext cx="32450" cy="13100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55"/>
            <p:cNvSpPr/>
            <p:nvPr/>
          </p:nvSpPr>
          <p:spPr>
            <a:xfrm>
              <a:off x="2632250" y="2947725"/>
              <a:ext cx="41350" cy="29325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55"/>
            <p:cNvSpPr/>
            <p:nvPr/>
          </p:nvSpPr>
          <p:spPr>
            <a:xfrm>
              <a:off x="2485775" y="2895925"/>
              <a:ext cx="153825" cy="54950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55"/>
            <p:cNvSpPr/>
            <p:nvPr/>
          </p:nvSpPr>
          <p:spPr>
            <a:xfrm>
              <a:off x="2901125" y="4083350"/>
              <a:ext cx="39250" cy="22525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55"/>
            <p:cNvSpPr/>
            <p:nvPr/>
          </p:nvSpPr>
          <p:spPr>
            <a:xfrm>
              <a:off x="2506700" y="3102550"/>
              <a:ext cx="80075" cy="36650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55"/>
            <p:cNvSpPr/>
            <p:nvPr/>
          </p:nvSpPr>
          <p:spPr>
            <a:xfrm>
              <a:off x="2464350" y="3080075"/>
              <a:ext cx="48650" cy="45525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55"/>
            <p:cNvSpPr/>
            <p:nvPr/>
          </p:nvSpPr>
          <p:spPr>
            <a:xfrm>
              <a:off x="2438700" y="3020425"/>
              <a:ext cx="67500" cy="66975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55"/>
            <p:cNvSpPr/>
            <p:nvPr/>
          </p:nvSpPr>
          <p:spPr>
            <a:xfrm>
              <a:off x="2416725" y="3006825"/>
              <a:ext cx="91575" cy="46050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55"/>
            <p:cNvSpPr/>
            <p:nvPr/>
          </p:nvSpPr>
          <p:spPr>
            <a:xfrm>
              <a:off x="2404175" y="3031950"/>
              <a:ext cx="36125" cy="20925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55"/>
            <p:cNvSpPr/>
            <p:nvPr/>
          </p:nvSpPr>
          <p:spPr>
            <a:xfrm>
              <a:off x="2420400" y="2972825"/>
              <a:ext cx="16750" cy="36650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55"/>
            <p:cNvSpPr/>
            <p:nvPr/>
          </p:nvSpPr>
          <p:spPr>
            <a:xfrm>
              <a:off x="2374900" y="2981200"/>
              <a:ext cx="59650" cy="62800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55"/>
            <p:cNvSpPr/>
            <p:nvPr/>
          </p:nvSpPr>
          <p:spPr>
            <a:xfrm>
              <a:off x="2050050" y="2725400"/>
              <a:ext cx="412225" cy="305525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55"/>
            <p:cNvSpPr/>
            <p:nvPr/>
          </p:nvSpPr>
          <p:spPr>
            <a:xfrm>
              <a:off x="2916800" y="3161675"/>
              <a:ext cx="40825" cy="58600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55"/>
            <p:cNvSpPr/>
            <p:nvPr/>
          </p:nvSpPr>
          <p:spPr>
            <a:xfrm>
              <a:off x="2866075" y="3155900"/>
              <a:ext cx="58075" cy="63325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55"/>
            <p:cNvSpPr/>
            <p:nvPr/>
          </p:nvSpPr>
          <p:spPr>
            <a:xfrm>
              <a:off x="2816900" y="3119825"/>
              <a:ext cx="72725" cy="109350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55"/>
            <p:cNvSpPr/>
            <p:nvPr/>
          </p:nvSpPr>
          <p:spPr>
            <a:xfrm>
              <a:off x="2646900" y="3064375"/>
              <a:ext cx="192000" cy="172650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55"/>
            <p:cNvSpPr/>
            <p:nvPr/>
          </p:nvSpPr>
          <p:spPr>
            <a:xfrm>
              <a:off x="2561625" y="3060700"/>
              <a:ext cx="173700" cy="247450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55"/>
            <p:cNvSpPr/>
            <p:nvPr/>
          </p:nvSpPr>
          <p:spPr>
            <a:xfrm>
              <a:off x="2531825" y="3224950"/>
              <a:ext cx="85800" cy="94200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55"/>
            <p:cNvSpPr/>
            <p:nvPr/>
          </p:nvSpPr>
          <p:spPr>
            <a:xfrm>
              <a:off x="2527100" y="3246400"/>
              <a:ext cx="186250" cy="274650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55"/>
            <p:cNvSpPr/>
            <p:nvPr/>
          </p:nvSpPr>
          <p:spPr>
            <a:xfrm>
              <a:off x="2700250" y="3389200"/>
              <a:ext cx="179975" cy="200900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55"/>
            <p:cNvSpPr/>
            <p:nvPr/>
          </p:nvSpPr>
          <p:spPr>
            <a:xfrm>
              <a:off x="2809050" y="3531500"/>
              <a:ext cx="123475" cy="130275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55"/>
            <p:cNvSpPr/>
            <p:nvPr/>
          </p:nvSpPr>
          <p:spPr>
            <a:xfrm>
              <a:off x="2884375" y="3700450"/>
              <a:ext cx="73250" cy="83200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09" name="Google Shape;2309;p55"/>
            <p:cNvGrpSpPr/>
            <p:nvPr/>
          </p:nvGrpSpPr>
          <p:grpSpPr>
            <a:xfrm>
              <a:off x="2711750" y="3572300"/>
              <a:ext cx="230725" cy="598425"/>
              <a:chOff x="2711750" y="3572300"/>
              <a:chExt cx="230725" cy="598425"/>
            </a:xfrm>
          </p:grpSpPr>
          <p:sp>
            <p:nvSpPr>
              <p:cNvPr id="2310" name="Google Shape;2310;p55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1" name="Google Shape;2311;p55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12" name="Google Shape;2312;p55"/>
            <p:cNvSpPr/>
            <p:nvPr/>
          </p:nvSpPr>
          <p:spPr>
            <a:xfrm>
              <a:off x="5404100" y="2847275"/>
              <a:ext cx="26175" cy="61250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13" name="Google Shape;2313;p55"/>
            <p:cNvGrpSpPr/>
            <p:nvPr/>
          </p:nvGrpSpPr>
          <p:grpSpPr>
            <a:xfrm>
              <a:off x="3781475" y="1624825"/>
              <a:ext cx="153300" cy="166375"/>
              <a:chOff x="3781475" y="1624825"/>
              <a:chExt cx="153300" cy="166375"/>
            </a:xfrm>
          </p:grpSpPr>
          <p:sp>
            <p:nvSpPr>
              <p:cNvPr id="2314" name="Google Shape;2314;p55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5" name="Google Shape;2315;p55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6" name="Google Shape;2316;p55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7" name="Google Shape;2317;p55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18" name="Google Shape;2318;p55"/>
            <p:cNvSpPr/>
            <p:nvPr/>
          </p:nvSpPr>
          <p:spPr>
            <a:xfrm>
              <a:off x="5511350" y="2436650"/>
              <a:ext cx="175250" cy="3071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55"/>
            <p:cNvSpPr/>
            <p:nvPr/>
          </p:nvSpPr>
          <p:spPr>
            <a:xfrm>
              <a:off x="5440200" y="2597250"/>
              <a:ext cx="60175" cy="83725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55"/>
            <p:cNvSpPr/>
            <p:nvPr/>
          </p:nvSpPr>
          <p:spPr>
            <a:xfrm>
              <a:off x="5410900" y="2501000"/>
              <a:ext cx="68550" cy="117725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55"/>
            <p:cNvSpPr/>
            <p:nvPr/>
          </p:nvSpPr>
          <p:spPr>
            <a:xfrm>
              <a:off x="4855375" y="2348250"/>
              <a:ext cx="444650" cy="209800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55"/>
            <p:cNvSpPr/>
            <p:nvPr/>
          </p:nvSpPr>
          <p:spPr>
            <a:xfrm>
              <a:off x="5730000" y="3287725"/>
              <a:ext cx="141250" cy="120875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55"/>
            <p:cNvSpPr/>
            <p:nvPr/>
          </p:nvSpPr>
          <p:spPr>
            <a:xfrm>
              <a:off x="5413525" y="2961325"/>
              <a:ext cx="115100" cy="200900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55"/>
            <p:cNvSpPr/>
            <p:nvPr/>
          </p:nvSpPr>
          <p:spPr>
            <a:xfrm>
              <a:off x="5472625" y="3375600"/>
              <a:ext cx="56000" cy="29325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25" name="Google Shape;2325;p55"/>
            <p:cNvGrpSpPr/>
            <p:nvPr/>
          </p:nvGrpSpPr>
          <p:grpSpPr>
            <a:xfrm>
              <a:off x="5068275" y="3161675"/>
              <a:ext cx="664875" cy="222850"/>
              <a:chOff x="5068275" y="3161675"/>
              <a:chExt cx="664875" cy="222850"/>
            </a:xfrm>
          </p:grpSpPr>
          <p:sp>
            <p:nvSpPr>
              <p:cNvPr id="2326" name="Google Shape;2326;p55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7" name="Google Shape;2327;p55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8" name="Google Shape;2328;p55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9" name="Google Shape;2329;p55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30" name="Google Shape;2330;p55"/>
            <p:cNvSpPr/>
            <p:nvPr/>
          </p:nvSpPr>
          <p:spPr>
            <a:xfrm>
              <a:off x="5139425" y="3145975"/>
              <a:ext cx="62800" cy="8215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55"/>
            <p:cNvSpPr/>
            <p:nvPr/>
          </p:nvSpPr>
          <p:spPr>
            <a:xfrm>
              <a:off x="5279075" y="3142825"/>
              <a:ext cx="137075" cy="9262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55"/>
            <p:cNvSpPr/>
            <p:nvPr/>
          </p:nvSpPr>
          <p:spPr>
            <a:xfrm>
              <a:off x="5150925" y="2887575"/>
              <a:ext cx="119300" cy="230700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55"/>
            <p:cNvSpPr/>
            <p:nvPr/>
          </p:nvSpPr>
          <p:spPr>
            <a:xfrm>
              <a:off x="5166625" y="3025150"/>
              <a:ext cx="75875" cy="6540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55"/>
            <p:cNvSpPr/>
            <p:nvPr/>
          </p:nvSpPr>
          <p:spPr>
            <a:xfrm>
              <a:off x="5123725" y="2903250"/>
              <a:ext cx="117200" cy="135525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55"/>
            <p:cNvSpPr/>
            <p:nvPr/>
          </p:nvSpPr>
          <p:spPr>
            <a:xfrm>
              <a:off x="5089200" y="2934650"/>
              <a:ext cx="121900" cy="227050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55"/>
            <p:cNvSpPr/>
            <p:nvPr/>
          </p:nvSpPr>
          <p:spPr>
            <a:xfrm>
              <a:off x="5009700" y="2810675"/>
              <a:ext cx="128175" cy="288250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55"/>
            <p:cNvSpPr/>
            <p:nvPr/>
          </p:nvSpPr>
          <p:spPr>
            <a:xfrm>
              <a:off x="4941700" y="2836825"/>
              <a:ext cx="74300" cy="95750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55"/>
            <p:cNvSpPr/>
            <p:nvPr/>
          </p:nvSpPr>
          <p:spPr>
            <a:xfrm>
              <a:off x="3787225" y="2293850"/>
              <a:ext cx="55475" cy="6802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55"/>
            <p:cNvSpPr/>
            <p:nvPr/>
          </p:nvSpPr>
          <p:spPr>
            <a:xfrm>
              <a:off x="3743300" y="1958025"/>
              <a:ext cx="290325" cy="33742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55"/>
            <p:cNvSpPr/>
            <p:nvPr/>
          </p:nvSpPr>
          <p:spPr>
            <a:xfrm>
              <a:off x="3823325" y="2021850"/>
              <a:ext cx="143875" cy="324875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55"/>
            <p:cNvSpPr/>
            <p:nvPr/>
          </p:nvSpPr>
          <p:spPr>
            <a:xfrm>
              <a:off x="3976075" y="2250975"/>
              <a:ext cx="57550" cy="52325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55"/>
            <p:cNvSpPr/>
            <p:nvPr/>
          </p:nvSpPr>
          <p:spPr>
            <a:xfrm>
              <a:off x="3949400" y="2288625"/>
              <a:ext cx="91550" cy="49725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55"/>
            <p:cNvSpPr/>
            <p:nvPr/>
          </p:nvSpPr>
          <p:spPr>
            <a:xfrm>
              <a:off x="3952525" y="2322625"/>
              <a:ext cx="71175" cy="52325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55"/>
            <p:cNvSpPr/>
            <p:nvPr/>
          </p:nvSpPr>
          <p:spPr>
            <a:xfrm>
              <a:off x="3986525" y="2326300"/>
              <a:ext cx="120875" cy="93650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55"/>
            <p:cNvSpPr/>
            <p:nvPr/>
          </p:nvSpPr>
          <p:spPr>
            <a:xfrm>
              <a:off x="3903350" y="2478500"/>
              <a:ext cx="83200" cy="53900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55"/>
            <p:cNvSpPr/>
            <p:nvPr/>
          </p:nvSpPr>
          <p:spPr>
            <a:xfrm>
              <a:off x="3910150" y="2462825"/>
              <a:ext cx="71700" cy="31400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55"/>
            <p:cNvSpPr/>
            <p:nvPr/>
          </p:nvSpPr>
          <p:spPr>
            <a:xfrm>
              <a:off x="3947825" y="2585750"/>
              <a:ext cx="27225" cy="52325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55"/>
            <p:cNvSpPr/>
            <p:nvPr/>
          </p:nvSpPr>
          <p:spPr>
            <a:xfrm>
              <a:off x="3934750" y="2566400"/>
              <a:ext cx="26175" cy="32975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55"/>
            <p:cNvSpPr/>
            <p:nvPr/>
          </p:nvSpPr>
          <p:spPr>
            <a:xfrm>
              <a:off x="3895525" y="2538675"/>
              <a:ext cx="54425" cy="4762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55"/>
            <p:cNvSpPr/>
            <p:nvPr/>
          </p:nvSpPr>
          <p:spPr>
            <a:xfrm>
              <a:off x="3865700" y="2510950"/>
              <a:ext cx="42400" cy="26700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55"/>
            <p:cNvSpPr/>
            <p:nvPr/>
          </p:nvSpPr>
          <p:spPr>
            <a:xfrm>
              <a:off x="3811300" y="2470650"/>
              <a:ext cx="99925" cy="48150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55"/>
            <p:cNvSpPr/>
            <p:nvPr/>
          </p:nvSpPr>
          <p:spPr>
            <a:xfrm>
              <a:off x="3867800" y="2355575"/>
              <a:ext cx="132350" cy="111450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55"/>
            <p:cNvSpPr/>
            <p:nvPr/>
          </p:nvSpPr>
          <p:spPr>
            <a:xfrm>
              <a:off x="3841625" y="2432475"/>
              <a:ext cx="105700" cy="46050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55"/>
            <p:cNvSpPr/>
            <p:nvPr/>
          </p:nvSpPr>
          <p:spPr>
            <a:xfrm>
              <a:off x="3759500" y="2356100"/>
              <a:ext cx="120350" cy="143875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55"/>
            <p:cNvSpPr/>
            <p:nvPr/>
          </p:nvSpPr>
          <p:spPr>
            <a:xfrm>
              <a:off x="3727600" y="2387500"/>
              <a:ext cx="51800" cy="47100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55"/>
            <p:cNvSpPr/>
            <p:nvPr/>
          </p:nvSpPr>
          <p:spPr>
            <a:xfrm>
              <a:off x="3722900" y="2426200"/>
              <a:ext cx="40825" cy="35075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55"/>
            <p:cNvSpPr/>
            <p:nvPr/>
          </p:nvSpPr>
          <p:spPr>
            <a:xfrm>
              <a:off x="3758475" y="2449750"/>
              <a:ext cx="9950" cy="141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55"/>
            <p:cNvSpPr/>
            <p:nvPr/>
          </p:nvSpPr>
          <p:spPr>
            <a:xfrm>
              <a:off x="3552375" y="2346700"/>
              <a:ext cx="58075" cy="76900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59" name="Google Shape;2359;p55"/>
            <p:cNvGrpSpPr/>
            <p:nvPr/>
          </p:nvGrpSpPr>
          <p:grpSpPr>
            <a:xfrm>
              <a:off x="3586375" y="2281300"/>
              <a:ext cx="125025" cy="175275"/>
              <a:chOff x="3586375" y="2281300"/>
              <a:chExt cx="125025" cy="175275"/>
            </a:xfrm>
          </p:grpSpPr>
          <p:sp>
            <p:nvSpPr>
              <p:cNvPr id="2360" name="Google Shape;2360;p55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1" name="Google Shape;2361;p55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62" name="Google Shape;2362;p55"/>
            <p:cNvSpPr/>
            <p:nvPr/>
          </p:nvSpPr>
          <p:spPr>
            <a:xfrm>
              <a:off x="4300900" y="3419025"/>
              <a:ext cx="109875" cy="205600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63" name="Google Shape;2363;p55"/>
            <p:cNvGrpSpPr/>
            <p:nvPr/>
          </p:nvGrpSpPr>
          <p:grpSpPr>
            <a:xfrm>
              <a:off x="5298975" y="3412225"/>
              <a:ext cx="576450" cy="616225"/>
              <a:chOff x="5298975" y="3412225"/>
              <a:chExt cx="576450" cy="616225"/>
            </a:xfrm>
          </p:grpSpPr>
          <p:sp>
            <p:nvSpPr>
              <p:cNvPr id="2364" name="Google Shape;2364;p55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5" name="Google Shape;2365;p55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366" name="Google Shape;2366;p55"/>
            <p:cNvGrpSpPr/>
            <p:nvPr/>
          </p:nvGrpSpPr>
          <p:grpSpPr>
            <a:xfrm>
              <a:off x="5952300" y="3852150"/>
              <a:ext cx="231225" cy="287200"/>
              <a:chOff x="5952300" y="3852150"/>
              <a:chExt cx="231225" cy="287200"/>
            </a:xfrm>
          </p:grpSpPr>
          <p:sp>
            <p:nvSpPr>
              <p:cNvPr id="2367" name="Google Shape;2367;p55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8" name="Google Shape;2368;p55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69" name="Google Shape;2369;p55"/>
            <p:cNvSpPr/>
            <p:nvPr/>
          </p:nvSpPr>
          <p:spPr>
            <a:xfrm>
              <a:off x="3399625" y="2088800"/>
              <a:ext cx="127125" cy="77450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55"/>
            <p:cNvSpPr/>
            <p:nvPr/>
          </p:nvSpPr>
          <p:spPr>
            <a:xfrm>
              <a:off x="4616850" y="2275025"/>
              <a:ext cx="885625" cy="661225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55"/>
            <p:cNvSpPr/>
            <p:nvPr/>
          </p:nvSpPr>
          <p:spPr>
            <a:xfrm>
              <a:off x="5150925" y="2903250"/>
              <a:ext cx="1600" cy="2125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55"/>
            <p:cNvSpPr/>
            <p:nvPr/>
          </p:nvSpPr>
          <p:spPr>
            <a:xfrm>
              <a:off x="5134200" y="2918425"/>
              <a:ext cx="2625" cy="2650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55"/>
            <p:cNvSpPr/>
            <p:nvPr/>
          </p:nvSpPr>
          <p:spPr>
            <a:xfrm>
              <a:off x="4608475" y="2660550"/>
              <a:ext cx="5275" cy="1600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55"/>
            <p:cNvSpPr/>
            <p:nvPr/>
          </p:nvSpPr>
          <p:spPr>
            <a:xfrm>
              <a:off x="4302475" y="2310075"/>
              <a:ext cx="547700" cy="287725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55"/>
            <p:cNvSpPr/>
            <p:nvPr/>
          </p:nvSpPr>
          <p:spPr>
            <a:xfrm>
              <a:off x="4443200" y="2520875"/>
              <a:ext cx="231750" cy="144400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55"/>
            <p:cNvSpPr/>
            <p:nvPr/>
          </p:nvSpPr>
          <p:spPr>
            <a:xfrm>
              <a:off x="4401875" y="2571100"/>
              <a:ext cx="207150" cy="130275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77" name="Google Shape;2377;p55"/>
            <p:cNvGrpSpPr/>
            <p:nvPr/>
          </p:nvGrpSpPr>
          <p:grpSpPr>
            <a:xfrm>
              <a:off x="4842300" y="3099950"/>
              <a:ext cx="31425" cy="59650"/>
              <a:chOff x="4842300" y="3099950"/>
              <a:chExt cx="31425" cy="59650"/>
            </a:xfrm>
          </p:grpSpPr>
          <p:sp>
            <p:nvSpPr>
              <p:cNvPr id="2378" name="Google Shape;2378;p55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9" name="Google Shape;2379;p55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0" name="Google Shape;2380;p55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1" name="Google Shape;2381;p55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82" name="Google Shape;2382;p55"/>
            <p:cNvSpPr/>
            <p:nvPr/>
          </p:nvSpPr>
          <p:spPr>
            <a:xfrm>
              <a:off x="4663400" y="2731150"/>
              <a:ext cx="405425" cy="396025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55"/>
            <p:cNvSpPr/>
            <p:nvPr/>
          </p:nvSpPr>
          <p:spPr>
            <a:xfrm>
              <a:off x="4822425" y="2778250"/>
              <a:ext cx="119300" cy="63825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55"/>
            <p:cNvSpPr/>
            <p:nvPr/>
          </p:nvSpPr>
          <p:spPr>
            <a:xfrm>
              <a:off x="4547800" y="2671000"/>
              <a:ext cx="200375" cy="220775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55"/>
            <p:cNvSpPr/>
            <p:nvPr/>
          </p:nvSpPr>
          <p:spPr>
            <a:xfrm>
              <a:off x="4533150" y="2640675"/>
              <a:ext cx="191475" cy="159550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55"/>
            <p:cNvSpPr/>
            <p:nvPr/>
          </p:nvSpPr>
          <p:spPr>
            <a:xfrm>
              <a:off x="3978150" y="2401100"/>
              <a:ext cx="237525" cy="148050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55"/>
            <p:cNvSpPr/>
            <p:nvPr/>
          </p:nvSpPr>
          <p:spPr>
            <a:xfrm>
              <a:off x="4036750" y="2474325"/>
              <a:ext cx="49725" cy="55475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55"/>
            <p:cNvSpPr/>
            <p:nvPr/>
          </p:nvSpPr>
          <p:spPr>
            <a:xfrm>
              <a:off x="3957250" y="2483750"/>
              <a:ext cx="127650" cy="81625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55"/>
            <p:cNvSpPr/>
            <p:nvPr/>
          </p:nvSpPr>
          <p:spPr>
            <a:xfrm>
              <a:off x="3989150" y="2555400"/>
              <a:ext cx="83725" cy="52850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90" name="Google Shape;2390;p55"/>
            <p:cNvGrpSpPr/>
            <p:nvPr/>
          </p:nvGrpSpPr>
          <p:grpSpPr>
            <a:xfrm>
              <a:off x="3866750" y="2520350"/>
              <a:ext cx="78475" cy="60700"/>
              <a:chOff x="3866750" y="2520350"/>
              <a:chExt cx="78475" cy="60700"/>
            </a:xfrm>
          </p:grpSpPr>
          <p:sp>
            <p:nvSpPr>
              <p:cNvPr id="2391" name="Google Shape;2391;p55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2" name="Google Shape;2392;p55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3" name="Google Shape;2393;p55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4" name="Google Shape;2394;p55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95" name="Google Shape;2395;p55"/>
            <p:cNvSpPr/>
            <p:nvPr/>
          </p:nvSpPr>
          <p:spPr>
            <a:xfrm>
              <a:off x="3799775" y="2577900"/>
              <a:ext cx="14675" cy="29325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55"/>
            <p:cNvSpPr/>
            <p:nvPr/>
          </p:nvSpPr>
          <p:spPr>
            <a:xfrm>
              <a:off x="3567525" y="2564825"/>
              <a:ext cx="160625" cy="134450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55"/>
            <p:cNvSpPr/>
            <p:nvPr/>
          </p:nvSpPr>
          <p:spPr>
            <a:xfrm>
              <a:off x="4298300" y="2628625"/>
              <a:ext cx="25125" cy="19925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55"/>
            <p:cNvSpPr/>
            <p:nvPr/>
          </p:nvSpPr>
          <p:spPr>
            <a:xfrm>
              <a:off x="4292025" y="2631250"/>
              <a:ext cx="295050" cy="237500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55"/>
            <p:cNvSpPr/>
            <p:nvPr/>
          </p:nvSpPr>
          <p:spPr>
            <a:xfrm>
              <a:off x="4277375" y="2602475"/>
              <a:ext cx="51800" cy="43975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55"/>
            <p:cNvSpPr/>
            <p:nvPr/>
          </p:nvSpPr>
          <p:spPr>
            <a:xfrm>
              <a:off x="4044600" y="2592025"/>
              <a:ext cx="260525" cy="107250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55"/>
            <p:cNvSpPr/>
            <p:nvPr/>
          </p:nvSpPr>
          <p:spPr>
            <a:xfrm>
              <a:off x="4041450" y="2592550"/>
              <a:ext cx="39775" cy="35075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55"/>
            <p:cNvSpPr/>
            <p:nvPr/>
          </p:nvSpPr>
          <p:spPr>
            <a:xfrm>
              <a:off x="4231325" y="2673625"/>
              <a:ext cx="139700" cy="134450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55"/>
            <p:cNvSpPr/>
            <p:nvPr/>
          </p:nvSpPr>
          <p:spPr>
            <a:xfrm>
              <a:off x="4345375" y="2791325"/>
              <a:ext cx="25125" cy="25650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55"/>
            <p:cNvSpPr/>
            <p:nvPr/>
          </p:nvSpPr>
          <p:spPr>
            <a:xfrm>
              <a:off x="4136125" y="2704475"/>
              <a:ext cx="32475" cy="18350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55"/>
            <p:cNvSpPr/>
            <p:nvPr/>
          </p:nvSpPr>
          <p:spPr>
            <a:xfrm>
              <a:off x="4184250" y="2677275"/>
              <a:ext cx="90000" cy="80075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55"/>
            <p:cNvSpPr/>
            <p:nvPr/>
          </p:nvSpPr>
          <p:spPr>
            <a:xfrm>
              <a:off x="4165950" y="2741625"/>
              <a:ext cx="22000" cy="63850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55"/>
            <p:cNvSpPr/>
            <p:nvPr/>
          </p:nvSpPr>
          <p:spPr>
            <a:xfrm>
              <a:off x="4185300" y="2741625"/>
              <a:ext cx="5775" cy="13100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55"/>
            <p:cNvSpPr/>
            <p:nvPr/>
          </p:nvSpPr>
          <p:spPr>
            <a:xfrm>
              <a:off x="4179025" y="2755750"/>
              <a:ext cx="7875" cy="18325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55"/>
            <p:cNvSpPr/>
            <p:nvPr/>
          </p:nvSpPr>
          <p:spPr>
            <a:xfrm>
              <a:off x="4179025" y="2721750"/>
              <a:ext cx="18850" cy="23550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55"/>
            <p:cNvSpPr/>
            <p:nvPr/>
          </p:nvSpPr>
          <p:spPr>
            <a:xfrm>
              <a:off x="4180075" y="2740050"/>
              <a:ext cx="58075" cy="71700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55"/>
            <p:cNvSpPr/>
            <p:nvPr/>
          </p:nvSpPr>
          <p:spPr>
            <a:xfrm>
              <a:off x="4179025" y="2758875"/>
              <a:ext cx="299225" cy="252175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55"/>
            <p:cNvSpPr/>
            <p:nvPr/>
          </p:nvSpPr>
          <p:spPr>
            <a:xfrm>
              <a:off x="4409700" y="2852525"/>
              <a:ext cx="11025" cy="24075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55"/>
            <p:cNvSpPr/>
            <p:nvPr/>
          </p:nvSpPr>
          <p:spPr>
            <a:xfrm>
              <a:off x="4421225" y="2854100"/>
              <a:ext cx="69075" cy="54425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55"/>
            <p:cNvSpPr/>
            <p:nvPr/>
          </p:nvSpPr>
          <p:spPr>
            <a:xfrm>
              <a:off x="4434300" y="2866125"/>
              <a:ext cx="108300" cy="133400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55"/>
            <p:cNvSpPr/>
            <p:nvPr/>
          </p:nvSpPr>
          <p:spPr>
            <a:xfrm>
              <a:off x="4483475" y="2847275"/>
              <a:ext cx="5775" cy="13125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55"/>
            <p:cNvSpPr/>
            <p:nvPr/>
          </p:nvSpPr>
          <p:spPr>
            <a:xfrm>
              <a:off x="4300375" y="2959750"/>
              <a:ext cx="153825" cy="99925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55"/>
            <p:cNvSpPr/>
            <p:nvPr/>
          </p:nvSpPr>
          <p:spPr>
            <a:xfrm>
              <a:off x="4035700" y="2769350"/>
              <a:ext cx="180500" cy="151725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55"/>
            <p:cNvSpPr/>
            <p:nvPr/>
          </p:nvSpPr>
          <p:spPr>
            <a:xfrm>
              <a:off x="4003800" y="2919475"/>
              <a:ext cx="238550" cy="273600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55"/>
            <p:cNvSpPr/>
            <p:nvPr/>
          </p:nvSpPr>
          <p:spPr>
            <a:xfrm>
              <a:off x="4166475" y="3025650"/>
              <a:ext cx="219725" cy="166900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55"/>
            <p:cNvSpPr/>
            <p:nvPr/>
          </p:nvSpPr>
          <p:spPr>
            <a:xfrm>
              <a:off x="4213550" y="2979100"/>
              <a:ext cx="96800" cy="85825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55"/>
            <p:cNvSpPr/>
            <p:nvPr/>
          </p:nvSpPr>
          <p:spPr>
            <a:xfrm>
              <a:off x="4292025" y="3059150"/>
              <a:ext cx="21975" cy="26175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55"/>
            <p:cNvSpPr/>
            <p:nvPr/>
          </p:nvSpPr>
          <p:spPr>
            <a:xfrm>
              <a:off x="4282600" y="3069600"/>
              <a:ext cx="148050" cy="196175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55"/>
            <p:cNvSpPr/>
            <p:nvPr/>
          </p:nvSpPr>
          <p:spPr>
            <a:xfrm>
              <a:off x="4175375" y="3163750"/>
              <a:ext cx="121375" cy="147025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55"/>
            <p:cNvSpPr/>
            <p:nvPr/>
          </p:nvSpPr>
          <p:spPr>
            <a:xfrm>
              <a:off x="4145025" y="3258950"/>
              <a:ext cx="11000" cy="25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55"/>
            <p:cNvSpPr/>
            <p:nvPr/>
          </p:nvSpPr>
          <p:spPr>
            <a:xfrm>
              <a:off x="4115200" y="3182075"/>
              <a:ext cx="83725" cy="82675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55"/>
            <p:cNvSpPr/>
            <p:nvPr/>
          </p:nvSpPr>
          <p:spPr>
            <a:xfrm>
              <a:off x="3898125" y="3081625"/>
              <a:ext cx="188350" cy="127150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55"/>
            <p:cNvSpPr/>
            <p:nvPr/>
          </p:nvSpPr>
          <p:spPr>
            <a:xfrm>
              <a:off x="3821225" y="2747900"/>
              <a:ext cx="223400" cy="207700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55"/>
            <p:cNvSpPr/>
            <p:nvPr/>
          </p:nvSpPr>
          <p:spPr>
            <a:xfrm>
              <a:off x="3792975" y="2679900"/>
              <a:ext cx="57050" cy="111450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55"/>
            <p:cNvSpPr/>
            <p:nvPr/>
          </p:nvSpPr>
          <p:spPr>
            <a:xfrm>
              <a:off x="3568575" y="2683550"/>
              <a:ext cx="289825" cy="280400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55"/>
            <p:cNvSpPr/>
            <p:nvPr/>
          </p:nvSpPr>
          <p:spPr>
            <a:xfrm>
              <a:off x="3511050" y="2702400"/>
              <a:ext cx="167400" cy="132350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55"/>
            <p:cNvSpPr/>
            <p:nvPr/>
          </p:nvSpPr>
          <p:spPr>
            <a:xfrm>
              <a:off x="3450875" y="2834200"/>
              <a:ext cx="118775" cy="95225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55"/>
            <p:cNvSpPr/>
            <p:nvPr/>
          </p:nvSpPr>
          <p:spPr>
            <a:xfrm>
              <a:off x="3450375" y="2838400"/>
              <a:ext cx="170550" cy="18780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55"/>
            <p:cNvSpPr/>
            <p:nvPr/>
          </p:nvSpPr>
          <p:spPr>
            <a:xfrm>
              <a:off x="3518375" y="2873975"/>
              <a:ext cx="235400" cy="218150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55"/>
            <p:cNvSpPr/>
            <p:nvPr/>
          </p:nvSpPr>
          <p:spPr>
            <a:xfrm>
              <a:off x="3617750" y="3020950"/>
              <a:ext cx="108825" cy="79025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55"/>
            <p:cNvSpPr/>
            <p:nvPr/>
          </p:nvSpPr>
          <p:spPr>
            <a:xfrm>
              <a:off x="3442525" y="2997925"/>
              <a:ext cx="93125" cy="68050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55"/>
            <p:cNvSpPr/>
            <p:nvPr/>
          </p:nvSpPr>
          <p:spPr>
            <a:xfrm>
              <a:off x="3452975" y="3056525"/>
              <a:ext cx="44500" cy="26700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37" name="Google Shape;2437;p55"/>
            <p:cNvGrpSpPr/>
            <p:nvPr/>
          </p:nvGrpSpPr>
          <p:grpSpPr>
            <a:xfrm>
              <a:off x="3450375" y="3038225"/>
              <a:ext cx="132875" cy="99400"/>
              <a:chOff x="3450375" y="3038225"/>
              <a:chExt cx="132875" cy="99400"/>
            </a:xfrm>
          </p:grpSpPr>
          <p:sp>
            <p:nvSpPr>
              <p:cNvPr id="2438" name="Google Shape;2438;p55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9" name="Google Shape;2439;p55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440" name="Google Shape;2440;p55"/>
            <p:cNvSpPr/>
            <p:nvPr/>
          </p:nvSpPr>
          <p:spPr>
            <a:xfrm>
              <a:off x="3503200" y="3095750"/>
              <a:ext cx="40300" cy="48150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55"/>
            <p:cNvSpPr/>
            <p:nvPr/>
          </p:nvSpPr>
          <p:spPr>
            <a:xfrm>
              <a:off x="3529350" y="3117725"/>
              <a:ext cx="58600" cy="62800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55"/>
            <p:cNvSpPr/>
            <p:nvPr/>
          </p:nvSpPr>
          <p:spPr>
            <a:xfrm>
              <a:off x="3570150" y="3086875"/>
              <a:ext cx="89475" cy="94175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55"/>
            <p:cNvSpPr/>
            <p:nvPr/>
          </p:nvSpPr>
          <p:spPr>
            <a:xfrm>
              <a:off x="3647050" y="3079025"/>
              <a:ext cx="61225" cy="95750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55"/>
            <p:cNvSpPr/>
            <p:nvPr/>
          </p:nvSpPr>
          <p:spPr>
            <a:xfrm>
              <a:off x="3689950" y="3079025"/>
              <a:ext cx="29300" cy="77950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55"/>
            <p:cNvSpPr/>
            <p:nvPr/>
          </p:nvSpPr>
          <p:spPr>
            <a:xfrm>
              <a:off x="3705625" y="3059150"/>
              <a:ext cx="45025" cy="94175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55"/>
            <p:cNvSpPr/>
            <p:nvPr/>
          </p:nvSpPr>
          <p:spPr>
            <a:xfrm>
              <a:off x="3881925" y="2896975"/>
              <a:ext cx="150650" cy="239600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55"/>
            <p:cNvSpPr/>
            <p:nvPr/>
          </p:nvSpPr>
          <p:spPr>
            <a:xfrm>
              <a:off x="3863600" y="3051825"/>
              <a:ext cx="4725" cy="2625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55"/>
            <p:cNvSpPr/>
            <p:nvPr/>
          </p:nvSpPr>
          <p:spPr>
            <a:xfrm>
              <a:off x="3695700" y="2900125"/>
              <a:ext cx="220250" cy="171075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55"/>
            <p:cNvSpPr/>
            <p:nvPr/>
          </p:nvSpPr>
          <p:spPr>
            <a:xfrm>
              <a:off x="3732825" y="3041350"/>
              <a:ext cx="165325" cy="141775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55"/>
            <p:cNvSpPr/>
            <p:nvPr/>
          </p:nvSpPr>
          <p:spPr>
            <a:xfrm>
              <a:off x="3813400" y="3053900"/>
              <a:ext cx="109850" cy="164800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55"/>
            <p:cNvSpPr/>
            <p:nvPr/>
          </p:nvSpPr>
          <p:spPr>
            <a:xfrm>
              <a:off x="3813900" y="3211875"/>
              <a:ext cx="82675" cy="89475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55"/>
            <p:cNvSpPr/>
            <p:nvPr/>
          </p:nvSpPr>
          <p:spPr>
            <a:xfrm>
              <a:off x="3821750" y="3213450"/>
              <a:ext cx="29325" cy="18850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55"/>
            <p:cNvSpPr/>
            <p:nvPr/>
          </p:nvSpPr>
          <p:spPr>
            <a:xfrm>
              <a:off x="3848425" y="3188875"/>
              <a:ext cx="110925" cy="129750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55"/>
            <p:cNvSpPr/>
            <p:nvPr/>
          </p:nvSpPr>
          <p:spPr>
            <a:xfrm>
              <a:off x="3860475" y="3308125"/>
              <a:ext cx="15700" cy="21475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55"/>
            <p:cNvSpPr/>
            <p:nvPr/>
          </p:nvSpPr>
          <p:spPr>
            <a:xfrm>
              <a:off x="4111550" y="3257925"/>
              <a:ext cx="161650" cy="164775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55"/>
            <p:cNvSpPr/>
            <p:nvPr/>
          </p:nvSpPr>
          <p:spPr>
            <a:xfrm>
              <a:off x="4106850" y="3261050"/>
              <a:ext cx="29300" cy="24100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55"/>
            <p:cNvSpPr/>
            <p:nvPr/>
          </p:nvSpPr>
          <p:spPr>
            <a:xfrm>
              <a:off x="4106850" y="3275175"/>
              <a:ext cx="28775" cy="35075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55"/>
            <p:cNvSpPr/>
            <p:nvPr/>
          </p:nvSpPr>
          <p:spPr>
            <a:xfrm>
              <a:off x="3862550" y="3166900"/>
              <a:ext cx="275700" cy="273075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55"/>
            <p:cNvSpPr/>
            <p:nvPr/>
          </p:nvSpPr>
          <p:spPr>
            <a:xfrm>
              <a:off x="4159150" y="3380850"/>
              <a:ext cx="46050" cy="116150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55"/>
            <p:cNvSpPr/>
            <p:nvPr/>
          </p:nvSpPr>
          <p:spPr>
            <a:xfrm>
              <a:off x="4001175" y="3363575"/>
              <a:ext cx="170550" cy="145450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55"/>
            <p:cNvSpPr/>
            <p:nvPr/>
          </p:nvSpPr>
          <p:spPr>
            <a:xfrm>
              <a:off x="3852625" y="3330100"/>
              <a:ext cx="181000" cy="178925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55"/>
            <p:cNvSpPr/>
            <p:nvPr/>
          </p:nvSpPr>
          <p:spPr>
            <a:xfrm>
              <a:off x="4046675" y="3472375"/>
              <a:ext cx="113025" cy="103075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55"/>
            <p:cNvSpPr/>
            <p:nvPr/>
          </p:nvSpPr>
          <p:spPr>
            <a:xfrm>
              <a:off x="3968750" y="3504300"/>
              <a:ext cx="135500" cy="135500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55"/>
            <p:cNvSpPr/>
            <p:nvPr/>
          </p:nvSpPr>
          <p:spPr>
            <a:xfrm>
              <a:off x="3853150" y="3491725"/>
              <a:ext cx="193550" cy="182075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55"/>
            <p:cNvSpPr/>
            <p:nvPr/>
          </p:nvSpPr>
          <p:spPr>
            <a:xfrm>
              <a:off x="4123050" y="3397575"/>
              <a:ext cx="150675" cy="242750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55"/>
            <p:cNvSpPr/>
            <p:nvPr/>
          </p:nvSpPr>
          <p:spPr>
            <a:xfrm>
              <a:off x="4120450" y="3622500"/>
              <a:ext cx="20950" cy="23575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55"/>
            <p:cNvSpPr/>
            <p:nvPr/>
          </p:nvSpPr>
          <p:spPr>
            <a:xfrm>
              <a:off x="4064475" y="3669050"/>
              <a:ext cx="33500" cy="3142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55"/>
            <p:cNvSpPr/>
            <p:nvPr/>
          </p:nvSpPr>
          <p:spPr>
            <a:xfrm>
              <a:off x="4697400" y="2660025"/>
              <a:ext cx="105175" cy="86850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55"/>
            <p:cNvSpPr/>
            <p:nvPr/>
          </p:nvSpPr>
          <p:spPr>
            <a:xfrm>
              <a:off x="4697400" y="2660025"/>
              <a:ext cx="105175" cy="86850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55"/>
            <p:cNvSpPr/>
            <p:nvPr/>
          </p:nvSpPr>
          <p:spPr>
            <a:xfrm>
              <a:off x="4252775" y="2586800"/>
              <a:ext cx="70650" cy="19900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55"/>
            <p:cNvSpPr/>
            <p:nvPr/>
          </p:nvSpPr>
          <p:spPr>
            <a:xfrm>
              <a:off x="4298825" y="2603000"/>
              <a:ext cx="2625" cy="2650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BAC8D3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55"/>
            <p:cNvSpPr/>
            <p:nvPr/>
          </p:nvSpPr>
          <p:spPr>
            <a:xfrm>
              <a:off x="4949025" y="2811200"/>
              <a:ext cx="44475" cy="26175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55"/>
            <p:cNvSpPr/>
            <p:nvPr/>
          </p:nvSpPr>
          <p:spPr>
            <a:xfrm>
              <a:off x="3967175" y="2589925"/>
              <a:ext cx="35075" cy="29850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55"/>
            <p:cNvSpPr/>
            <p:nvPr/>
          </p:nvSpPr>
          <p:spPr>
            <a:xfrm>
              <a:off x="3938400" y="2522975"/>
              <a:ext cx="58625" cy="76925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75" name="Google Shape;2475;p55"/>
          <p:cNvGrpSpPr/>
          <p:nvPr/>
        </p:nvGrpSpPr>
        <p:grpSpPr>
          <a:xfrm>
            <a:off x="4073623" y="3195884"/>
            <a:ext cx="1990503" cy="1173794"/>
            <a:chOff x="4714886" y="3271938"/>
            <a:chExt cx="1202721" cy="709241"/>
          </a:xfrm>
        </p:grpSpPr>
        <p:grpSp>
          <p:nvGrpSpPr>
            <p:cNvPr id="2476" name="Google Shape;2476;p55"/>
            <p:cNvGrpSpPr/>
            <p:nvPr/>
          </p:nvGrpSpPr>
          <p:grpSpPr>
            <a:xfrm>
              <a:off x="4714886" y="3271938"/>
              <a:ext cx="1202721" cy="709241"/>
              <a:chOff x="2514225" y="4239175"/>
              <a:chExt cx="2084800" cy="1229400"/>
            </a:xfrm>
          </p:grpSpPr>
          <p:sp>
            <p:nvSpPr>
              <p:cNvPr id="2477" name="Google Shape;2477;p55"/>
              <p:cNvSpPr/>
              <p:nvPr/>
            </p:nvSpPr>
            <p:spPr>
              <a:xfrm>
                <a:off x="4176650" y="5109975"/>
                <a:ext cx="242800" cy="213275"/>
              </a:xfrm>
              <a:custGeom>
                <a:avLst/>
                <a:gdLst/>
                <a:ahLst/>
                <a:cxnLst/>
                <a:rect l="l" t="t" r="r" b="b"/>
                <a:pathLst>
                  <a:path w="9712" h="8531" extrusionOk="0">
                    <a:moveTo>
                      <a:pt x="7051" y="0"/>
                    </a:moveTo>
                    <a:cubicBezTo>
                      <a:pt x="7036" y="0"/>
                      <a:pt x="7009" y="41"/>
                      <a:pt x="7001" y="75"/>
                    </a:cubicBezTo>
                    <a:cubicBezTo>
                      <a:pt x="7013" y="149"/>
                      <a:pt x="7001" y="235"/>
                      <a:pt x="6964" y="309"/>
                    </a:cubicBezTo>
                    <a:cubicBezTo>
                      <a:pt x="6902" y="396"/>
                      <a:pt x="6828" y="469"/>
                      <a:pt x="6853" y="482"/>
                    </a:cubicBezTo>
                    <a:cubicBezTo>
                      <a:pt x="6877" y="506"/>
                      <a:pt x="6951" y="506"/>
                      <a:pt x="6914" y="556"/>
                    </a:cubicBezTo>
                    <a:cubicBezTo>
                      <a:pt x="6877" y="617"/>
                      <a:pt x="6853" y="679"/>
                      <a:pt x="6865" y="753"/>
                    </a:cubicBezTo>
                    <a:cubicBezTo>
                      <a:pt x="6865" y="827"/>
                      <a:pt x="6803" y="876"/>
                      <a:pt x="6828" y="901"/>
                    </a:cubicBezTo>
                    <a:cubicBezTo>
                      <a:pt x="6840" y="962"/>
                      <a:pt x="6853" y="1012"/>
                      <a:pt x="6853" y="1073"/>
                    </a:cubicBezTo>
                    <a:cubicBezTo>
                      <a:pt x="6853" y="1110"/>
                      <a:pt x="6853" y="1246"/>
                      <a:pt x="6828" y="1431"/>
                    </a:cubicBezTo>
                    <a:cubicBezTo>
                      <a:pt x="6803" y="1615"/>
                      <a:pt x="6730" y="1886"/>
                      <a:pt x="6631" y="1973"/>
                    </a:cubicBezTo>
                    <a:cubicBezTo>
                      <a:pt x="6594" y="1999"/>
                      <a:pt x="6552" y="2012"/>
                      <a:pt x="6511" y="2012"/>
                    </a:cubicBezTo>
                    <a:cubicBezTo>
                      <a:pt x="6458" y="2012"/>
                      <a:pt x="6407" y="1990"/>
                      <a:pt x="6372" y="1948"/>
                    </a:cubicBezTo>
                    <a:cubicBezTo>
                      <a:pt x="6286" y="1874"/>
                      <a:pt x="6261" y="1776"/>
                      <a:pt x="6212" y="1739"/>
                    </a:cubicBezTo>
                    <a:cubicBezTo>
                      <a:pt x="6101" y="1714"/>
                      <a:pt x="5990" y="1665"/>
                      <a:pt x="5904" y="1591"/>
                    </a:cubicBezTo>
                    <a:cubicBezTo>
                      <a:pt x="5830" y="1504"/>
                      <a:pt x="5793" y="1455"/>
                      <a:pt x="5744" y="1455"/>
                    </a:cubicBezTo>
                    <a:cubicBezTo>
                      <a:pt x="5695" y="1455"/>
                      <a:pt x="5621" y="1369"/>
                      <a:pt x="5584" y="1320"/>
                    </a:cubicBezTo>
                    <a:cubicBezTo>
                      <a:pt x="5534" y="1283"/>
                      <a:pt x="5485" y="1246"/>
                      <a:pt x="5424" y="1209"/>
                    </a:cubicBezTo>
                    <a:cubicBezTo>
                      <a:pt x="5399" y="1184"/>
                      <a:pt x="5337" y="1172"/>
                      <a:pt x="5374" y="1122"/>
                    </a:cubicBezTo>
                    <a:cubicBezTo>
                      <a:pt x="5411" y="1049"/>
                      <a:pt x="5460" y="975"/>
                      <a:pt x="5510" y="901"/>
                    </a:cubicBezTo>
                    <a:cubicBezTo>
                      <a:pt x="5547" y="864"/>
                      <a:pt x="5596" y="851"/>
                      <a:pt x="5547" y="827"/>
                    </a:cubicBezTo>
                    <a:cubicBezTo>
                      <a:pt x="5497" y="802"/>
                      <a:pt x="5522" y="704"/>
                      <a:pt x="5596" y="704"/>
                    </a:cubicBezTo>
                    <a:cubicBezTo>
                      <a:pt x="5658" y="704"/>
                      <a:pt x="5596" y="654"/>
                      <a:pt x="5645" y="580"/>
                    </a:cubicBezTo>
                    <a:cubicBezTo>
                      <a:pt x="5695" y="519"/>
                      <a:pt x="5769" y="457"/>
                      <a:pt x="5732" y="432"/>
                    </a:cubicBezTo>
                    <a:cubicBezTo>
                      <a:pt x="5712" y="413"/>
                      <a:pt x="5685" y="356"/>
                      <a:pt x="5657" y="356"/>
                    </a:cubicBezTo>
                    <a:cubicBezTo>
                      <a:pt x="5649" y="356"/>
                      <a:pt x="5641" y="360"/>
                      <a:pt x="5633" y="371"/>
                    </a:cubicBezTo>
                    <a:cubicBezTo>
                      <a:pt x="5601" y="403"/>
                      <a:pt x="5597" y="474"/>
                      <a:pt x="5571" y="474"/>
                    </a:cubicBezTo>
                    <a:cubicBezTo>
                      <a:pt x="5567" y="474"/>
                      <a:pt x="5564" y="472"/>
                      <a:pt x="5559" y="469"/>
                    </a:cubicBezTo>
                    <a:cubicBezTo>
                      <a:pt x="5534" y="432"/>
                      <a:pt x="5485" y="432"/>
                      <a:pt x="5497" y="383"/>
                    </a:cubicBezTo>
                    <a:cubicBezTo>
                      <a:pt x="5505" y="359"/>
                      <a:pt x="5503" y="335"/>
                      <a:pt x="5486" y="335"/>
                    </a:cubicBezTo>
                    <a:cubicBezTo>
                      <a:pt x="5478" y="335"/>
                      <a:pt x="5465" y="342"/>
                      <a:pt x="5448" y="359"/>
                    </a:cubicBezTo>
                    <a:cubicBezTo>
                      <a:pt x="5412" y="404"/>
                      <a:pt x="5361" y="430"/>
                      <a:pt x="5313" y="430"/>
                    </a:cubicBezTo>
                    <a:cubicBezTo>
                      <a:pt x="5296" y="430"/>
                      <a:pt x="5279" y="427"/>
                      <a:pt x="5263" y="420"/>
                    </a:cubicBezTo>
                    <a:cubicBezTo>
                      <a:pt x="5177" y="408"/>
                      <a:pt x="4931" y="272"/>
                      <a:pt x="4832" y="272"/>
                    </a:cubicBezTo>
                    <a:cubicBezTo>
                      <a:pt x="4734" y="260"/>
                      <a:pt x="4734" y="223"/>
                      <a:pt x="4697" y="186"/>
                    </a:cubicBezTo>
                    <a:cubicBezTo>
                      <a:pt x="4658" y="157"/>
                      <a:pt x="4582" y="113"/>
                      <a:pt x="4550" y="113"/>
                    </a:cubicBezTo>
                    <a:cubicBezTo>
                      <a:pt x="4542" y="113"/>
                      <a:pt x="4536" y="116"/>
                      <a:pt x="4536" y="124"/>
                    </a:cubicBezTo>
                    <a:cubicBezTo>
                      <a:pt x="4536" y="161"/>
                      <a:pt x="4549" y="198"/>
                      <a:pt x="4610" y="211"/>
                    </a:cubicBezTo>
                    <a:cubicBezTo>
                      <a:pt x="4623" y="213"/>
                      <a:pt x="4633" y="214"/>
                      <a:pt x="4643" y="214"/>
                    </a:cubicBezTo>
                    <a:cubicBezTo>
                      <a:pt x="4649" y="214"/>
                      <a:pt x="4655" y="213"/>
                      <a:pt x="4660" y="213"/>
                    </a:cubicBezTo>
                    <a:cubicBezTo>
                      <a:pt x="4686" y="213"/>
                      <a:pt x="4697" y="219"/>
                      <a:pt x="4697" y="285"/>
                    </a:cubicBezTo>
                    <a:cubicBezTo>
                      <a:pt x="4697" y="383"/>
                      <a:pt x="4746" y="408"/>
                      <a:pt x="4684" y="432"/>
                    </a:cubicBezTo>
                    <a:cubicBezTo>
                      <a:pt x="4641" y="445"/>
                      <a:pt x="4601" y="451"/>
                      <a:pt x="4561" y="451"/>
                    </a:cubicBezTo>
                    <a:cubicBezTo>
                      <a:pt x="4521" y="451"/>
                      <a:pt x="4481" y="445"/>
                      <a:pt x="4438" y="432"/>
                    </a:cubicBezTo>
                    <a:cubicBezTo>
                      <a:pt x="4424" y="423"/>
                      <a:pt x="4413" y="419"/>
                      <a:pt x="4403" y="419"/>
                    </a:cubicBezTo>
                    <a:cubicBezTo>
                      <a:pt x="4388" y="419"/>
                      <a:pt x="4374" y="430"/>
                      <a:pt x="4352" y="445"/>
                    </a:cubicBezTo>
                    <a:cubicBezTo>
                      <a:pt x="4315" y="482"/>
                      <a:pt x="4265" y="469"/>
                      <a:pt x="4241" y="494"/>
                    </a:cubicBezTo>
                    <a:cubicBezTo>
                      <a:pt x="4216" y="506"/>
                      <a:pt x="4191" y="580"/>
                      <a:pt x="4167" y="630"/>
                    </a:cubicBezTo>
                    <a:cubicBezTo>
                      <a:pt x="4130" y="679"/>
                      <a:pt x="4117" y="753"/>
                      <a:pt x="4093" y="765"/>
                    </a:cubicBezTo>
                    <a:cubicBezTo>
                      <a:pt x="4068" y="814"/>
                      <a:pt x="4031" y="864"/>
                      <a:pt x="4007" y="925"/>
                    </a:cubicBezTo>
                    <a:cubicBezTo>
                      <a:pt x="3982" y="987"/>
                      <a:pt x="3945" y="987"/>
                      <a:pt x="3957" y="1024"/>
                    </a:cubicBezTo>
                    <a:cubicBezTo>
                      <a:pt x="3970" y="1073"/>
                      <a:pt x="4031" y="1147"/>
                      <a:pt x="4019" y="1184"/>
                    </a:cubicBezTo>
                    <a:cubicBezTo>
                      <a:pt x="4011" y="1214"/>
                      <a:pt x="4004" y="1230"/>
                      <a:pt x="3986" y="1230"/>
                    </a:cubicBezTo>
                    <a:cubicBezTo>
                      <a:pt x="3974" y="1230"/>
                      <a:pt x="3957" y="1223"/>
                      <a:pt x="3933" y="1209"/>
                    </a:cubicBezTo>
                    <a:cubicBezTo>
                      <a:pt x="3892" y="1176"/>
                      <a:pt x="3845" y="1159"/>
                      <a:pt x="3800" y="1159"/>
                    </a:cubicBezTo>
                    <a:cubicBezTo>
                      <a:pt x="3778" y="1159"/>
                      <a:pt x="3756" y="1164"/>
                      <a:pt x="3735" y="1172"/>
                    </a:cubicBezTo>
                    <a:cubicBezTo>
                      <a:pt x="3704" y="1204"/>
                      <a:pt x="3645" y="1344"/>
                      <a:pt x="3629" y="1344"/>
                    </a:cubicBezTo>
                    <a:cubicBezTo>
                      <a:pt x="3626" y="1344"/>
                      <a:pt x="3625" y="1341"/>
                      <a:pt x="3625" y="1332"/>
                    </a:cubicBezTo>
                    <a:cubicBezTo>
                      <a:pt x="3612" y="1209"/>
                      <a:pt x="3575" y="1098"/>
                      <a:pt x="3526" y="999"/>
                    </a:cubicBezTo>
                    <a:cubicBezTo>
                      <a:pt x="3464" y="925"/>
                      <a:pt x="3427" y="962"/>
                      <a:pt x="3403" y="913"/>
                    </a:cubicBezTo>
                    <a:cubicBezTo>
                      <a:pt x="3375" y="885"/>
                      <a:pt x="3375" y="835"/>
                      <a:pt x="3366" y="835"/>
                    </a:cubicBezTo>
                    <a:cubicBezTo>
                      <a:pt x="3363" y="835"/>
                      <a:pt x="3359" y="840"/>
                      <a:pt x="3354" y="851"/>
                    </a:cubicBezTo>
                    <a:cubicBezTo>
                      <a:pt x="3317" y="901"/>
                      <a:pt x="3341" y="962"/>
                      <a:pt x="3292" y="962"/>
                    </a:cubicBezTo>
                    <a:cubicBezTo>
                      <a:pt x="3259" y="962"/>
                      <a:pt x="3226" y="929"/>
                      <a:pt x="3201" y="929"/>
                    </a:cubicBezTo>
                    <a:cubicBezTo>
                      <a:pt x="3188" y="929"/>
                      <a:pt x="3177" y="938"/>
                      <a:pt x="3169" y="962"/>
                    </a:cubicBezTo>
                    <a:cubicBezTo>
                      <a:pt x="3146" y="1020"/>
                      <a:pt x="3155" y="1099"/>
                      <a:pt x="3116" y="1099"/>
                    </a:cubicBezTo>
                    <a:cubicBezTo>
                      <a:pt x="3113" y="1099"/>
                      <a:pt x="3110" y="1099"/>
                      <a:pt x="3107" y="1098"/>
                    </a:cubicBezTo>
                    <a:cubicBezTo>
                      <a:pt x="3070" y="1073"/>
                      <a:pt x="3070" y="1061"/>
                      <a:pt x="3058" y="1036"/>
                    </a:cubicBezTo>
                    <a:cubicBezTo>
                      <a:pt x="3056" y="1033"/>
                      <a:pt x="3054" y="1031"/>
                      <a:pt x="3052" y="1031"/>
                    </a:cubicBezTo>
                    <a:cubicBezTo>
                      <a:pt x="3038" y="1031"/>
                      <a:pt x="3017" y="1086"/>
                      <a:pt x="2996" y="1086"/>
                    </a:cubicBezTo>
                    <a:cubicBezTo>
                      <a:pt x="2994" y="1087"/>
                      <a:pt x="2992" y="1088"/>
                      <a:pt x="2990" y="1088"/>
                    </a:cubicBezTo>
                    <a:cubicBezTo>
                      <a:pt x="2981" y="1088"/>
                      <a:pt x="2968" y="1077"/>
                      <a:pt x="2954" y="1077"/>
                    </a:cubicBezTo>
                    <a:cubicBezTo>
                      <a:pt x="2947" y="1077"/>
                      <a:pt x="2941" y="1079"/>
                      <a:pt x="2935" y="1086"/>
                    </a:cubicBezTo>
                    <a:cubicBezTo>
                      <a:pt x="2910" y="1122"/>
                      <a:pt x="2898" y="1196"/>
                      <a:pt x="2935" y="1196"/>
                    </a:cubicBezTo>
                    <a:cubicBezTo>
                      <a:pt x="2959" y="1196"/>
                      <a:pt x="2984" y="1233"/>
                      <a:pt x="2935" y="1233"/>
                    </a:cubicBezTo>
                    <a:cubicBezTo>
                      <a:pt x="2885" y="1233"/>
                      <a:pt x="2848" y="1270"/>
                      <a:pt x="2873" y="1283"/>
                    </a:cubicBezTo>
                    <a:cubicBezTo>
                      <a:pt x="2898" y="1295"/>
                      <a:pt x="2935" y="1332"/>
                      <a:pt x="2873" y="1332"/>
                    </a:cubicBezTo>
                    <a:cubicBezTo>
                      <a:pt x="2866" y="1331"/>
                      <a:pt x="2860" y="1330"/>
                      <a:pt x="2855" y="1330"/>
                    </a:cubicBezTo>
                    <a:cubicBezTo>
                      <a:pt x="2809" y="1330"/>
                      <a:pt x="2799" y="1373"/>
                      <a:pt x="2799" y="1406"/>
                    </a:cubicBezTo>
                    <a:cubicBezTo>
                      <a:pt x="2799" y="1455"/>
                      <a:pt x="2787" y="1554"/>
                      <a:pt x="2836" y="1566"/>
                    </a:cubicBezTo>
                    <a:cubicBezTo>
                      <a:pt x="2873" y="1578"/>
                      <a:pt x="2898" y="1615"/>
                      <a:pt x="2824" y="1615"/>
                    </a:cubicBezTo>
                    <a:cubicBezTo>
                      <a:pt x="2737" y="1615"/>
                      <a:pt x="2664" y="1603"/>
                      <a:pt x="2590" y="1566"/>
                    </a:cubicBezTo>
                    <a:cubicBezTo>
                      <a:pt x="2586" y="1563"/>
                      <a:pt x="2581" y="1562"/>
                      <a:pt x="2577" y="1562"/>
                    </a:cubicBezTo>
                    <a:cubicBezTo>
                      <a:pt x="2543" y="1562"/>
                      <a:pt x="2507" y="1644"/>
                      <a:pt x="2540" y="1677"/>
                    </a:cubicBezTo>
                    <a:cubicBezTo>
                      <a:pt x="2565" y="1714"/>
                      <a:pt x="2627" y="1739"/>
                      <a:pt x="2627" y="1788"/>
                    </a:cubicBezTo>
                    <a:cubicBezTo>
                      <a:pt x="2627" y="1824"/>
                      <a:pt x="2613" y="1847"/>
                      <a:pt x="2601" y="1847"/>
                    </a:cubicBezTo>
                    <a:cubicBezTo>
                      <a:pt x="2597" y="1847"/>
                      <a:pt x="2593" y="1844"/>
                      <a:pt x="2590" y="1837"/>
                    </a:cubicBezTo>
                    <a:cubicBezTo>
                      <a:pt x="2583" y="1828"/>
                      <a:pt x="2578" y="1824"/>
                      <a:pt x="2573" y="1824"/>
                    </a:cubicBezTo>
                    <a:cubicBezTo>
                      <a:pt x="2560" y="1824"/>
                      <a:pt x="2553" y="1859"/>
                      <a:pt x="2553" y="1886"/>
                    </a:cubicBezTo>
                    <a:cubicBezTo>
                      <a:pt x="2553" y="1897"/>
                      <a:pt x="2548" y="1901"/>
                      <a:pt x="2540" y="1901"/>
                    </a:cubicBezTo>
                    <a:cubicBezTo>
                      <a:pt x="2522" y="1901"/>
                      <a:pt x="2488" y="1872"/>
                      <a:pt x="2479" y="1837"/>
                    </a:cubicBezTo>
                    <a:cubicBezTo>
                      <a:pt x="2454" y="1788"/>
                      <a:pt x="2429" y="1665"/>
                      <a:pt x="2405" y="1665"/>
                    </a:cubicBezTo>
                    <a:cubicBezTo>
                      <a:pt x="2368" y="1665"/>
                      <a:pt x="2282" y="1751"/>
                      <a:pt x="2245" y="1837"/>
                    </a:cubicBezTo>
                    <a:cubicBezTo>
                      <a:pt x="2220" y="1923"/>
                      <a:pt x="2195" y="1997"/>
                      <a:pt x="2208" y="2047"/>
                    </a:cubicBezTo>
                    <a:cubicBezTo>
                      <a:pt x="2220" y="2084"/>
                      <a:pt x="2245" y="2121"/>
                      <a:pt x="2220" y="2145"/>
                    </a:cubicBezTo>
                    <a:cubicBezTo>
                      <a:pt x="2195" y="2157"/>
                      <a:pt x="2097" y="2305"/>
                      <a:pt x="2035" y="2392"/>
                    </a:cubicBezTo>
                    <a:cubicBezTo>
                      <a:pt x="1949" y="2490"/>
                      <a:pt x="1850" y="2564"/>
                      <a:pt x="1727" y="2601"/>
                    </a:cubicBezTo>
                    <a:cubicBezTo>
                      <a:pt x="1629" y="2626"/>
                      <a:pt x="1505" y="2626"/>
                      <a:pt x="1456" y="2650"/>
                    </a:cubicBezTo>
                    <a:cubicBezTo>
                      <a:pt x="1407" y="2663"/>
                      <a:pt x="1431" y="2687"/>
                      <a:pt x="1357" y="2724"/>
                    </a:cubicBezTo>
                    <a:cubicBezTo>
                      <a:pt x="1296" y="2761"/>
                      <a:pt x="1173" y="2786"/>
                      <a:pt x="1123" y="2811"/>
                    </a:cubicBezTo>
                    <a:cubicBezTo>
                      <a:pt x="1086" y="2835"/>
                      <a:pt x="1086" y="2835"/>
                      <a:pt x="1025" y="2835"/>
                    </a:cubicBezTo>
                    <a:cubicBezTo>
                      <a:pt x="914" y="2860"/>
                      <a:pt x="803" y="2909"/>
                      <a:pt x="717" y="2983"/>
                    </a:cubicBezTo>
                    <a:cubicBezTo>
                      <a:pt x="643" y="3057"/>
                      <a:pt x="581" y="3119"/>
                      <a:pt x="532" y="3119"/>
                    </a:cubicBezTo>
                    <a:cubicBezTo>
                      <a:pt x="458" y="3131"/>
                      <a:pt x="384" y="3192"/>
                      <a:pt x="359" y="3266"/>
                    </a:cubicBezTo>
                    <a:cubicBezTo>
                      <a:pt x="350" y="3312"/>
                      <a:pt x="348" y="3379"/>
                      <a:pt x="337" y="3379"/>
                    </a:cubicBezTo>
                    <a:cubicBezTo>
                      <a:pt x="333" y="3379"/>
                      <a:pt x="329" y="3371"/>
                      <a:pt x="322" y="3353"/>
                    </a:cubicBezTo>
                    <a:cubicBezTo>
                      <a:pt x="302" y="3290"/>
                      <a:pt x="325" y="3166"/>
                      <a:pt x="303" y="3166"/>
                    </a:cubicBezTo>
                    <a:cubicBezTo>
                      <a:pt x="299" y="3166"/>
                      <a:pt x="293" y="3171"/>
                      <a:pt x="285" y="3180"/>
                    </a:cubicBezTo>
                    <a:cubicBezTo>
                      <a:pt x="236" y="3254"/>
                      <a:pt x="199" y="3353"/>
                      <a:pt x="199" y="3451"/>
                    </a:cubicBezTo>
                    <a:cubicBezTo>
                      <a:pt x="199" y="3501"/>
                      <a:pt x="236" y="3488"/>
                      <a:pt x="199" y="3562"/>
                    </a:cubicBezTo>
                    <a:cubicBezTo>
                      <a:pt x="162" y="3661"/>
                      <a:pt x="138" y="3759"/>
                      <a:pt x="138" y="3870"/>
                    </a:cubicBezTo>
                    <a:cubicBezTo>
                      <a:pt x="162" y="3993"/>
                      <a:pt x="212" y="4117"/>
                      <a:pt x="261" y="4240"/>
                    </a:cubicBezTo>
                    <a:cubicBezTo>
                      <a:pt x="283" y="4340"/>
                      <a:pt x="315" y="4530"/>
                      <a:pt x="285" y="4530"/>
                    </a:cubicBezTo>
                    <a:cubicBezTo>
                      <a:pt x="282" y="4530"/>
                      <a:pt x="278" y="4528"/>
                      <a:pt x="273" y="4523"/>
                    </a:cubicBezTo>
                    <a:cubicBezTo>
                      <a:pt x="239" y="4466"/>
                      <a:pt x="150" y="4311"/>
                      <a:pt x="139" y="4311"/>
                    </a:cubicBezTo>
                    <a:cubicBezTo>
                      <a:pt x="138" y="4311"/>
                      <a:pt x="138" y="4312"/>
                      <a:pt x="138" y="4314"/>
                    </a:cubicBezTo>
                    <a:cubicBezTo>
                      <a:pt x="138" y="4351"/>
                      <a:pt x="224" y="4499"/>
                      <a:pt x="224" y="4523"/>
                    </a:cubicBezTo>
                    <a:cubicBezTo>
                      <a:pt x="224" y="4532"/>
                      <a:pt x="203" y="4577"/>
                      <a:pt x="177" y="4577"/>
                    </a:cubicBezTo>
                    <a:cubicBezTo>
                      <a:pt x="168" y="4577"/>
                      <a:pt x="159" y="4572"/>
                      <a:pt x="150" y="4560"/>
                    </a:cubicBezTo>
                    <a:cubicBezTo>
                      <a:pt x="116" y="4516"/>
                      <a:pt x="12" y="4319"/>
                      <a:pt x="2" y="4319"/>
                    </a:cubicBezTo>
                    <a:lnTo>
                      <a:pt x="2" y="4319"/>
                    </a:lnTo>
                    <a:cubicBezTo>
                      <a:pt x="1" y="4319"/>
                      <a:pt x="1" y="4321"/>
                      <a:pt x="2" y="4326"/>
                    </a:cubicBezTo>
                    <a:cubicBezTo>
                      <a:pt x="39" y="4437"/>
                      <a:pt x="101" y="4548"/>
                      <a:pt x="175" y="4634"/>
                    </a:cubicBezTo>
                    <a:cubicBezTo>
                      <a:pt x="249" y="4720"/>
                      <a:pt x="285" y="4819"/>
                      <a:pt x="298" y="4930"/>
                    </a:cubicBezTo>
                    <a:cubicBezTo>
                      <a:pt x="298" y="5016"/>
                      <a:pt x="310" y="5102"/>
                      <a:pt x="347" y="5176"/>
                    </a:cubicBezTo>
                    <a:cubicBezTo>
                      <a:pt x="384" y="5238"/>
                      <a:pt x="507" y="5361"/>
                      <a:pt x="507" y="5484"/>
                    </a:cubicBezTo>
                    <a:cubicBezTo>
                      <a:pt x="483" y="5595"/>
                      <a:pt x="495" y="5694"/>
                      <a:pt x="520" y="5805"/>
                    </a:cubicBezTo>
                    <a:cubicBezTo>
                      <a:pt x="594" y="5915"/>
                      <a:pt x="643" y="6051"/>
                      <a:pt x="667" y="6174"/>
                    </a:cubicBezTo>
                    <a:cubicBezTo>
                      <a:pt x="667" y="6285"/>
                      <a:pt x="630" y="6408"/>
                      <a:pt x="630" y="6482"/>
                    </a:cubicBezTo>
                    <a:cubicBezTo>
                      <a:pt x="630" y="6569"/>
                      <a:pt x="667" y="6655"/>
                      <a:pt x="643" y="6679"/>
                    </a:cubicBezTo>
                    <a:cubicBezTo>
                      <a:pt x="630" y="6692"/>
                      <a:pt x="581" y="6679"/>
                      <a:pt x="532" y="6741"/>
                    </a:cubicBezTo>
                    <a:cubicBezTo>
                      <a:pt x="470" y="6815"/>
                      <a:pt x="458" y="6926"/>
                      <a:pt x="495" y="6938"/>
                    </a:cubicBezTo>
                    <a:cubicBezTo>
                      <a:pt x="569" y="6975"/>
                      <a:pt x="643" y="7024"/>
                      <a:pt x="704" y="7074"/>
                    </a:cubicBezTo>
                    <a:cubicBezTo>
                      <a:pt x="791" y="7148"/>
                      <a:pt x="902" y="7197"/>
                      <a:pt x="1012" y="7197"/>
                    </a:cubicBezTo>
                    <a:cubicBezTo>
                      <a:pt x="1148" y="7172"/>
                      <a:pt x="1271" y="7123"/>
                      <a:pt x="1382" y="7049"/>
                    </a:cubicBezTo>
                    <a:cubicBezTo>
                      <a:pt x="1493" y="6987"/>
                      <a:pt x="1530" y="7024"/>
                      <a:pt x="1542" y="6987"/>
                    </a:cubicBezTo>
                    <a:cubicBezTo>
                      <a:pt x="1555" y="6950"/>
                      <a:pt x="1592" y="6864"/>
                      <a:pt x="1665" y="6864"/>
                    </a:cubicBezTo>
                    <a:cubicBezTo>
                      <a:pt x="1727" y="6864"/>
                      <a:pt x="1826" y="6815"/>
                      <a:pt x="1949" y="6815"/>
                    </a:cubicBezTo>
                    <a:cubicBezTo>
                      <a:pt x="2040" y="6815"/>
                      <a:pt x="2282" y="6873"/>
                      <a:pt x="2413" y="6873"/>
                    </a:cubicBezTo>
                    <a:cubicBezTo>
                      <a:pt x="2441" y="6873"/>
                      <a:pt x="2463" y="6871"/>
                      <a:pt x="2479" y="6864"/>
                    </a:cubicBezTo>
                    <a:cubicBezTo>
                      <a:pt x="2553" y="6827"/>
                      <a:pt x="2577" y="6753"/>
                      <a:pt x="2627" y="6667"/>
                    </a:cubicBezTo>
                    <a:cubicBezTo>
                      <a:pt x="2688" y="6581"/>
                      <a:pt x="2787" y="6544"/>
                      <a:pt x="2898" y="6482"/>
                    </a:cubicBezTo>
                    <a:cubicBezTo>
                      <a:pt x="3009" y="6408"/>
                      <a:pt x="3082" y="6359"/>
                      <a:pt x="3144" y="6359"/>
                    </a:cubicBezTo>
                    <a:cubicBezTo>
                      <a:pt x="3165" y="6361"/>
                      <a:pt x="3186" y="6362"/>
                      <a:pt x="3206" y="6362"/>
                    </a:cubicBezTo>
                    <a:cubicBezTo>
                      <a:pt x="3305" y="6362"/>
                      <a:pt x="3397" y="6338"/>
                      <a:pt x="3489" y="6297"/>
                    </a:cubicBezTo>
                    <a:cubicBezTo>
                      <a:pt x="3637" y="6211"/>
                      <a:pt x="3797" y="6150"/>
                      <a:pt x="3982" y="6137"/>
                    </a:cubicBezTo>
                    <a:cubicBezTo>
                      <a:pt x="4150" y="6137"/>
                      <a:pt x="4277" y="6086"/>
                      <a:pt x="4336" y="6086"/>
                    </a:cubicBezTo>
                    <a:cubicBezTo>
                      <a:pt x="4342" y="6086"/>
                      <a:pt x="4347" y="6087"/>
                      <a:pt x="4352" y="6088"/>
                    </a:cubicBezTo>
                    <a:cubicBezTo>
                      <a:pt x="4413" y="6113"/>
                      <a:pt x="4573" y="6248"/>
                      <a:pt x="4660" y="6260"/>
                    </a:cubicBezTo>
                    <a:cubicBezTo>
                      <a:pt x="4758" y="6273"/>
                      <a:pt x="4844" y="6285"/>
                      <a:pt x="4931" y="6322"/>
                    </a:cubicBezTo>
                    <a:cubicBezTo>
                      <a:pt x="5005" y="6359"/>
                      <a:pt x="5115" y="6334"/>
                      <a:pt x="5079" y="6421"/>
                    </a:cubicBezTo>
                    <a:cubicBezTo>
                      <a:pt x="5055" y="6502"/>
                      <a:pt x="5043" y="6594"/>
                      <a:pt x="5073" y="6594"/>
                    </a:cubicBezTo>
                    <a:cubicBezTo>
                      <a:pt x="5074" y="6594"/>
                      <a:pt x="5076" y="6594"/>
                      <a:pt x="5079" y="6593"/>
                    </a:cubicBezTo>
                    <a:cubicBezTo>
                      <a:pt x="5097" y="6581"/>
                      <a:pt x="5100" y="6572"/>
                      <a:pt x="5105" y="6572"/>
                    </a:cubicBezTo>
                    <a:cubicBezTo>
                      <a:pt x="5109" y="6572"/>
                      <a:pt x="5115" y="6581"/>
                      <a:pt x="5140" y="6605"/>
                    </a:cubicBezTo>
                    <a:cubicBezTo>
                      <a:pt x="5189" y="6655"/>
                      <a:pt x="5226" y="6667"/>
                      <a:pt x="5251" y="6729"/>
                    </a:cubicBezTo>
                    <a:cubicBezTo>
                      <a:pt x="5276" y="6790"/>
                      <a:pt x="5325" y="6790"/>
                      <a:pt x="5325" y="6840"/>
                    </a:cubicBezTo>
                    <a:cubicBezTo>
                      <a:pt x="5337" y="6889"/>
                      <a:pt x="5337" y="6938"/>
                      <a:pt x="5337" y="6987"/>
                    </a:cubicBezTo>
                    <a:cubicBezTo>
                      <a:pt x="5374" y="7061"/>
                      <a:pt x="5411" y="7135"/>
                      <a:pt x="5473" y="7185"/>
                    </a:cubicBezTo>
                    <a:cubicBezTo>
                      <a:pt x="5477" y="7188"/>
                      <a:pt x="5480" y="7189"/>
                      <a:pt x="5481" y="7189"/>
                    </a:cubicBezTo>
                    <a:cubicBezTo>
                      <a:pt x="5491" y="7189"/>
                      <a:pt x="5431" y="7116"/>
                      <a:pt x="5485" y="7061"/>
                    </a:cubicBezTo>
                    <a:cubicBezTo>
                      <a:pt x="5571" y="6963"/>
                      <a:pt x="5658" y="6877"/>
                      <a:pt x="5756" y="6790"/>
                    </a:cubicBezTo>
                    <a:cubicBezTo>
                      <a:pt x="5793" y="6766"/>
                      <a:pt x="5781" y="6716"/>
                      <a:pt x="5842" y="6655"/>
                    </a:cubicBezTo>
                    <a:cubicBezTo>
                      <a:pt x="5892" y="6605"/>
                      <a:pt x="5929" y="6544"/>
                      <a:pt x="5953" y="6470"/>
                    </a:cubicBezTo>
                    <a:cubicBezTo>
                      <a:pt x="5953" y="6464"/>
                      <a:pt x="5953" y="6461"/>
                      <a:pt x="5953" y="6461"/>
                    </a:cubicBezTo>
                    <a:cubicBezTo>
                      <a:pt x="5954" y="6461"/>
                      <a:pt x="5956" y="6491"/>
                      <a:pt x="5966" y="6556"/>
                    </a:cubicBezTo>
                    <a:cubicBezTo>
                      <a:pt x="5978" y="6630"/>
                      <a:pt x="5953" y="6630"/>
                      <a:pt x="5966" y="6704"/>
                    </a:cubicBezTo>
                    <a:cubicBezTo>
                      <a:pt x="5966" y="6790"/>
                      <a:pt x="6003" y="6741"/>
                      <a:pt x="5941" y="6815"/>
                    </a:cubicBezTo>
                    <a:cubicBezTo>
                      <a:pt x="5904" y="6889"/>
                      <a:pt x="5879" y="6963"/>
                      <a:pt x="5867" y="7049"/>
                    </a:cubicBezTo>
                    <a:cubicBezTo>
                      <a:pt x="5879" y="7098"/>
                      <a:pt x="5842" y="7160"/>
                      <a:pt x="5781" y="7185"/>
                    </a:cubicBezTo>
                    <a:cubicBezTo>
                      <a:pt x="5732" y="7209"/>
                      <a:pt x="5744" y="7246"/>
                      <a:pt x="5781" y="7246"/>
                    </a:cubicBezTo>
                    <a:cubicBezTo>
                      <a:pt x="5796" y="7246"/>
                      <a:pt x="5815" y="7249"/>
                      <a:pt x="5834" y="7249"/>
                    </a:cubicBezTo>
                    <a:cubicBezTo>
                      <a:pt x="5877" y="7249"/>
                      <a:pt x="5924" y="7237"/>
                      <a:pt x="5941" y="7160"/>
                    </a:cubicBezTo>
                    <a:cubicBezTo>
                      <a:pt x="5963" y="7051"/>
                      <a:pt x="5956" y="6932"/>
                      <a:pt x="5971" y="6932"/>
                    </a:cubicBezTo>
                    <a:cubicBezTo>
                      <a:pt x="5973" y="6932"/>
                      <a:pt x="5975" y="6934"/>
                      <a:pt x="5978" y="6938"/>
                    </a:cubicBezTo>
                    <a:cubicBezTo>
                      <a:pt x="6003" y="6975"/>
                      <a:pt x="6138" y="7111"/>
                      <a:pt x="6113" y="7197"/>
                    </a:cubicBezTo>
                    <a:cubicBezTo>
                      <a:pt x="6089" y="7283"/>
                      <a:pt x="5978" y="7382"/>
                      <a:pt x="6064" y="7394"/>
                    </a:cubicBezTo>
                    <a:cubicBezTo>
                      <a:pt x="6113" y="7394"/>
                      <a:pt x="6135" y="7372"/>
                      <a:pt x="6170" y="7372"/>
                    </a:cubicBezTo>
                    <a:cubicBezTo>
                      <a:pt x="6187" y="7372"/>
                      <a:pt x="6208" y="7378"/>
                      <a:pt x="6237" y="7394"/>
                    </a:cubicBezTo>
                    <a:cubicBezTo>
                      <a:pt x="6311" y="7443"/>
                      <a:pt x="6434" y="7640"/>
                      <a:pt x="6397" y="7727"/>
                    </a:cubicBezTo>
                    <a:cubicBezTo>
                      <a:pt x="6348" y="7801"/>
                      <a:pt x="6360" y="7899"/>
                      <a:pt x="6422" y="7961"/>
                    </a:cubicBezTo>
                    <a:cubicBezTo>
                      <a:pt x="6458" y="8022"/>
                      <a:pt x="6520" y="8084"/>
                      <a:pt x="6582" y="8121"/>
                    </a:cubicBezTo>
                    <a:cubicBezTo>
                      <a:pt x="6705" y="8195"/>
                      <a:pt x="6779" y="8183"/>
                      <a:pt x="6828" y="8232"/>
                    </a:cubicBezTo>
                    <a:cubicBezTo>
                      <a:pt x="6846" y="8246"/>
                      <a:pt x="6855" y="8250"/>
                      <a:pt x="6863" y="8250"/>
                    </a:cubicBezTo>
                    <a:cubicBezTo>
                      <a:pt x="6873" y="8250"/>
                      <a:pt x="6879" y="8243"/>
                      <a:pt x="6897" y="8243"/>
                    </a:cubicBezTo>
                    <a:cubicBezTo>
                      <a:pt x="6912" y="8243"/>
                      <a:pt x="6935" y="8248"/>
                      <a:pt x="6976" y="8269"/>
                    </a:cubicBezTo>
                    <a:cubicBezTo>
                      <a:pt x="7087" y="8313"/>
                      <a:pt x="7207" y="8447"/>
                      <a:pt x="7284" y="8447"/>
                    </a:cubicBezTo>
                    <a:cubicBezTo>
                      <a:pt x="7293" y="8447"/>
                      <a:pt x="7301" y="8445"/>
                      <a:pt x="7309" y="8441"/>
                    </a:cubicBezTo>
                    <a:cubicBezTo>
                      <a:pt x="7407" y="8392"/>
                      <a:pt x="7481" y="8318"/>
                      <a:pt x="7530" y="8232"/>
                    </a:cubicBezTo>
                    <a:cubicBezTo>
                      <a:pt x="7569" y="8165"/>
                      <a:pt x="7615" y="8105"/>
                      <a:pt x="7639" y="8105"/>
                    </a:cubicBezTo>
                    <a:cubicBezTo>
                      <a:pt x="7646" y="8105"/>
                      <a:pt x="7651" y="8110"/>
                      <a:pt x="7654" y="8121"/>
                    </a:cubicBezTo>
                    <a:cubicBezTo>
                      <a:pt x="7678" y="8183"/>
                      <a:pt x="7617" y="8220"/>
                      <a:pt x="7629" y="8257"/>
                    </a:cubicBezTo>
                    <a:cubicBezTo>
                      <a:pt x="7629" y="8283"/>
                      <a:pt x="7654" y="8309"/>
                      <a:pt x="7668" y="8309"/>
                    </a:cubicBezTo>
                    <a:cubicBezTo>
                      <a:pt x="7674" y="8309"/>
                      <a:pt x="7678" y="8304"/>
                      <a:pt x="7678" y="8294"/>
                    </a:cubicBezTo>
                    <a:cubicBezTo>
                      <a:pt x="7688" y="8265"/>
                      <a:pt x="7697" y="8200"/>
                      <a:pt x="7712" y="8200"/>
                    </a:cubicBezTo>
                    <a:cubicBezTo>
                      <a:pt x="7717" y="8200"/>
                      <a:pt x="7722" y="8206"/>
                      <a:pt x="7728" y="8220"/>
                    </a:cubicBezTo>
                    <a:cubicBezTo>
                      <a:pt x="7752" y="8281"/>
                      <a:pt x="7875" y="8343"/>
                      <a:pt x="7937" y="8441"/>
                    </a:cubicBezTo>
                    <a:cubicBezTo>
                      <a:pt x="7968" y="8496"/>
                      <a:pt x="7984" y="8530"/>
                      <a:pt x="7992" y="8530"/>
                    </a:cubicBezTo>
                    <a:cubicBezTo>
                      <a:pt x="7997" y="8530"/>
                      <a:pt x="7999" y="8518"/>
                      <a:pt x="7999" y="8491"/>
                    </a:cubicBezTo>
                    <a:cubicBezTo>
                      <a:pt x="8011" y="8417"/>
                      <a:pt x="8097" y="8417"/>
                      <a:pt x="8171" y="8318"/>
                    </a:cubicBezTo>
                    <a:cubicBezTo>
                      <a:pt x="8245" y="8232"/>
                      <a:pt x="8270" y="8121"/>
                      <a:pt x="8418" y="8109"/>
                    </a:cubicBezTo>
                    <a:cubicBezTo>
                      <a:pt x="8578" y="8109"/>
                      <a:pt x="8812" y="8072"/>
                      <a:pt x="8837" y="7998"/>
                    </a:cubicBezTo>
                    <a:cubicBezTo>
                      <a:pt x="8849" y="7912"/>
                      <a:pt x="8849" y="7776"/>
                      <a:pt x="8861" y="7702"/>
                    </a:cubicBezTo>
                    <a:cubicBezTo>
                      <a:pt x="8873" y="7616"/>
                      <a:pt x="8984" y="7295"/>
                      <a:pt x="9034" y="7172"/>
                    </a:cubicBezTo>
                    <a:cubicBezTo>
                      <a:pt x="9071" y="6987"/>
                      <a:pt x="9145" y="6803"/>
                      <a:pt x="9243" y="6655"/>
                    </a:cubicBezTo>
                    <a:cubicBezTo>
                      <a:pt x="9379" y="6495"/>
                      <a:pt x="9440" y="6421"/>
                      <a:pt x="9440" y="6347"/>
                    </a:cubicBezTo>
                    <a:cubicBezTo>
                      <a:pt x="9453" y="6260"/>
                      <a:pt x="9490" y="6174"/>
                      <a:pt x="9539" y="6100"/>
                    </a:cubicBezTo>
                    <a:cubicBezTo>
                      <a:pt x="9576" y="6039"/>
                      <a:pt x="9551" y="5866"/>
                      <a:pt x="9576" y="5755"/>
                    </a:cubicBezTo>
                    <a:cubicBezTo>
                      <a:pt x="9600" y="5657"/>
                      <a:pt x="9674" y="5558"/>
                      <a:pt x="9662" y="5497"/>
                    </a:cubicBezTo>
                    <a:cubicBezTo>
                      <a:pt x="9637" y="5435"/>
                      <a:pt x="9625" y="5398"/>
                      <a:pt x="9662" y="5373"/>
                    </a:cubicBezTo>
                    <a:cubicBezTo>
                      <a:pt x="9699" y="5287"/>
                      <a:pt x="9711" y="5189"/>
                      <a:pt x="9699" y="5090"/>
                    </a:cubicBezTo>
                    <a:cubicBezTo>
                      <a:pt x="9650" y="5004"/>
                      <a:pt x="9625" y="4905"/>
                      <a:pt x="9613" y="4807"/>
                    </a:cubicBezTo>
                    <a:cubicBezTo>
                      <a:pt x="9600" y="4720"/>
                      <a:pt x="9588" y="4646"/>
                      <a:pt x="9563" y="4572"/>
                    </a:cubicBezTo>
                    <a:cubicBezTo>
                      <a:pt x="9539" y="4474"/>
                      <a:pt x="9613" y="4388"/>
                      <a:pt x="9600" y="4363"/>
                    </a:cubicBezTo>
                    <a:cubicBezTo>
                      <a:pt x="9588" y="4338"/>
                      <a:pt x="9613" y="4301"/>
                      <a:pt x="9613" y="4264"/>
                    </a:cubicBezTo>
                    <a:cubicBezTo>
                      <a:pt x="9637" y="4215"/>
                      <a:pt x="9637" y="4154"/>
                      <a:pt x="9637" y="4104"/>
                    </a:cubicBezTo>
                    <a:lnTo>
                      <a:pt x="9637" y="4104"/>
                    </a:lnTo>
                    <a:cubicBezTo>
                      <a:pt x="9628" y="4122"/>
                      <a:pt x="9593" y="4227"/>
                      <a:pt x="9540" y="4227"/>
                    </a:cubicBezTo>
                    <a:cubicBezTo>
                      <a:pt x="9521" y="4227"/>
                      <a:pt x="9500" y="4214"/>
                      <a:pt x="9477" y="4178"/>
                    </a:cubicBezTo>
                    <a:cubicBezTo>
                      <a:pt x="9379" y="4030"/>
                      <a:pt x="9342" y="3870"/>
                      <a:pt x="9292" y="3845"/>
                    </a:cubicBezTo>
                    <a:cubicBezTo>
                      <a:pt x="9206" y="3809"/>
                      <a:pt x="9120" y="3735"/>
                      <a:pt x="9071" y="3661"/>
                    </a:cubicBezTo>
                    <a:cubicBezTo>
                      <a:pt x="9021" y="3562"/>
                      <a:pt x="9071" y="3414"/>
                      <a:pt x="9009" y="3390"/>
                    </a:cubicBezTo>
                    <a:cubicBezTo>
                      <a:pt x="8966" y="3368"/>
                      <a:pt x="8885" y="3299"/>
                      <a:pt x="8865" y="3299"/>
                    </a:cubicBezTo>
                    <a:cubicBezTo>
                      <a:pt x="8863" y="3299"/>
                      <a:pt x="8861" y="3300"/>
                      <a:pt x="8861" y="3303"/>
                    </a:cubicBezTo>
                    <a:cubicBezTo>
                      <a:pt x="8861" y="3322"/>
                      <a:pt x="8848" y="3354"/>
                      <a:pt x="8825" y="3354"/>
                    </a:cubicBezTo>
                    <a:cubicBezTo>
                      <a:pt x="8818" y="3354"/>
                      <a:pt x="8809" y="3350"/>
                      <a:pt x="8800" y="3340"/>
                    </a:cubicBezTo>
                    <a:cubicBezTo>
                      <a:pt x="8763" y="3316"/>
                      <a:pt x="8787" y="3180"/>
                      <a:pt x="8726" y="3082"/>
                    </a:cubicBezTo>
                    <a:cubicBezTo>
                      <a:pt x="8652" y="2983"/>
                      <a:pt x="8565" y="2884"/>
                      <a:pt x="8565" y="2847"/>
                    </a:cubicBezTo>
                    <a:cubicBezTo>
                      <a:pt x="8565" y="2811"/>
                      <a:pt x="8578" y="2786"/>
                      <a:pt x="8602" y="2786"/>
                    </a:cubicBezTo>
                    <a:cubicBezTo>
                      <a:pt x="8627" y="2786"/>
                      <a:pt x="8541" y="2749"/>
                      <a:pt x="8467" y="2663"/>
                    </a:cubicBezTo>
                    <a:cubicBezTo>
                      <a:pt x="8381" y="2576"/>
                      <a:pt x="8368" y="2613"/>
                      <a:pt x="8319" y="2564"/>
                    </a:cubicBezTo>
                    <a:cubicBezTo>
                      <a:pt x="8257" y="2515"/>
                      <a:pt x="8257" y="2515"/>
                      <a:pt x="8196" y="2515"/>
                    </a:cubicBezTo>
                    <a:cubicBezTo>
                      <a:pt x="8147" y="2502"/>
                      <a:pt x="7986" y="2429"/>
                      <a:pt x="7974" y="2355"/>
                    </a:cubicBezTo>
                    <a:cubicBezTo>
                      <a:pt x="7962" y="2281"/>
                      <a:pt x="7986" y="2244"/>
                      <a:pt x="7949" y="2157"/>
                    </a:cubicBezTo>
                    <a:cubicBezTo>
                      <a:pt x="7900" y="2084"/>
                      <a:pt x="7949" y="2096"/>
                      <a:pt x="7925" y="1997"/>
                    </a:cubicBezTo>
                    <a:cubicBezTo>
                      <a:pt x="7912" y="1899"/>
                      <a:pt x="7925" y="1800"/>
                      <a:pt x="7863" y="1739"/>
                    </a:cubicBezTo>
                    <a:cubicBezTo>
                      <a:pt x="7789" y="1665"/>
                      <a:pt x="7777" y="1702"/>
                      <a:pt x="7765" y="1591"/>
                    </a:cubicBezTo>
                    <a:cubicBezTo>
                      <a:pt x="7765" y="1467"/>
                      <a:pt x="7752" y="1344"/>
                      <a:pt x="7715" y="1233"/>
                    </a:cubicBezTo>
                    <a:cubicBezTo>
                      <a:pt x="7678" y="1159"/>
                      <a:pt x="7580" y="1061"/>
                      <a:pt x="7543" y="1012"/>
                    </a:cubicBezTo>
                    <a:cubicBezTo>
                      <a:pt x="7536" y="995"/>
                      <a:pt x="7531" y="989"/>
                      <a:pt x="7525" y="989"/>
                    </a:cubicBezTo>
                    <a:cubicBezTo>
                      <a:pt x="7510" y="989"/>
                      <a:pt x="7496" y="1036"/>
                      <a:pt x="7469" y="1036"/>
                    </a:cubicBezTo>
                    <a:cubicBezTo>
                      <a:pt x="7383" y="975"/>
                      <a:pt x="7321" y="864"/>
                      <a:pt x="7321" y="741"/>
                    </a:cubicBezTo>
                    <a:cubicBezTo>
                      <a:pt x="7309" y="605"/>
                      <a:pt x="7272" y="482"/>
                      <a:pt x="7198" y="371"/>
                    </a:cubicBezTo>
                    <a:cubicBezTo>
                      <a:pt x="7148" y="260"/>
                      <a:pt x="7099" y="149"/>
                      <a:pt x="7062" y="26"/>
                    </a:cubicBezTo>
                    <a:cubicBezTo>
                      <a:pt x="7062" y="7"/>
                      <a:pt x="7058" y="0"/>
                      <a:pt x="705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8" name="Google Shape;2478;p55"/>
              <p:cNvSpPr/>
              <p:nvPr/>
            </p:nvSpPr>
            <p:spPr>
              <a:xfrm>
                <a:off x="3480600" y="4568475"/>
                <a:ext cx="46475" cy="82950"/>
              </a:xfrm>
              <a:custGeom>
                <a:avLst/>
                <a:gdLst/>
                <a:ahLst/>
                <a:cxnLst/>
                <a:rect l="l" t="t" r="r" b="b"/>
                <a:pathLst>
                  <a:path w="1859" h="3318" extrusionOk="0">
                    <a:moveTo>
                      <a:pt x="528" y="0"/>
                    </a:moveTo>
                    <a:cubicBezTo>
                      <a:pt x="492" y="18"/>
                      <a:pt x="455" y="30"/>
                      <a:pt x="419" y="30"/>
                    </a:cubicBezTo>
                    <a:cubicBezTo>
                      <a:pt x="406" y="30"/>
                      <a:pt x="393" y="28"/>
                      <a:pt x="380" y="25"/>
                    </a:cubicBezTo>
                    <a:cubicBezTo>
                      <a:pt x="330" y="25"/>
                      <a:pt x="287" y="3"/>
                      <a:pt x="263" y="3"/>
                    </a:cubicBezTo>
                    <a:cubicBezTo>
                      <a:pt x="251" y="3"/>
                      <a:pt x="244" y="8"/>
                      <a:pt x="244" y="25"/>
                    </a:cubicBezTo>
                    <a:cubicBezTo>
                      <a:pt x="232" y="74"/>
                      <a:pt x="269" y="136"/>
                      <a:pt x="195" y="136"/>
                    </a:cubicBezTo>
                    <a:cubicBezTo>
                      <a:pt x="133" y="136"/>
                      <a:pt x="195" y="148"/>
                      <a:pt x="195" y="173"/>
                    </a:cubicBezTo>
                    <a:cubicBezTo>
                      <a:pt x="195" y="185"/>
                      <a:pt x="195" y="271"/>
                      <a:pt x="158" y="284"/>
                    </a:cubicBezTo>
                    <a:cubicBezTo>
                      <a:pt x="96" y="284"/>
                      <a:pt x="59" y="333"/>
                      <a:pt x="72" y="382"/>
                    </a:cubicBezTo>
                    <a:cubicBezTo>
                      <a:pt x="84" y="444"/>
                      <a:pt x="121" y="444"/>
                      <a:pt x="121" y="505"/>
                    </a:cubicBezTo>
                    <a:cubicBezTo>
                      <a:pt x="121" y="567"/>
                      <a:pt x="109" y="641"/>
                      <a:pt x="84" y="703"/>
                    </a:cubicBezTo>
                    <a:cubicBezTo>
                      <a:pt x="72" y="727"/>
                      <a:pt x="84" y="789"/>
                      <a:pt x="121" y="789"/>
                    </a:cubicBezTo>
                    <a:cubicBezTo>
                      <a:pt x="128" y="791"/>
                      <a:pt x="134" y="792"/>
                      <a:pt x="140" y="792"/>
                    </a:cubicBezTo>
                    <a:cubicBezTo>
                      <a:pt x="167" y="792"/>
                      <a:pt x="187" y="772"/>
                      <a:pt x="207" y="752"/>
                    </a:cubicBezTo>
                    <a:cubicBezTo>
                      <a:pt x="212" y="749"/>
                      <a:pt x="214" y="748"/>
                      <a:pt x="215" y="748"/>
                    </a:cubicBezTo>
                    <a:cubicBezTo>
                      <a:pt x="219" y="748"/>
                      <a:pt x="195" y="766"/>
                      <a:pt x="195" y="776"/>
                    </a:cubicBezTo>
                    <a:cubicBezTo>
                      <a:pt x="183" y="776"/>
                      <a:pt x="170" y="838"/>
                      <a:pt x="195" y="850"/>
                    </a:cubicBezTo>
                    <a:cubicBezTo>
                      <a:pt x="220" y="850"/>
                      <a:pt x="220" y="875"/>
                      <a:pt x="183" y="875"/>
                    </a:cubicBezTo>
                    <a:cubicBezTo>
                      <a:pt x="146" y="887"/>
                      <a:pt x="146" y="961"/>
                      <a:pt x="121" y="986"/>
                    </a:cubicBezTo>
                    <a:cubicBezTo>
                      <a:pt x="84" y="998"/>
                      <a:pt x="35" y="998"/>
                      <a:pt x="22" y="1035"/>
                    </a:cubicBezTo>
                    <a:cubicBezTo>
                      <a:pt x="11" y="1058"/>
                      <a:pt x="0" y="1111"/>
                      <a:pt x="17" y="1111"/>
                    </a:cubicBezTo>
                    <a:cubicBezTo>
                      <a:pt x="18" y="1111"/>
                      <a:pt x="20" y="1110"/>
                      <a:pt x="22" y="1109"/>
                    </a:cubicBezTo>
                    <a:cubicBezTo>
                      <a:pt x="41" y="1090"/>
                      <a:pt x="81" y="1043"/>
                      <a:pt x="99" y="1043"/>
                    </a:cubicBezTo>
                    <a:cubicBezTo>
                      <a:pt x="105" y="1043"/>
                      <a:pt x="109" y="1048"/>
                      <a:pt x="109" y="1060"/>
                    </a:cubicBezTo>
                    <a:cubicBezTo>
                      <a:pt x="109" y="1097"/>
                      <a:pt x="146" y="1171"/>
                      <a:pt x="109" y="1183"/>
                    </a:cubicBezTo>
                    <a:cubicBezTo>
                      <a:pt x="74" y="1195"/>
                      <a:pt x="50" y="1295"/>
                      <a:pt x="68" y="1295"/>
                    </a:cubicBezTo>
                    <a:cubicBezTo>
                      <a:pt x="69" y="1295"/>
                      <a:pt x="70" y="1295"/>
                      <a:pt x="72" y="1294"/>
                    </a:cubicBezTo>
                    <a:cubicBezTo>
                      <a:pt x="106" y="1282"/>
                      <a:pt x="151" y="1207"/>
                      <a:pt x="167" y="1207"/>
                    </a:cubicBezTo>
                    <a:cubicBezTo>
                      <a:pt x="169" y="1207"/>
                      <a:pt x="169" y="1207"/>
                      <a:pt x="170" y="1208"/>
                    </a:cubicBezTo>
                    <a:cubicBezTo>
                      <a:pt x="189" y="1226"/>
                      <a:pt x="215" y="1274"/>
                      <a:pt x="226" y="1274"/>
                    </a:cubicBezTo>
                    <a:cubicBezTo>
                      <a:pt x="230" y="1274"/>
                      <a:pt x="232" y="1269"/>
                      <a:pt x="232" y="1257"/>
                    </a:cubicBezTo>
                    <a:cubicBezTo>
                      <a:pt x="244" y="1208"/>
                      <a:pt x="232" y="1220"/>
                      <a:pt x="220" y="1158"/>
                    </a:cubicBezTo>
                    <a:cubicBezTo>
                      <a:pt x="220" y="1097"/>
                      <a:pt x="183" y="1084"/>
                      <a:pt x="170" y="1048"/>
                    </a:cubicBezTo>
                    <a:cubicBezTo>
                      <a:pt x="167" y="1042"/>
                      <a:pt x="168" y="1039"/>
                      <a:pt x="171" y="1039"/>
                    </a:cubicBezTo>
                    <a:cubicBezTo>
                      <a:pt x="180" y="1039"/>
                      <a:pt x="213" y="1063"/>
                      <a:pt x="232" y="1072"/>
                    </a:cubicBezTo>
                    <a:cubicBezTo>
                      <a:pt x="257" y="1072"/>
                      <a:pt x="269" y="1072"/>
                      <a:pt x="306" y="1048"/>
                    </a:cubicBezTo>
                    <a:lnTo>
                      <a:pt x="318" y="1048"/>
                    </a:lnTo>
                    <a:cubicBezTo>
                      <a:pt x="306" y="1060"/>
                      <a:pt x="294" y="1072"/>
                      <a:pt x="294" y="1084"/>
                    </a:cubicBezTo>
                    <a:cubicBezTo>
                      <a:pt x="281" y="1121"/>
                      <a:pt x="281" y="1158"/>
                      <a:pt x="294" y="1183"/>
                    </a:cubicBezTo>
                    <a:cubicBezTo>
                      <a:pt x="318" y="1245"/>
                      <a:pt x="343" y="1306"/>
                      <a:pt x="294" y="1343"/>
                    </a:cubicBezTo>
                    <a:cubicBezTo>
                      <a:pt x="257" y="1380"/>
                      <a:pt x="244" y="1442"/>
                      <a:pt x="269" y="1491"/>
                    </a:cubicBezTo>
                    <a:cubicBezTo>
                      <a:pt x="275" y="1503"/>
                      <a:pt x="287" y="1510"/>
                      <a:pt x="303" y="1510"/>
                    </a:cubicBezTo>
                    <a:cubicBezTo>
                      <a:pt x="318" y="1510"/>
                      <a:pt x="337" y="1503"/>
                      <a:pt x="355" y="1491"/>
                    </a:cubicBezTo>
                    <a:cubicBezTo>
                      <a:pt x="372" y="1487"/>
                      <a:pt x="381" y="1486"/>
                      <a:pt x="389" y="1486"/>
                    </a:cubicBezTo>
                    <a:cubicBezTo>
                      <a:pt x="404" y="1486"/>
                      <a:pt x="413" y="1491"/>
                      <a:pt x="454" y="1491"/>
                    </a:cubicBezTo>
                    <a:cubicBezTo>
                      <a:pt x="511" y="1491"/>
                      <a:pt x="515" y="1428"/>
                      <a:pt x="593" y="1428"/>
                    </a:cubicBezTo>
                    <a:cubicBezTo>
                      <a:pt x="599" y="1428"/>
                      <a:pt x="606" y="1429"/>
                      <a:pt x="614" y="1429"/>
                    </a:cubicBezTo>
                    <a:cubicBezTo>
                      <a:pt x="700" y="1429"/>
                      <a:pt x="737" y="1429"/>
                      <a:pt x="688" y="1466"/>
                    </a:cubicBezTo>
                    <a:cubicBezTo>
                      <a:pt x="639" y="1503"/>
                      <a:pt x="614" y="1577"/>
                      <a:pt x="639" y="1639"/>
                    </a:cubicBezTo>
                    <a:cubicBezTo>
                      <a:pt x="650" y="1694"/>
                      <a:pt x="670" y="1778"/>
                      <a:pt x="683" y="1778"/>
                    </a:cubicBezTo>
                    <a:cubicBezTo>
                      <a:pt x="685" y="1778"/>
                      <a:pt x="686" y="1777"/>
                      <a:pt x="688" y="1774"/>
                    </a:cubicBezTo>
                    <a:cubicBezTo>
                      <a:pt x="696" y="1766"/>
                      <a:pt x="708" y="1764"/>
                      <a:pt x="721" y="1764"/>
                    </a:cubicBezTo>
                    <a:cubicBezTo>
                      <a:pt x="747" y="1764"/>
                      <a:pt x="774" y="1774"/>
                      <a:pt x="774" y="1774"/>
                    </a:cubicBezTo>
                    <a:cubicBezTo>
                      <a:pt x="749" y="1836"/>
                      <a:pt x="737" y="1898"/>
                      <a:pt x="737" y="1972"/>
                    </a:cubicBezTo>
                    <a:cubicBezTo>
                      <a:pt x="737" y="2033"/>
                      <a:pt x="799" y="2058"/>
                      <a:pt x="749" y="2070"/>
                    </a:cubicBezTo>
                    <a:cubicBezTo>
                      <a:pt x="675" y="2095"/>
                      <a:pt x="614" y="2119"/>
                      <a:pt x="540" y="2119"/>
                    </a:cubicBezTo>
                    <a:cubicBezTo>
                      <a:pt x="499" y="2119"/>
                      <a:pt x="469" y="2103"/>
                      <a:pt x="450" y="2103"/>
                    </a:cubicBezTo>
                    <a:cubicBezTo>
                      <a:pt x="440" y="2103"/>
                      <a:pt x="433" y="2107"/>
                      <a:pt x="429" y="2119"/>
                    </a:cubicBezTo>
                    <a:cubicBezTo>
                      <a:pt x="417" y="2169"/>
                      <a:pt x="367" y="2181"/>
                      <a:pt x="380" y="2206"/>
                    </a:cubicBezTo>
                    <a:cubicBezTo>
                      <a:pt x="392" y="2243"/>
                      <a:pt x="454" y="2218"/>
                      <a:pt x="491" y="2255"/>
                    </a:cubicBezTo>
                    <a:cubicBezTo>
                      <a:pt x="528" y="2304"/>
                      <a:pt x="441" y="2304"/>
                      <a:pt x="417" y="2329"/>
                    </a:cubicBezTo>
                    <a:cubicBezTo>
                      <a:pt x="380" y="2354"/>
                      <a:pt x="417" y="2329"/>
                      <a:pt x="441" y="2366"/>
                    </a:cubicBezTo>
                    <a:cubicBezTo>
                      <a:pt x="466" y="2403"/>
                      <a:pt x="429" y="2452"/>
                      <a:pt x="380" y="2501"/>
                    </a:cubicBezTo>
                    <a:cubicBezTo>
                      <a:pt x="330" y="2551"/>
                      <a:pt x="281" y="2588"/>
                      <a:pt x="220" y="2625"/>
                    </a:cubicBezTo>
                    <a:cubicBezTo>
                      <a:pt x="185" y="2659"/>
                      <a:pt x="237" y="2737"/>
                      <a:pt x="284" y="2737"/>
                    </a:cubicBezTo>
                    <a:cubicBezTo>
                      <a:pt x="287" y="2737"/>
                      <a:pt x="290" y="2736"/>
                      <a:pt x="294" y="2736"/>
                    </a:cubicBezTo>
                    <a:cubicBezTo>
                      <a:pt x="343" y="2723"/>
                      <a:pt x="380" y="2662"/>
                      <a:pt x="404" y="2649"/>
                    </a:cubicBezTo>
                    <a:cubicBezTo>
                      <a:pt x="409" y="2648"/>
                      <a:pt x="413" y="2647"/>
                      <a:pt x="415" y="2647"/>
                    </a:cubicBezTo>
                    <a:cubicBezTo>
                      <a:pt x="430" y="2647"/>
                      <a:pt x="397" y="2677"/>
                      <a:pt x="429" y="2699"/>
                    </a:cubicBezTo>
                    <a:cubicBezTo>
                      <a:pt x="466" y="2723"/>
                      <a:pt x="454" y="2711"/>
                      <a:pt x="552" y="2748"/>
                    </a:cubicBezTo>
                    <a:cubicBezTo>
                      <a:pt x="615" y="2766"/>
                      <a:pt x="639" y="2777"/>
                      <a:pt x="666" y="2777"/>
                    </a:cubicBezTo>
                    <a:cubicBezTo>
                      <a:pt x="676" y="2777"/>
                      <a:pt x="687" y="2776"/>
                      <a:pt x="700" y="2773"/>
                    </a:cubicBezTo>
                    <a:cubicBezTo>
                      <a:pt x="739" y="2753"/>
                      <a:pt x="816" y="2664"/>
                      <a:pt x="835" y="2664"/>
                    </a:cubicBezTo>
                    <a:cubicBezTo>
                      <a:pt x="840" y="2664"/>
                      <a:pt x="841" y="2671"/>
                      <a:pt x="836" y="2686"/>
                    </a:cubicBezTo>
                    <a:cubicBezTo>
                      <a:pt x="823" y="2736"/>
                      <a:pt x="799" y="2773"/>
                      <a:pt x="774" y="2822"/>
                    </a:cubicBezTo>
                    <a:cubicBezTo>
                      <a:pt x="737" y="2859"/>
                      <a:pt x="725" y="2883"/>
                      <a:pt x="663" y="2883"/>
                    </a:cubicBezTo>
                    <a:cubicBezTo>
                      <a:pt x="621" y="2883"/>
                      <a:pt x="615" y="2856"/>
                      <a:pt x="583" y="2856"/>
                    </a:cubicBezTo>
                    <a:cubicBezTo>
                      <a:pt x="578" y="2856"/>
                      <a:pt x="572" y="2857"/>
                      <a:pt x="565" y="2859"/>
                    </a:cubicBezTo>
                    <a:cubicBezTo>
                      <a:pt x="522" y="2876"/>
                      <a:pt x="485" y="2899"/>
                      <a:pt x="450" y="2899"/>
                    </a:cubicBezTo>
                    <a:cubicBezTo>
                      <a:pt x="434" y="2899"/>
                      <a:pt x="419" y="2895"/>
                      <a:pt x="404" y="2883"/>
                    </a:cubicBezTo>
                    <a:cubicBezTo>
                      <a:pt x="366" y="2864"/>
                      <a:pt x="380" y="2823"/>
                      <a:pt x="376" y="2823"/>
                    </a:cubicBezTo>
                    <a:lnTo>
                      <a:pt x="376" y="2823"/>
                    </a:lnTo>
                    <a:cubicBezTo>
                      <a:pt x="375" y="2823"/>
                      <a:pt x="373" y="2826"/>
                      <a:pt x="367" y="2834"/>
                    </a:cubicBezTo>
                    <a:cubicBezTo>
                      <a:pt x="343" y="2871"/>
                      <a:pt x="392" y="2970"/>
                      <a:pt x="330" y="3031"/>
                    </a:cubicBezTo>
                    <a:cubicBezTo>
                      <a:pt x="269" y="3093"/>
                      <a:pt x="220" y="3204"/>
                      <a:pt x="170" y="3216"/>
                    </a:cubicBezTo>
                    <a:cubicBezTo>
                      <a:pt x="121" y="3241"/>
                      <a:pt x="72" y="3278"/>
                      <a:pt x="121" y="3278"/>
                    </a:cubicBezTo>
                    <a:cubicBezTo>
                      <a:pt x="170" y="3278"/>
                      <a:pt x="232" y="3290"/>
                      <a:pt x="207" y="3290"/>
                    </a:cubicBezTo>
                    <a:cubicBezTo>
                      <a:pt x="183" y="3290"/>
                      <a:pt x="185" y="3317"/>
                      <a:pt x="201" y="3317"/>
                    </a:cubicBezTo>
                    <a:cubicBezTo>
                      <a:pt x="209" y="3317"/>
                      <a:pt x="220" y="3311"/>
                      <a:pt x="232" y="3290"/>
                    </a:cubicBezTo>
                    <a:cubicBezTo>
                      <a:pt x="269" y="3228"/>
                      <a:pt x="330" y="3191"/>
                      <a:pt x="392" y="3179"/>
                    </a:cubicBezTo>
                    <a:cubicBezTo>
                      <a:pt x="411" y="3167"/>
                      <a:pt x="429" y="3161"/>
                      <a:pt x="446" y="3161"/>
                    </a:cubicBezTo>
                    <a:cubicBezTo>
                      <a:pt x="463" y="3161"/>
                      <a:pt x="478" y="3167"/>
                      <a:pt x="491" y="3179"/>
                    </a:cubicBezTo>
                    <a:cubicBezTo>
                      <a:pt x="500" y="3182"/>
                      <a:pt x="510" y="3184"/>
                      <a:pt x="520" y="3184"/>
                    </a:cubicBezTo>
                    <a:cubicBezTo>
                      <a:pt x="551" y="3184"/>
                      <a:pt x="583" y="3170"/>
                      <a:pt x="602" y="3142"/>
                    </a:cubicBezTo>
                    <a:cubicBezTo>
                      <a:pt x="626" y="3093"/>
                      <a:pt x="626" y="3019"/>
                      <a:pt x="725" y="3019"/>
                    </a:cubicBezTo>
                    <a:cubicBezTo>
                      <a:pt x="806" y="3019"/>
                      <a:pt x="854" y="3077"/>
                      <a:pt x="889" y="3077"/>
                    </a:cubicBezTo>
                    <a:cubicBezTo>
                      <a:pt x="896" y="3077"/>
                      <a:pt x="903" y="3075"/>
                      <a:pt x="910" y="3068"/>
                    </a:cubicBezTo>
                    <a:cubicBezTo>
                      <a:pt x="940" y="3048"/>
                      <a:pt x="970" y="3028"/>
                      <a:pt x="1014" y="3028"/>
                    </a:cubicBezTo>
                    <a:cubicBezTo>
                      <a:pt x="1023" y="3028"/>
                      <a:pt x="1034" y="3029"/>
                      <a:pt x="1045" y="3031"/>
                    </a:cubicBezTo>
                    <a:cubicBezTo>
                      <a:pt x="1083" y="3041"/>
                      <a:pt x="1084" y="3064"/>
                      <a:pt x="1110" y="3064"/>
                    </a:cubicBezTo>
                    <a:cubicBezTo>
                      <a:pt x="1118" y="3064"/>
                      <a:pt x="1129" y="3062"/>
                      <a:pt x="1144" y="3056"/>
                    </a:cubicBezTo>
                    <a:cubicBezTo>
                      <a:pt x="1242" y="3031"/>
                      <a:pt x="1353" y="3007"/>
                      <a:pt x="1452" y="2994"/>
                    </a:cubicBezTo>
                    <a:cubicBezTo>
                      <a:pt x="1464" y="2996"/>
                      <a:pt x="1477" y="2997"/>
                      <a:pt x="1489" y="2997"/>
                    </a:cubicBezTo>
                    <a:cubicBezTo>
                      <a:pt x="1572" y="2997"/>
                      <a:pt x="1646" y="2962"/>
                      <a:pt x="1710" y="2908"/>
                    </a:cubicBezTo>
                    <a:cubicBezTo>
                      <a:pt x="1760" y="2846"/>
                      <a:pt x="1797" y="2834"/>
                      <a:pt x="1735" y="2809"/>
                    </a:cubicBezTo>
                    <a:cubicBezTo>
                      <a:pt x="1674" y="2797"/>
                      <a:pt x="1513" y="2809"/>
                      <a:pt x="1563" y="2773"/>
                    </a:cubicBezTo>
                    <a:cubicBezTo>
                      <a:pt x="1600" y="2736"/>
                      <a:pt x="1674" y="2649"/>
                      <a:pt x="1723" y="2588"/>
                    </a:cubicBezTo>
                    <a:cubicBezTo>
                      <a:pt x="1784" y="2526"/>
                      <a:pt x="1858" y="2415"/>
                      <a:pt x="1834" y="2354"/>
                    </a:cubicBezTo>
                    <a:cubicBezTo>
                      <a:pt x="1822" y="2286"/>
                      <a:pt x="1749" y="2229"/>
                      <a:pt x="1699" y="2229"/>
                    </a:cubicBezTo>
                    <a:cubicBezTo>
                      <a:pt x="1695" y="2229"/>
                      <a:pt x="1690" y="2229"/>
                      <a:pt x="1686" y="2230"/>
                    </a:cubicBezTo>
                    <a:cubicBezTo>
                      <a:pt x="1631" y="2230"/>
                      <a:pt x="1576" y="2269"/>
                      <a:pt x="1522" y="2269"/>
                    </a:cubicBezTo>
                    <a:cubicBezTo>
                      <a:pt x="1515" y="2269"/>
                      <a:pt x="1508" y="2269"/>
                      <a:pt x="1501" y="2267"/>
                    </a:cubicBezTo>
                    <a:cubicBezTo>
                      <a:pt x="1439" y="2255"/>
                      <a:pt x="1452" y="2230"/>
                      <a:pt x="1476" y="2193"/>
                    </a:cubicBezTo>
                    <a:cubicBezTo>
                      <a:pt x="1501" y="2132"/>
                      <a:pt x="1489" y="2058"/>
                      <a:pt x="1439" y="2009"/>
                    </a:cubicBezTo>
                    <a:cubicBezTo>
                      <a:pt x="1378" y="1959"/>
                      <a:pt x="1329" y="1959"/>
                      <a:pt x="1292" y="1935"/>
                    </a:cubicBezTo>
                    <a:cubicBezTo>
                      <a:pt x="1269" y="1912"/>
                      <a:pt x="1296" y="1908"/>
                      <a:pt x="1329" y="1908"/>
                    </a:cubicBezTo>
                    <a:cubicBezTo>
                      <a:pt x="1351" y="1908"/>
                      <a:pt x="1375" y="1910"/>
                      <a:pt x="1390" y="1910"/>
                    </a:cubicBezTo>
                    <a:cubicBezTo>
                      <a:pt x="1427" y="1898"/>
                      <a:pt x="1439" y="1811"/>
                      <a:pt x="1365" y="1750"/>
                    </a:cubicBezTo>
                    <a:cubicBezTo>
                      <a:pt x="1292" y="1688"/>
                      <a:pt x="1205" y="1664"/>
                      <a:pt x="1144" y="1590"/>
                    </a:cubicBezTo>
                    <a:cubicBezTo>
                      <a:pt x="1094" y="1442"/>
                      <a:pt x="1033" y="1306"/>
                      <a:pt x="959" y="1183"/>
                    </a:cubicBezTo>
                    <a:cubicBezTo>
                      <a:pt x="890" y="1103"/>
                      <a:pt x="854" y="1034"/>
                      <a:pt x="809" y="1034"/>
                    </a:cubicBezTo>
                    <a:cubicBezTo>
                      <a:pt x="806" y="1034"/>
                      <a:pt x="802" y="1034"/>
                      <a:pt x="799" y="1035"/>
                    </a:cubicBezTo>
                    <a:cubicBezTo>
                      <a:pt x="765" y="1052"/>
                      <a:pt x="737" y="1081"/>
                      <a:pt x="690" y="1081"/>
                    </a:cubicBezTo>
                    <a:cubicBezTo>
                      <a:pt x="669" y="1081"/>
                      <a:pt x="644" y="1075"/>
                      <a:pt x="614" y="1060"/>
                    </a:cubicBezTo>
                    <a:cubicBezTo>
                      <a:pt x="515" y="1011"/>
                      <a:pt x="565" y="1011"/>
                      <a:pt x="626" y="1011"/>
                    </a:cubicBezTo>
                    <a:cubicBezTo>
                      <a:pt x="675" y="1011"/>
                      <a:pt x="836" y="912"/>
                      <a:pt x="774" y="912"/>
                    </a:cubicBezTo>
                    <a:cubicBezTo>
                      <a:pt x="754" y="912"/>
                      <a:pt x="725" y="913"/>
                      <a:pt x="700" y="913"/>
                    </a:cubicBezTo>
                    <a:cubicBezTo>
                      <a:pt x="649" y="913"/>
                      <a:pt x="614" y="908"/>
                      <a:pt x="688" y="875"/>
                    </a:cubicBezTo>
                    <a:cubicBezTo>
                      <a:pt x="786" y="813"/>
                      <a:pt x="811" y="912"/>
                      <a:pt x="885" y="727"/>
                    </a:cubicBezTo>
                    <a:cubicBezTo>
                      <a:pt x="947" y="542"/>
                      <a:pt x="1033" y="493"/>
                      <a:pt x="996" y="431"/>
                    </a:cubicBezTo>
                    <a:cubicBezTo>
                      <a:pt x="971" y="382"/>
                      <a:pt x="922" y="358"/>
                      <a:pt x="873" y="358"/>
                    </a:cubicBezTo>
                    <a:cubicBezTo>
                      <a:pt x="774" y="358"/>
                      <a:pt x="675" y="358"/>
                      <a:pt x="589" y="370"/>
                    </a:cubicBezTo>
                    <a:cubicBezTo>
                      <a:pt x="552" y="370"/>
                      <a:pt x="478" y="431"/>
                      <a:pt x="441" y="431"/>
                    </a:cubicBezTo>
                    <a:cubicBezTo>
                      <a:pt x="417" y="431"/>
                      <a:pt x="392" y="431"/>
                      <a:pt x="441" y="394"/>
                    </a:cubicBezTo>
                    <a:cubicBezTo>
                      <a:pt x="503" y="370"/>
                      <a:pt x="565" y="382"/>
                      <a:pt x="503" y="333"/>
                    </a:cubicBezTo>
                    <a:cubicBezTo>
                      <a:pt x="466" y="314"/>
                      <a:pt x="432" y="314"/>
                      <a:pt x="415" y="314"/>
                    </a:cubicBezTo>
                    <a:cubicBezTo>
                      <a:pt x="398" y="314"/>
                      <a:pt x="398" y="314"/>
                      <a:pt x="429" y="296"/>
                    </a:cubicBezTo>
                    <a:cubicBezTo>
                      <a:pt x="491" y="259"/>
                      <a:pt x="577" y="185"/>
                      <a:pt x="626" y="148"/>
                    </a:cubicBezTo>
                    <a:cubicBezTo>
                      <a:pt x="675" y="111"/>
                      <a:pt x="786" y="25"/>
                      <a:pt x="675" y="13"/>
                    </a:cubicBezTo>
                    <a:cubicBezTo>
                      <a:pt x="626" y="0"/>
                      <a:pt x="577" y="0"/>
                      <a:pt x="52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9" name="Google Shape;2479;p55"/>
              <p:cNvSpPr/>
              <p:nvPr/>
            </p:nvSpPr>
            <p:spPr>
              <a:xfrm>
                <a:off x="3371275" y="4481975"/>
                <a:ext cx="64300" cy="35375"/>
              </a:xfrm>
              <a:custGeom>
                <a:avLst/>
                <a:gdLst/>
                <a:ahLst/>
                <a:cxnLst/>
                <a:rect l="l" t="t" r="r" b="b"/>
                <a:pathLst>
                  <a:path w="2572" h="1415" extrusionOk="0">
                    <a:moveTo>
                      <a:pt x="1888" y="1"/>
                    </a:moveTo>
                    <a:cubicBezTo>
                      <a:pt x="1866" y="1"/>
                      <a:pt x="1857" y="10"/>
                      <a:pt x="1870" y="35"/>
                    </a:cubicBezTo>
                    <a:cubicBezTo>
                      <a:pt x="1882" y="96"/>
                      <a:pt x="1894" y="146"/>
                      <a:pt x="1882" y="170"/>
                    </a:cubicBezTo>
                    <a:cubicBezTo>
                      <a:pt x="1864" y="188"/>
                      <a:pt x="1847" y="205"/>
                      <a:pt x="1830" y="205"/>
                    </a:cubicBezTo>
                    <a:cubicBezTo>
                      <a:pt x="1822" y="205"/>
                      <a:pt x="1815" y="202"/>
                      <a:pt x="1808" y="195"/>
                    </a:cubicBezTo>
                    <a:cubicBezTo>
                      <a:pt x="1794" y="182"/>
                      <a:pt x="1781" y="172"/>
                      <a:pt x="1767" y="172"/>
                    </a:cubicBezTo>
                    <a:cubicBezTo>
                      <a:pt x="1756" y="172"/>
                      <a:pt x="1745" y="178"/>
                      <a:pt x="1734" y="195"/>
                    </a:cubicBezTo>
                    <a:cubicBezTo>
                      <a:pt x="1714" y="215"/>
                      <a:pt x="1678" y="251"/>
                      <a:pt x="1652" y="251"/>
                    </a:cubicBezTo>
                    <a:cubicBezTo>
                      <a:pt x="1646" y="251"/>
                      <a:pt x="1640" y="249"/>
                      <a:pt x="1635" y="244"/>
                    </a:cubicBezTo>
                    <a:cubicBezTo>
                      <a:pt x="1613" y="222"/>
                      <a:pt x="1562" y="181"/>
                      <a:pt x="1525" y="181"/>
                    </a:cubicBezTo>
                    <a:cubicBezTo>
                      <a:pt x="1521" y="181"/>
                      <a:pt x="1516" y="181"/>
                      <a:pt x="1512" y="183"/>
                    </a:cubicBezTo>
                    <a:cubicBezTo>
                      <a:pt x="1475" y="207"/>
                      <a:pt x="1537" y="368"/>
                      <a:pt x="1549" y="405"/>
                    </a:cubicBezTo>
                    <a:cubicBezTo>
                      <a:pt x="1527" y="360"/>
                      <a:pt x="1373" y="164"/>
                      <a:pt x="1289" y="164"/>
                    </a:cubicBezTo>
                    <a:cubicBezTo>
                      <a:pt x="1281" y="164"/>
                      <a:pt x="1273" y="166"/>
                      <a:pt x="1266" y="170"/>
                    </a:cubicBezTo>
                    <a:cubicBezTo>
                      <a:pt x="1204" y="220"/>
                      <a:pt x="1253" y="232"/>
                      <a:pt x="1229" y="257"/>
                    </a:cubicBezTo>
                    <a:cubicBezTo>
                      <a:pt x="1204" y="294"/>
                      <a:pt x="1241" y="380"/>
                      <a:pt x="1192" y="380"/>
                    </a:cubicBezTo>
                    <a:cubicBezTo>
                      <a:pt x="1143" y="380"/>
                      <a:pt x="1118" y="306"/>
                      <a:pt x="1093" y="269"/>
                    </a:cubicBezTo>
                    <a:cubicBezTo>
                      <a:pt x="1056" y="232"/>
                      <a:pt x="1032" y="207"/>
                      <a:pt x="1007" y="207"/>
                    </a:cubicBezTo>
                    <a:cubicBezTo>
                      <a:pt x="982" y="207"/>
                      <a:pt x="1007" y="269"/>
                      <a:pt x="1019" y="306"/>
                    </a:cubicBezTo>
                    <a:cubicBezTo>
                      <a:pt x="1032" y="331"/>
                      <a:pt x="1069" y="417"/>
                      <a:pt x="1019" y="429"/>
                    </a:cubicBezTo>
                    <a:cubicBezTo>
                      <a:pt x="1007" y="441"/>
                      <a:pt x="992" y="448"/>
                      <a:pt x="976" y="448"/>
                    </a:cubicBezTo>
                    <a:cubicBezTo>
                      <a:pt x="961" y="448"/>
                      <a:pt x="945" y="441"/>
                      <a:pt x="933" y="429"/>
                    </a:cubicBezTo>
                    <a:cubicBezTo>
                      <a:pt x="928" y="426"/>
                      <a:pt x="923" y="424"/>
                      <a:pt x="918" y="424"/>
                    </a:cubicBezTo>
                    <a:cubicBezTo>
                      <a:pt x="883" y="424"/>
                      <a:pt x="842" y="488"/>
                      <a:pt x="810" y="552"/>
                    </a:cubicBezTo>
                    <a:cubicBezTo>
                      <a:pt x="802" y="576"/>
                      <a:pt x="799" y="586"/>
                      <a:pt x="797" y="586"/>
                    </a:cubicBezTo>
                    <a:cubicBezTo>
                      <a:pt x="792" y="586"/>
                      <a:pt x="790" y="541"/>
                      <a:pt x="748" y="491"/>
                    </a:cubicBezTo>
                    <a:cubicBezTo>
                      <a:pt x="687" y="417"/>
                      <a:pt x="625" y="380"/>
                      <a:pt x="662" y="380"/>
                    </a:cubicBezTo>
                    <a:cubicBezTo>
                      <a:pt x="711" y="380"/>
                      <a:pt x="798" y="380"/>
                      <a:pt x="748" y="318"/>
                    </a:cubicBezTo>
                    <a:cubicBezTo>
                      <a:pt x="711" y="257"/>
                      <a:pt x="527" y="35"/>
                      <a:pt x="453" y="35"/>
                    </a:cubicBezTo>
                    <a:cubicBezTo>
                      <a:pt x="417" y="28"/>
                      <a:pt x="386" y="13"/>
                      <a:pt x="370" y="13"/>
                    </a:cubicBezTo>
                    <a:cubicBezTo>
                      <a:pt x="359" y="13"/>
                      <a:pt x="356" y="21"/>
                      <a:pt x="366" y="47"/>
                    </a:cubicBezTo>
                    <a:cubicBezTo>
                      <a:pt x="391" y="121"/>
                      <a:pt x="403" y="96"/>
                      <a:pt x="428" y="121"/>
                    </a:cubicBezTo>
                    <a:cubicBezTo>
                      <a:pt x="465" y="146"/>
                      <a:pt x="453" y="158"/>
                      <a:pt x="416" y="158"/>
                    </a:cubicBezTo>
                    <a:cubicBezTo>
                      <a:pt x="379" y="158"/>
                      <a:pt x="403" y="183"/>
                      <a:pt x="428" y="183"/>
                    </a:cubicBezTo>
                    <a:cubicBezTo>
                      <a:pt x="465" y="183"/>
                      <a:pt x="490" y="207"/>
                      <a:pt x="477" y="257"/>
                    </a:cubicBezTo>
                    <a:cubicBezTo>
                      <a:pt x="468" y="295"/>
                      <a:pt x="480" y="363"/>
                      <a:pt x="469" y="363"/>
                    </a:cubicBezTo>
                    <a:cubicBezTo>
                      <a:pt x="466" y="363"/>
                      <a:pt x="461" y="357"/>
                      <a:pt x="453" y="343"/>
                    </a:cubicBezTo>
                    <a:cubicBezTo>
                      <a:pt x="428" y="306"/>
                      <a:pt x="391" y="269"/>
                      <a:pt x="354" y="244"/>
                    </a:cubicBezTo>
                    <a:cubicBezTo>
                      <a:pt x="317" y="220"/>
                      <a:pt x="305" y="170"/>
                      <a:pt x="268" y="170"/>
                    </a:cubicBezTo>
                    <a:cubicBezTo>
                      <a:pt x="231" y="170"/>
                      <a:pt x="169" y="170"/>
                      <a:pt x="194" y="207"/>
                    </a:cubicBezTo>
                    <a:cubicBezTo>
                      <a:pt x="219" y="244"/>
                      <a:pt x="255" y="244"/>
                      <a:pt x="219" y="257"/>
                    </a:cubicBezTo>
                    <a:cubicBezTo>
                      <a:pt x="182" y="257"/>
                      <a:pt x="108" y="257"/>
                      <a:pt x="157" y="281"/>
                    </a:cubicBezTo>
                    <a:cubicBezTo>
                      <a:pt x="206" y="318"/>
                      <a:pt x="292" y="331"/>
                      <a:pt x="243" y="331"/>
                    </a:cubicBezTo>
                    <a:cubicBezTo>
                      <a:pt x="201" y="331"/>
                      <a:pt x="249" y="385"/>
                      <a:pt x="233" y="385"/>
                    </a:cubicBezTo>
                    <a:cubicBezTo>
                      <a:pt x="230" y="385"/>
                      <a:pt x="226" y="383"/>
                      <a:pt x="219" y="380"/>
                    </a:cubicBezTo>
                    <a:cubicBezTo>
                      <a:pt x="169" y="355"/>
                      <a:pt x="157" y="355"/>
                      <a:pt x="120" y="355"/>
                    </a:cubicBezTo>
                    <a:cubicBezTo>
                      <a:pt x="71" y="355"/>
                      <a:pt x="108" y="441"/>
                      <a:pt x="46" y="441"/>
                    </a:cubicBezTo>
                    <a:cubicBezTo>
                      <a:pt x="39" y="440"/>
                      <a:pt x="34" y="440"/>
                      <a:pt x="30" y="440"/>
                    </a:cubicBezTo>
                    <a:cubicBezTo>
                      <a:pt x="0" y="440"/>
                      <a:pt x="65" y="480"/>
                      <a:pt x="120" y="491"/>
                    </a:cubicBezTo>
                    <a:cubicBezTo>
                      <a:pt x="145" y="497"/>
                      <a:pt x="172" y="500"/>
                      <a:pt x="202" y="500"/>
                    </a:cubicBezTo>
                    <a:cubicBezTo>
                      <a:pt x="231" y="500"/>
                      <a:pt x="262" y="497"/>
                      <a:pt x="292" y="491"/>
                    </a:cubicBezTo>
                    <a:lnTo>
                      <a:pt x="453" y="491"/>
                    </a:lnTo>
                    <a:cubicBezTo>
                      <a:pt x="477" y="491"/>
                      <a:pt x="539" y="491"/>
                      <a:pt x="563" y="515"/>
                    </a:cubicBezTo>
                    <a:cubicBezTo>
                      <a:pt x="576" y="540"/>
                      <a:pt x="674" y="528"/>
                      <a:pt x="588" y="552"/>
                    </a:cubicBezTo>
                    <a:cubicBezTo>
                      <a:pt x="502" y="577"/>
                      <a:pt x="502" y="626"/>
                      <a:pt x="539" y="663"/>
                    </a:cubicBezTo>
                    <a:cubicBezTo>
                      <a:pt x="588" y="700"/>
                      <a:pt x="588" y="688"/>
                      <a:pt x="502" y="700"/>
                    </a:cubicBezTo>
                    <a:cubicBezTo>
                      <a:pt x="440" y="725"/>
                      <a:pt x="366" y="737"/>
                      <a:pt x="292" y="737"/>
                    </a:cubicBezTo>
                    <a:cubicBezTo>
                      <a:pt x="182" y="737"/>
                      <a:pt x="58" y="799"/>
                      <a:pt x="182" y="799"/>
                    </a:cubicBezTo>
                    <a:cubicBezTo>
                      <a:pt x="292" y="811"/>
                      <a:pt x="527" y="836"/>
                      <a:pt x="514" y="885"/>
                    </a:cubicBezTo>
                    <a:cubicBezTo>
                      <a:pt x="514" y="926"/>
                      <a:pt x="523" y="950"/>
                      <a:pt x="547" y="950"/>
                    </a:cubicBezTo>
                    <a:cubicBezTo>
                      <a:pt x="552" y="950"/>
                      <a:pt x="557" y="949"/>
                      <a:pt x="563" y="947"/>
                    </a:cubicBezTo>
                    <a:cubicBezTo>
                      <a:pt x="594" y="936"/>
                      <a:pt x="694" y="892"/>
                      <a:pt x="697" y="892"/>
                    </a:cubicBezTo>
                    <a:lnTo>
                      <a:pt x="697" y="892"/>
                    </a:lnTo>
                    <a:cubicBezTo>
                      <a:pt x="698" y="892"/>
                      <a:pt x="695" y="893"/>
                      <a:pt x="687" y="897"/>
                    </a:cubicBezTo>
                    <a:cubicBezTo>
                      <a:pt x="650" y="934"/>
                      <a:pt x="563" y="984"/>
                      <a:pt x="625" y="984"/>
                    </a:cubicBezTo>
                    <a:cubicBezTo>
                      <a:pt x="655" y="984"/>
                      <a:pt x="702" y="970"/>
                      <a:pt x="722" y="970"/>
                    </a:cubicBezTo>
                    <a:cubicBezTo>
                      <a:pt x="735" y="970"/>
                      <a:pt x="736" y="976"/>
                      <a:pt x="711" y="996"/>
                    </a:cubicBezTo>
                    <a:cubicBezTo>
                      <a:pt x="674" y="1045"/>
                      <a:pt x="625" y="1082"/>
                      <a:pt x="563" y="1119"/>
                    </a:cubicBezTo>
                    <a:cubicBezTo>
                      <a:pt x="514" y="1144"/>
                      <a:pt x="453" y="1168"/>
                      <a:pt x="453" y="1205"/>
                    </a:cubicBezTo>
                    <a:cubicBezTo>
                      <a:pt x="453" y="1242"/>
                      <a:pt x="440" y="1255"/>
                      <a:pt x="551" y="1255"/>
                    </a:cubicBezTo>
                    <a:cubicBezTo>
                      <a:pt x="636" y="1255"/>
                      <a:pt x="707" y="1218"/>
                      <a:pt x="763" y="1218"/>
                    </a:cubicBezTo>
                    <a:cubicBezTo>
                      <a:pt x="780" y="1218"/>
                      <a:pt x="796" y="1222"/>
                      <a:pt x="810" y="1230"/>
                    </a:cubicBezTo>
                    <a:cubicBezTo>
                      <a:pt x="884" y="1255"/>
                      <a:pt x="1007" y="1255"/>
                      <a:pt x="982" y="1267"/>
                    </a:cubicBezTo>
                    <a:cubicBezTo>
                      <a:pt x="958" y="1279"/>
                      <a:pt x="945" y="1316"/>
                      <a:pt x="995" y="1329"/>
                    </a:cubicBezTo>
                    <a:cubicBezTo>
                      <a:pt x="1118" y="1390"/>
                      <a:pt x="1253" y="1415"/>
                      <a:pt x="1389" y="1415"/>
                    </a:cubicBezTo>
                    <a:cubicBezTo>
                      <a:pt x="1451" y="1415"/>
                      <a:pt x="1512" y="1378"/>
                      <a:pt x="1549" y="1329"/>
                    </a:cubicBezTo>
                    <a:cubicBezTo>
                      <a:pt x="1562" y="1304"/>
                      <a:pt x="1771" y="1329"/>
                      <a:pt x="1870" y="1242"/>
                    </a:cubicBezTo>
                    <a:cubicBezTo>
                      <a:pt x="1980" y="1156"/>
                      <a:pt x="2030" y="1033"/>
                      <a:pt x="2128" y="1021"/>
                    </a:cubicBezTo>
                    <a:cubicBezTo>
                      <a:pt x="2215" y="1008"/>
                      <a:pt x="2288" y="971"/>
                      <a:pt x="2338" y="897"/>
                    </a:cubicBezTo>
                    <a:cubicBezTo>
                      <a:pt x="2362" y="848"/>
                      <a:pt x="2412" y="823"/>
                      <a:pt x="2461" y="811"/>
                    </a:cubicBezTo>
                    <a:cubicBezTo>
                      <a:pt x="2498" y="799"/>
                      <a:pt x="2510" y="762"/>
                      <a:pt x="2473" y="725"/>
                    </a:cubicBezTo>
                    <a:cubicBezTo>
                      <a:pt x="2436" y="676"/>
                      <a:pt x="2486" y="676"/>
                      <a:pt x="2523" y="676"/>
                    </a:cubicBezTo>
                    <a:cubicBezTo>
                      <a:pt x="2560" y="676"/>
                      <a:pt x="2572" y="639"/>
                      <a:pt x="2523" y="614"/>
                    </a:cubicBezTo>
                    <a:cubicBezTo>
                      <a:pt x="2486" y="589"/>
                      <a:pt x="2473" y="565"/>
                      <a:pt x="2486" y="552"/>
                    </a:cubicBezTo>
                    <a:cubicBezTo>
                      <a:pt x="2498" y="528"/>
                      <a:pt x="2560" y="491"/>
                      <a:pt x="2523" y="478"/>
                    </a:cubicBezTo>
                    <a:cubicBezTo>
                      <a:pt x="2469" y="452"/>
                      <a:pt x="2422" y="432"/>
                      <a:pt x="2396" y="432"/>
                    </a:cubicBezTo>
                    <a:cubicBezTo>
                      <a:pt x="2385" y="432"/>
                      <a:pt x="2378" y="435"/>
                      <a:pt x="2375" y="441"/>
                    </a:cubicBezTo>
                    <a:cubicBezTo>
                      <a:pt x="2372" y="445"/>
                      <a:pt x="2369" y="446"/>
                      <a:pt x="2366" y="446"/>
                    </a:cubicBezTo>
                    <a:cubicBezTo>
                      <a:pt x="2357" y="446"/>
                      <a:pt x="2350" y="432"/>
                      <a:pt x="2350" y="405"/>
                    </a:cubicBezTo>
                    <a:cubicBezTo>
                      <a:pt x="2362" y="380"/>
                      <a:pt x="2387" y="380"/>
                      <a:pt x="2325" y="380"/>
                    </a:cubicBezTo>
                    <a:cubicBezTo>
                      <a:pt x="2264" y="380"/>
                      <a:pt x="2264" y="355"/>
                      <a:pt x="2288" y="318"/>
                    </a:cubicBezTo>
                    <a:cubicBezTo>
                      <a:pt x="2325" y="281"/>
                      <a:pt x="2338" y="257"/>
                      <a:pt x="2288" y="232"/>
                    </a:cubicBezTo>
                    <a:cubicBezTo>
                      <a:pt x="2252" y="195"/>
                      <a:pt x="2153" y="220"/>
                      <a:pt x="2215" y="170"/>
                    </a:cubicBezTo>
                    <a:cubicBezTo>
                      <a:pt x="2257" y="139"/>
                      <a:pt x="2300" y="79"/>
                      <a:pt x="2287" y="79"/>
                    </a:cubicBezTo>
                    <a:cubicBezTo>
                      <a:pt x="2285" y="79"/>
                      <a:pt x="2281" y="81"/>
                      <a:pt x="2276" y="84"/>
                    </a:cubicBezTo>
                    <a:cubicBezTo>
                      <a:pt x="2256" y="104"/>
                      <a:pt x="2156" y="156"/>
                      <a:pt x="2105" y="156"/>
                    </a:cubicBezTo>
                    <a:cubicBezTo>
                      <a:pt x="2093" y="156"/>
                      <a:pt x="2084" y="153"/>
                      <a:pt x="2079" y="146"/>
                    </a:cubicBezTo>
                    <a:cubicBezTo>
                      <a:pt x="2054" y="109"/>
                      <a:pt x="2054" y="47"/>
                      <a:pt x="1980" y="23"/>
                    </a:cubicBezTo>
                    <a:cubicBezTo>
                      <a:pt x="1943" y="10"/>
                      <a:pt x="1910" y="1"/>
                      <a:pt x="188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0" name="Google Shape;2480;p55"/>
              <p:cNvSpPr/>
              <p:nvPr/>
            </p:nvSpPr>
            <p:spPr>
              <a:xfrm>
                <a:off x="3579900" y="4298275"/>
                <a:ext cx="63600" cy="52600"/>
              </a:xfrm>
              <a:custGeom>
                <a:avLst/>
                <a:gdLst/>
                <a:ahLst/>
                <a:cxnLst/>
                <a:rect l="l" t="t" r="r" b="b"/>
                <a:pathLst>
                  <a:path w="2544" h="2104" extrusionOk="0">
                    <a:moveTo>
                      <a:pt x="1292" y="0"/>
                    </a:moveTo>
                    <a:cubicBezTo>
                      <a:pt x="1289" y="0"/>
                      <a:pt x="1287" y="4"/>
                      <a:pt x="1287" y="15"/>
                    </a:cubicBezTo>
                    <a:cubicBezTo>
                      <a:pt x="1287" y="76"/>
                      <a:pt x="1336" y="126"/>
                      <a:pt x="1287" y="126"/>
                    </a:cubicBezTo>
                    <a:cubicBezTo>
                      <a:pt x="1271" y="126"/>
                      <a:pt x="1260" y="124"/>
                      <a:pt x="1252" y="124"/>
                    </a:cubicBezTo>
                    <a:cubicBezTo>
                      <a:pt x="1238" y="124"/>
                      <a:pt x="1238" y="130"/>
                      <a:pt x="1238" y="163"/>
                    </a:cubicBezTo>
                    <a:lnTo>
                      <a:pt x="1238" y="323"/>
                    </a:lnTo>
                    <a:cubicBezTo>
                      <a:pt x="1238" y="382"/>
                      <a:pt x="1351" y="645"/>
                      <a:pt x="1328" y="645"/>
                    </a:cubicBezTo>
                    <a:cubicBezTo>
                      <a:pt x="1327" y="645"/>
                      <a:pt x="1326" y="644"/>
                      <a:pt x="1324" y="643"/>
                    </a:cubicBezTo>
                    <a:cubicBezTo>
                      <a:pt x="1287" y="631"/>
                      <a:pt x="1262" y="643"/>
                      <a:pt x="1225" y="606"/>
                    </a:cubicBezTo>
                    <a:cubicBezTo>
                      <a:pt x="1176" y="520"/>
                      <a:pt x="1115" y="434"/>
                      <a:pt x="1078" y="335"/>
                    </a:cubicBezTo>
                    <a:cubicBezTo>
                      <a:pt x="1045" y="281"/>
                      <a:pt x="984" y="207"/>
                      <a:pt x="944" y="207"/>
                    </a:cubicBezTo>
                    <a:cubicBezTo>
                      <a:pt x="939" y="207"/>
                      <a:pt x="934" y="209"/>
                      <a:pt x="930" y="212"/>
                    </a:cubicBezTo>
                    <a:cubicBezTo>
                      <a:pt x="905" y="236"/>
                      <a:pt x="880" y="310"/>
                      <a:pt x="831" y="323"/>
                    </a:cubicBezTo>
                    <a:cubicBezTo>
                      <a:pt x="782" y="335"/>
                      <a:pt x="831" y="384"/>
                      <a:pt x="856" y="421"/>
                    </a:cubicBezTo>
                    <a:cubicBezTo>
                      <a:pt x="872" y="446"/>
                      <a:pt x="867" y="486"/>
                      <a:pt x="833" y="486"/>
                    </a:cubicBezTo>
                    <a:cubicBezTo>
                      <a:pt x="816" y="486"/>
                      <a:pt x="791" y="475"/>
                      <a:pt x="757" y="446"/>
                    </a:cubicBezTo>
                    <a:cubicBezTo>
                      <a:pt x="659" y="360"/>
                      <a:pt x="683" y="323"/>
                      <a:pt x="585" y="286"/>
                    </a:cubicBezTo>
                    <a:cubicBezTo>
                      <a:pt x="542" y="273"/>
                      <a:pt x="523" y="273"/>
                      <a:pt x="528" y="273"/>
                    </a:cubicBezTo>
                    <a:cubicBezTo>
                      <a:pt x="532" y="273"/>
                      <a:pt x="560" y="273"/>
                      <a:pt x="609" y="261"/>
                    </a:cubicBezTo>
                    <a:cubicBezTo>
                      <a:pt x="708" y="236"/>
                      <a:pt x="843" y="150"/>
                      <a:pt x="757" y="150"/>
                    </a:cubicBezTo>
                    <a:cubicBezTo>
                      <a:pt x="683" y="150"/>
                      <a:pt x="671" y="187"/>
                      <a:pt x="572" y="187"/>
                    </a:cubicBezTo>
                    <a:cubicBezTo>
                      <a:pt x="507" y="187"/>
                      <a:pt x="452" y="165"/>
                      <a:pt x="423" y="165"/>
                    </a:cubicBezTo>
                    <a:cubicBezTo>
                      <a:pt x="408" y="165"/>
                      <a:pt x="400" y="171"/>
                      <a:pt x="400" y="187"/>
                    </a:cubicBezTo>
                    <a:cubicBezTo>
                      <a:pt x="400" y="232"/>
                      <a:pt x="432" y="290"/>
                      <a:pt x="422" y="290"/>
                    </a:cubicBezTo>
                    <a:cubicBezTo>
                      <a:pt x="418" y="290"/>
                      <a:pt x="408" y="281"/>
                      <a:pt x="388" y="261"/>
                    </a:cubicBezTo>
                    <a:cubicBezTo>
                      <a:pt x="329" y="213"/>
                      <a:pt x="302" y="179"/>
                      <a:pt x="263" y="179"/>
                    </a:cubicBezTo>
                    <a:cubicBezTo>
                      <a:pt x="252" y="179"/>
                      <a:pt x="241" y="182"/>
                      <a:pt x="227" y="187"/>
                    </a:cubicBezTo>
                    <a:cubicBezTo>
                      <a:pt x="186" y="208"/>
                      <a:pt x="170" y="282"/>
                      <a:pt x="144" y="282"/>
                    </a:cubicBezTo>
                    <a:cubicBezTo>
                      <a:pt x="140" y="282"/>
                      <a:pt x="135" y="279"/>
                      <a:pt x="129" y="273"/>
                    </a:cubicBezTo>
                    <a:cubicBezTo>
                      <a:pt x="103" y="248"/>
                      <a:pt x="77" y="216"/>
                      <a:pt x="68" y="216"/>
                    </a:cubicBezTo>
                    <a:cubicBezTo>
                      <a:pt x="64" y="216"/>
                      <a:pt x="64" y="222"/>
                      <a:pt x="67" y="236"/>
                    </a:cubicBezTo>
                    <a:cubicBezTo>
                      <a:pt x="80" y="286"/>
                      <a:pt x="116" y="323"/>
                      <a:pt x="67" y="347"/>
                    </a:cubicBezTo>
                    <a:cubicBezTo>
                      <a:pt x="59" y="351"/>
                      <a:pt x="51" y="352"/>
                      <a:pt x="43" y="352"/>
                    </a:cubicBezTo>
                    <a:cubicBezTo>
                      <a:pt x="20" y="352"/>
                      <a:pt x="3" y="338"/>
                      <a:pt x="2" y="338"/>
                    </a:cubicBezTo>
                    <a:lnTo>
                      <a:pt x="2" y="338"/>
                    </a:lnTo>
                    <a:cubicBezTo>
                      <a:pt x="0" y="338"/>
                      <a:pt x="12" y="350"/>
                      <a:pt x="43" y="397"/>
                    </a:cubicBezTo>
                    <a:cubicBezTo>
                      <a:pt x="117" y="493"/>
                      <a:pt x="127" y="589"/>
                      <a:pt x="161" y="589"/>
                    </a:cubicBezTo>
                    <a:cubicBezTo>
                      <a:pt x="166" y="589"/>
                      <a:pt x="172" y="586"/>
                      <a:pt x="178" y="581"/>
                    </a:cubicBezTo>
                    <a:cubicBezTo>
                      <a:pt x="209" y="551"/>
                      <a:pt x="248" y="486"/>
                      <a:pt x="296" y="486"/>
                    </a:cubicBezTo>
                    <a:cubicBezTo>
                      <a:pt x="305" y="486"/>
                      <a:pt x="315" y="489"/>
                      <a:pt x="326" y="495"/>
                    </a:cubicBezTo>
                    <a:cubicBezTo>
                      <a:pt x="388" y="532"/>
                      <a:pt x="351" y="532"/>
                      <a:pt x="326" y="569"/>
                    </a:cubicBezTo>
                    <a:cubicBezTo>
                      <a:pt x="301" y="606"/>
                      <a:pt x="338" y="655"/>
                      <a:pt x="375" y="692"/>
                    </a:cubicBezTo>
                    <a:cubicBezTo>
                      <a:pt x="405" y="715"/>
                      <a:pt x="412" y="719"/>
                      <a:pt x="387" y="719"/>
                    </a:cubicBezTo>
                    <a:cubicBezTo>
                      <a:pt x="370" y="719"/>
                      <a:pt x="338" y="717"/>
                      <a:pt x="289" y="717"/>
                    </a:cubicBezTo>
                    <a:cubicBezTo>
                      <a:pt x="222" y="709"/>
                      <a:pt x="141" y="697"/>
                      <a:pt x="107" y="697"/>
                    </a:cubicBezTo>
                    <a:cubicBezTo>
                      <a:pt x="85" y="697"/>
                      <a:pt x="83" y="702"/>
                      <a:pt x="116" y="717"/>
                    </a:cubicBezTo>
                    <a:cubicBezTo>
                      <a:pt x="203" y="742"/>
                      <a:pt x="178" y="791"/>
                      <a:pt x="227" y="840"/>
                    </a:cubicBezTo>
                    <a:cubicBezTo>
                      <a:pt x="264" y="889"/>
                      <a:pt x="289" y="889"/>
                      <a:pt x="363" y="902"/>
                    </a:cubicBezTo>
                    <a:cubicBezTo>
                      <a:pt x="437" y="902"/>
                      <a:pt x="572" y="988"/>
                      <a:pt x="498" y="988"/>
                    </a:cubicBezTo>
                    <a:cubicBezTo>
                      <a:pt x="425" y="1000"/>
                      <a:pt x="326" y="1025"/>
                      <a:pt x="412" y="1087"/>
                    </a:cubicBezTo>
                    <a:cubicBezTo>
                      <a:pt x="476" y="1129"/>
                      <a:pt x="559" y="1163"/>
                      <a:pt x="636" y="1163"/>
                    </a:cubicBezTo>
                    <a:cubicBezTo>
                      <a:pt x="648" y="1163"/>
                      <a:pt x="660" y="1162"/>
                      <a:pt x="671" y="1161"/>
                    </a:cubicBezTo>
                    <a:cubicBezTo>
                      <a:pt x="745" y="1136"/>
                      <a:pt x="905" y="1062"/>
                      <a:pt x="880" y="1000"/>
                    </a:cubicBezTo>
                    <a:cubicBezTo>
                      <a:pt x="856" y="926"/>
                      <a:pt x="831" y="877"/>
                      <a:pt x="868" y="853"/>
                    </a:cubicBezTo>
                    <a:cubicBezTo>
                      <a:pt x="871" y="851"/>
                      <a:pt x="874" y="851"/>
                      <a:pt x="878" y="851"/>
                    </a:cubicBezTo>
                    <a:cubicBezTo>
                      <a:pt x="902" y="851"/>
                      <a:pt x="943" y="872"/>
                      <a:pt x="971" y="872"/>
                    </a:cubicBezTo>
                    <a:cubicBezTo>
                      <a:pt x="979" y="872"/>
                      <a:pt x="986" y="870"/>
                      <a:pt x="991" y="865"/>
                    </a:cubicBezTo>
                    <a:cubicBezTo>
                      <a:pt x="1016" y="840"/>
                      <a:pt x="1028" y="779"/>
                      <a:pt x="1053" y="766"/>
                    </a:cubicBezTo>
                    <a:cubicBezTo>
                      <a:pt x="1055" y="765"/>
                      <a:pt x="1057" y="765"/>
                      <a:pt x="1060" y="765"/>
                    </a:cubicBezTo>
                    <a:cubicBezTo>
                      <a:pt x="1084" y="765"/>
                      <a:pt x="1112" y="819"/>
                      <a:pt x="1090" y="853"/>
                    </a:cubicBezTo>
                    <a:cubicBezTo>
                      <a:pt x="1065" y="889"/>
                      <a:pt x="991" y="976"/>
                      <a:pt x="1053" y="976"/>
                    </a:cubicBezTo>
                    <a:cubicBezTo>
                      <a:pt x="1061" y="977"/>
                      <a:pt x="1070" y="978"/>
                      <a:pt x="1079" y="978"/>
                    </a:cubicBezTo>
                    <a:cubicBezTo>
                      <a:pt x="1157" y="978"/>
                      <a:pt x="1277" y="935"/>
                      <a:pt x="1299" y="902"/>
                    </a:cubicBezTo>
                    <a:cubicBezTo>
                      <a:pt x="1315" y="871"/>
                      <a:pt x="1349" y="850"/>
                      <a:pt x="1372" y="850"/>
                    </a:cubicBezTo>
                    <a:cubicBezTo>
                      <a:pt x="1387" y="850"/>
                      <a:pt x="1398" y="858"/>
                      <a:pt x="1398" y="877"/>
                    </a:cubicBezTo>
                    <a:cubicBezTo>
                      <a:pt x="1386" y="939"/>
                      <a:pt x="1299" y="1037"/>
                      <a:pt x="1373" y="1037"/>
                    </a:cubicBezTo>
                    <a:cubicBezTo>
                      <a:pt x="1435" y="1037"/>
                      <a:pt x="1570" y="1037"/>
                      <a:pt x="1472" y="1050"/>
                    </a:cubicBezTo>
                    <a:cubicBezTo>
                      <a:pt x="1386" y="1050"/>
                      <a:pt x="1287" y="1050"/>
                      <a:pt x="1201" y="1074"/>
                    </a:cubicBezTo>
                    <a:cubicBezTo>
                      <a:pt x="1127" y="1136"/>
                      <a:pt x="1053" y="1185"/>
                      <a:pt x="979" y="1210"/>
                    </a:cubicBezTo>
                    <a:cubicBezTo>
                      <a:pt x="964" y="1212"/>
                      <a:pt x="945" y="1213"/>
                      <a:pt x="923" y="1213"/>
                    </a:cubicBezTo>
                    <a:cubicBezTo>
                      <a:pt x="909" y="1213"/>
                      <a:pt x="894" y="1213"/>
                      <a:pt x="878" y="1213"/>
                    </a:cubicBezTo>
                    <a:cubicBezTo>
                      <a:pt x="800" y="1213"/>
                      <a:pt x="712" y="1218"/>
                      <a:pt x="696" y="1284"/>
                    </a:cubicBezTo>
                    <a:cubicBezTo>
                      <a:pt x="673" y="1363"/>
                      <a:pt x="630" y="1421"/>
                      <a:pt x="689" y="1421"/>
                    </a:cubicBezTo>
                    <a:cubicBezTo>
                      <a:pt x="694" y="1421"/>
                      <a:pt x="701" y="1420"/>
                      <a:pt x="708" y="1419"/>
                    </a:cubicBezTo>
                    <a:cubicBezTo>
                      <a:pt x="794" y="1407"/>
                      <a:pt x="930" y="1382"/>
                      <a:pt x="1078" y="1358"/>
                    </a:cubicBezTo>
                    <a:cubicBezTo>
                      <a:pt x="1188" y="1345"/>
                      <a:pt x="1299" y="1345"/>
                      <a:pt x="1398" y="1345"/>
                    </a:cubicBezTo>
                    <a:cubicBezTo>
                      <a:pt x="1435" y="1345"/>
                      <a:pt x="1423" y="1370"/>
                      <a:pt x="1361" y="1382"/>
                    </a:cubicBezTo>
                    <a:cubicBezTo>
                      <a:pt x="1275" y="1407"/>
                      <a:pt x="1201" y="1432"/>
                      <a:pt x="1115" y="1432"/>
                    </a:cubicBezTo>
                    <a:cubicBezTo>
                      <a:pt x="1028" y="1444"/>
                      <a:pt x="942" y="1456"/>
                      <a:pt x="991" y="1493"/>
                    </a:cubicBezTo>
                    <a:cubicBezTo>
                      <a:pt x="1028" y="1530"/>
                      <a:pt x="1201" y="1530"/>
                      <a:pt x="1238" y="1555"/>
                    </a:cubicBezTo>
                    <a:cubicBezTo>
                      <a:pt x="1274" y="1573"/>
                      <a:pt x="1257" y="1584"/>
                      <a:pt x="1192" y="1584"/>
                    </a:cubicBezTo>
                    <a:cubicBezTo>
                      <a:pt x="1169" y="1584"/>
                      <a:pt x="1139" y="1583"/>
                      <a:pt x="1102" y="1579"/>
                    </a:cubicBezTo>
                    <a:cubicBezTo>
                      <a:pt x="982" y="1569"/>
                      <a:pt x="871" y="1528"/>
                      <a:pt x="822" y="1528"/>
                    </a:cubicBezTo>
                    <a:cubicBezTo>
                      <a:pt x="816" y="1528"/>
                      <a:pt x="811" y="1529"/>
                      <a:pt x="806" y="1530"/>
                    </a:cubicBezTo>
                    <a:cubicBezTo>
                      <a:pt x="757" y="1530"/>
                      <a:pt x="720" y="1579"/>
                      <a:pt x="782" y="1629"/>
                    </a:cubicBezTo>
                    <a:cubicBezTo>
                      <a:pt x="856" y="1690"/>
                      <a:pt x="868" y="1826"/>
                      <a:pt x="979" y="1826"/>
                    </a:cubicBezTo>
                    <a:cubicBezTo>
                      <a:pt x="998" y="1828"/>
                      <a:pt x="1017" y="1829"/>
                      <a:pt x="1036" y="1829"/>
                    </a:cubicBezTo>
                    <a:cubicBezTo>
                      <a:pt x="1110" y="1829"/>
                      <a:pt x="1185" y="1817"/>
                      <a:pt x="1228" y="1817"/>
                    </a:cubicBezTo>
                    <a:cubicBezTo>
                      <a:pt x="1247" y="1817"/>
                      <a:pt x="1259" y="1819"/>
                      <a:pt x="1262" y="1826"/>
                    </a:cubicBezTo>
                    <a:cubicBezTo>
                      <a:pt x="1275" y="1863"/>
                      <a:pt x="1188" y="1888"/>
                      <a:pt x="1164" y="1900"/>
                    </a:cubicBezTo>
                    <a:cubicBezTo>
                      <a:pt x="1127" y="1900"/>
                      <a:pt x="1188" y="1937"/>
                      <a:pt x="1238" y="1974"/>
                    </a:cubicBezTo>
                    <a:cubicBezTo>
                      <a:pt x="1278" y="1994"/>
                      <a:pt x="1326" y="2104"/>
                      <a:pt x="1369" y="2104"/>
                    </a:cubicBezTo>
                    <a:cubicBezTo>
                      <a:pt x="1379" y="2104"/>
                      <a:pt x="1389" y="2098"/>
                      <a:pt x="1398" y="2085"/>
                    </a:cubicBezTo>
                    <a:cubicBezTo>
                      <a:pt x="1460" y="1998"/>
                      <a:pt x="1423" y="1961"/>
                      <a:pt x="1484" y="1875"/>
                    </a:cubicBezTo>
                    <a:cubicBezTo>
                      <a:pt x="1546" y="1777"/>
                      <a:pt x="1595" y="1604"/>
                      <a:pt x="1657" y="1567"/>
                    </a:cubicBezTo>
                    <a:cubicBezTo>
                      <a:pt x="1731" y="1506"/>
                      <a:pt x="1780" y="1419"/>
                      <a:pt x="1792" y="1321"/>
                    </a:cubicBezTo>
                    <a:cubicBezTo>
                      <a:pt x="1792" y="1210"/>
                      <a:pt x="1854" y="1259"/>
                      <a:pt x="1878" y="1234"/>
                    </a:cubicBezTo>
                    <a:cubicBezTo>
                      <a:pt x="1915" y="1210"/>
                      <a:pt x="1854" y="1124"/>
                      <a:pt x="1915" y="1050"/>
                    </a:cubicBezTo>
                    <a:cubicBezTo>
                      <a:pt x="1965" y="988"/>
                      <a:pt x="2039" y="939"/>
                      <a:pt x="2113" y="902"/>
                    </a:cubicBezTo>
                    <a:cubicBezTo>
                      <a:pt x="2186" y="877"/>
                      <a:pt x="2273" y="853"/>
                      <a:pt x="2371" y="853"/>
                    </a:cubicBezTo>
                    <a:cubicBezTo>
                      <a:pt x="2458" y="853"/>
                      <a:pt x="2544" y="816"/>
                      <a:pt x="2482" y="766"/>
                    </a:cubicBezTo>
                    <a:cubicBezTo>
                      <a:pt x="2433" y="717"/>
                      <a:pt x="2310" y="742"/>
                      <a:pt x="2285" y="692"/>
                    </a:cubicBezTo>
                    <a:cubicBezTo>
                      <a:pt x="2273" y="643"/>
                      <a:pt x="2334" y="606"/>
                      <a:pt x="2310" y="606"/>
                    </a:cubicBezTo>
                    <a:cubicBezTo>
                      <a:pt x="2291" y="606"/>
                      <a:pt x="2257" y="643"/>
                      <a:pt x="2215" y="643"/>
                    </a:cubicBezTo>
                    <a:cubicBezTo>
                      <a:pt x="2202" y="643"/>
                      <a:pt x="2188" y="639"/>
                      <a:pt x="2174" y="631"/>
                    </a:cubicBezTo>
                    <a:cubicBezTo>
                      <a:pt x="2100" y="594"/>
                      <a:pt x="2026" y="557"/>
                      <a:pt x="1940" y="557"/>
                    </a:cubicBezTo>
                    <a:cubicBezTo>
                      <a:pt x="1854" y="557"/>
                      <a:pt x="1891" y="471"/>
                      <a:pt x="1854" y="384"/>
                    </a:cubicBezTo>
                    <a:cubicBezTo>
                      <a:pt x="1822" y="320"/>
                      <a:pt x="1808" y="283"/>
                      <a:pt x="1772" y="283"/>
                    </a:cubicBezTo>
                    <a:cubicBezTo>
                      <a:pt x="1767" y="283"/>
                      <a:pt x="1761" y="284"/>
                      <a:pt x="1755" y="286"/>
                    </a:cubicBezTo>
                    <a:cubicBezTo>
                      <a:pt x="1725" y="296"/>
                      <a:pt x="1686" y="399"/>
                      <a:pt x="1659" y="399"/>
                    </a:cubicBezTo>
                    <a:cubicBezTo>
                      <a:pt x="1654" y="399"/>
                      <a:pt x="1649" y="395"/>
                      <a:pt x="1644" y="384"/>
                    </a:cubicBezTo>
                    <a:cubicBezTo>
                      <a:pt x="1632" y="347"/>
                      <a:pt x="1632" y="298"/>
                      <a:pt x="1644" y="261"/>
                    </a:cubicBezTo>
                    <a:cubicBezTo>
                      <a:pt x="1657" y="199"/>
                      <a:pt x="1620" y="138"/>
                      <a:pt x="1570" y="113"/>
                    </a:cubicBezTo>
                    <a:cubicBezTo>
                      <a:pt x="1521" y="80"/>
                      <a:pt x="1494" y="58"/>
                      <a:pt x="1474" y="58"/>
                    </a:cubicBezTo>
                    <a:cubicBezTo>
                      <a:pt x="1464" y="58"/>
                      <a:pt x="1455" y="64"/>
                      <a:pt x="1447" y="76"/>
                    </a:cubicBezTo>
                    <a:cubicBezTo>
                      <a:pt x="1422" y="102"/>
                      <a:pt x="1437" y="145"/>
                      <a:pt x="1429" y="145"/>
                    </a:cubicBezTo>
                    <a:cubicBezTo>
                      <a:pt x="1425" y="145"/>
                      <a:pt x="1417" y="136"/>
                      <a:pt x="1398" y="113"/>
                    </a:cubicBezTo>
                    <a:cubicBezTo>
                      <a:pt x="1339" y="64"/>
                      <a:pt x="1304" y="0"/>
                      <a:pt x="129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1" name="Google Shape;2481;p55"/>
              <p:cNvSpPr/>
              <p:nvPr/>
            </p:nvSpPr>
            <p:spPr>
              <a:xfrm>
                <a:off x="3633325" y="4321125"/>
                <a:ext cx="1327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236" extrusionOk="0">
                    <a:moveTo>
                      <a:pt x="308" y="0"/>
                    </a:moveTo>
                    <a:cubicBezTo>
                      <a:pt x="247" y="0"/>
                      <a:pt x="0" y="86"/>
                      <a:pt x="37" y="99"/>
                    </a:cubicBezTo>
                    <a:cubicBezTo>
                      <a:pt x="86" y="99"/>
                      <a:pt x="173" y="222"/>
                      <a:pt x="197" y="222"/>
                    </a:cubicBezTo>
                    <a:cubicBezTo>
                      <a:pt x="220" y="222"/>
                      <a:pt x="317" y="235"/>
                      <a:pt x="397" y="235"/>
                    </a:cubicBezTo>
                    <a:cubicBezTo>
                      <a:pt x="450" y="235"/>
                      <a:pt x="496" y="229"/>
                      <a:pt x="505" y="210"/>
                    </a:cubicBezTo>
                    <a:cubicBezTo>
                      <a:pt x="530" y="160"/>
                      <a:pt x="493" y="12"/>
                      <a:pt x="468" y="12"/>
                    </a:cubicBezTo>
                    <a:cubicBezTo>
                      <a:pt x="419" y="0"/>
                      <a:pt x="358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2" name="Google Shape;2482;p55"/>
              <p:cNvSpPr/>
              <p:nvPr/>
            </p:nvSpPr>
            <p:spPr>
              <a:xfrm>
                <a:off x="3637950" y="4327275"/>
                <a:ext cx="2405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535" extrusionOk="0">
                    <a:moveTo>
                      <a:pt x="604" y="1"/>
                    </a:moveTo>
                    <a:lnTo>
                      <a:pt x="123" y="13"/>
                    </a:lnTo>
                    <a:cubicBezTo>
                      <a:pt x="74" y="13"/>
                      <a:pt x="25" y="13"/>
                      <a:pt x="86" y="62"/>
                    </a:cubicBezTo>
                    <a:cubicBezTo>
                      <a:pt x="136" y="124"/>
                      <a:pt x="185" y="148"/>
                      <a:pt x="160" y="185"/>
                    </a:cubicBezTo>
                    <a:cubicBezTo>
                      <a:pt x="136" y="210"/>
                      <a:pt x="0" y="407"/>
                      <a:pt x="62" y="407"/>
                    </a:cubicBezTo>
                    <a:cubicBezTo>
                      <a:pt x="91" y="411"/>
                      <a:pt x="118" y="412"/>
                      <a:pt x="146" y="412"/>
                    </a:cubicBezTo>
                    <a:cubicBezTo>
                      <a:pt x="212" y="412"/>
                      <a:pt x="275" y="404"/>
                      <a:pt x="345" y="395"/>
                    </a:cubicBezTo>
                    <a:cubicBezTo>
                      <a:pt x="388" y="383"/>
                      <a:pt x="416" y="373"/>
                      <a:pt x="433" y="373"/>
                    </a:cubicBezTo>
                    <a:cubicBezTo>
                      <a:pt x="450" y="373"/>
                      <a:pt x="456" y="383"/>
                      <a:pt x="456" y="407"/>
                    </a:cubicBezTo>
                    <a:cubicBezTo>
                      <a:pt x="445" y="461"/>
                      <a:pt x="367" y="535"/>
                      <a:pt x="416" y="535"/>
                    </a:cubicBezTo>
                    <a:cubicBezTo>
                      <a:pt x="423" y="535"/>
                      <a:pt x="432" y="533"/>
                      <a:pt x="444" y="530"/>
                    </a:cubicBezTo>
                    <a:cubicBezTo>
                      <a:pt x="542" y="493"/>
                      <a:pt x="678" y="493"/>
                      <a:pt x="739" y="407"/>
                    </a:cubicBezTo>
                    <a:cubicBezTo>
                      <a:pt x="789" y="321"/>
                      <a:pt x="752" y="309"/>
                      <a:pt x="826" y="272"/>
                    </a:cubicBezTo>
                    <a:cubicBezTo>
                      <a:pt x="912" y="235"/>
                      <a:pt x="961" y="235"/>
                      <a:pt x="912" y="222"/>
                    </a:cubicBezTo>
                    <a:cubicBezTo>
                      <a:pt x="863" y="210"/>
                      <a:pt x="579" y="185"/>
                      <a:pt x="579" y="99"/>
                    </a:cubicBezTo>
                    <a:cubicBezTo>
                      <a:pt x="579" y="13"/>
                      <a:pt x="653" y="1"/>
                      <a:pt x="6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3" name="Google Shape;2483;p55"/>
              <p:cNvSpPr/>
              <p:nvPr/>
            </p:nvSpPr>
            <p:spPr>
              <a:xfrm>
                <a:off x="3618525" y="4291175"/>
                <a:ext cx="58250" cy="19875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795" extrusionOk="0">
                    <a:moveTo>
                      <a:pt x="512" y="0"/>
                    </a:moveTo>
                    <a:cubicBezTo>
                      <a:pt x="479" y="0"/>
                      <a:pt x="474" y="28"/>
                      <a:pt x="506" y="28"/>
                    </a:cubicBezTo>
                    <a:cubicBezTo>
                      <a:pt x="543" y="28"/>
                      <a:pt x="592" y="77"/>
                      <a:pt x="580" y="89"/>
                    </a:cubicBezTo>
                    <a:cubicBezTo>
                      <a:pt x="559" y="100"/>
                      <a:pt x="582" y="144"/>
                      <a:pt x="554" y="144"/>
                    </a:cubicBezTo>
                    <a:cubicBezTo>
                      <a:pt x="548" y="144"/>
                      <a:pt x="541" y="143"/>
                      <a:pt x="531" y="138"/>
                    </a:cubicBezTo>
                    <a:cubicBezTo>
                      <a:pt x="477" y="106"/>
                      <a:pt x="424" y="74"/>
                      <a:pt x="403" y="74"/>
                    </a:cubicBezTo>
                    <a:cubicBezTo>
                      <a:pt x="399" y="74"/>
                      <a:pt x="397" y="75"/>
                      <a:pt x="395" y="77"/>
                    </a:cubicBezTo>
                    <a:cubicBezTo>
                      <a:pt x="383" y="89"/>
                      <a:pt x="370" y="77"/>
                      <a:pt x="407" y="138"/>
                    </a:cubicBezTo>
                    <a:cubicBezTo>
                      <a:pt x="438" y="189"/>
                      <a:pt x="451" y="231"/>
                      <a:pt x="428" y="231"/>
                    </a:cubicBezTo>
                    <a:cubicBezTo>
                      <a:pt x="423" y="231"/>
                      <a:pt x="416" y="229"/>
                      <a:pt x="407" y="225"/>
                    </a:cubicBezTo>
                    <a:cubicBezTo>
                      <a:pt x="370" y="200"/>
                      <a:pt x="333" y="175"/>
                      <a:pt x="284" y="163"/>
                    </a:cubicBezTo>
                    <a:cubicBezTo>
                      <a:pt x="260" y="163"/>
                      <a:pt x="223" y="138"/>
                      <a:pt x="272" y="126"/>
                    </a:cubicBezTo>
                    <a:cubicBezTo>
                      <a:pt x="309" y="126"/>
                      <a:pt x="309" y="102"/>
                      <a:pt x="247" y="102"/>
                    </a:cubicBezTo>
                    <a:cubicBezTo>
                      <a:pt x="198" y="102"/>
                      <a:pt x="112" y="102"/>
                      <a:pt x="173" y="114"/>
                    </a:cubicBezTo>
                    <a:cubicBezTo>
                      <a:pt x="223" y="126"/>
                      <a:pt x="260" y="151"/>
                      <a:pt x="210" y="163"/>
                    </a:cubicBezTo>
                    <a:cubicBezTo>
                      <a:pt x="173" y="175"/>
                      <a:pt x="1" y="163"/>
                      <a:pt x="62" y="200"/>
                    </a:cubicBezTo>
                    <a:cubicBezTo>
                      <a:pt x="112" y="225"/>
                      <a:pt x="272" y="249"/>
                      <a:pt x="247" y="262"/>
                    </a:cubicBezTo>
                    <a:cubicBezTo>
                      <a:pt x="235" y="274"/>
                      <a:pt x="247" y="348"/>
                      <a:pt x="235" y="360"/>
                    </a:cubicBezTo>
                    <a:cubicBezTo>
                      <a:pt x="210" y="373"/>
                      <a:pt x="173" y="373"/>
                      <a:pt x="235" y="410"/>
                    </a:cubicBezTo>
                    <a:cubicBezTo>
                      <a:pt x="333" y="447"/>
                      <a:pt x="420" y="471"/>
                      <a:pt x="518" y="471"/>
                    </a:cubicBezTo>
                    <a:cubicBezTo>
                      <a:pt x="629" y="471"/>
                      <a:pt x="728" y="459"/>
                      <a:pt x="826" y="434"/>
                    </a:cubicBezTo>
                    <a:cubicBezTo>
                      <a:pt x="876" y="428"/>
                      <a:pt x="922" y="425"/>
                      <a:pt x="968" y="425"/>
                    </a:cubicBezTo>
                    <a:cubicBezTo>
                      <a:pt x="1014" y="425"/>
                      <a:pt x="1060" y="428"/>
                      <a:pt x="1110" y="434"/>
                    </a:cubicBezTo>
                    <a:cubicBezTo>
                      <a:pt x="1060" y="447"/>
                      <a:pt x="888" y="496"/>
                      <a:pt x="851" y="508"/>
                    </a:cubicBezTo>
                    <a:cubicBezTo>
                      <a:pt x="802" y="520"/>
                      <a:pt x="839" y="582"/>
                      <a:pt x="863" y="582"/>
                    </a:cubicBezTo>
                    <a:cubicBezTo>
                      <a:pt x="893" y="582"/>
                      <a:pt x="899" y="598"/>
                      <a:pt x="818" y="598"/>
                    </a:cubicBezTo>
                    <a:cubicBezTo>
                      <a:pt x="798" y="598"/>
                      <a:pt x="772" y="597"/>
                      <a:pt x="740" y="594"/>
                    </a:cubicBezTo>
                    <a:cubicBezTo>
                      <a:pt x="675" y="590"/>
                      <a:pt x="620" y="585"/>
                      <a:pt x="587" y="585"/>
                    </a:cubicBezTo>
                    <a:cubicBezTo>
                      <a:pt x="534" y="585"/>
                      <a:pt x="539" y="598"/>
                      <a:pt x="654" y="644"/>
                    </a:cubicBezTo>
                    <a:cubicBezTo>
                      <a:pt x="781" y="695"/>
                      <a:pt x="827" y="722"/>
                      <a:pt x="891" y="722"/>
                    </a:cubicBezTo>
                    <a:cubicBezTo>
                      <a:pt x="920" y="722"/>
                      <a:pt x="953" y="717"/>
                      <a:pt x="999" y="705"/>
                    </a:cubicBezTo>
                    <a:cubicBezTo>
                      <a:pt x="1034" y="700"/>
                      <a:pt x="1061" y="697"/>
                      <a:pt x="1082" y="697"/>
                    </a:cubicBezTo>
                    <a:cubicBezTo>
                      <a:pt x="1160" y="697"/>
                      <a:pt x="1171" y="728"/>
                      <a:pt x="1258" y="767"/>
                    </a:cubicBezTo>
                    <a:cubicBezTo>
                      <a:pt x="1313" y="785"/>
                      <a:pt x="1372" y="795"/>
                      <a:pt x="1429" y="795"/>
                    </a:cubicBezTo>
                    <a:cubicBezTo>
                      <a:pt x="1486" y="795"/>
                      <a:pt x="1541" y="785"/>
                      <a:pt x="1590" y="767"/>
                    </a:cubicBezTo>
                    <a:cubicBezTo>
                      <a:pt x="1676" y="730"/>
                      <a:pt x="1763" y="705"/>
                      <a:pt x="1849" y="693"/>
                    </a:cubicBezTo>
                    <a:cubicBezTo>
                      <a:pt x="1935" y="681"/>
                      <a:pt x="1985" y="533"/>
                      <a:pt x="2034" y="508"/>
                    </a:cubicBezTo>
                    <a:cubicBezTo>
                      <a:pt x="2095" y="471"/>
                      <a:pt x="2330" y="373"/>
                      <a:pt x="2305" y="323"/>
                    </a:cubicBezTo>
                    <a:cubicBezTo>
                      <a:pt x="2280" y="262"/>
                      <a:pt x="2231" y="212"/>
                      <a:pt x="2157" y="212"/>
                    </a:cubicBezTo>
                    <a:cubicBezTo>
                      <a:pt x="2034" y="212"/>
                      <a:pt x="1911" y="188"/>
                      <a:pt x="1787" y="151"/>
                    </a:cubicBezTo>
                    <a:cubicBezTo>
                      <a:pt x="1717" y="115"/>
                      <a:pt x="1659" y="87"/>
                      <a:pt x="1618" y="87"/>
                    </a:cubicBezTo>
                    <a:cubicBezTo>
                      <a:pt x="1602" y="87"/>
                      <a:pt x="1588" y="91"/>
                      <a:pt x="1578" y="102"/>
                    </a:cubicBezTo>
                    <a:cubicBezTo>
                      <a:pt x="1541" y="126"/>
                      <a:pt x="1504" y="175"/>
                      <a:pt x="1455" y="188"/>
                    </a:cubicBezTo>
                    <a:cubicBezTo>
                      <a:pt x="1425" y="195"/>
                      <a:pt x="1395" y="207"/>
                      <a:pt x="1376" y="207"/>
                    </a:cubicBezTo>
                    <a:cubicBezTo>
                      <a:pt x="1364" y="207"/>
                      <a:pt x="1356" y="202"/>
                      <a:pt x="1356" y="188"/>
                    </a:cubicBezTo>
                    <a:cubicBezTo>
                      <a:pt x="1356" y="163"/>
                      <a:pt x="1418" y="102"/>
                      <a:pt x="1393" y="65"/>
                    </a:cubicBezTo>
                    <a:cubicBezTo>
                      <a:pt x="1375" y="38"/>
                      <a:pt x="1351" y="18"/>
                      <a:pt x="1325" y="18"/>
                    </a:cubicBezTo>
                    <a:cubicBezTo>
                      <a:pt x="1315" y="18"/>
                      <a:pt x="1305" y="21"/>
                      <a:pt x="1295" y="28"/>
                    </a:cubicBezTo>
                    <a:cubicBezTo>
                      <a:pt x="1258" y="52"/>
                      <a:pt x="1122" y="28"/>
                      <a:pt x="1159" y="77"/>
                    </a:cubicBezTo>
                    <a:cubicBezTo>
                      <a:pt x="1196" y="114"/>
                      <a:pt x="1233" y="126"/>
                      <a:pt x="1196" y="175"/>
                    </a:cubicBezTo>
                    <a:cubicBezTo>
                      <a:pt x="1174" y="218"/>
                      <a:pt x="1200" y="318"/>
                      <a:pt x="1174" y="318"/>
                    </a:cubicBezTo>
                    <a:cubicBezTo>
                      <a:pt x="1170" y="318"/>
                      <a:pt x="1165" y="316"/>
                      <a:pt x="1159" y="311"/>
                    </a:cubicBezTo>
                    <a:cubicBezTo>
                      <a:pt x="1110" y="286"/>
                      <a:pt x="1073" y="249"/>
                      <a:pt x="1048" y="200"/>
                    </a:cubicBezTo>
                    <a:cubicBezTo>
                      <a:pt x="1048" y="188"/>
                      <a:pt x="1011" y="151"/>
                      <a:pt x="986" y="151"/>
                    </a:cubicBezTo>
                    <a:cubicBezTo>
                      <a:pt x="959" y="151"/>
                      <a:pt x="896" y="172"/>
                      <a:pt x="851" y="172"/>
                    </a:cubicBezTo>
                    <a:cubicBezTo>
                      <a:pt x="836" y="172"/>
                      <a:pt x="823" y="169"/>
                      <a:pt x="814" y="163"/>
                    </a:cubicBezTo>
                    <a:cubicBezTo>
                      <a:pt x="728" y="102"/>
                      <a:pt x="641" y="40"/>
                      <a:pt x="531" y="3"/>
                    </a:cubicBezTo>
                    <a:cubicBezTo>
                      <a:pt x="524" y="1"/>
                      <a:pt x="517" y="0"/>
                      <a:pt x="5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4" name="Google Shape;2484;p55"/>
              <p:cNvSpPr/>
              <p:nvPr/>
            </p:nvSpPr>
            <p:spPr>
              <a:xfrm>
                <a:off x="3579300" y="4317650"/>
                <a:ext cx="9900" cy="912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65" extrusionOk="0">
                    <a:moveTo>
                      <a:pt x="39" y="0"/>
                    </a:moveTo>
                    <a:cubicBezTo>
                      <a:pt x="13" y="0"/>
                      <a:pt x="0" y="23"/>
                      <a:pt x="17" y="41"/>
                    </a:cubicBezTo>
                    <a:cubicBezTo>
                      <a:pt x="42" y="65"/>
                      <a:pt x="104" y="151"/>
                      <a:pt x="140" y="201"/>
                    </a:cubicBezTo>
                    <a:cubicBezTo>
                      <a:pt x="190" y="262"/>
                      <a:pt x="239" y="299"/>
                      <a:pt x="301" y="336"/>
                    </a:cubicBezTo>
                    <a:cubicBezTo>
                      <a:pt x="322" y="350"/>
                      <a:pt x="360" y="365"/>
                      <a:pt x="378" y="365"/>
                    </a:cubicBezTo>
                    <a:cubicBezTo>
                      <a:pt x="392" y="365"/>
                      <a:pt x="395" y="357"/>
                      <a:pt x="375" y="336"/>
                    </a:cubicBezTo>
                    <a:cubicBezTo>
                      <a:pt x="301" y="275"/>
                      <a:pt x="239" y="213"/>
                      <a:pt x="177" y="139"/>
                    </a:cubicBezTo>
                    <a:cubicBezTo>
                      <a:pt x="165" y="90"/>
                      <a:pt x="128" y="41"/>
                      <a:pt x="79" y="16"/>
                    </a:cubicBezTo>
                    <a:cubicBezTo>
                      <a:pt x="64" y="5"/>
                      <a:pt x="50" y="0"/>
                      <a:pt x="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5" name="Google Shape;2485;p55"/>
              <p:cNvSpPr/>
              <p:nvPr/>
            </p:nvSpPr>
            <p:spPr>
              <a:xfrm>
                <a:off x="3832625" y="4430150"/>
                <a:ext cx="9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8" h="1" extrusionOk="0">
                    <a:moveTo>
                      <a:pt x="37" y="1"/>
                    </a:moveTo>
                    <a:lnTo>
                      <a:pt x="37" y="1"/>
                    </a:lnTo>
                    <a:cubicBezTo>
                      <a:pt x="0" y="1"/>
                      <a:pt x="12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6" name="Google Shape;2486;p55"/>
              <p:cNvSpPr/>
              <p:nvPr/>
            </p:nvSpPr>
            <p:spPr>
              <a:xfrm>
                <a:off x="3821225" y="4347250"/>
                <a:ext cx="106600" cy="8625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50" extrusionOk="0">
                    <a:moveTo>
                      <a:pt x="3842" y="1"/>
                    </a:moveTo>
                    <a:cubicBezTo>
                      <a:pt x="3818" y="1"/>
                      <a:pt x="3795" y="4"/>
                      <a:pt x="3771" y="15"/>
                    </a:cubicBezTo>
                    <a:cubicBezTo>
                      <a:pt x="3684" y="52"/>
                      <a:pt x="3598" y="101"/>
                      <a:pt x="3512" y="150"/>
                    </a:cubicBezTo>
                    <a:cubicBezTo>
                      <a:pt x="3463" y="187"/>
                      <a:pt x="3500" y="200"/>
                      <a:pt x="3512" y="200"/>
                    </a:cubicBezTo>
                    <a:cubicBezTo>
                      <a:pt x="3536" y="200"/>
                      <a:pt x="3536" y="200"/>
                      <a:pt x="3463" y="224"/>
                    </a:cubicBezTo>
                    <a:cubicBezTo>
                      <a:pt x="3401" y="237"/>
                      <a:pt x="3241" y="286"/>
                      <a:pt x="3142" y="310"/>
                    </a:cubicBezTo>
                    <a:cubicBezTo>
                      <a:pt x="2982" y="372"/>
                      <a:pt x="2822" y="409"/>
                      <a:pt x="2662" y="434"/>
                    </a:cubicBezTo>
                    <a:cubicBezTo>
                      <a:pt x="2551" y="409"/>
                      <a:pt x="2378" y="384"/>
                      <a:pt x="2354" y="384"/>
                    </a:cubicBezTo>
                    <a:cubicBezTo>
                      <a:pt x="2317" y="384"/>
                      <a:pt x="2169" y="471"/>
                      <a:pt x="2230" y="471"/>
                    </a:cubicBezTo>
                    <a:cubicBezTo>
                      <a:pt x="2304" y="483"/>
                      <a:pt x="2329" y="495"/>
                      <a:pt x="2230" y="495"/>
                    </a:cubicBezTo>
                    <a:cubicBezTo>
                      <a:pt x="2132" y="495"/>
                      <a:pt x="2169" y="582"/>
                      <a:pt x="2058" y="582"/>
                    </a:cubicBezTo>
                    <a:cubicBezTo>
                      <a:pt x="1976" y="582"/>
                      <a:pt x="1943" y="593"/>
                      <a:pt x="1919" y="593"/>
                    </a:cubicBezTo>
                    <a:cubicBezTo>
                      <a:pt x="1907" y="593"/>
                      <a:pt x="1898" y="590"/>
                      <a:pt x="1885" y="582"/>
                    </a:cubicBezTo>
                    <a:cubicBezTo>
                      <a:pt x="1868" y="570"/>
                      <a:pt x="1862" y="561"/>
                      <a:pt x="1852" y="561"/>
                    </a:cubicBezTo>
                    <a:cubicBezTo>
                      <a:pt x="1841" y="561"/>
                      <a:pt x="1827" y="573"/>
                      <a:pt x="1787" y="606"/>
                    </a:cubicBezTo>
                    <a:cubicBezTo>
                      <a:pt x="1725" y="668"/>
                      <a:pt x="1738" y="754"/>
                      <a:pt x="1639" y="754"/>
                    </a:cubicBezTo>
                    <a:cubicBezTo>
                      <a:pt x="1595" y="754"/>
                      <a:pt x="1566" y="749"/>
                      <a:pt x="1544" y="749"/>
                    </a:cubicBezTo>
                    <a:cubicBezTo>
                      <a:pt x="1516" y="749"/>
                      <a:pt x="1499" y="757"/>
                      <a:pt x="1479" y="791"/>
                    </a:cubicBezTo>
                    <a:cubicBezTo>
                      <a:pt x="1454" y="853"/>
                      <a:pt x="1454" y="902"/>
                      <a:pt x="1393" y="902"/>
                    </a:cubicBezTo>
                    <a:cubicBezTo>
                      <a:pt x="1375" y="902"/>
                      <a:pt x="1360" y="901"/>
                      <a:pt x="1348" y="901"/>
                    </a:cubicBezTo>
                    <a:cubicBezTo>
                      <a:pt x="1317" y="901"/>
                      <a:pt x="1299" y="907"/>
                      <a:pt x="1282" y="951"/>
                    </a:cubicBezTo>
                    <a:cubicBezTo>
                      <a:pt x="1257" y="1025"/>
                      <a:pt x="1282" y="1050"/>
                      <a:pt x="1220" y="1050"/>
                    </a:cubicBezTo>
                    <a:cubicBezTo>
                      <a:pt x="1171" y="1050"/>
                      <a:pt x="1137" y="1002"/>
                      <a:pt x="1113" y="1002"/>
                    </a:cubicBezTo>
                    <a:cubicBezTo>
                      <a:pt x="1107" y="1002"/>
                      <a:pt x="1102" y="1005"/>
                      <a:pt x="1097" y="1013"/>
                    </a:cubicBezTo>
                    <a:cubicBezTo>
                      <a:pt x="1072" y="1050"/>
                      <a:pt x="1097" y="1099"/>
                      <a:pt x="1134" y="1099"/>
                    </a:cubicBezTo>
                    <a:cubicBezTo>
                      <a:pt x="1171" y="1099"/>
                      <a:pt x="1306" y="1099"/>
                      <a:pt x="1232" y="1124"/>
                    </a:cubicBezTo>
                    <a:cubicBezTo>
                      <a:pt x="1158" y="1148"/>
                      <a:pt x="1023" y="1222"/>
                      <a:pt x="1097" y="1222"/>
                    </a:cubicBezTo>
                    <a:cubicBezTo>
                      <a:pt x="1171" y="1222"/>
                      <a:pt x="1368" y="1272"/>
                      <a:pt x="1306" y="1272"/>
                    </a:cubicBezTo>
                    <a:cubicBezTo>
                      <a:pt x="1208" y="1272"/>
                      <a:pt x="1109" y="1284"/>
                      <a:pt x="1011" y="1309"/>
                    </a:cubicBezTo>
                    <a:cubicBezTo>
                      <a:pt x="986" y="1321"/>
                      <a:pt x="1011" y="1345"/>
                      <a:pt x="1048" y="1358"/>
                    </a:cubicBezTo>
                    <a:cubicBezTo>
                      <a:pt x="1085" y="1370"/>
                      <a:pt x="1109" y="1382"/>
                      <a:pt x="1048" y="1382"/>
                    </a:cubicBezTo>
                    <a:cubicBezTo>
                      <a:pt x="986" y="1382"/>
                      <a:pt x="900" y="1444"/>
                      <a:pt x="949" y="1469"/>
                    </a:cubicBezTo>
                    <a:cubicBezTo>
                      <a:pt x="1011" y="1506"/>
                      <a:pt x="1023" y="1518"/>
                      <a:pt x="949" y="1518"/>
                    </a:cubicBezTo>
                    <a:cubicBezTo>
                      <a:pt x="887" y="1518"/>
                      <a:pt x="838" y="1543"/>
                      <a:pt x="924" y="1567"/>
                    </a:cubicBezTo>
                    <a:cubicBezTo>
                      <a:pt x="998" y="1580"/>
                      <a:pt x="1035" y="1580"/>
                      <a:pt x="924" y="1580"/>
                    </a:cubicBezTo>
                    <a:cubicBezTo>
                      <a:pt x="813" y="1592"/>
                      <a:pt x="813" y="1617"/>
                      <a:pt x="776" y="1666"/>
                    </a:cubicBezTo>
                    <a:cubicBezTo>
                      <a:pt x="740" y="1715"/>
                      <a:pt x="715" y="1690"/>
                      <a:pt x="666" y="1715"/>
                    </a:cubicBezTo>
                    <a:cubicBezTo>
                      <a:pt x="604" y="1752"/>
                      <a:pt x="579" y="1801"/>
                      <a:pt x="616" y="1814"/>
                    </a:cubicBezTo>
                    <a:cubicBezTo>
                      <a:pt x="647" y="1820"/>
                      <a:pt x="678" y="1823"/>
                      <a:pt x="709" y="1823"/>
                    </a:cubicBezTo>
                    <a:cubicBezTo>
                      <a:pt x="740" y="1823"/>
                      <a:pt x="770" y="1820"/>
                      <a:pt x="801" y="1814"/>
                    </a:cubicBezTo>
                    <a:cubicBezTo>
                      <a:pt x="887" y="1814"/>
                      <a:pt x="961" y="1851"/>
                      <a:pt x="875" y="1851"/>
                    </a:cubicBezTo>
                    <a:cubicBezTo>
                      <a:pt x="789" y="1851"/>
                      <a:pt x="752" y="1851"/>
                      <a:pt x="715" y="1912"/>
                    </a:cubicBezTo>
                    <a:cubicBezTo>
                      <a:pt x="678" y="1974"/>
                      <a:pt x="727" y="1986"/>
                      <a:pt x="690" y="2023"/>
                    </a:cubicBezTo>
                    <a:cubicBezTo>
                      <a:pt x="673" y="2036"/>
                      <a:pt x="665" y="2040"/>
                      <a:pt x="658" y="2040"/>
                    </a:cubicBezTo>
                    <a:cubicBezTo>
                      <a:pt x="649" y="2040"/>
                      <a:pt x="643" y="2033"/>
                      <a:pt x="620" y="2033"/>
                    </a:cubicBezTo>
                    <a:cubicBezTo>
                      <a:pt x="612" y="2033"/>
                      <a:pt x="603" y="2034"/>
                      <a:pt x="592" y="2035"/>
                    </a:cubicBezTo>
                    <a:cubicBezTo>
                      <a:pt x="505" y="2048"/>
                      <a:pt x="407" y="2085"/>
                      <a:pt x="419" y="2134"/>
                    </a:cubicBezTo>
                    <a:cubicBezTo>
                      <a:pt x="431" y="2183"/>
                      <a:pt x="468" y="2220"/>
                      <a:pt x="419" y="2220"/>
                    </a:cubicBezTo>
                    <a:cubicBezTo>
                      <a:pt x="358" y="2220"/>
                      <a:pt x="296" y="2245"/>
                      <a:pt x="247" y="2282"/>
                    </a:cubicBezTo>
                    <a:cubicBezTo>
                      <a:pt x="234" y="2307"/>
                      <a:pt x="210" y="2319"/>
                      <a:pt x="271" y="2344"/>
                    </a:cubicBezTo>
                    <a:cubicBezTo>
                      <a:pt x="283" y="2348"/>
                      <a:pt x="294" y="2350"/>
                      <a:pt x="304" y="2350"/>
                    </a:cubicBezTo>
                    <a:cubicBezTo>
                      <a:pt x="326" y="2350"/>
                      <a:pt x="344" y="2343"/>
                      <a:pt x="355" y="2343"/>
                    </a:cubicBezTo>
                    <a:cubicBezTo>
                      <a:pt x="365" y="2343"/>
                      <a:pt x="368" y="2350"/>
                      <a:pt x="358" y="2380"/>
                    </a:cubicBezTo>
                    <a:cubicBezTo>
                      <a:pt x="333" y="2454"/>
                      <a:pt x="296" y="2454"/>
                      <a:pt x="296" y="2504"/>
                    </a:cubicBezTo>
                    <a:cubicBezTo>
                      <a:pt x="308" y="2541"/>
                      <a:pt x="284" y="2578"/>
                      <a:pt x="259" y="2590"/>
                    </a:cubicBezTo>
                    <a:cubicBezTo>
                      <a:pt x="222" y="2627"/>
                      <a:pt x="259" y="2639"/>
                      <a:pt x="160" y="2639"/>
                    </a:cubicBezTo>
                    <a:cubicBezTo>
                      <a:pt x="154" y="2638"/>
                      <a:pt x="148" y="2637"/>
                      <a:pt x="141" y="2637"/>
                    </a:cubicBezTo>
                    <a:cubicBezTo>
                      <a:pt x="84" y="2637"/>
                      <a:pt x="24" y="2684"/>
                      <a:pt x="13" y="2750"/>
                    </a:cubicBezTo>
                    <a:cubicBezTo>
                      <a:pt x="0" y="2812"/>
                      <a:pt x="13" y="2984"/>
                      <a:pt x="99" y="2984"/>
                    </a:cubicBezTo>
                    <a:cubicBezTo>
                      <a:pt x="149" y="2976"/>
                      <a:pt x="183" y="2956"/>
                      <a:pt x="218" y="2956"/>
                    </a:cubicBezTo>
                    <a:cubicBezTo>
                      <a:pt x="235" y="2956"/>
                      <a:pt x="252" y="2960"/>
                      <a:pt x="271" y="2972"/>
                    </a:cubicBezTo>
                    <a:cubicBezTo>
                      <a:pt x="333" y="2997"/>
                      <a:pt x="284" y="3009"/>
                      <a:pt x="358" y="3009"/>
                    </a:cubicBezTo>
                    <a:cubicBezTo>
                      <a:pt x="444" y="3009"/>
                      <a:pt x="444" y="2972"/>
                      <a:pt x="444" y="2972"/>
                    </a:cubicBezTo>
                    <a:lnTo>
                      <a:pt x="468" y="3009"/>
                    </a:lnTo>
                    <a:cubicBezTo>
                      <a:pt x="486" y="3027"/>
                      <a:pt x="511" y="3038"/>
                      <a:pt x="538" y="3038"/>
                    </a:cubicBezTo>
                    <a:cubicBezTo>
                      <a:pt x="547" y="3038"/>
                      <a:pt x="557" y="3037"/>
                      <a:pt x="567" y="3034"/>
                    </a:cubicBezTo>
                    <a:cubicBezTo>
                      <a:pt x="592" y="3034"/>
                      <a:pt x="555" y="3058"/>
                      <a:pt x="542" y="3070"/>
                    </a:cubicBezTo>
                    <a:cubicBezTo>
                      <a:pt x="518" y="3083"/>
                      <a:pt x="493" y="3107"/>
                      <a:pt x="579" y="3107"/>
                    </a:cubicBezTo>
                    <a:cubicBezTo>
                      <a:pt x="653" y="3107"/>
                      <a:pt x="579" y="3157"/>
                      <a:pt x="542" y="3157"/>
                    </a:cubicBezTo>
                    <a:cubicBezTo>
                      <a:pt x="518" y="3169"/>
                      <a:pt x="518" y="3218"/>
                      <a:pt x="518" y="3255"/>
                    </a:cubicBezTo>
                    <a:cubicBezTo>
                      <a:pt x="518" y="3292"/>
                      <a:pt x="518" y="3317"/>
                      <a:pt x="493" y="3317"/>
                    </a:cubicBezTo>
                    <a:lnTo>
                      <a:pt x="579" y="3342"/>
                    </a:lnTo>
                    <a:cubicBezTo>
                      <a:pt x="666" y="3366"/>
                      <a:pt x="764" y="3391"/>
                      <a:pt x="850" y="3428"/>
                    </a:cubicBezTo>
                    <a:cubicBezTo>
                      <a:pt x="875" y="3440"/>
                      <a:pt x="883" y="3444"/>
                      <a:pt x="887" y="3444"/>
                    </a:cubicBezTo>
                    <a:cubicBezTo>
                      <a:pt x="894" y="3444"/>
                      <a:pt x="883" y="3428"/>
                      <a:pt x="949" y="3428"/>
                    </a:cubicBezTo>
                    <a:cubicBezTo>
                      <a:pt x="1048" y="3415"/>
                      <a:pt x="1183" y="3403"/>
                      <a:pt x="1232" y="3403"/>
                    </a:cubicBezTo>
                    <a:cubicBezTo>
                      <a:pt x="1282" y="3403"/>
                      <a:pt x="1282" y="3403"/>
                      <a:pt x="1343" y="3428"/>
                    </a:cubicBezTo>
                    <a:cubicBezTo>
                      <a:pt x="1372" y="3442"/>
                      <a:pt x="1398" y="3449"/>
                      <a:pt x="1416" y="3449"/>
                    </a:cubicBezTo>
                    <a:cubicBezTo>
                      <a:pt x="1445" y="3449"/>
                      <a:pt x="1457" y="3433"/>
                      <a:pt x="1442" y="3403"/>
                    </a:cubicBezTo>
                    <a:cubicBezTo>
                      <a:pt x="1430" y="3366"/>
                      <a:pt x="1393" y="3354"/>
                      <a:pt x="1319" y="3292"/>
                    </a:cubicBezTo>
                    <a:cubicBezTo>
                      <a:pt x="1183" y="3169"/>
                      <a:pt x="1072" y="3009"/>
                      <a:pt x="998" y="2824"/>
                    </a:cubicBezTo>
                    <a:cubicBezTo>
                      <a:pt x="998" y="2738"/>
                      <a:pt x="986" y="2713"/>
                      <a:pt x="986" y="2676"/>
                    </a:cubicBezTo>
                    <a:cubicBezTo>
                      <a:pt x="974" y="2615"/>
                      <a:pt x="961" y="2565"/>
                      <a:pt x="924" y="2528"/>
                    </a:cubicBezTo>
                    <a:cubicBezTo>
                      <a:pt x="887" y="2479"/>
                      <a:pt x="900" y="2479"/>
                      <a:pt x="924" y="2454"/>
                    </a:cubicBezTo>
                    <a:cubicBezTo>
                      <a:pt x="961" y="2430"/>
                      <a:pt x="1048" y="2380"/>
                      <a:pt x="1011" y="2368"/>
                    </a:cubicBezTo>
                    <a:cubicBezTo>
                      <a:pt x="974" y="2344"/>
                      <a:pt x="974" y="2307"/>
                      <a:pt x="1060" y="2294"/>
                    </a:cubicBezTo>
                    <a:cubicBezTo>
                      <a:pt x="1134" y="2282"/>
                      <a:pt x="1208" y="2294"/>
                      <a:pt x="1146" y="2245"/>
                    </a:cubicBezTo>
                    <a:cubicBezTo>
                      <a:pt x="1085" y="2196"/>
                      <a:pt x="1023" y="2208"/>
                      <a:pt x="1085" y="2171"/>
                    </a:cubicBezTo>
                    <a:cubicBezTo>
                      <a:pt x="1158" y="2134"/>
                      <a:pt x="1356" y="2146"/>
                      <a:pt x="1245" y="2097"/>
                    </a:cubicBezTo>
                    <a:cubicBezTo>
                      <a:pt x="1183" y="2060"/>
                      <a:pt x="1121" y="2035"/>
                      <a:pt x="1048" y="2023"/>
                    </a:cubicBezTo>
                    <a:cubicBezTo>
                      <a:pt x="1011" y="2014"/>
                      <a:pt x="1015" y="1985"/>
                      <a:pt x="1054" y="1985"/>
                    </a:cubicBezTo>
                    <a:cubicBezTo>
                      <a:pt x="1068" y="1985"/>
                      <a:pt x="1086" y="1989"/>
                      <a:pt x="1109" y="1999"/>
                    </a:cubicBezTo>
                    <a:cubicBezTo>
                      <a:pt x="1157" y="2019"/>
                      <a:pt x="1185" y="2028"/>
                      <a:pt x="1214" y="2028"/>
                    </a:cubicBezTo>
                    <a:cubicBezTo>
                      <a:pt x="1237" y="2028"/>
                      <a:pt x="1261" y="2022"/>
                      <a:pt x="1294" y="2011"/>
                    </a:cubicBezTo>
                    <a:cubicBezTo>
                      <a:pt x="1305" y="2006"/>
                      <a:pt x="1317" y="2005"/>
                      <a:pt x="1329" y="2005"/>
                    </a:cubicBezTo>
                    <a:cubicBezTo>
                      <a:pt x="1359" y="2005"/>
                      <a:pt x="1388" y="2015"/>
                      <a:pt x="1401" y="2015"/>
                    </a:cubicBezTo>
                    <a:cubicBezTo>
                      <a:pt x="1410" y="2015"/>
                      <a:pt x="1410" y="2008"/>
                      <a:pt x="1393" y="1986"/>
                    </a:cubicBezTo>
                    <a:cubicBezTo>
                      <a:pt x="1359" y="1919"/>
                      <a:pt x="1294" y="1861"/>
                      <a:pt x="1330" y="1861"/>
                    </a:cubicBezTo>
                    <a:cubicBezTo>
                      <a:pt x="1334" y="1861"/>
                      <a:pt x="1338" y="1862"/>
                      <a:pt x="1343" y="1863"/>
                    </a:cubicBezTo>
                    <a:cubicBezTo>
                      <a:pt x="1403" y="1873"/>
                      <a:pt x="1454" y="1907"/>
                      <a:pt x="1472" y="1907"/>
                    </a:cubicBezTo>
                    <a:cubicBezTo>
                      <a:pt x="1476" y="1907"/>
                      <a:pt x="1479" y="1905"/>
                      <a:pt x="1479" y="1900"/>
                    </a:cubicBezTo>
                    <a:cubicBezTo>
                      <a:pt x="1479" y="1863"/>
                      <a:pt x="1553" y="1838"/>
                      <a:pt x="1442" y="1801"/>
                    </a:cubicBezTo>
                    <a:cubicBezTo>
                      <a:pt x="1343" y="1764"/>
                      <a:pt x="1245" y="1727"/>
                      <a:pt x="1331" y="1727"/>
                    </a:cubicBezTo>
                    <a:cubicBezTo>
                      <a:pt x="1407" y="1737"/>
                      <a:pt x="1491" y="1776"/>
                      <a:pt x="1531" y="1776"/>
                    </a:cubicBezTo>
                    <a:cubicBezTo>
                      <a:pt x="1542" y="1776"/>
                      <a:pt x="1550" y="1773"/>
                      <a:pt x="1553" y="1764"/>
                    </a:cubicBezTo>
                    <a:cubicBezTo>
                      <a:pt x="1577" y="1727"/>
                      <a:pt x="1602" y="1727"/>
                      <a:pt x="1540" y="1666"/>
                    </a:cubicBezTo>
                    <a:cubicBezTo>
                      <a:pt x="1484" y="1619"/>
                      <a:pt x="1464" y="1579"/>
                      <a:pt x="1484" y="1579"/>
                    </a:cubicBezTo>
                    <a:cubicBezTo>
                      <a:pt x="1491" y="1579"/>
                      <a:pt x="1501" y="1583"/>
                      <a:pt x="1516" y="1592"/>
                    </a:cubicBezTo>
                    <a:cubicBezTo>
                      <a:pt x="1536" y="1604"/>
                      <a:pt x="1558" y="1609"/>
                      <a:pt x="1581" y="1609"/>
                    </a:cubicBezTo>
                    <a:cubicBezTo>
                      <a:pt x="1629" y="1609"/>
                      <a:pt x="1679" y="1584"/>
                      <a:pt x="1713" y="1543"/>
                    </a:cubicBezTo>
                    <a:cubicBezTo>
                      <a:pt x="1725" y="1481"/>
                      <a:pt x="1848" y="1506"/>
                      <a:pt x="1787" y="1456"/>
                    </a:cubicBezTo>
                    <a:cubicBezTo>
                      <a:pt x="1725" y="1407"/>
                      <a:pt x="1639" y="1419"/>
                      <a:pt x="1725" y="1407"/>
                    </a:cubicBezTo>
                    <a:cubicBezTo>
                      <a:pt x="1824" y="1407"/>
                      <a:pt x="1910" y="1358"/>
                      <a:pt x="1898" y="1309"/>
                    </a:cubicBezTo>
                    <a:cubicBezTo>
                      <a:pt x="1898" y="1270"/>
                      <a:pt x="1903" y="1251"/>
                      <a:pt x="1915" y="1251"/>
                    </a:cubicBezTo>
                    <a:cubicBezTo>
                      <a:pt x="1923" y="1251"/>
                      <a:pt x="1933" y="1258"/>
                      <a:pt x="1947" y="1272"/>
                    </a:cubicBezTo>
                    <a:cubicBezTo>
                      <a:pt x="1974" y="1290"/>
                      <a:pt x="2007" y="1327"/>
                      <a:pt x="2024" y="1327"/>
                    </a:cubicBezTo>
                    <a:cubicBezTo>
                      <a:pt x="2030" y="1327"/>
                      <a:pt x="2033" y="1322"/>
                      <a:pt x="2033" y="1309"/>
                    </a:cubicBezTo>
                    <a:cubicBezTo>
                      <a:pt x="2021" y="1247"/>
                      <a:pt x="1947" y="1222"/>
                      <a:pt x="2021" y="1222"/>
                    </a:cubicBezTo>
                    <a:cubicBezTo>
                      <a:pt x="2095" y="1222"/>
                      <a:pt x="2181" y="1222"/>
                      <a:pt x="2193" y="1185"/>
                    </a:cubicBezTo>
                    <a:cubicBezTo>
                      <a:pt x="2218" y="1148"/>
                      <a:pt x="2206" y="1111"/>
                      <a:pt x="2169" y="1111"/>
                    </a:cubicBezTo>
                    <a:cubicBezTo>
                      <a:pt x="2120" y="1099"/>
                      <a:pt x="2120" y="1111"/>
                      <a:pt x="2193" y="1062"/>
                    </a:cubicBezTo>
                    <a:cubicBezTo>
                      <a:pt x="2292" y="1000"/>
                      <a:pt x="2391" y="939"/>
                      <a:pt x="2501" y="890"/>
                    </a:cubicBezTo>
                    <a:cubicBezTo>
                      <a:pt x="2625" y="840"/>
                      <a:pt x="2994" y="742"/>
                      <a:pt x="3105" y="692"/>
                    </a:cubicBezTo>
                    <a:cubicBezTo>
                      <a:pt x="3216" y="631"/>
                      <a:pt x="3771" y="495"/>
                      <a:pt x="3931" y="409"/>
                    </a:cubicBezTo>
                    <a:cubicBezTo>
                      <a:pt x="4079" y="323"/>
                      <a:pt x="4263" y="175"/>
                      <a:pt x="4239" y="126"/>
                    </a:cubicBezTo>
                    <a:cubicBezTo>
                      <a:pt x="4206" y="50"/>
                      <a:pt x="4136" y="12"/>
                      <a:pt x="4062" y="12"/>
                    </a:cubicBezTo>
                    <a:cubicBezTo>
                      <a:pt x="4051" y="12"/>
                      <a:pt x="4040" y="13"/>
                      <a:pt x="4029" y="15"/>
                    </a:cubicBezTo>
                    <a:cubicBezTo>
                      <a:pt x="4018" y="16"/>
                      <a:pt x="4007" y="17"/>
                      <a:pt x="3996" y="17"/>
                    </a:cubicBezTo>
                    <a:cubicBezTo>
                      <a:pt x="3940" y="17"/>
                      <a:pt x="3891" y="1"/>
                      <a:pt x="38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7" name="Google Shape;2487;p55"/>
              <p:cNvSpPr/>
              <p:nvPr/>
            </p:nvSpPr>
            <p:spPr>
              <a:xfrm>
                <a:off x="4097525" y="4309975"/>
                <a:ext cx="36675" cy="21750"/>
              </a:xfrm>
              <a:custGeom>
                <a:avLst/>
                <a:gdLst/>
                <a:ahLst/>
                <a:cxnLst/>
                <a:rect l="l" t="t" r="r" b="b"/>
                <a:pathLst>
                  <a:path w="1467" h="870" extrusionOk="0">
                    <a:moveTo>
                      <a:pt x="757" y="0"/>
                    </a:moveTo>
                    <a:cubicBezTo>
                      <a:pt x="751" y="0"/>
                      <a:pt x="745" y="1"/>
                      <a:pt x="740" y="3"/>
                    </a:cubicBezTo>
                    <a:cubicBezTo>
                      <a:pt x="703" y="3"/>
                      <a:pt x="691" y="27"/>
                      <a:pt x="703" y="64"/>
                    </a:cubicBezTo>
                    <a:cubicBezTo>
                      <a:pt x="712" y="82"/>
                      <a:pt x="727" y="120"/>
                      <a:pt x="711" y="120"/>
                    </a:cubicBezTo>
                    <a:cubicBezTo>
                      <a:pt x="705" y="120"/>
                      <a:pt x="695" y="114"/>
                      <a:pt x="678" y="101"/>
                    </a:cubicBezTo>
                    <a:cubicBezTo>
                      <a:pt x="642" y="65"/>
                      <a:pt x="619" y="42"/>
                      <a:pt x="590" y="42"/>
                    </a:cubicBezTo>
                    <a:cubicBezTo>
                      <a:pt x="580" y="42"/>
                      <a:pt x="568" y="45"/>
                      <a:pt x="555" y="52"/>
                    </a:cubicBezTo>
                    <a:cubicBezTo>
                      <a:pt x="530" y="64"/>
                      <a:pt x="493" y="89"/>
                      <a:pt x="469" y="113"/>
                    </a:cubicBezTo>
                    <a:cubicBezTo>
                      <a:pt x="444" y="150"/>
                      <a:pt x="370" y="187"/>
                      <a:pt x="432" y="212"/>
                    </a:cubicBezTo>
                    <a:cubicBezTo>
                      <a:pt x="493" y="237"/>
                      <a:pt x="617" y="249"/>
                      <a:pt x="530" y="249"/>
                    </a:cubicBezTo>
                    <a:cubicBezTo>
                      <a:pt x="522" y="247"/>
                      <a:pt x="512" y="246"/>
                      <a:pt x="503" y="246"/>
                    </a:cubicBezTo>
                    <a:cubicBezTo>
                      <a:pt x="460" y="246"/>
                      <a:pt x="411" y="268"/>
                      <a:pt x="370" y="298"/>
                    </a:cubicBezTo>
                    <a:cubicBezTo>
                      <a:pt x="346" y="323"/>
                      <a:pt x="309" y="335"/>
                      <a:pt x="358" y="385"/>
                    </a:cubicBezTo>
                    <a:cubicBezTo>
                      <a:pt x="393" y="411"/>
                      <a:pt x="461" y="431"/>
                      <a:pt x="459" y="431"/>
                    </a:cubicBezTo>
                    <a:cubicBezTo>
                      <a:pt x="458" y="431"/>
                      <a:pt x="447" y="428"/>
                      <a:pt x="419" y="421"/>
                    </a:cubicBezTo>
                    <a:cubicBezTo>
                      <a:pt x="402" y="418"/>
                      <a:pt x="387" y="416"/>
                      <a:pt x="373" y="416"/>
                    </a:cubicBezTo>
                    <a:cubicBezTo>
                      <a:pt x="294" y="416"/>
                      <a:pt x="255" y="470"/>
                      <a:pt x="235" y="532"/>
                    </a:cubicBezTo>
                    <a:cubicBezTo>
                      <a:pt x="185" y="606"/>
                      <a:pt x="136" y="680"/>
                      <a:pt x="74" y="754"/>
                    </a:cubicBezTo>
                    <a:cubicBezTo>
                      <a:pt x="50" y="779"/>
                      <a:pt x="1" y="853"/>
                      <a:pt x="37" y="865"/>
                    </a:cubicBezTo>
                    <a:cubicBezTo>
                      <a:pt x="54" y="865"/>
                      <a:pt x="102" y="870"/>
                      <a:pt x="156" y="870"/>
                    </a:cubicBezTo>
                    <a:cubicBezTo>
                      <a:pt x="223" y="870"/>
                      <a:pt x="299" y="862"/>
                      <a:pt x="333" y="828"/>
                    </a:cubicBezTo>
                    <a:cubicBezTo>
                      <a:pt x="395" y="779"/>
                      <a:pt x="469" y="754"/>
                      <a:pt x="555" y="754"/>
                    </a:cubicBezTo>
                    <a:cubicBezTo>
                      <a:pt x="598" y="757"/>
                      <a:pt x="642" y="759"/>
                      <a:pt x="686" y="759"/>
                    </a:cubicBezTo>
                    <a:cubicBezTo>
                      <a:pt x="807" y="759"/>
                      <a:pt x="931" y="748"/>
                      <a:pt x="1048" y="730"/>
                    </a:cubicBezTo>
                    <a:cubicBezTo>
                      <a:pt x="1245" y="668"/>
                      <a:pt x="1405" y="680"/>
                      <a:pt x="1430" y="606"/>
                    </a:cubicBezTo>
                    <a:cubicBezTo>
                      <a:pt x="1454" y="520"/>
                      <a:pt x="1467" y="446"/>
                      <a:pt x="1417" y="385"/>
                    </a:cubicBezTo>
                    <a:cubicBezTo>
                      <a:pt x="1356" y="335"/>
                      <a:pt x="1344" y="385"/>
                      <a:pt x="1257" y="298"/>
                    </a:cubicBezTo>
                    <a:cubicBezTo>
                      <a:pt x="1178" y="219"/>
                      <a:pt x="1120" y="161"/>
                      <a:pt x="1064" y="161"/>
                    </a:cubicBezTo>
                    <a:cubicBezTo>
                      <a:pt x="1058" y="161"/>
                      <a:pt x="1053" y="162"/>
                      <a:pt x="1048" y="163"/>
                    </a:cubicBezTo>
                    <a:cubicBezTo>
                      <a:pt x="988" y="175"/>
                      <a:pt x="803" y="324"/>
                      <a:pt x="768" y="324"/>
                    </a:cubicBezTo>
                    <a:cubicBezTo>
                      <a:pt x="766" y="324"/>
                      <a:pt x="765" y="323"/>
                      <a:pt x="764" y="323"/>
                    </a:cubicBezTo>
                    <a:cubicBezTo>
                      <a:pt x="740" y="323"/>
                      <a:pt x="875" y="126"/>
                      <a:pt x="875" y="76"/>
                    </a:cubicBezTo>
                    <a:cubicBezTo>
                      <a:pt x="875" y="34"/>
                      <a:pt x="801" y="0"/>
                      <a:pt x="7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8" name="Google Shape;2488;p55"/>
              <p:cNvSpPr/>
              <p:nvPr/>
            </p:nvSpPr>
            <p:spPr>
              <a:xfrm>
                <a:off x="4065175" y="4298200"/>
                <a:ext cx="37300" cy="2125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850" extrusionOk="0">
                    <a:moveTo>
                      <a:pt x="823" y="1"/>
                    </a:moveTo>
                    <a:cubicBezTo>
                      <a:pt x="808" y="1"/>
                      <a:pt x="792" y="2"/>
                      <a:pt x="777" y="5"/>
                    </a:cubicBezTo>
                    <a:cubicBezTo>
                      <a:pt x="728" y="18"/>
                      <a:pt x="531" y="30"/>
                      <a:pt x="518" y="67"/>
                    </a:cubicBezTo>
                    <a:cubicBezTo>
                      <a:pt x="518" y="85"/>
                      <a:pt x="494" y="89"/>
                      <a:pt x="469" y="89"/>
                    </a:cubicBezTo>
                    <a:cubicBezTo>
                      <a:pt x="457" y="89"/>
                      <a:pt x="444" y="88"/>
                      <a:pt x="435" y="88"/>
                    </a:cubicBezTo>
                    <a:cubicBezTo>
                      <a:pt x="426" y="88"/>
                      <a:pt x="420" y="89"/>
                      <a:pt x="420" y="92"/>
                    </a:cubicBezTo>
                    <a:cubicBezTo>
                      <a:pt x="420" y="104"/>
                      <a:pt x="235" y="202"/>
                      <a:pt x="321" y="202"/>
                    </a:cubicBezTo>
                    <a:cubicBezTo>
                      <a:pt x="420" y="202"/>
                      <a:pt x="407" y="227"/>
                      <a:pt x="346" y="227"/>
                    </a:cubicBezTo>
                    <a:cubicBezTo>
                      <a:pt x="284" y="239"/>
                      <a:pt x="235" y="264"/>
                      <a:pt x="186" y="313"/>
                    </a:cubicBezTo>
                    <a:cubicBezTo>
                      <a:pt x="161" y="350"/>
                      <a:pt x="112" y="375"/>
                      <a:pt x="75" y="387"/>
                    </a:cubicBezTo>
                    <a:cubicBezTo>
                      <a:pt x="38" y="400"/>
                      <a:pt x="1" y="412"/>
                      <a:pt x="87" y="424"/>
                    </a:cubicBezTo>
                    <a:cubicBezTo>
                      <a:pt x="173" y="437"/>
                      <a:pt x="272" y="449"/>
                      <a:pt x="284" y="511"/>
                    </a:cubicBezTo>
                    <a:cubicBezTo>
                      <a:pt x="296" y="584"/>
                      <a:pt x="346" y="646"/>
                      <a:pt x="420" y="683"/>
                    </a:cubicBezTo>
                    <a:cubicBezTo>
                      <a:pt x="448" y="695"/>
                      <a:pt x="466" y="698"/>
                      <a:pt x="481" y="698"/>
                    </a:cubicBezTo>
                    <a:cubicBezTo>
                      <a:pt x="493" y="698"/>
                      <a:pt x="504" y="696"/>
                      <a:pt x="516" y="696"/>
                    </a:cubicBezTo>
                    <a:cubicBezTo>
                      <a:pt x="536" y="696"/>
                      <a:pt x="560" y="700"/>
                      <a:pt x="605" y="720"/>
                    </a:cubicBezTo>
                    <a:cubicBezTo>
                      <a:pt x="715" y="782"/>
                      <a:pt x="839" y="819"/>
                      <a:pt x="974" y="843"/>
                    </a:cubicBezTo>
                    <a:cubicBezTo>
                      <a:pt x="1019" y="843"/>
                      <a:pt x="1106" y="849"/>
                      <a:pt x="1193" y="849"/>
                    </a:cubicBezTo>
                    <a:cubicBezTo>
                      <a:pt x="1324" y="849"/>
                      <a:pt x="1452" y="836"/>
                      <a:pt x="1430" y="769"/>
                    </a:cubicBezTo>
                    <a:cubicBezTo>
                      <a:pt x="1396" y="678"/>
                      <a:pt x="1255" y="533"/>
                      <a:pt x="1275" y="533"/>
                    </a:cubicBezTo>
                    <a:cubicBezTo>
                      <a:pt x="1276" y="533"/>
                      <a:pt x="1279" y="533"/>
                      <a:pt x="1282" y="535"/>
                    </a:cubicBezTo>
                    <a:cubicBezTo>
                      <a:pt x="1303" y="542"/>
                      <a:pt x="1333" y="557"/>
                      <a:pt x="1356" y="557"/>
                    </a:cubicBezTo>
                    <a:cubicBezTo>
                      <a:pt x="1374" y="557"/>
                      <a:pt x="1388" y="549"/>
                      <a:pt x="1393" y="523"/>
                    </a:cubicBezTo>
                    <a:cubicBezTo>
                      <a:pt x="1381" y="461"/>
                      <a:pt x="1381" y="400"/>
                      <a:pt x="1393" y="338"/>
                    </a:cubicBezTo>
                    <a:cubicBezTo>
                      <a:pt x="1405" y="289"/>
                      <a:pt x="1492" y="252"/>
                      <a:pt x="1430" y="202"/>
                    </a:cubicBezTo>
                    <a:cubicBezTo>
                      <a:pt x="1381" y="153"/>
                      <a:pt x="1295" y="79"/>
                      <a:pt x="1221" y="79"/>
                    </a:cubicBezTo>
                    <a:cubicBezTo>
                      <a:pt x="1134" y="79"/>
                      <a:pt x="1134" y="104"/>
                      <a:pt x="1110" y="141"/>
                    </a:cubicBezTo>
                    <a:cubicBezTo>
                      <a:pt x="1073" y="178"/>
                      <a:pt x="986" y="153"/>
                      <a:pt x="950" y="178"/>
                    </a:cubicBezTo>
                    <a:cubicBezTo>
                      <a:pt x="923" y="187"/>
                      <a:pt x="870" y="221"/>
                      <a:pt x="857" y="221"/>
                    </a:cubicBezTo>
                    <a:cubicBezTo>
                      <a:pt x="852" y="221"/>
                      <a:pt x="853" y="216"/>
                      <a:pt x="863" y="202"/>
                    </a:cubicBezTo>
                    <a:cubicBezTo>
                      <a:pt x="900" y="153"/>
                      <a:pt x="999" y="79"/>
                      <a:pt x="950" y="42"/>
                    </a:cubicBezTo>
                    <a:cubicBezTo>
                      <a:pt x="913" y="15"/>
                      <a:pt x="869" y="1"/>
                      <a:pt x="82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9" name="Google Shape;2489;p55"/>
              <p:cNvSpPr/>
              <p:nvPr/>
            </p:nvSpPr>
            <p:spPr>
              <a:xfrm>
                <a:off x="4055325" y="4299550"/>
                <a:ext cx="14800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592" h="248" extrusionOk="0">
                    <a:moveTo>
                      <a:pt x="61" y="1"/>
                    </a:moveTo>
                    <a:cubicBezTo>
                      <a:pt x="33" y="1"/>
                      <a:pt x="16" y="8"/>
                      <a:pt x="25" y="25"/>
                    </a:cubicBezTo>
                    <a:cubicBezTo>
                      <a:pt x="62" y="75"/>
                      <a:pt x="0" y="148"/>
                      <a:pt x="62" y="161"/>
                    </a:cubicBezTo>
                    <a:cubicBezTo>
                      <a:pt x="124" y="173"/>
                      <a:pt x="185" y="198"/>
                      <a:pt x="247" y="235"/>
                    </a:cubicBezTo>
                    <a:cubicBezTo>
                      <a:pt x="269" y="243"/>
                      <a:pt x="292" y="248"/>
                      <a:pt x="316" y="248"/>
                    </a:cubicBezTo>
                    <a:cubicBezTo>
                      <a:pt x="361" y="248"/>
                      <a:pt x="409" y="234"/>
                      <a:pt x="456" y="210"/>
                    </a:cubicBezTo>
                    <a:cubicBezTo>
                      <a:pt x="506" y="173"/>
                      <a:pt x="592" y="136"/>
                      <a:pt x="567" y="124"/>
                    </a:cubicBezTo>
                    <a:cubicBezTo>
                      <a:pt x="530" y="87"/>
                      <a:pt x="493" y="75"/>
                      <a:pt x="456" y="50"/>
                    </a:cubicBezTo>
                    <a:cubicBezTo>
                      <a:pt x="382" y="50"/>
                      <a:pt x="309" y="50"/>
                      <a:pt x="247" y="38"/>
                    </a:cubicBezTo>
                    <a:cubicBezTo>
                      <a:pt x="200" y="22"/>
                      <a:pt x="112" y="1"/>
                      <a:pt x="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0" name="Google Shape;2490;p55"/>
              <p:cNvSpPr/>
              <p:nvPr/>
            </p:nvSpPr>
            <p:spPr>
              <a:xfrm>
                <a:off x="4058100" y="4279675"/>
                <a:ext cx="311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1245" h="835" extrusionOk="0">
                    <a:moveTo>
                      <a:pt x="898" y="0"/>
                    </a:moveTo>
                    <a:cubicBezTo>
                      <a:pt x="876" y="0"/>
                      <a:pt x="843" y="18"/>
                      <a:pt x="801" y="32"/>
                    </a:cubicBezTo>
                    <a:cubicBezTo>
                      <a:pt x="715" y="81"/>
                      <a:pt x="616" y="118"/>
                      <a:pt x="530" y="155"/>
                    </a:cubicBezTo>
                    <a:cubicBezTo>
                      <a:pt x="444" y="167"/>
                      <a:pt x="358" y="217"/>
                      <a:pt x="296" y="266"/>
                    </a:cubicBezTo>
                    <a:cubicBezTo>
                      <a:pt x="261" y="310"/>
                      <a:pt x="263" y="316"/>
                      <a:pt x="286" y="316"/>
                    </a:cubicBezTo>
                    <a:cubicBezTo>
                      <a:pt x="295" y="316"/>
                      <a:pt x="307" y="315"/>
                      <a:pt x="321" y="315"/>
                    </a:cubicBezTo>
                    <a:cubicBezTo>
                      <a:pt x="370" y="315"/>
                      <a:pt x="345" y="340"/>
                      <a:pt x="308" y="389"/>
                    </a:cubicBezTo>
                    <a:cubicBezTo>
                      <a:pt x="271" y="438"/>
                      <a:pt x="259" y="488"/>
                      <a:pt x="185" y="512"/>
                    </a:cubicBezTo>
                    <a:cubicBezTo>
                      <a:pt x="124" y="537"/>
                      <a:pt x="111" y="549"/>
                      <a:pt x="173" y="562"/>
                    </a:cubicBezTo>
                    <a:cubicBezTo>
                      <a:pt x="222" y="574"/>
                      <a:pt x="185" y="586"/>
                      <a:pt x="111" y="586"/>
                    </a:cubicBezTo>
                    <a:cubicBezTo>
                      <a:pt x="50" y="586"/>
                      <a:pt x="0" y="660"/>
                      <a:pt x="111" y="660"/>
                    </a:cubicBezTo>
                    <a:cubicBezTo>
                      <a:pt x="210" y="660"/>
                      <a:pt x="284" y="672"/>
                      <a:pt x="234" y="672"/>
                    </a:cubicBezTo>
                    <a:cubicBezTo>
                      <a:pt x="198" y="672"/>
                      <a:pt x="161" y="672"/>
                      <a:pt x="185" y="709"/>
                    </a:cubicBezTo>
                    <a:cubicBezTo>
                      <a:pt x="198" y="746"/>
                      <a:pt x="321" y="783"/>
                      <a:pt x="370" y="808"/>
                    </a:cubicBezTo>
                    <a:cubicBezTo>
                      <a:pt x="404" y="825"/>
                      <a:pt x="444" y="834"/>
                      <a:pt x="485" y="834"/>
                    </a:cubicBezTo>
                    <a:cubicBezTo>
                      <a:pt x="533" y="834"/>
                      <a:pt x="583" y="822"/>
                      <a:pt x="629" y="796"/>
                    </a:cubicBezTo>
                    <a:cubicBezTo>
                      <a:pt x="690" y="771"/>
                      <a:pt x="814" y="734"/>
                      <a:pt x="851" y="734"/>
                    </a:cubicBezTo>
                    <a:cubicBezTo>
                      <a:pt x="900" y="722"/>
                      <a:pt x="1011" y="660"/>
                      <a:pt x="1085" y="648"/>
                    </a:cubicBezTo>
                    <a:cubicBezTo>
                      <a:pt x="1146" y="635"/>
                      <a:pt x="1122" y="562"/>
                      <a:pt x="1048" y="488"/>
                    </a:cubicBezTo>
                    <a:cubicBezTo>
                      <a:pt x="986" y="426"/>
                      <a:pt x="1060" y="401"/>
                      <a:pt x="1109" y="401"/>
                    </a:cubicBezTo>
                    <a:cubicBezTo>
                      <a:pt x="1159" y="401"/>
                      <a:pt x="1245" y="401"/>
                      <a:pt x="1245" y="377"/>
                    </a:cubicBezTo>
                    <a:cubicBezTo>
                      <a:pt x="1245" y="340"/>
                      <a:pt x="1072" y="266"/>
                      <a:pt x="974" y="192"/>
                    </a:cubicBezTo>
                    <a:cubicBezTo>
                      <a:pt x="888" y="118"/>
                      <a:pt x="937" y="106"/>
                      <a:pt x="924" y="44"/>
                    </a:cubicBezTo>
                    <a:cubicBezTo>
                      <a:pt x="924" y="11"/>
                      <a:pt x="915" y="0"/>
                      <a:pt x="89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1" name="Google Shape;2491;p55"/>
              <p:cNvSpPr/>
              <p:nvPr/>
            </p:nvSpPr>
            <p:spPr>
              <a:xfrm>
                <a:off x="4376000" y="4367675"/>
                <a:ext cx="29575" cy="114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456" extrusionOk="0">
                    <a:moveTo>
                      <a:pt x="178" y="0"/>
                    </a:moveTo>
                    <a:cubicBezTo>
                      <a:pt x="170" y="0"/>
                      <a:pt x="157" y="10"/>
                      <a:pt x="136" y="36"/>
                    </a:cubicBezTo>
                    <a:cubicBezTo>
                      <a:pt x="86" y="97"/>
                      <a:pt x="0" y="196"/>
                      <a:pt x="74" y="208"/>
                    </a:cubicBezTo>
                    <a:cubicBezTo>
                      <a:pt x="148" y="208"/>
                      <a:pt x="136" y="208"/>
                      <a:pt x="197" y="257"/>
                    </a:cubicBezTo>
                    <a:cubicBezTo>
                      <a:pt x="246" y="319"/>
                      <a:pt x="246" y="319"/>
                      <a:pt x="333" y="331"/>
                    </a:cubicBezTo>
                    <a:cubicBezTo>
                      <a:pt x="419" y="381"/>
                      <a:pt x="518" y="418"/>
                      <a:pt x="616" y="442"/>
                    </a:cubicBezTo>
                    <a:cubicBezTo>
                      <a:pt x="663" y="452"/>
                      <a:pt x="712" y="456"/>
                      <a:pt x="761" y="456"/>
                    </a:cubicBezTo>
                    <a:cubicBezTo>
                      <a:pt x="841" y="456"/>
                      <a:pt x="922" y="445"/>
                      <a:pt x="998" y="430"/>
                    </a:cubicBezTo>
                    <a:cubicBezTo>
                      <a:pt x="1097" y="405"/>
                      <a:pt x="1183" y="307"/>
                      <a:pt x="1171" y="270"/>
                    </a:cubicBezTo>
                    <a:cubicBezTo>
                      <a:pt x="1165" y="261"/>
                      <a:pt x="1161" y="258"/>
                      <a:pt x="1157" y="258"/>
                    </a:cubicBezTo>
                    <a:cubicBezTo>
                      <a:pt x="1144" y="258"/>
                      <a:pt x="1138" y="297"/>
                      <a:pt x="1109" y="307"/>
                    </a:cubicBezTo>
                    <a:cubicBezTo>
                      <a:pt x="1072" y="307"/>
                      <a:pt x="1047" y="257"/>
                      <a:pt x="1023" y="245"/>
                    </a:cubicBezTo>
                    <a:cubicBezTo>
                      <a:pt x="949" y="208"/>
                      <a:pt x="875" y="183"/>
                      <a:pt x="801" y="171"/>
                    </a:cubicBezTo>
                    <a:cubicBezTo>
                      <a:pt x="782" y="171"/>
                      <a:pt x="757" y="192"/>
                      <a:pt x="725" y="192"/>
                    </a:cubicBezTo>
                    <a:cubicBezTo>
                      <a:pt x="714" y="192"/>
                      <a:pt x="702" y="190"/>
                      <a:pt x="690" y="183"/>
                    </a:cubicBezTo>
                    <a:cubicBezTo>
                      <a:pt x="641" y="147"/>
                      <a:pt x="653" y="110"/>
                      <a:pt x="604" y="110"/>
                    </a:cubicBezTo>
                    <a:cubicBezTo>
                      <a:pt x="551" y="101"/>
                      <a:pt x="499" y="92"/>
                      <a:pt x="451" y="92"/>
                    </a:cubicBezTo>
                    <a:cubicBezTo>
                      <a:pt x="431" y="92"/>
                      <a:pt x="412" y="94"/>
                      <a:pt x="394" y="97"/>
                    </a:cubicBezTo>
                    <a:cubicBezTo>
                      <a:pt x="345" y="110"/>
                      <a:pt x="296" y="122"/>
                      <a:pt x="246" y="122"/>
                    </a:cubicBezTo>
                    <a:cubicBezTo>
                      <a:pt x="197" y="122"/>
                      <a:pt x="234" y="60"/>
                      <a:pt x="209" y="48"/>
                    </a:cubicBezTo>
                    <a:cubicBezTo>
                      <a:pt x="194" y="32"/>
                      <a:pt x="193" y="0"/>
                      <a:pt x="17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2" name="Google Shape;2492;p55"/>
              <p:cNvSpPr/>
              <p:nvPr/>
            </p:nvSpPr>
            <p:spPr>
              <a:xfrm>
                <a:off x="4339650" y="4390975"/>
                <a:ext cx="24350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386" extrusionOk="0">
                    <a:moveTo>
                      <a:pt x="483" y="1"/>
                    </a:moveTo>
                    <a:cubicBezTo>
                      <a:pt x="474" y="1"/>
                      <a:pt x="465" y="1"/>
                      <a:pt x="456" y="3"/>
                    </a:cubicBezTo>
                    <a:cubicBezTo>
                      <a:pt x="370" y="15"/>
                      <a:pt x="296" y="52"/>
                      <a:pt x="234" y="102"/>
                    </a:cubicBezTo>
                    <a:cubicBezTo>
                      <a:pt x="210" y="126"/>
                      <a:pt x="185" y="200"/>
                      <a:pt x="99" y="200"/>
                    </a:cubicBezTo>
                    <a:cubicBezTo>
                      <a:pt x="0" y="213"/>
                      <a:pt x="0" y="286"/>
                      <a:pt x="86" y="286"/>
                    </a:cubicBezTo>
                    <a:cubicBezTo>
                      <a:pt x="127" y="286"/>
                      <a:pt x="179" y="270"/>
                      <a:pt x="239" y="270"/>
                    </a:cubicBezTo>
                    <a:cubicBezTo>
                      <a:pt x="268" y="270"/>
                      <a:pt x="300" y="274"/>
                      <a:pt x="333" y="286"/>
                    </a:cubicBezTo>
                    <a:cubicBezTo>
                      <a:pt x="481" y="348"/>
                      <a:pt x="641" y="373"/>
                      <a:pt x="789" y="385"/>
                    </a:cubicBezTo>
                    <a:cubicBezTo>
                      <a:pt x="900" y="360"/>
                      <a:pt x="973" y="311"/>
                      <a:pt x="875" y="225"/>
                    </a:cubicBezTo>
                    <a:cubicBezTo>
                      <a:pt x="772" y="145"/>
                      <a:pt x="605" y="1"/>
                      <a:pt x="4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3" name="Google Shape;2493;p55"/>
              <p:cNvSpPr/>
              <p:nvPr/>
            </p:nvSpPr>
            <p:spPr>
              <a:xfrm>
                <a:off x="4340900" y="4385450"/>
                <a:ext cx="77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01" extrusionOk="0">
                    <a:moveTo>
                      <a:pt x="104" y="0"/>
                    </a:moveTo>
                    <a:cubicBezTo>
                      <a:pt x="56" y="0"/>
                      <a:pt x="35" y="42"/>
                      <a:pt x="24" y="64"/>
                    </a:cubicBezTo>
                    <a:cubicBezTo>
                      <a:pt x="1" y="87"/>
                      <a:pt x="11" y="200"/>
                      <a:pt x="86" y="200"/>
                    </a:cubicBezTo>
                    <a:cubicBezTo>
                      <a:pt x="90" y="200"/>
                      <a:pt x="94" y="200"/>
                      <a:pt x="98" y="199"/>
                    </a:cubicBezTo>
                    <a:cubicBezTo>
                      <a:pt x="172" y="187"/>
                      <a:pt x="233" y="150"/>
                      <a:pt x="270" y="101"/>
                    </a:cubicBezTo>
                    <a:cubicBezTo>
                      <a:pt x="307" y="64"/>
                      <a:pt x="184" y="15"/>
                      <a:pt x="123" y="2"/>
                    </a:cubicBezTo>
                    <a:cubicBezTo>
                      <a:pt x="116" y="1"/>
                      <a:pt x="110" y="0"/>
                      <a:pt x="10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4" name="Google Shape;2494;p55"/>
              <p:cNvSpPr/>
              <p:nvPr/>
            </p:nvSpPr>
            <p:spPr>
              <a:xfrm>
                <a:off x="4313800" y="4365375"/>
                <a:ext cx="36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34" extrusionOk="0">
                    <a:moveTo>
                      <a:pt x="64" y="0"/>
                    </a:moveTo>
                    <a:cubicBezTo>
                      <a:pt x="38" y="0"/>
                      <a:pt x="0" y="81"/>
                      <a:pt x="11" y="103"/>
                    </a:cubicBezTo>
                    <a:cubicBezTo>
                      <a:pt x="36" y="140"/>
                      <a:pt x="48" y="177"/>
                      <a:pt x="24" y="214"/>
                    </a:cubicBezTo>
                    <a:cubicBezTo>
                      <a:pt x="21" y="228"/>
                      <a:pt x="23" y="234"/>
                      <a:pt x="29" y="234"/>
                    </a:cubicBezTo>
                    <a:cubicBezTo>
                      <a:pt x="47" y="234"/>
                      <a:pt x="103" y="166"/>
                      <a:pt x="122" y="128"/>
                    </a:cubicBezTo>
                    <a:cubicBezTo>
                      <a:pt x="147" y="78"/>
                      <a:pt x="122" y="29"/>
                      <a:pt x="73" y="4"/>
                    </a:cubicBezTo>
                    <a:cubicBezTo>
                      <a:pt x="70" y="2"/>
                      <a:pt x="67" y="0"/>
                      <a:pt x="6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5" name="Google Shape;2495;p55"/>
              <p:cNvSpPr/>
              <p:nvPr/>
            </p:nvSpPr>
            <p:spPr>
              <a:xfrm>
                <a:off x="4313225" y="4386350"/>
                <a:ext cx="4850" cy="4525"/>
              </a:xfrm>
              <a:custGeom>
                <a:avLst/>
                <a:gdLst/>
                <a:ahLst/>
                <a:cxnLst/>
                <a:rect l="l" t="t" r="r" b="b"/>
                <a:pathLst>
                  <a:path w="194" h="181" extrusionOk="0">
                    <a:moveTo>
                      <a:pt x="41" y="1"/>
                    </a:moveTo>
                    <a:cubicBezTo>
                      <a:pt x="38" y="1"/>
                      <a:pt x="36" y="2"/>
                      <a:pt x="34" y="3"/>
                    </a:cubicBezTo>
                    <a:cubicBezTo>
                      <a:pt x="1" y="26"/>
                      <a:pt x="140" y="181"/>
                      <a:pt x="175" y="181"/>
                    </a:cubicBezTo>
                    <a:cubicBezTo>
                      <a:pt x="179" y="181"/>
                      <a:pt x="181" y="179"/>
                      <a:pt x="182" y="176"/>
                    </a:cubicBezTo>
                    <a:cubicBezTo>
                      <a:pt x="194" y="141"/>
                      <a:pt x="78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6" name="Google Shape;2496;p55"/>
              <p:cNvSpPr/>
              <p:nvPr/>
            </p:nvSpPr>
            <p:spPr>
              <a:xfrm>
                <a:off x="4391175" y="4350500"/>
                <a:ext cx="5650" cy="18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74" extrusionOk="0">
                    <a:moveTo>
                      <a:pt x="166" y="1"/>
                    </a:moveTo>
                    <a:cubicBezTo>
                      <a:pt x="101" y="1"/>
                      <a:pt x="1" y="40"/>
                      <a:pt x="9" y="57"/>
                    </a:cubicBezTo>
                    <a:cubicBezTo>
                      <a:pt x="9" y="67"/>
                      <a:pt x="47" y="73"/>
                      <a:pt x="91" y="73"/>
                    </a:cubicBezTo>
                    <a:cubicBezTo>
                      <a:pt x="153" y="73"/>
                      <a:pt x="226" y="61"/>
                      <a:pt x="219" y="33"/>
                    </a:cubicBezTo>
                    <a:cubicBezTo>
                      <a:pt x="219" y="9"/>
                      <a:pt x="196" y="1"/>
                      <a:pt x="1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7" name="Google Shape;2497;p55"/>
              <p:cNvSpPr/>
              <p:nvPr/>
            </p:nvSpPr>
            <p:spPr>
              <a:xfrm>
                <a:off x="4322400" y="4358825"/>
                <a:ext cx="49925" cy="21475"/>
              </a:xfrm>
              <a:custGeom>
                <a:avLst/>
                <a:gdLst/>
                <a:ahLst/>
                <a:cxnLst/>
                <a:rect l="l" t="t" r="r" b="b"/>
                <a:pathLst>
                  <a:path w="1997" h="859" extrusionOk="0">
                    <a:moveTo>
                      <a:pt x="1084" y="1"/>
                    </a:moveTo>
                    <a:cubicBezTo>
                      <a:pt x="1076" y="1"/>
                      <a:pt x="1092" y="34"/>
                      <a:pt x="1084" y="57"/>
                    </a:cubicBezTo>
                    <a:cubicBezTo>
                      <a:pt x="1072" y="94"/>
                      <a:pt x="998" y="82"/>
                      <a:pt x="961" y="143"/>
                    </a:cubicBezTo>
                    <a:cubicBezTo>
                      <a:pt x="937" y="205"/>
                      <a:pt x="961" y="291"/>
                      <a:pt x="937" y="316"/>
                    </a:cubicBezTo>
                    <a:cubicBezTo>
                      <a:pt x="933" y="318"/>
                      <a:pt x="929" y="319"/>
                      <a:pt x="924" y="319"/>
                    </a:cubicBezTo>
                    <a:cubicBezTo>
                      <a:pt x="885" y="319"/>
                      <a:pt x="820" y="228"/>
                      <a:pt x="764" y="217"/>
                    </a:cubicBezTo>
                    <a:cubicBezTo>
                      <a:pt x="690" y="205"/>
                      <a:pt x="702" y="143"/>
                      <a:pt x="592" y="94"/>
                    </a:cubicBezTo>
                    <a:cubicBezTo>
                      <a:pt x="490" y="60"/>
                      <a:pt x="482" y="6"/>
                      <a:pt x="443" y="6"/>
                    </a:cubicBezTo>
                    <a:cubicBezTo>
                      <a:pt x="440" y="6"/>
                      <a:pt x="436" y="7"/>
                      <a:pt x="431" y="8"/>
                    </a:cubicBezTo>
                    <a:cubicBezTo>
                      <a:pt x="394" y="20"/>
                      <a:pt x="296" y="69"/>
                      <a:pt x="222" y="94"/>
                    </a:cubicBezTo>
                    <a:cubicBezTo>
                      <a:pt x="136" y="119"/>
                      <a:pt x="148" y="131"/>
                      <a:pt x="148" y="192"/>
                    </a:cubicBezTo>
                    <a:cubicBezTo>
                      <a:pt x="148" y="242"/>
                      <a:pt x="123" y="229"/>
                      <a:pt x="62" y="254"/>
                    </a:cubicBezTo>
                    <a:cubicBezTo>
                      <a:pt x="12" y="279"/>
                      <a:pt x="25" y="279"/>
                      <a:pt x="62" y="328"/>
                    </a:cubicBezTo>
                    <a:cubicBezTo>
                      <a:pt x="99" y="377"/>
                      <a:pt x="62" y="464"/>
                      <a:pt x="25" y="513"/>
                    </a:cubicBezTo>
                    <a:cubicBezTo>
                      <a:pt x="0" y="562"/>
                      <a:pt x="148" y="648"/>
                      <a:pt x="185" y="685"/>
                    </a:cubicBezTo>
                    <a:cubicBezTo>
                      <a:pt x="296" y="759"/>
                      <a:pt x="431" y="821"/>
                      <a:pt x="567" y="858"/>
                    </a:cubicBezTo>
                    <a:cubicBezTo>
                      <a:pt x="571" y="858"/>
                      <a:pt x="575" y="859"/>
                      <a:pt x="578" y="859"/>
                    </a:cubicBezTo>
                    <a:cubicBezTo>
                      <a:pt x="651" y="859"/>
                      <a:pt x="630" y="746"/>
                      <a:pt x="653" y="722"/>
                    </a:cubicBezTo>
                    <a:cubicBezTo>
                      <a:pt x="661" y="717"/>
                      <a:pt x="668" y="714"/>
                      <a:pt x="673" y="714"/>
                    </a:cubicBezTo>
                    <a:cubicBezTo>
                      <a:pt x="691" y="714"/>
                      <a:pt x="693" y="745"/>
                      <a:pt x="702" y="784"/>
                    </a:cubicBezTo>
                    <a:cubicBezTo>
                      <a:pt x="708" y="795"/>
                      <a:pt x="719" y="799"/>
                      <a:pt x="733" y="799"/>
                    </a:cubicBezTo>
                    <a:cubicBezTo>
                      <a:pt x="783" y="799"/>
                      <a:pt x="879" y="744"/>
                      <a:pt x="937" y="735"/>
                    </a:cubicBezTo>
                    <a:cubicBezTo>
                      <a:pt x="1010" y="710"/>
                      <a:pt x="1097" y="685"/>
                      <a:pt x="1183" y="685"/>
                    </a:cubicBezTo>
                    <a:cubicBezTo>
                      <a:pt x="1257" y="685"/>
                      <a:pt x="1245" y="747"/>
                      <a:pt x="1282" y="759"/>
                    </a:cubicBezTo>
                    <a:cubicBezTo>
                      <a:pt x="1298" y="768"/>
                      <a:pt x="1314" y="771"/>
                      <a:pt x="1330" y="771"/>
                    </a:cubicBezTo>
                    <a:cubicBezTo>
                      <a:pt x="1386" y="771"/>
                      <a:pt x="1442" y="732"/>
                      <a:pt x="1528" y="722"/>
                    </a:cubicBezTo>
                    <a:cubicBezTo>
                      <a:pt x="1627" y="722"/>
                      <a:pt x="1565" y="710"/>
                      <a:pt x="1565" y="661"/>
                    </a:cubicBezTo>
                    <a:cubicBezTo>
                      <a:pt x="1565" y="645"/>
                      <a:pt x="1585" y="640"/>
                      <a:pt x="1616" y="640"/>
                    </a:cubicBezTo>
                    <a:cubicBezTo>
                      <a:pt x="1658" y="640"/>
                      <a:pt x="1718" y="648"/>
                      <a:pt x="1774" y="648"/>
                    </a:cubicBezTo>
                    <a:cubicBezTo>
                      <a:pt x="1885" y="648"/>
                      <a:pt x="1824" y="599"/>
                      <a:pt x="1861" y="550"/>
                    </a:cubicBezTo>
                    <a:cubicBezTo>
                      <a:pt x="1898" y="513"/>
                      <a:pt x="1898" y="501"/>
                      <a:pt x="1861" y="501"/>
                    </a:cubicBezTo>
                    <a:cubicBezTo>
                      <a:pt x="1836" y="488"/>
                      <a:pt x="1861" y="451"/>
                      <a:pt x="1910" y="439"/>
                    </a:cubicBezTo>
                    <a:cubicBezTo>
                      <a:pt x="1959" y="427"/>
                      <a:pt x="1947" y="377"/>
                      <a:pt x="1972" y="365"/>
                    </a:cubicBezTo>
                    <a:cubicBezTo>
                      <a:pt x="1996" y="353"/>
                      <a:pt x="1713" y="242"/>
                      <a:pt x="1614" y="205"/>
                    </a:cubicBezTo>
                    <a:cubicBezTo>
                      <a:pt x="1597" y="200"/>
                      <a:pt x="1583" y="199"/>
                      <a:pt x="1572" y="199"/>
                    </a:cubicBezTo>
                    <a:cubicBezTo>
                      <a:pt x="1536" y="199"/>
                      <a:pt x="1527" y="217"/>
                      <a:pt x="1501" y="217"/>
                    </a:cubicBezTo>
                    <a:cubicBezTo>
                      <a:pt x="1489" y="217"/>
                      <a:pt x="1475" y="214"/>
                      <a:pt x="1454" y="205"/>
                    </a:cubicBezTo>
                    <a:cubicBezTo>
                      <a:pt x="1343" y="168"/>
                      <a:pt x="1232" y="106"/>
                      <a:pt x="1134" y="45"/>
                    </a:cubicBezTo>
                    <a:cubicBezTo>
                      <a:pt x="1102" y="12"/>
                      <a:pt x="1088" y="1"/>
                      <a:pt x="10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8" name="Google Shape;2498;p55"/>
              <p:cNvSpPr/>
              <p:nvPr/>
            </p:nvSpPr>
            <p:spPr>
              <a:xfrm>
                <a:off x="4506900" y="4442125"/>
                <a:ext cx="10075" cy="52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8" extrusionOk="0">
                    <a:moveTo>
                      <a:pt x="100" y="1"/>
                    </a:moveTo>
                    <a:cubicBezTo>
                      <a:pt x="40" y="1"/>
                      <a:pt x="47" y="45"/>
                      <a:pt x="25" y="89"/>
                    </a:cubicBezTo>
                    <a:cubicBezTo>
                      <a:pt x="1" y="138"/>
                      <a:pt x="75" y="138"/>
                      <a:pt x="136" y="187"/>
                    </a:cubicBezTo>
                    <a:cubicBezTo>
                      <a:pt x="157" y="203"/>
                      <a:pt x="181" y="208"/>
                      <a:pt x="206" y="208"/>
                    </a:cubicBezTo>
                    <a:cubicBezTo>
                      <a:pt x="240" y="208"/>
                      <a:pt x="279" y="200"/>
                      <a:pt x="321" y="200"/>
                    </a:cubicBezTo>
                    <a:cubicBezTo>
                      <a:pt x="327" y="200"/>
                      <a:pt x="332" y="201"/>
                      <a:pt x="336" y="201"/>
                    </a:cubicBezTo>
                    <a:cubicBezTo>
                      <a:pt x="403" y="201"/>
                      <a:pt x="370" y="123"/>
                      <a:pt x="370" y="89"/>
                    </a:cubicBezTo>
                    <a:cubicBezTo>
                      <a:pt x="383" y="39"/>
                      <a:pt x="222" y="15"/>
                      <a:pt x="124" y="2"/>
                    </a:cubicBezTo>
                    <a:cubicBezTo>
                      <a:pt x="115" y="1"/>
                      <a:pt x="107" y="1"/>
                      <a:pt x="1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9" name="Google Shape;2499;p55"/>
              <p:cNvSpPr/>
              <p:nvPr/>
            </p:nvSpPr>
            <p:spPr>
              <a:xfrm>
                <a:off x="4571600" y="4422125"/>
                <a:ext cx="2427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971" h="374" extrusionOk="0">
                    <a:moveTo>
                      <a:pt x="515" y="0"/>
                    </a:moveTo>
                    <a:cubicBezTo>
                      <a:pt x="343" y="0"/>
                      <a:pt x="177" y="73"/>
                      <a:pt x="74" y="199"/>
                    </a:cubicBezTo>
                    <a:cubicBezTo>
                      <a:pt x="0" y="322"/>
                      <a:pt x="37" y="359"/>
                      <a:pt x="148" y="371"/>
                    </a:cubicBezTo>
                    <a:cubicBezTo>
                      <a:pt x="160" y="373"/>
                      <a:pt x="172" y="373"/>
                      <a:pt x="182" y="373"/>
                    </a:cubicBezTo>
                    <a:cubicBezTo>
                      <a:pt x="266" y="373"/>
                      <a:pt x="297" y="334"/>
                      <a:pt x="407" y="334"/>
                    </a:cubicBezTo>
                    <a:cubicBezTo>
                      <a:pt x="438" y="336"/>
                      <a:pt x="468" y="336"/>
                      <a:pt x="496" y="336"/>
                    </a:cubicBezTo>
                    <a:cubicBezTo>
                      <a:pt x="971" y="336"/>
                      <a:pt x="949" y="149"/>
                      <a:pt x="949" y="149"/>
                    </a:cubicBezTo>
                    <a:cubicBezTo>
                      <a:pt x="813" y="88"/>
                      <a:pt x="690" y="39"/>
                      <a:pt x="555" y="2"/>
                    </a:cubicBezTo>
                    <a:cubicBezTo>
                      <a:pt x="541" y="1"/>
                      <a:pt x="528" y="0"/>
                      <a:pt x="5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0" name="Google Shape;2500;p55"/>
              <p:cNvSpPr/>
              <p:nvPr/>
            </p:nvSpPr>
            <p:spPr>
              <a:xfrm>
                <a:off x="4482575" y="4565050"/>
                <a:ext cx="672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87" extrusionOk="0">
                    <a:moveTo>
                      <a:pt x="167" y="1"/>
                    </a:moveTo>
                    <a:cubicBezTo>
                      <a:pt x="165" y="1"/>
                      <a:pt x="163" y="1"/>
                      <a:pt x="160" y="2"/>
                    </a:cubicBezTo>
                    <a:cubicBezTo>
                      <a:pt x="123" y="14"/>
                      <a:pt x="13" y="2"/>
                      <a:pt x="13" y="76"/>
                    </a:cubicBezTo>
                    <a:cubicBezTo>
                      <a:pt x="0" y="113"/>
                      <a:pt x="0" y="150"/>
                      <a:pt x="13" y="186"/>
                    </a:cubicBezTo>
                    <a:cubicBezTo>
                      <a:pt x="74" y="137"/>
                      <a:pt x="148" y="113"/>
                      <a:pt x="222" y="100"/>
                    </a:cubicBezTo>
                    <a:cubicBezTo>
                      <a:pt x="268" y="89"/>
                      <a:pt x="206" y="1"/>
                      <a:pt x="1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1" name="Google Shape;2501;p55"/>
              <p:cNvSpPr/>
              <p:nvPr/>
            </p:nvSpPr>
            <p:spPr>
              <a:xfrm>
                <a:off x="4481475" y="4569700"/>
                <a:ext cx="1125" cy="725"/>
              </a:xfrm>
              <a:custGeom>
                <a:avLst/>
                <a:gdLst/>
                <a:ahLst/>
                <a:cxnLst/>
                <a:rect l="l" t="t" r="r" b="b"/>
                <a:pathLst>
                  <a:path w="45" h="29" extrusionOk="0">
                    <a:moveTo>
                      <a:pt x="44" y="0"/>
                    </a:moveTo>
                    <a:cubicBezTo>
                      <a:pt x="14" y="10"/>
                      <a:pt x="1" y="28"/>
                      <a:pt x="3" y="28"/>
                    </a:cubicBezTo>
                    <a:cubicBezTo>
                      <a:pt x="3" y="28"/>
                      <a:pt x="5" y="27"/>
                      <a:pt x="7" y="25"/>
                    </a:cubicBezTo>
                    <a:cubicBezTo>
                      <a:pt x="32" y="25"/>
                      <a:pt x="44" y="13"/>
                      <a:pt x="4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2" name="Google Shape;2502;p55"/>
              <p:cNvSpPr/>
              <p:nvPr/>
            </p:nvSpPr>
            <p:spPr>
              <a:xfrm>
                <a:off x="4323625" y="4604825"/>
                <a:ext cx="495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61" extrusionOk="0">
                    <a:moveTo>
                      <a:pt x="148" y="0"/>
                    </a:moveTo>
                    <a:cubicBezTo>
                      <a:pt x="111" y="0"/>
                      <a:pt x="74" y="0"/>
                      <a:pt x="37" y="62"/>
                    </a:cubicBezTo>
                    <a:cubicBezTo>
                      <a:pt x="0" y="123"/>
                      <a:pt x="62" y="160"/>
                      <a:pt x="124" y="160"/>
                    </a:cubicBezTo>
                    <a:cubicBezTo>
                      <a:pt x="161" y="160"/>
                      <a:pt x="198" y="0"/>
                      <a:pt x="14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3" name="Google Shape;2503;p55"/>
              <p:cNvSpPr/>
              <p:nvPr/>
            </p:nvSpPr>
            <p:spPr>
              <a:xfrm>
                <a:off x="4431425" y="4647300"/>
                <a:ext cx="58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2" extrusionOk="0">
                    <a:moveTo>
                      <a:pt x="215" y="0"/>
                    </a:moveTo>
                    <a:cubicBezTo>
                      <a:pt x="213" y="0"/>
                      <a:pt x="212" y="1"/>
                      <a:pt x="210" y="1"/>
                    </a:cubicBezTo>
                    <a:cubicBezTo>
                      <a:pt x="173" y="26"/>
                      <a:pt x="124" y="75"/>
                      <a:pt x="99" y="88"/>
                    </a:cubicBezTo>
                    <a:cubicBezTo>
                      <a:pt x="89" y="88"/>
                      <a:pt x="1" y="232"/>
                      <a:pt x="14" y="232"/>
                    </a:cubicBezTo>
                    <a:cubicBezTo>
                      <a:pt x="16" y="232"/>
                      <a:pt x="20" y="229"/>
                      <a:pt x="26" y="223"/>
                    </a:cubicBezTo>
                    <a:cubicBezTo>
                      <a:pt x="87" y="186"/>
                      <a:pt x="124" y="149"/>
                      <a:pt x="186" y="112"/>
                    </a:cubicBezTo>
                    <a:cubicBezTo>
                      <a:pt x="232" y="78"/>
                      <a:pt x="235" y="0"/>
                      <a:pt x="2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4" name="Google Shape;2504;p55"/>
              <p:cNvSpPr/>
              <p:nvPr/>
            </p:nvSpPr>
            <p:spPr>
              <a:xfrm>
                <a:off x="4426775" y="4657375"/>
                <a:ext cx="2125" cy="17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69" extrusionOk="0">
                    <a:moveTo>
                      <a:pt x="72" y="0"/>
                    </a:moveTo>
                    <a:cubicBezTo>
                      <a:pt x="70" y="0"/>
                      <a:pt x="67" y="2"/>
                      <a:pt x="64" y="5"/>
                    </a:cubicBezTo>
                    <a:cubicBezTo>
                      <a:pt x="42" y="27"/>
                      <a:pt x="0" y="69"/>
                      <a:pt x="26" y="69"/>
                    </a:cubicBezTo>
                    <a:cubicBezTo>
                      <a:pt x="30" y="69"/>
                      <a:pt x="34" y="68"/>
                      <a:pt x="39" y="67"/>
                    </a:cubicBezTo>
                    <a:cubicBezTo>
                      <a:pt x="71" y="56"/>
                      <a:pt x="84" y="0"/>
                      <a:pt x="7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5" name="Google Shape;2505;p55"/>
              <p:cNvSpPr/>
              <p:nvPr/>
            </p:nvSpPr>
            <p:spPr>
              <a:xfrm>
                <a:off x="4410500" y="4679350"/>
                <a:ext cx="332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133" h="64" extrusionOk="0">
                    <a:moveTo>
                      <a:pt x="99" y="1"/>
                    </a:moveTo>
                    <a:cubicBezTo>
                      <a:pt x="62" y="1"/>
                      <a:pt x="0" y="63"/>
                      <a:pt x="25" y="63"/>
                    </a:cubicBezTo>
                    <a:cubicBezTo>
                      <a:pt x="28" y="63"/>
                      <a:pt x="31" y="64"/>
                      <a:pt x="34" y="64"/>
                    </a:cubicBezTo>
                    <a:cubicBezTo>
                      <a:pt x="72" y="64"/>
                      <a:pt x="133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6" name="Google Shape;2506;p55"/>
              <p:cNvSpPr/>
              <p:nvPr/>
            </p:nvSpPr>
            <p:spPr>
              <a:xfrm>
                <a:off x="4396050" y="4687050"/>
                <a:ext cx="7575" cy="4475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79" extrusionOk="0">
                    <a:moveTo>
                      <a:pt x="251" y="0"/>
                    </a:moveTo>
                    <a:cubicBezTo>
                      <a:pt x="192" y="0"/>
                      <a:pt x="0" y="138"/>
                      <a:pt x="36" y="173"/>
                    </a:cubicBezTo>
                    <a:cubicBezTo>
                      <a:pt x="39" y="177"/>
                      <a:pt x="44" y="178"/>
                      <a:pt x="49" y="178"/>
                    </a:cubicBezTo>
                    <a:cubicBezTo>
                      <a:pt x="111" y="178"/>
                      <a:pt x="303" y="12"/>
                      <a:pt x="258" y="1"/>
                    </a:cubicBezTo>
                    <a:cubicBezTo>
                      <a:pt x="256" y="0"/>
                      <a:pt x="253" y="0"/>
                      <a:pt x="25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7" name="Google Shape;2507;p55"/>
              <p:cNvSpPr/>
              <p:nvPr/>
            </p:nvSpPr>
            <p:spPr>
              <a:xfrm>
                <a:off x="4387475" y="4693175"/>
                <a:ext cx="587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146" extrusionOk="0">
                    <a:moveTo>
                      <a:pt x="214" y="1"/>
                    </a:moveTo>
                    <a:cubicBezTo>
                      <a:pt x="212" y="1"/>
                      <a:pt x="210" y="1"/>
                      <a:pt x="206" y="2"/>
                    </a:cubicBezTo>
                    <a:cubicBezTo>
                      <a:pt x="194" y="2"/>
                      <a:pt x="157" y="39"/>
                      <a:pt x="145" y="39"/>
                    </a:cubicBezTo>
                    <a:cubicBezTo>
                      <a:pt x="108" y="39"/>
                      <a:pt x="83" y="52"/>
                      <a:pt x="46" y="52"/>
                    </a:cubicBezTo>
                    <a:cubicBezTo>
                      <a:pt x="46" y="62"/>
                      <a:pt x="1" y="145"/>
                      <a:pt x="19" y="145"/>
                    </a:cubicBezTo>
                    <a:cubicBezTo>
                      <a:pt x="22" y="145"/>
                      <a:pt x="27" y="143"/>
                      <a:pt x="34" y="138"/>
                    </a:cubicBezTo>
                    <a:cubicBezTo>
                      <a:pt x="83" y="89"/>
                      <a:pt x="120" y="101"/>
                      <a:pt x="157" y="76"/>
                    </a:cubicBezTo>
                    <a:cubicBezTo>
                      <a:pt x="191" y="54"/>
                      <a:pt x="235" y="1"/>
                      <a:pt x="21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8" name="Google Shape;2508;p55"/>
              <p:cNvSpPr/>
              <p:nvPr/>
            </p:nvSpPr>
            <p:spPr>
              <a:xfrm>
                <a:off x="4380175" y="4696600"/>
                <a:ext cx="61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34" extrusionOk="0">
                    <a:moveTo>
                      <a:pt x="218" y="0"/>
                    </a:moveTo>
                    <a:cubicBezTo>
                      <a:pt x="217" y="0"/>
                      <a:pt x="216" y="1"/>
                      <a:pt x="215" y="1"/>
                    </a:cubicBezTo>
                    <a:cubicBezTo>
                      <a:pt x="178" y="1"/>
                      <a:pt x="42" y="210"/>
                      <a:pt x="18" y="210"/>
                    </a:cubicBezTo>
                    <a:cubicBezTo>
                      <a:pt x="1" y="219"/>
                      <a:pt x="13" y="233"/>
                      <a:pt x="35" y="233"/>
                    </a:cubicBezTo>
                    <a:cubicBezTo>
                      <a:pt x="44" y="233"/>
                      <a:pt x="56" y="230"/>
                      <a:pt x="67" y="223"/>
                    </a:cubicBezTo>
                    <a:cubicBezTo>
                      <a:pt x="115" y="199"/>
                      <a:pt x="244" y="0"/>
                      <a:pt x="2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9" name="Google Shape;2509;p55"/>
              <p:cNvSpPr/>
              <p:nvPr/>
            </p:nvSpPr>
            <p:spPr>
              <a:xfrm>
                <a:off x="4379400" y="4707025"/>
                <a:ext cx="1525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61" h="42" extrusionOk="0">
                    <a:moveTo>
                      <a:pt x="44" y="1"/>
                    </a:moveTo>
                    <a:cubicBezTo>
                      <a:pt x="42" y="1"/>
                      <a:pt x="39" y="1"/>
                      <a:pt x="37" y="3"/>
                    </a:cubicBezTo>
                    <a:cubicBezTo>
                      <a:pt x="4" y="3"/>
                      <a:pt x="0" y="42"/>
                      <a:pt x="26" y="42"/>
                    </a:cubicBezTo>
                    <a:cubicBezTo>
                      <a:pt x="29" y="42"/>
                      <a:pt x="32" y="41"/>
                      <a:pt x="37" y="40"/>
                    </a:cubicBezTo>
                    <a:cubicBezTo>
                      <a:pt x="58" y="40"/>
                      <a:pt x="61" y="1"/>
                      <a:pt x="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0" name="Google Shape;2510;p55"/>
              <p:cNvSpPr/>
              <p:nvPr/>
            </p:nvSpPr>
            <p:spPr>
              <a:xfrm>
                <a:off x="4372775" y="4702050"/>
                <a:ext cx="50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00" h="210" extrusionOk="0">
                    <a:moveTo>
                      <a:pt x="196" y="0"/>
                    </a:moveTo>
                    <a:cubicBezTo>
                      <a:pt x="195" y="0"/>
                      <a:pt x="194" y="2"/>
                      <a:pt x="191" y="5"/>
                    </a:cubicBezTo>
                    <a:cubicBezTo>
                      <a:pt x="141" y="42"/>
                      <a:pt x="117" y="42"/>
                      <a:pt x="80" y="79"/>
                    </a:cubicBezTo>
                    <a:cubicBezTo>
                      <a:pt x="59" y="121"/>
                      <a:pt x="1" y="209"/>
                      <a:pt x="9" y="209"/>
                    </a:cubicBezTo>
                    <a:cubicBezTo>
                      <a:pt x="10" y="209"/>
                      <a:pt x="13" y="207"/>
                      <a:pt x="18" y="202"/>
                    </a:cubicBezTo>
                    <a:cubicBezTo>
                      <a:pt x="52" y="168"/>
                      <a:pt x="199" y="0"/>
                      <a:pt x="1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1" name="Google Shape;2511;p55"/>
              <p:cNvSpPr/>
              <p:nvPr/>
            </p:nvSpPr>
            <p:spPr>
              <a:xfrm>
                <a:off x="4328850" y="4753275"/>
                <a:ext cx="220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88" h="137" extrusionOk="0">
                    <a:moveTo>
                      <a:pt x="76" y="0"/>
                    </a:moveTo>
                    <a:cubicBezTo>
                      <a:pt x="76" y="0"/>
                      <a:pt x="75" y="1"/>
                      <a:pt x="75" y="1"/>
                    </a:cubicBezTo>
                    <a:cubicBezTo>
                      <a:pt x="50" y="1"/>
                      <a:pt x="1" y="137"/>
                      <a:pt x="50" y="137"/>
                    </a:cubicBezTo>
                    <a:cubicBezTo>
                      <a:pt x="86" y="137"/>
                      <a:pt x="87" y="0"/>
                      <a:pt x="7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2" name="Google Shape;2512;p55"/>
              <p:cNvSpPr/>
              <p:nvPr/>
            </p:nvSpPr>
            <p:spPr>
              <a:xfrm>
                <a:off x="4338100" y="4693500"/>
                <a:ext cx="37000" cy="33700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48" extrusionOk="0">
                    <a:moveTo>
                      <a:pt x="507" y="1"/>
                    </a:moveTo>
                    <a:cubicBezTo>
                      <a:pt x="442" y="1"/>
                      <a:pt x="421" y="103"/>
                      <a:pt x="456" y="162"/>
                    </a:cubicBezTo>
                    <a:cubicBezTo>
                      <a:pt x="481" y="236"/>
                      <a:pt x="481" y="310"/>
                      <a:pt x="481" y="396"/>
                    </a:cubicBezTo>
                    <a:cubicBezTo>
                      <a:pt x="456" y="470"/>
                      <a:pt x="432" y="532"/>
                      <a:pt x="395" y="605"/>
                    </a:cubicBezTo>
                    <a:cubicBezTo>
                      <a:pt x="370" y="655"/>
                      <a:pt x="407" y="778"/>
                      <a:pt x="358" y="778"/>
                    </a:cubicBezTo>
                    <a:cubicBezTo>
                      <a:pt x="321" y="778"/>
                      <a:pt x="272" y="766"/>
                      <a:pt x="235" y="753"/>
                    </a:cubicBezTo>
                    <a:cubicBezTo>
                      <a:pt x="223" y="748"/>
                      <a:pt x="214" y="745"/>
                      <a:pt x="205" y="745"/>
                    </a:cubicBezTo>
                    <a:cubicBezTo>
                      <a:pt x="176" y="745"/>
                      <a:pt x="163" y="774"/>
                      <a:pt x="173" y="803"/>
                    </a:cubicBezTo>
                    <a:cubicBezTo>
                      <a:pt x="173" y="827"/>
                      <a:pt x="247" y="877"/>
                      <a:pt x="198" y="877"/>
                    </a:cubicBezTo>
                    <a:cubicBezTo>
                      <a:pt x="148" y="877"/>
                      <a:pt x="13" y="963"/>
                      <a:pt x="13" y="1024"/>
                    </a:cubicBezTo>
                    <a:cubicBezTo>
                      <a:pt x="0" y="1086"/>
                      <a:pt x="87" y="1148"/>
                      <a:pt x="87" y="1172"/>
                    </a:cubicBezTo>
                    <a:cubicBezTo>
                      <a:pt x="87" y="1209"/>
                      <a:pt x="62" y="1234"/>
                      <a:pt x="50" y="1283"/>
                    </a:cubicBezTo>
                    <a:cubicBezTo>
                      <a:pt x="41" y="1318"/>
                      <a:pt x="95" y="1347"/>
                      <a:pt x="136" y="1347"/>
                    </a:cubicBezTo>
                    <a:cubicBezTo>
                      <a:pt x="152" y="1347"/>
                      <a:pt x="166" y="1343"/>
                      <a:pt x="173" y="1332"/>
                    </a:cubicBezTo>
                    <a:cubicBezTo>
                      <a:pt x="198" y="1308"/>
                      <a:pt x="198" y="1258"/>
                      <a:pt x="222" y="1258"/>
                    </a:cubicBezTo>
                    <a:cubicBezTo>
                      <a:pt x="224" y="1257"/>
                      <a:pt x="227" y="1256"/>
                      <a:pt x="232" y="1256"/>
                    </a:cubicBezTo>
                    <a:cubicBezTo>
                      <a:pt x="248" y="1256"/>
                      <a:pt x="278" y="1267"/>
                      <a:pt x="296" y="1267"/>
                    </a:cubicBezTo>
                    <a:cubicBezTo>
                      <a:pt x="303" y="1267"/>
                      <a:pt x="309" y="1265"/>
                      <a:pt x="309" y="1258"/>
                    </a:cubicBezTo>
                    <a:cubicBezTo>
                      <a:pt x="309" y="1234"/>
                      <a:pt x="185" y="1111"/>
                      <a:pt x="173" y="1061"/>
                    </a:cubicBezTo>
                    <a:cubicBezTo>
                      <a:pt x="155" y="1025"/>
                      <a:pt x="190" y="1002"/>
                      <a:pt x="219" y="1002"/>
                    </a:cubicBezTo>
                    <a:cubicBezTo>
                      <a:pt x="230" y="1002"/>
                      <a:pt x="240" y="1005"/>
                      <a:pt x="247" y="1012"/>
                    </a:cubicBezTo>
                    <a:cubicBezTo>
                      <a:pt x="275" y="1031"/>
                      <a:pt x="267" y="1057"/>
                      <a:pt x="284" y="1057"/>
                    </a:cubicBezTo>
                    <a:cubicBezTo>
                      <a:pt x="290" y="1057"/>
                      <a:pt x="297" y="1055"/>
                      <a:pt x="309" y="1049"/>
                    </a:cubicBezTo>
                    <a:cubicBezTo>
                      <a:pt x="352" y="1027"/>
                      <a:pt x="433" y="958"/>
                      <a:pt x="485" y="958"/>
                    </a:cubicBezTo>
                    <a:cubicBezTo>
                      <a:pt x="493" y="958"/>
                      <a:pt x="500" y="960"/>
                      <a:pt x="506" y="963"/>
                    </a:cubicBezTo>
                    <a:cubicBezTo>
                      <a:pt x="552" y="986"/>
                      <a:pt x="786" y="1174"/>
                      <a:pt x="832" y="1174"/>
                    </a:cubicBezTo>
                    <a:cubicBezTo>
                      <a:pt x="835" y="1174"/>
                      <a:pt x="837" y="1174"/>
                      <a:pt x="838" y="1172"/>
                    </a:cubicBezTo>
                    <a:cubicBezTo>
                      <a:pt x="875" y="1148"/>
                      <a:pt x="925" y="852"/>
                      <a:pt x="1023" y="852"/>
                    </a:cubicBezTo>
                    <a:cubicBezTo>
                      <a:pt x="1048" y="855"/>
                      <a:pt x="1074" y="857"/>
                      <a:pt x="1099" y="857"/>
                    </a:cubicBezTo>
                    <a:cubicBezTo>
                      <a:pt x="1160" y="857"/>
                      <a:pt x="1221" y="848"/>
                      <a:pt x="1282" y="840"/>
                    </a:cubicBezTo>
                    <a:cubicBezTo>
                      <a:pt x="1307" y="827"/>
                      <a:pt x="1479" y="766"/>
                      <a:pt x="1417" y="766"/>
                    </a:cubicBezTo>
                    <a:cubicBezTo>
                      <a:pt x="1368" y="766"/>
                      <a:pt x="1307" y="741"/>
                      <a:pt x="1319" y="716"/>
                    </a:cubicBezTo>
                    <a:cubicBezTo>
                      <a:pt x="1331" y="679"/>
                      <a:pt x="1405" y="605"/>
                      <a:pt x="1368" y="605"/>
                    </a:cubicBezTo>
                    <a:cubicBezTo>
                      <a:pt x="1331" y="605"/>
                      <a:pt x="1294" y="605"/>
                      <a:pt x="1294" y="593"/>
                    </a:cubicBezTo>
                    <a:cubicBezTo>
                      <a:pt x="1294" y="568"/>
                      <a:pt x="1294" y="544"/>
                      <a:pt x="1307" y="532"/>
                    </a:cubicBezTo>
                    <a:cubicBezTo>
                      <a:pt x="1347" y="410"/>
                      <a:pt x="1350" y="374"/>
                      <a:pt x="1344" y="374"/>
                    </a:cubicBezTo>
                    <a:cubicBezTo>
                      <a:pt x="1341" y="374"/>
                      <a:pt x="1335" y="383"/>
                      <a:pt x="1331" y="396"/>
                    </a:cubicBezTo>
                    <a:cubicBezTo>
                      <a:pt x="1319" y="433"/>
                      <a:pt x="1282" y="519"/>
                      <a:pt x="1208" y="519"/>
                    </a:cubicBezTo>
                    <a:cubicBezTo>
                      <a:pt x="1134" y="519"/>
                      <a:pt x="1122" y="482"/>
                      <a:pt x="1072" y="458"/>
                    </a:cubicBezTo>
                    <a:cubicBezTo>
                      <a:pt x="1011" y="445"/>
                      <a:pt x="925" y="458"/>
                      <a:pt x="875" y="396"/>
                    </a:cubicBezTo>
                    <a:cubicBezTo>
                      <a:pt x="826" y="322"/>
                      <a:pt x="592" y="26"/>
                      <a:pt x="518" y="2"/>
                    </a:cubicBezTo>
                    <a:cubicBezTo>
                      <a:pt x="514" y="1"/>
                      <a:pt x="510" y="1"/>
                      <a:pt x="5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3" name="Google Shape;2513;p55"/>
              <p:cNvSpPr/>
              <p:nvPr/>
            </p:nvSpPr>
            <p:spPr>
              <a:xfrm>
                <a:off x="4284800" y="4727150"/>
                <a:ext cx="67175" cy="64150"/>
              </a:xfrm>
              <a:custGeom>
                <a:avLst/>
                <a:gdLst/>
                <a:ahLst/>
                <a:cxnLst/>
                <a:rect l="l" t="t" r="r" b="b"/>
                <a:pathLst>
                  <a:path w="2687" h="2566" extrusionOk="0">
                    <a:moveTo>
                      <a:pt x="2430" y="1"/>
                    </a:moveTo>
                    <a:cubicBezTo>
                      <a:pt x="2425" y="1"/>
                      <a:pt x="2421" y="4"/>
                      <a:pt x="2416" y="11"/>
                    </a:cubicBezTo>
                    <a:cubicBezTo>
                      <a:pt x="2391" y="36"/>
                      <a:pt x="2404" y="85"/>
                      <a:pt x="2416" y="85"/>
                    </a:cubicBezTo>
                    <a:cubicBezTo>
                      <a:pt x="2441" y="85"/>
                      <a:pt x="2490" y="97"/>
                      <a:pt x="2490" y="134"/>
                    </a:cubicBezTo>
                    <a:cubicBezTo>
                      <a:pt x="2477" y="171"/>
                      <a:pt x="2502" y="184"/>
                      <a:pt x="2441" y="184"/>
                    </a:cubicBezTo>
                    <a:cubicBezTo>
                      <a:pt x="2379" y="184"/>
                      <a:pt x="2367" y="171"/>
                      <a:pt x="2354" y="147"/>
                    </a:cubicBezTo>
                    <a:cubicBezTo>
                      <a:pt x="2344" y="127"/>
                      <a:pt x="2334" y="75"/>
                      <a:pt x="2318" y="75"/>
                    </a:cubicBezTo>
                    <a:cubicBezTo>
                      <a:pt x="2314" y="75"/>
                      <a:pt x="2310" y="78"/>
                      <a:pt x="2305" y="85"/>
                    </a:cubicBezTo>
                    <a:cubicBezTo>
                      <a:pt x="2280" y="122"/>
                      <a:pt x="2256" y="159"/>
                      <a:pt x="2243" y="196"/>
                    </a:cubicBezTo>
                    <a:cubicBezTo>
                      <a:pt x="2231" y="221"/>
                      <a:pt x="2169" y="282"/>
                      <a:pt x="2157" y="319"/>
                    </a:cubicBezTo>
                    <a:cubicBezTo>
                      <a:pt x="2157" y="341"/>
                      <a:pt x="2157" y="383"/>
                      <a:pt x="2175" y="383"/>
                    </a:cubicBezTo>
                    <a:cubicBezTo>
                      <a:pt x="2177" y="383"/>
                      <a:pt x="2179" y="382"/>
                      <a:pt x="2182" y="381"/>
                    </a:cubicBezTo>
                    <a:cubicBezTo>
                      <a:pt x="2188" y="375"/>
                      <a:pt x="2194" y="365"/>
                      <a:pt x="2199" y="365"/>
                    </a:cubicBezTo>
                    <a:cubicBezTo>
                      <a:pt x="2203" y="365"/>
                      <a:pt x="2206" y="375"/>
                      <a:pt x="2206" y="405"/>
                    </a:cubicBezTo>
                    <a:cubicBezTo>
                      <a:pt x="2194" y="455"/>
                      <a:pt x="2182" y="479"/>
                      <a:pt x="2182" y="516"/>
                    </a:cubicBezTo>
                    <a:cubicBezTo>
                      <a:pt x="2182" y="566"/>
                      <a:pt x="2243" y="553"/>
                      <a:pt x="2206" y="627"/>
                    </a:cubicBezTo>
                    <a:cubicBezTo>
                      <a:pt x="2169" y="713"/>
                      <a:pt x="2108" y="898"/>
                      <a:pt x="2071" y="984"/>
                    </a:cubicBezTo>
                    <a:cubicBezTo>
                      <a:pt x="2034" y="1058"/>
                      <a:pt x="1997" y="1132"/>
                      <a:pt x="1935" y="1206"/>
                    </a:cubicBezTo>
                    <a:cubicBezTo>
                      <a:pt x="1886" y="1268"/>
                      <a:pt x="1738" y="1453"/>
                      <a:pt x="1701" y="1453"/>
                    </a:cubicBezTo>
                    <a:cubicBezTo>
                      <a:pt x="1670" y="1453"/>
                      <a:pt x="1620" y="1480"/>
                      <a:pt x="1575" y="1480"/>
                    </a:cubicBezTo>
                    <a:cubicBezTo>
                      <a:pt x="1568" y="1480"/>
                      <a:pt x="1560" y="1479"/>
                      <a:pt x="1553" y="1477"/>
                    </a:cubicBezTo>
                    <a:cubicBezTo>
                      <a:pt x="1529" y="1477"/>
                      <a:pt x="1492" y="1465"/>
                      <a:pt x="1479" y="1428"/>
                    </a:cubicBezTo>
                    <a:cubicBezTo>
                      <a:pt x="1467" y="1403"/>
                      <a:pt x="1479" y="1379"/>
                      <a:pt x="1504" y="1366"/>
                    </a:cubicBezTo>
                    <a:cubicBezTo>
                      <a:pt x="1529" y="1354"/>
                      <a:pt x="1578" y="1292"/>
                      <a:pt x="1529" y="1292"/>
                    </a:cubicBezTo>
                    <a:cubicBezTo>
                      <a:pt x="1492" y="1292"/>
                      <a:pt x="1455" y="1354"/>
                      <a:pt x="1418" y="1366"/>
                    </a:cubicBezTo>
                    <a:cubicBezTo>
                      <a:pt x="1381" y="1379"/>
                      <a:pt x="1393" y="1366"/>
                      <a:pt x="1393" y="1403"/>
                    </a:cubicBezTo>
                    <a:cubicBezTo>
                      <a:pt x="1393" y="1465"/>
                      <a:pt x="1393" y="1514"/>
                      <a:pt x="1369" y="1576"/>
                    </a:cubicBezTo>
                    <a:cubicBezTo>
                      <a:pt x="1332" y="1650"/>
                      <a:pt x="1282" y="1724"/>
                      <a:pt x="1221" y="1798"/>
                    </a:cubicBezTo>
                    <a:cubicBezTo>
                      <a:pt x="1171" y="1822"/>
                      <a:pt x="1233" y="1785"/>
                      <a:pt x="1221" y="1847"/>
                    </a:cubicBezTo>
                    <a:cubicBezTo>
                      <a:pt x="1208" y="1896"/>
                      <a:pt x="1208" y="1896"/>
                      <a:pt x="1171" y="1909"/>
                    </a:cubicBezTo>
                    <a:cubicBezTo>
                      <a:pt x="1139" y="1920"/>
                      <a:pt x="1106" y="1960"/>
                      <a:pt x="1090" y="1960"/>
                    </a:cubicBezTo>
                    <a:cubicBezTo>
                      <a:pt x="1088" y="1960"/>
                      <a:pt x="1087" y="1959"/>
                      <a:pt x="1085" y="1958"/>
                    </a:cubicBezTo>
                    <a:cubicBezTo>
                      <a:pt x="1061" y="1958"/>
                      <a:pt x="1098" y="1909"/>
                      <a:pt x="1061" y="1909"/>
                    </a:cubicBezTo>
                    <a:cubicBezTo>
                      <a:pt x="1030" y="1896"/>
                      <a:pt x="996" y="1890"/>
                      <a:pt x="960" y="1890"/>
                    </a:cubicBezTo>
                    <a:cubicBezTo>
                      <a:pt x="925" y="1890"/>
                      <a:pt x="888" y="1896"/>
                      <a:pt x="851" y="1909"/>
                    </a:cubicBezTo>
                    <a:cubicBezTo>
                      <a:pt x="811" y="1928"/>
                      <a:pt x="747" y="1965"/>
                      <a:pt x="685" y="1965"/>
                    </a:cubicBezTo>
                    <a:cubicBezTo>
                      <a:pt x="670" y="1965"/>
                      <a:pt x="656" y="1963"/>
                      <a:pt x="642" y="1958"/>
                    </a:cubicBezTo>
                    <a:cubicBezTo>
                      <a:pt x="578" y="1940"/>
                      <a:pt x="568" y="1928"/>
                      <a:pt x="548" y="1928"/>
                    </a:cubicBezTo>
                    <a:cubicBezTo>
                      <a:pt x="540" y="1928"/>
                      <a:pt x="532" y="1930"/>
                      <a:pt x="518" y="1933"/>
                    </a:cubicBezTo>
                    <a:cubicBezTo>
                      <a:pt x="408" y="2007"/>
                      <a:pt x="297" y="2093"/>
                      <a:pt x="210" y="2192"/>
                    </a:cubicBezTo>
                    <a:cubicBezTo>
                      <a:pt x="161" y="2229"/>
                      <a:pt x="112" y="2266"/>
                      <a:pt x="50" y="2303"/>
                    </a:cubicBezTo>
                    <a:cubicBezTo>
                      <a:pt x="26" y="2315"/>
                      <a:pt x="1" y="2340"/>
                      <a:pt x="13" y="2377"/>
                    </a:cubicBezTo>
                    <a:cubicBezTo>
                      <a:pt x="24" y="2398"/>
                      <a:pt x="25" y="2428"/>
                      <a:pt x="49" y="2428"/>
                    </a:cubicBezTo>
                    <a:cubicBezTo>
                      <a:pt x="53" y="2428"/>
                      <a:pt x="57" y="2428"/>
                      <a:pt x="63" y="2426"/>
                    </a:cubicBezTo>
                    <a:cubicBezTo>
                      <a:pt x="93" y="2406"/>
                      <a:pt x="98" y="2386"/>
                      <a:pt x="119" y="2386"/>
                    </a:cubicBezTo>
                    <a:cubicBezTo>
                      <a:pt x="124" y="2386"/>
                      <a:pt x="130" y="2387"/>
                      <a:pt x="136" y="2389"/>
                    </a:cubicBezTo>
                    <a:cubicBezTo>
                      <a:pt x="169" y="2400"/>
                      <a:pt x="212" y="2440"/>
                      <a:pt x="247" y="2440"/>
                    </a:cubicBezTo>
                    <a:cubicBezTo>
                      <a:pt x="251" y="2440"/>
                      <a:pt x="256" y="2440"/>
                      <a:pt x="260" y="2438"/>
                    </a:cubicBezTo>
                    <a:cubicBezTo>
                      <a:pt x="284" y="2426"/>
                      <a:pt x="297" y="2389"/>
                      <a:pt x="358" y="2364"/>
                    </a:cubicBezTo>
                    <a:cubicBezTo>
                      <a:pt x="408" y="2352"/>
                      <a:pt x="481" y="2364"/>
                      <a:pt x="531" y="2327"/>
                    </a:cubicBezTo>
                    <a:cubicBezTo>
                      <a:pt x="592" y="2291"/>
                      <a:pt x="666" y="2266"/>
                      <a:pt x="740" y="2254"/>
                    </a:cubicBezTo>
                    <a:cubicBezTo>
                      <a:pt x="783" y="2232"/>
                      <a:pt x="789" y="2175"/>
                      <a:pt x="836" y="2175"/>
                    </a:cubicBezTo>
                    <a:cubicBezTo>
                      <a:pt x="844" y="2175"/>
                      <a:pt x="853" y="2176"/>
                      <a:pt x="863" y="2180"/>
                    </a:cubicBezTo>
                    <a:cubicBezTo>
                      <a:pt x="937" y="2204"/>
                      <a:pt x="1036" y="2204"/>
                      <a:pt x="1073" y="2217"/>
                    </a:cubicBezTo>
                    <a:cubicBezTo>
                      <a:pt x="1098" y="2229"/>
                      <a:pt x="1073" y="2266"/>
                      <a:pt x="1048" y="2303"/>
                    </a:cubicBezTo>
                    <a:cubicBezTo>
                      <a:pt x="1024" y="2340"/>
                      <a:pt x="1011" y="2389"/>
                      <a:pt x="1036" y="2426"/>
                    </a:cubicBezTo>
                    <a:cubicBezTo>
                      <a:pt x="1058" y="2491"/>
                      <a:pt x="1089" y="2566"/>
                      <a:pt x="1138" y="2566"/>
                    </a:cubicBezTo>
                    <a:cubicBezTo>
                      <a:pt x="1145" y="2566"/>
                      <a:pt x="1152" y="2565"/>
                      <a:pt x="1159" y="2562"/>
                    </a:cubicBezTo>
                    <a:cubicBezTo>
                      <a:pt x="1208" y="2537"/>
                      <a:pt x="1295" y="2352"/>
                      <a:pt x="1344" y="2340"/>
                    </a:cubicBezTo>
                    <a:cubicBezTo>
                      <a:pt x="1362" y="2332"/>
                      <a:pt x="1379" y="2331"/>
                      <a:pt x="1394" y="2331"/>
                    </a:cubicBezTo>
                    <a:cubicBezTo>
                      <a:pt x="1410" y="2331"/>
                      <a:pt x="1423" y="2333"/>
                      <a:pt x="1432" y="2333"/>
                    </a:cubicBezTo>
                    <a:cubicBezTo>
                      <a:pt x="1443" y="2333"/>
                      <a:pt x="1447" y="2329"/>
                      <a:pt x="1443" y="2315"/>
                    </a:cubicBezTo>
                    <a:cubicBezTo>
                      <a:pt x="1418" y="2278"/>
                      <a:pt x="1369" y="2278"/>
                      <a:pt x="1381" y="2217"/>
                    </a:cubicBezTo>
                    <a:cubicBezTo>
                      <a:pt x="1390" y="2161"/>
                      <a:pt x="1392" y="2113"/>
                      <a:pt x="1414" y="2113"/>
                    </a:cubicBezTo>
                    <a:cubicBezTo>
                      <a:pt x="1421" y="2113"/>
                      <a:pt x="1430" y="2118"/>
                      <a:pt x="1443" y="2130"/>
                    </a:cubicBezTo>
                    <a:cubicBezTo>
                      <a:pt x="1467" y="2155"/>
                      <a:pt x="1492" y="2192"/>
                      <a:pt x="1504" y="2241"/>
                    </a:cubicBezTo>
                    <a:cubicBezTo>
                      <a:pt x="1510" y="2247"/>
                      <a:pt x="1517" y="2250"/>
                      <a:pt x="1525" y="2250"/>
                    </a:cubicBezTo>
                    <a:cubicBezTo>
                      <a:pt x="1548" y="2250"/>
                      <a:pt x="1578" y="2229"/>
                      <a:pt x="1615" y="2229"/>
                    </a:cubicBezTo>
                    <a:cubicBezTo>
                      <a:pt x="1677" y="2229"/>
                      <a:pt x="1738" y="2204"/>
                      <a:pt x="1787" y="2167"/>
                    </a:cubicBezTo>
                    <a:cubicBezTo>
                      <a:pt x="1798" y="2146"/>
                      <a:pt x="1826" y="2073"/>
                      <a:pt x="1849" y="2073"/>
                    </a:cubicBezTo>
                    <a:cubicBezTo>
                      <a:pt x="1853" y="2073"/>
                      <a:pt x="1858" y="2075"/>
                      <a:pt x="1861" y="2081"/>
                    </a:cubicBezTo>
                    <a:cubicBezTo>
                      <a:pt x="1884" y="2126"/>
                      <a:pt x="1906" y="2232"/>
                      <a:pt x="1929" y="2232"/>
                    </a:cubicBezTo>
                    <a:cubicBezTo>
                      <a:pt x="1931" y="2232"/>
                      <a:pt x="1933" y="2231"/>
                      <a:pt x="1935" y="2229"/>
                    </a:cubicBezTo>
                    <a:cubicBezTo>
                      <a:pt x="1972" y="2155"/>
                      <a:pt x="1997" y="2093"/>
                      <a:pt x="2009" y="2019"/>
                    </a:cubicBezTo>
                    <a:cubicBezTo>
                      <a:pt x="2014" y="2005"/>
                      <a:pt x="2028" y="2002"/>
                      <a:pt x="2045" y="2002"/>
                    </a:cubicBezTo>
                    <a:cubicBezTo>
                      <a:pt x="2059" y="2002"/>
                      <a:pt x="2074" y="2004"/>
                      <a:pt x="2088" y="2004"/>
                    </a:cubicBezTo>
                    <a:cubicBezTo>
                      <a:pt x="2101" y="2004"/>
                      <a:pt x="2113" y="2002"/>
                      <a:pt x="2120" y="1995"/>
                    </a:cubicBezTo>
                    <a:cubicBezTo>
                      <a:pt x="2130" y="1965"/>
                      <a:pt x="2140" y="1911"/>
                      <a:pt x="2150" y="1911"/>
                    </a:cubicBezTo>
                    <a:cubicBezTo>
                      <a:pt x="2152" y="1911"/>
                      <a:pt x="2155" y="1914"/>
                      <a:pt x="2157" y="1921"/>
                    </a:cubicBezTo>
                    <a:cubicBezTo>
                      <a:pt x="2157" y="1970"/>
                      <a:pt x="2132" y="2106"/>
                      <a:pt x="2169" y="2106"/>
                    </a:cubicBezTo>
                    <a:cubicBezTo>
                      <a:pt x="2194" y="2093"/>
                      <a:pt x="2305" y="2044"/>
                      <a:pt x="2317" y="1995"/>
                    </a:cubicBezTo>
                    <a:cubicBezTo>
                      <a:pt x="2330" y="1933"/>
                      <a:pt x="2330" y="1933"/>
                      <a:pt x="2367" y="1909"/>
                    </a:cubicBezTo>
                    <a:cubicBezTo>
                      <a:pt x="2404" y="1884"/>
                      <a:pt x="2428" y="1884"/>
                      <a:pt x="2404" y="1835"/>
                    </a:cubicBezTo>
                    <a:cubicBezTo>
                      <a:pt x="2367" y="1785"/>
                      <a:pt x="2305" y="1773"/>
                      <a:pt x="2354" y="1637"/>
                    </a:cubicBezTo>
                    <a:cubicBezTo>
                      <a:pt x="2391" y="1551"/>
                      <a:pt x="2428" y="1465"/>
                      <a:pt x="2441" y="1366"/>
                    </a:cubicBezTo>
                    <a:cubicBezTo>
                      <a:pt x="2441" y="1305"/>
                      <a:pt x="2416" y="1194"/>
                      <a:pt x="2416" y="1132"/>
                    </a:cubicBezTo>
                    <a:cubicBezTo>
                      <a:pt x="2416" y="1077"/>
                      <a:pt x="2465" y="993"/>
                      <a:pt x="2493" y="993"/>
                    </a:cubicBezTo>
                    <a:cubicBezTo>
                      <a:pt x="2496" y="993"/>
                      <a:pt x="2499" y="994"/>
                      <a:pt x="2502" y="997"/>
                    </a:cubicBezTo>
                    <a:cubicBezTo>
                      <a:pt x="2522" y="1017"/>
                      <a:pt x="2535" y="1029"/>
                      <a:pt x="2544" y="1029"/>
                    </a:cubicBezTo>
                    <a:cubicBezTo>
                      <a:pt x="2552" y="1029"/>
                      <a:pt x="2558" y="1020"/>
                      <a:pt x="2564" y="997"/>
                    </a:cubicBezTo>
                    <a:cubicBezTo>
                      <a:pt x="2601" y="923"/>
                      <a:pt x="2638" y="837"/>
                      <a:pt x="2662" y="763"/>
                    </a:cubicBezTo>
                    <a:cubicBezTo>
                      <a:pt x="2687" y="639"/>
                      <a:pt x="2675" y="516"/>
                      <a:pt x="2625" y="393"/>
                    </a:cubicBezTo>
                    <a:cubicBezTo>
                      <a:pt x="2588" y="331"/>
                      <a:pt x="2551" y="245"/>
                      <a:pt x="2539" y="171"/>
                    </a:cubicBezTo>
                    <a:cubicBezTo>
                      <a:pt x="2539" y="110"/>
                      <a:pt x="2502" y="36"/>
                      <a:pt x="2477" y="36"/>
                    </a:cubicBezTo>
                    <a:cubicBezTo>
                      <a:pt x="2476" y="37"/>
                      <a:pt x="2474" y="37"/>
                      <a:pt x="2472" y="37"/>
                    </a:cubicBezTo>
                    <a:cubicBezTo>
                      <a:pt x="2455" y="37"/>
                      <a:pt x="2444" y="1"/>
                      <a:pt x="24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4" name="Google Shape;2514;p55"/>
              <p:cNvSpPr/>
              <p:nvPr/>
            </p:nvSpPr>
            <p:spPr>
              <a:xfrm>
                <a:off x="4307925" y="4783125"/>
                <a:ext cx="18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74" h="94" extrusionOk="0">
                    <a:moveTo>
                      <a:pt x="70" y="1"/>
                    </a:moveTo>
                    <a:cubicBezTo>
                      <a:pt x="51" y="1"/>
                      <a:pt x="0" y="54"/>
                      <a:pt x="0" y="76"/>
                    </a:cubicBezTo>
                    <a:cubicBezTo>
                      <a:pt x="9" y="85"/>
                      <a:pt x="30" y="94"/>
                      <a:pt x="46" y="94"/>
                    </a:cubicBezTo>
                    <a:cubicBezTo>
                      <a:pt x="52" y="94"/>
                      <a:pt x="58" y="92"/>
                      <a:pt x="62" y="88"/>
                    </a:cubicBezTo>
                    <a:cubicBezTo>
                      <a:pt x="74" y="52"/>
                      <a:pt x="74" y="27"/>
                      <a:pt x="74" y="2"/>
                    </a:cubicBezTo>
                    <a:cubicBezTo>
                      <a:pt x="73" y="1"/>
                      <a:pt x="71" y="1"/>
                      <a:pt x="7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5" name="Google Shape;2515;p55"/>
              <p:cNvSpPr/>
              <p:nvPr/>
            </p:nvSpPr>
            <p:spPr>
              <a:xfrm>
                <a:off x="4292825" y="4784450"/>
                <a:ext cx="15100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81" extrusionOk="0">
                    <a:moveTo>
                      <a:pt x="435" y="1"/>
                    </a:moveTo>
                    <a:cubicBezTo>
                      <a:pt x="406" y="1"/>
                      <a:pt x="375" y="21"/>
                      <a:pt x="358" y="48"/>
                    </a:cubicBezTo>
                    <a:cubicBezTo>
                      <a:pt x="323" y="71"/>
                      <a:pt x="279" y="135"/>
                      <a:pt x="262" y="135"/>
                    </a:cubicBezTo>
                    <a:cubicBezTo>
                      <a:pt x="261" y="135"/>
                      <a:pt x="260" y="135"/>
                      <a:pt x="259" y="134"/>
                    </a:cubicBezTo>
                    <a:cubicBezTo>
                      <a:pt x="238" y="123"/>
                      <a:pt x="235" y="95"/>
                      <a:pt x="227" y="95"/>
                    </a:cubicBezTo>
                    <a:cubicBezTo>
                      <a:pt x="225" y="95"/>
                      <a:pt x="224" y="95"/>
                      <a:pt x="222" y="97"/>
                    </a:cubicBezTo>
                    <a:cubicBezTo>
                      <a:pt x="197" y="109"/>
                      <a:pt x="123" y="257"/>
                      <a:pt x="87" y="257"/>
                    </a:cubicBezTo>
                    <a:cubicBezTo>
                      <a:pt x="50" y="257"/>
                      <a:pt x="0" y="257"/>
                      <a:pt x="37" y="282"/>
                    </a:cubicBezTo>
                    <a:cubicBezTo>
                      <a:pt x="74" y="294"/>
                      <a:pt x="87" y="380"/>
                      <a:pt x="111" y="405"/>
                    </a:cubicBezTo>
                    <a:cubicBezTo>
                      <a:pt x="122" y="438"/>
                      <a:pt x="143" y="481"/>
                      <a:pt x="165" y="481"/>
                    </a:cubicBezTo>
                    <a:cubicBezTo>
                      <a:pt x="167" y="481"/>
                      <a:pt x="170" y="480"/>
                      <a:pt x="173" y="479"/>
                    </a:cubicBezTo>
                    <a:cubicBezTo>
                      <a:pt x="185" y="454"/>
                      <a:pt x="247" y="319"/>
                      <a:pt x="296" y="294"/>
                    </a:cubicBezTo>
                    <a:cubicBezTo>
                      <a:pt x="322" y="284"/>
                      <a:pt x="350" y="280"/>
                      <a:pt x="375" y="280"/>
                    </a:cubicBezTo>
                    <a:cubicBezTo>
                      <a:pt x="409" y="280"/>
                      <a:pt x="437" y="287"/>
                      <a:pt x="444" y="294"/>
                    </a:cubicBezTo>
                    <a:cubicBezTo>
                      <a:pt x="444" y="298"/>
                      <a:pt x="449" y="299"/>
                      <a:pt x="457" y="299"/>
                    </a:cubicBezTo>
                    <a:cubicBezTo>
                      <a:pt x="476" y="299"/>
                      <a:pt x="509" y="291"/>
                      <a:pt x="518" y="282"/>
                    </a:cubicBezTo>
                    <a:cubicBezTo>
                      <a:pt x="530" y="257"/>
                      <a:pt x="579" y="196"/>
                      <a:pt x="592" y="171"/>
                    </a:cubicBezTo>
                    <a:cubicBezTo>
                      <a:pt x="604" y="146"/>
                      <a:pt x="567" y="72"/>
                      <a:pt x="542" y="60"/>
                    </a:cubicBezTo>
                    <a:cubicBezTo>
                      <a:pt x="518" y="48"/>
                      <a:pt x="493" y="35"/>
                      <a:pt x="468" y="11"/>
                    </a:cubicBezTo>
                    <a:cubicBezTo>
                      <a:pt x="458" y="4"/>
                      <a:pt x="447" y="1"/>
                      <a:pt x="4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6" name="Google Shape;2516;p55"/>
              <p:cNvSpPr/>
              <p:nvPr/>
            </p:nvSpPr>
            <p:spPr>
              <a:xfrm>
                <a:off x="4277425" y="4788400"/>
                <a:ext cx="13575" cy="22150"/>
              </a:xfrm>
              <a:custGeom>
                <a:avLst/>
                <a:gdLst/>
                <a:ahLst/>
                <a:cxnLst/>
                <a:rect l="l" t="t" r="r" b="b"/>
                <a:pathLst>
                  <a:path w="543" h="886" extrusionOk="0">
                    <a:moveTo>
                      <a:pt x="284" y="1"/>
                    </a:moveTo>
                    <a:cubicBezTo>
                      <a:pt x="247" y="13"/>
                      <a:pt x="210" y="38"/>
                      <a:pt x="197" y="62"/>
                    </a:cubicBezTo>
                    <a:cubicBezTo>
                      <a:pt x="173" y="87"/>
                      <a:pt x="99" y="112"/>
                      <a:pt x="86" y="124"/>
                    </a:cubicBezTo>
                    <a:cubicBezTo>
                      <a:pt x="86" y="136"/>
                      <a:pt x="74" y="149"/>
                      <a:pt x="62" y="161"/>
                    </a:cubicBezTo>
                    <a:cubicBezTo>
                      <a:pt x="49" y="161"/>
                      <a:pt x="0" y="198"/>
                      <a:pt x="13" y="222"/>
                    </a:cubicBezTo>
                    <a:cubicBezTo>
                      <a:pt x="25" y="235"/>
                      <a:pt x="25" y="235"/>
                      <a:pt x="37" y="284"/>
                    </a:cubicBezTo>
                    <a:cubicBezTo>
                      <a:pt x="37" y="326"/>
                      <a:pt x="28" y="376"/>
                      <a:pt x="33" y="376"/>
                    </a:cubicBezTo>
                    <a:cubicBezTo>
                      <a:pt x="34" y="376"/>
                      <a:pt x="35" y="374"/>
                      <a:pt x="37" y="370"/>
                    </a:cubicBezTo>
                    <a:cubicBezTo>
                      <a:pt x="57" y="350"/>
                      <a:pt x="69" y="314"/>
                      <a:pt x="79" y="314"/>
                    </a:cubicBezTo>
                    <a:cubicBezTo>
                      <a:pt x="82" y="314"/>
                      <a:pt x="84" y="316"/>
                      <a:pt x="86" y="321"/>
                    </a:cubicBezTo>
                    <a:cubicBezTo>
                      <a:pt x="95" y="330"/>
                      <a:pt x="109" y="344"/>
                      <a:pt x="117" y="344"/>
                    </a:cubicBezTo>
                    <a:cubicBezTo>
                      <a:pt x="121" y="344"/>
                      <a:pt x="123" y="341"/>
                      <a:pt x="123" y="333"/>
                    </a:cubicBezTo>
                    <a:cubicBezTo>
                      <a:pt x="136" y="309"/>
                      <a:pt x="111" y="259"/>
                      <a:pt x="123" y="247"/>
                    </a:cubicBezTo>
                    <a:cubicBezTo>
                      <a:pt x="130" y="245"/>
                      <a:pt x="136" y="244"/>
                      <a:pt x="143" y="244"/>
                    </a:cubicBezTo>
                    <a:cubicBezTo>
                      <a:pt x="172" y="244"/>
                      <a:pt x="197" y="266"/>
                      <a:pt x="197" y="296"/>
                    </a:cubicBezTo>
                    <a:cubicBezTo>
                      <a:pt x="197" y="346"/>
                      <a:pt x="222" y="370"/>
                      <a:pt x="197" y="407"/>
                    </a:cubicBezTo>
                    <a:cubicBezTo>
                      <a:pt x="185" y="469"/>
                      <a:pt x="160" y="531"/>
                      <a:pt x="136" y="580"/>
                    </a:cubicBezTo>
                    <a:cubicBezTo>
                      <a:pt x="123" y="617"/>
                      <a:pt x="173" y="617"/>
                      <a:pt x="173" y="666"/>
                    </a:cubicBezTo>
                    <a:cubicBezTo>
                      <a:pt x="173" y="703"/>
                      <a:pt x="136" y="814"/>
                      <a:pt x="160" y="814"/>
                    </a:cubicBezTo>
                    <a:cubicBezTo>
                      <a:pt x="185" y="814"/>
                      <a:pt x="197" y="814"/>
                      <a:pt x="210" y="777"/>
                    </a:cubicBezTo>
                    <a:cubicBezTo>
                      <a:pt x="210" y="740"/>
                      <a:pt x="234" y="666"/>
                      <a:pt x="247" y="666"/>
                    </a:cubicBezTo>
                    <a:cubicBezTo>
                      <a:pt x="259" y="666"/>
                      <a:pt x="259" y="691"/>
                      <a:pt x="247" y="703"/>
                    </a:cubicBezTo>
                    <a:cubicBezTo>
                      <a:pt x="234" y="728"/>
                      <a:pt x="234" y="703"/>
                      <a:pt x="247" y="752"/>
                    </a:cubicBezTo>
                    <a:cubicBezTo>
                      <a:pt x="259" y="789"/>
                      <a:pt x="271" y="826"/>
                      <a:pt x="271" y="863"/>
                    </a:cubicBezTo>
                    <a:cubicBezTo>
                      <a:pt x="271" y="879"/>
                      <a:pt x="278" y="886"/>
                      <a:pt x="285" y="886"/>
                    </a:cubicBezTo>
                    <a:cubicBezTo>
                      <a:pt x="296" y="886"/>
                      <a:pt x="308" y="872"/>
                      <a:pt x="308" y="851"/>
                    </a:cubicBezTo>
                    <a:cubicBezTo>
                      <a:pt x="321" y="814"/>
                      <a:pt x="333" y="765"/>
                      <a:pt x="358" y="752"/>
                    </a:cubicBezTo>
                    <a:cubicBezTo>
                      <a:pt x="394" y="715"/>
                      <a:pt x="431" y="654"/>
                      <a:pt x="444" y="604"/>
                    </a:cubicBezTo>
                    <a:cubicBezTo>
                      <a:pt x="468" y="518"/>
                      <a:pt x="493" y="432"/>
                      <a:pt x="530" y="358"/>
                    </a:cubicBezTo>
                    <a:cubicBezTo>
                      <a:pt x="542" y="296"/>
                      <a:pt x="530" y="222"/>
                      <a:pt x="493" y="173"/>
                    </a:cubicBezTo>
                    <a:cubicBezTo>
                      <a:pt x="468" y="161"/>
                      <a:pt x="493" y="136"/>
                      <a:pt x="468" y="99"/>
                    </a:cubicBezTo>
                    <a:cubicBezTo>
                      <a:pt x="462" y="87"/>
                      <a:pt x="444" y="87"/>
                      <a:pt x="424" y="87"/>
                    </a:cubicBezTo>
                    <a:cubicBezTo>
                      <a:pt x="404" y="87"/>
                      <a:pt x="382" y="87"/>
                      <a:pt x="370" y="75"/>
                    </a:cubicBezTo>
                    <a:cubicBezTo>
                      <a:pt x="358" y="50"/>
                      <a:pt x="345" y="25"/>
                      <a:pt x="3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7" name="Google Shape;2517;p55"/>
              <p:cNvSpPr/>
              <p:nvPr/>
            </p:nvSpPr>
            <p:spPr>
              <a:xfrm>
                <a:off x="4265425" y="4842925"/>
                <a:ext cx="432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67" extrusionOk="0">
                    <a:moveTo>
                      <a:pt x="172" y="1"/>
                    </a:moveTo>
                    <a:cubicBezTo>
                      <a:pt x="111" y="1"/>
                      <a:pt x="86" y="1"/>
                      <a:pt x="61" y="25"/>
                    </a:cubicBezTo>
                    <a:cubicBezTo>
                      <a:pt x="50" y="47"/>
                      <a:pt x="0" y="167"/>
                      <a:pt x="7" y="167"/>
                    </a:cubicBezTo>
                    <a:cubicBezTo>
                      <a:pt x="8" y="167"/>
                      <a:pt x="9" y="165"/>
                      <a:pt x="12" y="161"/>
                    </a:cubicBezTo>
                    <a:cubicBezTo>
                      <a:pt x="49" y="124"/>
                      <a:pt x="86" y="111"/>
                      <a:pt x="111" y="75"/>
                    </a:cubicBezTo>
                    <a:cubicBezTo>
                      <a:pt x="135" y="50"/>
                      <a:pt x="172" y="1"/>
                      <a:pt x="1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8" name="Google Shape;2518;p55"/>
              <p:cNvSpPr/>
              <p:nvPr/>
            </p:nvSpPr>
            <p:spPr>
              <a:xfrm>
                <a:off x="4275250" y="4830000"/>
                <a:ext cx="2500" cy="137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55" extrusionOk="0">
                    <a:moveTo>
                      <a:pt x="100" y="0"/>
                    </a:moveTo>
                    <a:cubicBezTo>
                      <a:pt x="75" y="0"/>
                      <a:pt x="1" y="37"/>
                      <a:pt x="13" y="49"/>
                    </a:cubicBezTo>
                    <a:cubicBezTo>
                      <a:pt x="13" y="53"/>
                      <a:pt x="15" y="54"/>
                      <a:pt x="18" y="54"/>
                    </a:cubicBezTo>
                    <a:cubicBezTo>
                      <a:pt x="36" y="54"/>
                      <a:pt x="100" y="0"/>
                      <a:pt x="1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9" name="Google Shape;2519;p55"/>
              <p:cNvSpPr/>
              <p:nvPr/>
            </p:nvSpPr>
            <p:spPr>
              <a:xfrm>
                <a:off x="4243525" y="4858950"/>
                <a:ext cx="2200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88" h="75" extrusionOk="0">
                    <a:moveTo>
                      <a:pt x="62" y="0"/>
                    </a:moveTo>
                    <a:cubicBezTo>
                      <a:pt x="25" y="0"/>
                      <a:pt x="1" y="74"/>
                      <a:pt x="38" y="74"/>
                    </a:cubicBezTo>
                    <a:cubicBezTo>
                      <a:pt x="75" y="74"/>
                      <a:pt x="87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0" name="Google Shape;2520;p55"/>
              <p:cNvSpPr/>
              <p:nvPr/>
            </p:nvSpPr>
            <p:spPr>
              <a:xfrm>
                <a:off x="4219200" y="4854550"/>
                <a:ext cx="114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921" extrusionOk="0">
                    <a:moveTo>
                      <a:pt x="391" y="0"/>
                    </a:moveTo>
                    <a:cubicBezTo>
                      <a:pt x="335" y="0"/>
                      <a:pt x="230" y="97"/>
                      <a:pt x="185" y="164"/>
                    </a:cubicBezTo>
                    <a:cubicBezTo>
                      <a:pt x="136" y="250"/>
                      <a:pt x="0" y="509"/>
                      <a:pt x="50" y="644"/>
                    </a:cubicBezTo>
                    <a:cubicBezTo>
                      <a:pt x="94" y="767"/>
                      <a:pt x="180" y="921"/>
                      <a:pt x="195" y="921"/>
                    </a:cubicBezTo>
                    <a:cubicBezTo>
                      <a:pt x="197" y="921"/>
                      <a:pt x="198" y="919"/>
                      <a:pt x="198" y="916"/>
                    </a:cubicBezTo>
                    <a:cubicBezTo>
                      <a:pt x="210" y="891"/>
                      <a:pt x="321" y="608"/>
                      <a:pt x="358" y="546"/>
                    </a:cubicBezTo>
                    <a:cubicBezTo>
                      <a:pt x="382" y="472"/>
                      <a:pt x="419" y="275"/>
                      <a:pt x="432" y="226"/>
                    </a:cubicBezTo>
                    <a:cubicBezTo>
                      <a:pt x="456" y="176"/>
                      <a:pt x="456" y="28"/>
                      <a:pt x="407" y="4"/>
                    </a:cubicBezTo>
                    <a:cubicBezTo>
                      <a:pt x="402" y="1"/>
                      <a:pt x="397" y="0"/>
                      <a:pt x="3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1" name="Google Shape;2521;p55"/>
              <p:cNvSpPr/>
              <p:nvPr/>
            </p:nvSpPr>
            <p:spPr>
              <a:xfrm>
                <a:off x="4151425" y="4892200"/>
                <a:ext cx="1575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630" h="518" extrusionOk="0">
                    <a:moveTo>
                      <a:pt x="359" y="1"/>
                    </a:moveTo>
                    <a:cubicBezTo>
                      <a:pt x="316" y="1"/>
                      <a:pt x="272" y="13"/>
                      <a:pt x="235" y="50"/>
                    </a:cubicBezTo>
                    <a:cubicBezTo>
                      <a:pt x="124" y="149"/>
                      <a:pt x="1" y="247"/>
                      <a:pt x="13" y="334"/>
                    </a:cubicBezTo>
                    <a:cubicBezTo>
                      <a:pt x="34" y="417"/>
                      <a:pt x="98" y="517"/>
                      <a:pt x="207" y="517"/>
                    </a:cubicBezTo>
                    <a:cubicBezTo>
                      <a:pt x="227" y="517"/>
                      <a:pt x="249" y="514"/>
                      <a:pt x="272" y="506"/>
                    </a:cubicBezTo>
                    <a:cubicBezTo>
                      <a:pt x="407" y="445"/>
                      <a:pt x="444" y="395"/>
                      <a:pt x="481" y="297"/>
                    </a:cubicBezTo>
                    <a:cubicBezTo>
                      <a:pt x="506" y="198"/>
                      <a:pt x="629" y="50"/>
                      <a:pt x="568" y="50"/>
                    </a:cubicBezTo>
                    <a:cubicBezTo>
                      <a:pt x="535" y="50"/>
                      <a:pt x="447" y="1"/>
                      <a:pt x="3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2" name="Google Shape;2522;p55"/>
              <p:cNvSpPr/>
              <p:nvPr/>
            </p:nvSpPr>
            <p:spPr>
              <a:xfrm>
                <a:off x="4218575" y="4903425"/>
                <a:ext cx="21600" cy="3765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1506" extrusionOk="0">
                    <a:moveTo>
                      <a:pt x="318" y="0"/>
                    </a:moveTo>
                    <a:cubicBezTo>
                      <a:pt x="255" y="0"/>
                      <a:pt x="203" y="36"/>
                      <a:pt x="173" y="94"/>
                    </a:cubicBezTo>
                    <a:cubicBezTo>
                      <a:pt x="149" y="156"/>
                      <a:pt x="173" y="341"/>
                      <a:pt x="149" y="439"/>
                    </a:cubicBezTo>
                    <a:cubicBezTo>
                      <a:pt x="136" y="501"/>
                      <a:pt x="124" y="575"/>
                      <a:pt x="124" y="636"/>
                    </a:cubicBezTo>
                    <a:cubicBezTo>
                      <a:pt x="136" y="686"/>
                      <a:pt x="124" y="698"/>
                      <a:pt x="75" y="698"/>
                    </a:cubicBezTo>
                    <a:cubicBezTo>
                      <a:pt x="34" y="698"/>
                      <a:pt x="14" y="660"/>
                      <a:pt x="6" y="660"/>
                    </a:cubicBezTo>
                    <a:cubicBezTo>
                      <a:pt x="2" y="660"/>
                      <a:pt x="1" y="669"/>
                      <a:pt x="1" y="698"/>
                    </a:cubicBezTo>
                    <a:cubicBezTo>
                      <a:pt x="13" y="821"/>
                      <a:pt x="50" y="932"/>
                      <a:pt x="87" y="1043"/>
                    </a:cubicBezTo>
                    <a:cubicBezTo>
                      <a:pt x="97" y="1102"/>
                      <a:pt x="91" y="1168"/>
                      <a:pt x="107" y="1168"/>
                    </a:cubicBezTo>
                    <a:cubicBezTo>
                      <a:pt x="111" y="1168"/>
                      <a:pt x="116" y="1164"/>
                      <a:pt x="124" y="1154"/>
                    </a:cubicBezTo>
                    <a:cubicBezTo>
                      <a:pt x="156" y="1122"/>
                      <a:pt x="179" y="1063"/>
                      <a:pt x="208" y="1063"/>
                    </a:cubicBezTo>
                    <a:cubicBezTo>
                      <a:pt x="213" y="1063"/>
                      <a:pt x="217" y="1064"/>
                      <a:pt x="223" y="1068"/>
                    </a:cubicBezTo>
                    <a:cubicBezTo>
                      <a:pt x="257" y="1091"/>
                      <a:pt x="347" y="1179"/>
                      <a:pt x="306" y="1179"/>
                    </a:cubicBezTo>
                    <a:cubicBezTo>
                      <a:pt x="303" y="1179"/>
                      <a:pt x="300" y="1179"/>
                      <a:pt x="297" y="1178"/>
                    </a:cubicBezTo>
                    <a:cubicBezTo>
                      <a:pt x="223" y="1178"/>
                      <a:pt x="186" y="1191"/>
                      <a:pt x="186" y="1240"/>
                    </a:cubicBezTo>
                    <a:cubicBezTo>
                      <a:pt x="186" y="1302"/>
                      <a:pt x="260" y="1413"/>
                      <a:pt x="321" y="1413"/>
                    </a:cubicBezTo>
                    <a:cubicBezTo>
                      <a:pt x="395" y="1413"/>
                      <a:pt x="432" y="1314"/>
                      <a:pt x="457" y="1314"/>
                    </a:cubicBezTo>
                    <a:cubicBezTo>
                      <a:pt x="494" y="1314"/>
                      <a:pt x="543" y="1363"/>
                      <a:pt x="617" y="1425"/>
                    </a:cubicBezTo>
                    <a:cubicBezTo>
                      <a:pt x="660" y="1459"/>
                      <a:pt x="703" y="1505"/>
                      <a:pt x="712" y="1505"/>
                    </a:cubicBezTo>
                    <a:cubicBezTo>
                      <a:pt x="716" y="1505"/>
                      <a:pt x="714" y="1497"/>
                      <a:pt x="703" y="1474"/>
                    </a:cubicBezTo>
                    <a:cubicBezTo>
                      <a:pt x="662" y="1412"/>
                      <a:pt x="612" y="1342"/>
                      <a:pt x="626" y="1342"/>
                    </a:cubicBezTo>
                    <a:cubicBezTo>
                      <a:pt x="628" y="1342"/>
                      <a:pt x="633" y="1345"/>
                      <a:pt x="642" y="1351"/>
                    </a:cubicBezTo>
                    <a:cubicBezTo>
                      <a:pt x="693" y="1382"/>
                      <a:pt x="710" y="1446"/>
                      <a:pt x="735" y="1446"/>
                    </a:cubicBezTo>
                    <a:cubicBezTo>
                      <a:pt x="741" y="1446"/>
                      <a:pt x="746" y="1443"/>
                      <a:pt x="752" y="1437"/>
                    </a:cubicBezTo>
                    <a:cubicBezTo>
                      <a:pt x="777" y="1413"/>
                      <a:pt x="863" y="1425"/>
                      <a:pt x="789" y="1314"/>
                    </a:cubicBezTo>
                    <a:cubicBezTo>
                      <a:pt x="748" y="1246"/>
                      <a:pt x="715" y="1230"/>
                      <a:pt x="685" y="1230"/>
                    </a:cubicBezTo>
                    <a:cubicBezTo>
                      <a:pt x="661" y="1230"/>
                      <a:pt x="639" y="1240"/>
                      <a:pt x="617" y="1240"/>
                    </a:cubicBezTo>
                    <a:cubicBezTo>
                      <a:pt x="591" y="1240"/>
                      <a:pt x="555" y="1257"/>
                      <a:pt x="521" y="1257"/>
                    </a:cubicBezTo>
                    <a:cubicBezTo>
                      <a:pt x="490" y="1257"/>
                      <a:pt x="462" y="1243"/>
                      <a:pt x="444" y="1191"/>
                    </a:cubicBezTo>
                    <a:cubicBezTo>
                      <a:pt x="407" y="1104"/>
                      <a:pt x="395" y="1018"/>
                      <a:pt x="407" y="932"/>
                    </a:cubicBezTo>
                    <a:cubicBezTo>
                      <a:pt x="407" y="846"/>
                      <a:pt x="395" y="833"/>
                      <a:pt x="432" y="772"/>
                    </a:cubicBezTo>
                    <a:cubicBezTo>
                      <a:pt x="469" y="710"/>
                      <a:pt x="518" y="735"/>
                      <a:pt x="555" y="673"/>
                    </a:cubicBezTo>
                    <a:cubicBezTo>
                      <a:pt x="580" y="599"/>
                      <a:pt x="666" y="476"/>
                      <a:pt x="629" y="414"/>
                    </a:cubicBezTo>
                    <a:cubicBezTo>
                      <a:pt x="592" y="353"/>
                      <a:pt x="568" y="279"/>
                      <a:pt x="568" y="217"/>
                    </a:cubicBezTo>
                    <a:cubicBezTo>
                      <a:pt x="568" y="156"/>
                      <a:pt x="605" y="69"/>
                      <a:pt x="568" y="57"/>
                    </a:cubicBezTo>
                    <a:cubicBezTo>
                      <a:pt x="563" y="55"/>
                      <a:pt x="559" y="54"/>
                      <a:pt x="555" y="54"/>
                    </a:cubicBezTo>
                    <a:cubicBezTo>
                      <a:pt x="520" y="54"/>
                      <a:pt x="491" y="130"/>
                      <a:pt x="469" y="130"/>
                    </a:cubicBezTo>
                    <a:cubicBezTo>
                      <a:pt x="465" y="130"/>
                      <a:pt x="461" y="126"/>
                      <a:pt x="457" y="119"/>
                    </a:cubicBezTo>
                    <a:cubicBezTo>
                      <a:pt x="432" y="69"/>
                      <a:pt x="432" y="20"/>
                      <a:pt x="370" y="8"/>
                    </a:cubicBezTo>
                    <a:cubicBezTo>
                      <a:pt x="352" y="3"/>
                      <a:pt x="335" y="0"/>
                      <a:pt x="3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3" name="Google Shape;2523;p55"/>
              <p:cNvSpPr/>
              <p:nvPr/>
            </p:nvSpPr>
            <p:spPr>
              <a:xfrm>
                <a:off x="4237675" y="4936625"/>
                <a:ext cx="712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374" extrusionOk="0">
                    <a:moveTo>
                      <a:pt x="108" y="1"/>
                    </a:moveTo>
                    <a:cubicBezTo>
                      <a:pt x="99" y="1"/>
                      <a:pt x="91" y="6"/>
                      <a:pt x="87" y="23"/>
                    </a:cubicBezTo>
                    <a:cubicBezTo>
                      <a:pt x="62" y="60"/>
                      <a:pt x="38" y="97"/>
                      <a:pt x="1" y="121"/>
                    </a:cubicBezTo>
                    <a:cubicBezTo>
                      <a:pt x="1" y="121"/>
                      <a:pt x="50" y="134"/>
                      <a:pt x="50" y="171"/>
                    </a:cubicBezTo>
                    <a:cubicBezTo>
                      <a:pt x="50" y="195"/>
                      <a:pt x="75" y="232"/>
                      <a:pt x="75" y="257"/>
                    </a:cubicBezTo>
                    <a:cubicBezTo>
                      <a:pt x="75" y="282"/>
                      <a:pt x="124" y="269"/>
                      <a:pt x="149" y="282"/>
                    </a:cubicBezTo>
                    <a:cubicBezTo>
                      <a:pt x="161" y="282"/>
                      <a:pt x="198" y="343"/>
                      <a:pt x="235" y="368"/>
                    </a:cubicBezTo>
                    <a:cubicBezTo>
                      <a:pt x="243" y="372"/>
                      <a:pt x="251" y="373"/>
                      <a:pt x="259" y="373"/>
                    </a:cubicBezTo>
                    <a:cubicBezTo>
                      <a:pt x="273" y="373"/>
                      <a:pt x="284" y="368"/>
                      <a:pt x="284" y="368"/>
                    </a:cubicBezTo>
                    <a:cubicBezTo>
                      <a:pt x="272" y="319"/>
                      <a:pt x="259" y="269"/>
                      <a:pt x="247" y="220"/>
                    </a:cubicBezTo>
                    <a:cubicBezTo>
                      <a:pt x="223" y="195"/>
                      <a:pt x="210" y="220"/>
                      <a:pt x="173" y="183"/>
                    </a:cubicBezTo>
                    <a:cubicBezTo>
                      <a:pt x="136" y="134"/>
                      <a:pt x="149" y="121"/>
                      <a:pt x="161" y="72"/>
                    </a:cubicBezTo>
                    <a:cubicBezTo>
                      <a:pt x="173" y="23"/>
                      <a:pt x="198" y="11"/>
                      <a:pt x="173" y="11"/>
                    </a:cubicBezTo>
                    <a:cubicBezTo>
                      <a:pt x="169" y="12"/>
                      <a:pt x="164" y="13"/>
                      <a:pt x="160" y="13"/>
                    </a:cubicBezTo>
                    <a:cubicBezTo>
                      <a:pt x="141" y="13"/>
                      <a:pt x="122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4" name="Google Shape;2524;p55"/>
              <p:cNvSpPr/>
              <p:nvPr/>
            </p:nvSpPr>
            <p:spPr>
              <a:xfrm>
                <a:off x="4245075" y="4945400"/>
                <a:ext cx="10200" cy="17675"/>
              </a:xfrm>
              <a:custGeom>
                <a:avLst/>
                <a:gdLst/>
                <a:ahLst/>
                <a:cxnLst/>
                <a:rect l="l" t="t" r="r" b="b"/>
                <a:pathLst>
                  <a:path w="408" h="707" extrusionOk="0">
                    <a:moveTo>
                      <a:pt x="70" y="0"/>
                    </a:moveTo>
                    <a:cubicBezTo>
                      <a:pt x="65" y="0"/>
                      <a:pt x="62" y="5"/>
                      <a:pt x="62" y="17"/>
                    </a:cubicBezTo>
                    <a:cubicBezTo>
                      <a:pt x="50" y="66"/>
                      <a:pt x="13" y="54"/>
                      <a:pt x="13" y="91"/>
                    </a:cubicBezTo>
                    <a:cubicBezTo>
                      <a:pt x="0" y="128"/>
                      <a:pt x="62" y="165"/>
                      <a:pt x="74" y="177"/>
                    </a:cubicBezTo>
                    <a:cubicBezTo>
                      <a:pt x="99" y="177"/>
                      <a:pt x="148" y="276"/>
                      <a:pt x="111" y="276"/>
                    </a:cubicBezTo>
                    <a:cubicBezTo>
                      <a:pt x="87" y="276"/>
                      <a:pt x="62" y="300"/>
                      <a:pt x="37" y="325"/>
                    </a:cubicBezTo>
                    <a:cubicBezTo>
                      <a:pt x="37" y="350"/>
                      <a:pt x="13" y="424"/>
                      <a:pt x="37" y="473"/>
                    </a:cubicBezTo>
                    <a:cubicBezTo>
                      <a:pt x="52" y="493"/>
                      <a:pt x="65" y="494"/>
                      <a:pt x="76" y="494"/>
                    </a:cubicBezTo>
                    <a:cubicBezTo>
                      <a:pt x="79" y="494"/>
                      <a:pt x="81" y="494"/>
                      <a:pt x="84" y="494"/>
                    </a:cubicBezTo>
                    <a:cubicBezTo>
                      <a:pt x="96" y="494"/>
                      <a:pt x="105" y="497"/>
                      <a:pt x="111" y="534"/>
                    </a:cubicBezTo>
                    <a:cubicBezTo>
                      <a:pt x="111" y="608"/>
                      <a:pt x="111" y="670"/>
                      <a:pt x="124" y="695"/>
                    </a:cubicBezTo>
                    <a:cubicBezTo>
                      <a:pt x="124" y="701"/>
                      <a:pt x="142" y="707"/>
                      <a:pt x="161" y="707"/>
                    </a:cubicBezTo>
                    <a:cubicBezTo>
                      <a:pt x="179" y="707"/>
                      <a:pt x="198" y="701"/>
                      <a:pt x="198" y="682"/>
                    </a:cubicBezTo>
                    <a:cubicBezTo>
                      <a:pt x="198" y="633"/>
                      <a:pt x="185" y="584"/>
                      <a:pt x="161" y="547"/>
                    </a:cubicBezTo>
                    <a:cubicBezTo>
                      <a:pt x="161" y="500"/>
                      <a:pt x="150" y="410"/>
                      <a:pt x="169" y="410"/>
                    </a:cubicBezTo>
                    <a:cubicBezTo>
                      <a:pt x="170" y="410"/>
                      <a:pt x="172" y="410"/>
                      <a:pt x="173" y="411"/>
                    </a:cubicBezTo>
                    <a:cubicBezTo>
                      <a:pt x="198" y="424"/>
                      <a:pt x="247" y="460"/>
                      <a:pt x="284" y="460"/>
                    </a:cubicBezTo>
                    <a:cubicBezTo>
                      <a:pt x="333" y="460"/>
                      <a:pt x="358" y="448"/>
                      <a:pt x="321" y="399"/>
                    </a:cubicBezTo>
                    <a:cubicBezTo>
                      <a:pt x="284" y="362"/>
                      <a:pt x="247" y="337"/>
                      <a:pt x="284" y="313"/>
                    </a:cubicBezTo>
                    <a:cubicBezTo>
                      <a:pt x="308" y="288"/>
                      <a:pt x="407" y="325"/>
                      <a:pt x="345" y="263"/>
                    </a:cubicBezTo>
                    <a:cubicBezTo>
                      <a:pt x="272" y="189"/>
                      <a:pt x="235" y="140"/>
                      <a:pt x="235" y="103"/>
                    </a:cubicBezTo>
                    <a:cubicBezTo>
                      <a:pt x="235" y="79"/>
                      <a:pt x="272" y="29"/>
                      <a:pt x="247" y="17"/>
                    </a:cubicBezTo>
                    <a:lnTo>
                      <a:pt x="124" y="17"/>
                    </a:lnTo>
                    <a:cubicBezTo>
                      <a:pt x="99" y="17"/>
                      <a:pt x="80" y="0"/>
                      <a:pt x="7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5" name="Google Shape;2525;p55"/>
              <p:cNvSpPr/>
              <p:nvPr/>
            </p:nvSpPr>
            <p:spPr>
              <a:xfrm>
                <a:off x="4221525" y="4939250"/>
                <a:ext cx="7250" cy="8425"/>
              </a:xfrm>
              <a:custGeom>
                <a:avLst/>
                <a:gdLst/>
                <a:ahLst/>
                <a:cxnLst/>
                <a:rect l="l" t="t" r="r" b="b"/>
                <a:pathLst>
                  <a:path w="290" h="337" extrusionOk="0">
                    <a:moveTo>
                      <a:pt x="82" y="1"/>
                    </a:moveTo>
                    <a:cubicBezTo>
                      <a:pt x="35" y="1"/>
                      <a:pt x="1" y="19"/>
                      <a:pt x="31" y="29"/>
                    </a:cubicBezTo>
                    <a:cubicBezTo>
                      <a:pt x="80" y="90"/>
                      <a:pt x="117" y="152"/>
                      <a:pt x="142" y="226"/>
                    </a:cubicBezTo>
                    <a:cubicBezTo>
                      <a:pt x="142" y="263"/>
                      <a:pt x="191" y="337"/>
                      <a:pt x="228" y="337"/>
                    </a:cubicBezTo>
                    <a:cubicBezTo>
                      <a:pt x="252" y="337"/>
                      <a:pt x="277" y="251"/>
                      <a:pt x="265" y="214"/>
                    </a:cubicBezTo>
                    <a:cubicBezTo>
                      <a:pt x="265" y="177"/>
                      <a:pt x="289" y="127"/>
                      <a:pt x="240" y="90"/>
                    </a:cubicBezTo>
                    <a:cubicBezTo>
                      <a:pt x="191" y="41"/>
                      <a:pt x="166" y="16"/>
                      <a:pt x="117" y="4"/>
                    </a:cubicBezTo>
                    <a:cubicBezTo>
                      <a:pt x="105" y="2"/>
                      <a:pt x="93" y="1"/>
                      <a:pt x="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6" name="Google Shape;2526;p55"/>
              <p:cNvSpPr/>
              <p:nvPr/>
            </p:nvSpPr>
            <p:spPr>
              <a:xfrm>
                <a:off x="4229950" y="4949500"/>
                <a:ext cx="8375" cy="116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466" extrusionOk="0">
                    <a:moveTo>
                      <a:pt x="62" y="1"/>
                    </a:moveTo>
                    <a:cubicBezTo>
                      <a:pt x="22" y="1"/>
                      <a:pt x="1" y="49"/>
                      <a:pt x="26" y="75"/>
                    </a:cubicBezTo>
                    <a:cubicBezTo>
                      <a:pt x="51" y="124"/>
                      <a:pt x="113" y="124"/>
                      <a:pt x="100" y="186"/>
                    </a:cubicBezTo>
                    <a:cubicBezTo>
                      <a:pt x="76" y="260"/>
                      <a:pt x="39" y="346"/>
                      <a:pt x="39" y="370"/>
                    </a:cubicBezTo>
                    <a:cubicBezTo>
                      <a:pt x="39" y="401"/>
                      <a:pt x="13" y="466"/>
                      <a:pt x="33" y="466"/>
                    </a:cubicBezTo>
                    <a:cubicBezTo>
                      <a:pt x="37" y="466"/>
                      <a:pt x="43" y="463"/>
                      <a:pt x="51" y="457"/>
                    </a:cubicBezTo>
                    <a:cubicBezTo>
                      <a:pt x="100" y="420"/>
                      <a:pt x="162" y="383"/>
                      <a:pt x="199" y="346"/>
                    </a:cubicBezTo>
                    <a:cubicBezTo>
                      <a:pt x="248" y="321"/>
                      <a:pt x="260" y="272"/>
                      <a:pt x="285" y="272"/>
                    </a:cubicBezTo>
                    <a:cubicBezTo>
                      <a:pt x="322" y="260"/>
                      <a:pt x="334" y="210"/>
                      <a:pt x="297" y="186"/>
                    </a:cubicBezTo>
                    <a:cubicBezTo>
                      <a:pt x="236" y="136"/>
                      <a:pt x="187" y="87"/>
                      <a:pt x="125" y="38"/>
                    </a:cubicBezTo>
                    <a:cubicBezTo>
                      <a:pt x="102" y="11"/>
                      <a:pt x="80" y="1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7" name="Google Shape;2527;p55"/>
              <p:cNvSpPr/>
              <p:nvPr/>
            </p:nvSpPr>
            <p:spPr>
              <a:xfrm>
                <a:off x="4233050" y="4957200"/>
                <a:ext cx="6800" cy="1330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532" extrusionOk="0">
                    <a:moveTo>
                      <a:pt x="235" y="1"/>
                    </a:moveTo>
                    <a:cubicBezTo>
                      <a:pt x="186" y="1"/>
                      <a:pt x="186" y="13"/>
                      <a:pt x="173" y="62"/>
                    </a:cubicBezTo>
                    <a:cubicBezTo>
                      <a:pt x="149" y="99"/>
                      <a:pt x="149" y="173"/>
                      <a:pt x="124" y="223"/>
                    </a:cubicBezTo>
                    <a:cubicBezTo>
                      <a:pt x="99" y="284"/>
                      <a:pt x="1" y="284"/>
                      <a:pt x="26" y="346"/>
                    </a:cubicBezTo>
                    <a:cubicBezTo>
                      <a:pt x="50" y="407"/>
                      <a:pt x="161" y="494"/>
                      <a:pt x="173" y="518"/>
                    </a:cubicBezTo>
                    <a:cubicBezTo>
                      <a:pt x="182" y="527"/>
                      <a:pt x="191" y="531"/>
                      <a:pt x="199" y="531"/>
                    </a:cubicBezTo>
                    <a:cubicBezTo>
                      <a:pt x="212" y="531"/>
                      <a:pt x="223" y="518"/>
                      <a:pt x="223" y="494"/>
                    </a:cubicBezTo>
                    <a:cubicBezTo>
                      <a:pt x="223" y="444"/>
                      <a:pt x="186" y="407"/>
                      <a:pt x="198" y="358"/>
                    </a:cubicBezTo>
                    <a:cubicBezTo>
                      <a:pt x="210" y="309"/>
                      <a:pt x="247" y="210"/>
                      <a:pt x="260" y="173"/>
                    </a:cubicBezTo>
                    <a:cubicBezTo>
                      <a:pt x="272" y="136"/>
                      <a:pt x="272" y="1"/>
                      <a:pt x="2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8" name="Google Shape;2528;p55"/>
              <p:cNvSpPr/>
              <p:nvPr/>
            </p:nvSpPr>
            <p:spPr>
              <a:xfrm>
                <a:off x="4238925" y="4956250"/>
                <a:ext cx="495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198" h="421" extrusionOk="0">
                    <a:moveTo>
                      <a:pt x="162" y="1"/>
                    </a:moveTo>
                    <a:cubicBezTo>
                      <a:pt x="161" y="1"/>
                      <a:pt x="161" y="1"/>
                      <a:pt x="160" y="2"/>
                    </a:cubicBezTo>
                    <a:cubicBezTo>
                      <a:pt x="99" y="137"/>
                      <a:pt x="37" y="273"/>
                      <a:pt x="0" y="421"/>
                    </a:cubicBezTo>
                    <a:cubicBezTo>
                      <a:pt x="25" y="396"/>
                      <a:pt x="197" y="236"/>
                      <a:pt x="185" y="162"/>
                    </a:cubicBezTo>
                    <a:cubicBezTo>
                      <a:pt x="185" y="104"/>
                      <a:pt x="174" y="1"/>
                      <a:pt x="1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9" name="Google Shape;2529;p55"/>
              <p:cNvSpPr/>
              <p:nvPr/>
            </p:nvSpPr>
            <p:spPr>
              <a:xfrm>
                <a:off x="4242300" y="4963525"/>
                <a:ext cx="4950" cy="3250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30" extrusionOk="0">
                    <a:moveTo>
                      <a:pt x="70" y="1"/>
                    </a:moveTo>
                    <a:cubicBezTo>
                      <a:pt x="63" y="1"/>
                      <a:pt x="56" y="3"/>
                      <a:pt x="50" y="7"/>
                    </a:cubicBezTo>
                    <a:cubicBezTo>
                      <a:pt x="13" y="44"/>
                      <a:pt x="1" y="130"/>
                      <a:pt x="25" y="130"/>
                    </a:cubicBezTo>
                    <a:cubicBezTo>
                      <a:pt x="74" y="130"/>
                      <a:pt x="198" y="130"/>
                      <a:pt x="185" y="93"/>
                    </a:cubicBezTo>
                    <a:cubicBezTo>
                      <a:pt x="175" y="51"/>
                      <a:pt x="112" y="1"/>
                      <a:pt x="7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0" name="Google Shape;2530;p55"/>
              <p:cNvSpPr/>
              <p:nvPr/>
            </p:nvSpPr>
            <p:spPr>
              <a:xfrm>
                <a:off x="4242600" y="4966750"/>
                <a:ext cx="16350" cy="27400"/>
              </a:xfrm>
              <a:custGeom>
                <a:avLst/>
                <a:gdLst/>
                <a:ahLst/>
                <a:cxnLst/>
                <a:rect l="l" t="t" r="r" b="b"/>
                <a:pathLst>
                  <a:path w="654" h="1096" extrusionOk="0">
                    <a:moveTo>
                      <a:pt x="420" y="1"/>
                    </a:moveTo>
                    <a:cubicBezTo>
                      <a:pt x="395" y="1"/>
                      <a:pt x="383" y="38"/>
                      <a:pt x="383" y="75"/>
                    </a:cubicBezTo>
                    <a:cubicBezTo>
                      <a:pt x="395" y="112"/>
                      <a:pt x="420" y="161"/>
                      <a:pt x="371" y="173"/>
                    </a:cubicBezTo>
                    <a:cubicBezTo>
                      <a:pt x="309" y="186"/>
                      <a:pt x="247" y="198"/>
                      <a:pt x="223" y="260"/>
                    </a:cubicBezTo>
                    <a:cubicBezTo>
                      <a:pt x="198" y="309"/>
                      <a:pt x="136" y="309"/>
                      <a:pt x="112" y="333"/>
                    </a:cubicBezTo>
                    <a:cubicBezTo>
                      <a:pt x="75" y="370"/>
                      <a:pt x="75" y="420"/>
                      <a:pt x="38" y="432"/>
                    </a:cubicBezTo>
                    <a:cubicBezTo>
                      <a:pt x="1" y="444"/>
                      <a:pt x="1" y="469"/>
                      <a:pt x="13" y="506"/>
                    </a:cubicBezTo>
                    <a:cubicBezTo>
                      <a:pt x="13" y="555"/>
                      <a:pt x="112" y="629"/>
                      <a:pt x="87" y="678"/>
                    </a:cubicBezTo>
                    <a:cubicBezTo>
                      <a:pt x="38" y="728"/>
                      <a:pt x="26" y="814"/>
                      <a:pt x="50" y="888"/>
                    </a:cubicBezTo>
                    <a:cubicBezTo>
                      <a:pt x="75" y="962"/>
                      <a:pt x="149" y="1023"/>
                      <a:pt x="235" y="1036"/>
                    </a:cubicBezTo>
                    <a:cubicBezTo>
                      <a:pt x="297" y="1036"/>
                      <a:pt x="309" y="1060"/>
                      <a:pt x="346" y="1060"/>
                    </a:cubicBezTo>
                    <a:cubicBezTo>
                      <a:pt x="369" y="1060"/>
                      <a:pt x="413" y="1095"/>
                      <a:pt x="435" y="1095"/>
                    </a:cubicBezTo>
                    <a:cubicBezTo>
                      <a:pt x="448" y="1095"/>
                      <a:pt x="453" y="1084"/>
                      <a:pt x="444" y="1048"/>
                    </a:cubicBezTo>
                    <a:cubicBezTo>
                      <a:pt x="420" y="950"/>
                      <a:pt x="346" y="876"/>
                      <a:pt x="358" y="814"/>
                    </a:cubicBezTo>
                    <a:cubicBezTo>
                      <a:pt x="368" y="774"/>
                      <a:pt x="402" y="670"/>
                      <a:pt x="428" y="670"/>
                    </a:cubicBezTo>
                    <a:cubicBezTo>
                      <a:pt x="434" y="670"/>
                      <a:pt x="440" y="676"/>
                      <a:pt x="444" y="691"/>
                    </a:cubicBezTo>
                    <a:cubicBezTo>
                      <a:pt x="466" y="755"/>
                      <a:pt x="506" y="924"/>
                      <a:pt x="533" y="924"/>
                    </a:cubicBezTo>
                    <a:cubicBezTo>
                      <a:pt x="536" y="924"/>
                      <a:pt x="540" y="920"/>
                      <a:pt x="543" y="913"/>
                    </a:cubicBezTo>
                    <a:cubicBezTo>
                      <a:pt x="543" y="851"/>
                      <a:pt x="568" y="802"/>
                      <a:pt x="580" y="752"/>
                    </a:cubicBezTo>
                    <a:cubicBezTo>
                      <a:pt x="605" y="703"/>
                      <a:pt x="654" y="617"/>
                      <a:pt x="617" y="555"/>
                    </a:cubicBezTo>
                    <a:cubicBezTo>
                      <a:pt x="592" y="457"/>
                      <a:pt x="580" y="358"/>
                      <a:pt x="568" y="260"/>
                    </a:cubicBezTo>
                    <a:cubicBezTo>
                      <a:pt x="543" y="186"/>
                      <a:pt x="518" y="124"/>
                      <a:pt x="481" y="62"/>
                    </a:cubicBezTo>
                    <a:cubicBezTo>
                      <a:pt x="469" y="25"/>
                      <a:pt x="457" y="13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1" name="Google Shape;2531;p55"/>
              <p:cNvSpPr/>
              <p:nvPr/>
            </p:nvSpPr>
            <p:spPr>
              <a:xfrm>
                <a:off x="4230350" y="4973525"/>
                <a:ext cx="14750" cy="12125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85" extrusionOk="0">
                    <a:moveTo>
                      <a:pt x="385" y="0"/>
                    </a:moveTo>
                    <a:cubicBezTo>
                      <a:pt x="333" y="0"/>
                      <a:pt x="300" y="38"/>
                      <a:pt x="281" y="75"/>
                    </a:cubicBezTo>
                    <a:cubicBezTo>
                      <a:pt x="244" y="124"/>
                      <a:pt x="195" y="149"/>
                      <a:pt x="134" y="173"/>
                    </a:cubicBezTo>
                    <a:cubicBezTo>
                      <a:pt x="109" y="173"/>
                      <a:pt x="72" y="297"/>
                      <a:pt x="47" y="346"/>
                    </a:cubicBezTo>
                    <a:cubicBezTo>
                      <a:pt x="14" y="390"/>
                      <a:pt x="1" y="485"/>
                      <a:pt x="16" y="485"/>
                    </a:cubicBezTo>
                    <a:cubicBezTo>
                      <a:pt x="18" y="485"/>
                      <a:pt x="20" y="484"/>
                      <a:pt x="23" y="481"/>
                    </a:cubicBezTo>
                    <a:cubicBezTo>
                      <a:pt x="35" y="469"/>
                      <a:pt x="109" y="321"/>
                      <a:pt x="134" y="297"/>
                    </a:cubicBezTo>
                    <a:cubicBezTo>
                      <a:pt x="149" y="281"/>
                      <a:pt x="180" y="265"/>
                      <a:pt x="200" y="265"/>
                    </a:cubicBezTo>
                    <a:cubicBezTo>
                      <a:pt x="211" y="265"/>
                      <a:pt x="220" y="271"/>
                      <a:pt x="220" y="284"/>
                    </a:cubicBezTo>
                    <a:cubicBezTo>
                      <a:pt x="220" y="312"/>
                      <a:pt x="248" y="326"/>
                      <a:pt x="267" y="326"/>
                    </a:cubicBezTo>
                    <a:cubicBezTo>
                      <a:pt x="273" y="326"/>
                      <a:pt x="278" y="324"/>
                      <a:pt x="281" y="321"/>
                    </a:cubicBezTo>
                    <a:cubicBezTo>
                      <a:pt x="292" y="316"/>
                      <a:pt x="304" y="313"/>
                      <a:pt x="315" y="313"/>
                    </a:cubicBezTo>
                    <a:cubicBezTo>
                      <a:pt x="330" y="313"/>
                      <a:pt x="343" y="319"/>
                      <a:pt x="343" y="334"/>
                    </a:cubicBezTo>
                    <a:cubicBezTo>
                      <a:pt x="350" y="340"/>
                      <a:pt x="364" y="351"/>
                      <a:pt x="377" y="351"/>
                    </a:cubicBezTo>
                    <a:cubicBezTo>
                      <a:pt x="388" y="351"/>
                      <a:pt x="399" y="344"/>
                      <a:pt x="405" y="321"/>
                    </a:cubicBezTo>
                    <a:cubicBezTo>
                      <a:pt x="417" y="260"/>
                      <a:pt x="392" y="247"/>
                      <a:pt x="417" y="198"/>
                    </a:cubicBezTo>
                    <a:cubicBezTo>
                      <a:pt x="454" y="161"/>
                      <a:pt x="589" y="87"/>
                      <a:pt x="442" y="13"/>
                    </a:cubicBezTo>
                    <a:cubicBezTo>
                      <a:pt x="421" y="4"/>
                      <a:pt x="402" y="0"/>
                      <a:pt x="3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2" name="Google Shape;2532;p55"/>
              <p:cNvSpPr/>
              <p:nvPr/>
            </p:nvSpPr>
            <p:spPr>
              <a:xfrm>
                <a:off x="4202275" y="4957775"/>
                <a:ext cx="14100" cy="17375"/>
              </a:xfrm>
              <a:custGeom>
                <a:avLst/>
                <a:gdLst/>
                <a:ahLst/>
                <a:cxnLst/>
                <a:rect l="l" t="t" r="r" b="b"/>
                <a:pathLst>
                  <a:path w="564" h="695" extrusionOk="0">
                    <a:moveTo>
                      <a:pt x="546" y="0"/>
                    </a:moveTo>
                    <a:cubicBezTo>
                      <a:pt x="545" y="0"/>
                      <a:pt x="543" y="1"/>
                      <a:pt x="542" y="2"/>
                    </a:cubicBezTo>
                    <a:cubicBezTo>
                      <a:pt x="456" y="89"/>
                      <a:pt x="382" y="187"/>
                      <a:pt x="320" y="286"/>
                    </a:cubicBezTo>
                    <a:cubicBezTo>
                      <a:pt x="283" y="335"/>
                      <a:pt x="209" y="446"/>
                      <a:pt x="160" y="471"/>
                    </a:cubicBezTo>
                    <a:cubicBezTo>
                      <a:pt x="113" y="494"/>
                      <a:pt x="0" y="694"/>
                      <a:pt x="20" y="694"/>
                    </a:cubicBezTo>
                    <a:cubicBezTo>
                      <a:pt x="21" y="694"/>
                      <a:pt x="22" y="694"/>
                      <a:pt x="24" y="692"/>
                    </a:cubicBezTo>
                    <a:cubicBezTo>
                      <a:pt x="61" y="668"/>
                      <a:pt x="123" y="631"/>
                      <a:pt x="172" y="594"/>
                    </a:cubicBezTo>
                    <a:cubicBezTo>
                      <a:pt x="259" y="532"/>
                      <a:pt x="320" y="458"/>
                      <a:pt x="369" y="372"/>
                    </a:cubicBezTo>
                    <a:cubicBezTo>
                      <a:pt x="419" y="286"/>
                      <a:pt x="419" y="237"/>
                      <a:pt x="480" y="200"/>
                    </a:cubicBezTo>
                    <a:cubicBezTo>
                      <a:pt x="538" y="165"/>
                      <a:pt x="563" y="0"/>
                      <a:pt x="5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3" name="Google Shape;2533;p55"/>
              <p:cNvSpPr/>
              <p:nvPr/>
            </p:nvSpPr>
            <p:spPr>
              <a:xfrm>
                <a:off x="4243625" y="4936550"/>
                <a:ext cx="3025" cy="2225"/>
              </a:xfrm>
              <a:custGeom>
                <a:avLst/>
                <a:gdLst/>
                <a:ahLst/>
                <a:cxnLst/>
                <a:rect l="l" t="t" r="r" b="b"/>
                <a:pathLst>
                  <a:path w="121" h="89" extrusionOk="0">
                    <a:moveTo>
                      <a:pt x="61" y="0"/>
                    </a:moveTo>
                    <a:cubicBezTo>
                      <a:pt x="11" y="0"/>
                      <a:pt x="1" y="88"/>
                      <a:pt x="39" y="88"/>
                    </a:cubicBezTo>
                    <a:cubicBezTo>
                      <a:pt x="41" y="88"/>
                      <a:pt x="44" y="88"/>
                      <a:pt x="46" y="88"/>
                    </a:cubicBezTo>
                    <a:cubicBezTo>
                      <a:pt x="71" y="88"/>
                      <a:pt x="120" y="1"/>
                      <a:pt x="71" y="1"/>
                    </a:cubicBezTo>
                    <a:cubicBezTo>
                      <a:pt x="68" y="1"/>
                      <a:pt x="64" y="0"/>
                      <a:pt x="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4" name="Google Shape;2534;p55"/>
              <p:cNvSpPr/>
              <p:nvPr/>
            </p:nvSpPr>
            <p:spPr>
              <a:xfrm>
                <a:off x="4072275" y="4994675"/>
                <a:ext cx="65325" cy="79450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3178" extrusionOk="0">
                    <a:moveTo>
                      <a:pt x="34" y="0"/>
                    </a:moveTo>
                    <a:cubicBezTo>
                      <a:pt x="6" y="0"/>
                      <a:pt x="1" y="29"/>
                      <a:pt x="37" y="116"/>
                    </a:cubicBezTo>
                    <a:cubicBezTo>
                      <a:pt x="148" y="362"/>
                      <a:pt x="222" y="461"/>
                      <a:pt x="284" y="498"/>
                    </a:cubicBezTo>
                    <a:cubicBezTo>
                      <a:pt x="357" y="535"/>
                      <a:pt x="370" y="535"/>
                      <a:pt x="456" y="658"/>
                    </a:cubicBezTo>
                    <a:cubicBezTo>
                      <a:pt x="542" y="769"/>
                      <a:pt x="567" y="892"/>
                      <a:pt x="641" y="941"/>
                    </a:cubicBezTo>
                    <a:cubicBezTo>
                      <a:pt x="715" y="991"/>
                      <a:pt x="789" y="1028"/>
                      <a:pt x="813" y="1102"/>
                    </a:cubicBezTo>
                    <a:cubicBezTo>
                      <a:pt x="838" y="1225"/>
                      <a:pt x="875" y="1348"/>
                      <a:pt x="924" y="1459"/>
                    </a:cubicBezTo>
                    <a:cubicBezTo>
                      <a:pt x="974" y="1521"/>
                      <a:pt x="1011" y="1533"/>
                      <a:pt x="1060" y="1607"/>
                    </a:cubicBezTo>
                    <a:cubicBezTo>
                      <a:pt x="1134" y="1705"/>
                      <a:pt x="1195" y="1816"/>
                      <a:pt x="1245" y="1927"/>
                    </a:cubicBezTo>
                    <a:cubicBezTo>
                      <a:pt x="1257" y="2038"/>
                      <a:pt x="1294" y="2137"/>
                      <a:pt x="1343" y="2235"/>
                    </a:cubicBezTo>
                    <a:cubicBezTo>
                      <a:pt x="1417" y="2346"/>
                      <a:pt x="1614" y="2519"/>
                      <a:pt x="1651" y="2580"/>
                    </a:cubicBezTo>
                    <a:cubicBezTo>
                      <a:pt x="1688" y="2654"/>
                      <a:pt x="1737" y="2716"/>
                      <a:pt x="1799" y="2777"/>
                    </a:cubicBezTo>
                    <a:cubicBezTo>
                      <a:pt x="1910" y="2876"/>
                      <a:pt x="2033" y="2974"/>
                      <a:pt x="2132" y="3085"/>
                    </a:cubicBezTo>
                    <a:cubicBezTo>
                      <a:pt x="2158" y="3138"/>
                      <a:pt x="2184" y="3153"/>
                      <a:pt x="2215" y="3153"/>
                    </a:cubicBezTo>
                    <a:cubicBezTo>
                      <a:pt x="2227" y="3153"/>
                      <a:pt x="2241" y="3151"/>
                      <a:pt x="2255" y="3147"/>
                    </a:cubicBezTo>
                    <a:cubicBezTo>
                      <a:pt x="2280" y="3147"/>
                      <a:pt x="2310" y="3142"/>
                      <a:pt x="2331" y="3142"/>
                    </a:cubicBezTo>
                    <a:cubicBezTo>
                      <a:pt x="2341" y="3142"/>
                      <a:pt x="2349" y="3143"/>
                      <a:pt x="2354" y="3147"/>
                    </a:cubicBezTo>
                    <a:cubicBezTo>
                      <a:pt x="2356" y="3150"/>
                      <a:pt x="2361" y="3151"/>
                      <a:pt x="2367" y="3151"/>
                    </a:cubicBezTo>
                    <a:cubicBezTo>
                      <a:pt x="2384" y="3151"/>
                      <a:pt x="2413" y="3143"/>
                      <a:pt x="2438" y="3143"/>
                    </a:cubicBezTo>
                    <a:cubicBezTo>
                      <a:pt x="2448" y="3143"/>
                      <a:pt x="2457" y="3144"/>
                      <a:pt x="2464" y="3147"/>
                    </a:cubicBezTo>
                    <a:cubicBezTo>
                      <a:pt x="2488" y="3155"/>
                      <a:pt x="2501" y="3177"/>
                      <a:pt x="2511" y="3177"/>
                    </a:cubicBezTo>
                    <a:cubicBezTo>
                      <a:pt x="2517" y="3177"/>
                      <a:pt x="2521" y="3170"/>
                      <a:pt x="2526" y="3147"/>
                    </a:cubicBezTo>
                    <a:cubicBezTo>
                      <a:pt x="2526" y="3098"/>
                      <a:pt x="2489" y="2593"/>
                      <a:pt x="2538" y="2531"/>
                    </a:cubicBezTo>
                    <a:cubicBezTo>
                      <a:pt x="2575" y="2482"/>
                      <a:pt x="2612" y="2469"/>
                      <a:pt x="2575" y="2408"/>
                    </a:cubicBezTo>
                    <a:cubicBezTo>
                      <a:pt x="2553" y="2362"/>
                      <a:pt x="2372" y="2232"/>
                      <a:pt x="2325" y="2232"/>
                    </a:cubicBezTo>
                    <a:cubicBezTo>
                      <a:pt x="2321" y="2232"/>
                      <a:pt x="2318" y="2233"/>
                      <a:pt x="2317" y="2235"/>
                    </a:cubicBezTo>
                    <a:cubicBezTo>
                      <a:pt x="2307" y="2254"/>
                      <a:pt x="2283" y="2332"/>
                      <a:pt x="2267" y="2332"/>
                    </a:cubicBezTo>
                    <a:cubicBezTo>
                      <a:pt x="2262" y="2332"/>
                      <a:pt x="2258" y="2326"/>
                      <a:pt x="2255" y="2309"/>
                    </a:cubicBezTo>
                    <a:cubicBezTo>
                      <a:pt x="2243" y="2248"/>
                      <a:pt x="2267" y="2223"/>
                      <a:pt x="2267" y="2186"/>
                    </a:cubicBezTo>
                    <a:cubicBezTo>
                      <a:pt x="2267" y="2161"/>
                      <a:pt x="2206" y="2100"/>
                      <a:pt x="2193" y="2050"/>
                    </a:cubicBezTo>
                    <a:cubicBezTo>
                      <a:pt x="2169" y="2001"/>
                      <a:pt x="2206" y="1952"/>
                      <a:pt x="2144" y="1903"/>
                    </a:cubicBezTo>
                    <a:cubicBezTo>
                      <a:pt x="2082" y="1853"/>
                      <a:pt x="1947" y="1792"/>
                      <a:pt x="1935" y="1730"/>
                    </a:cubicBezTo>
                    <a:cubicBezTo>
                      <a:pt x="1922" y="1668"/>
                      <a:pt x="1984" y="1681"/>
                      <a:pt x="1947" y="1619"/>
                    </a:cubicBezTo>
                    <a:cubicBezTo>
                      <a:pt x="1922" y="1570"/>
                      <a:pt x="1947" y="1558"/>
                      <a:pt x="1984" y="1558"/>
                    </a:cubicBezTo>
                    <a:cubicBezTo>
                      <a:pt x="2009" y="1558"/>
                      <a:pt x="2046" y="1558"/>
                      <a:pt x="2009" y="1508"/>
                    </a:cubicBezTo>
                    <a:cubicBezTo>
                      <a:pt x="1976" y="1475"/>
                      <a:pt x="1937" y="1448"/>
                      <a:pt x="1897" y="1448"/>
                    </a:cubicBezTo>
                    <a:cubicBezTo>
                      <a:pt x="1877" y="1448"/>
                      <a:pt x="1857" y="1455"/>
                      <a:pt x="1836" y="1471"/>
                    </a:cubicBezTo>
                    <a:cubicBezTo>
                      <a:pt x="1803" y="1498"/>
                      <a:pt x="1770" y="1510"/>
                      <a:pt x="1754" y="1510"/>
                    </a:cubicBezTo>
                    <a:cubicBezTo>
                      <a:pt x="1740" y="1510"/>
                      <a:pt x="1739" y="1501"/>
                      <a:pt x="1762" y="1484"/>
                    </a:cubicBezTo>
                    <a:cubicBezTo>
                      <a:pt x="1824" y="1459"/>
                      <a:pt x="1898" y="1385"/>
                      <a:pt x="1824" y="1373"/>
                    </a:cubicBezTo>
                    <a:cubicBezTo>
                      <a:pt x="1750" y="1348"/>
                      <a:pt x="1688" y="1348"/>
                      <a:pt x="1676" y="1286"/>
                    </a:cubicBezTo>
                    <a:cubicBezTo>
                      <a:pt x="1664" y="1237"/>
                      <a:pt x="1762" y="1237"/>
                      <a:pt x="1701" y="1225"/>
                    </a:cubicBezTo>
                    <a:cubicBezTo>
                      <a:pt x="1651" y="1200"/>
                      <a:pt x="1614" y="1213"/>
                      <a:pt x="1627" y="1188"/>
                    </a:cubicBezTo>
                    <a:cubicBezTo>
                      <a:pt x="1651" y="1176"/>
                      <a:pt x="1627" y="1139"/>
                      <a:pt x="1590" y="1126"/>
                    </a:cubicBezTo>
                    <a:cubicBezTo>
                      <a:pt x="1583" y="1124"/>
                      <a:pt x="1577" y="1123"/>
                      <a:pt x="1572" y="1123"/>
                    </a:cubicBezTo>
                    <a:cubicBezTo>
                      <a:pt x="1564" y="1123"/>
                      <a:pt x="1557" y="1125"/>
                      <a:pt x="1550" y="1125"/>
                    </a:cubicBezTo>
                    <a:cubicBezTo>
                      <a:pt x="1535" y="1125"/>
                      <a:pt x="1519" y="1118"/>
                      <a:pt x="1491" y="1077"/>
                    </a:cubicBezTo>
                    <a:cubicBezTo>
                      <a:pt x="1437" y="1023"/>
                      <a:pt x="1365" y="922"/>
                      <a:pt x="1347" y="922"/>
                    </a:cubicBezTo>
                    <a:cubicBezTo>
                      <a:pt x="1345" y="922"/>
                      <a:pt x="1343" y="924"/>
                      <a:pt x="1343" y="929"/>
                    </a:cubicBezTo>
                    <a:cubicBezTo>
                      <a:pt x="1333" y="961"/>
                      <a:pt x="1393" y="1063"/>
                      <a:pt x="1374" y="1063"/>
                    </a:cubicBezTo>
                    <a:cubicBezTo>
                      <a:pt x="1371" y="1063"/>
                      <a:pt x="1365" y="1060"/>
                      <a:pt x="1356" y="1052"/>
                    </a:cubicBezTo>
                    <a:cubicBezTo>
                      <a:pt x="1269" y="978"/>
                      <a:pt x="1195" y="892"/>
                      <a:pt x="1146" y="806"/>
                    </a:cubicBezTo>
                    <a:cubicBezTo>
                      <a:pt x="1121" y="732"/>
                      <a:pt x="1072" y="670"/>
                      <a:pt x="1023" y="621"/>
                    </a:cubicBezTo>
                    <a:cubicBezTo>
                      <a:pt x="949" y="559"/>
                      <a:pt x="887" y="559"/>
                      <a:pt x="826" y="486"/>
                    </a:cubicBezTo>
                    <a:cubicBezTo>
                      <a:pt x="752" y="424"/>
                      <a:pt x="629" y="165"/>
                      <a:pt x="542" y="153"/>
                    </a:cubicBezTo>
                    <a:cubicBezTo>
                      <a:pt x="521" y="156"/>
                      <a:pt x="498" y="157"/>
                      <a:pt x="475" y="157"/>
                    </a:cubicBezTo>
                    <a:cubicBezTo>
                      <a:pt x="407" y="157"/>
                      <a:pt x="333" y="144"/>
                      <a:pt x="259" y="116"/>
                    </a:cubicBezTo>
                    <a:cubicBezTo>
                      <a:pt x="189" y="85"/>
                      <a:pt x="80" y="0"/>
                      <a:pt x="3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5" name="Google Shape;2535;p55"/>
              <p:cNvSpPr/>
              <p:nvPr/>
            </p:nvSpPr>
            <p:spPr>
              <a:xfrm>
                <a:off x="4083450" y="5024025"/>
                <a:ext cx="482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193" h="218" extrusionOk="0">
                    <a:moveTo>
                      <a:pt x="39" y="1"/>
                    </a:moveTo>
                    <a:cubicBezTo>
                      <a:pt x="37" y="1"/>
                      <a:pt x="35" y="1"/>
                      <a:pt x="34" y="2"/>
                    </a:cubicBezTo>
                    <a:cubicBezTo>
                      <a:pt x="0" y="13"/>
                      <a:pt x="89" y="218"/>
                      <a:pt x="142" y="218"/>
                    </a:cubicBezTo>
                    <a:cubicBezTo>
                      <a:pt x="147" y="218"/>
                      <a:pt x="152" y="215"/>
                      <a:pt x="157" y="211"/>
                    </a:cubicBezTo>
                    <a:cubicBezTo>
                      <a:pt x="193" y="163"/>
                      <a:pt x="90" y="1"/>
                      <a:pt x="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6" name="Google Shape;2536;p55"/>
              <p:cNvSpPr/>
              <p:nvPr/>
            </p:nvSpPr>
            <p:spPr>
              <a:xfrm>
                <a:off x="4091750" y="5040975"/>
                <a:ext cx="515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06" h="218" extrusionOk="0">
                    <a:moveTo>
                      <a:pt x="39" y="1"/>
                    </a:moveTo>
                    <a:cubicBezTo>
                      <a:pt x="37" y="1"/>
                      <a:pt x="36" y="1"/>
                      <a:pt x="34" y="1"/>
                    </a:cubicBezTo>
                    <a:cubicBezTo>
                      <a:pt x="1" y="12"/>
                      <a:pt x="89" y="217"/>
                      <a:pt x="143" y="217"/>
                    </a:cubicBezTo>
                    <a:cubicBezTo>
                      <a:pt x="148" y="217"/>
                      <a:pt x="153" y="215"/>
                      <a:pt x="158" y="211"/>
                    </a:cubicBezTo>
                    <a:cubicBezTo>
                      <a:pt x="205" y="163"/>
                      <a:pt x="80" y="1"/>
                      <a:pt x="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7" name="Google Shape;2537;p55"/>
              <p:cNvSpPr/>
              <p:nvPr/>
            </p:nvSpPr>
            <p:spPr>
              <a:xfrm>
                <a:off x="4130800" y="5045000"/>
                <a:ext cx="9250" cy="9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92" extrusionOk="0">
                    <a:moveTo>
                      <a:pt x="110" y="1"/>
                    </a:moveTo>
                    <a:cubicBezTo>
                      <a:pt x="100" y="1"/>
                      <a:pt x="92" y="4"/>
                      <a:pt x="86" y="13"/>
                    </a:cubicBezTo>
                    <a:cubicBezTo>
                      <a:pt x="74" y="50"/>
                      <a:pt x="0" y="99"/>
                      <a:pt x="62" y="136"/>
                    </a:cubicBezTo>
                    <a:cubicBezTo>
                      <a:pt x="123" y="173"/>
                      <a:pt x="148" y="136"/>
                      <a:pt x="160" y="185"/>
                    </a:cubicBezTo>
                    <a:cubicBezTo>
                      <a:pt x="185" y="247"/>
                      <a:pt x="148" y="259"/>
                      <a:pt x="185" y="296"/>
                    </a:cubicBezTo>
                    <a:cubicBezTo>
                      <a:pt x="205" y="327"/>
                      <a:pt x="319" y="391"/>
                      <a:pt x="357" y="391"/>
                    </a:cubicBezTo>
                    <a:cubicBezTo>
                      <a:pt x="365" y="391"/>
                      <a:pt x="370" y="389"/>
                      <a:pt x="370" y="382"/>
                    </a:cubicBezTo>
                    <a:cubicBezTo>
                      <a:pt x="370" y="333"/>
                      <a:pt x="358" y="284"/>
                      <a:pt x="321" y="247"/>
                    </a:cubicBezTo>
                    <a:cubicBezTo>
                      <a:pt x="271" y="185"/>
                      <a:pt x="271" y="185"/>
                      <a:pt x="271" y="136"/>
                    </a:cubicBezTo>
                    <a:cubicBezTo>
                      <a:pt x="271" y="87"/>
                      <a:pt x="259" y="37"/>
                      <a:pt x="222" y="37"/>
                    </a:cubicBezTo>
                    <a:cubicBezTo>
                      <a:pt x="194" y="37"/>
                      <a:pt x="143" y="1"/>
                      <a:pt x="11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8" name="Google Shape;2538;p55"/>
              <p:cNvSpPr/>
              <p:nvPr/>
            </p:nvSpPr>
            <p:spPr>
              <a:xfrm>
                <a:off x="4145600" y="5052000"/>
                <a:ext cx="4625" cy="4475"/>
              </a:xfrm>
              <a:custGeom>
                <a:avLst/>
                <a:gdLst/>
                <a:ahLst/>
                <a:cxnLst/>
                <a:rect l="l" t="t" r="r" b="b"/>
                <a:pathLst>
                  <a:path w="185" h="179" extrusionOk="0">
                    <a:moveTo>
                      <a:pt x="84" y="1"/>
                    </a:moveTo>
                    <a:cubicBezTo>
                      <a:pt x="58" y="1"/>
                      <a:pt x="22" y="26"/>
                      <a:pt x="12" y="78"/>
                    </a:cubicBezTo>
                    <a:cubicBezTo>
                      <a:pt x="1" y="133"/>
                      <a:pt x="10" y="178"/>
                      <a:pt x="56" y="178"/>
                    </a:cubicBezTo>
                    <a:cubicBezTo>
                      <a:pt x="61" y="178"/>
                      <a:pt x="67" y="178"/>
                      <a:pt x="74" y="176"/>
                    </a:cubicBezTo>
                    <a:cubicBezTo>
                      <a:pt x="135" y="152"/>
                      <a:pt x="123" y="152"/>
                      <a:pt x="160" y="115"/>
                    </a:cubicBezTo>
                    <a:cubicBezTo>
                      <a:pt x="184" y="65"/>
                      <a:pt x="123" y="16"/>
                      <a:pt x="98" y="4"/>
                    </a:cubicBezTo>
                    <a:cubicBezTo>
                      <a:pt x="94" y="2"/>
                      <a:pt x="89" y="1"/>
                      <a:pt x="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9" name="Google Shape;2539;p55"/>
              <p:cNvSpPr/>
              <p:nvPr/>
            </p:nvSpPr>
            <p:spPr>
              <a:xfrm>
                <a:off x="4132950" y="5075775"/>
                <a:ext cx="55150" cy="18975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759" extrusionOk="0">
                    <a:moveTo>
                      <a:pt x="449" y="0"/>
                    </a:moveTo>
                    <a:cubicBezTo>
                      <a:pt x="447" y="0"/>
                      <a:pt x="445" y="1"/>
                      <a:pt x="444" y="2"/>
                    </a:cubicBezTo>
                    <a:cubicBezTo>
                      <a:pt x="419" y="14"/>
                      <a:pt x="382" y="39"/>
                      <a:pt x="345" y="39"/>
                    </a:cubicBezTo>
                    <a:cubicBezTo>
                      <a:pt x="308" y="39"/>
                      <a:pt x="185" y="2"/>
                      <a:pt x="161" y="2"/>
                    </a:cubicBezTo>
                    <a:cubicBezTo>
                      <a:pt x="136" y="2"/>
                      <a:pt x="87" y="63"/>
                      <a:pt x="74" y="88"/>
                    </a:cubicBezTo>
                    <a:cubicBezTo>
                      <a:pt x="62" y="112"/>
                      <a:pt x="0" y="174"/>
                      <a:pt x="0" y="211"/>
                    </a:cubicBezTo>
                    <a:cubicBezTo>
                      <a:pt x="13" y="236"/>
                      <a:pt x="124" y="223"/>
                      <a:pt x="173" y="236"/>
                    </a:cubicBezTo>
                    <a:cubicBezTo>
                      <a:pt x="210" y="260"/>
                      <a:pt x="247" y="285"/>
                      <a:pt x="247" y="334"/>
                    </a:cubicBezTo>
                    <a:cubicBezTo>
                      <a:pt x="272" y="371"/>
                      <a:pt x="333" y="371"/>
                      <a:pt x="419" y="396"/>
                    </a:cubicBezTo>
                    <a:cubicBezTo>
                      <a:pt x="493" y="420"/>
                      <a:pt x="567" y="494"/>
                      <a:pt x="617" y="494"/>
                    </a:cubicBezTo>
                    <a:cubicBezTo>
                      <a:pt x="652" y="494"/>
                      <a:pt x="662" y="468"/>
                      <a:pt x="717" y="468"/>
                    </a:cubicBezTo>
                    <a:cubicBezTo>
                      <a:pt x="738" y="468"/>
                      <a:pt x="764" y="472"/>
                      <a:pt x="801" y="482"/>
                    </a:cubicBezTo>
                    <a:cubicBezTo>
                      <a:pt x="937" y="507"/>
                      <a:pt x="1072" y="556"/>
                      <a:pt x="1233" y="605"/>
                    </a:cubicBezTo>
                    <a:cubicBezTo>
                      <a:pt x="1380" y="630"/>
                      <a:pt x="1528" y="642"/>
                      <a:pt x="1676" y="642"/>
                    </a:cubicBezTo>
                    <a:cubicBezTo>
                      <a:pt x="1702" y="652"/>
                      <a:pt x="1719" y="655"/>
                      <a:pt x="1732" y="655"/>
                    </a:cubicBezTo>
                    <a:cubicBezTo>
                      <a:pt x="1755" y="655"/>
                      <a:pt x="1766" y="647"/>
                      <a:pt x="1788" y="647"/>
                    </a:cubicBezTo>
                    <a:cubicBezTo>
                      <a:pt x="1804" y="647"/>
                      <a:pt x="1826" y="651"/>
                      <a:pt x="1861" y="667"/>
                    </a:cubicBezTo>
                    <a:cubicBezTo>
                      <a:pt x="1946" y="699"/>
                      <a:pt x="2077" y="758"/>
                      <a:pt x="2127" y="758"/>
                    </a:cubicBezTo>
                    <a:cubicBezTo>
                      <a:pt x="2135" y="758"/>
                      <a:pt x="2141" y="757"/>
                      <a:pt x="2144" y="753"/>
                    </a:cubicBezTo>
                    <a:cubicBezTo>
                      <a:pt x="2169" y="741"/>
                      <a:pt x="2206" y="704"/>
                      <a:pt x="2157" y="655"/>
                    </a:cubicBezTo>
                    <a:cubicBezTo>
                      <a:pt x="2107" y="605"/>
                      <a:pt x="2132" y="568"/>
                      <a:pt x="2120" y="531"/>
                    </a:cubicBezTo>
                    <a:cubicBezTo>
                      <a:pt x="2109" y="498"/>
                      <a:pt x="2088" y="456"/>
                      <a:pt x="2048" y="456"/>
                    </a:cubicBezTo>
                    <a:cubicBezTo>
                      <a:pt x="2044" y="456"/>
                      <a:pt x="2039" y="456"/>
                      <a:pt x="2033" y="457"/>
                    </a:cubicBezTo>
                    <a:cubicBezTo>
                      <a:pt x="2003" y="457"/>
                      <a:pt x="1946" y="500"/>
                      <a:pt x="1893" y="500"/>
                    </a:cubicBezTo>
                    <a:cubicBezTo>
                      <a:pt x="1882" y="500"/>
                      <a:pt x="1871" y="499"/>
                      <a:pt x="1861" y="494"/>
                    </a:cubicBezTo>
                    <a:cubicBezTo>
                      <a:pt x="1799" y="482"/>
                      <a:pt x="1738" y="457"/>
                      <a:pt x="1725" y="408"/>
                    </a:cubicBezTo>
                    <a:cubicBezTo>
                      <a:pt x="1725" y="334"/>
                      <a:pt x="1676" y="273"/>
                      <a:pt x="1615" y="248"/>
                    </a:cubicBezTo>
                    <a:cubicBezTo>
                      <a:pt x="1553" y="223"/>
                      <a:pt x="1393" y="174"/>
                      <a:pt x="1343" y="149"/>
                    </a:cubicBezTo>
                    <a:cubicBezTo>
                      <a:pt x="1315" y="138"/>
                      <a:pt x="1294" y="129"/>
                      <a:pt x="1277" y="129"/>
                    </a:cubicBezTo>
                    <a:cubicBezTo>
                      <a:pt x="1256" y="129"/>
                      <a:pt x="1240" y="141"/>
                      <a:pt x="1220" y="174"/>
                    </a:cubicBezTo>
                    <a:cubicBezTo>
                      <a:pt x="1195" y="226"/>
                      <a:pt x="1145" y="247"/>
                      <a:pt x="1075" y="247"/>
                    </a:cubicBezTo>
                    <a:cubicBezTo>
                      <a:pt x="1045" y="247"/>
                      <a:pt x="1011" y="243"/>
                      <a:pt x="974" y="236"/>
                    </a:cubicBezTo>
                    <a:cubicBezTo>
                      <a:pt x="875" y="223"/>
                      <a:pt x="789" y="186"/>
                      <a:pt x="727" y="125"/>
                    </a:cubicBezTo>
                    <a:cubicBezTo>
                      <a:pt x="690" y="97"/>
                      <a:pt x="653" y="83"/>
                      <a:pt x="617" y="83"/>
                    </a:cubicBezTo>
                    <a:cubicBezTo>
                      <a:pt x="604" y="83"/>
                      <a:pt x="592" y="85"/>
                      <a:pt x="580" y="88"/>
                    </a:cubicBezTo>
                    <a:cubicBezTo>
                      <a:pt x="522" y="88"/>
                      <a:pt x="475" y="0"/>
                      <a:pt x="4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0" name="Google Shape;2540;p55"/>
              <p:cNvSpPr/>
              <p:nvPr/>
            </p:nvSpPr>
            <p:spPr>
              <a:xfrm>
                <a:off x="4176375" y="5082375"/>
                <a:ext cx="712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98" extrusionOk="0">
                    <a:moveTo>
                      <a:pt x="173" y="1"/>
                    </a:moveTo>
                    <a:cubicBezTo>
                      <a:pt x="120" y="1"/>
                      <a:pt x="69" y="7"/>
                      <a:pt x="25" y="21"/>
                    </a:cubicBezTo>
                    <a:cubicBezTo>
                      <a:pt x="1" y="33"/>
                      <a:pt x="13" y="83"/>
                      <a:pt x="62" y="95"/>
                    </a:cubicBezTo>
                    <a:cubicBezTo>
                      <a:pt x="68" y="97"/>
                      <a:pt x="73" y="97"/>
                      <a:pt x="79" y="97"/>
                    </a:cubicBezTo>
                    <a:cubicBezTo>
                      <a:pt x="113" y="97"/>
                      <a:pt x="154" y="70"/>
                      <a:pt x="186" y="70"/>
                    </a:cubicBezTo>
                    <a:cubicBezTo>
                      <a:pt x="210" y="70"/>
                      <a:pt x="284" y="33"/>
                      <a:pt x="284" y="9"/>
                    </a:cubicBezTo>
                    <a:cubicBezTo>
                      <a:pt x="248" y="4"/>
                      <a:pt x="211" y="1"/>
                      <a:pt x="17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1" name="Google Shape;2541;p55"/>
              <p:cNvSpPr/>
              <p:nvPr/>
            </p:nvSpPr>
            <p:spPr>
              <a:xfrm>
                <a:off x="4186850" y="5090275"/>
                <a:ext cx="712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27" extrusionOk="0">
                    <a:moveTo>
                      <a:pt x="149" y="1"/>
                    </a:moveTo>
                    <a:cubicBezTo>
                      <a:pt x="62" y="1"/>
                      <a:pt x="1" y="13"/>
                      <a:pt x="13" y="50"/>
                    </a:cubicBezTo>
                    <a:cubicBezTo>
                      <a:pt x="38" y="75"/>
                      <a:pt x="13" y="62"/>
                      <a:pt x="75" y="124"/>
                    </a:cubicBezTo>
                    <a:cubicBezTo>
                      <a:pt x="122" y="171"/>
                      <a:pt x="111" y="226"/>
                      <a:pt x="132" y="226"/>
                    </a:cubicBezTo>
                    <a:cubicBezTo>
                      <a:pt x="138" y="226"/>
                      <a:pt x="147" y="221"/>
                      <a:pt x="161" y="210"/>
                    </a:cubicBezTo>
                    <a:cubicBezTo>
                      <a:pt x="222" y="149"/>
                      <a:pt x="284" y="124"/>
                      <a:pt x="247" y="87"/>
                    </a:cubicBezTo>
                    <a:cubicBezTo>
                      <a:pt x="222" y="50"/>
                      <a:pt x="161" y="1"/>
                      <a:pt x="1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2" name="Google Shape;2542;p55"/>
              <p:cNvSpPr/>
              <p:nvPr/>
            </p:nvSpPr>
            <p:spPr>
              <a:xfrm>
                <a:off x="4193950" y="5092400"/>
                <a:ext cx="6175" cy="34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139" extrusionOk="0">
                    <a:moveTo>
                      <a:pt x="124" y="1"/>
                    </a:moveTo>
                    <a:cubicBezTo>
                      <a:pt x="114" y="1"/>
                      <a:pt x="105" y="5"/>
                      <a:pt x="99" y="14"/>
                    </a:cubicBezTo>
                    <a:cubicBezTo>
                      <a:pt x="62" y="39"/>
                      <a:pt x="0" y="113"/>
                      <a:pt x="25" y="113"/>
                    </a:cubicBezTo>
                    <a:cubicBezTo>
                      <a:pt x="52" y="113"/>
                      <a:pt x="72" y="139"/>
                      <a:pt x="95" y="139"/>
                    </a:cubicBezTo>
                    <a:cubicBezTo>
                      <a:pt x="104" y="139"/>
                      <a:pt x="113" y="135"/>
                      <a:pt x="123" y="125"/>
                    </a:cubicBezTo>
                    <a:cubicBezTo>
                      <a:pt x="160" y="88"/>
                      <a:pt x="247" y="76"/>
                      <a:pt x="210" y="51"/>
                    </a:cubicBezTo>
                    <a:cubicBezTo>
                      <a:pt x="191" y="33"/>
                      <a:pt x="152" y="1"/>
                      <a:pt x="12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3" name="Google Shape;2543;p55"/>
              <p:cNvSpPr/>
              <p:nvPr/>
            </p:nvSpPr>
            <p:spPr>
              <a:xfrm>
                <a:off x="4199800" y="5092175"/>
                <a:ext cx="77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309" h="221" extrusionOk="0">
                    <a:moveTo>
                      <a:pt x="164" y="1"/>
                    </a:moveTo>
                    <a:cubicBezTo>
                      <a:pt x="156" y="1"/>
                      <a:pt x="147" y="4"/>
                      <a:pt x="136" y="11"/>
                    </a:cubicBezTo>
                    <a:cubicBezTo>
                      <a:pt x="99" y="23"/>
                      <a:pt x="74" y="48"/>
                      <a:pt x="49" y="60"/>
                    </a:cubicBezTo>
                    <a:cubicBezTo>
                      <a:pt x="25" y="73"/>
                      <a:pt x="0" y="97"/>
                      <a:pt x="0" y="134"/>
                    </a:cubicBezTo>
                    <a:cubicBezTo>
                      <a:pt x="0" y="171"/>
                      <a:pt x="0" y="220"/>
                      <a:pt x="49" y="220"/>
                    </a:cubicBezTo>
                    <a:cubicBezTo>
                      <a:pt x="111" y="220"/>
                      <a:pt x="210" y="220"/>
                      <a:pt x="222" y="183"/>
                    </a:cubicBezTo>
                    <a:cubicBezTo>
                      <a:pt x="247" y="134"/>
                      <a:pt x="308" y="183"/>
                      <a:pt x="247" y="122"/>
                    </a:cubicBezTo>
                    <a:cubicBezTo>
                      <a:pt x="185" y="60"/>
                      <a:pt x="185" y="60"/>
                      <a:pt x="185" y="36"/>
                    </a:cubicBezTo>
                    <a:cubicBezTo>
                      <a:pt x="194" y="18"/>
                      <a:pt x="184" y="1"/>
                      <a:pt x="16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4" name="Google Shape;2544;p55"/>
              <p:cNvSpPr/>
              <p:nvPr/>
            </p:nvSpPr>
            <p:spPr>
              <a:xfrm>
                <a:off x="4204500" y="5091150"/>
                <a:ext cx="11325" cy="56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24" extrusionOk="0">
                    <a:moveTo>
                      <a:pt x="40" y="0"/>
                    </a:moveTo>
                    <a:cubicBezTo>
                      <a:pt x="7" y="0"/>
                      <a:pt x="0" y="29"/>
                      <a:pt x="22" y="40"/>
                    </a:cubicBezTo>
                    <a:cubicBezTo>
                      <a:pt x="46" y="40"/>
                      <a:pt x="120" y="52"/>
                      <a:pt x="120" y="101"/>
                    </a:cubicBezTo>
                    <a:cubicBezTo>
                      <a:pt x="120" y="163"/>
                      <a:pt x="71" y="200"/>
                      <a:pt x="182" y="200"/>
                    </a:cubicBezTo>
                    <a:cubicBezTo>
                      <a:pt x="243" y="200"/>
                      <a:pt x="295" y="224"/>
                      <a:pt x="326" y="224"/>
                    </a:cubicBezTo>
                    <a:cubicBezTo>
                      <a:pt x="344" y="224"/>
                      <a:pt x="354" y="215"/>
                      <a:pt x="354" y="187"/>
                    </a:cubicBezTo>
                    <a:cubicBezTo>
                      <a:pt x="354" y="114"/>
                      <a:pt x="453" y="101"/>
                      <a:pt x="330" y="64"/>
                    </a:cubicBezTo>
                    <a:cubicBezTo>
                      <a:pt x="243" y="27"/>
                      <a:pt x="145" y="3"/>
                      <a:pt x="59" y="3"/>
                    </a:cubicBezTo>
                    <a:cubicBezTo>
                      <a:pt x="52" y="1"/>
                      <a:pt x="46" y="0"/>
                      <a:pt x="4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5" name="Google Shape;2545;p55"/>
              <p:cNvSpPr/>
              <p:nvPr/>
            </p:nvSpPr>
            <p:spPr>
              <a:xfrm>
                <a:off x="4217350" y="5092075"/>
                <a:ext cx="14700" cy="3875"/>
              </a:xfrm>
              <a:custGeom>
                <a:avLst/>
                <a:gdLst/>
                <a:ahLst/>
                <a:cxnLst/>
                <a:rect l="l" t="t" r="r" b="b"/>
                <a:pathLst>
                  <a:path w="588" h="155" extrusionOk="0">
                    <a:moveTo>
                      <a:pt x="116" y="1"/>
                    </a:moveTo>
                    <a:cubicBezTo>
                      <a:pt x="88" y="1"/>
                      <a:pt x="36" y="54"/>
                      <a:pt x="25" y="77"/>
                    </a:cubicBezTo>
                    <a:cubicBezTo>
                      <a:pt x="1" y="113"/>
                      <a:pt x="13" y="113"/>
                      <a:pt x="74" y="113"/>
                    </a:cubicBezTo>
                    <a:cubicBezTo>
                      <a:pt x="148" y="113"/>
                      <a:pt x="222" y="126"/>
                      <a:pt x="296" y="138"/>
                    </a:cubicBezTo>
                    <a:cubicBezTo>
                      <a:pt x="354" y="138"/>
                      <a:pt x="433" y="155"/>
                      <a:pt x="494" y="155"/>
                    </a:cubicBezTo>
                    <a:cubicBezTo>
                      <a:pt x="525" y="155"/>
                      <a:pt x="551" y="150"/>
                      <a:pt x="567" y="138"/>
                    </a:cubicBezTo>
                    <a:cubicBezTo>
                      <a:pt x="588" y="97"/>
                      <a:pt x="583" y="73"/>
                      <a:pt x="559" y="73"/>
                    </a:cubicBezTo>
                    <a:cubicBezTo>
                      <a:pt x="555" y="73"/>
                      <a:pt x="549" y="74"/>
                      <a:pt x="543" y="77"/>
                    </a:cubicBezTo>
                    <a:cubicBezTo>
                      <a:pt x="511" y="77"/>
                      <a:pt x="525" y="104"/>
                      <a:pt x="475" y="104"/>
                    </a:cubicBezTo>
                    <a:cubicBezTo>
                      <a:pt x="466" y="104"/>
                      <a:pt x="456" y="103"/>
                      <a:pt x="444" y="101"/>
                    </a:cubicBezTo>
                    <a:cubicBezTo>
                      <a:pt x="382" y="89"/>
                      <a:pt x="321" y="77"/>
                      <a:pt x="259" y="52"/>
                    </a:cubicBezTo>
                    <a:cubicBezTo>
                      <a:pt x="210" y="40"/>
                      <a:pt x="173" y="15"/>
                      <a:pt x="124" y="3"/>
                    </a:cubicBezTo>
                    <a:cubicBezTo>
                      <a:pt x="122" y="1"/>
                      <a:pt x="119" y="1"/>
                      <a:pt x="1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6" name="Google Shape;2546;p55"/>
              <p:cNvSpPr/>
              <p:nvPr/>
            </p:nvSpPr>
            <p:spPr>
              <a:xfrm>
                <a:off x="4211800" y="5100450"/>
                <a:ext cx="13575" cy="5600"/>
              </a:xfrm>
              <a:custGeom>
                <a:avLst/>
                <a:gdLst/>
                <a:ahLst/>
                <a:cxnLst/>
                <a:rect l="l" t="t" r="r" b="b"/>
                <a:pathLst>
                  <a:path w="543" h="224" extrusionOk="0">
                    <a:moveTo>
                      <a:pt x="50" y="0"/>
                    </a:moveTo>
                    <a:cubicBezTo>
                      <a:pt x="1" y="0"/>
                      <a:pt x="99" y="25"/>
                      <a:pt x="186" y="87"/>
                    </a:cubicBezTo>
                    <a:cubicBezTo>
                      <a:pt x="266" y="144"/>
                      <a:pt x="379" y="223"/>
                      <a:pt x="414" y="223"/>
                    </a:cubicBezTo>
                    <a:cubicBezTo>
                      <a:pt x="416" y="223"/>
                      <a:pt x="418" y="223"/>
                      <a:pt x="420" y="222"/>
                    </a:cubicBezTo>
                    <a:cubicBezTo>
                      <a:pt x="543" y="160"/>
                      <a:pt x="407" y="62"/>
                      <a:pt x="309" y="37"/>
                    </a:cubicBezTo>
                    <a:cubicBezTo>
                      <a:pt x="223" y="13"/>
                      <a:pt x="136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7" name="Google Shape;2547;p55"/>
              <p:cNvSpPr/>
              <p:nvPr/>
            </p:nvSpPr>
            <p:spPr>
              <a:xfrm>
                <a:off x="4255600" y="5056000"/>
                <a:ext cx="5825" cy="4450"/>
              </a:xfrm>
              <a:custGeom>
                <a:avLst/>
                <a:gdLst/>
                <a:ahLst/>
                <a:cxnLst/>
                <a:rect l="l" t="t" r="r" b="b"/>
                <a:pathLst>
                  <a:path w="233" h="178" extrusionOk="0">
                    <a:moveTo>
                      <a:pt x="146" y="1"/>
                    </a:moveTo>
                    <a:cubicBezTo>
                      <a:pt x="101" y="1"/>
                      <a:pt x="46" y="16"/>
                      <a:pt x="23" y="53"/>
                    </a:cubicBezTo>
                    <a:cubicBezTo>
                      <a:pt x="0" y="110"/>
                      <a:pt x="51" y="178"/>
                      <a:pt x="118" y="178"/>
                    </a:cubicBezTo>
                    <a:cubicBezTo>
                      <a:pt x="123" y="178"/>
                      <a:pt x="128" y="177"/>
                      <a:pt x="134" y="176"/>
                    </a:cubicBezTo>
                    <a:cubicBezTo>
                      <a:pt x="220" y="176"/>
                      <a:pt x="232" y="41"/>
                      <a:pt x="208" y="16"/>
                    </a:cubicBezTo>
                    <a:cubicBezTo>
                      <a:pt x="198" y="7"/>
                      <a:pt x="174" y="1"/>
                      <a:pt x="14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8" name="Google Shape;2548;p55"/>
              <p:cNvSpPr/>
              <p:nvPr/>
            </p:nvSpPr>
            <p:spPr>
              <a:xfrm>
                <a:off x="4266775" y="5054100"/>
                <a:ext cx="1770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708" h="278" extrusionOk="0">
                    <a:moveTo>
                      <a:pt x="368" y="0"/>
                    </a:moveTo>
                    <a:cubicBezTo>
                      <a:pt x="315" y="0"/>
                      <a:pt x="280" y="24"/>
                      <a:pt x="233" y="24"/>
                    </a:cubicBezTo>
                    <a:cubicBezTo>
                      <a:pt x="220" y="24"/>
                      <a:pt x="207" y="23"/>
                      <a:pt x="192" y="18"/>
                    </a:cubicBezTo>
                    <a:cubicBezTo>
                      <a:pt x="169" y="12"/>
                      <a:pt x="150" y="9"/>
                      <a:pt x="135" y="9"/>
                    </a:cubicBezTo>
                    <a:cubicBezTo>
                      <a:pt x="92" y="9"/>
                      <a:pt x="71" y="32"/>
                      <a:pt x="44" y="68"/>
                    </a:cubicBezTo>
                    <a:cubicBezTo>
                      <a:pt x="0" y="123"/>
                      <a:pt x="45" y="168"/>
                      <a:pt x="90" y="168"/>
                    </a:cubicBezTo>
                    <a:cubicBezTo>
                      <a:pt x="95" y="168"/>
                      <a:pt x="101" y="168"/>
                      <a:pt x="106" y="166"/>
                    </a:cubicBezTo>
                    <a:cubicBezTo>
                      <a:pt x="180" y="154"/>
                      <a:pt x="266" y="142"/>
                      <a:pt x="340" y="142"/>
                    </a:cubicBezTo>
                    <a:cubicBezTo>
                      <a:pt x="451" y="142"/>
                      <a:pt x="562" y="191"/>
                      <a:pt x="648" y="265"/>
                    </a:cubicBezTo>
                    <a:cubicBezTo>
                      <a:pt x="662" y="273"/>
                      <a:pt x="673" y="277"/>
                      <a:pt x="681" y="277"/>
                    </a:cubicBezTo>
                    <a:cubicBezTo>
                      <a:pt x="708" y="277"/>
                      <a:pt x="701" y="235"/>
                      <a:pt x="673" y="179"/>
                    </a:cubicBezTo>
                    <a:cubicBezTo>
                      <a:pt x="611" y="92"/>
                      <a:pt x="512" y="31"/>
                      <a:pt x="414" y="6"/>
                    </a:cubicBezTo>
                    <a:cubicBezTo>
                      <a:pt x="397" y="2"/>
                      <a:pt x="382" y="0"/>
                      <a:pt x="3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9" name="Google Shape;2549;p55"/>
              <p:cNvSpPr/>
              <p:nvPr/>
            </p:nvSpPr>
            <p:spPr>
              <a:xfrm>
                <a:off x="4212125" y="5023400"/>
                <a:ext cx="38425" cy="49100"/>
              </a:xfrm>
              <a:custGeom>
                <a:avLst/>
                <a:gdLst/>
                <a:ahLst/>
                <a:cxnLst/>
                <a:rect l="l" t="t" r="r" b="b"/>
                <a:pathLst>
                  <a:path w="1537" h="1964" extrusionOk="0">
                    <a:moveTo>
                      <a:pt x="1511" y="0"/>
                    </a:moveTo>
                    <a:cubicBezTo>
                      <a:pt x="1483" y="0"/>
                      <a:pt x="1425" y="26"/>
                      <a:pt x="1368" y="76"/>
                    </a:cubicBezTo>
                    <a:cubicBezTo>
                      <a:pt x="1294" y="150"/>
                      <a:pt x="1195" y="187"/>
                      <a:pt x="1097" y="199"/>
                    </a:cubicBezTo>
                    <a:cubicBezTo>
                      <a:pt x="1023" y="199"/>
                      <a:pt x="863" y="187"/>
                      <a:pt x="764" y="187"/>
                    </a:cubicBezTo>
                    <a:cubicBezTo>
                      <a:pt x="653" y="174"/>
                      <a:pt x="616" y="100"/>
                      <a:pt x="530" y="88"/>
                    </a:cubicBezTo>
                    <a:cubicBezTo>
                      <a:pt x="525" y="87"/>
                      <a:pt x="521" y="87"/>
                      <a:pt x="516" y="87"/>
                    </a:cubicBezTo>
                    <a:cubicBezTo>
                      <a:pt x="457" y="87"/>
                      <a:pt x="467" y="165"/>
                      <a:pt x="456" y="199"/>
                    </a:cubicBezTo>
                    <a:cubicBezTo>
                      <a:pt x="446" y="213"/>
                      <a:pt x="426" y="217"/>
                      <a:pt x="403" y="217"/>
                    </a:cubicBezTo>
                    <a:cubicBezTo>
                      <a:pt x="384" y="217"/>
                      <a:pt x="363" y="214"/>
                      <a:pt x="346" y="214"/>
                    </a:cubicBezTo>
                    <a:cubicBezTo>
                      <a:pt x="329" y="214"/>
                      <a:pt x="315" y="216"/>
                      <a:pt x="308" y="224"/>
                    </a:cubicBezTo>
                    <a:cubicBezTo>
                      <a:pt x="271" y="273"/>
                      <a:pt x="234" y="335"/>
                      <a:pt x="210" y="409"/>
                    </a:cubicBezTo>
                    <a:cubicBezTo>
                      <a:pt x="185" y="482"/>
                      <a:pt x="222" y="519"/>
                      <a:pt x="210" y="606"/>
                    </a:cubicBezTo>
                    <a:cubicBezTo>
                      <a:pt x="197" y="692"/>
                      <a:pt x="123" y="717"/>
                      <a:pt x="99" y="840"/>
                    </a:cubicBezTo>
                    <a:cubicBezTo>
                      <a:pt x="86" y="926"/>
                      <a:pt x="62" y="1025"/>
                      <a:pt x="37" y="1111"/>
                    </a:cubicBezTo>
                    <a:cubicBezTo>
                      <a:pt x="12" y="1160"/>
                      <a:pt x="0" y="1222"/>
                      <a:pt x="0" y="1283"/>
                    </a:cubicBezTo>
                    <a:cubicBezTo>
                      <a:pt x="0" y="1345"/>
                      <a:pt x="37" y="1394"/>
                      <a:pt x="99" y="1407"/>
                    </a:cubicBezTo>
                    <a:cubicBezTo>
                      <a:pt x="148" y="1431"/>
                      <a:pt x="148" y="1480"/>
                      <a:pt x="185" y="1579"/>
                    </a:cubicBezTo>
                    <a:cubicBezTo>
                      <a:pt x="234" y="1678"/>
                      <a:pt x="148" y="1801"/>
                      <a:pt x="123" y="1887"/>
                    </a:cubicBezTo>
                    <a:cubicBezTo>
                      <a:pt x="107" y="1953"/>
                      <a:pt x="145" y="1964"/>
                      <a:pt x="194" y="1964"/>
                    </a:cubicBezTo>
                    <a:cubicBezTo>
                      <a:pt x="219" y="1964"/>
                      <a:pt x="246" y="1961"/>
                      <a:pt x="271" y="1961"/>
                    </a:cubicBezTo>
                    <a:cubicBezTo>
                      <a:pt x="357" y="1961"/>
                      <a:pt x="320" y="1924"/>
                      <a:pt x="320" y="1887"/>
                    </a:cubicBezTo>
                    <a:cubicBezTo>
                      <a:pt x="333" y="1825"/>
                      <a:pt x="345" y="1776"/>
                      <a:pt x="382" y="1739"/>
                    </a:cubicBezTo>
                    <a:cubicBezTo>
                      <a:pt x="407" y="1678"/>
                      <a:pt x="345" y="1604"/>
                      <a:pt x="345" y="1579"/>
                    </a:cubicBezTo>
                    <a:cubicBezTo>
                      <a:pt x="345" y="1567"/>
                      <a:pt x="382" y="1468"/>
                      <a:pt x="382" y="1431"/>
                    </a:cubicBezTo>
                    <a:cubicBezTo>
                      <a:pt x="357" y="1370"/>
                      <a:pt x="357" y="1308"/>
                      <a:pt x="370" y="1246"/>
                    </a:cubicBezTo>
                    <a:cubicBezTo>
                      <a:pt x="376" y="1200"/>
                      <a:pt x="404" y="1189"/>
                      <a:pt x="442" y="1189"/>
                    </a:cubicBezTo>
                    <a:cubicBezTo>
                      <a:pt x="475" y="1189"/>
                      <a:pt x="515" y="1197"/>
                      <a:pt x="555" y="1197"/>
                    </a:cubicBezTo>
                    <a:cubicBezTo>
                      <a:pt x="628" y="1197"/>
                      <a:pt x="542" y="1357"/>
                      <a:pt x="518" y="1431"/>
                    </a:cubicBezTo>
                    <a:cubicBezTo>
                      <a:pt x="493" y="1505"/>
                      <a:pt x="591" y="1567"/>
                      <a:pt x="641" y="1616"/>
                    </a:cubicBezTo>
                    <a:cubicBezTo>
                      <a:pt x="690" y="1653"/>
                      <a:pt x="604" y="1702"/>
                      <a:pt x="641" y="1752"/>
                    </a:cubicBezTo>
                    <a:cubicBezTo>
                      <a:pt x="658" y="1769"/>
                      <a:pt x="683" y="1778"/>
                      <a:pt x="709" y="1778"/>
                    </a:cubicBezTo>
                    <a:cubicBezTo>
                      <a:pt x="738" y="1778"/>
                      <a:pt x="769" y="1766"/>
                      <a:pt x="789" y="1739"/>
                    </a:cubicBezTo>
                    <a:cubicBezTo>
                      <a:pt x="813" y="1715"/>
                      <a:pt x="826" y="1708"/>
                      <a:pt x="835" y="1708"/>
                    </a:cubicBezTo>
                    <a:cubicBezTo>
                      <a:pt x="844" y="1708"/>
                      <a:pt x="850" y="1715"/>
                      <a:pt x="863" y="1715"/>
                    </a:cubicBezTo>
                    <a:cubicBezTo>
                      <a:pt x="900" y="1715"/>
                      <a:pt x="924" y="1628"/>
                      <a:pt x="998" y="1616"/>
                    </a:cubicBezTo>
                    <a:cubicBezTo>
                      <a:pt x="1072" y="1604"/>
                      <a:pt x="1010" y="1591"/>
                      <a:pt x="949" y="1579"/>
                    </a:cubicBezTo>
                    <a:cubicBezTo>
                      <a:pt x="900" y="1567"/>
                      <a:pt x="900" y="1505"/>
                      <a:pt x="863" y="1505"/>
                    </a:cubicBezTo>
                    <a:cubicBezTo>
                      <a:pt x="838" y="1505"/>
                      <a:pt x="838" y="1394"/>
                      <a:pt x="850" y="1333"/>
                    </a:cubicBezTo>
                    <a:cubicBezTo>
                      <a:pt x="850" y="1283"/>
                      <a:pt x="789" y="1197"/>
                      <a:pt x="715" y="1135"/>
                    </a:cubicBezTo>
                    <a:cubicBezTo>
                      <a:pt x="665" y="1086"/>
                      <a:pt x="628" y="1025"/>
                      <a:pt x="604" y="951"/>
                    </a:cubicBezTo>
                    <a:cubicBezTo>
                      <a:pt x="604" y="937"/>
                      <a:pt x="607" y="932"/>
                      <a:pt x="611" y="932"/>
                    </a:cubicBezTo>
                    <a:cubicBezTo>
                      <a:pt x="623" y="932"/>
                      <a:pt x="648" y="966"/>
                      <a:pt x="665" y="975"/>
                    </a:cubicBezTo>
                    <a:cubicBezTo>
                      <a:pt x="690" y="975"/>
                      <a:pt x="813" y="852"/>
                      <a:pt x="863" y="815"/>
                    </a:cubicBezTo>
                    <a:cubicBezTo>
                      <a:pt x="900" y="778"/>
                      <a:pt x="936" y="741"/>
                      <a:pt x="973" y="692"/>
                    </a:cubicBezTo>
                    <a:cubicBezTo>
                      <a:pt x="979" y="671"/>
                      <a:pt x="968" y="663"/>
                      <a:pt x="951" y="663"/>
                    </a:cubicBezTo>
                    <a:cubicBezTo>
                      <a:pt x="928" y="663"/>
                      <a:pt x="891" y="678"/>
                      <a:pt x="863" y="692"/>
                    </a:cubicBezTo>
                    <a:cubicBezTo>
                      <a:pt x="789" y="692"/>
                      <a:pt x="715" y="704"/>
                      <a:pt x="653" y="704"/>
                    </a:cubicBezTo>
                    <a:cubicBezTo>
                      <a:pt x="591" y="704"/>
                      <a:pt x="604" y="815"/>
                      <a:pt x="542" y="840"/>
                    </a:cubicBezTo>
                    <a:cubicBezTo>
                      <a:pt x="539" y="840"/>
                      <a:pt x="535" y="841"/>
                      <a:pt x="532" y="841"/>
                    </a:cubicBezTo>
                    <a:cubicBezTo>
                      <a:pt x="467" y="841"/>
                      <a:pt x="452" y="727"/>
                      <a:pt x="382" y="692"/>
                    </a:cubicBezTo>
                    <a:cubicBezTo>
                      <a:pt x="320" y="667"/>
                      <a:pt x="283" y="606"/>
                      <a:pt x="283" y="532"/>
                    </a:cubicBezTo>
                    <a:cubicBezTo>
                      <a:pt x="283" y="458"/>
                      <a:pt x="296" y="396"/>
                      <a:pt x="333" y="347"/>
                    </a:cubicBezTo>
                    <a:cubicBezTo>
                      <a:pt x="343" y="331"/>
                      <a:pt x="367" y="327"/>
                      <a:pt x="396" y="327"/>
                    </a:cubicBezTo>
                    <a:cubicBezTo>
                      <a:pt x="435" y="327"/>
                      <a:pt x="482" y="335"/>
                      <a:pt x="518" y="335"/>
                    </a:cubicBezTo>
                    <a:cubicBezTo>
                      <a:pt x="579" y="335"/>
                      <a:pt x="826" y="310"/>
                      <a:pt x="912" y="310"/>
                    </a:cubicBezTo>
                    <a:cubicBezTo>
                      <a:pt x="998" y="310"/>
                      <a:pt x="1084" y="359"/>
                      <a:pt x="1195" y="359"/>
                    </a:cubicBezTo>
                    <a:cubicBezTo>
                      <a:pt x="1318" y="359"/>
                      <a:pt x="1318" y="310"/>
                      <a:pt x="1368" y="273"/>
                    </a:cubicBezTo>
                    <a:cubicBezTo>
                      <a:pt x="1417" y="236"/>
                      <a:pt x="1466" y="88"/>
                      <a:pt x="1516" y="39"/>
                    </a:cubicBezTo>
                    <a:cubicBezTo>
                      <a:pt x="1536" y="13"/>
                      <a:pt x="1531" y="0"/>
                      <a:pt x="15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0" name="Google Shape;2550;p55"/>
              <p:cNvSpPr/>
              <p:nvPr/>
            </p:nvSpPr>
            <p:spPr>
              <a:xfrm>
                <a:off x="4263550" y="5019150"/>
                <a:ext cx="8625" cy="20825"/>
              </a:xfrm>
              <a:custGeom>
                <a:avLst/>
                <a:gdLst/>
                <a:ahLst/>
                <a:cxnLst/>
                <a:rect l="l" t="t" r="r" b="b"/>
                <a:pathLst>
                  <a:path w="345" h="833" extrusionOk="0">
                    <a:moveTo>
                      <a:pt x="106" y="1"/>
                    </a:moveTo>
                    <a:cubicBezTo>
                      <a:pt x="101" y="1"/>
                      <a:pt x="92" y="14"/>
                      <a:pt x="75" y="49"/>
                    </a:cubicBezTo>
                    <a:cubicBezTo>
                      <a:pt x="25" y="123"/>
                      <a:pt x="1" y="209"/>
                      <a:pt x="1" y="295"/>
                    </a:cubicBezTo>
                    <a:cubicBezTo>
                      <a:pt x="13" y="344"/>
                      <a:pt x="25" y="381"/>
                      <a:pt x="25" y="431"/>
                    </a:cubicBezTo>
                    <a:cubicBezTo>
                      <a:pt x="25" y="542"/>
                      <a:pt x="62" y="652"/>
                      <a:pt x="112" y="751"/>
                    </a:cubicBezTo>
                    <a:cubicBezTo>
                      <a:pt x="147" y="795"/>
                      <a:pt x="213" y="833"/>
                      <a:pt x="226" y="833"/>
                    </a:cubicBezTo>
                    <a:cubicBezTo>
                      <a:pt x="231" y="833"/>
                      <a:pt x="228" y="827"/>
                      <a:pt x="210" y="813"/>
                    </a:cubicBezTo>
                    <a:cubicBezTo>
                      <a:pt x="149" y="739"/>
                      <a:pt x="124" y="652"/>
                      <a:pt x="136" y="566"/>
                    </a:cubicBezTo>
                    <a:cubicBezTo>
                      <a:pt x="149" y="480"/>
                      <a:pt x="136" y="480"/>
                      <a:pt x="210" y="480"/>
                    </a:cubicBezTo>
                    <a:cubicBezTo>
                      <a:pt x="265" y="480"/>
                      <a:pt x="326" y="527"/>
                      <a:pt x="339" y="527"/>
                    </a:cubicBezTo>
                    <a:cubicBezTo>
                      <a:pt x="344" y="527"/>
                      <a:pt x="343" y="521"/>
                      <a:pt x="333" y="505"/>
                    </a:cubicBezTo>
                    <a:cubicBezTo>
                      <a:pt x="296" y="431"/>
                      <a:pt x="198" y="418"/>
                      <a:pt x="247" y="369"/>
                    </a:cubicBezTo>
                    <a:cubicBezTo>
                      <a:pt x="284" y="332"/>
                      <a:pt x="284" y="320"/>
                      <a:pt x="284" y="258"/>
                    </a:cubicBezTo>
                    <a:cubicBezTo>
                      <a:pt x="284" y="228"/>
                      <a:pt x="256" y="207"/>
                      <a:pt x="228" y="207"/>
                    </a:cubicBezTo>
                    <a:cubicBezTo>
                      <a:pt x="212" y="207"/>
                      <a:pt x="195" y="215"/>
                      <a:pt x="186" y="234"/>
                    </a:cubicBezTo>
                    <a:cubicBezTo>
                      <a:pt x="156" y="263"/>
                      <a:pt x="94" y="333"/>
                      <a:pt x="77" y="333"/>
                    </a:cubicBezTo>
                    <a:cubicBezTo>
                      <a:pt x="74" y="333"/>
                      <a:pt x="72" y="329"/>
                      <a:pt x="75" y="320"/>
                    </a:cubicBezTo>
                    <a:cubicBezTo>
                      <a:pt x="99" y="283"/>
                      <a:pt x="173" y="184"/>
                      <a:pt x="149" y="147"/>
                    </a:cubicBezTo>
                    <a:cubicBezTo>
                      <a:pt x="112" y="73"/>
                      <a:pt x="112" y="73"/>
                      <a:pt x="112" y="36"/>
                    </a:cubicBezTo>
                    <a:cubicBezTo>
                      <a:pt x="112" y="17"/>
                      <a:pt x="112" y="1"/>
                      <a:pt x="1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1" name="Google Shape;2551;p55"/>
              <p:cNvSpPr/>
              <p:nvPr/>
            </p:nvSpPr>
            <p:spPr>
              <a:xfrm>
                <a:off x="4268175" y="5016400"/>
                <a:ext cx="3725" cy="3375"/>
              </a:xfrm>
              <a:custGeom>
                <a:avLst/>
                <a:gdLst/>
                <a:ahLst/>
                <a:cxnLst/>
                <a:rect l="l" t="t" r="r" b="b"/>
                <a:pathLst>
                  <a:path w="149" h="135" extrusionOk="0">
                    <a:moveTo>
                      <a:pt x="89" y="1"/>
                    </a:moveTo>
                    <a:cubicBezTo>
                      <a:pt x="84" y="1"/>
                      <a:pt x="78" y="8"/>
                      <a:pt x="62" y="23"/>
                    </a:cubicBezTo>
                    <a:cubicBezTo>
                      <a:pt x="25" y="48"/>
                      <a:pt x="1" y="134"/>
                      <a:pt x="50" y="134"/>
                    </a:cubicBezTo>
                    <a:cubicBezTo>
                      <a:pt x="87" y="134"/>
                      <a:pt x="148" y="85"/>
                      <a:pt x="111" y="35"/>
                    </a:cubicBezTo>
                    <a:cubicBezTo>
                      <a:pt x="97" y="14"/>
                      <a:pt x="95" y="1"/>
                      <a:pt x="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2" name="Google Shape;2552;p55"/>
              <p:cNvSpPr/>
              <p:nvPr/>
            </p:nvSpPr>
            <p:spPr>
              <a:xfrm>
                <a:off x="4281425" y="5035025"/>
                <a:ext cx="5775" cy="1925"/>
              </a:xfrm>
              <a:custGeom>
                <a:avLst/>
                <a:gdLst/>
                <a:ahLst/>
                <a:cxnLst/>
                <a:rect l="l" t="t" r="r" b="b"/>
                <a:pathLst>
                  <a:path w="231" h="77" extrusionOk="0">
                    <a:moveTo>
                      <a:pt x="57" y="0"/>
                    </a:moveTo>
                    <a:cubicBezTo>
                      <a:pt x="24" y="0"/>
                      <a:pt x="0" y="6"/>
                      <a:pt x="0" y="17"/>
                    </a:cubicBezTo>
                    <a:cubicBezTo>
                      <a:pt x="0" y="54"/>
                      <a:pt x="113" y="76"/>
                      <a:pt x="178" y="76"/>
                    </a:cubicBezTo>
                    <a:cubicBezTo>
                      <a:pt x="201" y="76"/>
                      <a:pt x="219" y="73"/>
                      <a:pt x="222" y="67"/>
                    </a:cubicBezTo>
                    <a:cubicBezTo>
                      <a:pt x="231" y="25"/>
                      <a:pt x="125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3" name="Google Shape;2553;p55"/>
              <p:cNvSpPr/>
              <p:nvPr/>
            </p:nvSpPr>
            <p:spPr>
              <a:xfrm>
                <a:off x="4282650" y="5037000"/>
                <a:ext cx="21900" cy="1325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30" extrusionOk="0">
                    <a:moveTo>
                      <a:pt x="457" y="0"/>
                    </a:moveTo>
                    <a:cubicBezTo>
                      <a:pt x="407" y="12"/>
                      <a:pt x="358" y="25"/>
                      <a:pt x="321" y="49"/>
                    </a:cubicBezTo>
                    <a:cubicBezTo>
                      <a:pt x="222" y="86"/>
                      <a:pt x="136" y="136"/>
                      <a:pt x="136" y="173"/>
                    </a:cubicBezTo>
                    <a:cubicBezTo>
                      <a:pt x="136" y="190"/>
                      <a:pt x="130" y="213"/>
                      <a:pt x="114" y="213"/>
                    </a:cubicBezTo>
                    <a:cubicBezTo>
                      <a:pt x="107" y="213"/>
                      <a:pt x="98" y="208"/>
                      <a:pt x="87" y="197"/>
                    </a:cubicBezTo>
                    <a:cubicBezTo>
                      <a:pt x="69" y="170"/>
                      <a:pt x="37" y="130"/>
                      <a:pt x="22" y="130"/>
                    </a:cubicBezTo>
                    <a:cubicBezTo>
                      <a:pt x="16" y="130"/>
                      <a:pt x="13" y="135"/>
                      <a:pt x="13" y="148"/>
                    </a:cubicBezTo>
                    <a:cubicBezTo>
                      <a:pt x="1" y="185"/>
                      <a:pt x="62" y="246"/>
                      <a:pt x="87" y="283"/>
                    </a:cubicBezTo>
                    <a:cubicBezTo>
                      <a:pt x="99" y="333"/>
                      <a:pt x="112" y="345"/>
                      <a:pt x="185" y="345"/>
                    </a:cubicBezTo>
                    <a:cubicBezTo>
                      <a:pt x="210" y="345"/>
                      <a:pt x="233" y="344"/>
                      <a:pt x="254" y="344"/>
                    </a:cubicBezTo>
                    <a:cubicBezTo>
                      <a:pt x="295" y="344"/>
                      <a:pt x="325" y="349"/>
                      <a:pt x="333" y="382"/>
                    </a:cubicBezTo>
                    <a:cubicBezTo>
                      <a:pt x="358" y="444"/>
                      <a:pt x="383" y="530"/>
                      <a:pt x="457" y="530"/>
                    </a:cubicBezTo>
                    <a:cubicBezTo>
                      <a:pt x="543" y="530"/>
                      <a:pt x="715" y="530"/>
                      <a:pt x="765" y="518"/>
                    </a:cubicBezTo>
                    <a:cubicBezTo>
                      <a:pt x="826" y="505"/>
                      <a:pt x="826" y="456"/>
                      <a:pt x="826" y="394"/>
                    </a:cubicBezTo>
                    <a:cubicBezTo>
                      <a:pt x="826" y="333"/>
                      <a:pt x="875" y="333"/>
                      <a:pt x="863" y="271"/>
                    </a:cubicBezTo>
                    <a:cubicBezTo>
                      <a:pt x="839" y="222"/>
                      <a:pt x="863" y="160"/>
                      <a:pt x="802" y="111"/>
                    </a:cubicBezTo>
                    <a:cubicBezTo>
                      <a:pt x="784" y="93"/>
                      <a:pt x="762" y="90"/>
                      <a:pt x="738" y="90"/>
                    </a:cubicBezTo>
                    <a:cubicBezTo>
                      <a:pt x="723" y="90"/>
                      <a:pt x="706" y="91"/>
                      <a:pt x="691" y="91"/>
                    </a:cubicBezTo>
                    <a:cubicBezTo>
                      <a:pt x="663" y="91"/>
                      <a:pt x="637" y="87"/>
                      <a:pt x="617" y="62"/>
                    </a:cubicBezTo>
                    <a:cubicBezTo>
                      <a:pt x="567" y="25"/>
                      <a:pt x="518" y="0"/>
                      <a:pt x="4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4" name="Google Shape;2554;p55"/>
              <p:cNvSpPr/>
              <p:nvPr/>
            </p:nvSpPr>
            <p:spPr>
              <a:xfrm>
                <a:off x="4389225" y="5064700"/>
                <a:ext cx="23125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568" extrusionOk="0">
                    <a:moveTo>
                      <a:pt x="863" y="1"/>
                    </a:moveTo>
                    <a:cubicBezTo>
                      <a:pt x="814" y="1"/>
                      <a:pt x="789" y="1"/>
                      <a:pt x="777" y="63"/>
                    </a:cubicBezTo>
                    <a:cubicBezTo>
                      <a:pt x="777" y="112"/>
                      <a:pt x="789" y="173"/>
                      <a:pt x="715" y="186"/>
                    </a:cubicBezTo>
                    <a:cubicBezTo>
                      <a:pt x="642" y="198"/>
                      <a:pt x="666" y="235"/>
                      <a:pt x="605" y="297"/>
                    </a:cubicBezTo>
                    <a:cubicBezTo>
                      <a:pt x="574" y="315"/>
                      <a:pt x="537" y="324"/>
                      <a:pt x="501" y="324"/>
                    </a:cubicBezTo>
                    <a:cubicBezTo>
                      <a:pt x="466" y="324"/>
                      <a:pt x="432" y="315"/>
                      <a:pt x="407" y="297"/>
                    </a:cubicBezTo>
                    <a:cubicBezTo>
                      <a:pt x="394" y="283"/>
                      <a:pt x="385" y="278"/>
                      <a:pt x="378" y="278"/>
                    </a:cubicBezTo>
                    <a:cubicBezTo>
                      <a:pt x="360" y="278"/>
                      <a:pt x="357" y="316"/>
                      <a:pt x="321" y="334"/>
                    </a:cubicBezTo>
                    <a:cubicBezTo>
                      <a:pt x="299" y="350"/>
                      <a:pt x="262" y="357"/>
                      <a:pt x="222" y="357"/>
                    </a:cubicBezTo>
                    <a:cubicBezTo>
                      <a:pt x="173" y="357"/>
                      <a:pt x="121" y="347"/>
                      <a:pt x="87" y="334"/>
                    </a:cubicBezTo>
                    <a:cubicBezTo>
                      <a:pt x="71" y="330"/>
                      <a:pt x="57" y="329"/>
                      <a:pt x="45" y="329"/>
                    </a:cubicBezTo>
                    <a:cubicBezTo>
                      <a:pt x="14" y="329"/>
                      <a:pt x="1" y="340"/>
                      <a:pt x="1" y="358"/>
                    </a:cubicBezTo>
                    <a:cubicBezTo>
                      <a:pt x="1" y="494"/>
                      <a:pt x="297" y="568"/>
                      <a:pt x="420" y="568"/>
                    </a:cubicBezTo>
                    <a:cubicBezTo>
                      <a:pt x="518" y="568"/>
                      <a:pt x="617" y="506"/>
                      <a:pt x="679" y="420"/>
                    </a:cubicBezTo>
                    <a:cubicBezTo>
                      <a:pt x="703" y="358"/>
                      <a:pt x="765" y="321"/>
                      <a:pt x="826" y="321"/>
                    </a:cubicBezTo>
                    <a:cubicBezTo>
                      <a:pt x="900" y="309"/>
                      <a:pt x="863" y="260"/>
                      <a:pt x="863" y="235"/>
                    </a:cubicBezTo>
                    <a:cubicBezTo>
                      <a:pt x="863" y="210"/>
                      <a:pt x="925" y="149"/>
                      <a:pt x="925" y="100"/>
                    </a:cubicBezTo>
                    <a:cubicBezTo>
                      <a:pt x="925" y="63"/>
                      <a:pt x="913" y="1"/>
                      <a:pt x="86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5" name="Google Shape;2555;p55"/>
              <p:cNvSpPr/>
              <p:nvPr/>
            </p:nvSpPr>
            <p:spPr>
              <a:xfrm>
                <a:off x="4425275" y="5071150"/>
                <a:ext cx="865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346" h="470" extrusionOk="0">
                    <a:moveTo>
                      <a:pt x="31" y="0"/>
                    </a:moveTo>
                    <a:cubicBezTo>
                      <a:pt x="29" y="0"/>
                      <a:pt x="27" y="1"/>
                      <a:pt x="25" y="2"/>
                    </a:cubicBezTo>
                    <a:cubicBezTo>
                      <a:pt x="0" y="14"/>
                      <a:pt x="50" y="150"/>
                      <a:pt x="87" y="236"/>
                    </a:cubicBezTo>
                    <a:cubicBezTo>
                      <a:pt x="111" y="310"/>
                      <a:pt x="210" y="458"/>
                      <a:pt x="259" y="470"/>
                    </a:cubicBezTo>
                    <a:cubicBezTo>
                      <a:pt x="308" y="470"/>
                      <a:pt x="345" y="470"/>
                      <a:pt x="345" y="408"/>
                    </a:cubicBezTo>
                    <a:cubicBezTo>
                      <a:pt x="345" y="334"/>
                      <a:pt x="308" y="273"/>
                      <a:pt x="247" y="236"/>
                    </a:cubicBezTo>
                    <a:cubicBezTo>
                      <a:pt x="198" y="187"/>
                      <a:pt x="148" y="150"/>
                      <a:pt x="99" y="100"/>
                    </a:cubicBezTo>
                    <a:cubicBezTo>
                      <a:pt x="54" y="55"/>
                      <a:pt x="50" y="0"/>
                      <a:pt x="3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6" name="Google Shape;2556;p55"/>
              <p:cNvSpPr/>
              <p:nvPr/>
            </p:nvSpPr>
            <p:spPr>
              <a:xfrm>
                <a:off x="4456375" y="5100400"/>
                <a:ext cx="65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01" extrusionOk="0">
                    <a:moveTo>
                      <a:pt x="3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1" y="27"/>
                      <a:pt x="1" y="125"/>
                      <a:pt x="75" y="125"/>
                    </a:cubicBezTo>
                    <a:cubicBezTo>
                      <a:pt x="137" y="134"/>
                      <a:pt x="205" y="200"/>
                      <a:pt x="239" y="200"/>
                    </a:cubicBezTo>
                    <a:cubicBezTo>
                      <a:pt x="252" y="200"/>
                      <a:pt x="260" y="190"/>
                      <a:pt x="260" y="162"/>
                    </a:cubicBezTo>
                    <a:cubicBezTo>
                      <a:pt x="235" y="101"/>
                      <a:pt x="186" y="39"/>
                      <a:pt x="124" y="39"/>
                    </a:cubicBezTo>
                    <a:cubicBezTo>
                      <a:pt x="69" y="39"/>
                      <a:pt x="15" y="0"/>
                      <a:pt x="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7" name="Google Shape;2557;p55"/>
              <p:cNvSpPr/>
              <p:nvPr/>
            </p:nvSpPr>
            <p:spPr>
              <a:xfrm>
                <a:off x="4447800" y="5088300"/>
                <a:ext cx="1100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440" h="253" extrusionOk="0">
                    <a:moveTo>
                      <a:pt x="42" y="1"/>
                    </a:moveTo>
                    <a:cubicBezTo>
                      <a:pt x="0" y="1"/>
                      <a:pt x="76" y="58"/>
                      <a:pt x="97" y="80"/>
                    </a:cubicBezTo>
                    <a:cubicBezTo>
                      <a:pt x="196" y="141"/>
                      <a:pt x="307" y="191"/>
                      <a:pt x="406" y="252"/>
                    </a:cubicBezTo>
                    <a:cubicBezTo>
                      <a:pt x="407" y="252"/>
                      <a:pt x="408" y="253"/>
                      <a:pt x="408" y="253"/>
                    </a:cubicBezTo>
                    <a:cubicBezTo>
                      <a:pt x="440" y="253"/>
                      <a:pt x="145" y="18"/>
                      <a:pt x="73" y="6"/>
                    </a:cubicBezTo>
                    <a:cubicBezTo>
                      <a:pt x="59" y="2"/>
                      <a:pt x="49" y="1"/>
                      <a:pt x="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8" name="Google Shape;2558;p55"/>
              <p:cNvSpPr/>
              <p:nvPr/>
            </p:nvSpPr>
            <p:spPr>
              <a:xfrm>
                <a:off x="4437850" y="5081100"/>
                <a:ext cx="4725" cy="5325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13" extrusionOk="0">
                    <a:moveTo>
                      <a:pt x="8" y="1"/>
                    </a:moveTo>
                    <a:cubicBezTo>
                      <a:pt x="3" y="1"/>
                      <a:pt x="1" y="4"/>
                      <a:pt x="3" y="10"/>
                    </a:cubicBezTo>
                    <a:cubicBezTo>
                      <a:pt x="3" y="66"/>
                      <a:pt x="164" y="213"/>
                      <a:pt x="186" y="213"/>
                    </a:cubicBezTo>
                    <a:cubicBezTo>
                      <a:pt x="188" y="213"/>
                      <a:pt x="189" y="211"/>
                      <a:pt x="187" y="207"/>
                    </a:cubicBezTo>
                    <a:cubicBezTo>
                      <a:pt x="177" y="122"/>
                      <a:pt x="38" y="1"/>
                      <a:pt x="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9" name="Google Shape;2559;p55"/>
              <p:cNvSpPr/>
              <p:nvPr/>
            </p:nvSpPr>
            <p:spPr>
              <a:xfrm>
                <a:off x="4481650" y="5179000"/>
                <a:ext cx="1912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765" h="605" extrusionOk="0">
                    <a:moveTo>
                      <a:pt x="87" y="0"/>
                    </a:moveTo>
                    <a:cubicBezTo>
                      <a:pt x="0" y="0"/>
                      <a:pt x="358" y="468"/>
                      <a:pt x="715" y="604"/>
                    </a:cubicBezTo>
                    <a:cubicBezTo>
                      <a:pt x="716" y="604"/>
                      <a:pt x="717" y="605"/>
                      <a:pt x="718" y="605"/>
                    </a:cubicBezTo>
                    <a:cubicBezTo>
                      <a:pt x="765" y="605"/>
                      <a:pt x="159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0" name="Google Shape;2560;p55"/>
              <p:cNvSpPr/>
              <p:nvPr/>
            </p:nvSpPr>
            <p:spPr>
              <a:xfrm>
                <a:off x="4533575" y="5285350"/>
                <a:ext cx="13100" cy="187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749" extrusionOk="0">
                    <a:moveTo>
                      <a:pt x="7" y="0"/>
                    </a:moveTo>
                    <a:cubicBezTo>
                      <a:pt x="2" y="0"/>
                      <a:pt x="1" y="7"/>
                      <a:pt x="6" y="22"/>
                    </a:cubicBezTo>
                    <a:cubicBezTo>
                      <a:pt x="43" y="96"/>
                      <a:pt x="153" y="170"/>
                      <a:pt x="153" y="244"/>
                    </a:cubicBezTo>
                    <a:cubicBezTo>
                      <a:pt x="153" y="317"/>
                      <a:pt x="153" y="305"/>
                      <a:pt x="215" y="404"/>
                    </a:cubicBezTo>
                    <a:cubicBezTo>
                      <a:pt x="277" y="490"/>
                      <a:pt x="314" y="539"/>
                      <a:pt x="363" y="564"/>
                    </a:cubicBezTo>
                    <a:cubicBezTo>
                      <a:pt x="424" y="576"/>
                      <a:pt x="388" y="564"/>
                      <a:pt x="388" y="638"/>
                    </a:cubicBezTo>
                    <a:cubicBezTo>
                      <a:pt x="375" y="724"/>
                      <a:pt x="498" y="749"/>
                      <a:pt x="498" y="749"/>
                    </a:cubicBezTo>
                    <a:cubicBezTo>
                      <a:pt x="486" y="638"/>
                      <a:pt x="523" y="625"/>
                      <a:pt x="461" y="564"/>
                    </a:cubicBezTo>
                    <a:cubicBezTo>
                      <a:pt x="400" y="490"/>
                      <a:pt x="388" y="502"/>
                      <a:pt x="388" y="453"/>
                    </a:cubicBezTo>
                    <a:cubicBezTo>
                      <a:pt x="400" y="404"/>
                      <a:pt x="449" y="379"/>
                      <a:pt x="388" y="317"/>
                    </a:cubicBezTo>
                    <a:cubicBezTo>
                      <a:pt x="326" y="244"/>
                      <a:pt x="277" y="244"/>
                      <a:pt x="190" y="157"/>
                    </a:cubicBezTo>
                    <a:cubicBezTo>
                      <a:pt x="122" y="98"/>
                      <a:pt x="29" y="0"/>
                      <a:pt x="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1" name="Google Shape;2561;p55"/>
              <p:cNvSpPr/>
              <p:nvPr/>
            </p:nvSpPr>
            <p:spPr>
              <a:xfrm>
                <a:off x="4539550" y="5303200"/>
                <a:ext cx="28675" cy="39475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1579" extrusionOk="0">
                    <a:moveTo>
                      <a:pt x="407" y="0"/>
                    </a:moveTo>
                    <a:cubicBezTo>
                      <a:pt x="400" y="0"/>
                      <a:pt x="406" y="19"/>
                      <a:pt x="420" y="59"/>
                    </a:cubicBezTo>
                    <a:cubicBezTo>
                      <a:pt x="429" y="116"/>
                      <a:pt x="424" y="158"/>
                      <a:pt x="405" y="158"/>
                    </a:cubicBezTo>
                    <a:cubicBezTo>
                      <a:pt x="399" y="158"/>
                      <a:pt x="391" y="154"/>
                      <a:pt x="383" y="146"/>
                    </a:cubicBezTo>
                    <a:cubicBezTo>
                      <a:pt x="351" y="103"/>
                      <a:pt x="328" y="69"/>
                      <a:pt x="290" y="69"/>
                    </a:cubicBezTo>
                    <a:cubicBezTo>
                      <a:pt x="284" y="69"/>
                      <a:pt x="278" y="70"/>
                      <a:pt x="272" y="72"/>
                    </a:cubicBezTo>
                    <a:cubicBezTo>
                      <a:pt x="235" y="84"/>
                      <a:pt x="247" y="380"/>
                      <a:pt x="247" y="466"/>
                    </a:cubicBezTo>
                    <a:cubicBezTo>
                      <a:pt x="235" y="540"/>
                      <a:pt x="222" y="614"/>
                      <a:pt x="185" y="688"/>
                    </a:cubicBezTo>
                    <a:cubicBezTo>
                      <a:pt x="173" y="737"/>
                      <a:pt x="99" y="737"/>
                      <a:pt x="62" y="774"/>
                    </a:cubicBezTo>
                    <a:cubicBezTo>
                      <a:pt x="25" y="823"/>
                      <a:pt x="1" y="934"/>
                      <a:pt x="50" y="934"/>
                    </a:cubicBezTo>
                    <a:cubicBezTo>
                      <a:pt x="87" y="934"/>
                      <a:pt x="346" y="1057"/>
                      <a:pt x="346" y="1131"/>
                    </a:cubicBezTo>
                    <a:cubicBezTo>
                      <a:pt x="346" y="1230"/>
                      <a:pt x="321" y="1316"/>
                      <a:pt x="284" y="1402"/>
                    </a:cubicBezTo>
                    <a:cubicBezTo>
                      <a:pt x="247" y="1464"/>
                      <a:pt x="247" y="1563"/>
                      <a:pt x="284" y="1563"/>
                    </a:cubicBezTo>
                    <a:cubicBezTo>
                      <a:pt x="300" y="1563"/>
                      <a:pt x="350" y="1579"/>
                      <a:pt x="395" y="1579"/>
                    </a:cubicBezTo>
                    <a:cubicBezTo>
                      <a:pt x="418" y="1579"/>
                      <a:pt x="440" y="1575"/>
                      <a:pt x="457" y="1563"/>
                    </a:cubicBezTo>
                    <a:cubicBezTo>
                      <a:pt x="494" y="1513"/>
                      <a:pt x="654" y="1242"/>
                      <a:pt x="703" y="1181"/>
                    </a:cubicBezTo>
                    <a:cubicBezTo>
                      <a:pt x="752" y="1131"/>
                      <a:pt x="789" y="1057"/>
                      <a:pt x="777" y="996"/>
                    </a:cubicBezTo>
                    <a:cubicBezTo>
                      <a:pt x="777" y="922"/>
                      <a:pt x="752" y="922"/>
                      <a:pt x="777" y="860"/>
                    </a:cubicBezTo>
                    <a:cubicBezTo>
                      <a:pt x="809" y="807"/>
                      <a:pt x="832" y="772"/>
                      <a:pt x="878" y="772"/>
                    </a:cubicBezTo>
                    <a:cubicBezTo>
                      <a:pt x="885" y="772"/>
                      <a:pt x="892" y="772"/>
                      <a:pt x="900" y="774"/>
                    </a:cubicBezTo>
                    <a:cubicBezTo>
                      <a:pt x="927" y="781"/>
                      <a:pt x="950" y="791"/>
                      <a:pt x="968" y="791"/>
                    </a:cubicBezTo>
                    <a:cubicBezTo>
                      <a:pt x="982" y="791"/>
                      <a:pt x="993" y="784"/>
                      <a:pt x="999" y="762"/>
                    </a:cubicBezTo>
                    <a:cubicBezTo>
                      <a:pt x="1023" y="725"/>
                      <a:pt x="1060" y="663"/>
                      <a:pt x="1097" y="577"/>
                    </a:cubicBezTo>
                    <a:cubicBezTo>
                      <a:pt x="1134" y="491"/>
                      <a:pt x="1097" y="429"/>
                      <a:pt x="1110" y="367"/>
                    </a:cubicBezTo>
                    <a:cubicBezTo>
                      <a:pt x="1134" y="318"/>
                      <a:pt x="1147" y="306"/>
                      <a:pt x="1097" y="306"/>
                    </a:cubicBezTo>
                    <a:cubicBezTo>
                      <a:pt x="1023" y="306"/>
                      <a:pt x="962" y="330"/>
                      <a:pt x="912" y="380"/>
                    </a:cubicBezTo>
                    <a:cubicBezTo>
                      <a:pt x="882" y="410"/>
                      <a:pt x="870" y="431"/>
                      <a:pt x="846" y="431"/>
                    </a:cubicBezTo>
                    <a:cubicBezTo>
                      <a:pt x="830" y="431"/>
                      <a:pt x="810" y="423"/>
                      <a:pt x="777" y="404"/>
                    </a:cubicBezTo>
                    <a:cubicBezTo>
                      <a:pt x="691" y="367"/>
                      <a:pt x="530" y="318"/>
                      <a:pt x="530" y="256"/>
                    </a:cubicBezTo>
                    <a:cubicBezTo>
                      <a:pt x="530" y="170"/>
                      <a:pt x="506" y="96"/>
                      <a:pt x="457" y="35"/>
                    </a:cubicBezTo>
                    <a:cubicBezTo>
                      <a:pt x="429" y="13"/>
                      <a:pt x="414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2" name="Google Shape;2562;p55"/>
              <p:cNvSpPr/>
              <p:nvPr/>
            </p:nvSpPr>
            <p:spPr>
              <a:xfrm>
                <a:off x="4496425" y="5334750"/>
                <a:ext cx="46050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2041" extrusionOk="0">
                    <a:moveTo>
                      <a:pt x="1489" y="1"/>
                    </a:moveTo>
                    <a:cubicBezTo>
                      <a:pt x="1479" y="1"/>
                      <a:pt x="1465" y="6"/>
                      <a:pt x="1442" y="17"/>
                    </a:cubicBezTo>
                    <a:cubicBezTo>
                      <a:pt x="1356" y="66"/>
                      <a:pt x="1294" y="128"/>
                      <a:pt x="1294" y="202"/>
                    </a:cubicBezTo>
                    <a:cubicBezTo>
                      <a:pt x="1294" y="264"/>
                      <a:pt x="1344" y="288"/>
                      <a:pt x="1270" y="338"/>
                    </a:cubicBezTo>
                    <a:cubicBezTo>
                      <a:pt x="1208" y="399"/>
                      <a:pt x="1171" y="572"/>
                      <a:pt x="1122" y="633"/>
                    </a:cubicBezTo>
                    <a:cubicBezTo>
                      <a:pt x="1048" y="732"/>
                      <a:pt x="949" y="818"/>
                      <a:pt x="851" y="904"/>
                    </a:cubicBezTo>
                    <a:cubicBezTo>
                      <a:pt x="752" y="941"/>
                      <a:pt x="666" y="1003"/>
                      <a:pt x="604" y="1077"/>
                    </a:cubicBezTo>
                    <a:cubicBezTo>
                      <a:pt x="555" y="1138"/>
                      <a:pt x="518" y="1151"/>
                      <a:pt x="432" y="1188"/>
                    </a:cubicBezTo>
                    <a:cubicBezTo>
                      <a:pt x="346" y="1225"/>
                      <a:pt x="309" y="1409"/>
                      <a:pt x="259" y="1446"/>
                    </a:cubicBezTo>
                    <a:cubicBezTo>
                      <a:pt x="198" y="1483"/>
                      <a:pt x="149" y="1471"/>
                      <a:pt x="112" y="1508"/>
                    </a:cubicBezTo>
                    <a:cubicBezTo>
                      <a:pt x="87" y="1570"/>
                      <a:pt x="75" y="1644"/>
                      <a:pt x="87" y="1718"/>
                    </a:cubicBezTo>
                    <a:cubicBezTo>
                      <a:pt x="87" y="1754"/>
                      <a:pt x="99" y="1791"/>
                      <a:pt x="50" y="1791"/>
                    </a:cubicBezTo>
                    <a:cubicBezTo>
                      <a:pt x="1" y="1791"/>
                      <a:pt x="50" y="1915"/>
                      <a:pt x="50" y="1915"/>
                    </a:cubicBezTo>
                    <a:cubicBezTo>
                      <a:pt x="112" y="1915"/>
                      <a:pt x="173" y="1915"/>
                      <a:pt x="235" y="1927"/>
                    </a:cubicBezTo>
                    <a:cubicBezTo>
                      <a:pt x="346" y="1952"/>
                      <a:pt x="383" y="2013"/>
                      <a:pt x="457" y="2038"/>
                    </a:cubicBezTo>
                    <a:cubicBezTo>
                      <a:pt x="472" y="2039"/>
                      <a:pt x="488" y="2040"/>
                      <a:pt x="504" y="2040"/>
                    </a:cubicBezTo>
                    <a:cubicBezTo>
                      <a:pt x="616" y="2040"/>
                      <a:pt x="740" y="2002"/>
                      <a:pt x="826" y="1927"/>
                    </a:cubicBezTo>
                    <a:cubicBezTo>
                      <a:pt x="949" y="1841"/>
                      <a:pt x="1036" y="1705"/>
                      <a:pt x="1060" y="1557"/>
                    </a:cubicBezTo>
                    <a:cubicBezTo>
                      <a:pt x="1097" y="1336"/>
                      <a:pt x="1110" y="1249"/>
                      <a:pt x="1233" y="1212"/>
                    </a:cubicBezTo>
                    <a:cubicBezTo>
                      <a:pt x="1348" y="1189"/>
                      <a:pt x="1334" y="1113"/>
                      <a:pt x="1402" y="1113"/>
                    </a:cubicBezTo>
                    <a:cubicBezTo>
                      <a:pt x="1407" y="1113"/>
                      <a:pt x="1412" y="1113"/>
                      <a:pt x="1418" y="1114"/>
                    </a:cubicBezTo>
                    <a:cubicBezTo>
                      <a:pt x="1516" y="1114"/>
                      <a:pt x="1627" y="1114"/>
                      <a:pt x="1578" y="1040"/>
                    </a:cubicBezTo>
                    <a:cubicBezTo>
                      <a:pt x="1516" y="966"/>
                      <a:pt x="1479" y="1028"/>
                      <a:pt x="1504" y="929"/>
                    </a:cubicBezTo>
                    <a:cubicBezTo>
                      <a:pt x="1541" y="818"/>
                      <a:pt x="1664" y="732"/>
                      <a:pt x="1713" y="621"/>
                    </a:cubicBezTo>
                    <a:cubicBezTo>
                      <a:pt x="1750" y="498"/>
                      <a:pt x="1824" y="411"/>
                      <a:pt x="1824" y="338"/>
                    </a:cubicBezTo>
                    <a:cubicBezTo>
                      <a:pt x="1824" y="264"/>
                      <a:pt x="1800" y="264"/>
                      <a:pt x="1824" y="214"/>
                    </a:cubicBezTo>
                    <a:cubicBezTo>
                      <a:pt x="1841" y="172"/>
                      <a:pt x="1841" y="159"/>
                      <a:pt x="1822" y="159"/>
                    </a:cubicBezTo>
                    <a:cubicBezTo>
                      <a:pt x="1814" y="159"/>
                      <a:pt x="1803" y="161"/>
                      <a:pt x="1787" y="165"/>
                    </a:cubicBezTo>
                    <a:cubicBezTo>
                      <a:pt x="1782" y="166"/>
                      <a:pt x="1777" y="167"/>
                      <a:pt x="1774" y="167"/>
                    </a:cubicBezTo>
                    <a:cubicBezTo>
                      <a:pt x="1741" y="167"/>
                      <a:pt x="1753" y="124"/>
                      <a:pt x="1775" y="91"/>
                    </a:cubicBezTo>
                    <a:cubicBezTo>
                      <a:pt x="1777" y="85"/>
                      <a:pt x="1777" y="83"/>
                      <a:pt x="1775" y="83"/>
                    </a:cubicBezTo>
                    <a:cubicBezTo>
                      <a:pt x="1765" y="83"/>
                      <a:pt x="1708" y="158"/>
                      <a:pt x="1676" y="190"/>
                    </a:cubicBezTo>
                    <a:cubicBezTo>
                      <a:pt x="1661" y="206"/>
                      <a:pt x="1642" y="210"/>
                      <a:pt x="1627" y="210"/>
                    </a:cubicBezTo>
                    <a:cubicBezTo>
                      <a:pt x="1606" y="210"/>
                      <a:pt x="1590" y="202"/>
                      <a:pt x="1590" y="202"/>
                    </a:cubicBezTo>
                    <a:cubicBezTo>
                      <a:pt x="1553" y="153"/>
                      <a:pt x="1590" y="140"/>
                      <a:pt x="1541" y="91"/>
                    </a:cubicBezTo>
                    <a:cubicBezTo>
                      <a:pt x="1494" y="53"/>
                      <a:pt x="1519" y="1"/>
                      <a:pt x="14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3" name="Google Shape;2563;p55"/>
              <p:cNvSpPr/>
              <p:nvPr/>
            </p:nvSpPr>
            <p:spPr>
              <a:xfrm>
                <a:off x="4503825" y="5386300"/>
                <a:ext cx="2475" cy="31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124" extrusionOk="0">
                    <a:moveTo>
                      <a:pt x="13" y="1"/>
                    </a:moveTo>
                    <a:lnTo>
                      <a:pt x="0" y="124"/>
                    </a:lnTo>
                    <a:lnTo>
                      <a:pt x="99" y="124"/>
                    </a:lnTo>
                    <a:cubicBezTo>
                      <a:pt x="62" y="87"/>
                      <a:pt x="25" y="50"/>
                      <a:pt x="1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4" name="Google Shape;2564;p55"/>
              <p:cNvSpPr/>
              <p:nvPr/>
            </p:nvSpPr>
            <p:spPr>
              <a:xfrm>
                <a:off x="4365525" y="5336500"/>
                <a:ext cx="23125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922" extrusionOk="0">
                    <a:moveTo>
                      <a:pt x="69" y="0"/>
                    </a:moveTo>
                    <a:cubicBezTo>
                      <a:pt x="48" y="0"/>
                      <a:pt x="32" y="6"/>
                      <a:pt x="25" y="21"/>
                    </a:cubicBezTo>
                    <a:cubicBezTo>
                      <a:pt x="0" y="107"/>
                      <a:pt x="185" y="452"/>
                      <a:pt x="197" y="502"/>
                    </a:cubicBezTo>
                    <a:cubicBezTo>
                      <a:pt x="210" y="551"/>
                      <a:pt x="185" y="526"/>
                      <a:pt x="173" y="551"/>
                    </a:cubicBezTo>
                    <a:cubicBezTo>
                      <a:pt x="173" y="625"/>
                      <a:pt x="197" y="711"/>
                      <a:pt x="247" y="773"/>
                    </a:cubicBezTo>
                    <a:cubicBezTo>
                      <a:pt x="293" y="819"/>
                      <a:pt x="429" y="922"/>
                      <a:pt x="495" y="922"/>
                    </a:cubicBezTo>
                    <a:cubicBezTo>
                      <a:pt x="499" y="922"/>
                      <a:pt x="502" y="921"/>
                      <a:pt x="505" y="921"/>
                    </a:cubicBezTo>
                    <a:cubicBezTo>
                      <a:pt x="567" y="921"/>
                      <a:pt x="555" y="834"/>
                      <a:pt x="579" y="797"/>
                    </a:cubicBezTo>
                    <a:cubicBezTo>
                      <a:pt x="582" y="792"/>
                      <a:pt x="586" y="790"/>
                      <a:pt x="589" y="790"/>
                    </a:cubicBezTo>
                    <a:cubicBezTo>
                      <a:pt x="612" y="790"/>
                      <a:pt x="638" y="872"/>
                      <a:pt x="641" y="872"/>
                    </a:cubicBezTo>
                    <a:cubicBezTo>
                      <a:pt x="641" y="872"/>
                      <a:pt x="641" y="872"/>
                      <a:pt x="641" y="871"/>
                    </a:cubicBezTo>
                    <a:cubicBezTo>
                      <a:pt x="653" y="822"/>
                      <a:pt x="653" y="773"/>
                      <a:pt x="653" y="736"/>
                    </a:cubicBezTo>
                    <a:cubicBezTo>
                      <a:pt x="653" y="712"/>
                      <a:pt x="664" y="703"/>
                      <a:pt x="679" y="703"/>
                    </a:cubicBezTo>
                    <a:cubicBezTo>
                      <a:pt x="703" y="703"/>
                      <a:pt x="737" y="725"/>
                      <a:pt x="752" y="748"/>
                    </a:cubicBezTo>
                    <a:cubicBezTo>
                      <a:pt x="769" y="760"/>
                      <a:pt x="781" y="774"/>
                      <a:pt x="789" y="774"/>
                    </a:cubicBezTo>
                    <a:cubicBezTo>
                      <a:pt x="798" y="774"/>
                      <a:pt x="801" y="757"/>
                      <a:pt x="801" y="699"/>
                    </a:cubicBezTo>
                    <a:cubicBezTo>
                      <a:pt x="789" y="613"/>
                      <a:pt x="801" y="514"/>
                      <a:pt x="838" y="428"/>
                    </a:cubicBezTo>
                    <a:cubicBezTo>
                      <a:pt x="863" y="391"/>
                      <a:pt x="863" y="428"/>
                      <a:pt x="863" y="341"/>
                    </a:cubicBezTo>
                    <a:cubicBezTo>
                      <a:pt x="863" y="255"/>
                      <a:pt x="924" y="58"/>
                      <a:pt x="863" y="21"/>
                    </a:cubicBezTo>
                    <a:cubicBezTo>
                      <a:pt x="846" y="10"/>
                      <a:pt x="824" y="4"/>
                      <a:pt x="802" y="4"/>
                    </a:cubicBezTo>
                    <a:cubicBezTo>
                      <a:pt x="775" y="4"/>
                      <a:pt x="747" y="13"/>
                      <a:pt x="727" y="33"/>
                    </a:cubicBezTo>
                    <a:cubicBezTo>
                      <a:pt x="628" y="83"/>
                      <a:pt x="518" y="107"/>
                      <a:pt x="394" y="107"/>
                    </a:cubicBezTo>
                    <a:cubicBezTo>
                      <a:pt x="325" y="97"/>
                      <a:pt x="153" y="0"/>
                      <a:pt x="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5" name="Google Shape;2565;p55"/>
              <p:cNvSpPr/>
              <p:nvPr/>
            </p:nvSpPr>
            <p:spPr>
              <a:xfrm>
                <a:off x="4384375" y="5328275"/>
                <a:ext cx="3850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154" h="234" extrusionOk="0">
                    <a:moveTo>
                      <a:pt x="47" y="0"/>
                    </a:moveTo>
                    <a:cubicBezTo>
                      <a:pt x="42" y="0"/>
                      <a:pt x="38" y="2"/>
                      <a:pt x="35" y="5"/>
                    </a:cubicBezTo>
                    <a:cubicBezTo>
                      <a:pt x="1" y="16"/>
                      <a:pt x="90" y="233"/>
                      <a:pt x="116" y="233"/>
                    </a:cubicBezTo>
                    <a:cubicBezTo>
                      <a:pt x="118" y="233"/>
                      <a:pt x="120" y="231"/>
                      <a:pt x="121" y="227"/>
                    </a:cubicBezTo>
                    <a:cubicBezTo>
                      <a:pt x="153" y="76"/>
                      <a:pt x="82" y="0"/>
                      <a:pt x="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6" name="Google Shape;2566;p55"/>
              <p:cNvSpPr/>
              <p:nvPr/>
            </p:nvSpPr>
            <p:spPr>
              <a:xfrm>
                <a:off x="4359650" y="5328050"/>
                <a:ext cx="2775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25" extrusionOk="0">
                    <a:moveTo>
                      <a:pt x="58" y="1"/>
                    </a:moveTo>
                    <a:cubicBezTo>
                      <a:pt x="55" y="1"/>
                      <a:pt x="53" y="1"/>
                      <a:pt x="50" y="2"/>
                    </a:cubicBezTo>
                    <a:cubicBezTo>
                      <a:pt x="1" y="14"/>
                      <a:pt x="26" y="125"/>
                      <a:pt x="63" y="125"/>
                    </a:cubicBezTo>
                    <a:cubicBezTo>
                      <a:pt x="98" y="125"/>
                      <a:pt x="111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7" name="Google Shape;2567;p55"/>
              <p:cNvSpPr/>
              <p:nvPr/>
            </p:nvSpPr>
            <p:spPr>
              <a:xfrm>
                <a:off x="3987250" y="4966150"/>
                <a:ext cx="12350" cy="25575"/>
              </a:xfrm>
              <a:custGeom>
                <a:avLst/>
                <a:gdLst/>
                <a:ahLst/>
                <a:cxnLst/>
                <a:rect l="l" t="t" r="r" b="b"/>
                <a:pathLst>
                  <a:path w="494" h="1023" extrusionOk="0">
                    <a:moveTo>
                      <a:pt x="99" y="0"/>
                    </a:moveTo>
                    <a:cubicBezTo>
                      <a:pt x="62" y="0"/>
                      <a:pt x="87" y="0"/>
                      <a:pt x="87" y="49"/>
                    </a:cubicBezTo>
                    <a:cubicBezTo>
                      <a:pt x="87" y="136"/>
                      <a:pt x="74" y="222"/>
                      <a:pt x="50" y="320"/>
                    </a:cubicBezTo>
                    <a:cubicBezTo>
                      <a:pt x="25" y="394"/>
                      <a:pt x="13" y="481"/>
                      <a:pt x="13" y="579"/>
                    </a:cubicBezTo>
                    <a:cubicBezTo>
                      <a:pt x="0" y="690"/>
                      <a:pt x="25" y="813"/>
                      <a:pt x="87" y="924"/>
                    </a:cubicBezTo>
                    <a:cubicBezTo>
                      <a:pt x="128" y="990"/>
                      <a:pt x="169" y="1023"/>
                      <a:pt x="217" y="1023"/>
                    </a:cubicBezTo>
                    <a:cubicBezTo>
                      <a:pt x="241" y="1023"/>
                      <a:pt x="267" y="1015"/>
                      <a:pt x="296" y="998"/>
                    </a:cubicBezTo>
                    <a:cubicBezTo>
                      <a:pt x="382" y="961"/>
                      <a:pt x="444" y="887"/>
                      <a:pt x="469" y="801"/>
                    </a:cubicBezTo>
                    <a:cubicBezTo>
                      <a:pt x="493" y="702"/>
                      <a:pt x="469" y="604"/>
                      <a:pt x="432" y="530"/>
                    </a:cubicBezTo>
                    <a:cubicBezTo>
                      <a:pt x="395" y="407"/>
                      <a:pt x="308" y="222"/>
                      <a:pt x="272" y="160"/>
                    </a:cubicBezTo>
                    <a:cubicBezTo>
                      <a:pt x="235" y="86"/>
                      <a:pt x="148" y="0"/>
                      <a:pt x="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8" name="Google Shape;2568;p55"/>
              <p:cNvSpPr/>
              <p:nvPr/>
            </p:nvSpPr>
            <p:spPr>
              <a:xfrm>
                <a:off x="3767300" y="5117100"/>
                <a:ext cx="43150" cy="97475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3899" extrusionOk="0">
                    <a:moveTo>
                      <a:pt x="1415" y="1"/>
                    </a:moveTo>
                    <a:cubicBezTo>
                      <a:pt x="1411" y="1"/>
                      <a:pt x="1408" y="4"/>
                      <a:pt x="1406" y="12"/>
                    </a:cubicBezTo>
                    <a:cubicBezTo>
                      <a:pt x="1393" y="49"/>
                      <a:pt x="1369" y="111"/>
                      <a:pt x="1356" y="160"/>
                    </a:cubicBezTo>
                    <a:cubicBezTo>
                      <a:pt x="1344" y="234"/>
                      <a:pt x="1319" y="308"/>
                      <a:pt x="1295" y="394"/>
                    </a:cubicBezTo>
                    <a:cubicBezTo>
                      <a:pt x="1273" y="394"/>
                      <a:pt x="1261" y="460"/>
                      <a:pt x="1225" y="460"/>
                    </a:cubicBezTo>
                    <a:cubicBezTo>
                      <a:pt x="1220" y="460"/>
                      <a:pt x="1215" y="459"/>
                      <a:pt x="1208" y="456"/>
                    </a:cubicBezTo>
                    <a:cubicBezTo>
                      <a:pt x="1185" y="448"/>
                      <a:pt x="1158" y="431"/>
                      <a:pt x="1137" y="431"/>
                    </a:cubicBezTo>
                    <a:cubicBezTo>
                      <a:pt x="1124" y="431"/>
                      <a:pt x="1115" y="437"/>
                      <a:pt x="1110" y="456"/>
                    </a:cubicBezTo>
                    <a:cubicBezTo>
                      <a:pt x="1110" y="492"/>
                      <a:pt x="1147" y="480"/>
                      <a:pt x="1135" y="542"/>
                    </a:cubicBezTo>
                    <a:cubicBezTo>
                      <a:pt x="1122" y="591"/>
                      <a:pt x="1110" y="591"/>
                      <a:pt x="1085" y="628"/>
                    </a:cubicBezTo>
                    <a:cubicBezTo>
                      <a:pt x="1061" y="665"/>
                      <a:pt x="1061" y="690"/>
                      <a:pt x="1085" y="714"/>
                    </a:cubicBezTo>
                    <a:cubicBezTo>
                      <a:pt x="1098" y="727"/>
                      <a:pt x="1159" y="751"/>
                      <a:pt x="1098" y="751"/>
                    </a:cubicBezTo>
                    <a:cubicBezTo>
                      <a:pt x="1089" y="750"/>
                      <a:pt x="1082" y="749"/>
                      <a:pt x="1074" y="749"/>
                    </a:cubicBezTo>
                    <a:cubicBezTo>
                      <a:pt x="1023" y="749"/>
                      <a:pt x="983" y="782"/>
                      <a:pt x="962" y="825"/>
                    </a:cubicBezTo>
                    <a:cubicBezTo>
                      <a:pt x="937" y="862"/>
                      <a:pt x="925" y="862"/>
                      <a:pt x="851" y="924"/>
                    </a:cubicBezTo>
                    <a:cubicBezTo>
                      <a:pt x="790" y="973"/>
                      <a:pt x="691" y="973"/>
                      <a:pt x="716" y="1022"/>
                    </a:cubicBezTo>
                    <a:cubicBezTo>
                      <a:pt x="735" y="1051"/>
                      <a:pt x="746" y="1080"/>
                      <a:pt x="734" y="1080"/>
                    </a:cubicBezTo>
                    <a:cubicBezTo>
                      <a:pt x="730" y="1080"/>
                      <a:pt x="724" y="1077"/>
                      <a:pt x="716" y="1072"/>
                    </a:cubicBezTo>
                    <a:cubicBezTo>
                      <a:pt x="691" y="1063"/>
                      <a:pt x="682" y="1038"/>
                      <a:pt x="657" y="1038"/>
                    </a:cubicBezTo>
                    <a:cubicBezTo>
                      <a:pt x="645" y="1038"/>
                      <a:pt x="628" y="1043"/>
                      <a:pt x="605" y="1059"/>
                    </a:cubicBezTo>
                    <a:cubicBezTo>
                      <a:pt x="531" y="1096"/>
                      <a:pt x="457" y="1133"/>
                      <a:pt x="371" y="1158"/>
                    </a:cubicBezTo>
                    <a:cubicBezTo>
                      <a:pt x="342" y="1158"/>
                      <a:pt x="318" y="1150"/>
                      <a:pt x="303" y="1150"/>
                    </a:cubicBezTo>
                    <a:cubicBezTo>
                      <a:pt x="291" y="1150"/>
                      <a:pt x="284" y="1154"/>
                      <a:pt x="284" y="1170"/>
                    </a:cubicBezTo>
                    <a:cubicBezTo>
                      <a:pt x="272" y="1219"/>
                      <a:pt x="210" y="1466"/>
                      <a:pt x="173" y="1577"/>
                    </a:cubicBezTo>
                    <a:cubicBezTo>
                      <a:pt x="186" y="1749"/>
                      <a:pt x="210" y="1922"/>
                      <a:pt x="260" y="2082"/>
                    </a:cubicBezTo>
                    <a:cubicBezTo>
                      <a:pt x="272" y="2193"/>
                      <a:pt x="272" y="2316"/>
                      <a:pt x="235" y="2415"/>
                    </a:cubicBezTo>
                    <a:cubicBezTo>
                      <a:pt x="161" y="2526"/>
                      <a:pt x="87" y="2636"/>
                      <a:pt x="38" y="2760"/>
                    </a:cubicBezTo>
                    <a:cubicBezTo>
                      <a:pt x="13" y="2871"/>
                      <a:pt x="1" y="2981"/>
                      <a:pt x="26" y="3092"/>
                    </a:cubicBezTo>
                    <a:cubicBezTo>
                      <a:pt x="63" y="3142"/>
                      <a:pt x="161" y="3228"/>
                      <a:pt x="124" y="3314"/>
                    </a:cubicBezTo>
                    <a:cubicBezTo>
                      <a:pt x="87" y="3388"/>
                      <a:pt x="75" y="3388"/>
                      <a:pt x="87" y="3450"/>
                    </a:cubicBezTo>
                    <a:cubicBezTo>
                      <a:pt x="100" y="3573"/>
                      <a:pt x="161" y="3684"/>
                      <a:pt x="235" y="3782"/>
                    </a:cubicBezTo>
                    <a:cubicBezTo>
                      <a:pt x="310" y="3836"/>
                      <a:pt x="366" y="3898"/>
                      <a:pt x="459" y="3898"/>
                    </a:cubicBezTo>
                    <a:cubicBezTo>
                      <a:pt x="474" y="3898"/>
                      <a:pt x="490" y="3897"/>
                      <a:pt x="506" y="3893"/>
                    </a:cubicBezTo>
                    <a:cubicBezTo>
                      <a:pt x="605" y="3869"/>
                      <a:pt x="703" y="3844"/>
                      <a:pt x="790" y="3807"/>
                    </a:cubicBezTo>
                    <a:cubicBezTo>
                      <a:pt x="851" y="3782"/>
                      <a:pt x="1011" y="3536"/>
                      <a:pt x="1073" y="3228"/>
                    </a:cubicBezTo>
                    <a:cubicBezTo>
                      <a:pt x="1135" y="2895"/>
                      <a:pt x="1208" y="2562"/>
                      <a:pt x="1319" y="2230"/>
                    </a:cubicBezTo>
                    <a:cubicBezTo>
                      <a:pt x="1406" y="1983"/>
                      <a:pt x="1480" y="1725"/>
                      <a:pt x="1517" y="1466"/>
                    </a:cubicBezTo>
                    <a:cubicBezTo>
                      <a:pt x="1517" y="1306"/>
                      <a:pt x="1566" y="1306"/>
                      <a:pt x="1566" y="1256"/>
                    </a:cubicBezTo>
                    <a:cubicBezTo>
                      <a:pt x="1566" y="1207"/>
                      <a:pt x="1529" y="1084"/>
                      <a:pt x="1529" y="1022"/>
                    </a:cubicBezTo>
                    <a:cubicBezTo>
                      <a:pt x="1529" y="987"/>
                      <a:pt x="1554" y="958"/>
                      <a:pt x="1578" y="958"/>
                    </a:cubicBezTo>
                    <a:cubicBezTo>
                      <a:pt x="1587" y="958"/>
                      <a:pt x="1596" y="963"/>
                      <a:pt x="1603" y="973"/>
                    </a:cubicBezTo>
                    <a:cubicBezTo>
                      <a:pt x="1623" y="1014"/>
                      <a:pt x="1652" y="1081"/>
                      <a:pt x="1676" y="1081"/>
                    </a:cubicBezTo>
                    <a:cubicBezTo>
                      <a:pt x="1680" y="1081"/>
                      <a:pt x="1685" y="1078"/>
                      <a:pt x="1689" y="1072"/>
                    </a:cubicBezTo>
                    <a:cubicBezTo>
                      <a:pt x="1714" y="998"/>
                      <a:pt x="1726" y="911"/>
                      <a:pt x="1714" y="837"/>
                    </a:cubicBezTo>
                    <a:cubicBezTo>
                      <a:pt x="1677" y="751"/>
                      <a:pt x="1677" y="529"/>
                      <a:pt x="1627" y="406"/>
                    </a:cubicBezTo>
                    <a:cubicBezTo>
                      <a:pt x="1590" y="295"/>
                      <a:pt x="1541" y="184"/>
                      <a:pt x="1492" y="86"/>
                    </a:cubicBezTo>
                    <a:cubicBezTo>
                      <a:pt x="1453" y="47"/>
                      <a:pt x="1430" y="1"/>
                      <a:pt x="1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9" name="Google Shape;2569;p55"/>
              <p:cNvSpPr/>
              <p:nvPr/>
            </p:nvSpPr>
            <p:spPr>
              <a:xfrm>
                <a:off x="3862800" y="4434725"/>
                <a:ext cx="13200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528" h="386" extrusionOk="0">
                    <a:moveTo>
                      <a:pt x="132" y="0"/>
                    </a:moveTo>
                    <a:cubicBezTo>
                      <a:pt x="120" y="0"/>
                      <a:pt x="109" y="5"/>
                      <a:pt x="99" y="15"/>
                    </a:cubicBezTo>
                    <a:cubicBezTo>
                      <a:pt x="75" y="64"/>
                      <a:pt x="1" y="138"/>
                      <a:pt x="99" y="225"/>
                    </a:cubicBezTo>
                    <a:cubicBezTo>
                      <a:pt x="198" y="298"/>
                      <a:pt x="259" y="286"/>
                      <a:pt x="284" y="335"/>
                    </a:cubicBezTo>
                    <a:cubicBezTo>
                      <a:pt x="321" y="360"/>
                      <a:pt x="370" y="385"/>
                      <a:pt x="432" y="385"/>
                    </a:cubicBezTo>
                    <a:cubicBezTo>
                      <a:pt x="435" y="385"/>
                      <a:pt x="438" y="386"/>
                      <a:pt x="442" y="386"/>
                    </a:cubicBezTo>
                    <a:cubicBezTo>
                      <a:pt x="487" y="386"/>
                      <a:pt x="527" y="308"/>
                      <a:pt x="481" y="261"/>
                    </a:cubicBezTo>
                    <a:cubicBezTo>
                      <a:pt x="383" y="212"/>
                      <a:pt x="296" y="151"/>
                      <a:pt x="235" y="77"/>
                    </a:cubicBezTo>
                    <a:cubicBezTo>
                      <a:pt x="199" y="32"/>
                      <a:pt x="163" y="0"/>
                      <a:pt x="1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0" name="Google Shape;2570;p55"/>
              <p:cNvSpPr/>
              <p:nvPr/>
            </p:nvSpPr>
            <p:spPr>
              <a:xfrm>
                <a:off x="3801200" y="4447075"/>
                <a:ext cx="13275" cy="95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380" extrusionOk="0">
                    <a:moveTo>
                      <a:pt x="153" y="1"/>
                    </a:moveTo>
                    <a:cubicBezTo>
                      <a:pt x="36" y="1"/>
                      <a:pt x="24" y="103"/>
                      <a:pt x="13" y="162"/>
                    </a:cubicBezTo>
                    <a:cubicBezTo>
                      <a:pt x="0" y="236"/>
                      <a:pt x="62" y="322"/>
                      <a:pt x="173" y="371"/>
                    </a:cubicBezTo>
                    <a:cubicBezTo>
                      <a:pt x="184" y="377"/>
                      <a:pt x="197" y="379"/>
                      <a:pt x="211" y="379"/>
                    </a:cubicBezTo>
                    <a:cubicBezTo>
                      <a:pt x="315" y="379"/>
                      <a:pt x="471" y="229"/>
                      <a:pt x="493" y="174"/>
                    </a:cubicBezTo>
                    <a:cubicBezTo>
                      <a:pt x="530" y="112"/>
                      <a:pt x="321" y="14"/>
                      <a:pt x="173" y="2"/>
                    </a:cubicBezTo>
                    <a:cubicBezTo>
                      <a:pt x="166" y="1"/>
                      <a:pt x="159" y="1"/>
                      <a:pt x="1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1" name="Google Shape;2571;p55"/>
              <p:cNvSpPr/>
              <p:nvPr/>
            </p:nvSpPr>
            <p:spPr>
              <a:xfrm>
                <a:off x="3931500" y="4395725"/>
                <a:ext cx="105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35" extrusionOk="0">
                    <a:moveTo>
                      <a:pt x="179" y="1"/>
                    </a:moveTo>
                    <a:cubicBezTo>
                      <a:pt x="139" y="1"/>
                      <a:pt x="99" y="4"/>
                      <a:pt x="62" y="10"/>
                    </a:cubicBezTo>
                    <a:cubicBezTo>
                      <a:pt x="0" y="35"/>
                      <a:pt x="50" y="170"/>
                      <a:pt x="74" y="220"/>
                    </a:cubicBezTo>
                    <a:cubicBezTo>
                      <a:pt x="82" y="230"/>
                      <a:pt x="100" y="235"/>
                      <a:pt x="123" y="235"/>
                    </a:cubicBezTo>
                    <a:cubicBezTo>
                      <a:pt x="209" y="235"/>
                      <a:pt x="371" y="177"/>
                      <a:pt x="419" y="158"/>
                    </a:cubicBezTo>
                    <a:cubicBezTo>
                      <a:pt x="419" y="158"/>
                      <a:pt x="321" y="35"/>
                      <a:pt x="296" y="10"/>
                    </a:cubicBezTo>
                    <a:cubicBezTo>
                      <a:pt x="259" y="4"/>
                      <a:pt x="219" y="1"/>
                      <a:pt x="17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2" name="Google Shape;2572;p55"/>
              <p:cNvSpPr/>
              <p:nvPr/>
            </p:nvSpPr>
            <p:spPr>
              <a:xfrm>
                <a:off x="4169200" y="4381825"/>
                <a:ext cx="12450" cy="6250"/>
              </a:xfrm>
              <a:custGeom>
                <a:avLst/>
                <a:gdLst/>
                <a:ahLst/>
                <a:cxnLst/>
                <a:rect l="l" t="t" r="r" b="b"/>
                <a:pathLst>
                  <a:path w="498" h="250" extrusionOk="0">
                    <a:moveTo>
                      <a:pt x="255" y="1"/>
                    </a:moveTo>
                    <a:cubicBezTo>
                      <a:pt x="243" y="1"/>
                      <a:pt x="230" y="4"/>
                      <a:pt x="214" y="12"/>
                    </a:cubicBezTo>
                    <a:cubicBezTo>
                      <a:pt x="152" y="24"/>
                      <a:pt x="140" y="86"/>
                      <a:pt x="66" y="135"/>
                    </a:cubicBezTo>
                    <a:cubicBezTo>
                      <a:pt x="0" y="168"/>
                      <a:pt x="169" y="250"/>
                      <a:pt x="276" y="250"/>
                    </a:cubicBezTo>
                    <a:cubicBezTo>
                      <a:pt x="289" y="250"/>
                      <a:pt x="302" y="249"/>
                      <a:pt x="312" y="246"/>
                    </a:cubicBezTo>
                    <a:cubicBezTo>
                      <a:pt x="386" y="209"/>
                      <a:pt x="436" y="147"/>
                      <a:pt x="473" y="86"/>
                    </a:cubicBezTo>
                    <a:cubicBezTo>
                      <a:pt x="497" y="20"/>
                      <a:pt x="478" y="9"/>
                      <a:pt x="437" y="9"/>
                    </a:cubicBezTo>
                    <a:cubicBezTo>
                      <a:pt x="416" y="9"/>
                      <a:pt x="390" y="12"/>
                      <a:pt x="362" y="12"/>
                    </a:cubicBezTo>
                    <a:cubicBezTo>
                      <a:pt x="304" y="12"/>
                      <a:pt x="280" y="1"/>
                      <a:pt x="2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3" name="Google Shape;2573;p55"/>
              <p:cNvSpPr/>
              <p:nvPr/>
            </p:nvSpPr>
            <p:spPr>
              <a:xfrm>
                <a:off x="3889150" y="4281450"/>
                <a:ext cx="16800" cy="7275"/>
              </a:xfrm>
              <a:custGeom>
                <a:avLst/>
                <a:gdLst/>
                <a:ahLst/>
                <a:cxnLst/>
                <a:rect l="l" t="t" r="r" b="b"/>
                <a:pathLst>
                  <a:path w="672" h="291" extrusionOk="0">
                    <a:moveTo>
                      <a:pt x="446" y="0"/>
                    </a:moveTo>
                    <a:cubicBezTo>
                      <a:pt x="431" y="0"/>
                      <a:pt x="413" y="6"/>
                      <a:pt x="388" y="22"/>
                    </a:cubicBezTo>
                    <a:cubicBezTo>
                      <a:pt x="339" y="72"/>
                      <a:pt x="277" y="96"/>
                      <a:pt x="203" y="109"/>
                    </a:cubicBezTo>
                    <a:cubicBezTo>
                      <a:pt x="166" y="121"/>
                      <a:pt x="93" y="232"/>
                      <a:pt x="43" y="232"/>
                    </a:cubicBezTo>
                    <a:cubicBezTo>
                      <a:pt x="1" y="232"/>
                      <a:pt x="22" y="286"/>
                      <a:pt x="99" y="286"/>
                    </a:cubicBezTo>
                    <a:cubicBezTo>
                      <a:pt x="112" y="286"/>
                      <a:pt x="126" y="285"/>
                      <a:pt x="142" y="281"/>
                    </a:cubicBezTo>
                    <a:cubicBezTo>
                      <a:pt x="175" y="288"/>
                      <a:pt x="209" y="291"/>
                      <a:pt x="243" y="291"/>
                    </a:cubicBezTo>
                    <a:cubicBezTo>
                      <a:pt x="336" y="291"/>
                      <a:pt x="430" y="268"/>
                      <a:pt x="511" y="232"/>
                    </a:cubicBezTo>
                    <a:cubicBezTo>
                      <a:pt x="610" y="158"/>
                      <a:pt x="672" y="219"/>
                      <a:pt x="672" y="109"/>
                    </a:cubicBezTo>
                    <a:cubicBezTo>
                      <a:pt x="672" y="30"/>
                      <a:pt x="632" y="22"/>
                      <a:pt x="579" y="22"/>
                    </a:cubicBezTo>
                    <a:cubicBezTo>
                      <a:pt x="565" y="22"/>
                      <a:pt x="551" y="22"/>
                      <a:pt x="536" y="22"/>
                    </a:cubicBezTo>
                    <a:cubicBezTo>
                      <a:pt x="495" y="22"/>
                      <a:pt x="476" y="0"/>
                      <a:pt x="4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4" name="Google Shape;2574;p55"/>
              <p:cNvSpPr/>
              <p:nvPr/>
            </p:nvSpPr>
            <p:spPr>
              <a:xfrm>
                <a:off x="3867725" y="4286200"/>
                <a:ext cx="19400" cy="7850"/>
              </a:xfrm>
              <a:custGeom>
                <a:avLst/>
                <a:gdLst/>
                <a:ahLst/>
                <a:cxnLst/>
                <a:rect l="l" t="t" r="r" b="b"/>
                <a:pathLst>
                  <a:path w="776" h="314" extrusionOk="0">
                    <a:moveTo>
                      <a:pt x="659" y="1"/>
                    </a:moveTo>
                    <a:cubicBezTo>
                      <a:pt x="620" y="1"/>
                      <a:pt x="573" y="15"/>
                      <a:pt x="531" y="29"/>
                    </a:cubicBezTo>
                    <a:cubicBezTo>
                      <a:pt x="494" y="42"/>
                      <a:pt x="404" y="42"/>
                      <a:pt x="320" y="42"/>
                    </a:cubicBezTo>
                    <a:cubicBezTo>
                      <a:pt x="235" y="42"/>
                      <a:pt x="155" y="42"/>
                      <a:pt x="136" y="54"/>
                    </a:cubicBezTo>
                    <a:cubicBezTo>
                      <a:pt x="99" y="66"/>
                      <a:pt x="1" y="214"/>
                      <a:pt x="124" y="264"/>
                    </a:cubicBezTo>
                    <a:cubicBezTo>
                      <a:pt x="235" y="301"/>
                      <a:pt x="370" y="301"/>
                      <a:pt x="432" y="313"/>
                    </a:cubicBezTo>
                    <a:cubicBezTo>
                      <a:pt x="434" y="313"/>
                      <a:pt x="436" y="313"/>
                      <a:pt x="438" y="313"/>
                    </a:cubicBezTo>
                    <a:cubicBezTo>
                      <a:pt x="509" y="313"/>
                      <a:pt x="776" y="113"/>
                      <a:pt x="728" y="29"/>
                    </a:cubicBezTo>
                    <a:cubicBezTo>
                      <a:pt x="712" y="9"/>
                      <a:pt x="688" y="1"/>
                      <a:pt x="6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5" name="Google Shape;2575;p55"/>
              <p:cNvSpPr/>
              <p:nvPr/>
            </p:nvSpPr>
            <p:spPr>
              <a:xfrm>
                <a:off x="3856025" y="4292475"/>
                <a:ext cx="11425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235" extrusionOk="0">
                    <a:moveTo>
                      <a:pt x="99" y="0"/>
                    </a:moveTo>
                    <a:cubicBezTo>
                      <a:pt x="38" y="13"/>
                      <a:pt x="1" y="25"/>
                      <a:pt x="38" y="74"/>
                    </a:cubicBezTo>
                    <a:cubicBezTo>
                      <a:pt x="62" y="136"/>
                      <a:pt x="50" y="185"/>
                      <a:pt x="74" y="234"/>
                    </a:cubicBezTo>
                    <a:cubicBezTo>
                      <a:pt x="74" y="234"/>
                      <a:pt x="235" y="173"/>
                      <a:pt x="272" y="99"/>
                    </a:cubicBezTo>
                    <a:cubicBezTo>
                      <a:pt x="282" y="67"/>
                      <a:pt x="304" y="58"/>
                      <a:pt x="331" y="58"/>
                    </a:cubicBezTo>
                    <a:cubicBezTo>
                      <a:pt x="368" y="58"/>
                      <a:pt x="414" y="74"/>
                      <a:pt x="456" y="74"/>
                    </a:cubicBezTo>
                    <a:cubicBezTo>
                      <a:pt x="346" y="37"/>
                      <a:pt x="222" y="13"/>
                      <a:pt x="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6" name="Google Shape;2576;p55"/>
              <p:cNvSpPr/>
              <p:nvPr/>
            </p:nvSpPr>
            <p:spPr>
              <a:xfrm>
                <a:off x="3847550" y="4294350"/>
                <a:ext cx="8200" cy="54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219" extrusionOk="0">
                    <a:moveTo>
                      <a:pt x="275" y="0"/>
                    </a:moveTo>
                    <a:cubicBezTo>
                      <a:pt x="238" y="0"/>
                      <a:pt x="184" y="11"/>
                      <a:pt x="130" y="11"/>
                    </a:cubicBezTo>
                    <a:cubicBezTo>
                      <a:pt x="44" y="11"/>
                      <a:pt x="81" y="48"/>
                      <a:pt x="32" y="135"/>
                    </a:cubicBezTo>
                    <a:cubicBezTo>
                      <a:pt x="1" y="188"/>
                      <a:pt x="66" y="218"/>
                      <a:pt x="140" y="218"/>
                    </a:cubicBezTo>
                    <a:cubicBezTo>
                      <a:pt x="185" y="218"/>
                      <a:pt x="233" y="207"/>
                      <a:pt x="266" y="184"/>
                    </a:cubicBezTo>
                    <a:cubicBezTo>
                      <a:pt x="303" y="147"/>
                      <a:pt x="315" y="85"/>
                      <a:pt x="327" y="36"/>
                    </a:cubicBezTo>
                    <a:cubicBezTo>
                      <a:pt x="327" y="8"/>
                      <a:pt x="307" y="0"/>
                      <a:pt x="27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7" name="Google Shape;2577;p55"/>
              <p:cNvSpPr/>
              <p:nvPr/>
            </p:nvSpPr>
            <p:spPr>
              <a:xfrm>
                <a:off x="3827650" y="4292850"/>
                <a:ext cx="7150" cy="4150"/>
              </a:xfrm>
              <a:custGeom>
                <a:avLst/>
                <a:gdLst/>
                <a:ahLst/>
                <a:cxnLst/>
                <a:rect l="l" t="t" r="r" b="b"/>
                <a:pathLst>
                  <a:path w="286" h="166" extrusionOk="0">
                    <a:moveTo>
                      <a:pt x="108" y="0"/>
                    </a:moveTo>
                    <a:cubicBezTo>
                      <a:pt x="71" y="0"/>
                      <a:pt x="57" y="60"/>
                      <a:pt x="27" y="121"/>
                    </a:cubicBezTo>
                    <a:cubicBezTo>
                      <a:pt x="0" y="154"/>
                      <a:pt x="31" y="166"/>
                      <a:pt x="76" y="166"/>
                    </a:cubicBezTo>
                    <a:cubicBezTo>
                      <a:pt x="115" y="166"/>
                      <a:pt x="165" y="157"/>
                      <a:pt x="199" y="145"/>
                    </a:cubicBezTo>
                    <a:cubicBezTo>
                      <a:pt x="285" y="133"/>
                      <a:pt x="199" y="47"/>
                      <a:pt x="138" y="10"/>
                    </a:cubicBezTo>
                    <a:cubicBezTo>
                      <a:pt x="126" y="3"/>
                      <a:pt x="117" y="0"/>
                      <a:pt x="1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8" name="Google Shape;2578;p55"/>
              <p:cNvSpPr/>
              <p:nvPr/>
            </p:nvSpPr>
            <p:spPr>
              <a:xfrm>
                <a:off x="3794725" y="4285250"/>
                <a:ext cx="280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489" extrusionOk="0">
                    <a:moveTo>
                      <a:pt x="681" y="0"/>
                    </a:moveTo>
                    <a:cubicBezTo>
                      <a:pt x="627" y="0"/>
                      <a:pt x="588" y="43"/>
                      <a:pt x="506" y="43"/>
                    </a:cubicBezTo>
                    <a:cubicBezTo>
                      <a:pt x="407" y="43"/>
                      <a:pt x="567" y="104"/>
                      <a:pt x="641" y="154"/>
                    </a:cubicBezTo>
                    <a:cubicBezTo>
                      <a:pt x="703" y="203"/>
                      <a:pt x="604" y="178"/>
                      <a:pt x="543" y="228"/>
                    </a:cubicBezTo>
                    <a:cubicBezTo>
                      <a:pt x="456" y="265"/>
                      <a:pt x="370" y="277"/>
                      <a:pt x="284" y="277"/>
                    </a:cubicBezTo>
                    <a:cubicBezTo>
                      <a:pt x="271" y="274"/>
                      <a:pt x="257" y="272"/>
                      <a:pt x="242" y="272"/>
                    </a:cubicBezTo>
                    <a:cubicBezTo>
                      <a:pt x="203" y="272"/>
                      <a:pt x="160" y="284"/>
                      <a:pt x="124" y="302"/>
                    </a:cubicBezTo>
                    <a:cubicBezTo>
                      <a:pt x="87" y="314"/>
                      <a:pt x="210" y="314"/>
                      <a:pt x="259" y="314"/>
                    </a:cubicBezTo>
                    <a:cubicBezTo>
                      <a:pt x="321" y="314"/>
                      <a:pt x="259" y="363"/>
                      <a:pt x="198" y="363"/>
                    </a:cubicBezTo>
                    <a:cubicBezTo>
                      <a:pt x="148" y="363"/>
                      <a:pt x="99" y="351"/>
                      <a:pt x="50" y="339"/>
                    </a:cubicBezTo>
                    <a:cubicBezTo>
                      <a:pt x="1" y="339"/>
                      <a:pt x="1" y="388"/>
                      <a:pt x="1" y="437"/>
                    </a:cubicBezTo>
                    <a:cubicBezTo>
                      <a:pt x="1" y="474"/>
                      <a:pt x="5" y="484"/>
                      <a:pt x="16" y="484"/>
                    </a:cubicBezTo>
                    <a:cubicBezTo>
                      <a:pt x="24" y="484"/>
                      <a:pt x="35" y="479"/>
                      <a:pt x="50" y="474"/>
                    </a:cubicBezTo>
                    <a:cubicBezTo>
                      <a:pt x="87" y="474"/>
                      <a:pt x="99" y="425"/>
                      <a:pt x="185" y="425"/>
                    </a:cubicBezTo>
                    <a:cubicBezTo>
                      <a:pt x="272" y="425"/>
                      <a:pt x="222" y="474"/>
                      <a:pt x="247" y="486"/>
                    </a:cubicBezTo>
                    <a:cubicBezTo>
                      <a:pt x="251" y="488"/>
                      <a:pt x="256" y="489"/>
                      <a:pt x="262" y="489"/>
                    </a:cubicBezTo>
                    <a:cubicBezTo>
                      <a:pt x="299" y="489"/>
                      <a:pt x="377" y="462"/>
                      <a:pt x="420" y="462"/>
                    </a:cubicBezTo>
                    <a:cubicBezTo>
                      <a:pt x="469" y="462"/>
                      <a:pt x="493" y="425"/>
                      <a:pt x="432" y="388"/>
                    </a:cubicBezTo>
                    <a:cubicBezTo>
                      <a:pt x="404" y="371"/>
                      <a:pt x="409" y="364"/>
                      <a:pt x="429" y="364"/>
                    </a:cubicBezTo>
                    <a:cubicBezTo>
                      <a:pt x="454" y="364"/>
                      <a:pt x="502" y="374"/>
                      <a:pt x="543" y="388"/>
                    </a:cubicBezTo>
                    <a:cubicBezTo>
                      <a:pt x="552" y="389"/>
                      <a:pt x="561" y="390"/>
                      <a:pt x="568" y="390"/>
                    </a:cubicBezTo>
                    <a:cubicBezTo>
                      <a:pt x="618" y="390"/>
                      <a:pt x="623" y="357"/>
                      <a:pt x="666" y="314"/>
                    </a:cubicBezTo>
                    <a:cubicBezTo>
                      <a:pt x="699" y="281"/>
                      <a:pt x="737" y="276"/>
                      <a:pt x="810" y="276"/>
                    </a:cubicBezTo>
                    <a:cubicBezTo>
                      <a:pt x="847" y="276"/>
                      <a:pt x="892" y="277"/>
                      <a:pt x="949" y="277"/>
                    </a:cubicBezTo>
                    <a:cubicBezTo>
                      <a:pt x="986" y="277"/>
                      <a:pt x="1036" y="154"/>
                      <a:pt x="1085" y="154"/>
                    </a:cubicBezTo>
                    <a:cubicBezTo>
                      <a:pt x="1122" y="154"/>
                      <a:pt x="1036" y="92"/>
                      <a:pt x="949" y="80"/>
                    </a:cubicBezTo>
                    <a:cubicBezTo>
                      <a:pt x="875" y="67"/>
                      <a:pt x="851" y="67"/>
                      <a:pt x="826" y="67"/>
                    </a:cubicBezTo>
                    <a:cubicBezTo>
                      <a:pt x="814" y="67"/>
                      <a:pt x="789" y="43"/>
                      <a:pt x="715" y="6"/>
                    </a:cubicBezTo>
                    <a:cubicBezTo>
                      <a:pt x="703" y="2"/>
                      <a:pt x="692" y="0"/>
                      <a:pt x="6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9" name="Google Shape;2579;p55"/>
              <p:cNvSpPr/>
              <p:nvPr/>
            </p:nvSpPr>
            <p:spPr>
              <a:xfrm>
                <a:off x="3780875" y="4285675"/>
                <a:ext cx="23650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99" extrusionOk="0">
                    <a:moveTo>
                      <a:pt x="645" y="0"/>
                    </a:moveTo>
                    <a:cubicBezTo>
                      <a:pt x="602" y="0"/>
                      <a:pt x="587" y="88"/>
                      <a:pt x="505" y="100"/>
                    </a:cubicBezTo>
                    <a:cubicBezTo>
                      <a:pt x="431" y="112"/>
                      <a:pt x="345" y="137"/>
                      <a:pt x="271" y="137"/>
                    </a:cubicBezTo>
                    <a:cubicBezTo>
                      <a:pt x="197" y="137"/>
                      <a:pt x="136" y="137"/>
                      <a:pt x="74" y="161"/>
                    </a:cubicBezTo>
                    <a:cubicBezTo>
                      <a:pt x="0" y="198"/>
                      <a:pt x="173" y="211"/>
                      <a:pt x="234" y="211"/>
                    </a:cubicBezTo>
                    <a:cubicBezTo>
                      <a:pt x="296" y="211"/>
                      <a:pt x="308" y="223"/>
                      <a:pt x="345" y="285"/>
                    </a:cubicBezTo>
                    <a:cubicBezTo>
                      <a:pt x="352" y="294"/>
                      <a:pt x="358" y="298"/>
                      <a:pt x="362" y="298"/>
                    </a:cubicBezTo>
                    <a:cubicBezTo>
                      <a:pt x="380" y="298"/>
                      <a:pt x="382" y="230"/>
                      <a:pt x="431" y="211"/>
                    </a:cubicBezTo>
                    <a:cubicBezTo>
                      <a:pt x="493" y="186"/>
                      <a:pt x="555" y="174"/>
                      <a:pt x="616" y="161"/>
                    </a:cubicBezTo>
                    <a:lnTo>
                      <a:pt x="752" y="124"/>
                    </a:lnTo>
                    <a:cubicBezTo>
                      <a:pt x="801" y="124"/>
                      <a:pt x="826" y="149"/>
                      <a:pt x="875" y="174"/>
                    </a:cubicBezTo>
                    <a:cubicBezTo>
                      <a:pt x="889" y="181"/>
                      <a:pt x="901" y="184"/>
                      <a:pt x="910" y="184"/>
                    </a:cubicBezTo>
                    <a:cubicBezTo>
                      <a:pt x="935" y="184"/>
                      <a:pt x="945" y="163"/>
                      <a:pt x="937" y="137"/>
                    </a:cubicBezTo>
                    <a:cubicBezTo>
                      <a:pt x="937" y="100"/>
                      <a:pt x="937" y="87"/>
                      <a:pt x="838" y="50"/>
                    </a:cubicBezTo>
                    <a:cubicBezTo>
                      <a:pt x="727" y="26"/>
                      <a:pt x="715" y="13"/>
                      <a:pt x="653" y="1"/>
                    </a:cubicBezTo>
                    <a:cubicBezTo>
                      <a:pt x="650" y="0"/>
                      <a:pt x="648" y="0"/>
                      <a:pt x="6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0" name="Google Shape;2580;p55"/>
              <p:cNvSpPr/>
              <p:nvPr/>
            </p:nvSpPr>
            <p:spPr>
              <a:xfrm>
                <a:off x="3844625" y="4287550"/>
                <a:ext cx="93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88" extrusionOk="0">
                    <a:moveTo>
                      <a:pt x="185" y="0"/>
                    </a:moveTo>
                    <a:cubicBezTo>
                      <a:pt x="1" y="0"/>
                      <a:pt x="136" y="74"/>
                      <a:pt x="272" y="86"/>
                    </a:cubicBezTo>
                    <a:cubicBezTo>
                      <a:pt x="277" y="87"/>
                      <a:pt x="282" y="87"/>
                      <a:pt x="286" y="87"/>
                    </a:cubicBezTo>
                    <a:cubicBezTo>
                      <a:pt x="360" y="87"/>
                      <a:pt x="371" y="0"/>
                      <a:pt x="1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1" name="Google Shape;2581;p55"/>
              <p:cNvSpPr/>
              <p:nvPr/>
            </p:nvSpPr>
            <p:spPr>
              <a:xfrm>
                <a:off x="3834125" y="4285375"/>
                <a:ext cx="1545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125" extrusionOk="0">
                    <a:moveTo>
                      <a:pt x="236" y="1"/>
                    </a:moveTo>
                    <a:cubicBezTo>
                      <a:pt x="0" y="1"/>
                      <a:pt x="227" y="125"/>
                      <a:pt x="333" y="125"/>
                    </a:cubicBezTo>
                    <a:cubicBezTo>
                      <a:pt x="338" y="125"/>
                      <a:pt x="342" y="125"/>
                      <a:pt x="347" y="124"/>
                    </a:cubicBezTo>
                    <a:cubicBezTo>
                      <a:pt x="618" y="99"/>
                      <a:pt x="482" y="13"/>
                      <a:pt x="2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2" name="Google Shape;2582;p55"/>
              <p:cNvSpPr/>
              <p:nvPr/>
            </p:nvSpPr>
            <p:spPr>
              <a:xfrm>
                <a:off x="3838150" y="4282400"/>
                <a:ext cx="22525" cy="54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219" extrusionOk="0">
                    <a:moveTo>
                      <a:pt x="518" y="0"/>
                    </a:moveTo>
                    <a:cubicBezTo>
                      <a:pt x="471" y="0"/>
                      <a:pt x="432" y="21"/>
                      <a:pt x="358" y="21"/>
                    </a:cubicBezTo>
                    <a:cubicBezTo>
                      <a:pt x="329" y="17"/>
                      <a:pt x="301" y="16"/>
                      <a:pt x="272" y="16"/>
                    </a:cubicBezTo>
                    <a:cubicBezTo>
                      <a:pt x="214" y="16"/>
                      <a:pt x="157" y="21"/>
                      <a:pt x="99" y="21"/>
                    </a:cubicBezTo>
                    <a:cubicBezTo>
                      <a:pt x="1" y="34"/>
                      <a:pt x="149" y="58"/>
                      <a:pt x="223" y="71"/>
                    </a:cubicBezTo>
                    <a:cubicBezTo>
                      <a:pt x="309" y="108"/>
                      <a:pt x="383" y="132"/>
                      <a:pt x="469" y="144"/>
                    </a:cubicBezTo>
                    <a:cubicBezTo>
                      <a:pt x="543" y="157"/>
                      <a:pt x="642" y="218"/>
                      <a:pt x="703" y="218"/>
                    </a:cubicBezTo>
                    <a:cubicBezTo>
                      <a:pt x="765" y="218"/>
                      <a:pt x="740" y="169"/>
                      <a:pt x="789" y="169"/>
                    </a:cubicBezTo>
                    <a:cubicBezTo>
                      <a:pt x="851" y="169"/>
                      <a:pt x="789" y="95"/>
                      <a:pt x="740" y="83"/>
                    </a:cubicBezTo>
                    <a:cubicBezTo>
                      <a:pt x="679" y="58"/>
                      <a:pt x="900" y="71"/>
                      <a:pt x="876" y="58"/>
                    </a:cubicBezTo>
                    <a:cubicBezTo>
                      <a:pt x="839" y="46"/>
                      <a:pt x="629" y="21"/>
                      <a:pt x="568" y="9"/>
                    </a:cubicBezTo>
                    <a:cubicBezTo>
                      <a:pt x="549" y="3"/>
                      <a:pt x="533" y="0"/>
                      <a:pt x="5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3" name="Google Shape;2583;p55"/>
              <p:cNvSpPr/>
              <p:nvPr/>
            </p:nvSpPr>
            <p:spPr>
              <a:xfrm>
                <a:off x="3861275" y="4286000"/>
                <a:ext cx="6175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75" extrusionOk="0">
                    <a:moveTo>
                      <a:pt x="62" y="0"/>
                    </a:moveTo>
                    <a:cubicBezTo>
                      <a:pt x="0" y="0"/>
                      <a:pt x="49" y="62"/>
                      <a:pt x="136" y="74"/>
                    </a:cubicBezTo>
                    <a:cubicBezTo>
                      <a:pt x="246" y="74"/>
                      <a:pt x="123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4" name="Google Shape;2584;p55"/>
              <p:cNvSpPr/>
              <p:nvPr/>
            </p:nvSpPr>
            <p:spPr>
              <a:xfrm>
                <a:off x="3861700" y="4282975"/>
                <a:ext cx="2675" cy="2150"/>
              </a:xfrm>
              <a:custGeom>
                <a:avLst/>
                <a:gdLst/>
                <a:ahLst/>
                <a:cxnLst/>
                <a:rect l="l" t="t" r="r" b="b"/>
                <a:pathLst>
                  <a:path w="107" h="86" extrusionOk="0">
                    <a:moveTo>
                      <a:pt x="65" y="1"/>
                    </a:moveTo>
                    <a:cubicBezTo>
                      <a:pt x="35" y="1"/>
                      <a:pt x="0" y="14"/>
                      <a:pt x="8" y="35"/>
                    </a:cubicBezTo>
                    <a:cubicBezTo>
                      <a:pt x="20" y="48"/>
                      <a:pt x="45" y="60"/>
                      <a:pt x="57" y="72"/>
                    </a:cubicBezTo>
                    <a:cubicBezTo>
                      <a:pt x="66" y="81"/>
                      <a:pt x="74" y="85"/>
                      <a:pt x="80" y="85"/>
                    </a:cubicBezTo>
                    <a:cubicBezTo>
                      <a:pt x="99" y="85"/>
                      <a:pt x="106" y="51"/>
                      <a:pt x="106" y="23"/>
                    </a:cubicBezTo>
                    <a:cubicBezTo>
                      <a:pt x="106" y="7"/>
                      <a:pt x="87" y="1"/>
                      <a:pt x="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5" name="Google Shape;2585;p55"/>
              <p:cNvSpPr/>
              <p:nvPr/>
            </p:nvSpPr>
            <p:spPr>
              <a:xfrm>
                <a:off x="3847550" y="4276025"/>
                <a:ext cx="177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710" h="215" extrusionOk="0">
                    <a:moveTo>
                      <a:pt x="433" y="0"/>
                    </a:moveTo>
                    <a:cubicBezTo>
                      <a:pt x="410" y="0"/>
                      <a:pt x="387" y="2"/>
                      <a:pt x="364" y="5"/>
                    </a:cubicBezTo>
                    <a:cubicBezTo>
                      <a:pt x="278" y="5"/>
                      <a:pt x="352" y="30"/>
                      <a:pt x="401" y="30"/>
                    </a:cubicBezTo>
                    <a:cubicBezTo>
                      <a:pt x="438" y="30"/>
                      <a:pt x="438" y="67"/>
                      <a:pt x="352" y="67"/>
                    </a:cubicBezTo>
                    <a:cubicBezTo>
                      <a:pt x="278" y="67"/>
                      <a:pt x="204" y="116"/>
                      <a:pt x="118" y="116"/>
                    </a:cubicBezTo>
                    <a:cubicBezTo>
                      <a:pt x="44" y="116"/>
                      <a:pt x="19" y="128"/>
                      <a:pt x="7" y="165"/>
                    </a:cubicBezTo>
                    <a:cubicBezTo>
                      <a:pt x="1" y="172"/>
                      <a:pt x="4" y="174"/>
                      <a:pt x="13" y="174"/>
                    </a:cubicBezTo>
                    <a:cubicBezTo>
                      <a:pt x="39" y="174"/>
                      <a:pt x="118" y="153"/>
                      <a:pt x="155" y="153"/>
                    </a:cubicBezTo>
                    <a:cubicBezTo>
                      <a:pt x="204" y="153"/>
                      <a:pt x="241" y="153"/>
                      <a:pt x="290" y="128"/>
                    </a:cubicBezTo>
                    <a:cubicBezTo>
                      <a:pt x="292" y="128"/>
                      <a:pt x="295" y="127"/>
                      <a:pt x="297" y="127"/>
                    </a:cubicBezTo>
                    <a:cubicBezTo>
                      <a:pt x="330" y="127"/>
                      <a:pt x="355" y="215"/>
                      <a:pt x="401" y="215"/>
                    </a:cubicBezTo>
                    <a:lnTo>
                      <a:pt x="487" y="215"/>
                    </a:lnTo>
                    <a:cubicBezTo>
                      <a:pt x="438" y="215"/>
                      <a:pt x="364" y="128"/>
                      <a:pt x="401" y="128"/>
                    </a:cubicBezTo>
                    <a:cubicBezTo>
                      <a:pt x="438" y="128"/>
                      <a:pt x="549" y="79"/>
                      <a:pt x="611" y="67"/>
                    </a:cubicBezTo>
                    <a:cubicBezTo>
                      <a:pt x="685" y="54"/>
                      <a:pt x="709" y="54"/>
                      <a:pt x="611" y="30"/>
                    </a:cubicBezTo>
                    <a:cubicBezTo>
                      <a:pt x="557" y="12"/>
                      <a:pt x="496" y="0"/>
                      <a:pt x="4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6" name="Google Shape;2586;p55"/>
              <p:cNvSpPr/>
              <p:nvPr/>
            </p:nvSpPr>
            <p:spPr>
              <a:xfrm>
                <a:off x="3884750" y="4272750"/>
                <a:ext cx="13200" cy="167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67" extrusionOk="0">
                    <a:moveTo>
                      <a:pt x="108" y="1"/>
                    </a:moveTo>
                    <a:cubicBezTo>
                      <a:pt x="1" y="1"/>
                      <a:pt x="279" y="67"/>
                      <a:pt x="384" y="67"/>
                    </a:cubicBezTo>
                    <a:cubicBezTo>
                      <a:pt x="399" y="67"/>
                      <a:pt x="410" y="65"/>
                      <a:pt x="416" y="62"/>
                    </a:cubicBezTo>
                    <a:cubicBezTo>
                      <a:pt x="527" y="13"/>
                      <a:pt x="244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7" name="Google Shape;2587;p55"/>
              <p:cNvSpPr/>
              <p:nvPr/>
            </p:nvSpPr>
            <p:spPr>
              <a:xfrm>
                <a:off x="3861875" y="4270250"/>
                <a:ext cx="7725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309" h="60" extrusionOk="0">
                    <a:moveTo>
                      <a:pt x="150" y="1"/>
                    </a:moveTo>
                    <a:cubicBezTo>
                      <a:pt x="77" y="1"/>
                      <a:pt x="1" y="6"/>
                      <a:pt x="1" y="39"/>
                    </a:cubicBezTo>
                    <a:cubicBezTo>
                      <a:pt x="1" y="55"/>
                      <a:pt x="26" y="59"/>
                      <a:pt x="58" y="59"/>
                    </a:cubicBezTo>
                    <a:cubicBezTo>
                      <a:pt x="101" y="59"/>
                      <a:pt x="157" y="51"/>
                      <a:pt x="185" y="51"/>
                    </a:cubicBezTo>
                    <a:cubicBezTo>
                      <a:pt x="222" y="51"/>
                      <a:pt x="309" y="2"/>
                      <a:pt x="247" y="2"/>
                    </a:cubicBezTo>
                    <a:cubicBezTo>
                      <a:pt x="222" y="2"/>
                      <a:pt x="187" y="1"/>
                      <a:pt x="1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8" name="Google Shape;2588;p55"/>
              <p:cNvSpPr/>
              <p:nvPr/>
            </p:nvSpPr>
            <p:spPr>
              <a:xfrm>
                <a:off x="3871725" y="4282375"/>
                <a:ext cx="11750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470" h="109" extrusionOk="0">
                    <a:moveTo>
                      <a:pt x="427" y="0"/>
                    </a:moveTo>
                    <a:cubicBezTo>
                      <a:pt x="361" y="0"/>
                      <a:pt x="192" y="20"/>
                      <a:pt x="112" y="47"/>
                    </a:cubicBezTo>
                    <a:cubicBezTo>
                      <a:pt x="1" y="84"/>
                      <a:pt x="161" y="109"/>
                      <a:pt x="297" y="109"/>
                    </a:cubicBezTo>
                    <a:cubicBezTo>
                      <a:pt x="469" y="109"/>
                      <a:pt x="383" y="35"/>
                      <a:pt x="445" y="10"/>
                    </a:cubicBezTo>
                    <a:cubicBezTo>
                      <a:pt x="462" y="3"/>
                      <a:pt x="452" y="0"/>
                      <a:pt x="4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9" name="Google Shape;2589;p55"/>
              <p:cNvSpPr/>
              <p:nvPr/>
            </p:nvSpPr>
            <p:spPr>
              <a:xfrm>
                <a:off x="3865875" y="4299225"/>
                <a:ext cx="6700" cy="19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77" extrusionOk="0">
                    <a:moveTo>
                      <a:pt x="117" y="0"/>
                    </a:moveTo>
                    <a:cubicBezTo>
                      <a:pt x="111" y="0"/>
                      <a:pt x="105" y="1"/>
                      <a:pt x="99" y="1"/>
                    </a:cubicBezTo>
                    <a:cubicBezTo>
                      <a:pt x="1" y="14"/>
                      <a:pt x="87" y="75"/>
                      <a:pt x="149" y="75"/>
                    </a:cubicBezTo>
                    <a:cubicBezTo>
                      <a:pt x="157" y="76"/>
                      <a:pt x="164" y="76"/>
                      <a:pt x="170" y="76"/>
                    </a:cubicBezTo>
                    <a:cubicBezTo>
                      <a:pt x="268" y="76"/>
                      <a:pt x="202" y="0"/>
                      <a:pt x="11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0" name="Google Shape;2590;p55"/>
              <p:cNvSpPr/>
              <p:nvPr/>
            </p:nvSpPr>
            <p:spPr>
              <a:xfrm>
                <a:off x="3985450" y="4285300"/>
                <a:ext cx="9175" cy="2900"/>
              </a:xfrm>
              <a:custGeom>
                <a:avLst/>
                <a:gdLst/>
                <a:ahLst/>
                <a:cxnLst/>
                <a:rect l="l" t="t" r="r" b="b"/>
                <a:pathLst>
                  <a:path w="367" h="116" extrusionOk="0">
                    <a:moveTo>
                      <a:pt x="240" y="0"/>
                    </a:moveTo>
                    <a:cubicBezTo>
                      <a:pt x="188" y="0"/>
                      <a:pt x="126" y="8"/>
                      <a:pt x="85" y="28"/>
                    </a:cubicBezTo>
                    <a:cubicBezTo>
                      <a:pt x="0" y="75"/>
                      <a:pt x="44" y="115"/>
                      <a:pt x="119" y="115"/>
                    </a:cubicBezTo>
                    <a:cubicBezTo>
                      <a:pt x="143" y="115"/>
                      <a:pt x="169" y="111"/>
                      <a:pt x="196" y="102"/>
                    </a:cubicBezTo>
                    <a:cubicBezTo>
                      <a:pt x="196" y="102"/>
                      <a:pt x="270" y="65"/>
                      <a:pt x="331" y="28"/>
                    </a:cubicBezTo>
                    <a:cubicBezTo>
                      <a:pt x="367" y="14"/>
                      <a:pt x="312" y="0"/>
                      <a:pt x="24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1" name="Google Shape;2591;p55"/>
              <p:cNvSpPr/>
              <p:nvPr/>
            </p:nvSpPr>
            <p:spPr>
              <a:xfrm>
                <a:off x="4050100" y="4281175"/>
                <a:ext cx="680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85" extrusionOk="0">
                    <a:moveTo>
                      <a:pt x="121" y="1"/>
                    </a:moveTo>
                    <a:cubicBezTo>
                      <a:pt x="59" y="1"/>
                      <a:pt x="0" y="10"/>
                      <a:pt x="0" y="33"/>
                    </a:cubicBezTo>
                    <a:cubicBezTo>
                      <a:pt x="0" y="66"/>
                      <a:pt x="74" y="84"/>
                      <a:pt x="145" y="84"/>
                    </a:cubicBezTo>
                    <a:cubicBezTo>
                      <a:pt x="209" y="84"/>
                      <a:pt x="271" y="69"/>
                      <a:pt x="271" y="33"/>
                    </a:cubicBezTo>
                    <a:cubicBezTo>
                      <a:pt x="271" y="14"/>
                      <a:pt x="193" y="1"/>
                      <a:pt x="1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2" name="Google Shape;2592;p55"/>
              <p:cNvSpPr/>
              <p:nvPr/>
            </p:nvSpPr>
            <p:spPr>
              <a:xfrm>
                <a:off x="3983250" y="4402150"/>
                <a:ext cx="6500" cy="4000"/>
              </a:xfrm>
              <a:custGeom>
                <a:avLst/>
                <a:gdLst/>
                <a:ahLst/>
                <a:cxnLst/>
                <a:rect l="l" t="t" r="r" b="b"/>
                <a:pathLst>
                  <a:path w="260" h="160" extrusionOk="0">
                    <a:moveTo>
                      <a:pt x="129" y="0"/>
                    </a:moveTo>
                    <a:cubicBezTo>
                      <a:pt x="100" y="0"/>
                      <a:pt x="75" y="19"/>
                      <a:pt x="50" y="61"/>
                    </a:cubicBezTo>
                    <a:cubicBezTo>
                      <a:pt x="0" y="135"/>
                      <a:pt x="136" y="160"/>
                      <a:pt x="210" y="160"/>
                    </a:cubicBezTo>
                    <a:cubicBezTo>
                      <a:pt x="259" y="160"/>
                      <a:pt x="210" y="24"/>
                      <a:pt x="173" y="12"/>
                    </a:cubicBezTo>
                    <a:cubicBezTo>
                      <a:pt x="157" y="4"/>
                      <a:pt x="143" y="0"/>
                      <a:pt x="12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3" name="Google Shape;2593;p55"/>
              <p:cNvSpPr/>
              <p:nvPr/>
            </p:nvSpPr>
            <p:spPr>
              <a:xfrm>
                <a:off x="4560200" y="5158325"/>
                <a:ext cx="9550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30" extrusionOk="0">
                    <a:moveTo>
                      <a:pt x="253" y="1"/>
                    </a:moveTo>
                    <a:cubicBezTo>
                      <a:pt x="247" y="1"/>
                      <a:pt x="241" y="1"/>
                      <a:pt x="234" y="2"/>
                    </a:cubicBezTo>
                    <a:cubicBezTo>
                      <a:pt x="136" y="2"/>
                      <a:pt x="0" y="88"/>
                      <a:pt x="62" y="150"/>
                    </a:cubicBezTo>
                    <a:cubicBezTo>
                      <a:pt x="110" y="189"/>
                      <a:pt x="214" y="229"/>
                      <a:pt x="288" y="229"/>
                    </a:cubicBezTo>
                    <a:cubicBezTo>
                      <a:pt x="329" y="229"/>
                      <a:pt x="361" y="217"/>
                      <a:pt x="370" y="187"/>
                    </a:cubicBezTo>
                    <a:cubicBezTo>
                      <a:pt x="381" y="83"/>
                      <a:pt x="339" y="1"/>
                      <a:pt x="2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4" name="Google Shape;2594;p55"/>
              <p:cNvSpPr/>
              <p:nvPr/>
            </p:nvSpPr>
            <p:spPr>
              <a:xfrm>
                <a:off x="4569425" y="5149350"/>
                <a:ext cx="897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21" extrusionOk="0">
                    <a:moveTo>
                      <a:pt x="327" y="0"/>
                    </a:moveTo>
                    <a:cubicBezTo>
                      <a:pt x="306" y="0"/>
                      <a:pt x="272" y="10"/>
                      <a:pt x="247" y="28"/>
                    </a:cubicBezTo>
                    <a:cubicBezTo>
                      <a:pt x="186" y="77"/>
                      <a:pt x="1" y="139"/>
                      <a:pt x="13" y="201"/>
                    </a:cubicBezTo>
                    <a:cubicBezTo>
                      <a:pt x="16" y="215"/>
                      <a:pt x="25" y="221"/>
                      <a:pt x="38" y="221"/>
                    </a:cubicBezTo>
                    <a:cubicBezTo>
                      <a:pt x="80" y="221"/>
                      <a:pt x="160" y="164"/>
                      <a:pt x="198" y="164"/>
                    </a:cubicBezTo>
                    <a:cubicBezTo>
                      <a:pt x="247" y="164"/>
                      <a:pt x="358" y="102"/>
                      <a:pt x="346" y="90"/>
                    </a:cubicBezTo>
                    <a:cubicBezTo>
                      <a:pt x="334" y="77"/>
                      <a:pt x="297" y="65"/>
                      <a:pt x="334" y="28"/>
                    </a:cubicBezTo>
                    <a:cubicBezTo>
                      <a:pt x="358" y="10"/>
                      <a:pt x="349" y="0"/>
                      <a:pt x="3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5" name="Google Shape;2595;p55"/>
              <p:cNvSpPr/>
              <p:nvPr/>
            </p:nvSpPr>
            <p:spPr>
              <a:xfrm>
                <a:off x="3567400" y="4713200"/>
                <a:ext cx="6175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247" h="544" extrusionOk="0">
                    <a:moveTo>
                      <a:pt x="207" y="0"/>
                    </a:moveTo>
                    <a:cubicBezTo>
                      <a:pt x="165" y="0"/>
                      <a:pt x="56" y="119"/>
                      <a:pt x="25" y="212"/>
                    </a:cubicBezTo>
                    <a:cubicBezTo>
                      <a:pt x="0" y="323"/>
                      <a:pt x="37" y="446"/>
                      <a:pt x="136" y="520"/>
                    </a:cubicBezTo>
                    <a:cubicBezTo>
                      <a:pt x="155" y="536"/>
                      <a:pt x="167" y="543"/>
                      <a:pt x="176" y="543"/>
                    </a:cubicBezTo>
                    <a:cubicBezTo>
                      <a:pt x="210" y="543"/>
                      <a:pt x="168" y="419"/>
                      <a:pt x="198" y="360"/>
                    </a:cubicBezTo>
                    <a:cubicBezTo>
                      <a:pt x="235" y="249"/>
                      <a:pt x="247" y="125"/>
                      <a:pt x="222" y="15"/>
                    </a:cubicBezTo>
                    <a:cubicBezTo>
                      <a:pt x="220" y="5"/>
                      <a:pt x="215" y="0"/>
                      <a:pt x="2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6" name="Google Shape;2596;p55"/>
              <p:cNvSpPr/>
              <p:nvPr/>
            </p:nvSpPr>
            <p:spPr>
              <a:xfrm>
                <a:off x="3564925" y="4728475"/>
                <a:ext cx="990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396" h="732" extrusionOk="0">
                    <a:moveTo>
                      <a:pt x="285" y="0"/>
                    </a:moveTo>
                    <a:cubicBezTo>
                      <a:pt x="279" y="0"/>
                      <a:pt x="271" y="3"/>
                      <a:pt x="260" y="7"/>
                    </a:cubicBezTo>
                    <a:cubicBezTo>
                      <a:pt x="190" y="37"/>
                      <a:pt x="137" y="123"/>
                      <a:pt x="93" y="123"/>
                    </a:cubicBezTo>
                    <a:cubicBezTo>
                      <a:pt x="82" y="123"/>
                      <a:pt x="72" y="118"/>
                      <a:pt x="62" y="106"/>
                    </a:cubicBezTo>
                    <a:cubicBezTo>
                      <a:pt x="34" y="70"/>
                      <a:pt x="18" y="43"/>
                      <a:pt x="9" y="43"/>
                    </a:cubicBezTo>
                    <a:cubicBezTo>
                      <a:pt x="3" y="43"/>
                      <a:pt x="1" y="57"/>
                      <a:pt x="1" y="94"/>
                    </a:cubicBezTo>
                    <a:cubicBezTo>
                      <a:pt x="1" y="180"/>
                      <a:pt x="50" y="192"/>
                      <a:pt x="50" y="303"/>
                    </a:cubicBezTo>
                    <a:cubicBezTo>
                      <a:pt x="50" y="414"/>
                      <a:pt x="99" y="525"/>
                      <a:pt x="99" y="599"/>
                    </a:cubicBezTo>
                    <a:cubicBezTo>
                      <a:pt x="89" y="669"/>
                      <a:pt x="96" y="732"/>
                      <a:pt x="125" y="732"/>
                    </a:cubicBezTo>
                    <a:cubicBezTo>
                      <a:pt x="132" y="732"/>
                      <a:pt x="140" y="729"/>
                      <a:pt x="149" y="722"/>
                    </a:cubicBezTo>
                    <a:cubicBezTo>
                      <a:pt x="198" y="673"/>
                      <a:pt x="358" y="673"/>
                      <a:pt x="370" y="525"/>
                    </a:cubicBezTo>
                    <a:cubicBezTo>
                      <a:pt x="370" y="377"/>
                      <a:pt x="395" y="94"/>
                      <a:pt x="346" y="94"/>
                    </a:cubicBezTo>
                    <a:cubicBezTo>
                      <a:pt x="271" y="94"/>
                      <a:pt x="326" y="0"/>
                      <a:pt x="2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7" name="Google Shape;2597;p55"/>
              <p:cNvSpPr/>
              <p:nvPr/>
            </p:nvSpPr>
            <p:spPr>
              <a:xfrm>
                <a:off x="3589200" y="4752375"/>
                <a:ext cx="19800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444" extrusionOk="0">
                    <a:moveTo>
                      <a:pt x="730" y="0"/>
                    </a:moveTo>
                    <a:cubicBezTo>
                      <a:pt x="669" y="0"/>
                      <a:pt x="484" y="49"/>
                      <a:pt x="422" y="49"/>
                    </a:cubicBezTo>
                    <a:cubicBezTo>
                      <a:pt x="361" y="49"/>
                      <a:pt x="299" y="12"/>
                      <a:pt x="225" y="12"/>
                    </a:cubicBezTo>
                    <a:cubicBezTo>
                      <a:pt x="213" y="12"/>
                      <a:pt x="196" y="12"/>
                      <a:pt x="177" y="12"/>
                    </a:cubicBezTo>
                    <a:cubicBezTo>
                      <a:pt x="103" y="12"/>
                      <a:pt x="1" y="20"/>
                      <a:pt x="40" y="99"/>
                    </a:cubicBezTo>
                    <a:cubicBezTo>
                      <a:pt x="89" y="197"/>
                      <a:pt x="114" y="210"/>
                      <a:pt x="237" y="234"/>
                    </a:cubicBezTo>
                    <a:cubicBezTo>
                      <a:pt x="373" y="259"/>
                      <a:pt x="508" y="444"/>
                      <a:pt x="595" y="444"/>
                    </a:cubicBezTo>
                    <a:cubicBezTo>
                      <a:pt x="681" y="444"/>
                      <a:pt x="718" y="419"/>
                      <a:pt x="693" y="370"/>
                    </a:cubicBezTo>
                    <a:cubicBezTo>
                      <a:pt x="669" y="320"/>
                      <a:pt x="582" y="247"/>
                      <a:pt x="632" y="197"/>
                    </a:cubicBezTo>
                    <a:cubicBezTo>
                      <a:pt x="669" y="148"/>
                      <a:pt x="792" y="0"/>
                      <a:pt x="7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8" name="Google Shape;2598;p55"/>
              <p:cNvSpPr/>
              <p:nvPr/>
            </p:nvSpPr>
            <p:spPr>
              <a:xfrm>
                <a:off x="3703550" y="4771950"/>
                <a:ext cx="14550" cy="8150"/>
              </a:xfrm>
              <a:custGeom>
                <a:avLst/>
                <a:gdLst/>
                <a:ahLst/>
                <a:cxnLst/>
                <a:rect l="l" t="t" r="r" b="b"/>
                <a:pathLst>
                  <a:path w="582" h="326" extrusionOk="0">
                    <a:moveTo>
                      <a:pt x="577" y="0"/>
                    </a:moveTo>
                    <a:lnTo>
                      <a:pt x="577" y="0"/>
                    </a:lnTo>
                    <a:cubicBezTo>
                      <a:pt x="577" y="0"/>
                      <a:pt x="574" y="2"/>
                      <a:pt x="567" y="6"/>
                    </a:cubicBezTo>
                    <a:cubicBezTo>
                      <a:pt x="481" y="67"/>
                      <a:pt x="382" y="104"/>
                      <a:pt x="284" y="117"/>
                    </a:cubicBezTo>
                    <a:cubicBezTo>
                      <a:pt x="210" y="129"/>
                      <a:pt x="136" y="166"/>
                      <a:pt x="62" y="203"/>
                    </a:cubicBezTo>
                    <a:cubicBezTo>
                      <a:pt x="0" y="240"/>
                      <a:pt x="136" y="326"/>
                      <a:pt x="185" y="326"/>
                    </a:cubicBezTo>
                    <a:cubicBezTo>
                      <a:pt x="247" y="326"/>
                      <a:pt x="345" y="215"/>
                      <a:pt x="432" y="215"/>
                    </a:cubicBezTo>
                    <a:cubicBezTo>
                      <a:pt x="530" y="215"/>
                      <a:pt x="469" y="178"/>
                      <a:pt x="419" y="154"/>
                    </a:cubicBezTo>
                    <a:cubicBezTo>
                      <a:pt x="386" y="131"/>
                      <a:pt x="581" y="0"/>
                      <a:pt x="57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9" name="Google Shape;2599;p55"/>
              <p:cNvSpPr/>
              <p:nvPr/>
            </p:nvSpPr>
            <p:spPr>
              <a:xfrm>
                <a:off x="3651775" y="4772975"/>
                <a:ext cx="18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27" h="202" extrusionOk="0">
                    <a:moveTo>
                      <a:pt x="47" y="0"/>
                    </a:moveTo>
                    <a:cubicBezTo>
                      <a:pt x="0" y="0"/>
                      <a:pt x="58" y="56"/>
                      <a:pt x="137" y="113"/>
                    </a:cubicBezTo>
                    <a:cubicBezTo>
                      <a:pt x="191" y="166"/>
                      <a:pt x="263" y="201"/>
                      <a:pt x="338" y="201"/>
                    </a:cubicBezTo>
                    <a:cubicBezTo>
                      <a:pt x="349" y="201"/>
                      <a:pt x="360" y="200"/>
                      <a:pt x="371" y="199"/>
                    </a:cubicBezTo>
                    <a:cubicBezTo>
                      <a:pt x="433" y="186"/>
                      <a:pt x="482" y="186"/>
                      <a:pt x="544" y="186"/>
                    </a:cubicBezTo>
                    <a:cubicBezTo>
                      <a:pt x="618" y="186"/>
                      <a:pt x="679" y="100"/>
                      <a:pt x="716" y="76"/>
                    </a:cubicBezTo>
                    <a:cubicBezTo>
                      <a:pt x="725" y="69"/>
                      <a:pt x="727" y="67"/>
                      <a:pt x="722" y="67"/>
                    </a:cubicBezTo>
                    <a:cubicBezTo>
                      <a:pt x="709" y="67"/>
                      <a:pt x="642" y="88"/>
                      <a:pt x="568" y="88"/>
                    </a:cubicBezTo>
                    <a:cubicBezTo>
                      <a:pt x="482" y="88"/>
                      <a:pt x="383" y="26"/>
                      <a:pt x="273" y="26"/>
                    </a:cubicBezTo>
                    <a:cubicBezTo>
                      <a:pt x="211" y="26"/>
                      <a:pt x="137" y="14"/>
                      <a:pt x="63" y="2"/>
                    </a:cubicBezTo>
                    <a:cubicBezTo>
                      <a:pt x="57" y="1"/>
                      <a:pt x="51" y="0"/>
                      <a:pt x="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0" name="Google Shape;2600;p55"/>
              <p:cNvSpPr/>
              <p:nvPr/>
            </p:nvSpPr>
            <p:spPr>
              <a:xfrm>
                <a:off x="3643475" y="4567350"/>
                <a:ext cx="90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362" h="265" extrusionOk="0">
                    <a:moveTo>
                      <a:pt x="310" y="0"/>
                    </a:moveTo>
                    <a:cubicBezTo>
                      <a:pt x="266" y="0"/>
                      <a:pt x="190" y="13"/>
                      <a:pt x="124" y="33"/>
                    </a:cubicBezTo>
                    <a:cubicBezTo>
                      <a:pt x="1" y="70"/>
                      <a:pt x="38" y="21"/>
                      <a:pt x="62" y="218"/>
                    </a:cubicBezTo>
                    <a:cubicBezTo>
                      <a:pt x="68" y="251"/>
                      <a:pt x="79" y="265"/>
                      <a:pt x="94" y="265"/>
                    </a:cubicBezTo>
                    <a:cubicBezTo>
                      <a:pt x="150" y="265"/>
                      <a:pt x="263" y="72"/>
                      <a:pt x="321" y="33"/>
                    </a:cubicBezTo>
                    <a:cubicBezTo>
                      <a:pt x="361" y="10"/>
                      <a:pt x="348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1" name="Google Shape;2601;p55"/>
              <p:cNvSpPr/>
              <p:nvPr/>
            </p:nvSpPr>
            <p:spPr>
              <a:xfrm>
                <a:off x="3642875" y="4563250"/>
                <a:ext cx="7725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309" h="120" extrusionOk="0">
                    <a:moveTo>
                      <a:pt x="230" y="0"/>
                    </a:moveTo>
                    <a:cubicBezTo>
                      <a:pt x="191" y="0"/>
                      <a:pt x="134" y="21"/>
                      <a:pt x="86" y="37"/>
                    </a:cubicBezTo>
                    <a:cubicBezTo>
                      <a:pt x="0" y="49"/>
                      <a:pt x="136" y="86"/>
                      <a:pt x="197" y="111"/>
                    </a:cubicBezTo>
                    <a:cubicBezTo>
                      <a:pt x="218" y="117"/>
                      <a:pt x="235" y="120"/>
                      <a:pt x="247" y="120"/>
                    </a:cubicBezTo>
                    <a:cubicBezTo>
                      <a:pt x="309" y="120"/>
                      <a:pt x="281" y="55"/>
                      <a:pt x="271" y="24"/>
                    </a:cubicBezTo>
                    <a:cubicBezTo>
                      <a:pt x="267" y="7"/>
                      <a:pt x="251" y="0"/>
                      <a:pt x="2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2" name="Google Shape;2602;p55"/>
              <p:cNvSpPr/>
              <p:nvPr/>
            </p:nvSpPr>
            <p:spPr>
              <a:xfrm>
                <a:off x="3622475" y="4574650"/>
                <a:ext cx="4400" cy="1055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422" extrusionOk="0">
                    <a:moveTo>
                      <a:pt x="169" y="1"/>
                    </a:moveTo>
                    <a:cubicBezTo>
                      <a:pt x="138" y="1"/>
                      <a:pt x="15" y="171"/>
                      <a:pt x="15" y="246"/>
                    </a:cubicBezTo>
                    <a:cubicBezTo>
                      <a:pt x="15" y="323"/>
                      <a:pt x="0" y="421"/>
                      <a:pt x="17" y="421"/>
                    </a:cubicBezTo>
                    <a:cubicBezTo>
                      <a:pt x="22" y="421"/>
                      <a:pt x="29" y="413"/>
                      <a:pt x="40" y="394"/>
                    </a:cubicBezTo>
                    <a:cubicBezTo>
                      <a:pt x="102" y="283"/>
                      <a:pt x="151" y="147"/>
                      <a:pt x="175" y="12"/>
                    </a:cubicBezTo>
                    <a:cubicBezTo>
                      <a:pt x="175" y="4"/>
                      <a:pt x="173" y="1"/>
                      <a:pt x="1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3" name="Google Shape;2603;p55"/>
              <p:cNvSpPr/>
              <p:nvPr/>
            </p:nvSpPr>
            <p:spPr>
              <a:xfrm>
                <a:off x="3630775" y="4549300"/>
                <a:ext cx="4100" cy="3575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43" extrusionOk="0">
                    <a:moveTo>
                      <a:pt x="140" y="1"/>
                    </a:moveTo>
                    <a:cubicBezTo>
                      <a:pt x="112" y="1"/>
                      <a:pt x="64" y="30"/>
                      <a:pt x="28" y="65"/>
                    </a:cubicBezTo>
                    <a:cubicBezTo>
                      <a:pt x="0" y="93"/>
                      <a:pt x="44" y="143"/>
                      <a:pt x="93" y="143"/>
                    </a:cubicBezTo>
                    <a:cubicBezTo>
                      <a:pt x="109" y="143"/>
                      <a:pt x="125" y="138"/>
                      <a:pt x="139" y="126"/>
                    </a:cubicBezTo>
                    <a:cubicBezTo>
                      <a:pt x="164" y="90"/>
                      <a:pt x="164" y="65"/>
                      <a:pt x="164" y="16"/>
                    </a:cubicBezTo>
                    <a:cubicBezTo>
                      <a:pt x="160" y="5"/>
                      <a:pt x="152" y="1"/>
                      <a:pt x="14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4" name="Google Shape;2604;p55"/>
              <p:cNvSpPr/>
              <p:nvPr/>
            </p:nvSpPr>
            <p:spPr>
              <a:xfrm>
                <a:off x="3581950" y="4594225"/>
                <a:ext cx="795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318" h="447" extrusionOk="0">
                    <a:moveTo>
                      <a:pt x="303" y="0"/>
                    </a:moveTo>
                    <a:cubicBezTo>
                      <a:pt x="301" y="0"/>
                      <a:pt x="297" y="6"/>
                      <a:pt x="293" y="18"/>
                    </a:cubicBezTo>
                    <a:cubicBezTo>
                      <a:pt x="293" y="57"/>
                      <a:pt x="261" y="130"/>
                      <a:pt x="229" y="130"/>
                    </a:cubicBezTo>
                    <a:cubicBezTo>
                      <a:pt x="222" y="130"/>
                      <a:pt x="214" y="126"/>
                      <a:pt x="207" y="116"/>
                    </a:cubicBezTo>
                    <a:cubicBezTo>
                      <a:pt x="176" y="85"/>
                      <a:pt x="146" y="21"/>
                      <a:pt x="122" y="21"/>
                    </a:cubicBezTo>
                    <a:cubicBezTo>
                      <a:pt x="117" y="21"/>
                      <a:pt x="113" y="24"/>
                      <a:pt x="108" y="30"/>
                    </a:cubicBezTo>
                    <a:cubicBezTo>
                      <a:pt x="86" y="52"/>
                      <a:pt x="55" y="93"/>
                      <a:pt x="31" y="93"/>
                    </a:cubicBezTo>
                    <a:cubicBezTo>
                      <a:pt x="28" y="93"/>
                      <a:pt x="25" y="93"/>
                      <a:pt x="22" y="91"/>
                    </a:cubicBezTo>
                    <a:cubicBezTo>
                      <a:pt x="20" y="90"/>
                      <a:pt x="17" y="90"/>
                      <a:pt x="16" y="90"/>
                    </a:cubicBezTo>
                    <a:cubicBezTo>
                      <a:pt x="0" y="90"/>
                      <a:pt x="12" y="134"/>
                      <a:pt x="34" y="178"/>
                    </a:cubicBezTo>
                    <a:cubicBezTo>
                      <a:pt x="71" y="227"/>
                      <a:pt x="96" y="289"/>
                      <a:pt x="133" y="338"/>
                    </a:cubicBezTo>
                    <a:cubicBezTo>
                      <a:pt x="195" y="387"/>
                      <a:pt x="219" y="412"/>
                      <a:pt x="256" y="436"/>
                    </a:cubicBezTo>
                    <a:cubicBezTo>
                      <a:pt x="263" y="443"/>
                      <a:pt x="267" y="446"/>
                      <a:pt x="270" y="446"/>
                    </a:cubicBezTo>
                    <a:cubicBezTo>
                      <a:pt x="281" y="446"/>
                      <a:pt x="259" y="388"/>
                      <a:pt x="269" y="338"/>
                    </a:cubicBezTo>
                    <a:cubicBezTo>
                      <a:pt x="281" y="276"/>
                      <a:pt x="318" y="264"/>
                      <a:pt x="318" y="190"/>
                    </a:cubicBezTo>
                    <a:cubicBezTo>
                      <a:pt x="318" y="138"/>
                      <a:pt x="318" y="0"/>
                      <a:pt x="30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5" name="Google Shape;2605;p55"/>
              <p:cNvSpPr/>
              <p:nvPr/>
            </p:nvSpPr>
            <p:spPr>
              <a:xfrm>
                <a:off x="3574800" y="4598325"/>
                <a:ext cx="74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280" extrusionOk="0">
                    <a:moveTo>
                      <a:pt x="74" y="1"/>
                    </a:moveTo>
                    <a:cubicBezTo>
                      <a:pt x="51" y="1"/>
                      <a:pt x="34" y="41"/>
                      <a:pt x="25" y="88"/>
                    </a:cubicBezTo>
                    <a:cubicBezTo>
                      <a:pt x="0" y="137"/>
                      <a:pt x="49" y="162"/>
                      <a:pt x="99" y="199"/>
                    </a:cubicBezTo>
                    <a:cubicBezTo>
                      <a:pt x="126" y="226"/>
                      <a:pt x="126" y="261"/>
                      <a:pt x="135" y="261"/>
                    </a:cubicBezTo>
                    <a:cubicBezTo>
                      <a:pt x="138" y="261"/>
                      <a:pt x="142" y="257"/>
                      <a:pt x="148" y="248"/>
                    </a:cubicBezTo>
                    <a:cubicBezTo>
                      <a:pt x="152" y="242"/>
                      <a:pt x="156" y="240"/>
                      <a:pt x="160" y="240"/>
                    </a:cubicBezTo>
                    <a:cubicBezTo>
                      <a:pt x="177" y="240"/>
                      <a:pt x="199" y="279"/>
                      <a:pt x="222" y="279"/>
                    </a:cubicBezTo>
                    <a:cubicBezTo>
                      <a:pt x="230" y="279"/>
                      <a:pt x="238" y="274"/>
                      <a:pt x="247" y="260"/>
                    </a:cubicBezTo>
                    <a:cubicBezTo>
                      <a:pt x="296" y="211"/>
                      <a:pt x="234" y="112"/>
                      <a:pt x="222" y="63"/>
                    </a:cubicBezTo>
                    <a:cubicBezTo>
                      <a:pt x="197" y="1"/>
                      <a:pt x="148" y="38"/>
                      <a:pt x="99" y="14"/>
                    </a:cubicBezTo>
                    <a:cubicBezTo>
                      <a:pt x="90" y="5"/>
                      <a:pt x="82" y="1"/>
                      <a:pt x="7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6" name="Google Shape;2606;p55"/>
              <p:cNvSpPr/>
              <p:nvPr/>
            </p:nvSpPr>
            <p:spPr>
              <a:xfrm>
                <a:off x="3530700" y="4738200"/>
                <a:ext cx="67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93" extrusionOk="0">
                    <a:moveTo>
                      <a:pt x="190" y="0"/>
                    </a:moveTo>
                    <a:cubicBezTo>
                      <a:pt x="162" y="0"/>
                      <a:pt x="78" y="85"/>
                      <a:pt x="27" y="136"/>
                    </a:cubicBezTo>
                    <a:cubicBezTo>
                      <a:pt x="0" y="152"/>
                      <a:pt x="1" y="156"/>
                      <a:pt x="15" y="156"/>
                    </a:cubicBezTo>
                    <a:cubicBezTo>
                      <a:pt x="32" y="156"/>
                      <a:pt x="73" y="148"/>
                      <a:pt x="101" y="148"/>
                    </a:cubicBezTo>
                    <a:cubicBezTo>
                      <a:pt x="162" y="148"/>
                      <a:pt x="150" y="160"/>
                      <a:pt x="175" y="185"/>
                    </a:cubicBezTo>
                    <a:cubicBezTo>
                      <a:pt x="178" y="190"/>
                      <a:pt x="182" y="192"/>
                      <a:pt x="186" y="192"/>
                    </a:cubicBezTo>
                    <a:cubicBezTo>
                      <a:pt x="217" y="192"/>
                      <a:pt x="268" y="99"/>
                      <a:pt x="236" y="99"/>
                    </a:cubicBezTo>
                    <a:cubicBezTo>
                      <a:pt x="230" y="100"/>
                      <a:pt x="224" y="100"/>
                      <a:pt x="219" y="100"/>
                    </a:cubicBezTo>
                    <a:cubicBezTo>
                      <a:pt x="167" y="100"/>
                      <a:pt x="188" y="46"/>
                      <a:pt x="199" y="13"/>
                    </a:cubicBezTo>
                    <a:cubicBezTo>
                      <a:pt x="199" y="4"/>
                      <a:pt x="196" y="0"/>
                      <a:pt x="1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7" name="Google Shape;2607;p55"/>
              <p:cNvSpPr/>
              <p:nvPr/>
            </p:nvSpPr>
            <p:spPr>
              <a:xfrm>
                <a:off x="3473450" y="4569550"/>
                <a:ext cx="6500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69" extrusionOk="0">
                    <a:moveTo>
                      <a:pt x="205" y="1"/>
                    </a:moveTo>
                    <a:cubicBezTo>
                      <a:pt x="151" y="1"/>
                      <a:pt x="59" y="132"/>
                      <a:pt x="37" y="154"/>
                    </a:cubicBezTo>
                    <a:cubicBezTo>
                      <a:pt x="0" y="191"/>
                      <a:pt x="37" y="204"/>
                      <a:pt x="62" y="253"/>
                    </a:cubicBezTo>
                    <a:cubicBezTo>
                      <a:pt x="70" y="265"/>
                      <a:pt x="76" y="269"/>
                      <a:pt x="83" y="269"/>
                    </a:cubicBezTo>
                    <a:cubicBezTo>
                      <a:pt x="96" y="269"/>
                      <a:pt x="107" y="249"/>
                      <a:pt x="124" y="241"/>
                    </a:cubicBezTo>
                    <a:cubicBezTo>
                      <a:pt x="148" y="228"/>
                      <a:pt x="148" y="191"/>
                      <a:pt x="173" y="167"/>
                    </a:cubicBezTo>
                    <a:cubicBezTo>
                      <a:pt x="198" y="142"/>
                      <a:pt x="259" y="56"/>
                      <a:pt x="222" y="6"/>
                    </a:cubicBezTo>
                    <a:cubicBezTo>
                      <a:pt x="217" y="3"/>
                      <a:pt x="211" y="1"/>
                      <a:pt x="20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8" name="Google Shape;2608;p55"/>
              <p:cNvSpPr/>
              <p:nvPr/>
            </p:nvSpPr>
            <p:spPr>
              <a:xfrm>
                <a:off x="3475300" y="4578875"/>
                <a:ext cx="49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52" extrusionOk="0">
                    <a:moveTo>
                      <a:pt x="145" y="0"/>
                    </a:moveTo>
                    <a:cubicBezTo>
                      <a:pt x="139" y="0"/>
                      <a:pt x="130" y="3"/>
                      <a:pt x="111" y="15"/>
                    </a:cubicBezTo>
                    <a:cubicBezTo>
                      <a:pt x="74" y="52"/>
                      <a:pt x="0" y="52"/>
                      <a:pt x="50" y="89"/>
                    </a:cubicBezTo>
                    <a:cubicBezTo>
                      <a:pt x="87" y="117"/>
                      <a:pt x="103" y="152"/>
                      <a:pt x="124" y="152"/>
                    </a:cubicBezTo>
                    <a:cubicBezTo>
                      <a:pt x="131" y="152"/>
                      <a:pt x="139" y="148"/>
                      <a:pt x="148" y="139"/>
                    </a:cubicBezTo>
                    <a:cubicBezTo>
                      <a:pt x="197" y="102"/>
                      <a:pt x="185" y="3"/>
                      <a:pt x="161" y="3"/>
                    </a:cubicBezTo>
                    <a:cubicBezTo>
                      <a:pt x="154" y="3"/>
                      <a:pt x="151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9" name="Google Shape;2609;p55"/>
              <p:cNvSpPr/>
              <p:nvPr/>
            </p:nvSpPr>
            <p:spPr>
              <a:xfrm>
                <a:off x="3480225" y="4582325"/>
                <a:ext cx="2500" cy="1250"/>
              </a:xfrm>
              <a:custGeom>
                <a:avLst/>
                <a:gdLst/>
                <a:ahLst/>
                <a:cxnLst/>
                <a:rect l="l" t="t" r="r" b="b"/>
                <a:pathLst>
                  <a:path w="100" h="50" extrusionOk="0">
                    <a:moveTo>
                      <a:pt x="74" y="1"/>
                    </a:moveTo>
                    <a:cubicBezTo>
                      <a:pt x="37" y="1"/>
                      <a:pt x="0" y="38"/>
                      <a:pt x="37" y="50"/>
                    </a:cubicBezTo>
                    <a:cubicBezTo>
                      <a:pt x="62" y="50"/>
                      <a:pt x="99" y="1"/>
                      <a:pt x="7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0" name="Google Shape;2610;p55"/>
              <p:cNvSpPr/>
              <p:nvPr/>
            </p:nvSpPr>
            <p:spPr>
              <a:xfrm>
                <a:off x="3479500" y="4586625"/>
                <a:ext cx="190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76" h="101" extrusionOk="0">
                    <a:moveTo>
                      <a:pt x="68" y="0"/>
                    </a:moveTo>
                    <a:cubicBezTo>
                      <a:pt x="68" y="0"/>
                      <a:pt x="67" y="0"/>
                      <a:pt x="66" y="1"/>
                    </a:cubicBezTo>
                    <a:cubicBezTo>
                      <a:pt x="55" y="24"/>
                      <a:pt x="0" y="101"/>
                      <a:pt x="23" y="101"/>
                    </a:cubicBezTo>
                    <a:cubicBezTo>
                      <a:pt x="25" y="101"/>
                      <a:pt x="27" y="101"/>
                      <a:pt x="29" y="100"/>
                    </a:cubicBezTo>
                    <a:cubicBezTo>
                      <a:pt x="53" y="88"/>
                      <a:pt x="76" y="0"/>
                      <a:pt x="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1" name="Google Shape;2611;p55"/>
              <p:cNvSpPr/>
              <p:nvPr/>
            </p:nvSpPr>
            <p:spPr>
              <a:xfrm>
                <a:off x="3480225" y="4589725"/>
                <a:ext cx="2500" cy="1250"/>
              </a:xfrm>
              <a:custGeom>
                <a:avLst/>
                <a:gdLst/>
                <a:ahLst/>
                <a:cxnLst/>
                <a:rect l="l" t="t" r="r" b="b"/>
                <a:pathLst>
                  <a:path w="100" h="50" extrusionOk="0">
                    <a:moveTo>
                      <a:pt x="62" y="0"/>
                    </a:moveTo>
                    <a:cubicBezTo>
                      <a:pt x="25" y="0"/>
                      <a:pt x="0" y="50"/>
                      <a:pt x="37" y="50"/>
                    </a:cubicBezTo>
                    <a:cubicBezTo>
                      <a:pt x="74" y="50"/>
                      <a:pt x="99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2" name="Google Shape;2612;p55"/>
              <p:cNvSpPr/>
              <p:nvPr/>
            </p:nvSpPr>
            <p:spPr>
              <a:xfrm>
                <a:off x="3489150" y="4610325"/>
                <a:ext cx="90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36" h="101" extrusionOk="0">
                    <a:moveTo>
                      <a:pt x="27" y="1"/>
                    </a:moveTo>
                    <a:cubicBezTo>
                      <a:pt x="27" y="1"/>
                      <a:pt x="26" y="1"/>
                      <a:pt x="25" y="2"/>
                    </a:cubicBezTo>
                    <a:cubicBezTo>
                      <a:pt x="1" y="51"/>
                      <a:pt x="1" y="88"/>
                      <a:pt x="1" y="100"/>
                    </a:cubicBezTo>
                    <a:cubicBezTo>
                      <a:pt x="12" y="100"/>
                      <a:pt x="35" y="1"/>
                      <a:pt x="2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3" name="Google Shape;2613;p55"/>
              <p:cNvSpPr/>
              <p:nvPr/>
            </p:nvSpPr>
            <p:spPr>
              <a:xfrm>
                <a:off x="3506725" y="4548250"/>
                <a:ext cx="2775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72" extrusionOk="0">
                    <a:moveTo>
                      <a:pt x="105" y="0"/>
                    </a:moveTo>
                    <a:cubicBezTo>
                      <a:pt x="94" y="0"/>
                      <a:pt x="72" y="35"/>
                      <a:pt x="37" y="70"/>
                    </a:cubicBezTo>
                    <a:cubicBezTo>
                      <a:pt x="0" y="119"/>
                      <a:pt x="37" y="144"/>
                      <a:pt x="74" y="168"/>
                    </a:cubicBezTo>
                    <a:cubicBezTo>
                      <a:pt x="77" y="171"/>
                      <a:pt x="80" y="171"/>
                      <a:pt x="82" y="171"/>
                    </a:cubicBezTo>
                    <a:cubicBezTo>
                      <a:pt x="111" y="171"/>
                      <a:pt x="111" y="55"/>
                      <a:pt x="111" y="21"/>
                    </a:cubicBezTo>
                    <a:cubicBezTo>
                      <a:pt x="111" y="6"/>
                      <a:pt x="109" y="0"/>
                      <a:pt x="1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4" name="Google Shape;2614;p55"/>
              <p:cNvSpPr/>
              <p:nvPr/>
            </p:nvSpPr>
            <p:spPr>
              <a:xfrm>
                <a:off x="3163250" y="5426750"/>
                <a:ext cx="6800" cy="547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19" extrusionOk="0">
                    <a:moveTo>
                      <a:pt x="81" y="1"/>
                    </a:moveTo>
                    <a:cubicBezTo>
                      <a:pt x="74" y="1"/>
                      <a:pt x="68" y="3"/>
                      <a:pt x="62" y="9"/>
                    </a:cubicBezTo>
                    <a:cubicBezTo>
                      <a:pt x="38" y="21"/>
                      <a:pt x="25" y="34"/>
                      <a:pt x="13" y="95"/>
                    </a:cubicBezTo>
                    <a:cubicBezTo>
                      <a:pt x="1" y="157"/>
                      <a:pt x="13" y="218"/>
                      <a:pt x="87" y="218"/>
                    </a:cubicBezTo>
                    <a:cubicBezTo>
                      <a:pt x="149" y="206"/>
                      <a:pt x="272" y="71"/>
                      <a:pt x="235" y="46"/>
                    </a:cubicBezTo>
                    <a:cubicBezTo>
                      <a:pt x="232" y="43"/>
                      <a:pt x="228" y="41"/>
                      <a:pt x="225" y="41"/>
                    </a:cubicBezTo>
                    <a:cubicBezTo>
                      <a:pt x="210" y="41"/>
                      <a:pt x="194" y="74"/>
                      <a:pt x="178" y="74"/>
                    </a:cubicBezTo>
                    <a:cubicBezTo>
                      <a:pt x="172" y="74"/>
                      <a:pt x="167" y="70"/>
                      <a:pt x="161" y="58"/>
                    </a:cubicBezTo>
                    <a:cubicBezTo>
                      <a:pt x="132" y="30"/>
                      <a:pt x="104" y="1"/>
                      <a:pt x="8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5" name="Google Shape;2615;p55"/>
              <p:cNvSpPr/>
              <p:nvPr/>
            </p:nvSpPr>
            <p:spPr>
              <a:xfrm>
                <a:off x="3158250" y="5430650"/>
                <a:ext cx="720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88" h="151" extrusionOk="0">
                    <a:moveTo>
                      <a:pt x="156" y="0"/>
                    </a:moveTo>
                    <a:cubicBezTo>
                      <a:pt x="140" y="0"/>
                      <a:pt x="105" y="35"/>
                      <a:pt x="78" y="62"/>
                    </a:cubicBezTo>
                    <a:cubicBezTo>
                      <a:pt x="55" y="85"/>
                      <a:pt x="0" y="150"/>
                      <a:pt x="41" y="150"/>
                    </a:cubicBezTo>
                    <a:cubicBezTo>
                      <a:pt x="44" y="150"/>
                      <a:pt x="48" y="150"/>
                      <a:pt x="53" y="149"/>
                    </a:cubicBezTo>
                    <a:cubicBezTo>
                      <a:pt x="115" y="149"/>
                      <a:pt x="287" y="124"/>
                      <a:pt x="225" y="87"/>
                    </a:cubicBezTo>
                    <a:cubicBezTo>
                      <a:pt x="176" y="50"/>
                      <a:pt x="164" y="38"/>
                      <a:pt x="164" y="13"/>
                    </a:cubicBezTo>
                    <a:cubicBezTo>
                      <a:pt x="164" y="4"/>
                      <a:pt x="161" y="0"/>
                      <a:pt x="1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6" name="Google Shape;2616;p55"/>
              <p:cNvSpPr/>
              <p:nvPr/>
            </p:nvSpPr>
            <p:spPr>
              <a:xfrm>
                <a:off x="3150225" y="5426475"/>
                <a:ext cx="11175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447" h="333" extrusionOk="0">
                    <a:moveTo>
                      <a:pt x="263" y="1"/>
                    </a:moveTo>
                    <a:cubicBezTo>
                      <a:pt x="262" y="1"/>
                      <a:pt x="258" y="3"/>
                      <a:pt x="251" y="8"/>
                    </a:cubicBezTo>
                    <a:cubicBezTo>
                      <a:pt x="226" y="20"/>
                      <a:pt x="189" y="32"/>
                      <a:pt x="152" y="32"/>
                    </a:cubicBezTo>
                    <a:cubicBezTo>
                      <a:pt x="128" y="32"/>
                      <a:pt x="103" y="45"/>
                      <a:pt x="152" y="69"/>
                    </a:cubicBezTo>
                    <a:cubicBezTo>
                      <a:pt x="214" y="94"/>
                      <a:pt x="251" y="119"/>
                      <a:pt x="201" y="131"/>
                    </a:cubicBezTo>
                    <a:cubicBezTo>
                      <a:pt x="152" y="131"/>
                      <a:pt x="91" y="131"/>
                      <a:pt x="115" y="143"/>
                    </a:cubicBezTo>
                    <a:cubicBezTo>
                      <a:pt x="140" y="168"/>
                      <a:pt x="189" y="205"/>
                      <a:pt x="140" y="242"/>
                    </a:cubicBezTo>
                    <a:cubicBezTo>
                      <a:pt x="106" y="255"/>
                      <a:pt x="87" y="265"/>
                      <a:pt x="73" y="265"/>
                    </a:cubicBezTo>
                    <a:cubicBezTo>
                      <a:pt x="61" y="265"/>
                      <a:pt x="52" y="258"/>
                      <a:pt x="41" y="242"/>
                    </a:cubicBezTo>
                    <a:cubicBezTo>
                      <a:pt x="31" y="221"/>
                      <a:pt x="19" y="211"/>
                      <a:pt x="11" y="211"/>
                    </a:cubicBezTo>
                    <a:cubicBezTo>
                      <a:pt x="1" y="211"/>
                      <a:pt x="0" y="230"/>
                      <a:pt x="29" y="266"/>
                    </a:cubicBezTo>
                    <a:cubicBezTo>
                      <a:pt x="58" y="314"/>
                      <a:pt x="57" y="332"/>
                      <a:pt x="89" y="332"/>
                    </a:cubicBezTo>
                    <a:cubicBezTo>
                      <a:pt x="99" y="332"/>
                      <a:pt x="111" y="331"/>
                      <a:pt x="128" y="328"/>
                    </a:cubicBezTo>
                    <a:cubicBezTo>
                      <a:pt x="189" y="328"/>
                      <a:pt x="251" y="303"/>
                      <a:pt x="288" y="254"/>
                    </a:cubicBezTo>
                    <a:cubicBezTo>
                      <a:pt x="345" y="208"/>
                      <a:pt x="447" y="42"/>
                      <a:pt x="408" y="42"/>
                    </a:cubicBezTo>
                    <a:cubicBezTo>
                      <a:pt x="406" y="42"/>
                      <a:pt x="402" y="43"/>
                      <a:pt x="399" y="45"/>
                    </a:cubicBezTo>
                    <a:cubicBezTo>
                      <a:pt x="358" y="69"/>
                      <a:pt x="329" y="88"/>
                      <a:pt x="303" y="88"/>
                    </a:cubicBezTo>
                    <a:cubicBezTo>
                      <a:pt x="289" y="88"/>
                      <a:pt x="276" y="82"/>
                      <a:pt x="263" y="69"/>
                    </a:cubicBezTo>
                    <a:cubicBezTo>
                      <a:pt x="243" y="39"/>
                      <a:pt x="272" y="1"/>
                      <a:pt x="26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7" name="Google Shape;2617;p55"/>
              <p:cNvSpPr/>
              <p:nvPr/>
            </p:nvSpPr>
            <p:spPr>
              <a:xfrm>
                <a:off x="3075475" y="5438350"/>
                <a:ext cx="154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45" extrusionOk="0">
                    <a:moveTo>
                      <a:pt x="181" y="0"/>
                    </a:moveTo>
                    <a:cubicBezTo>
                      <a:pt x="169" y="0"/>
                      <a:pt x="157" y="4"/>
                      <a:pt x="148" y="13"/>
                    </a:cubicBezTo>
                    <a:cubicBezTo>
                      <a:pt x="123" y="50"/>
                      <a:pt x="111" y="87"/>
                      <a:pt x="86" y="87"/>
                    </a:cubicBezTo>
                    <a:cubicBezTo>
                      <a:pt x="49" y="87"/>
                      <a:pt x="0" y="112"/>
                      <a:pt x="62" y="124"/>
                    </a:cubicBezTo>
                    <a:cubicBezTo>
                      <a:pt x="123" y="149"/>
                      <a:pt x="86" y="161"/>
                      <a:pt x="111" y="198"/>
                    </a:cubicBezTo>
                    <a:cubicBezTo>
                      <a:pt x="148" y="223"/>
                      <a:pt x="123" y="235"/>
                      <a:pt x="173" y="235"/>
                    </a:cubicBezTo>
                    <a:cubicBezTo>
                      <a:pt x="197" y="241"/>
                      <a:pt x="222" y="244"/>
                      <a:pt x="245" y="244"/>
                    </a:cubicBezTo>
                    <a:cubicBezTo>
                      <a:pt x="268" y="244"/>
                      <a:pt x="290" y="241"/>
                      <a:pt x="308" y="235"/>
                    </a:cubicBezTo>
                    <a:cubicBezTo>
                      <a:pt x="370" y="223"/>
                      <a:pt x="616" y="87"/>
                      <a:pt x="505" y="87"/>
                    </a:cubicBezTo>
                    <a:cubicBezTo>
                      <a:pt x="468" y="87"/>
                      <a:pt x="505" y="38"/>
                      <a:pt x="444" y="38"/>
                    </a:cubicBezTo>
                    <a:cubicBezTo>
                      <a:pt x="370" y="38"/>
                      <a:pt x="358" y="50"/>
                      <a:pt x="321" y="50"/>
                    </a:cubicBezTo>
                    <a:cubicBezTo>
                      <a:pt x="291" y="50"/>
                      <a:pt x="270" y="63"/>
                      <a:pt x="256" y="63"/>
                    </a:cubicBezTo>
                    <a:cubicBezTo>
                      <a:pt x="246" y="63"/>
                      <a:pt x="239" y="58"/>
                      <a:pt x="234" y="38"/>
                    </a:cubicBezTo>
                    <a:cubicBezTo>
                      <a:pt x="226" y="14"/>
                      <a:pt x="203" y="0"/>
                      <a:pt x="1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8" name="Google Shape;2618;p55"/>
              <p:cNvSpPr/>
              <p:nvPr/>
            </p:nvSpPr>
            <p:spPr>
              <a:xfrm>
                <a:off x="3074300" y="5446250"/>
                <a:ext cx="107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430" h="265" extrusionOk="0">
                    <a:moveTo>
                      <a:pt x="77" y="0"/>
                    </a:moveTo>
                    <a:cubicBezTo>
                      <a:pt x="33" y="0"/>
                      <a:pt x="0" y="9"/>
                      <a:pt x="35" y="18"/>
                    </a:cubicBezTo>
                    <a:cubicBezTo>
                      <a:pt x="96" y="42"/>
                      <a:pt x="133" y="104"/>
                      <a:pt x="133" y="128"/>
                    </a:cubicBezTo>
                    <a:cubicBezTo>
                      <a:pt x="122" y="162"/>
                      <a:pt x="81" y="255"/>
                      <a:pt x="100" y="255"/>
                    </a:cubicBezTo>
                    <a:cubicBezTo>
                      <a:pt x="102" y="255"/>
                      <a:pt x="105" y="254"/>
                      <a:pt x="109" y="252"/>
                    </a:cubicBezTo>
                    <a:cubicBezTo>
                      <a:pt x="141" y="241"/>
                      <a:pt x="182" y="212"/>
                      <a:pt x="192" y="212"/>
                    </a:cubicBezTo>
                    <a:cubicBezTo>
                      <a:pt x="194" y="212"/>
                      <a:pt x="195" y="213"/>
                      <a:pt x="195" y="215"/>
                    </a:cubicBezTo>
                    <a:cubicBezTo>
                      <a:pt x="195" y="233"/>
                      <a:pt x="202" y="265"/>
                      <a:pt x="221" y="265"/>
                    </a:cubicBezTo>
                    <a:cubicBezTo>
                      <a:pt x="227" y="265"/>
                      <a:pt x="235" y="261"/>
                      <a:pt x="244" y="252"/>
                    </a:cubicBezTo>
                    <a:cubicBezTo>
                      <a:pt x="257" y="239"/>
                      <a:pt x="294" y="227"/>
                      <a:pt x="331" y="227"/>
                    </a:cubicBezTo>
                    <a:cubicBezTo>
                      <a:pt x="368" y="227"/>
                      <a:pt x="429" y="153"/>
                      <a:pt x="380" y="116"/>
                    </a:cubicBezTo>
                    <a:cubicBezTo>
                      <a:pt x="318" y="54"/>
                      <a:pt x="355" y="54"/>
                      <a:pt x="281" y="54"/>
                    </a:cubicBezTo>
                    <a:cubicBezTo>
                      <a:pt x="232" y="42"/>
                      <a:pt x="183" y="30"/>
                      <a:pt x="133" y="5"/>
                    </a:cubicBezTo>
                    <a:cubicBezTo>
                      <a:pt x="115" y="2"/>
                      <a:pt x="95" y="0"/>
                      <a:pt x="7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9" name="Google Shape;2619;p55"/>
              <p:cNvSpPr/>
              <p:nvPr/>
            </p:nvSpPr>
            <p:spPr>
              <a:xfrm>
                <a:off x="3072375" y="5434050"/>
                <a:ext cx="11125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445" h="209" extrusionOk="0">
                    <a:moveTo>
                      <a:pt x="346" y="0"/>
                    </a:moveTo>
                    <a:cubicBezTo>
                      <a:pt x="309" y="0"/>
                      <a:pt x="309" y="25"/>
                      <a:pt x="272" y="37"/>
                    </a:cubicBezTo>
                    <a:cubicBezTo>
                      <a:pt x="254" y="43"/>
                      <a:pt x="238" y="47"/>
                      <a:pt x="223" y="47"/>
                    </a:cubicBezTo>
                    <a:cubicBezTo>
                      <a:pt x="207" y="47"/>
                      <a:pt x="192" y="43"/>
                      <a:pt x="173" y="37"/>
                    </a:cubicBezTo>
                    <a:cubicBezTo>
                      <a:pt x="166" y="34"/>
                      <a:pt x="159" y="32"/>
                      <a:pt x="152" y="32"/>
                    </a:cubicBezTo>
                    <a:cubicBezTo>
                      <a:pt x="134" y="32"/>
                      <a:pt x="117" y="41"/>
                      <a:pt x="100" y="50"/>
                    </a:cubicBezTo>
                    <a:cubicBezTo>
                      <a:pt x="75" y="62"/>
                      <a:pt x="1" y="50"/>
                      <a:pt x="38" y="74"/>
                    </a:cubicBezTo>
                    <a:cubicBezTo>
                      <a:pt x="75" y="111"/>
                      <a:pt x="87" y="148"/>
                      <a:pt x="63" y="161"/>
                    </a:cubicBezTo>
                    <a:cubicBezTo>
                      <a:pt x="38" y="173"/>
                      <a:pt x="26" y="197"/>
                      <a:pt x="63" y="197"/>
                    </a:cubicBezTo>
                    <a:cubicBezTo>
                      <a:pt x="95" y="197"/>
                      <a:pt x="139" y="208"/>
                      <a:pt x="176" y="208"/>
                    </a:cubicBezTo>
                    <a:cubicBezTo>
                      <a:pt x="194" y="208"/>
                      <a:pt x="210" y="206"/>
                      <a:pt x="223" y="197"/>
                    </a:cubicBezTo>
                    <a:cubicBezTo>
                      <a:pt x="247" y="173"/>
                      <a:pt x="284" y="148"/>
                      <a:pt x="321" y="124"/>
                    </a:cubicBezTo>
                    <a:cubicBezTo>
                      <a:pt x="346" y="99"/>
                      <a:pt x="445" y="13"/>
                      <a:pt x="3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0" name="Google Shape;2620;p55"/>
              <p:cNvSpPr/>
              <p:nvPr/>
            </p:nvSpPr>
            <p:spPr>
              <a:xfrm>
                <a:off x="3070550" y="5441125"/>
                <a:ext cx="7175" cy="39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158" extrusionOk="0">
                    <a:moveTo>
                      <a:pt x="0" y="1"/>
                    </a:moveTo>
                    <a:cubicBezTo>
                      <a:pt x="32" y="33"/>
                      <a:pt x="241" y="158"/>
                      <a:pt x="279" y="158"/>
                    </a:cubicBezTo>
                    <a:cubicBezTo>
                      <a:pt x="285" y="158"/>
                      <a:pt x="287" y="155"/>
                      <a:pt x="283" y="149"/>
                    </a:cubicBezTo>
                    <a:cubicBezTo>
                      <a:pt x="197" y="87"/>
                      <a:pt x="99" y="38"/>
                      <a:pt x="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1" name="Google Shape;2621;p55"/>
              <p:cNvSpPr/>
              <p:nvPr/>
            </p:nvSpPr>
            <p:spPr>
              <a:xfrm>
                <a:off x="3066250" y="5430475"/>
                <a:ext cx="3400" cy="3250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30" extrusionOk="0">
                    <a:moveTo>
                      <a:pt x="49" y="0"/>
                    </a:moveTo>
                    <a:cubicBezTo>
                      <a:pt x="21" y="0"/>
                      <a:pt x="0" y="33"/>
                      <a:pt x="49" y="82"/>
                    </a:cubicBezTo>
                    <a:cubicBezTo>
                      <a:pt x="81" y="114"/>
                      <a:pt x="93" y="130"/>
                      <a:pt x="101" y="130"/>
                    </a:cubicBezTo>
                    <a:cubicBezTo>
                      <a:pt x="108" y="130"/>
                      <a:pt x="111" y="117"/>
                      <a:pt x="123" y="94"/>
                    </a:cubicBezTo>
                    <a:cubicBezTo>
                      <a:pt x="135" y="45"/>
                      <a:pt x="98" y="20"/>
                      <a:pt x="73" y="8"/>
                    </a:cubicBezTo>
                    <a:cubicBezTo>
                      <a:pt x="66" y="3"/>
                      <a:pt x="57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2" name="Google Shape;2622;p55"/>
              <p:cNvSpPr/>
              <p:nvPr/>
            </p:nvSpPr>
            <p:spPr>
              <a:xfrm>
                <a:off x="3066600" y="5418325"/>
                <a:ext cx="827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331" h="374" extrusionOk="0">
                    <a:moveTo>
                      <a:pt x="121" y="1"/>
                    </a:moveTo>
                    <a:cubicBezTo>
                      <a:pt x="72" y="1"/>
                      <a:pt x="72" y="26"/>
                      <a:pt x="109" y="63"/>
                    </a:cubicBezTo>
                    <a:cubicBezTo>
                      <a:pt x="146" y="100"/>
                      <a:pt x="146" y="124"/>
                      <a:pt x="121" y="136"/>
                    </a:cubicBezTo>
                    <a:cubicBezTo>
                      <a:pt x="115" y="140"/>
                      <a:pt x="111" y="141"/>
                      <a:pt x="108" y="141"/>
                    </a:cubicBezTo>
                    <a:cubicBezTo>
                      <a:pt x="99" y="141"/>
                      <a:pt x="96" y="127"/>
                      <a:pt x="59" y="100"/>
                    </a:cubicBezTo>
                    <a:cubicBezTo>
                      <a:pt x="29" y="87"/>
                      <a:pt x="10" y="81"/>
                      <a:pt x="6" y="81"/>
                    </a:cubicBezTo>
                    <a:cubicBezTo>
                      <a:pt x="1" y="81"/>
                      <a:pt x="10" y="87"/>
                      <a:pt x="35" y="100"/>
                    </a:cubicBezTo>
                    <a:cubicBezTo>
                      <a:pt x="84" y="136"/>
                      <a:pt x="96" y="161"/>
                      <a:pt x="96" y="210"/>
                    </a:cubicBezTo>
                    <a:cubicBezTo>
                      <a:pt x="96" y="260"/>
                      <a:pt x="121" y="284"/>
                      <a:pt x="96" y="309"/>
                    </a:cubicBezTo>
                    <a:cubicBezTo>
                      <a:pt x="84" y="321"/>
                      <a:pt x="66" y="321"/>
                      <a:pt x="49" y="321"/>
                    </a:cubicBezTo>
                    <a:cubicBezTo>
                      <a:pt x="32" y="321"/>
                      <a:pt x="16" y="321"/>
                      <a:pt x="10" y="334"/>
                    </a:cubicBezTo>
                    <a:cubicBezTo>
                      <a:pt x="0" y="354"/>
                      <a:pt x="23" y="374"/>
                      <a:pt x="45" y="374"/>
                    </a:cubicBezTo>
                    <a:cubicBezTo>
                      <a:pt x="50" y="374"/>
                      <a:pt x="55" y="373"/>
                      <a:pt x="59" y="371"/>
                    </a:cubicBezTo>
                    <a:cubicBezTo>
                      <a:pt x="96" y="346"/>
                      <a:pt x="146" y="346"/>
                      <a:pt x="146" y="321"/>
                    </a:cubicBezTo>
                    <a:cubicBezTo>
                      <a:pt x="146" y="297"/>
                      <a:pt x="121" y="284"/>
                      <a:pt x="146" y="260"/>
                    </a:cubicBezTo>
                    <a:cubicBezTo>
                      <a:pt x="170" y="247"/>
                      <a:pt x="183" y="210"/>
                      <a:pt x="183" y="186"/>
                    </a:cubicBezTo>
                    <a:cubicBezTo>
                      <a:pt x="183" y="160"/>
                      <a:pt x="171" y="117"/>
                      <a:pt x="172" y="117"/>
                    </a:cubicBezTo>
                    <a:lnTo>
                      <a:pt x="172" y="117"/>
                    </a:lnTo>
                    <a:cubicBezTo>
                      <a:pt x="172" y="117"/>
                      <a:pt x="175" y="126"/>
                      <a:pt x="183" y="149"/>
                    </a:cubicBezTo>
                    <a:cubicBezTo>
                      <a:pt x="199" y="197"/>
                      <a:pt x="184" y="224"/>
                      <a:pt x="184" y="224"/>
                    </a:cubicBezTo>
                    <a:cubicBezTo>
                      <a:pt x="185" y="224"/>
                      <a:pt x="190" y="216"/>
                      <a:pt x="207" y="198"/>
                    </a:cubicBezTo>
                    <a:cubicBezTo>
                      <a:pt x="269" y="149"/>
                      <a:pt x="331" y="124"/>
                      <a:pt x="257" y="112"/>
                    </a:cubicBezTo>
                    <a:cubicBezTo>
                      <a:pt x="220" y="112"/>
                      <a:pt x="183" y="13"/>
                      <a:pt x="1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3" name="Google Shape;2623;p55"/>
              <p:cNvSpPr/>
              <p:nvPr/>
            </p:nvSpPr>
            <p:spPr>
              <a:xfrm>
                <a:off x="3065300" y="5403200"/>
                <a:ext cx="5875" cy="1022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09" extrusionOk="0">
                    <a:moveTo>
                      <a:pt x="126" y="0"/>
                    </a:moveTo>
                    <a:cubicBezTo>
                      <a:pt x="99" y="0"/>
                      <a:pt x="99" y="44"/>
                      <a:pt x="99" y="88"/>
                    </a:cubicBezTo>
                    <a:cubicBezTo>
                      <a:pt x="99" y="150"/>
                      <a:pt x="124" y="212"/>
                      <a:pt x="75" y="212"/>
                    </a:cubicBezTo>
                    <a:cubicBezTo>
                      <a:pt x="25" y="224"/>
                      <a:pt x="1" y="212"/>
                      <a:pt x="13" y="261"/>
                    </a:cubicBezTo>
                    <a:cubicBezTo>
                      <a:pt x="23" y="303"/>
                      <a:pt x="7" y="380"/>
                      <a:pt x="25" y="380"/>
                    </a:cubicBezTo>
                    <a:cubicBezTo>
                      <a:pt x="28" y="380"/>
                      <a:pt x="32" y="377"/>
                      <a:pt x="38" y="372"/>
                    </a:cubicBezTo>
                    <a:cubicBezTo>
                      <a:pt x="58" y="332"/>
                      <a:pt x="86" y="276"/>
                      <a:pt x="102" y="276"/>
                    </a:cubicBezTo>
                    <a:cubicBezTo>
                      <a:pt x="106" y="276"/>
                      <a:pt x="109" y="279"/>
                      <a:pt x="111" y="286"/>
                    </a:cubicBezTo>
                    <a:cubicBezTo>
                      <a:pt x="111" y="310"/>
                      <a:pt x="99" y="409"/>
                      <a:pt x="148" y="409"/>
                    </a:cubicBezTo>
                    <a:cubicBezTo>
                      <a:pt x="210" y="409"/>
                      <a:pt x="235" y="335"/>
                      <a:pt x="235" y="261"/>
                    </a:cubicBezTo>
                    <a:cubicBezTo>
                      <a:pt x="222" y="199"/>
                      <a:pt x="198" y="224"/>
                      <a:pt x="198" y="162"/>
                    </a:cubicBezTo>
                    <a:cubicBezTo>
                      <a:pt x="198" y="113"/>
                      <a:pt x="235" y="88"/>
                      <a:pt x="210" y="76"/>
                    </a:cubicBezTo>
                    <a:cubicBezTo>
                      <a:pt x="185" y="39"/>
                      <a:pt x="185" y="2"/>
                      <a:pt x="136" y="2"/>
                    </a:cubicBezTo>
                    <a:cubicBezTo>
                      <a:pt x="132" y="1"/>
                      <a:pt x="129" y="0"/>
                      <a:pt x="1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4" name="Google Shape;2624;p55"/>
              <p:cNvSpPr/>
              <p:nvPr/>
            </p:nvSpPr>
            <p:spPr>
              <a:xfrm>
                <a:off x="3064550" y="5414875"/>
                <a:ext cx="325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0" h="245" extrusionOk="0">
                    <a:moveTo>
                      <a:pt x="87" y="0"/>
                    </a:moveTo>
                    <a:cubicBezTo>
                      <a:pt x="81" y="0"/>
                      <a:pt x="75" y="4"/>
                      <a:pt x="68" y="16"/>
                    </a:cubicBezTo>
                    <a:cubicBezTo>
                      <a:pt x="34" y="49"/>
                      <a:pt x="1" y="244"/>
                      <a:pt x="13" y="244"/>
                    </a:cubicBezTo>
                    <a:cubicBezTo>
                      <a:pt x="14" y="244"/>
                      <a:pt x="16" y="242"/>
                      <a:pt x="18" y="238"/>
                    </a:cubicBezTo>
                    <a:cubicBezTo>
                      <a:pt x="43" y="188"/>
                      <a:pt x="129" y="65"/>
                      <a:pt x="117" y="40"/>
                    </a:cubicBezTo>
                    <a:cubicBezTo>
                      <a:pt x="108" y="23"/>
                      <a:pt x="100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5" name="Google Shape;2625;p55"/>
              <p:cNvSpPr/>
              <p:nvPr/>
            </p:nvSpPr>
            <p:spPr>
              <a:xfrm>
                <a:off x="3063950" y="5395175"/>
                <a:ext cx="6300" cy="89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6" extrusionOk="0">
                    <a:moveTo>
                      <a:pt x="180" y="0"/>
                    </a:moveTo>
                    <a:cubicBezTo>
                      <a:pt x="179" y="0"/>
                      <a:pt x="179" y="1"/>
                      <a:pt x="178" y="3"/>
                    </a:cubicBezTo>
                    <a:cubicBezTo>
                      <a:pt x="153" y="27"/>
                      <a:pt x="178" y="64"/>
                      <a:pt x="153" y="126"/>
                    </a:cubicBezTo>
                    <a:cubicBezTo>
                      <a:pt x="131" y="156"/>
                      <a:pt x="131" y="172"/>
                      <a:pt x="126" y="172"/>
                    </a:cubicBezTo>
                    <a:cubicBezTo>
                      <a:pt x="123" y="172"/>
                      <a:pt x="118" y="165"/>
                      <a:pt x="104" y="151"/>
                    </a:cubicBezTo>
                    <a:cubicBezTo>
                      <a:pt x="86" y="116"/>
                      <a:pt x="75" y="81"/>
                      <a:pt x="70" y="81"/>
                    </a:cubicBezTo>
                    <a:cubicBezTo>
                      <a:pt x="68" y="81"/>
                      <a:pt x="67" y="87"/>
                      <a:pt x="67" y="101"/>
                    </a:cubicBezTo>
                    <a:cubicBezTo>
                      <a:pt x="67" y="138"/>
                      <a:pt x="67" y="126"/>
                      <a:pt x="42" y="188"/>
                    </a:cubicBezTo>
                    <a:cubicBezTo>
                      <a:pt x="21" y="240"/>
                      <a:pt x="1" y="292"/>
                      <a:pt x="17" y="292"/>
                    </a:cubicBezTo>
                    <a:cubicBezTo>
                      <a:pt x="20" y="292"/>
                      <a:pt x="24" y="290"/>
                      <a:pt x="30" y="286"/>
                    </a:cubicBezTo>
                    <a:cubicBezTo>
                      <a:pt x="51" y="272"/>
                      <a:pt x="69" y="258"/>
                      <a:pt x="79" y="258"/>
                    </a:cubicBezTo>
                    <a:cubicBezTo>
                      <a:pt x="87" y="258"/>
                      <a:pt x="92" y="265"/>
                      <a:pt x="92" y="286"/>
                    </a:cubicBezTo>
                    <a:cubicBezTo>
                      <a:pt x="100" y="321"/>
                      <a:pt x="78" y="356"/>
                      <a:pt x="82" y="356"/>
                    </a:cubicBezTo>
                    <a:cubicBezTo>
                      <a:pt x="83" y="356"/>
                      <a:pt x="89" y="350"/>
                      <a:pt x="104" y="336"/>
                    </a:cubicBezTo>
                    <a:cubicBezTo>
                      <a:pt x="153" y="299"/>
                      <a:pt x="227" y="323"/>
                      <a:pt x="227" y="286"/>
                    </a:cubicBezTo>
                    <a:cubicBezTo>
                      <a:pt x="239" y="262"/>
                      <a:pt x="252" y="225"/>
                      <a:pt x="252" y="200"/>
                    </a:cubicBezTo>
                    <a:cubicBezTo>
                      <a:pt x="252" y="169"/>
                      <a:pt x="218" y="105"/>
                      <a:pt x="192" y="105"/>
                    </a:cubicBezTo>
                    <a:cubicBezTo>
                      <a:pt x="187" y="105"/>
                      <a:pt x="182" y="107"/>
                      <a:pt x="178" y="114"/>
                    </a:cubicBezTo>
                    <a:cubicBezTo>
                      <a:pt x="175" y="116"/>
                      <a:pt x="173" y="116"/>
                      <a:pt x="171" y="116"/>
                    </a:cubicBezTo>
                    <a:cubicBezTo>
                      <a:pt x="149" y="116"/>
                      <a:pt x="183" y="0"/>
                      <a:pt x="18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6" name="Google Shape;2626;p55"/>
              <p:cNvSpPr/>
              <p:nvPr/>
            </p:nvSpPr>
            <p:spPr>
              <a:xfrm>
                <a:off x="3070075" y="5366825"/>
                <a:ext cx="57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48" extrusionOk="0">
                    <a:moveTo>
                      <a:pt x="45" y="0"/>
                    </a:moveTo>
                    <a:cubicBezTo>
                      <a:pt x="19" y="0"/>
                      <a:pt x="1" y="3"/>
                      <a:pt x="19" y="16"/>
                    </a:cubicBezTo>
                    <a:cubicBezTo>
                      <a:pt x="56" y="53"/>
                      <a:pt x="93" y="53"/>
                      <a:pt x="93" y="90"/>
                    </a:cubicBezTo>
                    <a:cubicBezTo>
                      <a:pt x="93" y="126"/>
                      <a:pt x="130" y="139"/>
                      <a:pt x="130" y="163"/>
                    </a:cubicBezTo>
                    <a:cubicBezTo>
                      <a:pt x="140" y="193"/>
                      <a:pt x="126" y="247"/>
                      <a:pt x="139" y="247"/>
                    </a:cubicBezTo>
                    <a:cubicBezTo>
                      <a:pt x="143" y="247"/>
                      <a:pt x="148" y="244"/>
                      <a:pt x="155" y="237"/>
                    </a:cubicBezTo>
                    <a:cubicBezTo>
                      <a:pt x="192" y="188"/>
                      <a:pt x="229" y="151"/>
                      <a:pt x="204" y="126"/>
                    </a:cubicBezTo>
                    <a:cubicBezTo>
                      <a:pt x="167" y="102"/>
                      <a:pt x="118" y="102"/>
                      <a:pt x="118" y="77"/>
                    </a:cubicBezTo>
                    <a:cubicBezTo>
                      <a:pt x="118" y="40"/>
                      <a:pt x="155" y="16"/>
                      <a:pt x="118" y="3"/>
                    </a:cubicBezTo>
                    <a:cubicBezTo>
                      <a:pt x="105" y="3"/>
                      <a:pt x="71" y="0"/>
                      <a:pt x="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7" name="Google Shape;2627;p55"/>
              <p:cNvSpPr/>
              <p:nvPr/>
            </p:nvSpPr>
            <p:spPr>
              <a:xfrm>
                <a:off x="3071175" y="5343350"/>
                <a:ext cx="6175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247" h="526" extrusionOk="0">
                    <a:moveTo>
                      <a:pt x="189" y="1"/>
                    </a:moveTo>
                    <a:cubicBezTo>
                      <a:pt x="174" y="1"/>
                      <a:pt x="159" y="6"/>
                      <a:pt x="148" y="6"/>
                    </a:cubicBezTo>
                    <a:cubicBezTo>
                      <a:pt x="111" y="6"/>
                      <a:pt x="61" y="18"/>
                      <a:pt x="61" y="55"/>
                    </a:cubicBezTo>
                    <a:cubicBezTo>
                      <a:pt x="49" y="203"/>
                      <a:pt x="37" y="339"/>
                      <a:pt x="12" y="486"/>
                    </a:cubicBezTo>
                    <a:cubicBezTo>
                      <a:pt x="1" y="515"/>
                      <a:pt x="24" y="525"/>
                      <a:pt x="56" y="525"/>
                    </a:cubicBezTo>
                    <a:cubicBezTo>
                      <a:pt x="92" y="525"/>
                      <a:pt x="140" y="512"/>
                      <a:pt x="160" y="499"/>
                    </a:cubicBezTo>
                    <a:cubicBezTo>
                      <a:pt x="197" y="462"/>
                      <a:pt x="246" y="351"/>
                      <a:pt x="234" y="351"/>
                    </a:cubicBezTo>
                    <a:cubicBezTo>
                      <a:pt x="221" y="339"/>
                      <a:pt x="209" y="277"/>
                      <a:pt x="209" y="215"/>
                    </a:cubicBezTo>
                    <a:cubicBezTo>
                      <a:pt x="209" y="166"/>
                      <a:pt x="221" y="104"/>
                      <a:pt x="221" y="43"/>
                    </a:cubicBezTo>
                    <a:cubicBezTo>
                      <a:pt x="221" y="9"/>
                      <a:pt x="206" y="1"/>
                      <a:pt x="1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8" name="Google Shape;2628;p55"/>
              <p:cNvSpPr/>
              <p:nvPr/>
            </p:nvSpPr>
            <p:spPr>
              <a:xfrm>
                <a:off x="3095800" y="4947650"/>
                <a:ext cx="5575" cy="4000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60" extrusionOk="0">
                    <a:moveTo>
                      <a:pt x="37" y="1"/>
                    </a:moveTo>
                    <a:cubicBezTo>
                      <a:pt x="0" y="1"/>
                      <a:pt x="13" y="38"/>
                      <a:pt x="25" y="112"/>
                    </a:cubicBezTo>
                    <a:cubicBezTo>
                      <a:pt x="31" y="147"/>
                      <a:pt x="39" y="160"/>
                      <a:pt x="55" y="160"/>
                    </a:cubicBezTo>
                    <a:cubicBezTo>
                      <a:pt x="72" y="160"/>
                      <a:pt x="97" y="144"/>
                      <a:pt x="136" y="124"/>
                    </a:cubicBezTo>
                    <a:cubicBezTo>
                      <a:pt x="222" y="87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9" name="Google Shape;2629;p55"/>
              <p:cNvSpPr/>
              <p:nvPr/>
            </p:nvSpPr>
            <p:spPr>
              <a:xfrm>
                <a:off x="3146625" y="4957200"/>
                <a:ext cx="6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51" extrusionOk="0">
                    <a:moveTo>
                      <a:pt x="161" y="1"/>
                    </a:moveTo>
                    <a:cubicBezTo>
                      <a:pt x="111" y="1"/>
                      <a:pt x="124" y="62"/>
                      <a:pt x="124" y="112"/>
                    </a:cubicBezTo>
                    <a:cubicBezTo>
                      <a:pt x="124" y="161"/>
                      <a:pt x="0" y="112"/>
                      <a:pt x="37" y="198"/>
                    </a:cubicBezTo>
                    <a:cubicBezTo>
                      <a:pt x="60" y="236"/>
                      <a:pt x="92" y="250"/>
                      <a:pt x="127" y="250"/>
                    </a:cubicBezTo>
                    <a:cubicBezTo>
                      <a:pt x="150" y="250"/>
                      <a:pt x="174" y="244"/>
                      <a:pt x="198" y="235"/>
                    </a:cubicBezTo>
                    <a:cubicBezTo>
                      <a:pt x="259" y="198"/>
                      <a:pt x="210" y="1"/>
                      <a:pt x="1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0" name="Google Shape;2630;p55"/>
              <p:cNvSpPr/>
              <p:nvPr/>
            </p:nvSpPr>
            <p:spPr>
              <a:xfrm>
                <a:off x="3212850" y="5031000"/>
                <a:ext cx="16050" cy="16925"/>
              </a:xfrm>
              <a:custGeom>
                <a:avLst/>
                <a:gdLst/>
                <a:ahLst/>
                <a:cxnLst/>
                <a:rect l="l" t="t" r="r" b="b"/>
                <a:pathLst>
                  <a:path w="642" h="677" extrusionOk="0">
                    <a:moveTo>
                      <a:pt x="189" y="1"/>
                    </a:moveTo>
                    <a:cubicBezTo>
                      <a:pt x="176" y="1"/>
                      <a:pt x="163" y="2"/>
                      <a:pt x="148" y="6"/>
                    </a:cubicBezTo>
                    <a:cubicBezTo>
                      <a:pt x="111" y="18"/>
                      <a:pt x="87" y="31"/>
                      <a:pt x="62" y="68"/>
                    </a:cubicBezTo>
                    <a:cubicBezTo>
                      <a:pt x="37" y="117"/>
                      <a:pt x="1" y="178"/>
                      <a:pt x="37" y="178"/>
                    </a:cubicBezTo>
                    <a:cubicBezTo>
                      <a:pt x="46" y="176"/>
                      <a:pt x="53" y="174"/>
                      <a:pt x="58" y="174"/>
                    </a:cubicBezTo>
                    <a:cubicBezTo>
                      <a:pt x="73" y="174"/>
                      <a:pt x="69" y="190"/>
                      <a:pt x="50" y="228"/>
                    </a:cubicBezTo>
                    <a:cubicBezTo>
                      <a:pt x="25" y="265"/>
                      <a:pt x="25" y="351"/>
                      <a:pt x="37" y="388"/>
                    </a:cubicBezTo>
                    <a:cubicBezTo>
                      <a:pt x="37" y="437"/>
                      <a:pt x="37" y="499"/>
                      <a:pt x="50" y="523"/>
                    </a:cubicBezTo>
                    <a:cubicBezTo>
                      <a:pt x="60" y="553"/>
                      <a:pt x="86" y="592"/>
                      <a:pt x="109" y="592"/>
                    </a:cubicBezTo>
                    <a:cubicBezTo>
                      <a:pt x="114" y="592"/>
                      <a:pt x="119" y="590"/>
                      <a:pt x="124" y="585"/>
                    </a:cubicBezTo>
                    <a:cubicBezTo>
                      <a:pt x="132" y="568"/>
                      <a:pt x="153" y="545"/>
                      <a:pt x="177" y="545"/>
                    </a:cubicBezTo>
                    <a:cubicBezTo>
                      <a:pt x="188" y="545"/>
                      <a:pt x="199" y="549"/>
                      <a:pt x="210" y="560"/>
                    </a:cubicBezTo>
                    <a:cubicBezTo>
                      <a:pt x="247" y="585"/>
                      <a:pt x="259" y="647"/>
                      <a:pt x="284" y="647"/>
                    </a:cubicBezTo>
                    <a:cubicBezTo>
                      <a:pt x="307" y="654"/>
                      <a:pt x="326" y="677"/>
                      <a:pt x="342" y="677"/>
                    </a:cubicBezTo>
                    <a:cubicBezTo>
                      <a:pt x="352" y="677"/>
                      <a:pt x="361" y="669"/>
                      <a:pt x="370" y="647"/>
                    </a:cubicBezTo>
                    <a:cubicBezTo>
                      <a:pt x="395" y="597"/>
                      <a:pt x="370" y="573"/>
                      <a:pt x="432" y="536"/>
                    </a:cubicBezTo>
                    <a:cubicBezTo>
                      <a:pt x="493" y="486"/>
                      <a:pt x="641" y="425"/>
                      <a:pt x="567" y="228"/>
                    </a:cubicBezTo>
                    <a:cubicBezTo>
                      <a:pt x="530" y="105"/>
                      <a:pt x="444" y="141"/>
                      <a:pt x="382" y="105"/>
                    </a:cubicBezTo>
                    <a:cubicBezTo>
                      <a:pt x="333" y="80"/>
                      <a:pt x="309" y="43"/>
                      <a:pt x="272" y="18"/>
                    </a:cubicBezTo>
                    <a:cubicBezTo>
                      <a:pt x="245" y="10"/>
                      <a:pt x="219" y="1"/>
                      <a:pt x="1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1" name="Google Shape;2631;p55"/>
              <p:cNvSpPr/>
              <p:nvPr/>
            </p:nvSpPr>
            <p:spPr>
              <a:xfrm>
                <a:off x="3113350" y="4902375"/>
                <a:ext cx="13575" cy="372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49" extrusionOk="0">
                    <a:moveTo>
                      <a:pt x="235" y="1"/>
                    </a:moveTo>
                    <a:cubicBezTo>
                      <a:pt x="99" y="1"/>
                      <a:pt x="1" y="148"/>
                      <a:pt x="136" y="148"/>
                    </a:cubicBezTo>
                    <a:cubicBezTo>
                      <a:pt x="272" y="148"/>
                      <a:pt x="543" y="148"/>
                      <a:pt x="469" y="111"/>
                    </a:cubicBezTo>
                    <a:cubicBezTo>
                      <a:pt x="346" y="50"/>
                      <a:pt x="370" y="13"/>
                      <a:pt x="2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2" name="Google Shape;2632;p55"/>
              <p:cNvSpPr/>
              <p:nvPr/>
            </p:nvSpPr>
            <p:spPr>
              <a:xfrm>
                <a:off x="3046350" y="4902225"/>
                <a:ext cx="1375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550" h="210" extrusionOk="0">
                    <a:moveTo>
                      <a:pt x="207" y="1"/>
                    </a:moveTo>
                    <a:cubicBezTo>
                      <a:pt x="115" y="1"/>
                      <a:pt x="0" y="18"/>
                      <a:pt x="81" y="81"/>
                    </a:cubicBezTo>
                    <a:cubicBezTo>
                      <a:pt x="175" y="154"/>
                      <a:pt x="216" y="209"/>
                      <a:pt x="279" y="209"/>
                    </a:cubicBezTo>
                    <a:cubicBezTo>
                      <a:pt x="290" y="209"/>
                      <a:pt x="302" y="207"/>
                      <a:pt x="315" y="204"/>
                    </a:cubicBezTo>
                    <a:cubicBezTo>
                      <a:pt x="370" y="188"/>
                      <a:pt x="399" y="173"/>
                      <a:pt x="423" y="173"/>
                    </a:cubicBezTo>
                    <a:cubicBezTo>
                      <a:pt x="437" y="173"/>
                      <a:pt x="449" y="178"/>
                      <a:pt x="463" y="191"/>
                    </a:cubicBezTo>
                    <a:cubicBezTo>
                      <a:pt x="475" y="200"/>
                      <a:pt x="489" y="204"/>
                      <a:pt x="502" y="204"/>
                    </a:cubicBezTo>
                    <a:cubicBezTo>
                      <a:pt x="527" y="204"/>
                      <a:pt x="549" y="187"/>
                      <a:pt x="549" y="154"/>
                    </a:cubicBezTo>
                    <a:cubicBezTo>
                      <a:pt x="524" y="81"/>
                      <a:pt x="364" y="7"/>
                      <a:pt x="290" y="7"/>
                    </a:cubicBezTo>
                    <a:cubicBezTo>
                      <a:pt x="273" y="3"/>
                      <a:pt x="242" y="1"/>
                      <a:pt x="2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3" name="Google Shape;2633;p55"/>
              <p:cNvSpPr/>
              <p:nvPr/>
            </p:nvSpPr>
            <p:spPr>
              <a:xfrm>
                <a:off x="3010175" y="4868800"/>
                <a:ext cx="62225" cy="23750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950" extrusionOk="0">
                    <a:moveTo>
                      <a:pt x="641" y="1"/>
                    </a:moveTo>
                    <a:cubicBezTo>
                      <a:pt x="505" y="1"/>
                      <a:pt x="370" y="38"/>
                      <a:pt x="246" y="99"/>
                    </a:cubicBezTo>
                    <a:cubicBezTo>
                      <a:pt x="160" y="136"/>
                      <a:pt x="86" y="210"/>
                      <a:pt x="25" y="296"/>
                    </a:cubicBezTo>
                    <a:cubicBezTo>
                      <a:pt x="2" y="324"/>
                      <a:pt x="0" y="332"/>
                      <a:pt x="13" y="332"/>
                    </a:cubicBezTo>
                    <a:cubicBezTo>
                      <a:pt x="28" y="332"/>
                      <a:pt x="64" y="321"/>
                      <a:pt x="111" y="321"/>
                    </a:cubicBezTo>
                    <a:cubicBezTo>
                      <a:pt x="234" y="284"/>
                      <a:pt x="357" y="222"/>
                      <a:pt x="468" y="161"/>
                    </a:cubicBezTo>
                    <a:cubicBezTo>
                      <a:pt x="511" y="148"/>
                      <a:pt x="561" y="142"/>
                      <a:pt x="610" y="142"/>
                    </a:cubicBezTo>
                    <a:cubicBezTo>
                      <a:pt x="659" y="142"/>
                      <a:pt x="709" y="148"/>
                      <a:pt x="752" y="161"/>
                    </a:cubicBezTo>
                    <a:cubicBezTo>
                      <a:pt x="813" y="185"/>
                      <a:pt x="727" y="210"/>
                      <a:pt x="690" y="259"/>
                    </a:cubicBezTo>
                    <a:cubicBezTo>
                      <a:pt x="653" y="296"/>
                      <a:pt x="863" y="284"/>
                      <a:pt x="973" y="296"/>
                    </a:cubicBezTo>
                    <a:cubicBezTo>
                      <a:pt x="1060" y="309"/>
                      <a:pt x="1134" y="370"/>
                      <a:pt x="1195" y="432"/>
                    </a:cubicBezTo>
                    <a:cubicBezTo>
                      <a:pt x="1223" y="460"/>
                      <a:pt x="1259" y="467"/>
                      <a:pt x="1296" y="467"/>
                    </a:cubicBezTo>
                    <a:cubicBezTo>
                      <a:pt x="1341" y="467"/>
                      <a:pt x="1389" y="456"/>
                      <a:pt x="1429" y="456"/>
                    </a:cubicBezTo>
                    <a:cubicBezTo>
                      <a:pt x="1516" y="456"/>
                      <a:pt x="1466" y="493"/>
                      <a:pt x="1503" y="580"/>
                    </a:cubicBezTo>
                    <a:cubicBezTo>
                      <a:pt x="1553" y="678"/>
                      <a:pt x="1553" y="666"/>
                      <a:pt x="1651" y="703"/>
                    </a:cubicBezTo>
                    <a:cubicBezTo>
                      <a:pt x="1750" y="752"/>
                      <a:pt x="1787" y="728"/>
                      <a:pt x="1824" y="764"/>
                    </a:cubicBezTo>
                    <a:cubicBezTo>
                      <a:pt x="1873" y="801"/>
                      <a:pt x="1799" y="826"/>
                      <a:pt x="1725" y="863"/>
                    </a:cubicBezTo>
                    <a:cubicBezTo>
                      <a:pt x="1663" y="912"/>
                      <a:pt x="1676" y="949"/>
                      <a:pt x="1725" y="949"/>
                    </a:cubicBezTo>
                    <a:cubicBezTo>
                      <a:pt x="1774" y="949"/>
                      <a:pt x="2033" y="912"/>
                      <a:pt x="2082" y="912"/>
                    </a:cubicBezTo>
                    <a:cubicBezTo>
                      <a:pt x="2119" y="912"/>
                      <a:pt x="2156" y="912"/>
                      <a:pt x="2193" y="925"/>
                    </a:cubicBezTo>
                    <a:cubicBezTo>
                      <a:pt x="2204" y="932"/>
                      <a:pt x="2214" y="935"/>
                      <a:pt x="2223" y="935"/>
                    </a:cubicBezTo>
                    <a:cubicBezTo>
                      <a:pt x="2246" y="935"/>
                      <a:pt x="2266" y="917"/>
                      <a:pt x="2292" y="900"/>
                    </a:cubicBezTo>
                    <a:cubicBezTo>
                      <a:pt x="2298" y="897"/>
                      <a:pt x="2305" y="896"/>
                      <a:pt x="2313" y="896"/>
                    </a:cubicBezTo>
                    <a:cubicBezTo>
                      <a:pt x="2350" y="896"/>
                      <a:pt x="2406" y="920"/>
                      <a:pt x="2445" y="920"/>
                    </a:cubicBezTo>
                    <a:cubicBezTo>
                      <a:pt x="2471" y="920"/>
                      <a:pt x="2489" y="910"/>
                      <a:pt x="2489" y="875"/>
                    </a:cubicBezTo>
                    <a:cubicBezTo>
                      <a:pt x="2477" y="777"/>
                      <a:pt x="2403" y="715"/>
                      <a:pt x="2316" y="703"/>
                    </a:cubicBezTo>
                    <a:cubicBezTo>
                      <a:pt x="2243" y="703"/>
                      <a:pt x="2169" y="604"/>
                      <a:pt x="2144" y="580"/>
                    </a:cubicBezTo>
                    <a:cubicBezTo>
                      <a:pt x="2119" y="555"/>
                      <a:pt x="1984" y="555"/>
                      <a:pt x="1885" y="456"/>
                    </a:cubicBezTo>
                    <a:cubicBezTo>
                      <a:pt x="1838" y="415"/>
                      <a:pt x="1831" y="408"/>
                      <a:pt x="1827" y="408"/>
                    </a:cubicBezTo>
                    <a:cubicBezTo>
                      <a:pt x="1825" y="408"/>
                      <a:pt x="1824" y="409"/>
                      <a:pt x="1821" y="409"/>
                    </a:cubicBezTo>
                    <a:cubicBezTo>
                      <a:pt x="1814" y="409"/>
                      <a:pt x="1795" y="404"/>
                      <a:pt x="1737" y="370"/>
                    </a:cubicBezTo>
                    <a:cubicBezTo>
                      <a:pt x="1663" y="333"/>
                      <a:pt x="1590" y="284"/>
                      <a:pt x="1540" y="222"/>
                    </a:cubicBezTo>
                    <a:cubicBezTo>
                      <a:pt x="1525" y="197"/>
                      <a:pt x="1512" y="189"/>
                      <a:pt x="1502" y="189"/>
                    </a:cubicBezTo>
                    <a:cubicBezTo>
                      <a:pt x="1487" y="189"/>
                      <a:pt x="1479" y="208"/>
                      <a:pt x="1479" y="222"/>
                    </a:cubicBezTo>
                    <a:cubicBezTo>
                      <a:pt x="1368" y="185"/>
                      <a:pt x="1269" y="136"/>
                      <a:pt x="1171" y="62"/>
                    </a:cubicBezTo>
                    <a:cubicBezTo>
                      <a:pt x="1097" y="13"/>
                      <a:pt x="801" y="13"/>
                      <a:pt x="6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4" name="Google Shape;2634;p55"/>
              <p:cNvSpPr/>
              <p:nvPr/>
            </p:nvSpPr>
            <p:spPr>
              <a:xfrm>
                <a:off x="3048050" y="4853725"/>
                <a:ext cx="402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210" extrusionOk="0">
                    <a:moveTo>
                      <a:pt x="48" y="1"/>
                    </a:moveTo>
                    <a:cubicBezTo>
                      <a:pt x="29" y="1"/>
                      <a:pt x="36" y="90"/>
                      <a:pt x="25" y="111"/>
                    </a:cubicBezTo>
                    <a:cubicBezTo>
                      <a:pt x="1" y="160"/>
                      <a:pt x="38" y="209"/>
                      <a:pt x="87" y="209"/>
                    </a:cubicBezTo>
                    <a:cubicBezTo>
                      <a:pt x="161" y="197"/>
                      <a:pt x="99" y="61"/>
                      <a:pt x="62" y="12"/>
                    </a:cubicBezTo>
                    <a:cubicBezTo>
                      <a:pt x="56" y="4"/>
                      <a:pt x="51" y="1"/>
                      <a:pt x="4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5" name="Google Shape;2635;p55"/>
              <p:cNvSpPr/>
              <p:nvPr/>
            </p:nvSpPr>
            <p:spPr>
              <a:xfrm>
                <a:off x="3076900" y="4882600"/>
                <a:ext cx="2600" cy="2050"/>
              </a:xfrm>
              <a:custGeom>
                <a:avLst/>
                <a:gdLst/>
                <a:ahLst/>
                <a:cxnLst/>
                <a:rect l="l" t="t" r="r" b="b"/>
                <a:pathLst>
                  <a:path w="104" h="82" extrusionOk="0">
                    <a:moveTo>
                      <a:pt x="32" y="1"/>
                    </a:moveTo>
                    <a:cubicBezTo>
                      <a:pt x="13" y="1"/>
                      <a:pt x="0" y="9"/>
                      <a:pt x="5" y="28"/>
                    </a:cubicBezTo>
                    <a:cubicBezTo>
                      <a:pt x="5" y="52"/>
                      <a:pt x="42" y="82"/>
                      <a:pt x="71" y="82"/>
                    </a:cubicBezTo>
                    <a:cubicBezTo>
                      <a:pt x="86" y="82"/>
                      <a:pt x="99" y="73"/>
                      <a:pt x="103" y="52"/>
                    </a:cubicBezTo>
                    <a:cubicBezTo>
                      <a:pt x="103" y="22"/>
                      <a:pt x="61" y="1"/>
                      <a:pt x="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6" name="Google Shape;2636;p55"/>
              <p:cNvSpPr/>
              <p:nvPr/>
            </p:nvSpPr>
            <p:spPr>
              <a:xfrm>
                <a:off x="3149100" y="4679950"/>
                <a:ext cx="78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13" h="405" extrusionOk="0">
                    <a:moveTo>
                      <a:pt x="254" y="0"/>
                    </a:moveTo>
                    <a:cubicBezTo>
                      <a:pt x="238" y="0"/>
                      <a:pt x="222" y="2"/>
                      <a:pt x="209" y="2"/>
                    </a:cubicBezTo>
                    <a:cubicBezTo>
                      <a:pt x="173" y="14"/>
                      <a:pt x="86" y="186"/>
                      <a:pt x="49" y="236"/>
                    </a:cubicBezTo>
                    <a:cubicBezTo>
                      <a:pt x="0" y="285"/>
                      <a:pt x="37" y="322"/>
                      <a:pt x="37" y="371"/>
                    </a:cubicBezTo>
                    <a:cubicBezTo>
                      <a:pt x="37" y="392"/>
                      <a:pt x="51" y="404"/>
                      <a:pt x="68" y="404"/>
                    </a:cubicBezTo>
                    <a:cubicBezTo>
                      <a:pt x="91" y="404"/>
                      <a:pt x="122" y="383"/>
                      <a:pt x="136" y="334"/>
                    </a:cubicBezTo>
                    <a:cubicBezTo>
                      <a:pt x="123" y="310"/>
                      <a:pt x="234" y="223"/>
                      <a:pt x="271" y="174"/>
                    </a:cubicBezTo>
                    <a:cubicBezTo>
                      <a:pt x="283" y="125"/>
                      <a:pt x="271" y="75"/>
                      <a:pt x="296" y="39"/>
                    </a:cubicBezTo>
                    <a:cubicBezTo>
                      <a:pt x="312" y="6"/>
                      <a:pt x="285" y="0"/>
                      <a:pt x="25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7" name="Google Shape;2637;p55"/>
              <p:cNvSpPr/>
              <p:nvPr/>
            </p:nvSpPr>
            <p:spPr>
              <a:xfrm>
                <a:off x="3154325" y="4685125"/>
                <a:ext cx="5875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189" extrusionOk="0">
                    <a:moveTo>
                      <a:pt x="141" y="1"/>
                    </a:moveTo>
                    <a:cubicBezTo>
                      <a:pt x="88" y="1"/>
                      <a:pt x="33" y="27"/>
                      <a:pt x="13" y="78"/>
                    </a:cubicBezTo>
                    <a:cubicBezTo>
                      <a:pt x="13" y="103"/>
                      <a:pt x="0" y="177"/>
                      <a:pt x="87" y="189"/>
                    </a:cubicBezTo>
                    <a:cubicBezTo>
                      <a:pt x="136" y="189"/>
                      <a:pt x="136" y="127"/>
                      <a:pt x="173" y="103"/>
                    </a:cubicBezTo>
                    <a:cubicBezTo>
                      <a:pt x="198" y="78"/>
                      <a:pt x="235" y="29"/>
                      <a:pt x="173" y="4"/>
                    </a:cubicBezTo>
                    <a:cubicBezTo>
                      <a:pt x="163" y="2"/>
                      <a:pt x="152" y="1"/>
                      <a:pt x="1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8" name="Google Shape;2638;p55"/>
              <p:cNvSpPr/>
              <p:nvPr/>
            </p:nvSpPr>
            <p:spPr>
              <a:xfrm>
                <a:off x="3131950" y="4678425"/>
                <a:ext cx="14075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53" extrusionOk="0">
                    <a:moveTo>
                      <a:pt x="33" y="1"/>
                    </a:moveTo>
                    <a:cubicBezTo>
                      <a:pt x="14" y="1"/>
                      <a:pt x="0" y="86"/>
                      <a:pt x="21" y="136"/>
                    </a:cubicBezTo>
                    <a:cubicBezTo>
                      <a:pt x="33" y="186"/>
                      <a:pt x="58" y="173"/>
                      <a:pt x="95" y="198"/>
                    </a:cubicBezTo>
                    <a:cubicBezTo>
                      <a:pt x="132" y="198"/>
                      <a:pt x="156" y="223"/>
                      <a:pt x="169" y="247"/>
                    </a:cubicBezTo>
                    <a:cubicBezTo>
                      <a:pt x="205" y="272"/>
                      <a:pt x="205" y="297"/>
                      <a:pt x="242" y="309"/>
                    </a:cubicBezTo>
                    <a:cubicBezTo>
                      <a:pt x="250" y="314"/>
                      <a:pt x="256" y="316"/>
                      <a:pt x="262" y="316"/>
                    </a:cubicBezTo>
                    <a:cubicBezTo>
                      <a:pt x="285" y="316"/>
                      <a:pt x="299" y="282"/>
                      <a:pt x="329" y="272"/>
                    </a:cubicBezTo>
                    <a:cubicBezTo>
                      <a:pt x="330" y="271"/>
                      <a:pt x="332" y="271"/>
                      <a:pt x="333" y="271"/>
                    </a:cubicBezTo>
                    <a:cubicBezTo>
                      <a:pt x="357" y="271"/>
                      <a:pt x="330" y="353"/>
                      <a:pt x="375" y="353"/>
                    </a:cubicBezTo>
                    <a:cubicBezTo>
                      <a:pt x="382" y="353"/>
                      <a:pt x="391" y="351"/>
                      <a:pt x="403" y="346"/>
                    </a:cubicBezTo>
                    <a:cubicBezTo>
                      <a:pt x="464" y="321"/>
                      <a:pt x="514" y="210"/>
                      <a:pt x="563" y="198"/>
                    </a:cubicBezTo>
                    <a:cubicBezTo>
                      <a:pt x="464" y="173"/>
                      <a:pt x="366" y="173"/>
                      <a:pt x="267" y="173"/>
                    </a:cubicBezTo>
                    <a:cubicBezTo>
                      <a:pt x="205" y="173"/>
                      <a:pt x="242" y="149"/>
                      <a:pt x="205" y="124"/>
                    </a:cubicBezTo>
                    <a:cubicBezTo>
                      <a:pt x="198" y="119"/>
                      <a:pt x="193" y="117"/>
                      <a:pt x="189" y="117"/>
                    </a:cubicBezTo>
                    <a:cubicBezTo>
                      <a:pt x="178" y="117"/>
                      <a:pt x="183" y="138"/>
                      <a:pt x="167" y="138"/>
                    </a:cubicBezTo>
                    <a:cubicBezTo>
                      <a:pt x="164" y="138"/>
                      <a:pt x="160" y="138"/>
                      <a:pt x="156" y="136"/>
                    </a:cubicBezTo>
                    <a:cubicBezTo>
                      <a:pt x="132" y="136"/>
                      <a:pt x="70" y="50"/>
                      <a:pt x="45" y="13"/>
                    </a:cubicBezTo>
                    <a:cubicBezTo>
                      <a:pt x="41" y="5"/>
                      <a:pt x="37" y="1"/>
                      <a:pt x="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9" name="Google Shape;2639;p55"/>
              <p:cNvSpPr/>
              <p:nvPr/>
            </p:nvSpPr>
            <p:spPr>
              <a:xfrm>
                <a:off x="3131850" y="4652950"/>
                <a:ext cx="172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690" h="278" extrusionOk="0">
                    <a:moveTo>
                      <a:pt x="138" y="0"/>
                    </a:moveTo>
                    <a:cubicBezTo>
                      <a:pt x="105" y="0"/>
                      <a:pt x="71" y="3"/>
                      <a:pt x="37" y="10"/>
                    </a:cubicBezTo>
                    <a:cubicBezTo>
                      <a:pt x="0" y="34"/>
                      <a:pt x="136" y="133"/>
                      <a:pt x="234" y="170"/>
                    </a:cubicBezTo>
                    <a:cubicBezTo>
                      <a:pt x="316" y="211"/>
                      <a:pt x="500" y="277"/>
                      <a:pt x="581" y="277"/>
                    </a:cubicBezTo>
                    <a:cubicBezTo>
                      <a:pt x="598" y="277"/>
                      <a:pt x="610" y="275"/>
                      <a:pt x="616" y="268"/>
                    </a:cubicBezTo>
                    <a:cubicBezTo>
                      <a:pt x="690" y="219"/>
                      <a:pt x="567" y="194"/>
                      <a:pt x="419" y="84"/>
                    </a:cubicBezTo>
                    <a:cubicBezTo>
                      <a:pt x="336" y="28"/>
                      <a:pt x="239" y="0"/>
                      <a:pt x="1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0" name="Google Shape;2640;p55"/>
              <p:cNvSpPr/>
              <p:nvPr/>
            </p:nvSpPr>
            <p:spPr>
              <a:xfrm>
                <a:off x="3161725" y="4636800"/>
                <a:ext cx="38475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1539" h="1687" extrusionOk="0">
                    <a:moveTo>
                      <a:pt x="814" y="0"/>
                    </a:moveTo>
                    <a:cubicBezTo>
                      <a:pt x="761" y="0"/>
                      <a:pt x="710" y="34"/>
                      <a:pt x="678" y="76"/>
                    </a:cubicBezTo>
                    <a:cubicBezTo>
                      <a:pt x="641" y="138"/>
                      <a:pt x="530" y="335"/>
                      <a:pt x="493" y="372"/>
                    </a:cubicBezTo>
                    <a:cubicBezTo>
                      <a:pt x="456" y="409"/>
                      <a:pt x="456" y="372"/>
                      <a:pt x="456" y="446"/>
                    </a:cubicBezTo>
                    <a:cubicBezTo>
                      <a:pt x="419" y="582"/>
                      <a:pt x="370" y="705"/>
                      <a:pt x="308" y="840"/>
                    </a:cubicBezTo>
                    <a:cubicBezTo>
                      <a:pt x="271" y="890"/>
                      <a:pt x="210" y="964"/>
                      <a:pt x="173" y="1025"/>
                    </a:cubicBezTo>
                    <a:cubicBezTo>
                      <a:pt x="136" y="1075"/>
                      <a:pt x="62" y="1075"/>
                      <a:pt x="99" y="1099"/>
                    </a:cubicBezTo>
                    <a:cubicBezTo>
                      <a:pt x="117" y="1111"/>
                      <a:pt x="142" y="1111"/>
                      <a:pt x="162" y="1111"/>
                    </a:cubicBezTo>
                    <a:cubicBezTo>
                      <a:pt x="182" y="1111"/>
                      <a:pt x="197" y="1111"/>
                      <a:pt x="197" y="1124"/>
                    </a:cubicBezTo>
                    <a:cubicBezTo>
                      <a:pt x="197" y="1198"/>
                      <a:pt x="148" y="1272"/>
                      <a:pt x="86" y="1309"/>
                    </a:cubicBezTo>
                    <a:cubicBezTo>
                      <a:pt x="25" y="1333"/>
                      <a:pt x="0" y="1383"/>
                      <a:pt x="37" y="1420"/>
                    </a:cubicBezTo>
                    <a:cubicBezTo>
                      <a:pt x="61" y="1435"/>
                      <a:pt x="90" y="1456"/>
                      <a:pt x="123" y="1456"/>
                    </a:cubicBezTo>
                    <a:cubicBezTo>
                      <a:pt x="142" y="1456"/>
                      <a:pt x="163" y="1450"/>
                      <a:pt x="185" y="1432"/>
                    </a:cubicBezTo>
                    <a:cubicBezTo>
                      <a:pt x="204" y="1417"/>
                      <a:pt x="230" y="1411"/>
                      <a:pt x="260" y="1411"/>
                    </a:cubicBezTo>
                    <a:cubicBezTo>
                      <a:pt x="326" y="1411"/>
                      <a:pt x="409" y="1439"/>
                      <a:pt x="468" y="1456"/>
                    </a:cubicBezTo>
                    <a:cubicBezTo>
                      <a:pt x="524" y="1463"/>
                      <a:pt x="582" y="1466"/>
                      <a:pt x="642" y="1466"/>
                    </a:cubicBezTo>
                    <a:cubicBezTo>
                      <a:pt x="702" y="1466"/>
                      <a:pt x="764" y="1463"/>
                      <a:pt x="826" y="1456"/>
                    </a:cubicBezTo>
                    <a:cubicBezTo>
                      <a:pt x="891" y="1456"/>
                      <a:pt x="879" y="1495"/>
                      <a:pt x="910" y="1495"/>
                    </a:cubicBezTo>
                    <a:cubicBezTo>
                      <a:pt x="914" y="1495"/>
                      <a:pt x="919" y="1495"/>
                      <a:pt x="924" y="1493"/>
                    </a:cubicBezTo>
                    <a:cubicBezTo>
                      <a:pt x="966" y="1473"/>
                      <a:pt x="1024" y="1426"/>
                      <a:pt x="1042" y="1426"/>
                    </a:cubicBezTo>
                    <a:cubicBezTo>
                      <a:pt x="1046" y="1426"/>
                      <a:pt x="1047" y="1428"/>
                      <a:pt x="1047" y="1432"/>
                    </a:cubicBezTo>
                    <a:cubicBezTo>
                      <a:pt x="1060" y="1469"/>
                      <a:pt x="1060" y="1493"/>
                      <a:pt x="1011" y="1555"/>
                    </a:cubicBezTo>
                    <a:cubicBezTo>
                      <a:pt x="969" y="1607"/>
                      <a:pt x="909" y="1686"/>
                      <a:pt x="930" y="1686"/>
                    </a:cubicBezTo>
                    <a:cubicBezTo>
                      <a:pt x="933" y="1686"/>
                      <a:pt x="940" y="1684"/>
                      <a:pt x="949" y="1678"/>
                    </a:cubicBezTo>
                    <a:cubicBezTo>
                      <a:pt x="1023" y="1641"/>
                      <a:pt x="1035" y="1580"/>
                      <a:pt x="1121" y="1530"/>
                    </a:cubicBezTo>
                    <a:cubicBezTo>
                      <a:pt x="1195" y="1493"/>
                      <a:pt x="1257" y="1481"/>
                      <a:pt x="1294" y="1444"/>
                    </a:cubicBezTo>
                    <a:cubicBezTo>
                      <a:pt x="1319" y="1407"/>
                      <a:pt x="1343" y="1370"/>
                      <a:pt x="1356" y="1333"/>
                    </a:cubicBezTo>
                    <a:cubicBezTo>
                      <a:pt x="1380" y="1272"/>
                      <a:pt x="1429" y="1210"/>
                      <a:pt x="1491" y="1161"/>
                    </a:cubicBezTo>
                    <a:cubicBezTo>
                      <a:pt x="1532" y="1120"/>
                      <a:pt x="1539" y="1096"/>
                      <a:pt x="1498" y="1096"/>
                    </a:cubicBezTo>
                    <a:cubicBezTo>
                      <a:pt x="1490" y="1096"/>
                      <a:pt x="1479" y="1097"/>
                      <a:pt x="1466" y="1099"/>
                    </a:cubicBezTo>
                    <a:cubicBezTo>
                      <a:pt x="1427" y="1099"/>
                      <a:pt x="1416" y="1113"/>
                      <a:pt x="1402" y="1113"/>
                    </a:cubicBezTo>
                    <a:cubicBezTo>
                      <a:pt x="1391" y="1113"/>
                      <a:pt x="1378" y="1102"/>
                      <a:pt x="1343" y="1062"/>
                    </a:cubicBezTo>
                    <a:cubicBezTo>
                      <a:pt x="1282" y="988"/>
                      <a:pt x="1220" y="1001"/>
                      <a:pt x="1257" y="964"/>
                    </a:cubicBezTo>
                    <a:cubicBezTo>
                      <a:pt x="1306" y="939"/>
                      <a:pt x="1491" y="853"/>
                      <a:pt x="1380" y="828"/>
                    </a:cubicBezTo>
                    <a:cubicBezTo>
                      <a:pt x="1369" y="827"/>
                      <a:pt x="1358" y="826"/>
                      <a:pt x="1348" y="826"/>
                    </a:cubicBezTo>
                    <a:cubicBezTo>
                      <a:pt x="1303" y="826"/>
                      <a:pt x="1273" y="838"/>
                      <a:pt x="1252" y="838"/>
                    </a:cubicBezTo>
                    <a:cubicBezTo>
                      <a:pt x="1239" y="838"/>
                      <a:pt x="1229" y="833"/>
                      <a:pt x="1220" y="816"/>
                    </a:cubicBezTo>
                    <a:cubicBezTo>
                      <a:pt x="1201" y="769"/>
                      <a:pt x="1190" y="708"/>
                      <a:pt x="1169" y="708"/>
                    </a:cubicBezTo>
                    <a:cubicBezTo>
                      <a:pt x="1163" y="708"/>
                      <a:pt x="1155" y="715"/>
                      <a:pt x="1146" y="730"/>
                    </a:cubicBezTo>
                    <a:cubicBezTo>
                      <a:pt x="1123" y="800"/>
                      <a:pt x="1032" y="915"/>
                      <a:pt x="1023" y="915"/>
                    </a:cubicBezTo>
                    <a:cubicBezTo>
                      <a:pt x="1023" y="915"/>
                      <a:pt x="1023" y="915"/>
                      <a:pt x="1023" y="914"/>
                    </a:cubicBezTo>
                    <a:cubicBezTo>
                      <a:pt x="1023" y="890"/>
                      <a:pt x="1035" y="816"/>
                      <a:pt x="961" y="791"/>
                    </a:cubicBezTo>
                    <a:cubicBezTo>
                      <a:pt x="875" y="754"/>
                      <a:pt x="813" y="730"/>
                      <a:pt x="826" y="705"/>
                    </a:cubicBezTo>
                    <a:cubicBezTo>
                      <a:pt x="838" y="668"/>
                      <a:pt x="961" y="631"/>
                      <a:pt x="887" y="606"/>
                    </a:cubicBezTo>
                    <a:cubicBezTo>
                      <a:pt x="833" y="588"/>
                      <a:pt x="825" y="530"/>
                      <a:pt x="800" y="530"/>
                    </a:cubicBezTo>
                    <a:cubicBezTo>
                      <a:pt x="791" y="530"/>
                      <a:pt x="780" y="537"/>
                      <a:pt x="764" y="557"/>
                    </a:cubicBezTo>
                    <a:cubicBezTo>
                      <a:pt x="717" y="614"/>
                      <a:pt x="677" y="692"/>
                      <a:pt x="661" y="692"/>
                    </a:cubicBezTo>
                    <a:cubicBezTo>
                      <a:pt x="656" y="692"/>
                      <a:pt x="653" y="685"/>
                      <a:pt x="653" y="668"/>
                    </a:cubicBezTo>
                    <a:cubicBezTo>
                      <a:pt x="641" y="594"/>
                      <a:pt x="666" y="520"/>
                      <a:pt x="702" y="471"/>
                    </a:cubicBezTo>
                    <a:cubicBezTo>
                      <a:pt x="764" y="385"/>
                      <a:pt x="813" y="311"/>
                      <a:pt x="850" y="224"/>
                    </a:cubicBezTo>
                    <a:cubicBezTo>
                      <a:pt x="887" y="163"/>
                      <a:pt x="887" y="126"/>
                      <a:pt x="850" y="126"/>
                    </a:cubicBezTo>
                    <a:cubicBezTo>
                      <a:pt x="826" y="126"/>
                      <a:pt x="912" y="76"/>
                      <a:pt x="949" y="40"/>
                    </a:cubicBezTo>
                    <a:cubicBezTo>
                      <a:pt x="986" y="3"/>
                      <a:pt x="912" y="3"/>
                      <a:pt x="838" y="3"/>
                    </a:cubicBezTo>
                    <a:cubicBezTo>
                      <a:pt x="830" y="1"/>
                      <a:pt x="822" y="0"/>
                      <a:pt x="81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1" name="Google Shape;2641;p55"/>
              <p:cNvSpPr/>
              <p:nvPr/>
            </p:nvSpPr>
            <p:spPr>
              <a:xfrm>
                <a:off x="3194025" y="4668200"/>
                <a:ext cx="8900" cy="13200"/>
              </a:xfrm>
              <a:custGeom>
                <a:avLst/>
                <a:gdLst/>
                <a:ahLst/>
                <a:cxnLst/>
                <a:rect l="l" t="t" r="r" b="b"/>
                <a:pathLst>
                  <a:path w="356" h="528" extrusionOk="0">
                    <a:moveTo>
                      <a:pt x="265" y="1"/>
                    </a:moveTo>
                    <a:cubicBezTo>
                      <a:pt x="264" y="1"/>
                      <a:pt x="262" y="2"/>
                      <a:pt x="261" y="3"/>
                    </a:cubicBezTo>
                    <a:cubicBezTo>
                      <a:pt x="199" y="53"/>
                      <a:pt x="150" y="127"/>
                      <a:pt x="100" y="200"/>
                    </a:cubicBezTo>
                    <a:cubicBezTo>
                      <a:pt x="66" y="258"/>
                      <a:pt x="0" y="463"/>
                      <a:pt x="10" y="463"/>
                    </a:cubicBezTo>
                    <a:cubicBezTo>
                      <a:pt x="11" y="463"/>
                      <a:pt x="12" y="462"/>
                      <a:pt x="14" y="459"/>
                    </a:cubicBezTo>
                    <a:cubicBezTo>
                      <a:pt x="34" y="429"/>
                      <a:pt x="126" y="344"/>
                      <a:pt x="154" y="344"/>
                    </a:cubicBezTo>
                    <a:cubicBezTo>
                      <a:pt x="161" y="344"/>
                      <a:pt x="164" y="349"/>
                      <a:pt x="162" y="361"/>
                    </a:cubicBezTo>
                    <a:cubicBezTo>
                      <a:pt x="151" y="415"/>
                      <a:pt x="112" y="527"/>
                      <a:pt x="145" y="527"/>
                    </a:cubicBezTo>
                    <a:cubicBezTo>
                      <a:pt x="149" y="527"/>
                      <a:pt x="155" y="525"/>
                      <a:pt x="162" y="521"/>
                    </a:cubicBezTo>
                    <a:cubicBezTo>
                      <a:pt x="183" y="504"/>
                      <a:pt x="198" y="500"/>
                      <a:pt x="210" y="500"/>
                    </a:cubicBezTo>
                    <a:cubicBezTo>
                      <a:pt x="221" y="500"/>
                      <a:pt x="230" y="504"/>
                      <a:pt x="238" y="504"/>
                    </a:cubicBezTo>
                    <a:cubicBezTo>
                      <a:pt x="246" y="504"/>
                      <a:pt x="252" y="500"/>
                      <a:pt x="261" y="484"/>
                    </a:cubicBezTo>
                    <a:cubicBezTo>
                      <a:pt x="273" y="435"/>
                      <a:pt x="261" y="348"/>
                      <a:pt x="285" y="299"/>
                    </a:cubicBezTo>
                    <a:cubicBezTo>
                      <a:pt x="320" y="252"/>
                      <a:pt x="355" y="150"/>
                      <a:pt x="338" y="150"/>
                    </a:cubicBezTo>
                    <a:cubicBezTo>
                      <a:pt x="337" y="150"/>
                      <a:pt x="336" y="151"/>
                      <a:pt x="335" y="151"/>
                    </a:cubicBezTo>
                    <a:cubicBezTo>
                      <a:pt x="316" y="160"/>
                      <a:pt x="248" y="205"/>
                      <a:pt x="227" y="205"/>
                    </a:cubicBezTo>
                    <a:cubicBezTo>
                      <a:pt x="220" y="205"/>
                      <a:pt x="218" y="200"/>
                      <a:pt x="224" y="188"/>
                    </a:cubicBezTo>
                    <a:cubicBezTo>
                      <a:pt x="247" y="154"/>
                      <a:pt x="280" y="1"/>
                      <a:pt x="2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2" name="Google Shape;2642;p55"/>
              <p:cNvSpPr/>
              <p:nvPr/>
            </p:nvSpPr>
            <p:spPr>
              <a:xfrm>
                <a:off x="3125050" y="4534025"/>
                <a:ext cx="527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11" h="236" extrusionOk="0">
                    <a:moveTo>
                      <a:pt x="83" y="1"/>
                    </a:moveTo>
                    <a:cubicBezTo>
                      <a:pt x="69" y="1"/>
                      <a:pt x="66" y="14"/>
                      <a:pt x="87" y="35"/>
                    </a:cubicBezTo>
                    <a:cubicBezTo>
                      <a:pt x="124" y="60"/>
                      <a:pt x="124" y="84"/>
                      <a:pt x="87" y="84"/>
                    </a:cubicBezTo>
                    <a:cubicBezTo>
                      <a:pt x="63" y="84"/>
                      <a:pt x="1" y="84"/>
                      <a:pt x="63" y="121"/>
                    </a:cubicBezTo>
                    <a:cubicBezTo>
                      <a:pt x="99" y="149"/>
                      <a:pt x="142" y="236"/>
                      <a:pt x="172" y="236"/>
                    </a:cubicBezTo>
                    <a:cubicBezTo>
                      <a:pt x="182" y="236"/>
                      <a:pt x="192" y="225"/>
                      <a:pt x="198" y="195"/>
                    </a:cubicBezTo>
                    <a:cubicBezTo>
                      <a:pt x="210" y="134"/>
                      <a:pt x="149" y="60"/>
                      <a:pt x="124" y="23"/>
                    </a:cubicBezTo>
                    <a:cubicBezTo>
                      <a:pt x="109" y="7"/>
                      <a:pt x="93" y="1"/>
                      <a:pt x="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3" name="Google Shape;2643;p55"/>
              <p:cNvSpPr/>
              <p:nvPr/>
            </p:nvSpPr>
            <p:spPr>
              <a:xfrm>
                <a:off x="3108175" y="4548425"/>
                <a:ext cx="4050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62" h="98" extrusionOk="0">
                    <a:moveTo>
                      <a:pt x="91" y="0"/>
                    </a:moveTo>
                    <a:cubicBezTo>
                      <a:pt x="47" y="0"/>
                      <a:pt x="1" y="68"/>
                      <a:pt x="11" y="88"/>
                    </a:cubicBezTo>
                    <a:cubicBezTo>
                      <a:pt x="18" y="95"/>
                      <a:pt x="28" y="98"/>
                      <a:pt x="39" y="98"/>
                    </a:cubicBezTo>
                    <a:cubicBezTo>
                      <a:pt x="88" y="98"/>
                      <a:pt x="161" y="44"/>
                      <a:pt x="121" y="14"/>
                    </a:cubicBezTo>
                    <a:cubicBezTo>
                      <a:pt x="112" y="4"/>
                      <a:pt x="101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4" name="Google Shape;2644;p55"/>
              <p:cNvSpPr/>
              <p:nvPr/>
            </p:nvSpPr>
            <p:spPr>
              <a:xfrm>
                <a:off x="3026175" y="4621675"/>
                <a:ext cx="7975" cy="4075"/>
              </a:xfrm>
              <a:custGeom>
                <a:avLst/>
                <a:gdLst/>
                <a:ahLst/>
                <a:cxnLst/>
                <a:rect l="l" t="t" r="r" b="b"/>
                <a:pathLst>
                  <a:path w="319" h="163" extrusionOk="0">
                    <a:moveTo>
                      <a:pt x="153" y="0"/>
                    </a:moveTo>
                    <a:cubicBezTo>
                      <a:pt x="137" y="0"/>
                      <a:pt x="123" y="2"/>
                      <a:pt x="112" y="4"/>
                    </a:cubicBezTo>
                    <a:cubicBezTo>
                      <a:pt x="50" y="16"/>
                      <a:pt x="1" y="16"/>
                      <a:pt x="62" y="78"/>
                    </a:cubicBezTo>
                    <a:cubicBezTo>
                      <a:pt x="107" y="114"/>
                      <a:pt x="218" y="163"/>
                      <a:pt x="274" y="163"/>
                    </a:cubicBezTo>
                    <a:cubicBezTo>
                      <a:pt x="295" y="163"/>
                      <a:pt x="309" y="156"/>
                      <a:pt x="309" y="139"/>
                    </a:cubicBezTo>
                    <a:cubicBezTo>
                      <a:pt x="319" y="29"/>
                      <a:pt x="222" y="0"/>
                      <a:pt x="15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5" name="Google Shape;2645;p55"/>
              <p:cNvSpPr/>
              <p:nvPr/>
            </p:nvSpPr>
            <p:spPr>
              <a:xfrm>
                <a:off x="3038500" y="4589675"/>
                <a:ext cx="74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6" extrusionOk="0">
                    <a:moveTo>
                      <a:pt x="184" y="0"/>
                    </a:moveTo>
                    <a:cubicBezTo>
                      <a:pt x="162" y="0"/>
                      <a:pt x="145" y="21"/>
                      <a:pt x="99" y="52"/>
                    </a:cubicBezTo>
                    <a:cubicBezTo>
                      <a:pt x="13" y="89"/>
                      <a:pt x="1" y="101"/>
                      <a:pt x="38" y="101"/>
                    </a:cubicBezTo>
                    <a:cubicBezTo>
                      <a:pt x="87" y="101"/>
                      <a:pt x="99" y="163"/>
                      <a:pt x="148" y="200"/>
                    </a:cubicBezTo>
                    <a:cubicBezTo>
                      <a:pt x="174" y="218"/>
                      <a:pt x="192" y="225"/>
                      <a:pt x="205" y="225"/>
                    </a:cubicBezTo>
                    <a:cubicBezTo>
                      <a:pt x="238" y="225"/>
                      <a:pt x="246" y="181"/>
                      <a:pt x="272" y="138"/>
                    </a:cubicBezTo>
                    <a:cubicBezTo>
                      <a:pt x="296" y="76"/>
                      <a:pt x="284" y="64"/>
                      <a:pt x="235" y="27"/>
                    </a:cubicBezTo>
                    <a:cubicBezTo>
                      <a:pt x="211" y="8"/>
                      <a:pt x="197" y="0"/>
                      <a:pt x="18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6" name="Google Shape;2646;p55"/>
              <p:cNvSpPr/>
              <p:nvPr/>
            </p:nvSpPr>
            <p:spPr>
              <a:xfrm>
                <a:off x="3036100" y="4528675"/>
                <a:ext cx="6750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312" extrusionOk="0">
                    <a:moveTo>
                      <a:pt x="149" y="0"/>
                    </a:moveTo>
                    <a:cubicBezTo>
                      <a:pt x="105" y="0"/>
                      <a:pt x="90" y="37"/>
                      <a:pt x="47" y="101"/>
                    </a:cubicBezTo>
                    <a:cubicBezTo>
                      <a:pt x="0" y="184"/>
                      <a:pt x="55" y="312"/>
                      <a:pt x="124" y="312"/>
                    </a:cubicBezTo>
                    <a:cubicBezTo>
                      <a:pt x="127" y="312"/>
                      <a:pt x="130" y="311"/>
                      <a:pt x="134" y="311"/>
                    </a:cubicBezTo>
                    <a:cubicBezTo>
                      <a:pt x="269" y="286"/>
                      <a:pt x="244" y="27"/>
                      <a:pt x="171" y="3"/>
                    </a:cubicBezTo>
                    <a:cubicBezTo>
                      <a:pt x="163" y="1"/>
                      <a:pt x="156" y="0"/>
                      <a:pt x="1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7" name="Google Shape;2647;p55"/>
              <p:cNvSpPr/>
              <p:nvPr/>
            </p:nvSpPr>
            <p:spPr>
              <a:xfrm>
                <a:off x="3015100" y="4521975"/>
                <a:ext cx="11425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33" extrusionOk="0">
                    <a:moveTo>
                      <a:pt x="418" y="1"/>
                    </a:moveTo>
                    <a:cubicBezTo>
                      <a:pt x="356" y="1"/>
                      <a:pt x="235" y="47"/>
                      <a:pt x="173" y="74"/>
                    </a:cubicBezTo>
                    <a:cubicBezTo>
                      <a:pt x="111" y="98"/>
                      <a:pt x="49" y="148"/>
                      <a:pt x="25" y="221"/>
                    </a:cubicBezTo>
                    <a:cubicBezTo>
                      <a:pt x="0" y="283"/>
                      <a:pt x="123" y="332"/>
                      <a:pt x="173" y="332"/>
                    </a:cubicBezTo>
                    <a:cubicBezTo>
                      <a:pt x="259" y="332"/>
                      <a:pt x="444" y="86"/>
                      <a:pt x="456" y="24"/>
                    </a:cubicBezTo>
                    <a:cubicBezTo>
                      <a:pt x="456" y="7"/>
                      <a:pt x="441" y="1"/>
                      <a:pt x="41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8" name="Google Shape;2648;p55"/>
              <p:cNvSpPr/>
              <p:nvPr/>
            </p:nvSpPr>
            <p:spPr>
              <a:xfrm>
                <a:off x="3046275" y="4516250"/>
                <a:ext cx="7300" cy="4525"/>
              </a:xfrm>
              <a:custGeom>
                <a:avLst/>
                <a:gdLst/>
                <a:ahLst/>
                <a:cxnLst/>
                <a:rect l="l" t="t" r="r" b="b"/>
                <a:pathLst>
                  <a:path w="292" h="181" extrusionOk="0">
                    <a:moveTo>
                      <a:pt x="119" y="0"/>
                    </a:moveTo>
                    <a:cubicBezTo>
                      <a:pt x="102" y="0"/>
                      <a:pt x="85" y="2"/>
                      <a:pt x="72" y="7"/>
                    </a:cubicBezTo>
                    <a:cubicBezTo>
                      <a:pt x="1" y="42"/>
                      <a:pt x="134" y="180"/>
                      <a:pt x="199" y="180"/>
                    </a:cubicBezTo>
                    <a:cubicBezTo>
                      <a:pt x="202" y="180"/>
                      <a:pt x="205" y="180"/>
                      <a:pt x="207" y="179"/>
                    </a:cubicBezTo>
                    <a:cubicBezTo>
                      <a:pt x="281" y="167"/>
                      <a:pt x="269" y="105"/>
                      <a:pt x="281" y="68"/>
                    </a:cubicBezTo>
                    <a:cubicBezTo>
                      <a:pt x="291" y="38"/>
                      <a:pt x="195" y="0"/>
                      <a:pt x="1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9" name="Google Shape;2649;p55"/>
              <p:cNvSpPr/>
              <p:nvPr/>
            </p:nvSpPr>
            <p:spPr>
              <a:xfrm>
                <a:off x="2996000" y="4489475"/>
                <a:ext cx="40075" cy="31475"/>
              </a:xfrm>
              <a:custGeom>
                <a:avLst/>
                <a:gdLst/>
                <a:ahLst/>
                <a:cxnLst/>
                <a:rect l="l" t="t" r="r" b="b"/>
                <a:pathLst>
                  <a:path w="1603" h="1259" extrusionOk="0">
                    <a:moveTo>
                      <a:pt x="381" y="0"/>
                    </a:moveTo>
                    <a:cubicBezTo>
                      <a:pt x="351" y="0"/>
                      <a:pt x="299" y="56"/>
                      <a:pt x="247" y="129"/>
                    </a:cubicBezTo>
                    <a:cubicBezTo>
                      <a:pt x="185" y="203"/>
                      <a:pt x="222" y="511"/>
                      <a:pt x="197" y="573"/>
                    </a:cubicBezTo>
                    <a:cubicBezTo>
                      <a:pt x="197" y="634"/>
                      <a:pt x="197" y="696"/>
                      <a:pt x="222" y="758"/>
                    </a:cubicBezTo>
                    <a:cubicBezTo>
                      <a:pt x="222" y="807"/>
                      <a:pt x="123" y="905"/>
                      <a:pt x="62" y="942"/>
                    </a:cubicBezTo>
                    <a:cubicBezTo>
                      <a:pt x="0" y="979"/>
                      <a:pt x="13" y="1016"/>
                      <a:pt x="25" y="1029"/>
                    </a:cubicBezTo>
                    <a:cubicBezTo>
                      <a:pt x="55" y="1032"/>
                      <a:pt x="83" y="1033"/>
                      <a:pt x="112" y="1033"/>
                    </a:cubicBezTo>
                    <a:cubicBezTo>
                      <a:pt x="189" y="1033"/>
                      <a:pt x="261" y="1022"/>
                      <a:pt x="333" y="1004"/>
                    </a:cubicBezTo>
                    <a:cubicBezTo>
                      <a:pt x="382" y="1004"/>
                      <a:pt x="382" y="1127"/>
                      <a:pt x="382" y="1213"/>
                    </a:cubicBezTo>
                    <a:cubicBezTo>
                      <a:pt x="382" y="1248"/>
                      <a:pt x="392" y="1259"/>
                      <a:pt x="407" y="1259"/>
                    </a:cubicBezTo>
                    <a:cubicBezTo>
                      <a:pt x="431" y="1259"/>
                      <a:pt x="468" y="1233"/>
                      <a:pt x="505" y="1226"/>
                    </a:cubicBezTo>
                    <a:cubicBezTo>
                      <a:pt x="555" y="1213"/>
                      <a:pt x="641" y="1041"/>
                      <a:pt x="690" y="1029"/>
                    </a:cubicBezTo>
                    <a:cubicBezTo>
                      <a:pt x="752" y="1029"/>
                      <a:pt x="826" y="905"/>
                      <a:pt x="863" y="868"/>
                    </a:cubicBezTo>
                    <a:cubicBezTo>
                      <a:pt x="870" y="861"/>
                      <a:pt x="878" y="858"/>
                      <a:pt x="885" y="858"/>
                    </a:cubicBezTo>
                    <a:cubicBezTo>
                      <a:pt x="915" y="858"/>
                      <a:pt x="947" y="905"/>
                      <a:pt x="986" y="905"/>
                    </a:cubicBezTo>
                    <a:cubicBezTo>
                      <a:pt x="991" y="907"/>
                      <a:pt x="997" y="907"/>
                      <a:pt x="1002" y="907"/>
                    </a:cubicBezTo>
                    <a:cubicBezTo>
                      <a:pt x="1043" y="907"/>
                      <a:pt x="1075" y="868"/>
                      <a:pt x="1097" y="868"/>
                    </a:cubicBezTo>
                    <a:cubicBezTo>
                      <a:pt x="1099" y="868"/>
                      <a:pt x="1101" y="867"/>
                      <a:pt x="1103" y="867"/>
                    </a:cubicBezTo>
                    <a:cubicBezTo>
                      <a:pt x="1129" y="867"/>
                      <a:pt x="1100" y="946"/>
                      <a:pt x="1146" y="992"/>
                    </a:cubicBezTo>
                    <a:cubicBezTo>
                      <a:pt x="1245" y="1041"/>
                      <a:pt x="1343" y="1090"/>
                      <a:pt x="1454" y="1127"/>
                    </a:cubicBezTo>
                    <a:cubicBezTo>
                      <a:pt x="1461" y="1131"/>
                      <a:pt x="1467" y="1133"/>
                      <a:pt x="1472" y="1133"/>
                    </a:cubicBezTo>
                    <a:cubicBezTo>
                      <a:pt x="1523" y="1133"/>
                      <a:pt x="1555" y="1000"/>
                      <a:pt x="1577" y="967"/>
                    </a:cubicBezTo>
                    <a:cubicBezTo>
                      <a:pt x="1602" y="942"/>
                      <a:pt x="1540" y="918"/>
                      <a:pt x="1516" y="856"/>
                    </a:cubicBezTo>
                    <a:cubicBezTo>
                      <a:pt x="1501" y="836"/>
                      <a:pt x="1476" y="830"/>
                      <a:pt x="1447" y="830"/>
                    </a:cubicBezTo>
                    <a:cubicBezTo>
                      <a:pt x="1404" y="830"/>
                      <a:pt x="1351" y="844"/>
                      <a:pt x="1306" y="844"/>
                    </a:cubicBezTo>
                    <a:cubicBezTo>
                      <a:pt x="1245" y="844"/>
                      <a:pt x="1306" y="770"/>
                      <a:pt x="1294" y="671"/>
                    </a:cubicBezTo>
                    <a:cubicBezTo>
                      <a:pt x="1294" y="560"/>
                      <a:pt x="1134" y="511"/>
                      <a:pt x="1085" y="511"/>
                    </a:cubicBezTo>
                    <a:cubicBezTo>
                      <a:pt x="1023" y="511"/>
                      <a:pt x="875" y="339"/>
                      <a:pt x="826" y="339"/>
                    </a:cubicBezTo>
                    <a:cubicBezTo>
                      <a:pt x="752" y="326"/>
                      <a:pt x="690" y="289"/>
                      <a:pt x="641" y="228"/>
                    </a:cubicBezTo>
                    <a:cubicBezTo>
                      <a:pt x="618" y="205"/>
                      <a:pt x="605" y="196"/>
                      <a:pt x="596" y="196"/>
                    </a:cubicBezTo>
                    <a:cubicBezTo>
                      <a:pt x="575" y="196"/>
                      <a:pt x="576" y="239"/>
                      <a:pt x="542" y="265"/>
                    </a:cubicBezTo>
                    <a:cubicBezTo>
                      <a:pt x="535" y="269"/>
                      <a:pt x="528" y="270"/>
                      <a:pt x="523" y="270"/>
                    </a:cubicBezTo>
                    <a:cubicBezTo>
                      <a:pt x="493" y="270"/>
                      <a:pt x="493" y="220"/>
                      <a:pt x="493" y="178"/>
                    </a:cubicBezTo>
                    <a:cubicBezTo>
                      <a:pt x="481" y="117"/>
                      <a:pt x="444" y="55"/>
                      <a:pt x="395" y="6"/>
                    </a:cubicBezTo>
                    <a:cubicBezTo>
                      <a:pt x="391" y="2"/>
                      <a:pt x="386" y="0"/>
                      <a:pt x="3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0" name="Google Shape;2650;p55"/>
              <p:cNvSpPr/>
              <p:nvPr/>
            </p:nvSpPr>
            <p:spPr>
              <a:xfrm>
                <a:off x="3011225" y="4486150"/>
                <a:ext cx="790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316" h="217" extrusionOk="0">
                    <a:moveTo>
                      <a:pt x="15" y="0"/>
                    </a:moveTo>
                    <a:cubicBezTo>
                      <a:pt x="0" y="0"/>
                      <a:pt x="109" y="216"/>
                      <a:pt x="198" y="216"/>
                    </a:cubicBezTo>
                    <a:cubicBezTo>
                      <a:pt x="205" y="216"/>
                      <a:pt x="211" y="215"/>
                      <a:pt x="217" y="213"/>
                    </a:cubicBezTo>
                    <a:cubicBezTo>
                      <a:pt x="315" y="176"/>
                      <a:pt x="57" y="40"/>
                      <a:pt x="20" y="3"/>
                    </a:cubicBezTo>
                    <a:cubicBezTo>
                      <a:pt x="17" y="1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1" name="Google Shape;2651;p55"/>
              <p:cNvSpPr/>
              <p:nvPr/>
            </p:nvSpPr>
            <p:spPr>
              <a:xfrm>
                <a:off x="3008625" y="4488750"/>
                <a:ext cx="3600" cy="4000"/>
              </a:xfrm>
              <a:custGeom>
                <a:avLst/>
                <a:gdLst/>
                <a:ahLst/>
                <a:cxnLst/>
                <a:rect l="l" t="t" r="r" b="b"/>
                <a:pathLst>
                  <a:path w="144" h="160" extrusionOk="0">
                    <a:moveTo>
                      <a:pt x="7" y="1"/>
                    </a:moveTo>
                    <a:cubicBezTo>
                      <a:pt x="3" y="1"/>
                      <a:pt x="0" y="4"/>
                      <a:pt x="0" y="10"/>
                    </a:cubicBezTo>
                    <a:cubicBezTo>
                      <a:pt x="0" y="41"/>
                      <a:pt x="35" y="160"/>
                      <a:pt x="83" y="160"/>
                    </a:cubicBezTo>
                    <a:cubicBezTo>
                      <a:pt x="92" y="160"/>
                      <a:pt x="102" y="156"/>
                      <a:pt x="111" y="146"/>
                    </a:cubicBezTo>
                    <a:cubicBezTo>
                      <a:pt x="143" y="124"/>
                      <a:pt x="36" y="1"/>
                      <a:pt x="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2" name="Google Shape;2652;p55"/>
              <p:cNvSpPr/>
              <p:nvPr/>
            </p:nvSpPr>
            <p:spPr>
              <a:xfrm>
                <a:off x="2997225" y="4461925"/>
                <a:ext cx="402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249" extrusionOk="0">
                    <a:moveTo>
                      <a:pt x="74" y="0"/>
                    </a:moveTo>
                    <a:cubicBezTo>
                      <a:pt x="60" y="0"/>
                      <a:pt x="50" y="7"/>
                      <a:pt x="50" y="24"/>
                    </a:cubicBezTo>
                    <a:cubicBezTo>
                      <a:pt x="50" y="73"/>
                      <a:pt x="1" y="172"/>
                      <a:pt x="38" y="184"/>
                    </a:cubicBezTo>
                    <a:cubicBezTo>
                      <a:pt x="65" y="193"/>
                      <a:pt x="85" y="248"/>
                      <a:pt x="109" y="248"/>
                    </a:cubicBezTo>
                    <a:cubicBezTo>
                      <a:pt x="117" y="248"/>
                      <a:pt x="126" y="241"/>
                      <a:pt x="136" y="221"/>
                    </a:cubicBezTo>
                    <a:cubicBezTo>
                      <a:pt x="161" y="159"/>
                      <a:pt x="161" y="85"/>
                      <a:pt x="136" y="24"/>
                    </a:cubicBezTo>
                    <a:cubicBezTo>
                      <a:pt x="116" y="10"/>
                      <a:pt x="92" y="0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3" name="Google Shape;2653;p55"/>
              <p:cNvSpPr/>
              <p:nvPr/>
            </p:nvSpPr>
            <p:spPr>
              <a:xfrm>
                <a:off x="2979350" y="4390425"/>
                <a:ext cx="171425" cy="144375"/>
              </a:xfrm>
              <a:custGeom>
                <a:avLst/>
                <a:gdLst/>
                <a:ahLst/>
                <a:cxnLst/>
                <a:rect l="l" t="t" r="r" b="b"/>
                <a:pathLst>
                  <a:path w="6857" h="5775" extrusionOk="0">
                    <a:moveTo>
                      <a:pt x="1011" y="0"/>
                    </a:moveTo>
                    <a:cubicBezTo>
                      <a:pt x="839" y="13"/>
                      <a:pt x="666" y="50"/>
                      <a:pt x="506" y="111"/>
                    </a:cubicBezTo>
                    <a:cubicBezTo>
                      <a:pt x="444" y="161"/>
                      <a:pt x="247" y="333"/>
                      <a:pt x="186" y="395"/>
                    </a:cubicBezTo>
                    <a:cubicBezTo>
                      <a:pt x="112" y="506"/>
                      <a:pt x="63" y="629"/>
                      <a:pt x="26" y="764"/>
                    </a:cubicBezTo>
                    <a:cubicBezTo>
                      <a:pt x="1" y="925"/>
                      <a:pt x="1" y="1085"/>
                      <a:pt x="13" y="1245"/>
                    </a:cubicBezTo>
                    <a:cubicBezTo>
                      <a:pt x="13" y="1356"/>
                      <a:pt x="334" y="1368"/>
                      <a:pt x="481" y="1368"/>
                    </a:cubicBezTo>
                    <a:cubicBezTo>
                      <a:pt x="492" y="1367"/>
                      <a:pt x="503" y="1366"/>
                      <a:pt x="514" y="1366"/>
                    </a:cubicBezTo>
                    <a:cubicBezTo>
                      <a:pt x="586" y="1366"/>
                      <a:pt x="648" y="1402"/>
                      <a:pt x="691" y="1467"/>
                    </a:cubicBezTo>
                    <a:cubicBezTo>
                      <a:pt x="740" y="1516"/>
                      <a:pt x="592" y="1541"/>
                      <a:pt x="469" y="1541"/>
                    </a:cubicBezTo>
                    <a:cubicBezTo>
                      <a:pt x="371" y="1528"/>
                      <a:pt x="284" y="1504"/>
                      <a:pt x="186" y="1467"/>
                    </a:cubicBezTo>
                    <a:cubicBezTo>
                      <a:pt x="136" y="1467"/>
                      <a:pt x="173" y="1528"/>
                      <a:pt x="198" y="1602"/>
                    </a:cubicBezTo>
                    <a:cubicBezTo>
                      <a:pt x="223" y="1676"/>
                      <a:pt x="284" y="1725"/>
                      <a:pt x="358" y="1750"/>
                    </a:cubicBezTo>
                    <a:cubicBezTo>
                      <a:pt x="432" y="1775"/>
                      <a:pt x="420" y="1812"/>
                      <a:pt x="531" y="1836"/>
                    </a:cubicBezTo>
                    <a:cubicBezTo>
                      <a:pt x="546" y="1839"/>
                      <a:pt x="560" y="1841"/>
                      <a:pt x="572" y="1841"/>
                    </a:cubicBezTo>
                    <a:cubicBezTo>
                      <a:pt x="655" y="1841"/>
                      <a:pt x="660" y="1775"/>
                      <a:pt x="703" y="1775"/>
                    </a:cubicBezTo>
                    <a:cubicBezTo>
                      <a:pt x="753" y="1775"/>
                      <a:pt x="802" y="1799"/>
                      <a:pt x="826" y="1836"/>
                    </a:cubicBezTo>
                    <a:cubicBezTo>
                      <a:pt x="888" y="1898"/>
                      <a:pt x="950" y="1935"/>
                      <a:pt x="1024" y="1947"/>
                    </a:cubicBezTo>
                    <a:cubicBezTo>
                      <a:pt x="1085" y="1947"/>
                      <a:pt x="1147" y="1935"/>
                      <a:pt x="1184" y="1935"/>
                    </a:cubicBezTo>
                    <a:cubicBezTo>
                      <a:pt x="1208" y="1935"/>
                      <a:pt x="1258" y="1984"/>
                      <a:pt x="1344" y="1984"/>
                    </a:cubicBezTo>
                    <a:cubicBezTo>
                      <a:pt x="1492" y="1984"/>
                      <a:pt x="1627" y="1997"/>
                      <a:pt x="1763" y="2033"/>
                    </a:cubicBezTo>
                    <a:cubicBezTo>
                      <a:pt x="1784" y="2055"/>
                      <a:pt x="1814" y="2068"/>
                      <a:pt x="1845" y="2068"/>
                    </a:cubicBezTo>
                    <a:cubicBezTo>
                      <a:pt x="1867" y="2068"/>
                      <a:pt x="1890" y="2061"/>
                      <a:pt x="1911" y="2046"/>
                    </a:cubicBezTo>
                    <a:cubicBezTo>
                      <a:pt x="1960" y="2033"/>
                      <a:pt x="1911" y="1997"/>
                      <a:pt x="1861" y="1972"/>
                    </a:cubicBezTo>
                    <a:cubicBezTo>
                      <a:pt x="1831" y="1941"/>
                      <a:pt x="1759" y="1919"/>
                      <a:pt x="1769" y="1919"/>
                    </a:cubicBezTo>
                    <a:cubicBezTo>
                      <a:pt x="1771" y="1919"/>
                      <a:pt x="1777" y="1920"/>
                      <a:pt x="1788" y="1923"/>
                    </a:cubicBezTo>
                    <a:cubicBezTo>
                      <a:pt x="1861" y="1935"/>
                      <a:pt x="1911" y="1997"/>
                      <a:pt x="2046" y="2033"/>
                    </a:cubicBezTo>
                    <a:cubicBezTo>
                      <a:pt x="2194" y="2070"/>
                      <a:pt x="2293" y="2218"/>
                      <a:pt x="2354" y="2255"/>
                    </a:cubicBezTo>
                    <a:cubicBezTo>
                      <a:pt x="2370" y="2266"/>
                      <a:pt x="2382" y="2270"/>
                      <a:pt x="2390" y="2270"/>
                    </a:cubicBezTo>
                    <a:cubicBezTo>
                      <a:pt x="2421" y="2270"/>
                      <a:pt x="2414" y="2213"/>
                      <a:pt x="2453" y="2194"/>
                    </a:cubicBezTo>
                    <a:cubicBezTo>
                      <a:pt x="2478" y="2169"/>
                      <a:pt x="2502" y="2132"/>
                      <a:pt x="2478" y="2095"/>
                    </a:cubicBezTo>
                    <a:cubicBezTo>
                      <a:pt x="2478" y="2092"/>
                      <a:pt x="2469" y="2090"/>
                      <a:pt x="2454" y="2090"/>
                    </a:cubicBezTo>
                    <a:cubicBezTo>
                      <a:pt x="2414" y="2090"/>
                      <a:pt x="2331" y="2102"/>
                      <a:pt x="2268" y="2120"/>
                    </a:cubicBezTo>
                    <a:cubicBezTo>
                      <a:pt x="2262" y="2121"/>
                      <a:pt x="2256" y="2121"/>
                      <a:pt x="2251" y="2121"/>
                    </a:cubicBezTo>
                    <a:cubicBezTo>
                      <a:pt x="2196" y="2121"/>
                      <a:pt x="2199" y="2065"/>
                      <a:pt x="2120" y="2009"/>
                    </a:cubicBezTo>
                    <a:cubicBezTo>
                      <a:pt x="2074" y="1976"/>
                      <a:pt x="2099" y="1964"/>
                      <a:pt x="2147" y="1964"/>
                    </a:cubicBezTo>
                    <a:cubicBezTo>
                      <a:pt x="2188" y="1964"/>
                      <a:pt x="2247" y="1973"/>
                      <a:pt x="2293" y="1984"/>
                    </a:cubicBezTo>
                    <a:cubicBezTo>
                      <a:pt x="2367" y="2021"/>
                      <a:pt x="2465" y="2046"/>
                      <a:pt x="2564" y="2046"/>
                    </a:cubicBezTo>
                    <a:cubicBezTo>
                      <a:pt x="2601" y="2033"/>
                      <a:pt x="2650" y="2046"/>
                      <a:pt x="2675" y="1984"/>
                    </a:cubicBezTo>
                    <a:cubicBezTo>
                      <a:pt x="2699" y="1923"/>
                      <a:pt x="2613" y="1849"/>
                      <a:pt x="2539" y="1824"/>
                    </a:cubicBezTo>
                    <a:cubicBezTo>
                      <a:pt x="2478" y="1799"/>
                      <a:pt x="2502" y="1775"/>
                      <a:pt x="2576" y="1775"/>
                    </a:cubicBezTo>
                    <a:cubicBezTo>
                      <a:pt x="2638" y="1775"/>
                      <a:pt x="2625" y="1775"/>
                      <a:pt x="2601" y="1738"/>
                    </a:cubicBezTo>
                    <a:cubicBezTo>
                      <a:pt x="2585" y="1714"/>
                      <a:pt x="2579" y="1700"/>
                      <a:pt x="2590" y="1700"/>
                    </a:cubicBezTo>
                    <a:cubicBezTo>
                      <a:pt x="2597" y="1700"/>
                      <a:pt x="2608" y="1704"/>
                      <a:pt x="2625" y="1713"/>
                    </a:cubicBezTo>
                    <a:cubicBezTo>
                      <a:pt x="2687" y="1750"/>
                      <a:pt x="2736" y="1836"/>
                      <a:pt x="2786" y="1886"/>
                    </a:cubicBezTo>
                    <a:cubicBezTo>
                      <a:pt x="2801" y="1901"/>
                      <a:pt x="2813" y="1907"/>
                      <a:pt x="2823" y="1907"/>
                    </a:cubicBezTo>
                    <a:cubicBezTo>
                      <a:pt x="2845" y="1907"/>
                      <a:pt x="2859" y="1878"/>
                      <a:pt x="2884" y="1861"/>
                    </a:cubicBezTo>
                    <a:cubicBezTo>
                      <a:pt x="2887" y="1859"/>
                      <a:pt x="2890" y="1859"/>
                      <a:pt x="2893" y="1859"/>
                    </a:cubicBezTo>
                    <a:cubicBezTo>
                      <a:pt x="2936" y="1859"/>
                      <a:pt x="2957" y="2025"/>
                      <a:pt x="2946" y="2083"/>
                    </a:cubicBezTo>
                    <a:cubicBezTo>
                      <a:pt x="2942" y="2100"/>
                      <a:pt x="2946" y="2107"/>
                      <a:pt x="2953" y="2107"/>
                    </a:cubicBezTo>
                    <a:cubicBezTo>
                      <a:pt x="2972" y="2107"/>
                      <a:pt x="3018" y="2064"/>
                      <a:pt x="3044" y="2046"/>
                    </a:cubicBezTo>
                    <a:cubicBezTo>
                      <a:pt x="3047" y="2045"/>
                      <a:pt x="3049" y="2045"/>
                      <a:pt x="3051" y="2045"/>
                    </a:cubicBezTo>
                    <a:cubicBezTo>
                      <a:pt x="3083" y="2045"/>
                      <a:pt x="3094" y="2122"/>
                      <a:pt x="3094" y="2157"/>
                    </a:cubicBezTo>
                    <a:cubicBezTo>
                      <a:pt x="3094" y="2194"/>
                      <a:pt x="3155" y="2169"/>
                      <a:pt x="3217" y="2231"/>
                    </a:cubicBezTo>
                    <a:cubicBezTo>
                      <a:pt x="3266" y="2280"/>
                      <a:pt x="3328" y="2317"/>
                      <a:pt x="3389" y="2342"/>
                    </a:cubicBezTo>
                    <a:cubicBezTo>
                      <a:pt x="3439" y="2366"/>
                      <a:pt x="3414" y="2391"/>
                      <a:pt x="3389" y="2440"/>
                    </a:cubicBezTo>
                    <a:cubicBezTo>
                      <a:pt x="3365" y="2473"/>
                      <a:pt x="3324" y="2478"/>
                      <a:pt x="3281" y="2478"/>
                    </a:cubicBezTo>
                    <a:cubicBezTo>
                      <a:pt x="3259" y="2478"/>
                      <a:pt x="3237" y="2477"/>
                      <a:pt x="3217" y="2477"/>
                    </a:cubicBezTo>
                    <a:cubicBezTo>
                      <a:pt x="3155" y="2477"/>
                      <a:pt x="3204" y="2576"/>
                      <a:pt x="3204" y="2637"/>
                    </a:cubicBezTo>
                    <a:cubicBezTo>
                      <a:pt x="3204" y="2651"/>
                      <a:pt x="3213" y="2657"/>
                      <a:pt x="3228" y="2657"/>
                    </a:cubicBezTo>
                    <a:cubicBezTo>
                      <a:pt x="3279" y="2657"/>
                      <a:pt x="3400" y="2584"/>
                      <a:pt x="3439" y="2526"/>
                    </a:cubicBezTo>
                    <a:cubicBezTo>
                      <a:pt x="3500" y="2465"/>
                      <a:pt x="3562" y="2489"/>
                      <a:pt x="3611" y="2477"/>
                    </a:cubicBezTo>
                    <a:cubicBezTo>
                      <a:pt x="3615" y="2476"/>
                      <a:pt x="3618" y="2475"/>
                      <a:pt x="3621" y="2475"/>
                    </a:cubicBezTo>
                    <a:cubicBezTo>
                      <a:pt x="3646" y="2475"/>
                      <a:pt x="3636" y="2523"/>
                      <a:pt x="3636" y="2600"/>
                    </a:cubicBezTo>
                    <a:cubicBezTo>
                      <a:pt x="3636" y="2637"/>
                      <a:pt x="3660" y="2687"/>
                      <a:pt x="3697" y="2711"/>
                    </a:cubicBezTo>
                    <a:cubicBezTo>
                      <a:pt x="3722" y="2736"/>
                      <a:pt x="3722" y="2822"/>
                      <a:pt x="3759" y="2871"/>
                    </a:cubicBezTo>
                    <a:cubicBezTo>
                      <a:pt x="3769" y="2882"/>
                      <a:pt x="3777" y="2886"/>
                      <a:pt x="3781" y="2886"/>
                    </a:cubicBezTo>
                    <a:cubicBezTo>
                      <a:pt x="3799" y="2886"/>
                      <a:pt x="3784" y="2827"/>
                      <a:pt x="3784" y="2797"/>
                    </a:cubicBezTo>
                    <a:cubicBezTo>
                      <a:pt x="3771" y="2773"/>
                      <a:pt x="3771" y="2748"/>
                      <a:pt x="3784" y="2723"/>
                    </a:cubicBezTo>
                    <a:cubicBezTo>
                      <a:pt x="3808" y="2699"/>
                      <a:pt x="3833" y="2674"/>
                      <a:pt x="3845" y="2637"/>
                    </a:cubicBezTo>
                    <a:cubicBezTo>
                      <a:pt x="3850" y="2631"/>
                      <a:pt x="3854" y="2628"/>
                      <a:pt x="3857" y="2628"/>
                    </a:cubicBezTo>
                    <a:cubicBezTo>
                      <a:pt x="3880" y="2628"/>
                      <a:pt x="3871" y="2766"/>
                      <a:pt x="3882" y="2810"/>
                    </a:cubicBezTo>
                    <a:cubicBezTo>
                      <a:pt x="3890" y="2832"/>
                      <a:pt x="3919" y="2836"/>
                      <a:pt x="3952" y="2836"/>
                    </a:cubicBezTo>
                    <a:cubicBezTo>
                      <a:pt x="3974" y="2836"/>
                      <a:pt x="3998" y="2834"/>
                      <a:pt x="4018" y="2834"/>
                    </a:cubicBezTo>
                    <a:cubicBezTo>
                      <a:pt x="4020" y="2834"/>
                      <a:pt x="4022" y="2833"/>
                      <a:pt x="4024" y="2833"/>
                    </a:cubicBezTo>
                    <a:cubicBezTo>
                      <a:pt x="4056" y="2833"/>
                      <a:pt x="4069" y="2926"/>
                      <a:pt x="4104" y="3007"/>
                    </a:cubicBezTo>
                    <a:cubicBezTo>
                      <a:pt x="4153" y="3105"/>
                      <a:pt x="4215" y="3278"/>
                      <a:pt x="4227" y="3327"/>
                    </a:cubicBezTo>
                    <a:cubicBezTo>
                      <a:pt x="4239" y="3377"/>
                      <a:pt x="4190" y="3401"/>
                      <a:pt x="4141" y="3450"/>
                    </a:cubicBezTo>
                    <a:cubicBezTo>
                      <a:pt x="4079" y="3500"/>
                      <a:pt x="4042" y="3512"/>
                      <a:pt x="4067" y="3561"/>
                    </a:cubicBezTo>
                    <a:cubicBezTo>
                      <a:pt x="4092" y="3598"/>
                      <a:pt x="4400" y="3623"/>
                      <a:pt x="4412" y="3623"/>
                    </a:cubicBezTo>
                    <a:cubicBezTo>
                      <a:pt x="4424" y="3623"/>
                      <a:pt x="4498" y="3487"/>
                      <a:pt x="4523" y="3463"/>
                    </a:cubicBezTo>
                    <a:cubicBezTo>
                      <a:pt x="4527" y="3459"/>
                      <a:pt x="4531" y="3457"/>
                      <a:pt x="4537" y="3457"/>
                    </a:cubicBezTo>
                    <a:cubicBezTo>
                      <a:pt x="4567" y="3457"/>
                      <a:pt x="4619" y="3509"/>
                      <a:pt x="4671" y="3561"/>
                    </a:cubicBezTo>
                    <a:cubicBezTo>
                      <a:pt x="4732" y="3635"/>
                      <a:pt x="4856" y="3660"/>
                      <a:pt x="4905" y="3685"/>
                    </a:cubicBezTo>
                    <a:cubicBezTo>
                      <a:pt x="4942" y="3722"/>
                      <a:pt x="4929" y="3771"/>
                      <a:pt x="4880" y="3808"/>
                    </a:cubicBezTo>
                    <a:cubicBezTo>
                      <a:pt x="4860" y="3820"/>
                      <a:pt x="4830" y="3824"/>
                      <a:pt x="4797" y="3824"/>
                    </a:cubicBezTo>
                    <a:cubicBezTo>
                      <a:pt x="4731" y="3824"/>
                      <a:pt x="4654" y="3808"/>
                      <a:pt x="4621" y="3808"/>
                    </a:cubicBezTo>
                    <a:cubicBezTo>
                      <a:pt x="4560" y="3808"/>
                      <a:pt x="4560" y="3894"/>
                      <a:pt x="4511" y="3931"/>
                    </a:cubicBezTo>
                    <a:cubicBezTo>
                      <a:pt x="4502" y="3938"/>
                      <a:pt x="4494" y="3941"/>
                      <a:pt x="4489" y="3941"/>
                    </a:cubicBezTo>
                    <a:cubicBezTo>
                      <a:pt x="4461" y="3941"/>
                      <a:pt x="4461" y="3876"/>
                      <a:pt x="4461" y="3795"/>
                    </a:cubicBezTo>
                    <a:cubicBezTo>
                      <a:pt x="4437" y="3709"/>
                      <a:pt x="4363" y="3648"/>
                      <a:pt x="4276" y="3648"/>
                    </a:cubicBezTo>
                    <a:cubicBezTo>
                      <a:pt x="4226" y="3633"/>
                      <a:pt x="4171" y="3627"/>
                      <a:pt x="4115" y="3627"/>
                    </a:cubicBezTo>
                    <a:cubicBezTo>
                      <a:pt x="4075" y="3627"/>
                      <a:pt x="4034" y="3630"/>
                      <a:pt x="3993" y="3635"/>
                    </a:cubicBezTo>
                    <a:cubicBezTo>
                      <a:pt x="3894" y="3697"/>
                      <a:pt x="3821" y="3771"/>
                      <a:pt x="3747" y="3857"/>
                    </a:cubicBezTo>
                    <a:cubicBezTo>
                      <a:pt x="3697" y="3919"/>
                      <a:pt x="3882" y="4067"/>
                      <a:pt x="3907" y="4140"/>
                    </a:cubicBezTo>
                    <a:cubicBezTo>
                      <a:pt x="3944" y="4214"/>
                      <a:pt x="3858" y="4165"/>
                      <a:pt x="3734" y="4214"/>
                    </a:cubicBezTo>
                    <a:cubicBezTo>
                      <a:pt x="3611" y="4264"/>
                      <a:pt x="3488" y="4288"/>
                      <a:pt x="3352" y="4288"/>
                    </a:cubicBezTo>
                    <a:cubicBezTo>
                      <a:pt x="3217" y="4276"/>
                      <a:pt x="3155" y="4202"/>
                      <a:pt x="3069" y="4202"/>
                    </a:cubicBezTo>
                    <a:cubicBezTo>
                      <a:pt x="2970" y="4202"/>
                      <a:pt x="3007" y="4214"/>
                      <a:pt x="2995" y="4264"/>
                    </a:cubicBezTo>
                    <a:cubicBezTo>
                      <a:pt x="2983" y="4313"/>
                      <a:pt x="2896" y="4375"/>
                      <a:pt x="2847" y="4412"/>
                    </a:cubicBezTo>
                    <a:cubicBezTo>
                      <a:pt x="2810" y="4485"/>
                      <a:pt x="2810" y="4559"/>
                      <a:pt x="2847" y="4633"/>
                    </a:cubicBezTo>
                    <a:cubicBezTo>
                      <a:pt x="2921" y="4683"/>
                      <a:pt x="2995" y="4720"/>
                      <a:pt x="3081" y="4744"/>
                    </a:cubicBezTo>
                    <a:cubicBezTo>
                      <a:pt x="3098" y="4752"/>
                      <a:pt x="3116" y="4755"/>
                      <a:pt x="3133" y="4755"/>
                    </a:cubicBezTo>
                    <a:cubicBezTo>
                      <a:pt x="3234" y="4755"/>
                      <a:pt x="3346" y="4652"/>
                      <a:pt x="3377" y="4621"/>
                    </a:cubicBezTo>
                    <a:cubicBezTo>
                      <a:pt x="3402" y="4596"/>
                      <a:pt x="3439" y="4596"/>
                      <a:pt x="3476" y="4596"/>
                    </a:cubicBezTo>
                    <a:cubicBezTo>
                      <a:pt x="3500" y="4596"/>
                      <a:pt x="3562" y="4646"/>
                      <a:pt x="3623" y="4658"/>
                    </a:cubicBezTo>
                    <a:cubicBezTo>
                      <a:pt x="3629" y="4659"/>
                      <a:pt x="3634" y="4660"/>
                      <a:pt x="3639" y="4660"/>
                    </a:cubicBezTo>
                    <a:cubicBezTo>
                      <a:pt x="3687" y="4660"/>
                      <a:pt x="3697" y="4605"/>
                      <a:pt x="3697" y="4572"/>
                    </a:cubicBezTo>
                    <a:cubicBezTo>
                      <a:pt x="3700" y="4565"/>
                      <a:pt x="3703" y="4562"/>
                      <a:pt x="3708" y="4562"/>
                    </a:cubicBezTo>
                    <a:cubicBezTo>
                      <a:pt x="3729" y="4562"/>
                      <a:pt x="3770" y="4610"/>
                      <a:pt x="3800" y="4610"/>
                    </a:cubicBezTo>
                    <a:cubicBezTo>
                      <a:pt x="3803" y="4610"/>
                      <a:pt x="3806" y="4609"/>
                      <a:pt x="3808" y="4609"/>
                    </a:cubicBezTo>
                    <a:cubicBezTo>
                      <a:pt x="3835" y="4609"/>
                      <a:pt x="3842" y="4583"/>
                      <a:pt x="3882" y="4583"/>
                    </a:cubicBezTo>
                    <a:cubicBezTo>
                      <a:pt x="3897" y="4583"/>
                      <a:pt x="3917" y="4586"/>
                      <a:pt x="3944" y="4596"/>
                    </a:cubicBezTo>
                    <a:cubicBezTo>
                      <a:pt x="4042" y="4646"/>
                      <a:pt x="3968" y="4633"/>
                      <a:pt x="4005" y="4670"/>
                    </a:cubicBezTo>
                    <a:cubicBezTo>
                      <a:pt x="4042" y="4707"/>
                      <a:pt x="4030" y="4720"/>
                      <a:pt x="4116" y="4793"/>
                    </a:cubicBezTo>
                    <a:cubicBezTo>
                      <a:pt x="4166" y="4843"/>
                      <a:pt x="4215" y="4880"/>
                      <a:pt x="4276" y="4917"/>
                    </a:cubicBezTo>
                    <a:cubicBezTo>
                      <a:pt x="4338" y="4941"/>
                      <a:pt x="4400" y="4978"/>
                      <a:pt x="4449" y="5028"/>
                    </a:cubicBezTo>
                    <a:cubicBezTo>
                      <a:pt x="4486" y="5077"/>
                      <a:pt x="4449" y="5089"/>
                      <a:pt x="4387" y="5101"/>
                    </a:cubicBezTo>
                    <a:cubicBezTo>
                      <a:pt x="4326" y="5126"/>
                      <a:pt x="4313" y="5101"/>
                      <a:pt x="4350" y="5151"/>
                    </a:cubicBezTo>
                    <a:cubicBezTo>
                      <a:pt x="4387" y="5200"/>
                      <a:pt x="4424" y="5225"/>
                      <a:pt x="4486" y="5249"/>
                    </a:cubicBezTo>
                    <a:cubicBezTo>
                      <a:pt x="4548" y="5274"/>
                      <a:pt x="4597" y="5311"/>
                      <a:pt x="4634" y="5360"/>
                    </a:cubicBezTo>
                    <a:cubicBezTo>
                      <a:pt x="4683" y="5410"/>
                      <a:pt x="4806" y="5385"/>
                      <a:pt x="4893" y="5410"/>
                    </a:cubicBezTo>
                    <a:cubicBezTo>
                      <a:pt x="4966" y="5434"/>
                      <a:pt x="4929" y="5459"/>
                      <a:pt x="5003" y="5533"/>
                    </a:cubicBezTo>
                    <a:cubicBezTo>
                      <a:pt x="5102" y="5594"/>
                      <a:pt x="5225" y="5644"/>
                      <a:pt x="5361" y="5644"/>
                    </a:cubicBezTo>
                    <a:cubicBezTo>
                      <a:pt x="5472" y="5656"/>
                      <a:pt x="5583" y="5705"/>
                      <a:pt x="5681" y="5767"/>
                    </a:cubicBezTo>
                    <a:cubicBezTo>
                      <a:pt x="5688" y="5772"/>
                      <a:pt x="5693" y="5775"/>
                      <a:pt x="5696" y="5775"/>
                    </a:cubicBezTo>
                    <a:cubicBezTo>
                      <a:pt x="5722" y="5775"/>
                      <a:pt x="5640" y="5608"/>
                      <a:pt x="5607" y="5520"/>
                    </a:cubicBezTo>
                    <a:cubicBezTo>
                      <a:pt x="5509" y="5410"/>
                      <a:pt x="5398" y="5323"/>
                      <a:pt x="5262" y="5237"/>
                    </a:cubicBezTo>
                    <a:cubicBezTo>
                      <a:pt x="5176" y="5175"/>
                      <a:pt x="5201" y="5212"/>
                      <a:pt x="5176" y="5138"/>
                    </a:cubicBezTo>
                    <a:cubicBezTo>
                      <a:pt x="5139" y="5077"/>
                      <a:pt x="5090" y="5077"/>
                      <a:pt x="5040" y="5015"/>
                    </a:cubicBezTo>
                    <a:cubicBezTo>
                      <a:pt x="4979" y="4954"/>
                      <a:pt x="5053" y="4978"/>
                      <a:pt x="5102" y="4966"/>
                    </a:cubicBezTo>
                    <a:cubicBezTo>
                      <a:pt x="5140" y="4958"/>
                      <a:pt x="5140" y="4941"/>
                      <a:pt x="5141" y="4941"/>
                    </a:cubicBezTo>
                    <a:cubicBezTo>
                      <a:pt x="5141" y="4941"/>
                      <a:pt x="5142" y="4947"/>
                      <a:pt x="5151" y="4966"/>
                    </a:cubicBezTo>
                    <a:cubicBezTo>
                      <a:pt x="5188" y="5015"/>
                      <a:pt x="5213" y="5065"/>
                      <a:pt x="5238" y="5114"/>
                    </a:cubicBezTo>
                    <a:cubicBezTo>
                      <a:pt x="5246" y="5130"/>
                      <a:pt x="5253" y="5137"/>
                      <a:pt x="5259" y="5137"/>
                    </a:cubicBezTo>
                    <a:cubicBezTo>
                      <a:pt x="5281" y="5137"/>
                      <a:pt x="5295" y="5054"/>
                      <a:pt x="5324" y="5015"/>
                    </a:cubicBezTo>
                    <a:cubicBezTo>
                      <a:pt x="5331" y="5008"/>
                      <a:pt x="5336" y="5005"/>
                      <a:pt x="5342" y="5005"/>
                    </a:cubicBezTo>
                    <a:cubicBezTo>
                      <a:pt x="5375" y="5005"/>
                      <a:pt x="5388" y="5126"/>
                      <a:pt x="5484" y="5200"/>
                    </a:cubicBezTo>
                    <a:cubicBezTo>
                      <a:pt x="5523" y="5231"/>
                      <a:pt x="5542" y="5243"/>
                      <a:pt x="5550" y="5243"/>
                    </a:cubicBezTo>
                    <a:cubicBezTo>
                      <a:pt x="5563" y="5243"/>
                      <a:pt x="5537" y="5203"/>
                      <a:pt x="5521" y="5163"/>
                    </a:cubicBezTo>
                    <a:cubicBezTo>
                      <a:pt x="5518" y="5149"/>
                      <a:pt x="5518" y="5143"/>
                      <a:pt x="5521" y="5143"/>
                    </a:cubicBezTo>
                    <a:cubicBezTo>
                      <a:pt x="5531" y="5143"/>
                      <a:pt x="5569" y="5211"/>
                      <a:pt x="5607" y="5249"/>
                    </a:cubicBezTo>
                    <a:cubicBezTo>
                      <a:pt x="5635" y="5277"/>
                      <a:pt x="5655" y="5293"/>
                      <a:pt x="5665" y="5293"/>
                    </a:cubicBezTo>
                    <a:cubicBezTo>
                      <a:pt x="5672" y="5293"/>
                      <a:pt x="5674" y="5283"/>
                      <a:pt x="5669" y="5262"/>
                    </a:cubicBezTo>
                    <a:cubicBezTo>
                      <a:pt x="5662" y="5249"/>
                      <a:pt x="5662" y="5244"/>
                      <a:pt x="5665" y="5244"/>
                    </a:cubicBezTo>
                    <a:cubicBezTo>
                      <a:pt x="5676" y="5244"/>
                      <a:pt x="5725" y="5290"/>
                      <a:pt x="5780" y="5336"/>
                    </a:cubicBezTo>
                    <a:cubicBezTo>
                      <a:pt x="5866" y="5397"/>
                      <a:pt x="5964" y="5471"/>
                      <a:pt x="6063" y="5520"/>
                    </a:cubicBezTo>
                    <a:cubicBezTo>
                      <a:pt x="6090" y="5538"/>
                      <a:pt x="6103" y="5546"/>
                      <a:pt x="6107" y="5546"/>
                    </a:cubicBezTo>
                    <a:cubicBezTo>
                      <a:pt x="6117" y="5546"/>
                      <a:pt x="6033" y="5472"/>
                      <a:pt x="5977" y="5397"/>
                    </a:cubicBezTo>
                    <a:cubicBezTo>
                      <a:pt x="5923" y="5335"/>
                      <a:pt x="5915" y="5291"/>
                      <a:pt x="5933" y="5291"/>
                    </a:cubicBezTo>
                    <a:cubicBezTo>
                      <a:pt x="5940" y="5291"/>
                      <a:pt x="5951" y="5297"/>
                      <a:pt x="5964" y="5311"/>
                    </a:cubicBezTo>
                    <a:cubicBezTo>
                      <a:pt x="5981" y="5339"/>
                      <a:pt x="5993" y="5351"/>
                      <a:pt x="6001" y="5351"/>
                    </a:cubicBezTo>
                    <a:cubicBezTo>
                      <a:pt x="6010" y="5351"/>
                      <a:pt x="6014" y="5332"/>
                      <a:pt x="6014" y="5299"/>
                    </a:cubicBezTo>
                    <a:cubicBezTo>
                      <a:pt x="6014" y="5225"/>
                      <a:pt x="5964" y="5163"/>
                      <a:pt x="5952" y="5028"/>
                    </a:cubicBezTo>
                    <a:cubicBezTo>
                      <a:pt x="5949" y="4989"/>
                      <a:pt x="5948" y="4972"/>
                      <a:pt x="5951" y="4972"/>
                    </a:cubicBezTo>
                    <a:cubicBezTo>
                      <a:pt x="5958" y="4972"/>
                      <a:pt x="5986" y="5074"/>
                      <a:pt x="6038" y="5188"/>
                    </a:cubicBezTo>
                    <a:cubicBezTo>
                      <a:pt x="6061" y="5234"/>
                      <a:pt x="6073" y="5252"/>
                      <a:pt x="6077" y="5252"/>
                    </a:cubicBezTo>
                    <a:cubicBezTo>
                      <a:pt x="6086" y="5252"/>
                      <a:pt x="6063" y="5162"/>
                      <a:pt x="6063" y="5077"/>
                    </a:cubicBezTo>
                    <a:cubicBezTo>
                      <a:pt x="6063" y="5021"/>
                      <a:pt x="6060" y="4998"/>
                      <a:pt x="6062" y="4998"/>
                    </a:cubicBezTo>
                    <a:lnTo>
                      <a:pt x="6062" y="4998"/>
                    </a:lnTo>
                    <a:cubicBezTo>
                      <a:pt x="6065" y="4998"/>
                      <a:pt x="6073" y="5030"/>
                      <a:pt x="6100" y="5077"/>
                    </a:cubicBezTo>
                    <a:cubicBezTo>
                      <a:pt x="6113" y="5103"/>
                      <a:pt x="6121" y="5115"/>
                      <a:pt x="6125" y="5115"/>
                    </a:cubicBezTo>
                    <a:cubicBezTo>
                      <a:pt x="6134" y="5115"/>
                      <a:pt x="6111" y="5031"/>
                      <a:pt x="6075" y="4941"/>
                    </a:cubicBezTo>
                    <a:cubicBezTo>
                      <a:pt x="6026" y="4818"/>
                      <a:pt x="5989" y="4818"/>
                      <a:pt x="5915" y="4769"/>
                    </a:cubicBezTo>
                    <a:cubicBezTo>
                      <a:pt x="5841" y="4720"/>
                      <a:pt x="5903" y="4707"/>
                      <a:pt x="5891" y="4584"/>
                    </a:cubicBezTo>
                    <a:cubicBezTo>
                      <a:pt x="5886" y="4539"/>
                      <a:pt x="5885" y="4522"/>
                      <a:pt x="5883" y="4522"/>
                    </a:cubicBezTo>
                    <a:cubicBezTo>
                      <a:pt x="5879" y="4522"/>
                      <a:pt x="5873" y="4574"/>
                      <a:pt x="5841" y="4621"/>
                    </a:cubicBezTo>
                    <a:cubicBezTo>
                      <a:pt x="5834" y="4639"/>
                      <a:pt x="5828" y="4646"/>
                      <a:pt x="5824" y="4646"/>
                    </a:cubicBezTo>
                    <a:cubicBezTo>
                      <a:pt x="5808" y="4646"/>
                      <a:pt x="5814" y="4537"/>
                      <a:pt x="5804" y="4498"/>
                    </a:cubicBezTo>
                    <a:cubicBezTo>
                      <a:pt x="5799" y="4482"/>
                      <a:pt x="5794" y="4475"/>
                      <a:pt x="5787" y="4475"/>
                    </a:cubicBezTo>
                    <a:cubicBezTo>
                      <a:pt x="5777" y="4475"/>
                      <a:pt x="5764" y="4489"/>
                      <a:pt x="5743" y="4510"/>
                    </a:cubicBezTo>
                    <a:cubicBezTo>
                      <a:pt x="5733" y="4523"/>
                      <a:pt x="5725" y="4528"/>
                      <a:pt x="5719" y="4528"/>
                    </a:cubicBezTo>
                    <a:cubicBezTo>
                      <a:pt x="5699" y="4528"/>
                      <a:pt x="5687" y="4482"/>
                      <a:pt x="5669" y="4436"/>
                    </a:cubicBezTo>
                    <a:cubicBezTo>
                      <a:pt x="5659" y="4407"/>
                      <a:pt x="5651" y="4397"/>
                      <a:pt x="5645" y="4397"/>
                    </a:cubicBezTo>
                    <a:cubicBezTo>
                      <a:pt x="5634" y="4397"/>
                      <a:pt x="5627" y="4421"/>
                      <a:pt x="5619" y="4436"/>
                    </a:cubicBezTo>
                    <a:cubicBezTo>
                      <a:pt x="5619" y="4439"/>
                      <a:pt x="5616" y="4441"/>
                      <a:pt x="5610" y="4441"/>
                    </a:cubicBezTo>
                    <a:cubicBezTo>
                      <a:pt x="5592" y="4441"/>
                      <a:pt x="5552" y="4425"/>
                      <a:pt x="5533" y="4387"/>
                    </a:cubicBezTo>
                    <a:cubicBezTo>
                      <a:pt x="5496" y="4338"/>
                      <a:pt x="5472" y="4288"/>
                      <a:pt x="5447" y="4227"/>
                    </a:cubicBezTo>
                    <a:cubicBezTo>
                      <a:pt x="5410" y="4128"/>
                      <a:pt x="5398" y="4116"/>
                      <a:pt x="5361" y="4116"/>
                    </a:cubicBezTo>
                    <a:cubicBezTo>
                      <a:pt x="5324" y="4116"/>
                      <a:pt x="5299" y="4103"/>
                      <a:pt x="5213" y="3943"/>
                    </a:cubicBezTo>
                    <a:cubicBezTo>
                      <a:pt x="5166" y="3868"/>
                      <a:pt x="5153" y="3841"/>
                      <a:pt x="5157" y="3841"/>
                    </a:cubicBezTo>
                    <a:cubicBezTo>
                      <a:pt x="5161" y="3841"/>
                      <a:pt x="5187" y="3874"/>
                      <a:pt x="5213" y="3906"/>
                    </a:cubicBezTo>
                    <a:cubicBezTo>
                      <a:pt x="5250" y="3943"/>
                      <a:pt x="5299" y="3980"/>
                      <a:pt x="5361" y="3980"/>
                    </a:cubicBezTo>
                    <a:cubicBezTo>
                      <a:pt x="5410" y="3980"/>
                      <a:pt x="5459" y="3956"/>
                      <a:pt x="5435" y="3882"/>
                    </a:cubicBezTo>
                    <a:cubicBezTo>
                      <a:pt x="5410" y="3808"/>
                      <a:pt x="5324" y="3795"/>
                      <a:pt x="5385" y="3795"/>
                    </a:cubicBezTo>
                    <a:cubicBezTo>
                      <a:pt x="5394" y="3797"/>
                      <a:pt x="5399" y="3798"/>
                      <a:pt x="5403" y="3798"/>
                    </a:cubicBezTo>
                    <a:cubicBezTo>
                      <a:pt x="5426" y="3798"/>
                      <a:pt x="5366" y="3766"/>
                      <a:pt x="5398" y="3734"/>
                    </a:cubicBezTo>
                    <a:cubicBezTo>
                      <a:pt x="5435" y="3709"/>
                      <a:pt x="5398" y="3672"/>
                      <a:pt x="5447" y="3672"/>
                    </a:cubicBezTo>
                    <a:cubicBezTo>
                      <a:pt x="5509" y="3672"/>
                      <a:pt x="5521" y="3697"/>
                      <a:pt x="5570" y="3771"/>
                    </a:cubicBezTo>
                    <a:cubicBezTo>
                      <a:pt x="5619" y="3845"/>
                      <a:pt x="5644" y="3795"/>
                      <a:pt x="5693" y="3845"/>
                    </a:cubicBezTo>
                    <a:cubicBezTo>
                      <a:pt x="5705" y="3864"/>
                      <a:pt x="5717" y="3871"/>
                      <a:pt x="5729" y="3871"/>
                    </a:cubicBezTo>
                    <a:cubicBezTo>
                      <a:pt x="5755" y="3871"/>
                      <a:pt x="5783" y="3837"/>
                      <a:pt x="5817" y="3820"/>
                    </a:cubicBezTo>
                    <a:cubicBezTo>
                      <a:pt x="5833" y="3808"/>
                      <a:pt x="5845" y="3802"/>
                      <a:pt x="5853" y="3802"/>
                    </a:cubicBezTo>
                    <a:cubicBezTo>
                      <a:pt x="5867" y="3802"/>
                      <a:pt x="5862" y="3824"/>
                      <a:pt x="5829" y="3857"/>
                    </a:cubicBezTo>
                    <a:cubicBezTo>
                      <a:pt x="5767" y="3919"/>
                      <a:pt x="5792" y="3894"/>
                      <a:pt x="5743" y="3943"/>
                    </a:cubicBezTo>
                    <a:cubicBezTo>
                      <a:pt x="5730" y="3956"/>
                      <a:pt x="5733" y="3962"/>
                      <a:pt x="5749" y="3962"/>
                    </a:cubicBezTo>
                    <a:cubicBezTo>
                      <a:pt x="5781" y="3962"/>
                      <a:pt x="5866" y="3935"/>
                      <a:pt x="5989" y="3869"/>
                    </a:cubicBezTo>
                    <a:cubicBezTo>
                      <a:pt x="6051" y="3835"/>
                      <a:pt x="6081" y="3822"/>
                      <a:pt x="6091" y="3822"/>
                    </a:cubicBezTo>
                    <a:cubicBezTo>
                      <a:pt x="6114" y="3822"/>
                      <a:pt x="6040" y="3885"/>
                      <a:pt x="5989" y="3919"/>
                    </a:cubicBezTo>
                    <a:cubicBezTo>
                      <a:pt x="5928" y="3956"/>
                      <a:pt x="5866" y="3931"/>
                      <a:pt x="5854" y="4042"/>
                    </a:cubicBezTo>
                    <a:cubicBezTo>
                      <a:pt x="5848" y="4086"/>
                      <a:pt x="5857" y="4098"/>
                      <a:pt x="5874" y="4098"/>
                    </a:cubicBezTo>
                    <a:cubicBezTo>
                      <a:pt x="5896" y="4098"/>
                      <a:pt x="5930" y="4079"/>
                      <a:pt x="5964" y="4079"/>
                    </a:cubicBezTo>
                    <a:cubicBezTo>
                      <a:pt x="6026" y="4079"/>
                      <a:pt x="5964" y="4128"/>
                      <a:pt x="5964" y="4190"/>
                    </a:cubicBezTo>
                    <a:cubicBezTo>
                      <a:pt x="5964" y="4229"/>
                      <a:pt x="5978" y="4244"/>
                      <a:pt x="5995" y="4244"/>
                    </a:cubicBezTo>
                    <a:cubicBezTo>
                      <a:pt x="6010" y="4244"/>
                      <a:pt x="6027" y="4232"/>
                      <a:pt x="6038" y="4214"/>
                    </a:cubicBezTo>
                    <a:cubicBezTo>
                      <a:pt x="6048" y="4204"/>
                      <a:pt x="6053" y="4200"/>
                      <a:pt x="6054" y="4200"/>
                    </a:cubicBezTo>
                    <a:lnTo>
                      <a:pt x="6054" y="4200"/>
                    </a:lnTo>
                    <a:cubicBezTo>
                      <a:pt x="6057" y="4200"/>
                      <a:pt x="6035" y="4234"/>
                      <a:pt x="6026" y="4288"/>
                    </a:cubicBezTo>
                    <a:cubicBezTo>
                      <a:pt x="6020" y="4319"/>
                      <a:pt x="6029" y="4334"/>
                      <a:pt x="6043" y="4334"/>
                    </a:cubicBezTo>
                    <a:cubicBezTo>
                      <a:pt x="6057" y="4334"/>
                      <a:pt x="6075" y="4319"/>
                      <a:pt x="6088" y="4288"/>
                    </a:cubicBezTo>
                    <a:cubicBezTo>
                      <a:pt x="6102" y="4260"/>
                      <a:pt x="6112" y="4250"/>
                      <a:pt x="6123" y="4250"/>
                    </a:cubicBezTo>
                    <a:cubicBezTo>
                      <a:pt x="6141" y="4250"/>
                      <a:pt x="6160" y="4278"/>
                      <a:pt x="6199" y="4301"/>
                    </a:cubicBezTo>
                    <a:cubicBezTo>
                      <a:pt x="6260" y="4338"/>
                      <a:pt x="6273" y="4362"/>
                      <a:pt x="6334" y="4412"/>
                    </a:cubicBezTo>
                    <a:cubicBezTo>
                      <a:pt x="6346" y="4417"/>
                      <a:pt x="6354" y="4420"/>
                      <a:pt x="6359" y="4420"/>
                    </a:cubicBezTo>
                    <a:cubicBezTo>
                      <a:pt x="6387" y="4420"/>
                      <a:pt x="6334" y="4341"/>
                      <a:pt x="6334" y="4227"/>
                    </a:cubicBezTo>
                    <a:cubicBezTo>
                      <a:pt x="6334" y="4172"/>
                      <a:pt x="6334" y="4154"/>
                      <a:pt x="6337" y="4154"/>
                    </a:cubicBezTo>
                    <a:cubicBezTo>
                      <a:pt x="6341" y="4154"/>
                      <a:pt x="6351" y="4182"/>
                      <a:pt x="6371" y="4202"/>
                    </a:cubicBezTo>
                    <a:cubicBezTo>
                      <a:pt x="6379" y="4208"/>
                      <a:pt x="6386" y="4211"/>
                      <a:pt x="6391" y="4211"/>
                    </a:cubicBezTo>
                    <a:cubicBezTo>
                      <a:pt x="6419" y="4211"/>
                      <a:pt x="6412" y="4139"/>
                      <a:pt x="6371" y="4067"/>
                    </a:cubicBezTo>
                    <a:cubicBezTo>
                      <a:pt x="6351" y="4026"/>
                      <a:pt x="6342" y="4008"/>
                      <a:pt x="6348" y="4008"/>
                    </a:cubicBezTo>
                    <a:cubicBezTo>
                      <a:pt x="6353" y="4008"/>
                      <a:pt x="6368" y="4020"/>
                      <a:pt x="6396" y="4042"/>
                    </a:cubicBezTo>
                    <a:cubicBezTo>
                      <a:pt x="6416" y="4068"/>
                      <a:pt x="6446" y="4081"/>
                      <a:pt x="6476" y="4081"/>
                    </a:cubicBezTo>
                    <a:cubicBezTo>
                      <a:pt x="6501" y="4081"/>
                      <a:pt x="6526" y="4071"/>
                      <a:pt x="6544" y="4054"/>
                    </a:cubicBezTo>
                    <a:cubicBezTo>
                      <a:pt x="6593" y="4030"/>
                      <a:pt x="6568" y="4005"/>
                      <a:pt x="6507" y="3943"/>
                    </a:cubicBezTo>
                    <a:cubicBezTo>
                      <a:pt x="6474" y="3917"/>
                      <a:pt x="6476" y="3902"/>
                      <a:pt x="6494" y="3902"/>
                    </a:cubicBezTo>
                    <a:cubicBezTo>
                      <a:pt x="6510" y="3902"/>
                      <a:pt x="6539" y="3914"/>
                      <a:pt x="6568" y="3943"/>
                    </a:cubicBezTo>
                    <a:cubicBezTo>
                      <a:pt x="6593" y="3964"/>
                      <a:pt x="6605" y="3971"/>
                      <a:pt x="6612" y="3971"/>
                    </a:cubicBezTo>
                    <a:cubicBezTo>
                      <a:pt x="6624" y="3971"/>
                      <a:pt x="6613" y="3943"/>
                      <a:pt x="6630" y="3943"/>
                    </a:cubicBezTo>
                    <a:cubicBezTo>
                      <a:pt x="6654" y="3943"/>
                      <a:pt x="6679" y="3919"/>
                      <a:pt x="6618" y="3869"/>
                    </a:cubicBezTo>
                    <a:cubicBezTo>
                      <a:pt x="6568" y="3808"/>
                      <a:pt x="6667" y="3795"/>
                      <a:pt x="6753" y="3795"/>
                    </a:cubicBezTo>
                    <a:cubicBezTo>
                      <a:pt x="6839" y="3795"/>
                      <a:pt x="6827" y="3771"/>
                      <a:pt x="6778" y="3734"/>
                    </a:cubicBezTo>
                    <a:cubicBezTo>
                      <a:pt x="6731" y="3696"/>
                      <a:pt x="6748" y="3680"/>
                      <a:pt x="6770" y="3680"/>
                    </a:cubicBezTo>
                    <a:cubicBezTo>
                      <a:pt x="6777" y="3680"/>
                      <a:pt x="6784" y="3682"/>
                      <a:pt x="6790" y="3685"/>
                    </a:cubicBezTo>
                    <a:cubicBezTo>
                      <a:pt x="6798" y="3688"/>
                      <a:pt x="6808" y="3691"/>
                      <a:pt x="6817" y="3691"/>
                    </a:cubicBezTo>
                    <a:cubicBezTo>
                      <a:pt x="6838" y="3691"/>
                      <a:pt x="6856" y="3678"/>
                      <a:pt x="6839" y="3635"/>
                    </a:cubicBezTo>
                    <a:cubicBezTo>
                      <a:pt x="6827" y="3561"/>
                      <a:pt x="6753" y="3524"/>
                      <a:pt x="6728" y="3450"/>
                    </a:cubicBezTo>
                    <a:cubicBezTo>
                      <a:pt x="6720" y="3426"/>
                      <a:pt x="6712" y="3418"/>
                      <a:pt x="6703" y="3418"/>
                    </a:cubicBezTo>
                    <a:cubicBezTo>
                      <a:pt x="6684" y="3418"/>
                      <a:pt x="6659" y="3454"/>
                      <a:pt x="6618" y="3463"/>
                    </a:cubicBezTo>
                    <a:cubicBezTo>
                      <a:pt x="6593" y="3469"/>
                      <a:pt x="6571" y="3475"/>
                      <a:pt x="6561" y="3475"/>
                    </a:cubicBezTo>
                    <a:cubicBezTo>
                      <a:pt x="6550" y="3475"/>
                      <a:pt x="6550" y="3469"/>
                      <a:pt x="6568" y="3450"/>
                    </a:cubicBezTo>
                    <a:cubicBezTo>
                      <a:pt x="6589" y="3429"/>
                      <a:pt x="6602" y="3399"/>
                      <a:pt x="6581" y="3399"/>
                    </a:cubicBezTo>
                    <a:cubicBezTo>
                      <a:pt x="6577" y="3399"/>
                      <a:pt x="6573" y="3399"/>
                      <a:pt x="6568" y="3401"/>
                    </a:cubicBezTo>
                    <a:cubicBezTo>
                      <a:pt x="6562" y="3403"/>
                      <a:pt x="6556" y="3404"/>
                      <a:pt x="6549" y="3404"/>
                    </a:cubicBezTo>
                    <a:cubicBezTo>
                      <a:pt x="6514" y="3404"/>
                      <a:pt x="6470" y="3379"/>
                      <a:pt x="6408" y="3327"/>
                    </a:cubicBezTo>
                    <a:cubicBezTo>
                      <a:pt x="6377" y="3303"/>
                      <a:pt x="6359" y="3296"/>
                      <a:pt x="6331" y="3296"/>
                    </a:cubicBezTo>
                    <a:cubicBezTo>
                      <a:pt x="6303" y="3296"/>
                      <a:pt x="6266" y="3303"/>
                      <a:pt x="6199" y="3303"/>
                    </a:cubicBezTo>
                    <a:cubicBezTo>
                      <a:pt x="6063" y="3290"/>
                      <a:pt x="6125" y="3303"/>
                      <a:pt x="6149" y="3253"/>
                    </a:cubicBezTo>
                    <a:cubicBezTo>
                      <a:pt x="6174" y="3216"/>
                      <a:pt x="6174" y="3216"/>
                      <a:pt x="6125" y="3167"/>
                    </a:cubicBezTo>
                    <a:cubicBezTo>
                      <a:pt x="6102" y="3137"/>
                      <a:pt x="6066" y="3121"/>
                      <a:pt x="6031" y="3121"/>
                    </a:cubicBezTo>
                    <a:cubicBezTo>
                      <a:pt x="6007" y="3121"/>
                      <a:pt x="5984" y="3128"/>
                      <a:pt x="5964" y="3142"/>
                    </a:cubicBezTo>
                    <a:cubicBezTo>
                      <a:pt x="5953" y="3149"/>
                      <a:pt x="5944" y="3152"/>
                      <a:pt x="5938" y="3152"/>
                    </a:cubicBezTo>
                    <a:cubicBezTo>
                      <a:pt x="5911" y="3152"/>
                      <a:pt x="5928" y="3096"/>
                      <a:pt x="5928" y="3056"/>
                    </a:cubicBezTo>
                    <a:cubicBezTo>
                      <a:pt x="5928" y="3038"/>
                      <a:pt x="5924" y="3030"/>
                      <a:pt x="5919" y="3030"/>
                    </a:cubicBezTo>
                    <a:cubicBezTo>
                      <a:pt x="5906" y="3030"/>
                      <a:pt x="5883" y="3071"/>
                      <a:pt x="5866" y="3105"/>
                    </a:cubicBezTo>
                    <a:cubicBezTo>
                      <a:pt x="5862" y="3113"/>
                      <a:pt x="5859" y="3116"/>
                      <a:pt x="5856" y="3116"/>
                    </a:cubicBezTo>
                    <a:cubicBezTo>
                      <a:pt x="5838" y="3116"/>
                      <a:pt x="5831" y="3015"/>
                      <a:pt x="5841" y="2995"/>
                    </a:cubicBezTo>
                    <a:cubicBezTo>
                      <a:pt x="5841" y="2992"/>
                      <a:pt x="5839" y="2991"/>
                      <a:pt x="5836" y="2991"/>
                    </a:cubicBezTo>
                    <a:cubicBezTo>
                      <a:pt x="5820" y="2991"/>
                      <a:pt x="5771" y="3015"/>
                      <a:pt x="5730" y="3056"/>
                    </a:cubicBezTo>
                    <a:cubicBezTo>
                      <a:pt x="5724" y="3063"/>
                      <a:pt x="5718" y="3065"/>
                      <a:pt x="5712" y="3065"/>
                    </a:cubicBezTo>
                    <a:cubicBezTo>
                      <a:pt x="5674" y="3065"/>
                      <a:pt x="5650" y="2939"/>
                      <a:pt x="5607" y="2896"/>
                    </a:cubicBezTo>
                    <a:cubicBezTo>
                      <a:pt x="5533" y="2847"/>
                      <a:pt x="5459" y="2810"/>
                      <a:pt x="5373" y="2810"/>
                    </a:cubicBezTo>
                    <a:cubicBezTo>
                      <a:pt x="5287" y="2785"/>
                      <a:pt x="5238" y="2711"/>
                      <a:pt x="5164" y="2711"/>
                    </a:cubicBezTo>
                    <a:cubicBezTo>
                      <a:pt x="5102" y="2711"/>
                      <a:pt x="5077" y="2637"/>
                      <a:pt x="5127" y="2600"/>
                    </a:cubicBezTo>
                    <a:cubicBezTo>
                      <a:pt x="5176" y="2576"/>
                      <a:pt x="5213" y="2539"/>
                      <a:pt x="5262" y="2514"/>
                    </a:cubicBezTo>
                    <a:cubicBezTo>
                      <a:pt x="5299" y="2477"/>
                      <a:pt x="5225" y="2477"/>
                      <a:pt x="5139" y="2477"/>
                    </a:cubicBezTo>
                    <a:cubicBezTo>
                      <a:pt x="5053" y="2477"/>
                      <a:pt x="5053" y="2477"/>
                      <a:pt x="5090" y="2452"/>
                    </a:cubicBezTo>
                    <a:cubicBezTo>
                      <a:pt x="5127" y="2425"/>
                      <a:pt x="5171" y="2411"/>
                      <a:pt x="5221" y="2411"/>
                    </a:cubicBezTo>
                    <a:cubicBezTo>
                      <a:pt x="5238" y="2411"/>
                      <a:pt x="5256" y="2412"/>
                      <a:pt x="5274" y="2415"/>
                    </a:cubicBezTo>
                    <a:cubicBezTo>
                      <a:pt x="5324" y="2422"/>
                      <a:pt x="5370" y="2425"/>
                      <a:pt x="5416" y="2425"/>
                    </a:cubicBezTo>
                    <a:cubicBezTo>
                      <a:pt x="5462" y="2425"/>
                      <a:pt x="5509" y="2422"/>
                      <a:pt x="5558" y="2415"/>
                    </a:cubicBezTo>
                    <a:cubicBezTo>
                      <a:pt x="5632" y="2403"/>
                      <a:pt x="5533" y="2342"/>
                      <a:pt x="5472" y="2329"/>
                    </a:cubicBezTo>
                    <a:cubicBezTo>
                      <a:pt x="5398" y="2305"/>
                      <a:pt x="5262" y="2305"/>
                      <a:pt x="5213" y="2280"/>
                    </a:cubicBezTo>
                    <a:cubicBezTo>
                      <a:pt x="5141" y="2262"/>
                      <a:pt x="5069" y="2250"/>
                      <a:pt x="4996" y="2250"/>
                    </a:cubicBezTo>
                    <a:cubicBezTo>
                      <a:pt x="4970" y="2250"/>
                      <a:pt x="4944" y="2252"/>
                      <a:pt x="4917" y="2255"/>
                    </a:cubicBezTo>
                    <a:cubicBezTo>
                      <a:pt x="4782" y="2255"/>
                      <a:pt x="5053" y="2218"/>
                      <a:pt x="5127" y="2218"/>
                    </a:cubicBezTo>
                    <a:cubicBezTo>
                      <a:pt x="5188" y="2218"/>
                      <a:pt x="5188" y="2181"/>
                      <a:pt x="5274" y="2157"/>
                    </a:cubicBezTo>
                    <a:cubicBezTo>
                      <a:pt x="5303" y="2142"/>
                      <a:pt x="5336" y="2136"/>
                      <a:pt x="5369" y="2136"/>
                    </a:cubicBezTo>
                    <a:cubicBezTo>
                      <a:pt x="5392" y="2136"/>
                      <a:pt x="5414" y="2139"/>
                      <a:pt x="5435" y="2144"/>
                    </a:cubicBezTo>
                    <a:cubicBezTo>
                      <a:pt x="5509" y="2144"/>
                      <a:pt x="5299" y="1898"/>
                      <a:pt x="5250" y="1861"/>
                    </a:cubicBezTo>
                    <a:cubicBezTo>
                      <a:pt x="5241" y="1856"/>
                      <a:pt x="5232" y="1854"/>
                      <a:pt x="5225" y="1854"/>
                    </a:cubicBezTo>
                    <a:cubicBezTo>
                      <a:pt x="5192" y="1854"/>
                      <a:pt x="5176" y="1893"/>
                      <a:pt x="5176" y="1923"/>
                    </a:cubicBezTo>
                    <a:cubicBezTo>
                      <a:pt x="5176" y="1960"/>
                      <a:pt x="5151" y="1984"/>
                      <a:pt x="4905" y="2095"/>
                    </a:cubicBezTo>
                    <a:cubicBezTo>
                      <a:pt x="4836" y="2129"/>
                      <a:pt x="4807" y="2142"/>
                      <a:pt x="4801" y="2142"/>
                    </a:cubicBezTo>
                    <a:cubicBezTo>
                      <a:pt x="4786" y="2142"/>
                      <a:pt x="4931" y="2058"/>
                      <a:pt x="4966" y="2058"/>
                    </a:cubicBezTo>
                    <a:cubicBezTo>
                      <a:pt x="5003" y="2046"/>
                      <a:pt x="5090" y="1972"/>
                      <a:pt x="5077" y="1947"/>
                    </a:cubicBezTo>
                    <a:cubicBezTo>
                      <a:pt x="5070" y="1940"/>
                      <a:pt x="5029" y="1898"/>
                      <a:pt x="4965" y="1898"/>
                    </a:cubicBezTo>
                    <a:cubicBezTo>
                      <a:pt x="4921" y="1898"/>
                      <a:pt x="4867" y="1918"/>
                      <a:pt x="4806" y="1984"/>
                    </a:cubicBezTo>
                    <a:cubicBezTo>
                      <a:pt x="4751" y="2044"/>
                      <a:pt x="4722" y="2066"/>
                      <a:pt x="4713" y="2066"/>
                    </a:cubicBezTo>
                    <a:cubicBezTo>
                      <a:pt x="4699" y="2066"/>
                      <a:pt x="4726" y="2021"/>
                      <a:pt x="4769" y="1984"/>
                    </a:cubicBezTo>
                    <a:cubicBezTo>
                      <a:pt x="4843" y="1923"/>
                      <a:pt x="4917" y="1873"/>
                      <a:pt x="4991" y="1849"/>
                    </a:cubicBezTo>
                    <a:cubicBezTo>
                      <a:pt x="5065" y="1836"/>
                      <a:pt x="5127" y="1799"/>
                      <a:pt x="5102" y="1738"/>
                    </a:cubicBezTo>
                    <a:cubicBezTo>
                      <a:pt x="5085" y="1687"/>
                      <a:pt x="5033" y="1654"/>
                      <a:pt x="4943" y="1654"/>
                    </a:cubicBezTo>
                    <a:cubicBezTo>
                      <a:pt x="4901" y="1654"/>
                      <a:pt x="4852" y="1661"/>
                      <a:pt x="4794" y="1676"/>
                    </a:cubicBezTo>
                    <a:cubicBezTo>
                      <a:pt x="4752" y="1687"/>
                      <a:pt x="4727" y="1692"/>
                      <a:pt x="4716" y="1692"/>
                    </a:cubicBezTo>
                    <a:cubicBezTo>
                      <a:pt x="4675" y="1692"/>
                      <a:pt x="4775" y="1637"/>
                      <a:pt x="4794" y="1590"/>
                    </a:cubicBezTo>
                    <a:cubicBezTo>
                      <a:pt x="4801" y="1568"/>
                      <a:pt x="4795" y="1559"/>
                      <a:pt x="4782" y="1559"/>
                    </a:cubicBezTo>
                    <a:cubicBezTo>
                      <a:pt x="4751" y="1559"/>
                      <a:pt x="4677" y="1608"/>
                      <a:pt x="4634" y="1652"/>
                    </a:cubicBezTo>
                    <a:cubicBezTo>
                      <a:pt x="4572" y="1713"/>
                      <a:pt x="4511" y="1713"/>
                      <a:pt x="4461" y="1886"/>
                    </a:cubicBezTo>
                    <a:cubicBezTo>
                      <a:pt x="4446" y="1932"/>
                      <a:pt x="4437" y="1949"/>
                      <a:pt x="4434" y="1949"/>
                    </a:cubicBezTo>
                    <a:cubicBezTo>
                      <a:pt x="4422" y="1949"/>
                      <a:pt x="4452" y="1787"/>
                      <a:pt x="4461" y="1750"/>
                    </a:cubicBezTo>
                    <a:cubicBezTo>
                      <a:pt x="4468" y="1736"/>
                      <a:pt x="4468" y="1730"/>
                      <a:pt x="4463" y="1730"/>
                    </a:cubicBezTo>
                    <a:cubicBezTo>
                      <a:pt x="4450" y="1730"/>
                      <a:pt x="4403" y="1768"/>
                      <a:pt x="4350" y="1812"/>
                    </a:cubicBezTo>
                    <a:cubicBezTo>
                      <a:pt x="4333" y="1823"/>
                      <a:pt x="4324" y="1828"/>
                      <a:pt x="4321" y="1828"/>
                    </a:cubicBezTo>
                    <a:cubicBezTo>
                      <a:pt x="4310" y="1828"/>
                      <a:pt x="4364" y="1773"/>
                      <a:pt x="4412" y="1725"/>
                    </a:cubicBezTo>
                    <a:cubicBezTo>
                      <a:pt x="4486" y="1676"/>
                      <a:pt x="4498" y="1713"/>
                      <a:pt x="4572" y="1627"/>
                    </a:cubicBezTo>
                    <a:cubicBezTo>
                      <a:pt x="4634" y="1541"/>
                      <a:pt x="4597" y="1541"/>
                      <a:pt x="4572" y="1479"/>
                    </a:cubicBezTo>
                    <a:cubicBezTo>
                      <a:pt x="4562" y="1459"/>
                      <a:pt x="4553" y="1451"/>
                      <a:pt x="4544" y="1451"/>
                    </a:cubicBezTo>
                    <a:cubicBezTo>
                      <a:pt x="4521" y="1451"/>
                      <a:pt x="4501" y="1511"/>
                      <a:pt x="4474" y="1565"/>
                    </a:cubicBezTo>
                    <a:cubicBezTo>
                      <a:pt x="4437" y="1627"/>
                      <a:pt x="4326" y="1602"/>
                      <a:pt x="4239" y="1652"/>
                    </a:cubicBezTo>
                    <a:cubicBezTo>
                      <a:pt x="4224" y="1660"/>
                      <a:pt x="4215" y="1664"/>
                      <a:pt x="4211" y="1664"/>
                    </a:cubicBezTo>
                    <a:cubicBezTo>
                      <a:pt x="4191" y="1664"/>
                      <a:pt x="4275" y="1586"/>
                      <a:pt x="4326" y="1565"/>
                    </a:cubicBezTo>
                    <a:cubicBezTo>
                      <a:pt x="4387" y="1528"/>
                      <a:pt x="4449" y="1516"/>
                      <a:pt x="4387" y="1504"/>
                    </a:cubicBezTo>
                    <a:cubicBezTo>
                      <a:pt x="4375" y="1502"/>
                      <a:pt x="4362" y="1501"/>
                      <a:pt x="4350" y="1501"/>
                    </a:cubicBezTo>
                    <a:cubicBezTo>
                      <a:pt x="4285" y="1501"/>
                      <a:pt x="4217" y="1526"/>
                      <a:pt x="4166" y="1578"/>
                    </a:cubicBezTo>
                    <a:cubicBezTo>
                      <a:pt x="4142" y="1595"/>
                      <a:pt x="4130" y="1602"/>
                      <a:pt x="4125" y="1602"/>
                    </a:cubicBezTo>
                    <a:cubicBezTo>
                      <a:pt x="4110" y="1602"/>
                      <a:pt x="4171" y="1532"/>
                      <a:pt x="4190" y="1504"/>
                    </a:cubicBezTo>
                    <a:cubicBezTo>
                      <a:pt x="4212" y="1481"/>
                      <a:pt x="4252" y="1477"/>
                      <a:pt x="4291" y="1477"/>
                    </a:cubicBezTo>
                    <a:cubicBezTo>
                      <a:pt x="4317" y="1477"/>
                      <a:pt x="4343" y="1479"/>
                      <a:pt x="4363" y="1479"/>
                    </a:cubicBezTo>
                    <a:cubicBezTo>
                      <a:pt x="4412" y="1479"/>
                      <a:pt x="4449" y="1442"/>
                      <a:pt x="4449" y="1368"/>
                    </a:cubicBezTo>
                    <a:cubicBezTo>
                      <a:pt x="4449" y="1294"/>
                      <a:pt x="4215" y="1208"/>
                      <a:pt x="4166" y="1208"/>
                    </a:cubicBezTo>
                    <a:cubicBezTo>
                      <a:pt x="4116" y="1220"/>
                      <a:pt x="4067" y="1233"/>
                      <a:pt x="4030" y="1270"/>
                    </a:cubicBezTo>
                    <a:cubicBezTo>
                      <a:pt x="4005" y="1307"/>
                      <a:pt x="4005" y="1368"/>
                      <a:pt x="3968" y="1467"/>
                    </a:cubicBezTo>
                    <a:cubicBezTo>
                      <a:pt x="3959" y="1489"/>
                      <a:pt x="3953" y="1497"/>
                      <a:pt x="3950" y="1497"/>
                    </a:cubicBezTo>
                    <a:cubicBezTo>
                      <a:pt x="3936" y="1497"/>
                      <a:pt x="3966" y="1349"/>
                      <a:pt x="3956" y="1319"/>
                    </a:cubicBezTo>
                    <a:cubicBezTo>
                      <a:pt x="3953" y="1311"/>
                      <a:pt x="3950" y="1307"/>
                      <a:pt x="3945" y="1307"/>
                    </a:cubicBezTo>
                    <a:cubicBezTo>
                      <a:pt x="3928" y="1307"/>
                      <a:pt x="3899" y="1358"/>
                      <a:pt x="3870" y="1454"/>
                    </a:cubicBezTo>
                    <a:cubicBezTo>
                      <a:pt x="3862" y="1477"/>
                      <a:pt x="3857" y="1486"/>
                      <a:pt x="3854" y="1486"/>
                    </a:cubicBezTo>
                    <a:cubicBezTo>
                      <a:pt x="3843" y="1486"/>
                      <a:pt x="3863" y="1348"/>
                      <a:pt x="3882" y="1319"/>
                    </a:cubicBezTo>
                    <a:cubicBezTo>
                      <a:pt x="3907" y="1282"/>
                      <a:pt x="3894" y="1233"/>
                      <a:pt x="3858" y="1220"/>
                    </a:cubicBezTo>
                    <a:cubicBezTo>
                      <a:pt x="3852" y="1215"/>
                      <a:pt x="3846" y="1212"/>
                      <a:pt x="3840" y="1212"/>
                    </a:cubicBezTo>
                    <a:cubicBezTo>
                      <a:pt x="3818" y="1212"/>
                      <a:pt x="3793" y="1252"/>
                      <a:pt x="3784" y="1368"/>
                    </a:cubicBezTo>
                    <a:cubicBezTo>
                      <a:pt x="3780" y="1411"/>
                      <a:pt x="3775" y="1428"/>
                      <a:pt x="3771" y="1428"/>
                    </a:cubicBezTo>
                    <a:cubicBezTo>
                      <a:pt x="3761" y="1428"/>
                      <a:pt x="3754" y="1330"/>
                      <a:pt x="3771" y="1270"/>
                    </a:cubicBezTo>
                    <a:cubicBezTo>
                      <a:pt x="3796" y="1183"/>
                      <a:pt x="3771" y="1183"/>
                      <a:pt x="3771" y="1159"/>
                    </a:cubicBezTo>
                    <a:cubicBezTo>
                      <a:pt x="3768" y="1147"/>
                      <a:pt x="3759" y="1143"/>
                      <a:pt x="3748" y="1143"/>
                    </a:cubicBezTo>
                    <a:cubicBezTo>
                      <a:pt x="3724" y="1143"/>
                      <a:pt x="3686" y="1166"/>
                      <a:pt x="3660" y="1183"/>
                    </a:cubicBezTo>
                    <a:cubicBezTo>
                      <a:pt x="3623" y="1208"/>
                      <a:pt x="3611" y="1294"/>
                      <a:pt x="3586" y="1343"/>
                    </a:cubicBezTo>
                    <a:cubicBezTo>
                      <a:pt x="3582" y="1350"/>
                      <a:pt x="3578" y="1353"/>
                      <a:pt x="3576" y="1353"/>
                    </a:cubicBezTo>
                    <a:cubicBezTo>
                      <a:pt x="3562" y="1353"/>
                      <a:pt x="3602" y="1228"/>
                      <a:pt x="3623" y="1196"/>
                    </a:cubicBezTo>
                    <a:cubicBezTo>
                      <a:pt x="3656" y="1153"/>
                      <a:pt x="3632" y="1119"/>
                      <a:pt x="3609" y="1119"/>
                    </a:cubicBezTo>
                    <a:cubicBezTo>
                      <a:pt x="3605" y="1119"/>
                      <a:pt x="3602" y="1120"/>
                      <a:pt x="3599" y="1122"/>
                    </a:cubicBezTo>
                    <a:cubicBezTo>
                      <a:pt x="3581" y="1139"/>
                      <a:pt x="3563" y="1183"/>
                      <a:pt x="3555" y="1183"/>
                    </a:cubicBezTo>
                    <a:cubicBezTo>
                      <a:pt x="3551" y="1183"/>
                      <a:pt x="3549" y="1176"/>
                      <a:pt x="3549" y="1159"/>
                    </a:cubicBezTo>
                    <a:cubicBezTo>
                      <a:pt x="3562" y="1097"/>
                      <a:pt x="3623" y="1109"/>
                      <a:pt x="3660" y="1085"/>
                    </a:cubicBezTo>
                    <a:cubicBezTo>
                      <a:pt x="3710" y="1060"/>
                      <a:pt x="3759" y="1048"/>
                      <a:pt x="3771" y="998"/>
                    </a:cubicBezTo>
                    <a:cubicBezTo>
                      <a:pt x="3784" y="949"/>
                      <a:pt x="3648" y="937"/>
                      <a:pt x="3549" y="937"/>
                    </a:cubicBezTo>
                    <a:cubicBezTo>
                      <a:pt x="3451" y="937"/>
                      <a:pt x="3513" y="937"/>
                      <a:pt x="3439" y="1023"/>
                    </a:cubicBezTo>
                    <a:cubicBezTo>
                      <a:pt x="3402" y="1066"/>
                      <a:pt x="3377" y="1082"/>
                      <a:pt x="3365" y="1082"/>
                    </a:cubicBezTo>
                    <a:cubicBezTo>
                      <a:pt x="3352" y="1082"/>
                      <a:pt x="3352" y="1066"/>
                      <a:pt x="3365" y="1048"/>
                    </a:cubicBezTo>
                    <a:cubicBezTo>
                      <a:pt x="3402" y="1011"/>
                      <a:pt x="3439" y="925"/>
                      <a:pt x="3402" y="925"/>
                    </a:cubicBezTo>
                    <a:cubicBezTo>
                      <a:pt x="3352" y="937"/>
                      <a:pt x="3291" y="974"/>
                      <a:pt x="3241" y="1011"/>
                    </a:cubicBezTo>
                    <a:cubicBezTo>
                      <a:pt x="3238" y="1014"/>
                      <a:pt x="3236" y="1016"/>
                      <a:pt x="3235" y="1016"/>
                    </a:cubicBezTo>
                    <a:cubicBezTo>
                      <a:pt x="3228" y="1016"/>
                      <a:pt x="3335" y="875"/>
                      <a:pt x="3402" y="875"/>
                    </a:cubicBezTo>
                    <a:cubicBezTo>
                      <a:pt x="3451" y="875"/>
                      <a:pt x="3500" y="863"/>
                      <a:pt x="3549" y="851"/>
                    </a:cubicBezTo>
                    <a:cubicBezTo>
                      <a:pt x="3562" y="838"/>
                      <a:pt x="3513" y="740"/>
                      <a:pt x="3451" y="727"/>
                    </a:cubicBezTo>
                    <a:cubicBezTo>
                      <a:pt x="3389" y="703"/>
                      <a:pt x="3328" y="690"/>
                      <a:pt x="3266" y="690"/>
                    </a:cubicBezTo>
                    <a:cubicBezTo>
                      <a:pt x="3229" y="690"/>
                      <a:pt x="3081" y="580"/>
                      <a:pt x="2995" y="567"/>
                    </a:cubicBezTo>
                    <a:cubicBezTo>
                      <a:pt x="2988" y="566"/>
                      <a:pt x="2982" y="566"/>
                      <a:pt x="2974" y="566"/>
                    </a:cubicBezTo>
                    <a:cubicBezTo>
                      <a:pt x="2904" y="566"/>
                      <a:pt x="2818" y="618"/>
                      <a:pt x="2773" y="629"/>
                    </a:cubicBezTo>
                    <a:cubicBezTo>
                      <a:pt x="2736" y="641"/>
                      <a:pt x="2712" y="690"/>
                      <a:pt x="2736" y="727"/>
                    </a:cubicBezTo>
                    <a:cubicBezTo>
                      <a:pt x="2749" y="777"/>
                      <a:pt x="2958" y="838"/>
                      <a:pt x="3007" y="863"/>
                    </a:cubicBezTo>
                    <a:cubicBezTo>
                      <a:pt x="3057" y="875"/>
                      <a:pt x="3007" y="888"/>
                      <a:pt x="2970" y="888"/>
                    </a:cubicBezTo>
                    <a:cubicBezTo>
                      <a:pt x="2909" y="875"/>
                      <a:pt x="2859" y="863"/>
                      <a:pt x="2810" y="838"/>
                    </a:cubicBezTo>
                    <a:cubicBezTo>
                      <a:pt x="2749" y="801"/>
                      <a:pt x="2687" y="777"/>
                      <a:pt x="2613" y="764"/>
                    </a:cubicBezTo>
                    <a:cubicBezTo>
                      <a:pt x="2576" y="764"/>
                      <a:pt x="2638" y="814"/>
                      <a:pt x="2687" y="863"/>
                    </a:cubicBezTo>
                    <a:cubicBezTo>
                      <a:pt x="2724" y="925"/>
                      <a:pt x="2859" y="1023"/>
                      <a:pt x="2884" y="1060"/>
                    </a:cubicBezTo>
                    <a:cubicBezTo>
                      <a:pt x="2890" y="1071"/>
                      <a:pt x="2884" y="1075"/>
                      <a:pt x="2872" y="1075"/>
                    </a:cubicBezTo>
                    <a:cubicBezTo>
                      <a:pt x="2829" y="1075"/>
                      <a:pt x="2698" y="1020"/>
                      <a:pt x="2650" y="1011"/>
                    </a:cubicBezTo>
                    <a:cubicBezTo>
                      <a:pt x="2588" y="998"/>
                      <a:pt x="2576" y="974"/>
                      <a:pt x="2601" y="937"/>
                    </a:cubicBezTo>
                    <a:cubicBezTo>
                      <a:pt x="2625" y="900"/>
                      <a:pt x="2613" y="888"/>
                      <a:pt x="2564" y="801"/>
                    </a:cubicBezTo>
                    <a:cubicBezTo>
                      <a:pt x="2551" y="780"/>
                      <a:pt x="2539" y="771"/>
                      <a:pt x="2527" y="771"/>
                    </a:cubicBezTo>
                    <a:cubicBezTo>
                      <a:pt x="2491" y="771"/>
                      <a:pt x="2456" y="848"/>
                      <a:pt x="2428" y="875"/>
                    </a:cubicBezTo>
                    <a:cubicBezTo>
                      <a:pt x="2420" y="888"/>
                      <a:pt x="2412" y="892"/>
                      <a:pt x="2402" y="892"/>
                    </a:cubicBezTo>
                    <a:cubicBezTo>
                      <a:pt x="2383" y="892"/>
                      <a:pt x="2358" y="875"/>
                      <a:pt x="2317" y="875"/>
                    </a:cubicBezTo>
                    <a:cubicBezTo>
                      <a:pt x="2256" y="875"/>
                      <a:pt x="2256" y="937"/>
                      <a:pt x="2206" y="962"/>
                    </a:cubicBezTo>
                    <a:cubicBezTo>
                      <a:pt x="2202" y="965"/>
                      <a:pt x="2198" y="966"/>
                      <a:pt x="2195" y="966"/>
                    </a:cubicBezTo>
                    <a:cubicBezTo>
                      <a:pt x="2162" y="966"/>
                      <a:pt x="2185" y="806"/>
                      <a:pt x="2219" y="727"/>
                    </a:cubicBezTo>
                    <a:cubicBezTo>
                      <a:pt x="2228" y="710"/>
                      <a:pt x="2229" y="703"/>
                      <a:pt x="2226" y="703"/>
                    </a:cubicBezTo>
                    <a:cubicBezTo>
                      <a:pt x="2216" y="703"/>
                      <a:pt x="2155" y="773"/>
                      <a:pt x="2108" y="801"/>
                    </a:cubicBezTo>
                    <a:cubicBezTo>
                      <a:pt x="2095" y="812"/>
                      <a:pt x="2087" y="816"/>
                      <a:pt x="2084" y="816"/>
                    </a:cubicBezTo>
                    <a:cubicBezTo>
                      <a:pt x="2071" y="816"/>
                      <a:pt x="2116" y="754"/>
                      <a:pt x="2145" y="715"/>
                    </a:cubicBezTo>
                    <a:cubicBezTo>
                      <a:pt x="2194" y="678"/>
                      <a:pt x="2256" y="641"/>
                      <a:pt x="2268" y="567"/>
                    </a:cubicBezTo>
                    <a:cubicBezTo>
                      <a:pt x="2280" y="481"/>
                      <a:pt x="2243" y="407"/>
                      <a:pt x="2169" y="358"/>
                    </a:cubicBezTo>
                    <a:cubicBezTo>
                      <a:pt x="2133" y="333"/>
                      <a:pt x="2096" y="284"/>
                      <a:pt x="2083" y="173"/>
                    </a:cubicBezTo>
                    <a:cubicBezTo>
                      <a:pt x="2071" y="62"/>
                      <a:pt x="1948" y="37"/>
                      <a:pt x="1800" y="37"/>
                    </a:cubicBezTo>
                    <a:cubicBezTo>
                      <a:pt x="1689" y="37"/>
                      <a:pt x="1578" y="87"/>
                      <a:pt x="1504" y="173"/>
                    </a:cubicBezTo>
                    <a:cubicBezTo>
                      <a:pt x="1455" y="210"/>
                      <a:pt x="1504" y="185"/>
                      <a:pt x="1516" y="247"/>
                    </a:cubicBezTo>
                    <a:cubicBezTo>
                      <a:pt x="1520" y="260"/>
                      <a:pt x="1520" y="265"/>
                      <a:pt x="1517" y="265"/>
                    </a:cubicBezTo>
                    <a:cubicBezTo>
                      <a:pt x="1510" y="265"/>
                      <a:pt x="1485" y="228"/>
                      <a:pt x="1467" y="210"/>
                    </a:cubicBezTo>
                    <a:cubicBezTo>
                      <a:pt x="1458" y="196"/>
                      <a:pt x="1449" y="191"/>
                      <a:pt x="1438" y="191"/>
                    </a:cubicBezTo>
                    <a:cubicBezTo>
                      <a:pt x="1419" y="191"/>
                      <a:pt x="1395" y="207"/>
                      <a:pt x="1356" y="222"/>
                    </a:cubicBezTo>
                    <a:cubicBezTo>
                      <a:pt x="1295" y="253"/>
                      <a:pt x="1318" y="275"/>
                      <a:pt x="1300" y="275"/>
                    </a:cubicBezTo>
                    <a:cubicBezTo>
                      <a:pt x="1297" y="275"/>
                      <a:pt x="1291" y="274"/>
                      <a:pt x="1282" y="272"/>
                    </a:cubicBezTo>
                    <a:cubicBezTo>
                      <a:pt x="1255" y="253"/>
                      <a:pt x="1248" y="242"/>
                      <a:pt x="1227" y="242"/>
                    </a:cubicBezTo>
                    <a:cubicBezTo>
                      <a:pt x="1219" y="242"/>
                      <a:pt x="1209" y="244"/>
                      <a:pt x="1196" y="247"/>
                    </a:cubicBezTo>
                    <a:cubicBezTo>
                      <a:pt x="1147" y="247"/>
                      <a:pt x="1208" y="321"/>
                      <a:pt x="1332" y="382"/>
                    </a:cubicBezTo>
                    <a:cubicBezTo>
                      <a:pt x="1373" y="403"/>
                      <a:pt x="1371" y="410"/>
                      <a:pt x="1349" y="410"/>
                    </a:cubicBezTo>
                    <a:cubicBezTo>
                      <a:pt x="1304" y="410"/>
                      <a:pt x="1176" y="382"/>
                      <a:pt x="1134" y="382"/>
                    </a:cubicBezTo>
                    <a:cubicBezTo>
                      <a:pt x="1061" y="382"/>
                      <a:pt x="1221" y="456"/>
                      <a:pt x="1344" y="530"/>
                    </a:cubicBezTo>
                    <a:cubicBezTo>
                      <a:pt x="1379" y="551"/>
                      <a:pt x="1383" y="559"/>
                      <a:pt x="1370" y="559"/>
                    </a:cubicBezTo>
                    <a:cubicBezTo>
                      <a:pt x="1335" y="559"/>
                      <a:pt x="1187" y="507"/>
                      <a:pt x="1134" y="481"/>
                    </a:cubicBezTo>
                    <a:cubicBezTo>
                      <a:pt x="1115" y="468"/>
                      <a:pt x="1100" y="463"/>
                      <a:pt x="1089" y="463"/>
                    </a:cubicBezTo>
                    <a:cubicBezTo>
                      <a:pt x="1059" y="463"/>
                      <a:pt x="1054" y="503"/>
                      <a:pt x="1036" y="530"/>
                    </a:cubicBezTo>
                    <a:cubicBezTo>
                      <a:pt x="999" y="580"/>
                      <a:pt x="1036" y="580"/>
                      <a:pt x="1048" y="641"/>
                    </a:cubicBezTo>
                    <a:cubicBezTo>
                      <a:pt x="1073" y="715"/>
                      <a:pt x="1184" y="752"/>
                      <a:pt x="1245" y="752"/>
                    </a:cubicBezTo>
                    <a:cubicBezTo>
                      <a:pt x="1295" y="752"/>
                      <a:pt x="1307" y="777"/>
                      <a:pt x="1282" y="789"/>
                    </a:cubicBezTo>
                    <a:cubicBezTo>
                      <a:pt x="1270" y="801"/>
                      <a:pt x="1332" y="912"/>
                      <a:pt x="1381" y="974"/>
                    </a:cubicBezTo>
                    <a:cubicBezTo>
                      <a:pt x="1387" y="980"/>
                      <a:pt x="1389" y="982"/>
                      <a:pt x="1389" y="982"/>
                    </a:cubicBezTo>
                    <a:cubicBezTo>
                      <a:pt x="1386" y="982"/>
                      <a:pt x="1229" y="838"/>
                      <a:pt x="1196" y="838"/>
                    </a:cubicBezTo>
                    <a:cubicBezTo>
                      <a:pt x="1190" y="836"/>
                      <a:pt x="1183" y="835"/>
                      <a:pt x="1176" y="835"/>
                    </a:cubicBezTo>
                    <a:cubicBezTo>
                      <a:pt x="1143" y="835"/>
                      <a:pt x="1108" y="857"/>
                      <a:pt x="1098" y="888"/>
                    </a:cubicBezTo>
                    <a:cubicBezTo>
                      <a:pt x="1061" y="937"/>
                      <a:pt x="1036" y="937"/>
                      <a:pt x="950" y="949"/>
                    </a:cubicBezTo>
                    <a:cubicBezTo>
                      <a:pt x="876" y="962"/>
                      <a:pt x="1159" y="1146"/>
                      <a:pt x="1233" y="1171"/>
                    </a:cubicBezTo>
                    <a:cubicBezTo>
                      <a:pt x="1307" y="1196"/>
                      <a:pt x="1307" y="1208"/>
                      <a:pt x="1295" y="1257"/>
                    </a:cubicBezTo>
                    <a:cubicBezTo>
                      <a:pt x="1270" y="1294"/>
                      <a:pt x="1233" y="1307"/>
                      <a:pt x="1233" y="1331"/>
                    </a:cubicBezTo>
                    <a:cubicBezTo>
                      <a:pt x="1258" y="1368"/>
                      <a:pt x="1258" y="1417"/>
                      <a:pt x="1258" y="1467"/>
                    </a:cubicBezTo>
                    <a:cubicBezTo>
                      <a:pt x="1253" y="1498"/>
                      <a:pt x="1247" y="1509"/>
                      <a:pt x="1241" y="1509"/>
                    </a:cubicBezTo>
                    <a:cubicBezTo>
                      <a:pt x="1233" y="1509"/>
                      <a:pt x="1223" y="1488"/>
                      <a:pt x="1208" y="1467"/>
                    </a:cubicBezTo>
                    <a:cubicBezTo>
                      <a:pt x="1171" y="1430"/>
                      <a:pt x="1122" y="1405"/>
                      <a:pt x="1073" y="1405"/>
                    </a:cubicBezTo>
                    <a:cubicBezTo>
                      <a:pt x="1024" y="1393"/>
                      <a:pt x="1098" y="1368"/>
                      <a:pt x="1134" y="1368"/>
                    </a:cubicBezTo>
                    <a:cubicBezTo>
                      <a:pt x="1184" y="1356"/>
                      <a:pt x="1196" y="1343"/>
                      <a:pt x="1196" y="1307"/>
                    </a:cubicBezTo>
                    <a:cubicBezTo>
                      <a:pt x="1110" y="1208"/>
                      <a:pt x="1024" y="1109"/>
                      <a:pt x="925" y="1035"/>
                    </a:cubicBezTo>
                    <a:cubicBezTo>
                      <a:pt x="876" y="986"/>
                      <a:pt x="839" y="912"/>
                      <a:pt x="839" y="851"/>
                    </a:cubicBezTo>
                    <a:cubicBezTo>
                      <a:pt x="839" y="777"/>
                      <a:pt x="888" y="727"/>
                      <a:pt x="863" y="690"/>
                    </a:cubicBezTo>
                    <a:cubicBezTo>
                      <a:pt x="851" y="666"/>
                      <a:pt x="789" y="592"/>
                      <a:pt x="789" y="543"/>
                    </a:cubicBezTo>
                    <a:cubicBezTo>
                      <a:pt x="863" y="345"/>
                      <a:pt x="1011" y="185"/>
                      <a:pt x="1196" y="74"/>
                    </a:cubicBezTo>
                    <a:cubicBezTo>
                      <a:pt x="1233" y="62"/>
                      <a:pt x="1098" y="0"/>
                      <a:pt x="10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4" name="Google Shape;2654;p55"/>
              <p:cNvSpPr/>
              <p:nvPr/>
            </p:nvSpPr>
            <p:spPr>
              <a:xfrm>
                <a:off x="3090475" y="4524650"/>
                <a:ext cx="6475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259" h="109" extrusionOk="0">
                    <a:moveTo>
                      <a:pt x="108" y="1"/>
                    </a:moveTo>
                    <a:cubicBezTo>
                      <a:pt x="93" y="1"/>
                      <a:pt x="79" y="2"/>
                      <a:pt x="66" y="4"/>
                    </a:cubicBezTo>
                    <a:cubicBezTo>
                      <a:pt x="0" y="4"/>
                      <a:pt x="164" y="109"/>
                      <a:pt x="222" y="109"/>
                    </a:cubicBezTo>
                    <a:cubicBezTo>
                      <a:pt x="229" y="109"/>
                      <a:pt x="235" y="107"/>
                      <a:pt x="238" y="102"/>
                    </a:cubicBezTo>
                    <a:cubicBezTo>
                      <a:pt x="259" y="30"/>
                      <a:pt x="184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5" name="Google Shape;2655;p55"/>
              <p:cNvSpPr/>
              <p:nvPr/>
            </p:nvSpPr>
            <p:spPr>
              <a:xfrm>
                <a:off x="3069925" y="4463150"/>
                <a:ext cx="860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44" h="150" extrusionOk="0">
                    <a:moveTo>
                      <a:pt x="107" y="0"/>
                    </a:moveTo>
                    <a:cubicBezTo>
                      <a:pt x="88" y="0"/>
                      <a:pt x="72" y="4"/>
                      <a:pt x="62" y="12"/>
                    </a:cubicBezTo>
                    <a:cubicBezTo>
                      <a:pt x="13" y="49"/>
                      <a:pt x="0" y="86"/>
                      <a:pt x="62" y="123"/>
                    </a:cubicBezTo>
                    <a:cubicBezTo>
                      <a:pt x="81" y="141"/>
                      <a:pt x="128" y="149"/>
                      <a:pt x="178" y="149"/>
                    </a:cubicBezTo>
                    <a:cubicBezTo>
                      <a:pt x="258" y="149"/>
                      <a:pt x="344" y="128"/>
                      <a:pt x="321" y="98"/>
                    </a:cubicBezTo>
                    <a:cubicBezTo>
                      <a:pt x="292" y="49"/>
                      <a:pt x="178" y="0"/>
                      <a:pt x="1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6" name="Google Shape;2656;p55"/>
              <p:cNvSpPr/>
              <p:nvPr/>
            </p:nvSpPr>
            <p:spPr>
              <a:xfrm>
                <a:off x="3054550" y="4460875"/>
                <a:ext cx="14775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511" extrusionOk="0">
                    <a:moveTo>
                      <a:pt x="395" y="1"/>
                    </a:moveTo>
                    <a:cubicBezTo>
                      <a:pt x="335" y="1"/>
                      <a:pt x="264" y="16"/>
                      <a:pt x="209" y="29"/>
                    </a:cubicBezTo>
                    <a:cubicBezTo>
                      <a:pt x="98" y="53"/>
                      <a:pt x="24" y="189"/>
                      <a:pt x="12" y="312"/>
                    </a:cubicBezTo>
                    <a:cubicBezTo>
                      <a:pt x="0" y="438"/>
                      <a:pt x="169" y="511"/>
                      <a:pt x="262" y="511"/>
                    </a:cubicBezTo>
                    <a:cubicBezTo>
                      <a:pt x="270" y="511"/>
                      <a:pt x="277" y="510"/>
                      <a:pt x="283" y="509"/>
                    </a:cubicBezTo>
                    <a:cubicBezTo>
                      <a:pt x="357" y="472"/>
                      <a:pt x="431" y="435"/>
                      <a:pt x="492" y="374"/>
                    </a:cubicBezTo>
                    <a:cubicBezTo>
                      <a:pt x="591" y="300"/>
                      <a:pt x="529" y="177"/>
                      <a:pt x="517" y="66"/>
                    </a:cubicBezTo>
                    <a:cubicBezTo>
                      <a:pt x="505" y="16"/>
                      <a:pt x="455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7" name="Google Shape;2657;p55"/>
              <p:cNvSpPr/>
              <p:nvPr/>
            </p:nvSpPr>
            <p:spPr>
              <a:xfrm>
                <a:off x="3041975" y="4448550"/>
                <a:ext cx="76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306" h="226" extrusionOk="0">
                    <a:moveTo>
                      <a:pt x="228" y="1"/>
                    </a:moveTo>
                    <a:cubicBezTo>
                      <a:pt x="148" y="1"/>
                      <a:pt x="0" y="226"/>
                      <a:pt x="46" y="226"/>
                    </a:cubicBezTo>
                    <a:cubicBezTo>
                      <a:pt x="108" y="226"/>
                      <a:pt x="305" y="29"/>
                      <a:pt x="244" y="4"/>
                    </a:cubicBezTo>
                    <a:cubicBezTo>
                      <a:pt x="239" y="2"/>
                      <a:pt x="233" y="1"/>
                      <a:pt x="22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8" name="Google Shape;2658;p55"/>
              <p:cNvSpPr/>
              <p:nvPr/>
            </p:nvSpPr>
            <p:spPr>
              <a:xfrm>
                <a:off x="3053600" y="4447700"/>
                <a:ext cx="66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264" h="125" extrusionOk="0">
                    <a:moveTo>
                      <a:pt x="97" y="0"/>
                    </a:moveTo>
                    <a:cubicBezTo>
                      <a:pt x="94" y="0"/>
                      <a:pt x="90" y="1"/>
                      <a:pt x="87" y="1"/>
                    </a:cubicBezTo>
                    <a:cubicBezTo>
                      <a:pt x="0" y="14"/>
                      <a:pt x="62" y="124"/>
                      <a:pt x="99" y="124"/>
                    </a:cubicBezTo>
                    <a:cubicBezTo>
                      <a:pt x="263" y="113"/>
                      <a:pt x="170" y="0"/>
                      <a:pt x="9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9" name="Google Shape;2659;p55"/>
              <p:cNvSpPr/>
              <p:nvPr/>
            </p:nvSpPr>
            <p:spPr>
              <a:xfrm>
                <a:off x="3046250" y="4444500"/>
                <a:ext cx="567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58" extrusionOk="0">
                    <a:moveTo>
                      <a:pt x="138" y="1"/>
                    </a:moveTo>
                    <a:cubicBezTo>
                      <a:pt x="71" y="1"/>
                      <a:pt x="0" y="55"/>
                      <a:pt x="11" y="55"/>
                    </a:cubicBezTo>
                    <a:cubicBezTo>
                      <a:pt x="18" y="57"/>
                      <a:pt x="26" y="57"/>
                      <a:pt x="34" y="57"/>
                    </a:cubicBezTo>
                    <a:cubicBezTo>
                      <a:pt x="105" y="57"/>
                      <a:pt x="226" y="17"/>
                      <a:pt x="171" y="6"/>
                    </a:cubicBezTo>
                    <a:cubicBezTo>
                      <a:pt x="161" y="2"/>
                      <a:pt x="150" y="1"/>
                      <a:pt x="13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0" name="Google Shape;2660;p55"/>
              <p:cNvSpPr/>
              <p:nvPr/>
            </p:nvSpPr>
            <p:spPr>
              <a:xfrm>
                <a:off x="3033275" y="4391625"/>
                <a:ext cx="29275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1171" h="557" extrusionOk="0">
                    <a:moveTo>
                      <a:pt x="81" y="1"/>
                    </a:moveTo>
                    <a:cubicBezTo>
                      <a:pt x="79" y="1"/>
                      <a:pt x="76" y="1"/>
                      <a:pt x="74" y="2"/>
                    </a:cubicBezTo>
                    <a:cubicBezTo>
                      <a:pt x="12" y="26"/>
                      <a:pt x="0" y="174"/>
                      <a:pt x="25" y="236"/>
                    </a:cubicBezTo>
                    <a:cubicBezTo>
                      <a:pt x="37" y="297"/>
                      <a:pt x="74" y="236"/>
                      <a:pt x="148" y="310"/>
                    </a:cubicBezTo>
                    <a:cubicBezTo>
                      <a:pt x="222" y="396"/>
                      <a:pt x="259" y="482"/>
                      <a:pt x="333" y="544"/>
                    </a:cubicBezTo>
                    <a:cubicBezTo>
                      <a:pt x="346" y="553"/>
                      <a:pt x="361" y="556"/>
                      <a:pt x="377" y="556"/>
                    </a:cubicBezTo>
                    <a:cubicBezTo>
                      <a:pt x="454" y="556"/>
                      <a:pt x="562" y="476"/>
                      <a:pt x="653" y="445"/>
                    </a:cubicBezTo>
                    <a:cubicBezTo>
                      <a:pt x="693" y="442"/>
                      <a:pt x="733" y="441"/>
                      <a:pt x="771" y="441"/>
                    </a:cubicBezTo>
                    <a:cubicBezTo>
                      <a:pt x="888" y="441"/>
                      <a:pt x="1001" y="455"/>
                      <a:pt x="1121" y="482"/>
                    </a:cubicBezTo>
                    <a:cubicBezTo>
                      <a:pt x="1171" y="482"/>
                      <a:pt x="900" y="150"/>
                      <a:pt x="789" y="88"/>
                    </a:cubicBezTo>
                    <a:cubicBezTo>
                      <a:pt x="727" y="63"/>
                      <a:pt x="659" y="51"/>
                      <a:pt x="592" y="51"/>
                    </a:cubicBezTo>
                    <a:cubicBezTo>
                      <a:pt x="524" y="51"/>
                      <a:pt x="456" y="63"/>
                      <a:pt x="394" y="88"/>
                    </a:cubicBezTo>
                    <a:cubicBezTo>
                      <a:pt x="386" y="92"/>
                      <a:pt x="375" y="94"/>
                      <a:pt x="363" y="94"/>
                    </a:cubicBezTo>
                    <a:cubicBezTo>
                      <a:pt x="279" y="94"/>
                      <a:pt x="133" y="1"/>
                      <a:pt x="8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1" name="Google Shape;2661;p55"/>
              <p:cNvSpPr/>
              <p:nvPr/>
            </p:nvSpPr>
            <p:spPr>
              <a:xfrm>
                <a:off x="2750500" y="4644475"/>
                <a:ext cx="32200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929" extrusionOk="0">
                    <a:moveTo>
                      <a:pt x="90" y="0"/>
                    </a:moveTo>
                    <a:cubicBezTo>
                      <a:pt x="80" y="0"/>
                      <a:pt x="70" y="1"/>
                      <a:pt x="62" y="4"/>
                    </a:cubicBezTo>
                    <a:cubicBezTo>
                      <a:pt x="12" y="28"/>
                      <a:pt x="0" y="53"/>
                      <a:pt x="62" y="90"/>
                    </a:cubicBezTo>
                    <a:cubicBezTo>
                      <a:pt x="86" y="102"/>
                      <a:pt x="106" y="105"/>
                      <a:pt x="122" y="105"/>
                    </a:cubicBezTo>
                    <a:cubicBezTo>
                      <a:pt x="136" y="105"/>
                      <a:pt x="148" y="103"/>
                      <a:pt x="160" y="103"/>
                    </a:cubicBezTo>
                    <a:cubicBezTo>
                      <a:pt x="179" y="103"/>
                      <a:pt x="197" y="107"/>
                      <a:pt x="222" y="127"/>
                    </a:cubicBezTo>
                    <a:cubicBezTo>
                      <a:pt x="270" y="156"/>
                      <a:pt x="281" y="216"/>
                      <a:pt x="259" y="216"/>
                    </a:cubicBezTo>
                    <a:cubicBezTo>
                      <a:pt x="253" y="216"/>
                      <a:pt x="245" y="211"/>
                      <a:pt x="234" y="201"/>
                    </a:cubicBezTo>
                    <a:cubicBezTo>
                      <a:pt x="196" y="163"/>
                      <a:pt x="173" y="111"/>
                      <a:pt x="164" y="111"/>
                    </a:cubicBezTo>
                    <a:cubicBezTo>
                      <a:pt x="162" y="111"/>
                      <a:pt x="160" y="115"/>
                      <a:pt x="160" y="127"/>
                    </a:cubicBezTo>
                    <a:cubicBezTo>
                      <a:pt x="160" y="176"/>
                      <a:pt x="123" y="250"/>
                      <a:pt x="210" y="287"/>
                    </a:cubicBezTo>
                    <a:cubicBezTo>
                      <a:pt x="296" y="312"/>
                      <a:pt x="333" y="299"/>
                      <a:pt x="394" y="349"/>
                    </a:cubicBezTo>
                    <a:cubicBezTo>
                      <a:pt x="444" y="410"/>
                      <a:pt x="468" y="459"/>
                      <a:pt x="518" y="459"/>
                    </a:cubicBezTo>
                    <a:cubicBezTo>
                      <a:pt x="528" y="456"/>
                      <a:pt x="536" y="455"/>
                      <a:pt x="542" y="455"/>
                    </a:cubicBezTo>
                    <a:cubicBezTo>
                      <a:pt x="559" y="455"/>
                      <a:pt x="560" y="466"/>
                      <a:pt x="542" y="484"/>
                    </a:cubicBezTo>
                    <a:cubicBezTo>
                      <a:pt x="530" y="509"/>
                      <a:pt x="419" y="521"/>
                      <a:pt x="542" y="546"/>
                    </a:cubicBezTo>
                    <a:cubicBezTo>
                      <a:pt x="678" y="558"/>
                      <a:pt x="702" y="558"/>
                      <a:pt x="702" y="607"/>
                    </a:cubicBezTo>
                    <a:cubicBezTo>
                      <a:pt x="702" y="644"/>
                      <a:pt x="629" y="681"/>
                      <a:pt x="715" y="681"/>
                    </a:cubicBezTo>
                    <a:cubicBezTo>
                      <a:pt x="764" y="681"/>
                      <a:pt x="826" y="669"/>
                      <a:pt x="875" y="657"/>
                    </a:cubicBezTo>
                    <a:lnTo>
                      <a:pt x="875" y="657"/>
                    </a:lnTo>
                    <a:cubicBezTo>
                      <a:pt x="863" y="669"/>
                      <a:pt x="863" y="681"/>
                      <a:pt x="863" y="706"/>
                    </a:cubicBezTo>
                    <a:cubicBezTo>
                      <a:pt x="863" y="755"/>
                      <a:pt x="974" y="829"/>
                      <a:pt x="1060" y="866"/>
                    </a:cubicBezTo>
                    <a:cubicBezTo>
                      <a:pt x="1110" y="895"/>
                      <a:pt x="1195" y="928"/>
                      <a:pt x="1241" y="928"/>
                    </a:cubicBezTo>
                    <a:cubicBezTo>
                      <a:pt x="1274" y="928"/>
                      <a:pt x="1287" y="912"/>
                      <a:pt x="1257" y="866"/>
                    </a:cubicBezTo>
                    <a:cubicBezTo>
                      <a:pt x="1195" y="792"/>
                      <a:pt x="1183" y="731"/>
                      <a:pt x="1121" y="632"/>
                    </a:cubicBezTo>
                    <a:cubicBezTo>
                      <a:pt x="1047" y="533"/>
                      <a:pt x="924" y="558"/>
                      <a:pt x="887" y="496"/>
                    </a:cubicBezTo>
                    <a:cubicBezTo>
                      <a:pt x="838" y="423"/>
                      <a:pt x="801" y="275"/>
                      <a:pt x="752" y="238"/>
                    </a:cubicBezTo>
                    <a:cubicBezTo>
                      <a:pt x="727" y="188"/>
                      <a:pt x="678" y="164"/>
                      <a:pt x="629" y="151"/>
                    </a:cubicBezTo>
                    <a:cubicBezTo>
                      <a:pt x="518" y="127"/>
                      <a:pt x="419" y="102"/>
                      <a:pt x="321" y="65"/>
                    </a:cubicBezTo>
                    <a:cubicBezTo>
                      <a:pt x="218" y="24"/>
                      <a:pt x="142" y="0"/>
                      <a:pt x="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2" name="Google Shape;2662;p55"/>
              <p:cNvSpPr/>
              <p:nvPr/>
            </p:nvSpPr>
            <p:spPr>
              <a:xfrm>
                <a:off x="2723575" y="4613150"/>
                <a:ext cx="13600" cy="18925"/>
              </a:xfrm>
              <a:custGeom>
                <a:avLst/>
                <a:gdLst/>
                <a:ahLst/>
                <a:cxnLst/>
                <a:rect l="l" t="t" r="r" b="b"/>
                <a:pathLst>
                  <a:path w="544" h="757" extrusionOk="0">
                    <a:moveTo>
                      <a:pt x="39" y="0"/>
                    </a:moveTo>
                    <a:cubicBezTo>
                      <a:pt x="15" y="0"/>
                      <a:pt x="1" y="9"/>
                      <a:pt x="5" y="37"/>
                    </a:cubicBezTo>
                    <a:cubicBezTo>
                      <a:pt x="18" y="148"/>
                      <a:pt x="67" y="259"/>
                      <a:pt x="128" y="345"/>
                    </a:cubicBezTo>
                    <a:cubicBezTo>
                      <a:pt x="215" y="443"/>
                      <a:pt x="338" y="702"/>
                      <a:pt x="473" y="751"/>
                    </a:cubicBezTo>
                    <a:cubicBezTo>
                      <a:pt x="484" y="755"/>
                      <a:pt x="491" y="757"/>
                      <a:pt x="496" y="757"/>
                    </a:cubicBezTo>
                    <a:cubicBezTo>
                      <a:pt x="544" y="757"/>
                      <a:pt x="360" y="610"/>
                      <a:pt x="338" y="554"/>
                    </a:cubicBezTo>
                    <a:cubicBezTo>
                      <a:pt x="313" y="505"/>
                      <a:pt x="289" y="480"/>
                      <a:pt x="301" y="456"/>
                    </a:cubicBezTo>
                    <a:cubicBezTo>
                      <a:pt x="301" y="431"/>
                      <a:pt x="350" y="443"/>
                      <a:pt x="301" y="382"/>
                    </a:cubicBezTo>
                    <a:cubicBezTo>
                      <a:pt x="252" y="320"/>
                      <a:pt x="227" y="357"/>
                      <a:pt x="239" y="283"/>
                    </a:cubicBezTo>
                    <a:cubicBezTo>
                      <a:pt x="252" y="222"/>
                      <a:pt x="190" y="209"/>
                      <a:pt x="252" y="172"/>
                    </a:cubicBezTo>
                    <a:cubicBezTo>
                      <a:pt x="317" y="129"/>
                      <a:pt x="324" y="57"/>
                      <a:pt x="292" y="57"/>
                    </a:cubicBezTo>
                    <a:cubicBezTo>
                      <a:pt x="287" y="57"/>
                      <a:pt x="282" y="58"/>
                      <a:pt x="276" y="61"/>
                    </a:cubicBezTo>
                    <a:cubicBezTo>
                      <a:pt x="227" y="74"/>
                      <a:pt x="227" y="135"/>
                      <a:pt x="202" y="160"/>
                    </a:cubicBezTo>
                    <a:cubicBezTo>
                      <a:pt x="180" y="175"/>
                      <a:pt x="148" y="199"/>
                      <a:pt x="135" y="199"/>
                    </a:cubicBezTo>
                    <a:cubicBezTo>
                      <a:pt x="127" y="199"/>
                      <a:pt x="126" y="189"/>
                      <a:pt x="141" y="160"/>
                    </a:cubicBezTo>
                    <a:cubicBezTo>
                      <a:pt x="190" y="86"/>
                      <a:pt x="276" y="24"/>
                      <a:pt x="202" y="24"/>
                    </a:cubicBezTo>
                    <a:cubicBezTo>
                      <a:pt x="148" y="24"/>
                      <a:pt x="80" y="0"/>
                      <a:pt x="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3" name="Google Shape;2663;p55"/>
              <p:cNvSpPr/>
              <p:nvPr/>
            </p:nvSpPr>
            <p:spPr>
              <a:xfrm>
                <a:off x="2718275" y="4593500"/>
                <a:ext cx="11075" cy="14650"/>
              </a:xfrm>
              <a:custGeom>
                <a:avLst/>
                <a:gdLst/>
                <a:ahLst/>
                <a:cxnLst/>
                <a:rect l="l" t="t" r="r" b="b"/>
                <a:pathLst>
                  <a:path w="443" h="586" extrusionOk="0">
                    <a:moveTo>
                      <a:pt x="160" y="0"/>
                    </a:moveTo>
                    <a:cubicBezTo>
                      <a:pt x="149" y="0"/>
                      <a:pt x="143" y="7"/>
                      <a:pt x="143" y="22"/>
                    </a:cubicBezTo>
                    <a:cubicBezTo>
                      <a:pt x="131" y="47"/>
                      <a:pt x="143" y="71"/>
                      <a:pt x="94" y="71"/>
                    </a:cubicBezTo>
                    <a:cubicBezTo>
                      <a:pt x="85" y="68"/>
                      <a:pt x="74" y="67"/>
                      <a:pt x="64" y="67"/>
                    </a:cubicBezTo>
                    <a:cubicBezTo>
                      <a:pt x="30" y="67"/>
                      <a:pt x="1" y="83"/>
                      <a:pt x="57" y="120"/>
                    </a:cubicBezTo>
                    <a:cubicBezTo>
                      <a:pt x="131" y="157"/>
                      <a:pt x="193" y="133"/>
                      <a:pt x="193" y="207"/>
                    </a:cubicBezTo>
                    <a:cubicBezTo>
                      <a:pt x="193" y="276"/>
                      <a:pt x="160" y="356"/>
                      <a:pt x="186" y="356"/>
                    </a:cubicBezTo>
                    <a:cubicBezTo>
                      <a:pt x="188" y="356"/>
                      <a:pt x="190" y="355"/>
                      <a:pt x="193" y="355"/>
                    </a:cubicBezTo>
                    <a:cubicBezTo>
                      <a:pt x="200" y="347"/>
                      <a:pt x="208" y="344"/>
                      <a:pt x="216" y="344"/>
                    </a:cubicBezTo>
                    <a:cubicBezTo>
                      <a:pt x="234" y="344"/>
                      <a:pt x="247" y="362"/>
                      <a:pt x="230" y="379"/>
                    </a:cubicBezTo>
                    <a:cubicBezTo>
                      <a:pt x="193" y="404"/>
                      <a:pt x="156" y="379"/>
                      <a:pt x="193" y="453"/>
                    </a:cubicBezTo>
                    <a:cubicBezTo>
                      <a:pt x="229" y="517"/>
                      <a:pt x="279" y="574"/>
                      <a:pt x="293" y="574"/>
                    </a:cubicBezTo>
                    <a:cubicBezTo>
                      <a:pt x="297" y="574"/>
                      <a:pt x="297" y="568"/>
                      <a:pt x="291" y="552"/>
                    </a:cubicBezTo>
                    <a:cubicBezTo>
                      <a:pt x="266" y="478"/>
                      <a:pt x="193" y="428"/>
                      <a:pt x="266" y="428"/>
                    </a:cubicBezTo>
                    <a:cubicBezTo>
                      <a:pt x="273" y="427"/>
                      <a:pt x="279" y="426"/>
                      <a:pt x="286" y="426"/>
                    </a:cubicBezTo>
                    <a:cubicBezTo>
                      <a:pt x="328" y="426"/>
                      <a:pt x="367" y="460"/>
                      <a:pt x="377" y="502"/>
                    </a:cubicBezTo>
                    <a:cubicBezTo>
                      <a:pt x="396" y="530"/>
                      <a:pt x="428" y="586"/>
                      <a:pt x="438" y="586"/>
                    </a:cubicBezTo>
                    <a:cubicBezTo>
                      <a:pt x="441" y="586"/>
                      <a:pt x="442" y="579"/>
                      <a:pt x="439" y="564"/>
                    </a:cubicBezTo>
                    <a:cubicBezTo>
                      <a:pt x="427" y="490"/>
                      <a:pt x="414" y="404"/>
                      <a:pt x="390" y="330"/>
                    </a:cubicBezTo>
                    <a:cubicBezTo>
                      <a:pt x="365" y="219"/>
                      <a:pt x="316" y="120"/>
                      <a:pt x="242" y="47"/>
                    </a:cubicBezTo>
                    <a:cubicBezTo>
                      <a:pt x="205" y="17"/>
                      <a:pt x="176" y="0"/>
                      <a:pt x="16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4" name="Google Shape;2664;p55"/>
              <p:cNvSpPr/>
              <p:nvPr/>
            </p:nvSpPr>
            <p:spPr>
              <a:xfrm>
                <a:off x="2724000" y="4591650"/>
                <a:ext cx="4350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46" extrusionOk="0">
                    <a:moveTo>
                      <a:pt x="115" y="0"/>
                    </a:moveTo>
                    <a:cubicBezTo>
                      <a:pt x="100" y="0"/>
                      <a:pt x="80" y="17"/>
                      <a:pt x="50" y="47"/>
                    </a:cubicBezTo>
                    <a:cubicBezTo>
                      <a:pt x="1" y="84"/>
                      <a:pt x="87" y="96"/>
                      <a:pt x="136" y="133"/>
                    </a:cubicBezTo>
                    <a:cubicBezTo>
                      <a:pt x="145" y="141"/>
                      <a:pt x="151" y="145"/>
                      <a:pt x="155" y="145"/>
                    </a:cubicBezTo>
                    <a:cubicBezTo>
                      <a:pt x="173" y="145"/>
                      <a:pt x="146" y="63"/>
                      <a:pt x="136" y="22"/>
                    </a:cubicBezTo>
                    <a:cubicBezTo>
                      <a:pt x="131" y="7"/>
                      <a:pt x="124" y="0"/>
                      <a:pt x="1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5" name="Google Shape;2665;p55"/>
              <p:cNvSpPr/>
              <p:nvPr/>
            </p:nvSpPr>
            <p:spPr>
              <a:xfrm>
                <a:off x="2717850" y="4584975"/>
                <a:ext cx="7100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284" h="261" extrusionOk="0">
                    <a:moveTo>
                      <a:pt x="26" y="1"/>
                    </a:moveTo>
                    <a:cubicBezTo>
                      <a:pt x="20" y="1"/>
                      <a:pt x="15" y="2"/>
                      <a:pt x="12" y="6"/>
                    </a:cubicBezTo>
                    <a:cubicBezTo>
                      <a:pt x="0" y="30"/>
                      <a:pt x="49" y="43"/>
                      <a:pt x="62" y="67"/>
                    </a:cubicBezTo>
                    <a:cubicBezTo>
                      <a:pt x="74" y="92"/>
                      <a:pt x="62" y="79"/>
                      <a:pt x="25" y="92"/>
                    </a:cubicBezTo>
                    <a:cubicBezTo>
                      <a:pt x="0" y="116"/>
                      <a:pt x="62" y="116"/>
                      <a:pt x="62" y="153"/>
                    </a:cubicBezTo>
                    <a:cubicBezTo>
                      <a:pt x="62" y="194"/>
                      <a:pt x="53" y="261"/>
                      <a:pt x="64" y="261"/>
                    </a:cubicBezTo>
                    <a:cubicBezTo>
                      <a:pt x="67" y="261"/>
                      <a:pt x="70" y="258"/>
                      <a:pt x="74" y="252"/>
                    </a:cubicBezTo>
                    <a:cubicBezTo>
                      <a:pt x="96" y="230"/>
                      <a:pt x="118" y="188"/>
                      <a:pt x="149" y="188"/>
                    </a:cubicBezTo>
                    <a:cubicBezTo>
                      <a:pt x="152" y="188"/>
                      <a:pt x="156" y="189"/>
                      <a:pt x="160" y="190"/>
                    </a:cubicBezTo>
                    <a:cubicBezTo>
                      <a:pt x="181" y="197"/>
                      <a:pt x="215" y="213"/>
                      <a:pt x="230" y="213"/>
                    </a:cubicBezTo>
                    <a:cubicBezTo>
                      <a:pt x="242" y="213"/>
                      <a:pt x="243" y="204"/>
                      <a:pt x="222" y="178"/>
                    </a:cubicBezTo>
                    <a:cubicBezTo>
                      <a:pt x="173" y="129"/>
                      <a:pt x="136" y="129"/>
                      <a:pt x="185" y="129"/>
                    </a:cubicBezTo>
                    <a:cubicBezTo>
                      <a:pt x="222" y="129"/>
                      <a:pt x="283" y="79"/>
                      <a:pt x="234" y="79"/>
                    </a:cubicBezTo>
                    <a:cubicBezTo>
                      <a:pt x="185" y="67"/>
                      <a:pt x="210" y="79"/>
                      <a:pt x="136" y="43"/>
                    </a:cubicBezTo>
                    <a:cubicBezTo>
                      <a:pt x="80" y="15"/>
                      <a:pt x="46" y="1"/>
                      <a:pt x="2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6" name="Google Shape;2666;p55"/>
              <p:cNvSpPr/>
              <p:nvPr/>
            </p:nvSpPr>
            <p:spPr>
              <a:xfrm>
                <a:off x="2714750" y="4586650"/>
                <a:ext cx="37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149" h="302" extrusionOk="0">
                    <a:moveTo>
                      <a:pt x="62" y="0"/>
                    </a:moveTo>
                    <a:cubicBezTo>
                      <a:pt x="13" y="0"/>
                      <a:pt x="1" y="25"/>
                      <a:pt x="26" y="49"/>
                    </a:cubicBezTo>
                    <a:cubicBezTo>
                      <a:pt x="50" y="74"/>
                      <a:pt x="99" y="99"/>
                      <a:pt x="62" y="136"/>
                    </a:cubicBezTo>
                    <a:cubicBezTo>
                      <a:pt x="41" y="180"/>
                      <a:pt x="38" y="302"/>
                      <a:pt x="55" y="302"/>
                    </a:cubicBezTo>
                    <a:cubicBezTo>
                      <a:pt x="57" y="302"/>
                      <a:pt x="60" y="300"/>
                      <a:pt x="62" y="296"/>
                    </a:cubicBezTo>
                    <a:cubicBezTo>
                      <a:pt x="87" y="259"/>
                      <a:pt x="149" y="259"/>
                      <a:pt x="124" y="197"/>
                    </a:cubicBezTo>
                    <a:cubicBezTo>
                      <a:pt x="99" y="136"/>
                      <a:pt x="124" y="111"/>
                      <a:pt x="136" y="86"/>
                    </a:cubicBezTo>
                    <a:cubicBezTo>
                      <a:pt x="149" y="37"/>
                      <a:pt x="99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7" name="Google Shape;2667;p55"/>
              <p:cNvSpPr/>
              <p:nvPr/>
            </p:nvSpPr>
            <p:spPr>
              <a:xfrm>
                <a:off x="2707375" y="4581400"/>
                <a:ext cx="6175" cy="105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423" extrusionOk="0">
                    <a:moveTo>
                      <a:pt x="99" y="1"/>
                    </a:moveTo>
                    <a:cubicBezTo>
                      <a:pt x="25" y="1"/>
                      <a:pt x="0" y="25"/>
                      <a:pt x="25" y="50"/>
                    </a:cubicBezTo>
                    <a:cubicBezTo>
                      <a:pt x="62" y="62"/>
                      <a:pt x="86" y="87"/>
                      <a:pt x="111" y="112"/>
                    </a:cubicBezTo>
                    <a:cubicBezTo>
                      <a:pt x="148" y="149"/>
                      <a:pt x="111" y="149"/>
                      <a:pt x="99" y="186"/>
                    </a:cubicBezTo>
                    <a:cubicBezTo>
                      <a:pt x="86" y="235"/>
                      <a:pt x="99" y="247"/>
                      <a:pt x="136" y="284"/>
                    </a:cubicBezTo>
                    <a:cubicBezTo>
                      <a:pt x="173" y="321"/>
                      <a:pt x="160" y="383"/>
                      <a:pt x="197" y="420"/>
                    </a:cubicBezTo>
                    <a:cubicBezTo>
                      <a:pt x="199" y="422"/>
                      <a:pt x="201" y="423"/>
                      <a:pt x="203" y="423"/>
                    </a:cubicBezTo>
                    <a:cubicBezTo>
                      <a:pt x="224" y="423"/>
                      <a:pt x="234" y="305"/>
                      <a:pt x="234" y="259"/>
                    </a:cubicBezTo>
                    <a:cubicBezTo>
                      <a:pt x="247" y="210"/>
                      <a:pt x="210" y="186"/>
                      <a:pt x="197" y="112"/>
                    </a:cubicBezTo>
                    <a:cubicBezTo>
                      <a:pt x="185" y="25"/>
                      <a:pt x="160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8" name="Google Shape;2668;p55"/>
              <p:cNvSpPr/>
              <p:nvPr/>
            </p:nvSpPr>
            <p:spPr>
              <a:xfrm>
                <a:off x="2701825" y="4573400"/>
                <a:ext cx="10500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303" extrusionOk="0">
                    <a:moveTo>
                      <a:pt x="185" y="0"/>
                    </a:moveTo>
                    <a:cubicBezTo>
                      <a:pt x="148" y="0"/>
                      <a:pt x="87" y="37"/>
                      <a:pt x="50" y="62"/>
                    </a:cubicBezTo>
                    <a:cubicBezTo>
                      <a:pt x="0" y="87"/>
                      <a:pt x="74" y="74"/>
                      <a:pt x="99" y="99"/>
                    </a:cubicBezTo>
                    <a:cubicBezTo>
                      <a:pt x="124" y="111"/>
                      <a:pt x="99" y="99"/>
                      <a:pt x="74" y="136"/>
                    </a:cubicBezTo>
                    <a:cubicBezTo>
                      <a:pt x="50" y="173"/>
                      <a:pt x="136" y="222"/>
                      <a:pt x="185" y="284"/>
                    </a:cubicBezTo>
                    <a:cubicBezTo>
                      <a:pt x="198" y="297"/>
                      <a:pt x="208" y="302"/>
                      <a:pt x="215" y="302"/>
                    </a:cubicBezTo>
                    <a:cubicBezTo>
                      <a:pt x="229" y="302"/>
                      <a:pt x="234" y="283"/>
                      <a:pt x="234" y="259"/>
                    </a:cubicBezTo>
                    <a:cubicBezTo>
                      <a:pt x="225" y="231"/>
                      <a:pt x="230" y="218"/>
                      <a:pt x="248" y="218"/>
                    </a:cubicBezTo>
                    <a:cubicBezTo>
                      <a:pt x="255" y="218"/>
                      <a:pt x="262" y="219"/>
                      <a:pt x="271" y="222"/>
                    </a:cubicBezTo>
                    <a:cubicBezTo>
                      <a:pt x="283" y="230"/>
                      <a:pt x="291" y="233"/>
                      <a:pt x="298" y="233"/>
                    </a:cubicBezTo>
                    <a:cubicBezTo>
                      <a:pt x="313" y="233"/>
                      <a:pt x="324" y="218"/>
                      <a:pt x="358" y="210"/>
                    </a:cubicBezTo>
                    <a:cubicBezTo>
                      <a:pt x="419" y="197"/>
                      <a:pt x="271" y="148"/>
                      <a:pt x="222" y="111"/>
                    </a:cubicBezTo>
                    <a:cubicBezTo>
                      <a:pt x="173" y="62"/>
                      <a:pt x="198" y="50"/>
                      <a:pt x="234" y="37"/>
                    </a:cubicBezTo>
                    <a:cubicBezTo>
                      <a:pt x="259" y="25"/>
                      <a:pt x="234" y="13"/>
                      <a:pt x="1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9" name="Google Shape;2669;p55"/>
              <p:cNvSpPr/>
              <p:nvPr/>
            </p:nvSpPr>
            <p:spPr>
              <a:xfrm>
                <a:off x="2711375" y="4574050"/>
                <a:ext cx="71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284" h="399" extrusionOk="0">
                    <a:moveTo>
                      <a:pt x="100" y="1"/>
                    </a:moveTo>
                    <a:cubicBezTo>
                      <a:pt x="92" y="1"/>
                      <a:pt x="81" y="4"/>
                      <a:pt x="62" y="11"/>
                    </a:cubicBezTo>
                    <a:cubicBezTo>
                      <a:pt x="0" y="36"/>
                      <a:pt x="62" y="61"/>
                      <a:pt x="87" y="110"/>
                    </a:cubicBezTo>
                    <a:cubicBezTo>
                      <a:pt x="111" y="159"/>
                      <a:pt x="62" y="159"/>
                      <a:pt x="87" y="196"/>
                    </a:cubicBezTo>
                    <a:cubicBezTo>
                      <a:pt x="111" y="245"/>
                      <a:pt x="124" y="196"/>
                      <a:pt x="161" y="270"/>
                    </a:cubicBezTo>
                    <a:cubicBezTo>
                      <a:pt x="197" y="344"/>
                      <a:pt x="148" y="319"/>
                      <a:pt x="124" y="369"/>
                    </a:cubicBezTo>
                    <a:cubicBezTo>
                      <a:pt x="114" y="390"/>
                      <a:pt x="115" y="399"/>
                      <a:pt x="122" y="399"/>
                    </a:cubicBezTo>
                    <a:cubicBezTo>
                      <a:pt x="143" y="399"/>
                      <a:pt x="219" y="325"/>
                      <a:pt x="247" y="307"/>
                    </a:cubicBezTo>
                    <a:cubicBezTo>
                      <a:pt x="284" y="282"/>
                      <a:pt x="271" y="233"/>
                      <a:pt x="259" y="196"/>
                    </a:cubicBezTo>
                    <a:cubicBezTo>
                      <a:pt x="234" y="147"/>
                      <a:pt x="197" y="135"/>
                      <a:pt x="234" y="110"/>
                    </a:cubicBezTo>
                    <a:cubicBezTo>
                      <a:pt x="271" y="85"/>
                      <a:pt x="222" y="36"/>
                      <a:pt x="161" y="24"/>
                    </a:cubicBezTo>
                    <a:cubicBezTo>
                      <a:pt x="118" y="15"/>
                      <a:pt x="117" y="1"/>
                      <a:pt x="1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0" name="Google Shape;2670;p55"/>
              <p:cNvSpPr/>
              <p:nvPr/>
            </p:nvSpPr>
            <p:spPr>
              <a:xfrm>
                <a:off x="2707050" y="4574975"/>
                <a:ext cx="4525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1" extrusionOk="0">
                    <a:moveTo>
                      <a:pt x="169" y="1"/>
                    </a:moveTo>
                    <a:cubicBezTo>
                      <a:pt x="148" y="1"/>
                      <a:pt x="96" y="15"/>
                      <a:pt x="62" y="24"/>
                    </a:cubicBezTo>
                    <a:cubicBezTo>
                      <a:pt x="1" y="36"/>
                      <a:pt x="62" y="61"/>
                      <a:pt x="124" y="61"/>
                    </a:cubicBezTo>
                    <a:cubicBezTo>
                      <a:pt x="161" y="61"/>
                      <a:pt x="149" y="36"/>
                      <a:pt x="173" y="11"/>
                    </a:cubicBezTo>
                    <a:cubicBezTo>
                      <a:pt x="181" y="4"/>
                      <a:pt x="178" y="1"/>
                      <a:pt x="1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1" name="Google Shape;2671;p55"/>
              <p:cNvSpPr/>
              <p:nvPr/>
            </p:nvSpPr>
            <p:spPr>
              <a:xfrm>
                <a:off x="2593700" y="4577575"/>
                <a:ext cx="15125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605" h="351" extrusionOk="0">
                    <a:moveTo>
                      <a:pt x="491" y="1"/>
                    </a:moveTo>
                    <a:cubicBezTo>
                      <a:pt x="485" y="1"/>
                      <a:pt x="477" y="2"/>
                      <a:pt x="469" y="6"/>
                    </a:cubicBezTo>
                    <a:cubicBezTo>
                      <a:pt x="432" y="18"/>
                      <a:pt x="383" y="30"/>
                      <a:pt x="333" y="30"/>
                    </a:cubicBezTo>
                    <a:cubicBezTo>
                      <a:pt x="294" y="30"/>
                      <a:pt x="270" y="15"/>
                      <a:pt x="243" y="15"/>
                    </a:cubicBezTo>
                    <a:cubicBezTo>
                      <a:pt x="237" y="15"/>
                      <a:pt x="230" y="16"/>
                      <a:pt x="222" y="18"/>
                    </a:cubicBezTo>
                    <a:cubicBezTo>
                      <a:pt x="185" y="43"/>
                      <a:pt x="148" y="92"/>
                      <a:pt x="198" y="117"/>
                    </a:cubicBezTo>
                    <a:cubicBezTo>
                      <a:pt x="226" y="145"/>
                      <a:pt x="255" y="210"/>
                      <a:pt x="244" y="210"/>
                    </a:cubicBezTo>
                    <a:cubicBezTo>
                      <a:pt x="240" y="210"/>
                      <a:pt x="234" y="205"/>
                      <a:pt x="222" y="191"/>
                    </a:cubicBezTo>
                    <a:cubicBezTo>
                      <a:pt x="185" y="135"/>
                      <a:pt x="121" y="108"/>
                      <a:pt x="85" y="108"/>
                    </a:cubicBezTo>
                    <a:cubicBezTo>
                      <a:pt x="74" y="108"/>
                      <a:pt x="65" y="111"/>
                      <a:pt x="62" y="117"/>
                    </a:cubicBezTo>
                    <a:cubicBezTo>
                      <a:pt x="50" y="129"/>
                      <a:pt x="1" y="129"/>
                      <a:pt x="13" y="178"/>
                    </a:cubicBezTo>
                    <a:cubicBezTo>
                      <a:pt x="13" y="240"/>
                      <a:pt x="38" y="339"/>
                      <a:pt x="99" y="351"/>
                    </a:cubicBezTo>
                    <a:cubicBezTo>
                      <a:pt x="143" y="351"/>
                      <a:pt x="138" y="312"/>
                      <a:pt x="180" y="312"/>
                    </a:cubicBezTo>
                    <a:cubicBezTo>
                      <a:pt x="185" y="312"/>
                      <a:pt x="191" y="313"/>
                      <a:pt x="198" y="314"/>
                    </a:cubicBezTo>
                    <a:cubicBezTo>
                      <a:pt x="206" y="316"/>
                      <a:pt x="215" y="317"/>
                      <a:pt x="224" y="317"/>
                    </a:cubicBezTo>
                    <a:cubicBezTo>
                      <a:pt x="264" y="317"/>
                      <a:pt x="303" y="295"/>
                      <a:pt x="333" y="265"/>
                    </a:cubicBezTo>
                    <a:cubicBezTo>
                      <a:pt x="339" y="259"/>
                      <a:pt x="345" y="257"/>
                      <a:pt x="351" y="257"/>
                    </a:cubicBezTo>
                    <a:cubicBezTo>
                      <a:pt x="360" y="257"/>
                      <a:pt x="371" y="260"/>
                      <a:pt x="384" y="260"/>
                    </a:cubicBezTo>
                    <a:cubicBezTo>
                      <a:pt x="401" y="260"/>
                      <a:pt x="424" y="255"/>
                      <a:pt x="456" y="228"/>
                    </a:cubicBezTo>
                    <a:cubicBezTo>
                      <a:pt x="518" y="178"/>
                      <a:pt x="518" y="166"/>
                      <a:pt x="469" y="154"/>
                    </a:cubicBezTo>
                    <a:cubicBezTo>
                      <a:pt x="420" y="141"/>
                      <a:pt x="481" y="141"/>
                      <a:pt x="530" y="141"/>
                    </a:cubicBezTo>
                    <a:cubicBezTo>
                      <a:pt x="547" y="141"/>
                      <a:pt x="562" y="143"/>
                      <a:pt x="573" y="143"/>
                    </a:cubicBezTo>
                    <a:cubicBezTo>
                      <a:pt x="596" y="143"/>
                      <a:pt x="604" y="137"/>
                      <a:pt x="580" y="104"/>
                    </a:cubicBezTo>
                    <a:cubicBezTo>
                      <a:pt x="548" y="62"/>
                      <a:pt x="534" y="1"/>
                      <a:pt x="4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2" name="Google Shape;2672;p55"/>
              <p:cNvSpPr/>
              <p:nvPr/>
            </p:nvSpPr>
            <p:spPr>
              <a:xfrm>
                <a:off x="2600550" y="4569850"/>
                <a:ext cx="8875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55" h="272" extrusionOk="0">
                    <a:moveTo>
                      <a:pt x="265" y="1"/>
                    </a:moveTo>
                    <a:cubicBezTo>
                      <a:pt x="262" y="1"/>
                      <a:pt x="259" y="3"/>
                      <a:pt x="256" y="7"/>
                    </a:cubicBezTo>
                    <a:cubicBezTo>
                      <a:pt x="222" y="29"/>
                      <a:pt x="1" y="271"/>
                      <a:pt x="52" y="271"/>
                    </a:cubicBezTo>
                    <a:cubicBezTo>
                      <a:pt x="56" y="271"/>
                      <a:pt x="63" y="269"/>
                      <a:pt x="72" y="266"/>
                    </a:cubicBezTo>
                    <a:cubicBezTo>
                      <a:pt x="133" y="229"/>
                      <a:pt x="195" y="204"/>
                      <a:pt x="256" y="179"/>
                    </a:cubicBezTo>
                    <a:cubicBezTo>
                      <a:pt x="269" y="176"/>
                      <a:pt x="282" y="175"/>
                      <a:pt x="294" y="175"/>
                    </a:cubicBezTo>
                    <a:cubicBezTo>
                      <a:pt x="306" y="175"/>
                      <a:pt x="318" y="176"/>
                      <a:pt x="327" y="176"/>
                    </a:cubicBezTo>
                    <a:cubicBezTo>
                      <a:pt x="346" y="176"/>
                      <a:pt x="355" y="173"/>
                      <a:pt x="343" y="155"/>
                    </a:cubicBezTo>
                    <a:cubicBezTo>
                      <a:pt x="321" y="122"/>
                      <a:pt x="289" y="1"/>
                      <a:pt x="2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3" name="Google Shape;2673;p55"/>
              <p:cNvSpPr/>
              <p:nvPr/>
            </p:nvSpPr>
            <p:spPr>
              <a:xfrm>
                <a:off x="2529625" y="4606350"/>
                <a:ext cx="13675" cy="4800"/>
              </a:xfrm>
              <a:custGeom>
                <a:avLst/>
                <a:gdLst/>
                <a:ahLst/>
                <a:cxnLst/>
                <a:rect l="l" t="t" r="r" b="b"/>
                <a:pathLst>
                  <a:path w="547" h="192" extrusionOk="0">
                    <a:moveTo>
                      <a:pt x="407" y="1"/>
                    </a:moveTo>
                    <a:cubicBezTo>
                      <a:pt x="346" y="1"/>
                      <a:pt x="1" y="149"/>
                      <a:pt x="161" y="186"/>
                    </a:cubicBezTo>
                    <a:cubicBezTo>
                      <a:pt x="179" y="189"/>
                      <a:pt x="196" y="191"/>
                      <a:pt x="213" y="191"/>
                    </a:cubicBezTo>
                    <a:cubicBezTo>
                      <a:pt x="342" y="191"/>
                      <a:pt x="426" y="84"/>
                      <a:pt x="490" y="84"/>
                    </a:cubicBezTo>
                    <a:cubicBezTo>
                      <a:pt x="495" y="84"/>
                      <a:pt x="501" y="85"/>
                      <a:pt x="506" y="87"/>
                    </a:cubicBezTo>
                    <a:cubicBezTo>
                      <a:pt x="509" y="88"/>
                      <a:pt x="511" y="88"/>
                      <a:pt x="513" y="88"/>
                    </a:cubicBezTo>
                    <a:cubicBezTo>
                      <a:pt x="546" y="88"/>
                      <a:pt x="47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4" name="Google Shape;2674;p55"/>
              <p:cNvSpPr/>
              <p:nvPr/>
            </p:nvSpPr>
            <p:spPr>
              <a:xfrm>
                <a:off x="2516375" y="4615600"/>
                <a:ext cx="8350" cy="62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250" extrusionOk="0">
                    <a:moveTo>
                      <a:pt x="269" y="0"/>
                    </a:moveTo>
                    <a:cubicBezTo>
                      <a:pt x="235" y="0"/>
                      <a:pt x="198" y="19"/>
                      <a:pt x="186" y="50"/>
                    </a:cubicBezTo>
                    <a:cubicBezTo>
                      <a:pt x="161" y="111"/>
                      <a:pt x="198" y="124"/>
                      <a:pt x="149" y="161"/>
                    </a:cubicBezTo>
                    <a:cubicBezTo>
                      <a:pt x="112" y="185"/>
                      <a:pt x="1" y="247"/>
                      <a:pt x="50" y="247"/>
                    </a:cubicBezTo>
                    <a:cubicBezTo>
                      <a:pt x="61" y="249"/>
                      <a:pt x="72" y="250"/>
                      <a:pt x="84" y="250"/>
                    </a:cubicBezTo>
                    <a:cubicBezTo>
                      <a:pt x="137" y="250"/>
                      <a:pt x="194" y="228"/>
                      <a:pt x="235" y="198"/>
                    </a:cubicBezTo>
                    <a:cubicBezTo>
                      <a:pt x="284" y="136"/>
                      <a:pt x="334" y="99"/>
                      <a:pt x="334" y="62"/>
                    </a:cubicBezTo>
                    <a:cubicBezTo>
                      <a:pt x="334" y="19"/>
                      <a:pt x="303" y="0"/>
                      <a:pt x="2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5" name="Google Shape;2675;p55"/>
              <p:cNvSpPr/>
              <p:nvPr/>
            </p:nvSpPr>
            <p:spPr>
              <a:xfrm>
                <a:off x="2923000" y="4442075"/>
                <a:ext cx="24625" cy="16550"/>
              </a:xfrm>
              <a:custGeom>
                <a:avLst/>
                <a:gdLst/>
                <a:ahLst/>
                <a:cxnLst/>
                <a:rect l="l" t="t" r="r" b="b"/>
                <a:pathLst>
                  <a:path w="985" h="662" extrusionOk="0">
                    <a:moveTo>
                      <a:pt x="361" y="0"/>
                    </a:moveTo>
                    <a:cubicBezTo>
                      <a:pt x="355" y="0"/>
                      <a:pt x="350" y="1"/>
                      <a:pt x="345" y="4"/>
                    </a:cubicBezTo>
                    <a:cubicBezTo>
                      <a:pt x="296" y="41"/>
                      <a:pt x="296" y="202"/>
                      <a:pt x="259" y="263"/>
                    </a:cubicBezTo>
                    <a:cubicBezTo>
                      <a:pt x="222" y="312"/>
                      <a:pt x="74" y="337"/>
                      <a:pt x="49" y="362"/>
                    </a:cubicBezTo>
                    <a:cubicBezTo>
                      <a:pt x="25" y="399"/>
                      <a:pt x="0" y="460"/>
                      <a:pt x="111" y="485"/>
                    </a:cubicBezTo>
                    <a:cubicBezTo>
                      <a:pt x="210" y="522"/>
                      <a:pt x="308" y="559"/>
                      <a:pt x="407" y="621"/>
                    </a:cubicBezTo>
                    <a:cubicBezTo>
                      <a:pt x="468" y="645"/>
                      <a:pt x="493" y="621"/>
                      <a:pt x="592" y="657"/>
                    </a:cubicBezTo>
                    <a:cubicBezTo>
                      <a:pt x="612" y="660"/>
                      <a:pt x="633" y="662"/>
                      <a:pt x="654" y="662"/>
                    </a:cubicBezTo>
                    <a:cubicBezTo>
                      <a:pt x="723" y="662"/>
                      <a:pt x="794" y="646"/>
                      <a:pt x="850" y="608"/>
                    </a:cubicBezTo>
                    <a:cubicBezTo>
                      <a:pt x="894" y="565"/>
                      <a:pt x="985" y="493"/>
                      <a:pt x="947" y="493"/>
                    </a:cubicBezTo>
                    <a:cubicBezTo>
                      <a:pt x="942" y="493"/>
                      <a:pt x="935" y="494"/>
                      <a:pt x="924" y="497"/>
                    </a:cubicBezTo>
                    <a:cubicBezTo>
                      <a:pt x="900" y="506"/>
                      <a:pt x="879" y="510"/>
                      <a:pt x="863" y="510"/>
                    </a:cubicBezTo>
                    <a:cubicBezTo>
                      <a:pt x="830" y="510"/>
                      <a:pt x="813" y="493"/>
                      <a:pt x="813" y="460"/>
                    </a:cubicBezTo>
                    <a:cubicBezTo>
                      <a:pt x="826" y="423"/>
                      <a:pt x="900" y="436"/>
                      <a:pt x="838" y="374"/>
                    </a:cubicBezTo>
                    <a:cubicBezTo>
                      <a:pt x="801" y="337"/>
                      <a:pt x="764" y="288"/>
                      <a:pt x="727" y="239"/>
                    </a:cubicBezTo>
                    <a:cubicBezTo>
                      <a:pt x="727" y="239"/>
                      <a:pt x="747" y="188"/>
                      <a:pt x="705" y="188"/>
                    </a:cubicBezTo>
                    <a:cubicBezTo>
                      <a:pt x="701" y="188"/>
                      <a:pt x="696" y="188"/>
                      <a:pt x="690" y="189"/>
                    </a:cubicBezTo>
                    <a:cubicBezTo>
                      <a:pt x="616" y="189"/>
                      <a:pt x="604" y="165"/>
                      <a:pt x="542" y="115"/>
                    </a:cubicBezTo>
                    <a:cubicBezTo>
                      <a:pt x="477" y="72"/>
                      <a:pt x="403" y="0"/>
                      <a:pt x="3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6" name="Google Shape;2676;p55"/>
              <p:cNvSpPr/>
              <p:nvPr/>
            </p:nvSpPr>
            <p:spPr>
              <a:xfrm>
                <a:off x="2916250" y="4451325"/>
                <a:ext cx="407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163" h="141" extrusionOk="0">
                    <a:moveTo>
                      <a:pt x="145" y="0"/>
                    </a:moveTo>
                    <a:cubicBezTo>
                      <a:pt x="126" y="0"/>
                      <a:pt x="89" y="14"/>
                      <a:pt x="61" y="29"/>
                    </a:cubicBezTo>
                    <a:cubicBezTo>
                      <a:pt x="15" y="63"/>
                      <a:pt x="1" y="141"/>
                      <a:pt x="49" y="141"/>
                    </a:cubicBezTo>
                    <a:cubicBezTo>
                      <a:pt x="53" y="141"/>
                      <a:pt x="57" y="140"/>
                      <a:pt x="61" y="140"/>
                    </a:cubicBezTo>
                    <a:cubicBezTo>
                      <a:pt x="122" y="140"/>
                      <a:pt x="98" y="78"/>
                      <a:pt x="147" y="29"/>
                    </a:cubicBezTo>
                    <a:cubicBezTo>
                      <a:pt x="163" y="8"/>
                      <a:pt x="158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7" name="Google Shape;2677;p55"/>
              <p:cNvSpPr/>
              <p:nvPr/>
            </p:nvSpPr>
            <p:spPr>
              <a:xfrm>
                <a:off x="2907275" y="4455250"/>
                <a:ext cx="26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06" h="94" extrusionOk="0">
                    <a:moveTo>
                      <a:pt x="70" y="0"/>
                    </a:moveTo>
                    <a:cubicBezTo>
                      <a:pt x="65" y="0"/>
                      <a:pt x="58" y="2"/>
                      <a:pt x="50" y="7"/>
                    </a:cubicBezTo>
                    <a:cubicBezTo>
                      <a:pt x="1" y="57"/>
                      <a:pt x="25" y="94"/>
                      <a:pt x="62" y="94"/>
                    </a:cubicBezTo>
                    <a:cubicBezTo>
                      <a:pt x="84" y="94"/>
                      <a:pt x="105" y="0"/>
                      <a:pt x="7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8" name="Google Shape;2678;p55"/>
              <p:cNvSpPr/>
              <p:nvPr/>
            </p:nvSpPr>
            <p:spPr>
              <a:xfrm>
                <a:off x="2805700" y="4397475"/>
                <a:ext cx="109925" cy="60625"/>
              </a:xfrm>
              <a:custGeom>
                <a:avLst/>
                <a:gdLst/>
                <a:ahLst/>
                <a:cxnLst/>
                <a:rect l="l" t="t" r="r" b="b"/>
                <a:pathLst>
                  <a:path w="4397" h="2425" extrusionOk="0">
                    <a:moveTo>
                      <a:pt x="2950" y="0"/>
                    </a:moveTo>
                    <a:cubicBezTo>
                      <a:pt x="2899" y="0"/>
                      <a:pt x="2928" y="53"/>
                      <a:pt x="2906" y="76"/>
                    </a:cubicBezTo>
                    <a:cubicBezTo>
                      <a:pt x="2903" y="77"/>
                      <a:pt x="2900" y="77"/>
                      <a:pt x="2897" y="77"/>
                    </a:cubicBezTo>
                    <a:cubicBezTo>
                      <a:pt x="2853" y="77"/>
                      <a:pt x="2743" y="2"/>
                      <a:pt x="2708" y="2"/>
                    </a:cubicBezTo>
                    <a:cubicBezTo>
                      <a:pt x="2704" y="1"/>
                      <a:pt x="2700" y="0"/>
                      <a:pt x="2696" y="0"/>
                    </a:cubicBezTo>
                    <a:cubicBezTo>
                      <a:pt x="2657" y="0"/>
                      <a:pt x="2645" y="56"/>
                      <a:pt x="2622" y="113"/>
                    </a:cubicBezTo>
                    <a:cubicBezTo>
                      <a:pt x="2597" y="162"/>
                      <a:pt x="2844" y="704"/>
                      <a:pt x="2869" y="778"/>
                    </a:cubicBezTo>
                    <a:cubicBezTo>
                      <a:pt x="2878" y="836"/>
                      <a:pt x="2774" y="856"/>
                      <a:pt x="2693" y="856"/>
                    </a:cubicBezTo>
                    <a:cubicBezTo>
                      <a:pt x="2671" y="856"/>
                      <a:pt x="2650" y="855"/>
                      <a:pt x="2634" y="852"/>
                    </a:cubicBezTo>
                    <a:cubicBezTo>
                      <a:pt x="2573" y="852"/>
                      <a:pt x="2524" y="519"/>
                      <a:pt x="2524" y="458"/>
                    </a:cubicBezTo>
                    <a:cubicBezTo>
                      <a:pt x="2524" y="384"/>
                      <a:pt x="2388" y="298"/>
                      <a:pt x="2351" y="273"/>
                    </a:cubicBezTo>
                    <a:cubicBezTo>
                      <a:pt x="2265" y="236"/>
                      <a:pt x="2166" y="199"/>
                      <a:pt x="2080" y="174"/>
                    </a:cubicBezTo>
                    <a:cubicBezTo>
                      <a:pt x="2071" y="173"/>
                      <a:pt x="2064" y="173"/>
                      <a:pt x="2059" y="173"/>
                    </a:cubicBezTo>
                    <a:cubicBezTo>
                      <a:pt x="2005" y="173"/>
                      <a:pt x="2125" y="228"/>
                      <a:pt x="2203" y="273"/>
                    </a:cubicBezTo>
                    <a:cubicBezTo>
                      <a:pt x="2302" y="335"/>
                      <a:pt x="2252" y="396"/>
                      <a:pt x="2252" y="458"/>
                    </a:cubicBezTo>
                    <a:cubicBezTo>
                      <a:pt x="2250" y="471"/>
                      <a:pt x="2244" y="476"/>
                      <a:pt x="2236" y="476"/>
                    </a:cubicBezTo>
                    <a:cubicBezTo>
                      <a:pt x="2207" y="476"/>
                      <a:pt x="2154" y="408"/>
                      <a:pt x="2154" y="408"/>
                    </a:cubicBezTo>
                    <a:cubicBezTo>
                      <a:pt x="2139" y="423"/>
                      <a:pt x="2125" y="429"/>
                      <a:pt x="2111" y="429"/>
                    </a:cubicBezTo>
                    <a:cubicBezTo>
                      <a:pt x="2100" y="429"/>
                      <a:pt x="2090" y="426"/>
                      <a:pt x="2080" y="421"/>
                    </a:cubicBezTo>
                    <a:cubicBezTo>
                      <a:pt x="2069" y="415"/>
                      <a:pt x="2061" y="413"/>
                      <a:pt x="2055" y="413"/>
                    </a:cubicBezTo>
                    <a:cubicBezTo>
                      <a:pt x="2032" y="413"/>
                      <a:pt x="2027" y="444"/>
                      <a:pt x="1969" y="482"/>
                    </a:cubicBezTo>
                    <a:cubicBezTo>
                      <a:pt x="1907" y="532"/>
                      <a:pt x="1907" y="507"/>
                      <a:pt x="1821" y="544"/>
                    </a:cubicBezTo>
                    <a:cubicBezTo>
                      <a:pt x="1814" y="546"/>
                      <a:pt x="1808" y="547"/>
                      <a:pt x="1804" y="547"/>
                    </a:cubicBezTo>
                    <a:cubicBezTo>
                      <a:pt x="1753" y="547"/>
                      <a:pt x="1848" y="431"/>
                      <a:pt x="1871" y="408"/>
                    </a:cubicBezTo>
                    <a:cubicBezTo>
                      <a:pt x="1895" y="371"/>
                      <a:pt x="1883" y="310"/>
                      <a:pt x="1846" y="285"/>
                    </a:cubicBezTo>
                    <a:cubicBezTo>
                      <a:pt x="1739" y="232"/>
                      <a:pt x="1622" y="197"/>
                      <a:pt x="1504" y="197"/>
                    </a:cubicBezTo>
                    <a:cubicBezTo>
                      <a:pt x="1487" y="197"/>
                      <a:pt x="1469" y="197"/>
                      <a:pt x="1452" y="199"/>
                    </a:cubicBezTo>
                    <a:cubicBezTo>
                      <a:pt x="1402" y="224"/>
                      <a:pt x="1390" y="310"/>
                      <a:pt x="1365" y="347"/>
                    </a:cubicBezTo>
                    <a:cubicBezTo>
                      <a:pt x="1356" y="375"/>
                      <a:pt x="1250" y="388"/>
                      <a:pt x="1187" y="388"/>
                    </a:cubicBezTo>
                    <a:cubicBezTo>
                      <a:pt x="1166" y="388"/>
                      <a:pt x="1150" y="387"/>
                      <a:pt x="1144" y="384"/>
                    </a:cubicBezTo>
                    <a:cubicBezTo>
                      <a:pt x="1107" y="371"/>
                      <a:pt x="1181" y="298"/>
                      <a:pt x="1217" y="236"/>
                    </a:cubicBezTo>
                    <a:cubicBezTo>
                      <a:pt x="1242" y="174"/>
                      <a:pt x="1242" y="100"/>
                      <a:pt x="1217" y="39"/>
                    </a:cubicBezTo>
                    <a:cubicBezTo>
                      <a:pt x="1212" y="12"/>
                      <a:pt x="1168" y="1"/>
                      <a:pt x="1114" y="1"/>
                    </a:cubicBezTo>
                    <a:cubicBezTo>
                      <a:pt x="1045" y="1"/>
                      <a:pt x="958" y="18"/>
                      <a:pt x="909" y="39"/>
                    </a:cubicBezTo>
                    <a:cubicBezTo>
                      <a:pt x="823" y="63"/>
                      <a:pt x="638" y="174"/>
                      <a:pt x="527" y="224"/>
                    </a:cubicBezTo>
                    <a:cubicBezTo>
                      <a:pt x="404" y="285"/>
                      <a:pt x="293" y="371"/>
                      <a:pt x="195" y="470"/>
                    </a:cubicBezTo>
                    <a:cubicBezTo>
                      <a:pt x="133" y="519"/>
                      <a:pt x="219" y="495"/>
                      <a:pt x="244" y="532"/>
                    </a:cubicBezTo>
                    <a:cubicBezTo>
                      <a:pt x="269" y="556"/>
                      <a:pt x="232" y="569"/>
                      <a:pt x="170" y="593"/>
                    </a:cubicBezTo>
                    <a:cubicBezTo>
                      <a:pt x="109" y="655"/>
                      <a:pt x="59" y="741"/>
                      <a:pt x="22" y="827"/>
                    </a:cubicBezTo>
                    <a:cubicBezTo>
                      <a:pt x="0" y="872"/>
                      <a:pt x="58" y="881"/>
                      <a:pt x="129" y="881"/>
                    </a:cubicBezTo>
                    <a:cubicBezTo>
                      <a:pt x="176" y="881"/>
                      <a:pt x="229" y="877"/>
                      <a:pt x="269" y="877"/>
                    </a:cubicBezTo>
                    <a:cubicBezTo>
                      <a:pt x="367" y="877"/>
                      <a:pt x="293" y="926"/>
                      <a:pt x="256" y="963"/>
                    </a:cubicBezTo>
                    <a:cubicBezTo>
                      <a:pt x="244" y="988"/>
                      <a:pt x="269" y="994"/>
                      <a:pt x="315" y="994"/>
                    </a:cubicBezTo>
                    <a:cubicBezTo>
                      <a:pt x="361" y="994"/>
                      <a:pt x="429" y="988"/>
                      <a:pt x="503" y="988"/>
                    </a:cubicBezTo>
                    <a:cubicBezTo>
                      <a:pt x="638" y="988"/>
                      <a:pt x="860" y="963"/>
                      <a:pt x="946" y="963"/>
                    </a:cubicBezTo>
                    <a:cubicBezTo>
                      <a:pt x="749" y="1000"/>
                      <a:pt x="552" y="1061"/>
                      <a:pt x="367" y="1135"/>
                    </a:cubicBezTo>
                    <a:cubicBezTo>
                      <a:pt x="22" y="1283"/>
                      <a:pt x="330" y="1345"/>
                      <a:pt x="417" y="1406"/>
                    </a:cubicBezTo>
                    <a:cubicBezTo>
                      <a:pt x="453" y="1429"/>
                      <a:pt x="493" y="1437"/>
                      <a:pt x="535" y="1437"/>
                    </a:cubicBezTo>
                    <a:cubicBezTo>
                      <a:pt x="609" y="1437"/>
                      <a:pt x="693" y="1414"/>
                      <a:pt x="786" y="1406"/>
                    </a:cubicBezTo>
                    <a:cubicBezTo>
                      <a:pt x="893" y="1391"/>
                      <a:pt x="999" y="1381"/>
                      <a:pt x="1109" y="1381"/>
                    </a:cubicBezTo>
                    <a:cubicBezTo>
                      <a:pt x="1177" y="1381"/>
                      <a:pt x="1245" y="1385"/>
                      <a:pt x="1316" y="1394"/>
                    </a:cubicBezTo>
                    <a:cubicBezTo>
                      <a:pt x="1489" y="1419"/>
                      <a:pt x="1661" y="1468"/>
                      <a:pt x="1834" y="1542"/>
                    </a:cubicBezTo>
                    <a:cubicBezTo>
                      <a:pt x="1957" y="1604"/>
                      <a:pt x="1673" y="1567"/>
                      <a:pt x="1575" y="1591"/>
                    </a:cubicBezTo>
                    <a:cubicBezTo>
                      <a:pt x="1561" y="1593"/>
                      <a:pt x="1546" y="1594"/>
                      <a:pt x="1531" y="1594"/>
                    </a:cubicBezTo>
                    <a:cubicBezTo>
                      <a:pt x="1437" y="1594"/>
                      <a:pt x="1309" y="1567"/>
                      <a:pt x="1045" y="1567"/>
                    </a:cubicBezTo>
                    <a:cubicBezTo>
                      <a:pt x="1024" y="1565"/>
                      <a:pt x="1003" y="1565"/>
                      <a:pt x="982" y="1565"/>
                    </a:cubicBezTo>
                    <a:cubicBezTo>
                      <a:pt x="794" y="1565"/>
                      <a:pt x="609" y="1614"/>
                      <a:pt x="454" y="1702"/>
                    </a:cubicBezTo>
                    <a:cubicBezTo>
                      <a:pt x="404" y="1751"/>
                      <a:pt x="589" y="1899"/>
                      <a:pt x="725" y="2010"/>
                    </a:cubicBezTo>
                    <a:cubicBezTo>
                      <a:pt x="799" y="2077"/>
                      <a:pt x="966" y="2090"/>
                      <a:pt x="1098" y="2090"/>
                    </a:cubicBezTo>
                    <a:cubicBezTo>
                      <a:pt x="1186" y="2090"/>
                      <a:pt x="1259" y="2084"/>
                      <a:pt x="1279" y="2084"/>
                    </a:cubicBezTo>
                    <a:cubicBezTo>
                      <a:pt x="1316" y="2084"/>
                      <a:pt x="1365" y="2183"/>
                      <a:pt x="1365" y="2257"/>
                    </a:cubicBezTo>
                    <a:cubicBezTo>
                      <a:pt x="1365" y="2331"/>
                      <a:pt x="1439" y="2355"/>
                      <a:pt x="1513" y="2405"/>
                    </a:cubicBezTo>
                    <a:cubicBezTo>
                      <a:pt x="1533" y="2419"/>
                      <a:pt x="1568" y="2425"/>
                      <a:pt x="1611" y="2425"/>
                    </a:cubicBezTo>
                    <a:cubicBezTo>
                      <a:pt x="1751" y="2425"/>
                      <a:pt x="1979" y="2365"/>
                      <a:pt x="2092" y="2355"/>
                    </a:cubicBezTo>
                    <a:cubicBezTo>
                      <a:pt x="2228" y="2331"/>
                      <a:pt x="2363" y="2294"/>
                      <a:pt x="2487" y="2244"/>
                    </a:cubicBezTo>
                    <a:cubicBezTo>
                      <a:pt x="2548" y="2207"/>
                      <a:pt x="2610" y="2195"/>
                      <a:pt x="2684" y="2195"/>
                    </a:cubicBezTo>
                    <a:cubicBezTo>
                      <a:pt x="2782" y="2195"/>
                      <a:pt x="2930" y="2023"/>
                      <a:pt x="3016" y="1986"/>
                    </a:cubicBezTo>
                    <a:cubicBezTo>
                      <a:pt x="3030" y="1980"/>
                      <a:pt x="3040" y="1977"/>
                      <a:pt x="3049" y="1977"/>
                    </a:cubicBezTo>
                    <a:cubicBezTo>
                      <a:pt x="3096" y="1977"/>
                      <a:pt x="3080" y="2055"/>
                      <a:pt x="3090" y="2096"/>
                    </a:cubicBezTo>
                    <a:cubicBezTo>
                      <a:pt x="3103" y="2146"/>
                      <a:pt x="3251" y="2158"/>
                      <a:pt x="3337" y="2158"/>
                    </a:cubicBezTo>
                    <a:cubicBezTo>
                      <a:pt x="3411" y="2158"/>
                      <a:pt x="3386" y="2183"/>
                      <a:pt x="3435" y="2244"/>
                    </a:cubicBezTo>
                    <a:cubicBezTo>
                      <a:pt x="3454" y="2269"/>
                      <a:pt x="3549" y="2278"/>
                      <a:pt x="3656" y="2278"/>
                    </a:cubicBezTo>
                    <a:cubicBezTo>
                      <a:pt x="3762" y="2278"/>
                      <a:pt x="3879" y="2269"/>
                      <a:pt x="3941" y="2257"/>
                    </a:cubicBezTo>
                    <a:cubicBezTo>
                      <a:pt x="4051" y="2232"/>
                      <a:pt x="4064" y="2232"/>
                      <a:pt x="4101" y="2195"/>
                    </a:cubicBezTo>
                    <a:cubicBezTo>
                      <a:pt x="4138" y="2170"/>
                      <a:pt x="4175" y="2146"/>
                      <a:pt x="4199" y="2133"/>
                    </a:cubicBezTo>
                    <a:cubicBezTo>
                      <a:pt x="4236" y="2109"/>
                      <a:pt x="4113" y="2096"/>
                      <a:pt x="4076" y="2084"/>
                    </a:cubicBezTo>
                    <a:cubicBezTo>
                      <a:pt x="4039" y="2084"/>
                      <a:pt x="4076" y="2023"/>
                      <a:pt x="4076" y="1986"/>
                    </a:cubicBezTo>
                    <a:cubicBezTo>
                      <a:pt x="4076" y="1963"/>
                      <a:pt x="4072" y="1959"/>
                      <a:pt x="4060" y="1959"/>
                    </a:cubicBezTo>
                    <a:cubicBezTo>
                      <a:pt x="4052" y="1959"/>
                      <a:pt x="4042" y="1961"/>
                      <a:pt x="4027" y="1961"/>
                    </a:cubicBezTo>
                    <a:cubicBezTo>
                      <a:pt x="3990" y="1961"/>
                      <a:pt x="3941" y="1998"/>
                      <a:pt x="3941" y="2023"/>
                    </a:cubicBezTo>
                    <a:cubicBezTo>
                      <a:pt x="3941" y="2035"/>
                      <a:pt x="3854" y="2060"/>
                      <a:pt x="3830" y="2084"/>
                    </a:cubicBezTo>
                    <a:cubicBezTo>
                      <a:pt x="3828" y="2087"/>
                      <a:pt x="3827" y="2089"/>
                      <a:pt x="3827" y="2089"/>
                    </a:cubicBezTo>
                    <a:cubicBezTo>
                      <a:pt x="3826" y="2089"/>
                      <a:pt x="3853" y="2018"/>
                      <a:pt x="3842" y="1986"/>
                    </a:cubicBezTo>
                    <a:cubicBezTo>
                      <a:pt x="3842" y="1961"/>
                      <a:pt x="3793" y="1936"/>
                      <a:pt x="3793" y="1924"/>
                    </a:cubicBezTo>
                    <a:cubicBezTo>
                      <a:pt x="3793" y="1918"/>
                      <a:pt x="3803" y="1915"/>
                      <a:pt x="3818" y="1915"/>
                    </a:cubicBezTo>
                    <a:cubicBezTo>
                      <a:pt x="3851" y="1915"/>
                      <a:pt x="3909" y="1927"/>
                      <a:pt x="3931" y="1927"/>
                    </a:cubicBezTo>
                    <a:cubicBezTo>
                      <a:pt x="3937" y="1927"/>
                      <a:pt x="3941" y="1926"/>
                      <a:pt x="3941" y="1924"/>
                    </a:cubicBezTo>
                    <a:lnTo>
                      <a:pt x="3941" y="1739"/>
                    </a:lnTo>
                    <a:cubicBezTo>
                      <a:pt x="3941" y="1739"/>
                      <a:pt x="4322" y="1838"/>
                      <a:pt x="4359" y="1838"/>
                    </a:cubicBezTo>
                    <a:cubicBezTo>
                      <a:pt x="4396" y="1838"/>
                      <a:pt x="4359" y="1751"/>
                      <a:pt x="4359" y="1690"/>
                    </a:cubicBezTo>
                    <a:cubicBezTo>
                      <a:pt x="4359" y="1628"/>
                      <a:pt x="4187" y="1604"/>
                      <a:pt x="4051" y="1530"/>
                    </a:cubicBezTo>
                    <a:cubicBezTo>
                      <a:pt x="3916" y="1456"/>
                      <a:pt x="3941" y="1419"/>
                      <a:pt x="3793" y="1419"/>
                    </a:cubicBezTo>
                    <a:cubicBezTo>
                      <a:pt x="3645" y="1419"/>
                      <a:pt x="3534" y="1222"/>
                      <a:pt x="3509" y="1160"/>
                    </a:cubicBezTo>
                    <a:cubicBezTo>
                      <a:pt x="3497" y="1111"/>
                      <a:pt x="3497" y="1049"/>
                      <a:pt x="3534" y="1012"/>
                    </a:cubicBezTo>
                    <a:cubicBezTo>
                      <a:pt x="3546" y="1000"/>
                      <a:pt x="3571" y="951"/>
                      <a:pt x="3509" y="840"/>
                    </a:cubicBezTo>
                    <a:cubicBezTo>
                      <a:pt x="3423" y="680"/>
                      <a:pt x="3361" y="519"/>
                      <a:pt x="3300" y="359"/>
                    </a:cubicBezTo>
                    <a:cubicBezTo>
                      <a:pt x="3287" y="298"/>
                      <a:pt x="3287" y="236"/>
                      <a:pt x="3214" y="211"/>
                    </a:cubicBezTo>
                    <a:cubicBezTo>
                      <a:pt x="3152" y="187"/>
                      <a:pt x="3029" y="26"/>
                      <a:pt x="2967" y="2"/>
                    </a:cubicBezTo>
                    <a:cubicBezTo>
                      <a:pt x="2961" y="1"/>
                      <a:pt x="2955" y="0"/>
                      <a:pt x="29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9" name="Google Shape;2679;p55"/>
              <p:cNvSpPr/>
              <p:nvPr/>
            </p:nvSpPr>
            <p:spPr>
              <a:xfrm>
                <a:off x="2877100" y="4391225"/>
                <a:ext cx="16950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678" h="462" extrusionOk="0">
                    <a:moveTo>
                      <a:pt x="362" y="1"/>
                    </a:moveTo>
                    <a:cubicBezTo>
                      <a:pt x="301" y="1"/>
                      <a:pt x="239" y="10"/>
                      <a:pt x="185" y="30"/>
                    </a:cubicBezTo>
                    <a:cubicBezTo>
                      <a:pt x="148" y="55"/>
                      <a:pt x="136" y="104"/>
                      <a:pt x="62" y="129"/>
                    </a:cubicBezTo>
                    <a:cubicBezTo>
                      <a:pt x="0" y="166"/>
                      <a:pt x="197" y="203"/>
                      <a:pt x="259" y="252"/>
                    </a:cubicBezTo>
                    <a:cubicBezTo>
                      <a:pt x="321" y="289"/>
                      <a:pt x="407" y="449"/>
                      <a:pt x="444" y="461"/>
                    </a:cubicBezTo>
                    <a:cubicBezTo>
                      <a:pt x="481" y="461"/>
                      <a:pt x="592" y="240"/>
                      <a:pt x="641" y="178"/>
                    </a:cubicBezTo>
                    <a:cubicBezTo>
                      <a:pt x="678" y="104"/>
                      <a:pt x="579" y="67"/>
                      <a:pt x="505" y="18"/>
                    </a:cubicBezTo>
                    <a:cubicBezTo>
                      <a:pt x="461" y="7"/>
                      <a:pt x="412" y="1"/>
                      <a:pt x="3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0" name="Google Shape;2680;p55"/>
              <p:cNvSpPr/>
              <p:nvPr/>
            </p:nvSpPr>
            <p:spPr>
              <a:xfrm>
                <a:off x="2904200" y="4386125"/>
                <a:ext cx="37925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17" h="1504" extrusionOk="0">
                    <a:moveTo>
                      <a:pt x="1166" y="0"/>
                    </a:moveTo>
                    <a:cubicBezTo>
                      <a:pt x="1116" y="0"/>
                      <a:pt x="1026" y="21"/>
                      <a:pt x="986" y="37"/>
                    </a:cubicBezTo>
                    <a:cubicBezTo>
                      <a:pt x="925" y="62"/>
                      <a:pt x="863" y="74"/>
                      <a:pt x="801" y="111"/>
                    </a:cubicBezTo>
                    <a:cubicBezTo>
                      <a:pt x="764" y="135"/>
                      <a:pt x="949" y="148"/>
                      <a:pt x="888" y="160"/>
                    </a:cubicBezTo>
                    <a:cubicBezTo>
                      <a:pt x="838" y="172"/>
                      <a:pt x="888" y="185"/>
                      <a:pt x="925" y="209"/>
                    </a:cubicBezTo>
                    <a:cubicBezTo>
                      <a:pt x="935" y="225"/>
                      <a:pt x="919" y="232"/>
                      <a:pt x="893" y="232"/>
                    </a:cubicBezTo>
                    <a:cubicBezTo>
                      <a:pt x="857" y="232"/>
                      <a:pt x="800" y="219"/>
                      <a:pt x="764" y="197"/>
                    </a:cubicBezTo>
                    <a:cubicBezTo>
                      <a:pt x="727" y="160"/>
                      <a:pt x="678" y="148"/>
                      <a:pt x="629" y="135"/>
                    </a:cubicBezTo>
                    <a:cubicBezTo>
                      <a:pt x="580" y="135"/>
                      <a:pt x="629" y="160"/>
                      <a:pt x="654" y="185"/>
                    </a:cubicBezTo>
                    <a:cubicBezTo>
                      <a:pt x="661" y="196"/>
                      <a:pt x="659" y="201"/>
                      <a:pt x="650" y="201"/>
                    </a:cubicBezTo>
                    <a:cubicBezTo>
                      <a:pt x="631" y="201"/>
                      <a:pt x="581" y="181"/>
                      <a:pt x="530" y="172"/>
                    </a:cubicBezTo>
                    <a:cubicBezTo>
                      <a:pt x="513" y="170"/>
                      <a:pt x="499" y="169"/>
                      <a:pt x="487" y="169"/>
                    </a:cubicBezTo>
                    <a:cubicBezTo>
                      <a:pt x="438" y="169"/>
                      <a:pt x="422" y="185"/>
                      <a:pt x="382" y="185"/>
                    </a:cubicBezTo>
                    <a:cubicBezTo>
                      <a:pt x="333" y="185"/>
                      <a:pt x="432" y="209"/>
                      <a:pt x="493" y="234"/>
                    </a:cubicBezTo>
                    <a:cubicBezTo>
                      <a:pt x="555" y="259"/>
                      <a:pt x="530" y="271"/>
                      <a:pt x="518" y="283"/>
                    </a:cubicBezTo>
                    <a:cubicBezTo>
                      <a:pt x="493" y="308"/>
                      <a:pt x="493" y="333"/>
                      <a:pt x="481" y="370"/>
                    </a:cubicBezTo>
                    <a:cubicBezTo>
                      <a:pt x="481" y="375"/>
                      <a:pt x="480" y="377"/>
                      <a:pt x="479" y="377"/>
                    </a:cubicBezTo>
                    <a:cubicBezTo>
                      <a:pt x="473" y="377"/>
                      <a:pt x="455" y="346"/>
                      <a:pt x="407" y="308"/>
                    </a:cubicBezTo>
                    <a:cubicBezTo>
                      <a:pt x="386" y="292"/>
                      <a:pt x="378" y="283"/>
                      <a:pt x="369" y="283"/>
                    </a:cubicBezTo>
                    <a:cubicBezTo>
                      <a:pt x="358" y="283"/>
                      <a:pt x="345" y="298"/>
                      <a:pt x="296" y="333"/>
                    </a:cubicBezTo>
                    <a:cubicBezTo>
                      <a:pt x="198" y="394"/>
                      <a:pt x="407" y="431"/>
                      <a:pt x="481" y="468"/>
                    </a:cubicBezTo>
                    <a:cubicBezTo>
                      <a:pt x="555" y="493"/>
                      <a:pt x="567" y="554"/>
                      <a:pt x="604" y="591"/>
                    </a:cubicBezTo>
                    <a:cubicBezTo>
                      <a:pt x="619" y="611"/>
                      <a:pt x="616" y="617"/>
                      <a:pt x="605" y="617"/>
                    </a:cubicBezTo>
                    <a:cubicBezTo>
                      <a:pt x="588" y="617"/>
                      <a:pt x="553" y="604"/>
                      <a:pt x="530" y="604"/>
                    </a:cubicBezTo>
                    <a:cubicBezTo>
                      <a:pt x="493" y="604"/>
                      <a:pt x="555" y="678"/>
                      <a:pt x="530" y="739"/>
                    </a:cubicBezTo>
                    <a:cubicBezTo>
                      <a:pt x="525" y="759"/>
                      <a:pt x="509" y="765"/>
                      <a:pt x="485" y="765"/>
                    </a:cubicBezTo>
                    <a:cubicBezTo>
                      <a:pt x="449" y="765"/>
                      <a:pt x="397" y="752"/>
                      <a:pt x="346" y="752"/>
                    </a:cubicBezTo>
                    <a:cubicBezTo>
                      <a:pt x="272" y="752"/>
                      <a:pt x="173" y="616"/>
                      <a:pt x="87" y="579"/>
                    </a:cubicBezTo>
                    <a:cubicBezTo>
                      <a:pt x="76" y="574"/>
                      <a:pt x="66" y="572"/>
                      <a:pt x="58" y="572"/>
                    </a:cubicBezTo>
                    <a:cubicBezTo>
                      <a:pt x="1" y="572"/>
                      <a:pt x="1" y="673"/>
                      <a:pt x="1" y="727"/>
                    </a:cubicBezTo>
                    <a:cubicBezTo>
                      <a:pt x="1" y="789"/>
                      <a:pt x="1" y="789"/>
                      <a:pt x="136" y="850"/>
                    </a:cubicBezTo>
                    <a:cubicBezTo>
                      <a:pt x="284" y="924"/>
                      <a:pt x="210" y="936"/>
                      <a:pt x="284" y="949"/>
                    </a:cubicBezTo>
                    <a:cubicBezTo>
                      <a:pt x="395" y="1010"/>
                      <a:pt x="506" y="1084"/>
                      <a:pt x="592" y="1170"/>
                    </a:cubicBezTo>
                    <a:cubicBezTo>
                      <a:pt x="666" y="1281"/>
                      <a:pt x="764" y="1380"/>
                      <a:pt x="863" y="1466"/>
                    </a:cubicBezTo>
                    <a:cubicBezTo>
                      <a:pt x="914" y="1494"/>
                      <a:pt x="953" y="1504"/>
                      <a:pt x="983" y="1504"/>
                    </a:cubicBezTo>
                    <a:cubicBezTo>
                      <a:pt x="1059" y="1504"/>
                      <a:pt x="1069" y="1435"/>
                      <a:pt x="1060" y="1417"/>
                    </a:cubicBezTo>
                    <a:cubicBezTo>
                      <a:pt x="1036" y="1355"/>
                      <a:pt x="1011" y="1306"/>
                      <a:pt x="999" y="1244"/>
                    </a:cubicBezTo>
                    <a:cubicBezTo>
                      <a:pt x="999" y="1224"/>
                      <a:pt x="1007" y="1216"/>
                      <a:pt x="1017" y="1216"/>
                    </a:cubicBezTo>
                    <a:cubicBezTo>
                      <a:pt x="1029" y="1216"/>
                      <a:pt x="1043" y="1230"/>
                      <a:pt x="1036" y="1244"/>
                    </a:cubicBezTo>
                    <a:cubicBezTo>
                      <a:pt x="1023" y="1269"/>
                      <a:pt x="1097" y="1318"/>
                      <a:pt x="1146" y="1331"/>
                    </a:cubicBezTo>
                    <a:cubicBezTo>
                      <a:pt x="1220" y="1306"/>
                      <a:pt x="1294" y="1281"/>
                      <a:pt x="1368" y="1244"/>
                    </a:cubicBezTo>
                    <a:cubicBezTo>
                      <a:pt x="1417" y="1220"/>
                      <a:pt x="1454" y="1158"/>
                      <a:pt x="1442" y="1097"/>
                    </a:cubicBezTo>
                    <a:cubicBezTo>
                      <a:pt x="1430" y="1035"/>
                      <a:pt x="1417" y="986"/>
                      <a:pt x="1454" y="936"/>
                    </a:cubicBezTo>
                    <a:cubicBezTo>
                      <a:pt x="1504" y="899"/>
                      <a:pt x="1516" y="850"/>
                      <a:pt x="1491" y="813"/>
                    </a:cubicBezTo>
                    <a:cubicBezTo>
                      <a:pt x="1467" y="764"/>
                      <a:pt x="1430" y="789"/>
                      <a:pt x="1417" y="715"/>
                    </a:cubicBezTo>
                    <a:cubicBezTo>
                      <a:pt x="1393" y="641"/>
                      <a:pt x="1417" y="628"/>
                      <a:pt x="1430" y="591"/>
                    </a:cubicBezTo>
                    <a:cubicBezTo>
                      <a:pt x="1442" y="554"/>
                      <a:pt x="1405" y="530"/>
                      <a:pt x="1368" y="530"/>
                    </a:cubicBezTo>
                    <a:cubicBezTo>
                      <a:pt x="1331" y="530"/>
                      <a:pt x="1319" y="579"/>
                      <a:pt x="1331" y="616"/>
                    </a:cubicBezTo>
                    <a:cubicBezTo>
                      <a:pt x="1368" y="665"/>
                      <a:pt x="1393" y="715"/>
                      <a:pt x="1393" y="776"/>
                    </a:cubicBezTo>
                    <a:cubicBezTo>
                      <a:pt x="1393" y="801"/>
                      <a:pt x="1390" y="807"/>
                      <a:pt x="1384" y="807"/>
                    </a:cubicBezTo>
                    <a:cubicBezTo>
                      <a:pt x="1377" y="807"/>
                      <a:pt x="1368" y="801"/>
                      <a:pt x="1356" y="801"/>
                    </a:cubicBezTo>
                    <a:cubicBezTo>
                      <a:pt x="1355" y="801"/>
                      <a:pt x="1354" y="801"/>
                      <a:pt x="1353" y="801"/>
                    </a:cubicBezTo>
                    <a:cubicBezTo>
                      <a:pt x="1325" y="801"/>
                      <a:pt x="1218" y="615"/>
                      <a:pt x="1159" y="591"/>
                    </a:cubicBezTo>
                    <a:cubicBezTo>
                      <a:pt x="1154" y="590"/>
                      <a:pt x="1150" y="590"/>
                      <a:pt x="1146" y="590"/>
                    </a:cubicBezTo>
                    <a:cubicBezTo>
                      <a:pt x="1099" y="590"/>
                      <a:pt x="1045" y="646"/>
                      <a:pt x="1011" y="702"/>
                    </a:cubicBezTo>
                    <a:cubicBezTo>
                      <a:pt x="1006" y="707"/>
                      <a:pt x="1003" y="709"/>
                      <a:pt x="1001" y="709"/>
                    </a:cubicBezTo>
                    <a:cubicBezTo>
                      <a:pt x="987" y="709"/>
                      <a:pt x="1100" y="526"/>
                      <a:pt x="1122" y="493"/>
                    </a:cubicBezTo>
                    <a:cubicBezTo>
                      <a:pt x="1146" y="444"/>
                      <a:pt x="1208" y="444"/>
                      <a:pt x="1245" y="444"/>
                    </a:cubicBezTo>
                    <a:cubicBezTo>
                      <a:pt x="1294" y="444"/>
                      <a:pt x="1331" y="370"/>
                      <a:pt x="1282" y="370"/>
                    </a:cubicBezTo>
                    <a:cubicBezTo>
                      <a:pt x="1233" y="370"/>
                      <a:pt x="1220" y="320"/>
                      <a:pt x="1245" y="320"/>
                    </a:cubicBezTo>
                    <a:cubicBezTo>
                      <a:pt x="1282" y="308"/>
                      <a:pt x="1307" y="271"/>
                      <a:pt x="1331" y="246"/>
                    </a:cubicBezTo>
                    <a:cubicBezTo>
                      <a:pt x="1368" y="185"/>
                      <a:pt x="1208" y="160"/>
                      <a:pt x="1134" y="148"/>
                    </a:cubicBezTo>
                    <a:cubicBezTo>
                      <a:pt x="1072" y="148"/>
                      <a:pt x="1171" y="62"/>
                      <a:pt x="1196" y="25"/>
                    </a:cubicBezTo>
                    <a:cubicBezTo>
                      <a:pt x="1209" y="7"/>
                      <a:pt x="1194" y="0"/>
                      <a:pt x="11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1" name="Google Shape;2681;p55"/>
              <p:cNvSpPr/>
              <p:nvPr/>
            </p:nvSpPr>
            <p:spPr>
              <a:xfrm>
                <a:off x="2944550" y="4386050"/>
                <a:ext cx="31750" cy="29675"/>
              </a:xfrm>
              <a:custGeom>
                <a:avLst/>
                <a:gdLst/>
                <a:ahLst/>
                <a:cxnLst/>
                <a:rect l="l" t="t" r="r" b="b"/>
                <a:pathLst>
                  <a:path w="1270" h="1187" extrusionOk="0">
                    <a:moveTo>
                      <a:pt x="450" y="1"/>
                    </a:moveTo>
                    <a:cubicBezTo>
                      <a:pt x="354" y="1"/>
                      <a:pt x="259" y="34"/>
                      <a:pt x="173" y="77"/>
                    </a:cubicBezTo>
                    <a:cubicBezTo>
                      <a:pt x="112" y="126"/>
                      <a:pt x="235" y="151"/>
                      <a:pt x="296" y="212"/>
                    </a:cubicBezTo>
                    <a:cubicBezTo>
                      <a:pt x="312" y="228"/>
                      <a:pt x="304" y="234"/>
                      <a:pt x="285" y="234"/>
                    </a:cubicBezTo>
                    <a:cubicBezTo>
                      <a:pt x="244" y="234"/>
                      <a:pt x="153" y="208"/>
                      <a:pt x="136" y="200"/>
                    </a:cubicBezTo>
                    <a:cubicBezTo>
                      <a:pt x="134" y="199"/>
                      <a:pt x="131" y="198"/>
                      <a:pt x="128" y="198"/>
                    </a:cubicBezTo>
                    <a:cubicBezTo>
                      <a:pt x="102" y="198"/>
                      <a:pt x="61" y="245"/>
                      <a:pt x="50" y="311"/>
                    </a:cubicBezTo>
                    <a:cubicBezTo>
                      <a:pt x="38" y="385"/>
                      <a:pt x="62" y="594"/>
                      <a:pt x="38" y="644"/>
                    </a:cubicBezTo>
                    <a:cubicBezTo>
                      <a:pt x="1" y="681"/>
                      <a:pt x="50" y="755"/>
                      <a:pt x="112" y="828"/>
                    </a:cubicBezTo>
                    <a:cubicBezTo>
                      <a:pt x="161" y="890"/>
                      <a:pt x="185" y="964"/>
                      <a:pt x="173" y="1038"/>
                    </a:cubicBezTo>
                    <a:cubicBezTo>
                      <a:pt x="173" y="1098"/>
                      <a:pt x="173" y="1129"/>
                      <a:pt x="186" y="1129"/>
                    </a:cubicBezTo>
                    <a:cubicBezTo>
                      <a:pt x="191" y="1129"/>
                      <a:pt x="199" y="1123"/>
                      <a:pt x="210" y="1112"/>
                    </a:cubicBezTo>
                    <a:cubicBezTo>
                      <a:pt x="214" y="1105"/>
                      <a:pt x="219" y="1103"/>
                      <a:pt x="223" y="1103"/>
                    </a:cubicBezTo>
                    <a:cubicBezTo>
                      <a:pt x="245" y="1103"/>
                      <a:pt x="274" y="1165"/>
                      <a:pt x="346" y="1186"/>
                    </a:cubicBezTo>
                    <a:cubicBezTo>
                      <a:pt x="346" y="1186"/>
                      <a:pt x="347" y="1186"/>
                      <a:pt x="348" y="1186"/>
                    </a:cubicBezTo>
                    <a:cubicBezTo>
                      <a:pt x="389" y="1186"/>
                      <a:pt x="519" y="926"/>
                      <a:pt x="543" y="878"/>
                    </a:cubicBezTo>
                    <a:cubicBezTo>
                      <a:pt x="580" y="828"/>
                      <a:pt x="493" y="792"/>
                      <a:pt x="469" y="767"/>
                    </a:cubicBezTo>
                    <a:cubicBezTo>
                      <a:pt x="457" y="730"/>
                      <a:pt x="530" y="693"/>
                      <a:pt x="580" y="693"/>
                    </a:cubicBezTo>
                    <a:cubicBezTo>
                      <a:pt x="613" y="693"/>
                      <a:pt x="800" y="744"/>
                      <a:pt x="861" y="744"/>
                    </a:cubicBezTo>
                    <a:cubicBezTo>
                      <a:pt x="867" y="744"/>
                      <a:pt x="872" y="743"/>
                      <a:pt x="875" y="742"/>
                    </a:cubicBezTo>
                    <a:cubicBezTo>
                      <a:pt x="925" y="742"/>
                      <a:pt x="1085" y="447"/>
                      <a:pt x="1122" y="410"/>
                    </a:cubicBezTo>
                    <a:cubicBezTo>
                      <a:pt x="1147" y="360"/>
                      <a:pt x="1270" y="237"/>
                      <a:pt x="1270" y="188"/>
                    </a:cubicBezTo>
                    <a:cubicBezTo>
                      <a:pt x="1270" y="126"/>
                      <a:pt x="986" y="89"/>
                      <a:pt x="900" y="89"/>
                    </a:cubicBezTo>
                    <a:cubicBezTo>
                      <a:pt x="802" y="89"/>
                      <a:pt x="617" y="3"/>
                      <a:pt x="493" y="3"/>
                    </a:cubicBezTo>
                    <a:cubicBezTo>
                      <a:pt x="479" y="1"/>
                      <a:pt x="464" y="1"/>
                      <a:pt x="4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2" name="Google Shape;2682;p55"/>
              <p:cNvSpPr/>
              <p:nvPr/>
            </p:nvSpPr>
            <p:spPr>
              <a:xfrm>
                <a:off x="2764650" y="4380875"/>
                <a:ext cx="65025" cy="45475"/>
              </a:xfrm>
              <a:custGeom>
                <a:avLst/>
                <a:gdLst/>
                <a:ahLst/>
                <a:cxnLst/>
                <a:rect l="l" t="t" r="r" b="b"/>
                <a:pathLst>
                  <a:path w="2601" h="1819" extrusionOk="0">
                    <a:moveTo>
                      <a:pt x="1073" y="0"/>
                    </a:moveTo>
                    <a:cubicBezTo>
                      <a:pt x="987" y="0"/>
                      <a:pt x="445" y="111"/>
                      <a:pt x="383" y="124"/>
                    </a:cubicBezTo>
                    <a:cubicBezTo>
                      <a:pt x="334" y="136"/>
                      <a:pt x="518" y="309"/>
                      <a:pt x="518" y="382"/>
                    </a:cubicBezTo>
                    <a:cubicBezTo>
                      <a:pt x="506" y="456"/>
                      <a:pt x="481" y="530"/>
                      <a:pt x="432" y="592"/>
                    </a:cubicBezTo>
                    <a:cubicBezTo>
                      <a:pt x="371" y="666"/>
                      <a:pt x="309" y="703"/>
                      <a:pt x="334" y="764"/>
                    </a:cubicBezTo>
                    <a:cubicBezTo>
                      <a:pt x="371" y="838"/>
                      <a:pt x="383" y="888"/>
                      <a:pt x="334" y="900"/>
                    </a:cubicBezTo>
                    <a:cubicBezTo>
                      <a:pt x="284" y="900"/>
                      <a:pt x="235" y="937"/>
                      <a:pt x="235" y="962"/>
                    </a:cubicBezTo>
                    <a:cubicBezTo>
                      <a:pt x="223" y="1035"/>
                      <a:pt x="186" y="1122"/>
                      <a:pt x="149" y="1196"/>
                    </a:cubicBezTo>
                    <a:cubicBezTo>
                      <a:pt x="124" y="1233"/>
                      <a:pt x="1" y="1393"/>
                      <a:pt x="50" y="1393"/>
                    </a:cubicBezTo>
                    <a:cubicBezTo>
                      <a:pt x="173" y="1405"/>
                      <a:pt x="284" y="1442"/>
                      <a:pt x="383" y="1491"/>
                    </a:cubicBezTo>
                    <a:cubicBezTo>
                      <a:pt x="469" y="1541"/>
                      <a:pt x="605" y="1725"/>
                      <a:pt x="679" y="1775"/>
                    </a:cubicBezTo>
                    <a:cubicBezTo>
                      <a:pt x="713" y="1802"/>
                      <a:pt x="724" y="1818"/>
                      <a:pt x="743" y="1818"/>
                    </a:cubicBezTo>
                    <a:cubicBezTo>
                      <a:pt x="757" y="1818"/>
                      <a:pt x="776" y="1809"/>
                      <a:pt x="814" y="1787"/>
                    </a:cubicBezTo>
                    <a:cubicBezTo>
                      <a:pt x="888" y="1725"/>
                      <a:pt x="974" y="1676"/>
                      <a:pt x="1073" y="1664"/>
                    </a:cubicBezTo>
                    <a:cubicBezTo>
                      <a:pt x="1103" y="1664"/>
                      <a:pt x="1137" y="1666"/>
                      <a:pt x="1170" y="1666"/>
                    </a:cubicBezTo>
                    <a:cubicBezTo>
                      <a:pt x="1244" y="1666"/>
                      <a:pt x="1315" y="1654"/>
                      <a:pt x="1332" y="1578"/>
                    </a:cubicBezTo>
                    <a:cubicBezTo>
                      <a:pt x="1369" y="1467"/>
                      <a:pt x="1319" y="1331"/>
                      <a:pt x="1443" y="1245"/>
                    </a:cubicBezTo>
                    <a:cubicBezTo>
                      <a:pt x="1529" y="1196"/>
                      <a:pt x="1615" y="1122"/>
                      <a:pt x="1664" y="1035"/>
                    </a:cubicBezTo>
                    <a:cubicBezTo>
                      <a:pt x="1837" y="925"/>
                      <a:pt x="2009" y="826"/>
                      <a:pt x="2182" y="752"/>
                    </a:cubicBezTo>
                    <a:cubicBezTo>
                      <a:pt x="2305" y="678"/>
                      <a:pt x="2601" y="617"/>
                      <a:pt x="2539" y="555"/>
                    </a:cubicBezTo>
                    <a:cubicBezTo>
                      <a:pt x="2428" y="432"/>
                      <a:pt x="2305" y="333"/>
                      <a:pt x="2169" y="247"/>
                    </a:cubicBezTo>
                    <a:cubicBezTo>
                      <a:pt x="2083" y="185"/>
                      <a:pt x="1972" y="161"/>
                      <a:pt x="1849" y="161"/>
                    </a:cubicBezTo>
                    <a:cubicBezTo>
                      <a:pt x="1792" y="183"/>
                      <a:pt x="1725" y="248"/>
                      <a:pt x="1695" y="248"/>
                    </a:cubicBezTo>
                    <a:cubicBezTo>
                      <a:pt x="1693" y="248"/>
                      <a:pt x="1691" y="248"/>
                      <a:pt x="1689" y="247"/>
                    </a:cubicBezTo>
                    <a:cubicBezTo>
                      <a:pt x="1652" y="198"/>
                      <a:pt x="1603" y="173"/>
                      <a:pt x="1541" y="161"/>
                    </a:cubicBezTo>
                    <a:cubicBezTo>
                      <a:pt x="1381" y="99"/>
                      <a:pt x="1233" y="50"/>
                      <a:pt x="107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3" name="Google Shape;2683;p55"/>
              <p:cNvSpPr/>
              <p:nvPr/>
            </p:nvSpPr>
            <p:spPr>
              <a:xfrm>
                <a:off x="2890950" y="4368250"/>
                <a:ext cx="7725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309" h="247" extrusionOk="0">
                    <a:moveTo>
                      <a:pt x="161" y="0"/>
                    </a:moveTo>
                    <a:cubicBezTo>
                      <a:pt x="136" y="0"/>
                      <a:pt x="75" y="74"/>
                      <a:pt x="38" y="124"/>
                    </a:cubicBezTo>
                    <a:cubicBezTo>
                      <a:pt x="1" y="160"/>
                      <a:pt x="50" y="210"/>
                      <a:pt x="198" y="247"/>
                    </a:cubicBezTo>
                    <a:cubicBezTo>
                      <a:pt x="272" y="247"/>
                      <a:pt x="272" y="173"/>
                      <a:pt x="296" y="148"/>
                    </a:cubicBezTo>
                    <a:cubicBezTo>
                      <a:pt x="309" y="136"/>
                      <a:pt x="186" y="0"/>
                      <a:pt x="1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4" name="Google Shape;2684;p55"/>
              <p:cNvSpPr/>
              <p:nvPr/>
            </p:nvSpPr>
            <p:spPr>
              <a:xfrm>
                <a:off x="2816400" y="4345900"/>
                <a:ext cx="71800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2872" h="1456" extrusionOk="0">
                    <a:moveTo>
                      <a:pt x="2036" y="0"/>
                    </a:moveTo>
                    <a:cubicBezTo>
                      <a:pt x="1967" y="0"/>
                      <a:pt x="1849" y="170"/>
                      <a:pt x="1849" y="217"/>
                    </a:cubicBezTo>
                    <a:cubicBezTo>
                      <a:pt x="1837" y="291"/>
                      <a:pt x="1812" y="291"/>
                      <a:pt x="1751" y="352"/>
                    </a:cubicBezTo>
                    <a:cubicBezTo>
                      <a:pt x="1689" y="414"/>
                      <a:pt x="1849" y="426"/>
                      <a:pt x="1960" y="512"/>
                    </a:cubicBezTo>
                    <a:cubicBezTo>
                      <a:pt x="2059" y="586"/>
                      <a:pt x="1972" y="599"/>
                      <a:pt x="1837" y="611"/>
                    </a:cubicBezTo>
                    <a:cubicBezTo>
                      <a:pt x="1714" y="623"/>
                      <a:pt x="1837" y="636"/>
                      <a:pt x="1948" y="709"/>
                    </a:cubicBezTo>
                    <a:cubicBezTo>
                      <a:pt x="2046" y="783"/>
                      <a:pt x="1837" y="870"/>
                      <a:pt x="1689" y="870"/>
                    </a:cubicBezTo>
                    <a:lnTo>
                      <a:pt x="1516" y="870"/>
                    </a:lnTo>
                    <a:cubicBezTo>
                      <a:pt x="1455" y="870"/>
                      <a:pt x="1467" y="759"/>
                      <a:pt x="1430" y="722"/>
                    </a:cubicBezTo>
                    <a:cubicBezTo>
                      <a:pt x="1393" y="685"/>
                      <a:pt x="1344" y="697"/>
                      <a:pt x="1344" y="660"/>
                    </a:cubicBezTo>
                    <a:cubicBezTo>
                      <a:pt x="1270" y="574"/>
                      <a:pt x="1171" y="512"/>
                      <a:pt x="1073" y="463"/>
                    </a:cubicBezTo>
                    <a:cubicBezTo>
                      <a:pt x="1044" y="451"/>
                      <a:pt x="1018" y="447"/>
                      <a:pt x="993" y="447"/>
                    </a:cubicBezTo>
                    <a:cubicBezTo>
                      <a:pt x="944" y="447"/>
                      <a:pt x="900" y="463"/>
                      <a:pt x="851" y="463"/>
                    </a:cubicBezTo>
                    <a:cubicBezTo>
                      <a:pt x="789" y="463"/>
                      <a:pt x="802" y="315"/>
                      <a:pt x="765" y="278"/>
                    </a:cubicBezTo>
                    <a:cubicBezTo>
                      <a:pt x="756" y="269"/>
                      <a:pt x="738" y="265"/>
                      <a:pt x="715" y="265"/>
                    </a:cubicBezTo>
                    <a:cubicBezTo>
                      <a:pt x="644" y="265"/>
                      <a:pt x="522" y="303"/>
                      <a:pt x="457" y="340"/>
                    </a:cubicBezTo>
                    <a:cubicBezTo>
                      <a:pt x="358" y="389"/>
                      <a:pt x="555" y="438"/>
                      <a:pt x="642" y="451"/>
                    </a:cubicBezTo>
                    <a:cubicBezTo>
                      <a:pt x="728" y="475"/>
                      <a:pt x="457" y="488"/>
                      <a:pt x="395" y="488"/>
                    </a:cubicBezTo>
                    <a:cubicBezTo>
                      <a:pt x="321" y="488"/>
                      <a:pt x="260" y="512"/>
                      <a:pt x="223" y="574"/>
                    </a:cubicBezTo>
                    <a:cubicBezTo>
                      <a:pt x="173" y="648"/>
                      <a:pt x="531" y="648"/>
                      <a:pt x="605" y="648"/>
                    </a:cubicBezTo>
                    <a:cubicBezTo>
                      <a:pt x="469" y="685"/>
                      <a:pt x="334" y="709"/>
                      <a:pt x="198" y="709"/>
                    </a:cubicBezTo>
                    <a:cubicBezTo>
                      <a:pt x="112" y="709"/>
                      <a:pt x="63" y="759"/>
                      <a:pt x="112" y="796"/>
                    </a:cubicBezTo>
                    <a:cubicBezTo>
                      <a:pt x="160" y="804"/>
                      <a:pt x="209" y="809"/>
                      <a:pt x="259" y="809"/>
                    </a:cubicBezTo>
                    <a:cubicBezTo>
                      <a:pt x="351" y="809"/>
                      <a:pt x="443" y="795"/>
                      <a:pt x="531" y="771"/>
                    </a:cubicBezTo>
                    <a:cubicBezTo>
                      <a:pt x="536" y="770"/>
                      <a:pt x="541" y="770"/>
                      <a:pt x="546" y="770"/>
                    </a:cubicBezTo>
                    <a:cubicBezTo>
                      <a:pt x="612" y="770"/>
                      <a:pt x="474" y="859"/>
                      <a:pt x="358" y="894"/>
                    </a:cubicBezTo>
                    <a:cubicBezTo>
                      <a:pt x="294" y="922"/>
                      <a:pt x="222" y="936"/>
                      <a:pt x="149" y="936"/>
                    </a:cubicBezTo>
                    <a:cubicBezTo>
                      <a:pt x="124" y="936"/>
                      <a:pt x="99" y="934"/>
                      <a:pt x="75" y="931"/>
                    </a:cubicBezTo>
                    <a:cubicBezTo>
                      <a:pt x="1" y="931"/>
                      <a:pt x="26" y="993"/>
                      <a:pt x="38" y="1042"/>
                    </a:cubicBezTo>
                    <a:cubicBezTo>
                      <a:pt x="43" y="1070"/>
                      <a:pt x="75" y="1078"/>
                      <a:pt x="115" y="1078"/>
                    </a:cubicBezTo>
                    <a:cubicBezTo>
                      <a:pt x="163" y="1078"/>
                      <a:pt x="225" y="1067"/>
                      <a:pt x="272" y="1067"/>
                    </a:cubicBezTo>
                    <a:cubicBezTo>
                      <a:pt x="346" y="1067"/>
                      <a:pt x="321" y="1079"/>
                      <a:pt x="395" y="1165"/>
                    </a:cubicBezTo>
                    <a:cubicBezTo>
                      <a:pt x="414" y="1187"/>
                      <a:pt x="424" y="1196"/>
                      <a:pt x="431" y="1196"/>
                    </a:cubicBezTo>
                    <a:cubicBezTo>
                      <a:pt x="447" y="1196"/>
                      <a:pt x="440" y="1147"/>
                      <a:pt x="457" y="1104"/>
                    </a:cubicBezTo>
                    <a:cubicBezTo>
                      <a:pt x="466" y="1091"/>
                      <a:pt x="476" y="1087"/>
                      <a:pt x="486" y="1087"/>
                    </a:cubicBezTo>
                    <a:cubicBezTo>
                      <a:pt x="515" y="1087"/>
                      <a:pt x="543" y="1128"/>
                      <a:pt x="543" y="1128"/>
                    </a:cubicBezTo>
                    <a:cubicBezTo>
                      <a:pt x="592" y="1104"/>
                      <a:pt x="642" y="1067"/>
                      <a:pt x="691" y="1042"/>
                    </a:cubicBezTo>
                    <a:cubicBezTo>
                      <a:pt x="740" y="993"/>
                      <a:pt x="789" y="956"/>
                      <a:pt x="851" y="919"/>
                    </a:cubicBezTo>
                    <a:cubicBezTo>
                      <a:pt x="865" y="908"/>
                      <a:pt x="880" y="904"/>
                      <a:pt x="893" y="904"/>
                    </a:cubicBezTo>
                    <a:cubicBezTo>
                      <a:pt x="926" y="904"/>
                      <a:pt x="948" y="933"/>
                      <a:pt x="913" y="968"/>
                    </a:cubicBezTo>
                    <a:cubicBezTo>
                      <a:pt x="863" y="1030"/>
                      <a:pt x="876" y="1079"/>
                      <a:pt x="950" y="1079"/>
                    </a:cubicBezTo>
                    <a:cubicBezTo>
                      <a:pt x="956" y="1080"/>
                      <a:pt x="964" y="1081"/>
                      <a:pt x="971" y="1081"/>
                    </a:cubicBezTo>
                    <a:cubicBezTo>
                      <a:pt x="1048" y="1081"/>
                      <a:pt x="1166" y="1030"/>
                      <a:pt x="1233" y="1030"/>
                    </a:cubicBezTo>
                    <a:cubicBezTo>
                      <a:pt x="1319" y="1030"/>
                      <a:pt x="1406" y="1030"/>
                      <a:pt x="1492" y="1018"/>
                    </a:cubicBezTo>
                    <a:cubicBezTo>
                      <a:pt x="1498" y="1017"/>
                      <a:pt x="1503" y="1016"/>
                      <a:pt x="1507" y="1016"/>
                    </a:cubicBezTo>
                    <a:cubicBezTo>
                      <a:pt x="1576" y="1016"/>
                      <a:pt x="1461" y="1105"/>
                      <a:pt x="1356" y="1128"/>
                    </a:cubicBezTo>
                    <a:cubicBezTo>
                      <a:pt x="1336" y="1130"/>
                      <a:pt x="1316" y="1131"/>
                      <a:pt x="1296" y="1131"/>
                    </a:cubicBezTo>
                    <a:cubicBezTo>
                      <a:pt x="1256" y="1131"/>
                      <a:pt x="1219" y="1128"/>
                      <a:pt x="1184" y="1128"/>
                    </a:cubicBezTo>
                    <a:cubicBezTo>
                      <a:pt x="1131" y="1128"/>
                      <a:pt x="1085" y="1135"/>
                      <a:pt x="1048" y="1165"/>
                    </a:cubicBezTo>
                    <a:cubicBezTo>
                      <a:pt x="962" y="1227"/>
                      <a:pt x="863" y="1239"/>
                      <a:pt x="765" y="1289"/>
                    </a:cubicBezTo>
                    <a:cubicBezTo>
                      <a:pt x="654" y="1350"/>
                      <a:pt x="814" y="1412"/>
                      <a:pt x="913" y="1449"/>
                    </a:cubicBezTo>
                    <a:cubicBezTo>
                      <a:pt x="925" y="1454"/>
                      <a:pt x="942" y="1456"/>
                      <a:pt x="960" y="1456"/>
                    </a:cubicBezTo>
                    <a:cubicBezTo>
                      <a:pt x="1087" y="1456"/>
                      <a:pt x="1334" y="1359"/>
                      <a:pt x="1430" y="1338"/>
                    </a:cubicBezTo>
                    <a:cubicBezTo>
                      <a:pt x="1541" y="1313"/>
                      <a:pt x="1590" y="1301"/>
                      <a:pt x="1714" y="1264"/>
                    </a:cubicBezTo>
                    <a:cubicBezTo>
                      <a:pt x="1837" y="1239"/>
                      <a:pt x="1960" y="1141"/>
                      <a:pt x="2022" y="1141"/>
                    </a:cubicBezTo>
                    <a:cubicBezTo>
                      <a:pt x="2037" y="1138"/>
                      <a:pt x="2049" y="1136"/>
                      <a:pt x="2058" y="1136"/>
                    </a:cubicBezTo>
                    <a:cubicBezTo>
                      <a:pt x="2087" y="1136"/>
                      <a:pt x="2099" y="1150"/>
                      <a:pt x="2145" y="1178"/>
                    </a:cubicBezTo>
                    <a:cubicBezTo>
                      <a:pt x="2162" y="1188"/>
                      <a:pt x="2172" y="1192"/>
                      <a:pt x="2180" y="1192"/>
                    </a:cubicBezTo>
                    <a:cubicBezTo>
                      <a:pt x="2202" y="1192"/>
                      <a:pt x="2209" y="1161"/>
                      <a:pt x="2280" y="1116"/>
                    </a:cubicBezTo>
                    <a:cubicBezTo>
                      <a:pt x="2315" y="1090"/>
                      <a:pt x="2328" y="1081"/>
                      <a:pt x="2335" y="1081"/>
                    </a:cubicBezTo>
                    <a:cubicBezTo>
                      <a:pt x="2347" y="1081"/>
                      <a:pt x="2335" y="1112"/>
                      <a:pt x="2391" y="1128"/>
                    </a:cubicBezTo>
                    <a:cubicBezTo>
                      <a:pt x="2514" y="1128"/>
                      <a:pt x="2638" y="1091"/>
                      <a:pt x="2749" y="1030"/>
                    </a:cubicBezTo>
                    <a:cubicBezTo>
                      <a:pt x="2835" y="981"/>
                      <a:pt x="2786" y="845"/>
                      <a:pt x="2835" y="796"/>
                    </a:cubicBezTo>
                    <a:cubicBezTo>
                      <a:pt x="2872" y="722"/>
                      <a:pt x="2847" y="636"/>
                      <a:pt x="2773" y="599"/>
                    </a:cubicBezTo>
                    <a:cubicBezTo>
                      <a:pt x="2724" y="562"/>
                      <a:pt x="2650" y="549"/>
                      <a:pt x="2588" y="549"/>
                    </a:cubicBezTo>
                    <a:cubicBezTo>
                      <a:pt x="2514" y="549"/>
                      <a:pt x="2551" y="660"/>
                      <a:pt x="2539" y="697"/>
                    </a:cubicBezTo>
                    <a:cubicBezTo>
                      <a:pt x="2535" y="709"/>
                      <a:pt x="2530" y="713"/>
                      <a:pt x="2524" y="713"/>
                    </a:cubicBezTo>
                    <a:cubicBezTo>
                      <a:pt x="2510" y="713"/>
                      <a:pt x="2490" y="693"/>
                      <a:pt x="2465" y="685"/>
                    </a:cubicBezTo>
                    <a:cubicBezTo>
                      <a:pt x="2416" y="673"/>
                      <a:pt x="2280" y="611"/>
                      <a:pt x="2280" y="549"/>
                    </a:cubicBezTo>
                    <a:cubicBezTo>
                      <a:pt x="2274" y="512"/>
                      <a:pt x="2259" y="503"/>
                      <a:pt x="2240" y="503"/>
                    </a:cubicBezTo>
                    <a:cubicBezTo>
                      <a:pt x="2222" y="503"/>
                      <a:pt x="2200" y="512"/>
                      <a:pt x="2182" y="512"/>
                    </a:cubicBezTo>
                    <a:cubicBezTo>
                      <a:pt x="2157" y="512"/>
                      <a:pt x="2120" y="475"/>
                      <a:pt x="2157" y="463"/>
                    </a:cubicBezTo>
                    <a:cubicBezTo>
                      <a:pt x="2206" y="438"/>
                      <a:pt x="2182" y="389"/>
                      <a:pt x="2157" y="328"/>
                    </a:cubicBezTo>
                    <a:cubicBezTo>
                      <a:pt x="2120" y="241"/>
                      <a:pt x="2096" y="155"/>
                      <a:pt x="2083" y="69"/>
                    </a:cubicBezTo>
                    <a:cubicBezTo>
                      <a:pt x="2077" y="19"/>
                      <a:pt x="2059" y="0"/>
                      <a:pt x="203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5" name="Google Shape;2685;p55"/>
              <p:cNvSpPr/>
              <p:nvPr/>
            </p:nvSpPr>
            <p:spPr>
              <a:xfrm>
                <a:off x="2804400" y="4359600"/>
                <a:ext cx="12150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318" extrusionOk="0">
                    <a:moveTo>
                      <a:pt x="436" y="1"/>
                    </a:moveTo>
                    <a:cubicBezTo>
                      <a:pt x="435" y="1"/>
                      <a:pt x="433" y="1"/>
                      <a:pt x="432" y="1"/>
                    </a:cubicBezTo>
                    <a:cubicBezTo>
                      <a:pt x="370" y="14"/>
                      <a:pt x="0" y="223"/>
                      <a:pt x="50" y="260"/>
                    </a:cubicBezTo>
                    <a:cubicBezTo>
                      <a:pt x="84" y="286"/>
                      <a:pt x="161" y="318"/>
                      <a:pt x="221" y="318"/>
                    </a:cubicBezTo>
                    <a:cubicBezTo>
                      <a:pt x="246" y="318"/>
                      <a:pt x="269" y="312"/>
                      <a:pt x="284" y="297"/>
                    </a:cubicBezTo>
                    <a:cubicBezTo>
                      <a:pt x="332" y="237"/>
                      <a:pt x="486" y="1"/>
                      <a:pt x="4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6" name="Google Shape;2686;p55"/>
              <p:cNvSpPr/>
              <p:nvPr/>
            </p:nvSpPr>
            <p:spPr>
              <a:xfrm>
                <a:off x="2783525" y="4338000"/>
                <a:ext cx="443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956" extrusionOk="0">
                    <a:moveTo>
                      <a:pt x="1474" y="0"/>
                    </a:moveTo>
                    <a:cubicBezTo>
                      <a:pt x="1426" y="0"/>
                      <a:pt x="1462" y="38"/>
                      <a:pt x="1451" y="114"/>
                    </a:cubicBezTo>
                    <a:cubicBezTo>
                      <a:pt x="1451" y="147"/>
                      <a:pt x="1415" y="158"/>
                      <a:pt x="1357" y="158"/>
                    </a:cubicBezTo>
                    <a:cubicBezTo>
                      <a:pt x="1264" y="158"/>
                      <a:pt x="1115" y="129"/>
                      <a:pt x="971" y="114"/>
                    </a:cubicBezTo>
                    <a:cubicBezTo>
                      <a:pt x="967" y="113"/>
                      <a:pt x="962" y="113"/>
                      <a:pt x="958" y="113"/>
                    </a:cubicBezTo>
                    <a:cubicBezTo>
                      <a:pt x="746" y="113"/>
                      <a:pt x="660" y="411"/>
                      <a:pt x="540" y="471"/>
                    </a:cubicBezTo>
                    <a:cubicBezTo>
                      <a:pt x="404" y="533"/>
                      <a:pt x="441" y="570"/>
                      <a:pt x="380" y="619"/>
                    </a:cubicBezTo>
                    <a:cubicBezTo>
                      <a:pt x="306" y="668"/>
                      <a:pt x="219" y="644"/>
                      <a:pt x="108" y="693"/>
                    </a:cubicBezTo>
                    <a:cubicBezTo>
                      <a:pt x="29" y="728"/>
                      <a:pt x="0" y="757"/>
                      <a:pt x="22" y="757"/>
                    </a:cubicBezTo>
                    <a:cubicBezTo>
                      <a:pt x="30" y="757"/>
                      <a:pt x="47" y="753"/>
                      <a:pt x="71" y="742"/>
                    </a:cubicBezTo>
                    <a:cubicBezTo>
                      <a:pt x="84" y="739"/>
                      <a:pt x="94" y="737"/>
                      <a:pt x="102" y="737"/>
                    </a:cubicBezTo>
                    <a:cubicBezTo>
                      <a:pt x="151" y="737"/>
                      <a:pt x="90" y="806"/>
                      <a:pt x="47" y="902"/>
                    </a:cubicBezTo>
                    <a:cubicBezTo>
                      <a:pt x="32" y="942"/>
                      <a:pt x="33" y="955"/>
                      <a:pt x="44" y="955"/>
                    </a:cubicBezTo>
                    <a:cubicBezTo>
                      <a:pt x="61" y="955"/>
                      <a:pt x="101" y="924"/>
                      <a:pt x="145" y="902"/>
                    </a:cubicBezTo>
                    <a:cubicBezTo>
                      <a:pt x="177" y="881"/>
                      <a:pt x="199" y="874"/>
                      <a:pt x="219" y="874"/>
                    </a:cubicBezTo>
                    <a:cubicBezTo>
                      <a:pt x="247" y="874"/>
                      <a:pt x="270" y="888"/>
                      <a:pt x="306" y="902"/>
                    </a:cubicBezTo>
                    <a:cubicBezTo>
                      <a:pt x="322" y="908"/>
                      <a:pt x="336" y="910"/>
                      <a:pt x="348" y="910"/>
                    </a:cubicBezTo>
                    <a:cubicBezTo>
                      <a:pt x="392" y="910"/>
                      <a:pt x="418" y="879"/>
                      <a:pt x="466" y="841"/>
                    </a:cubicBezTo>
                    <a:cubicBezTo>
                      <a:pt x="483" y="830"/>
                      <a:pt x="494" y="826"/>
                      <a:pt x="502" y="826"/>
                    </a:cubicBezTo>
                    <a:cubicBezTo>
                      <a:pt x="524" y="826"/>
                      <a:pt x="525" y="858"/>
                      <a:pt x="552" y="902"/>
                    </a:cubicBezTo>
                    <a:cubicBezTo>
                      <a:pt x="573" y="936"/>
                      <a:pt x="589" y="944"/>
                      <a:pt x="615" y="944"/>
                    </a:cubicBezTo>
                    <a:cubicBezTo>
                      <a:pt x="635" y="944"/>
                      <a:pt x="662" y="939"/>
                      <a:pt x="700" y="939"/>
                    </a:cubicBezTo>
                    <a:cubicBezTo>
                      <a:pt x="798" y="939"/>
                      <a:pt x="774" y="878"/>
                      <a:pt x="786" y="816"/>
                    </a:cubicBezTo>
                    <a:cubicBezTo>
                      <a:pt x="796" y="775"/>
                      <a:pt x="815" y="751"/>
                      <a:pt x="835" y="751"/>
                    </a:cubicBezTo>
                    <a:cubicBezTo>
                      <a:pt x="839" y="751"/>
                      <a:pt x="843" y="752"/>
                      <a:pt x="848" y="754"/>
                    </a:cubicBezTo>
                    <a:cubicBezTo>
                      <a:pt x="865" y="772"/>
                      <a:pt x="888" y="795"/>
                      <a:pt x="913" y="795"/>
                    </a:cubicBezTo>
                    <a:cubicBezTo>
                      <a:pt x="924" y="795"/>
                      <a:pt x="935" y="790"/>
                      <a:pt x="946" y="779"/>
                    </a:cubicBezTo>
                    <a:cubicBezTo>
                      <a:pt x="983" y="742"/>
                      <a:pt x="983" y="693"/>
                      <a:pt x="983" y="594"/>
                    </a:cubicBezTo>
                    <a:cubicBezTo>
                      <a:pt x="983" y="529"/>
                      <a:pt x="983" y="506"/>
                      <a:pt x="986" y="506"/>
                    </a:cubicBezTo>
                    <a:cubicBezTo>
                      <a:pt x="988" y="506"/>
                      <a:pt x="990" y="517"/>
                      <a:pt x="996" y="533"/>
                    </a:cubicBezTo>
                    <a:cubicBezTo>
                      <a:pt x="1004" y="545"/>
                      <a:pt x="1016" y="550"/>
                      <a:pt x="1029" y="550"/>
                    </a:cubicBezTo>
                    <a:cubicBezTo>
                      <a:pt x="1054" y="550"/>
                      <a:pt x="1082" y="529"/>
                      <a:pt x="1082" y="496"/>
                    </a:cubicBezTo>
                    <a:cubicBezTo>
                      <a:pt x="1091" y="460"/>
                      <a:pt x="1118" y="431"/>
                      <a:pt x="1161" y="431"/>
                    </a:cubicBezTo>
                    <a:cubicBezTo>
                      <a:pt x="1177" y="431"/>
                      <a:pt x="1196" y="436"/>
                      <a:pt x="1217" y="446"/>
                    </a:cubicBezTo>
                    <a:cubicBezTo>
                      <a:pt x="1304" y="483"/>
                      <a:pt x="1193" y="545"/>
                      <a:pt x="1193" y="668"/>
                    </a:cubicBezTo>
                    <a:cubicBezTo>
                      <a:pt x="1188" y="716"/>
                      <a:pt x="1216" y="732"/>
                      <a:pt x="1255" y="732"/>
                    </a:cubicBezTo>
                    <a:cubicBezTo>
                      <a:pt x="1316" y="732"/>
                      <a:pt x="1404" y="691"/>
                      <a:pt x="1427" y="668"/>
                    </a:cubicBezTo>
                    <a:cubicBezTo>
                      <a:pt x="1451" y="631"/>
                      <a:pt x="1464" y="582"/>
                      <a:pt x="1464" y="533"/>
                    </a:cubicBezTo>
                    <a:cubicBezTo>
                      <a:pt x="1464" y="533"/>
                      <a:pt x="1599" y="520"/>
                      <a:pt x="1649" y="508"/>
                    </a:cubicBezTo>
                    <a:cubicBezTo>
                      <a:pt x="1698" y="508"/>
                      <a:pt x="1624" y="446"/>
                      <a:pt x="1612" y="422"/>
                    </a:cubicBezTo>
                    <a:cubicBezTo>
                      <a:pt x="1612" y="385"/>
                      <a:pt x="1612" y="385"/>
                      <a:pt x="1673" y="372"/>
                    </a:cubicBezTo>
                    <a:cubicBezTo>
                      <a:pt x="1723" y="360"/>
                      <a:pt x="1673" y="262"/>
                      <a:pt x="1624" y="225"/>
                    </a:cubicBezTo>
                    <a:cubicBezTo>
                      <a:pt x="1587" y="200"/>
                      <a:pt x="1686" y="126"/>
                      <a:pt x="1723" y="101"/>
                    </a:cubicBezTo>
                    <a:cubicBezTo>
                      <a:pt x="1772" y="64"/>
                      <a:pt x="1587" y="27"/>
                      <a:pt x="1501" y="3"/>
                    </a:cubicBezTo>
                    <a:cubicBezTo>
                      <a:pt x="1490" y="1"/>
                      <a:pt x="1481" y="0"/>
                      <a:pt x="14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7" name="Google Shape;2687;p55"/>
              <p:cNvSpPr/>
              <p:nvPr/>
            </p:nvSpPr>
            <p:spPr>
              <a:xfrm>
                <a:off x="2831200" y="4348125"/>
                <a:ext cx="987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79" extrusionOk="0">
                    <a:moveTo>
                      <a:pt x="166" y="0"/>
                    </a:moveTo>
                    <a:cubicBezTo>
                      <a:pt x="151" y="0"/>
                      <a:pt x="137" y="2"/>
                      <a:pt x="124" y="4"/>
                    </a:cubicBezTo>
                    <a:cubicBezTo>
                      <a:pt x="0" y="17"/>
                      <a:pt x="185" y="78"/>
                      <a:pt x="296" y="78"/>
                    </a:cubicBezTo>
                    <a:cubicBezTo>
                      <a:pt x="395" y="78"/>
                      <a:pt x="279" y="0"/>
                      <a:pt x="1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8" name="Google Shape;2688;p55"/>
              <p:cNvSpPr/>
              <p:nvPr/>
            </p:nvSpPr>
            <p:spPr>
              <a:xfrm>
                <a:off x="2841050" y="4328500"/>
                <a:ext cx="234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938" h="507" extrusionOk="0">
                    <a:moveTo>
                      <a:pt x="789" y="1"/>
                    </a:moveTo>
                    <a:cubicBezTo>
                      <a:pt x="580" y="25"/>
                      <a:pt x="358" y="62"/>
                      <a:pt x="161" y="136"/>
                    </a:cubicBezTo>
                    <a:cubicBezTo>
                      <a:pt x="99" y="161"/>
                      <a:pt x="1" y="210"/>
                      <a:pt x="13" y="272"/>
                    </a:cubicBezTo>
                    <a:cubicBezTo>
                      <a:pt x="75" y="370"/>
                      <a:pt x="173" y="457"/>
                      <a:pt x="284" y="506"/>
                    </a:cubicBezTo>
                    <a:cubicBezTo>
                      <a:pt x="289" y="507"/>
                      <a:pt x="295" y="507"/>
                      <a:pt x="301" y="507"/>
                    </a:cubicBezTo>
                    <a:cubicBezTo>
                      <a:pt x="417" y="507"/>
                      <a:pt x="633" y="393"/>
                      <a:pt x="715" y="358"/>
                    </a:cubicBezTo>
                    <a:cubicBezTo>
                      <a:pt x="802" y="321"/>
                      <a:pt x="715" y="223"/>
                      <a:pt x="654" y="223"/>
                    </a:cubicBezTo>
                    <a:cubicBezTo>
                      <a:pt x="580" y="223"/>
                      <a:pt x="654" y="161"/>
                      <a:pt x="789" y="149"/>
                    </a:cubicBezTo>
                    <a:cubicBezTo>
                      <a:pt x="937" y="124"/>
                      <a:pt x="900" y="25"/>
                      <a:pt x="7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9" name="Google Shape;2689;p55"/>
              <p:cNvSpPr/>
              <p:nvPr/>
            </p:nvSpPr>
            <p:spPr>
              <a:xfrm>
                <a:off x="2828625" y="4330650"/>
                <a:ext cx="9625" cy="5325"/>
              </a:xfrm>
              <a:custGeom>
                <a:avLst/>
                <a:gdLst/>
                <a:ahLst/>
                <a:cxnLst/>
                <a:rect l="l" t="t" r="r" b="b"/>
                <a:pathLst>
                  <a:path w="385" h="213" extrusionOk="0">
                    <a:moveTo>
                      <a:pt x="166" y="1"/>
                    </a:moveTo>
                    <a:cubicBezTo>
                      <a:pt x="162" y="1"/>
                      <a:pt x="157" y="1"/>
                      <a:pt x="153" y="1"/>
                    </a:cubicBezTo>
                    <a:cubicBezTo>
                      <a:pt x="0" y="1"/>
                      <a:pt x="171" y="212"/>
                      <a:pt x="283" y="212"/>
                    </a:cubicBezTo>
                    <a:cubicBezTo>
                      <a:pt x="289" y="212"/>
                      <a:pt x="295" y="212"/>
                      <a:pt x="300" y="211"/>
                    </a:cubicBezTo>
                    <a:cubicBezTo>
                      <a:pt x="384" y="187"/>
                      <a:pt x="306" y="1"/>
                      <a:pt x="1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0" name="Google Shape;2690;p55"/>
              <p:cNvSpPr/>
              <p:nvPr/>
            </p:nvSpPr>
            <p:spPr>
              <a:xfrm>
                <a:off x="2841675" y="4318950"/>
                <a:ext cx="24650" cy="8150"/>
              </a:xfrm>
              <a:custGeom>
                <a:avLst/>
                <a:gdLst/>
                <a:ahLst/>
                <a:cxnLst/>
                <a:rect l="l" t="t" r="r" b="b"/>
                <a:pathLst>
                  <a:path w="986" h="326" extrusionOk="0">
                    <a:moveTo>
                      <a:pt x="594" y="0"/>
                    </a:moveTo>
                    <a:cubicBezTo>
                      <a:pt x="516" y="0"/>
                      <a:pt x="366" y="126"/>
                      <a:pt x="271" y="161"/>
                    </a:cubicBezTo>
                    <a:cubicBezTo>
                      <a:pt x="173" y="198"/>
                      <a:pt x="0" y="223"/>
                      <a:pt x="50" y="260"/>
                    </a:cubicBezTo>
                    <a:cubicBezTo>
                      <a:pt x="64" y="274"/>
                      <a:pt x="82" y="279"/>
                      <a:pt x="104" y="279"/>
                    </a:cubicBezTo>
                    <a:cubicBezTo>
                      <a:pt x="137" y="279"/>
                      <a:pt x="177" y="267"/>
                      <a:pt x="222" y="260"/>
                    </a:cubicBezTo>
                    <a:cubicBezTo>
                      <a:pt x="298" y="260"/>
                      <a:pt x="316" y="326"/>
                      <a:pt x="394" y="326"/>
                    </a:cubicBezTo>
                    <a:cubicBezTo>
                      <a:pt x="405" y="326"/>
                      <a:pt x="418" y="324"/>
                      <a:pt x="432" y="321"/>
                    </a:cubicBezTo>
                    <a:cubicBezTo>
                      <a:pt x="481" y="309"/>
                      <a:pt x="542" y="297"/>
                      <a:pt x="604" y="297"/>
                    </a:cubicBezTo>
                    <a:cubicBezTo>
                      <a:pt x="621" y="299"/>
                      <a:pt x="639" y="300"/>
                      <a:pt x="657" y="300"/>
                    </a:cubicBezTo>
                    <a:cubicBezTo>
                      <a:pt x="741" y="300"/>
                      <a:pt x="831" y="278"/>
                      <a:pt x="912" y="247"/>
                    </a:cubicBezTo>
                    <a:cubicBezTo>
                      <a:pt x="986" y="210"/>
                      <a:pt x="666" y="13"/>
                      <a:pt x="604" y="1"/>
                    </a:cubicBezTo>
                    <a:cubicBezTo>
                      <a:pt x="601" y="0"/>
                      <a:pt x="597" y="0"/>
                      <a:pt x="5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1" name="Google Shape;2691;p55"/>
              <p:cNvSpPr/>
              <p:nvPr/>
            </p:nvSpPr>
            <p:spPr>
              <a:xfrm>
                <a:off x="2904200" y="4349150"/>
                <a:ext cx="33175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1004" extrusionOk="0">
                    <a:moveTo>
                      <a:pt x="553" y="1"/>
                    </a:moveTo>
                    <a:cubicBezTo>
                      <a:pt x="506" y="1"/>
                      <a:pt x="393" y="20"/>
                      <a:pt x="309" y="62"/>
                    </a:cubicBezTo>
                    <a:cubicBezTo>
                      <a:pt x="267" y="83"/>
                      <a:pt x="261" y="89"/>
                      <a:pt x="272" y="89"/>
                    </a:cubicBezTo>
                    <a:cubicBezTo>
                      <a:pt x="295" y="89"/>
                      <a:pt x="391" y="62"/>
                      <a:pt x="432" y="62"/>
                    </a:cubicBezTo>
                    <a:cubicBezTo>
                      <a:pt x="493" y="62"/>
                      <a:pt x="456" y="87"/>
                      <a:pt x="444" y="124"/>
                    </a:cubicBezTo>
                    <a:cubicBezTo>
                      <a:pt x="419" y="161"/>
                      <a:pt x="493" y="210"/>
                      <a:pt x="617" y="234"/>
                    </a:cubicBezTo>
                    <a:cubicBezTo>
                      <a:pt x="740" y="271"/>
                      <a:pt x="715" y="345"/>
                      <a:pt x="617" y="358"/>
                    </a:cubicBezTo>
                    <a:cubicBezTo>
                      <a:pt x="530" y="370"/>
                      <a:pt x="617" y="382"/>
                      <a:pt x="715" y="382"/>
                    </a:cubicBezTo>
                    <a:cubicBezTo>
                      <a:pt x="801" y="382"/>
                      <a:pt x="752" y="456"/>
                      <a:pt x="715" y="469"/>
                    </a:cubicBezTo>
                    <a:cubicBezTo>
                      <a:pt x="712" y="470"/>
                      <a:pt x="709" y="471"/>
                      <a:pt x="704" y="471"/>
                    </a:cubicBezTo>
                    <a:cubicBezTo>
                      <a:pt x="642" y="471"/>
                      <a:pt x="462" y="302"/>
                      <a:pt x="358" y="198"/>
                    </a:cubicBezTo>
                    <a:cubicBezTo>
                      <a:pt x="322" y="162"/>
                      <a:pt x="298" y="149"/>
                      <a:pt x="277" y="149"/>
                    </a:cubicBezTo>
                    <a:cubicBezTo>
                      <a:pt x="239" y="149"/>
                      <a:pt x="211" y="191"/>
                      <a:pt x="148" y="222"/>
                    </a:cubicBezTo>
                    <a:cubicBezTo>
                      <a:pt x="62" y="271"/>
                      <a:pt x="136" y="271"/>
                      <a:pt x="247" y="271"/>
                    </a:cubicBezTo>
                    <a:cubicBezTo>
                      <a:pt x="370" y="271"/>
                      <a:pt x="210" y="308"/>
                      <a:pt x="148" y="382"/>
                    </a:cubicBezTo>
                    <a:cubicBezTo>
                      <a:pt x="87" y="444"/>
                      <a:pt x="173" y="407"/>
                      <a:pt x="296" y="432"/>
                    </a:cubicBezTo>
                    <a:cubicBezTo>
                      <a:pt x="432" y="469"/>
                      <a:pt x="296" y="543"/>
                      <a:pt x="222" y="543"/>
                    </a:cubicBezTo>
                    <a:cubicBezTo>
                      <a:pt x="136" y="543"/>
                      <a:pt x="1" y="604"/>
                      <a:pt x="1" y="678"/>
                    </a:cubicBezTo>
                    <a:cubicBezTo>
                      <a:pt x="1" y="707"/>
                      <a:pt x="1" y="716"/>
                      <a:pt x="8" y="716"/>
                    </a:cubicBezTo>
                    <a:cubicBezTo>
                      <a:pt x="22" y="716"/>
                      <a:pt x="66" y="678"/>
                      <a:pt x="198" y="678"/>
                    </a:cubicBezTo>
                    <a:cubicBezTo>
                      <a:pt x="346" y="666"/>
                      <a:pt x="481" y="641"/>
                      <a:pt x="617" y="604"/>
                    </a:cubicBezTo>
                    <a:cubicBezTo>
                      <a:pt x="656" y="596"/>
                      <a:pt x="685" y="592"/>
                      <a:pt x="707" y="592"/>
                    </a:cubicBezTo>
                    <a:cubicBezTo>
                      <a:pt x="784" y="592"/>
                      <a:pt x="774" y="632"/>
                      <a:pt x="764" y="641"/>
                    </a:cubicBezTo>
                    <a:cubicBezTo>
                      <a:pt x="678" y="678"/>
                      <a:pt x="604" y="715"/>
                      <a:pt x="518" y="764"/>
                    </a:cubicBezTo>
                    <a:cubicBezTo>
                      <a:pt x="493" y="801"/>
                      <a:pt x="543" y="801"/>
                      <a:pt x="641" y="863"/>
                    </a:cubicBezTo>
                    <a:cubicBezTo>
                      <a:pt x="740" y="912"/>
                      <a:pt x="617" y="900"/>
                      <a:pt x="592" y="961"/>
                    </a:cubicBezTo>
                    <a:cubicBezTo>
                      <a:pt x="585" y="996"/>
                      <a:pt x="670" y="1003"/>
                      <a:pt x="771" y="1003"/>
                    </a:cubicBezTo>
                    <a:cubicBezTo>
                      <a:pt x="853" y="1003"/>
                      <a:pt x="945" y="998"/>
                      <a:pt x="1011" y="998"/>
                    </a:cubicBezTo>
                    <a:cubicBezTo>
                      <a:pt x="1060" y="998"/>
                      <a:pt x="1220" y="949"/>
                      <a:pt x="1196" y="912"/>
                    </a:cubicBezTo>
                    <a:cubicBezTo>
                      <a:pt x="1183" y="875"/>
                      <a:pt x="1097" y="752"/>
                      <a:pt x="1134" y="715"/>
                    </a:cubicBezTo>
                    <a:cubicBezTo>
                      <a:pt x="1138" y="712"/>
                      <a:pt x="1141" y="710"/>
                      <a:pt x="1145" y="710"/>
                    </a:cubicBezTo>
                    <a:cubicBezTo>
                      <a:pt x="1170" y="710"/>
                      <a:pt x="1204" y="766"/>
                      <a:pt x="1257" y="777"/>
                    </a:cubicBezTo>
                    <a:cubicBezTo>
                      <a:pt x="1260" y="777"/>
                      <a:pt x="1262" y="777"/>
                      <a:pt x="1264" y="777"/>
                    </a:cubicBezTo>
                    <a:cubicBezTo>
                      <a:pt x="1326" y="777"/>
                      <a:pt x="1256" y="616"/>
                      <a:pt x="1220" y="604"/>
                    </a:cubicBezTo>
                    <a:cubicBezTo>
                      <a:pt x="1171" y="592"/>
                      <a:pt x="1208" y="432"/>
                      <a:pt x="1220" y="345"/>
                    </a:cubicBezTo>
                    <a:cubicBezTo>
                      <a:pt x="1220" y="259"/>
                      <a:pt x="1196" y="259"/>
                      <a:pt x="1196" y="234"/>
                    </a:cubicBezTo>
                    <a:cubicBezTo>
                      <a:pt x="1146" y="161"/>
                      <a:pt x="1097" y="99"/>
                      <a:pt x="1036" y="50"/>
                    </a:cubicBezTo>
                    <a:cubicBezTo>
                      <a:pt x="1029" y="44"/>
                      <a:pt x="1021" y="42"/>
                      <a:pt x="1013" y="42"/>
                    </a:cubicBezTo>
                    <a:cubicBezTo>
                      <a:pt x="966" y="42"/>
                      <a:pt x="904" y="127"/>
                      <a:pt x="851" y="148"/>
                    </a:cubicBezTo>
                    <a:cubicBezTo>
                      <a:pt x="839" y="152"/>
                      <a:pt x="826" y="154"/>
                      <a:pt x="813" y="154"/>
                    </a:cubicBezTo>
                    <a:cubicBezTo>
                      <a:pt x="748" y="154"/>
                      <a:pt x="674" y="109"/>
                      <a:pt x="592" y="99"/>
                    </a:cubicBezTo>
                    <a:cubicBezTo>
                      <a:pt x="493" y="87"/>
                      <a:pt x="506" y="25"/>
                      <a:pt x="567" y="13"/>
                    </a:cubicBezTo>
                    <a:cubicBezTo>
                      <a:pt x="583" y="5"/>
                      <a:pt x="575" y="1"/>
                      <a:pt x="5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2" name="Google Shape;2692;p55"/>
              <p:cNvSpPr/>
              <p:nvPr/>
            </p:nvSpPr>
            <p:spPr>
              <a:xfrm>
                <a:off x="2900225" y="4360550"/>
                <a:ext cx="10475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419" h="137" extrusionOk="0">
                    <a:moveTo>
                      <a:pt x="295" y="0"/>
                    </a:moveTo>
                    <a:cubicBezTo>
                      <a:pt x="165" y="0"/>
                      <a:pt x="1" y="137"/>
                      <a:pt x="31" y="137"/>
                    </a:cubicBezTo>
                    <a:cubicBezTo>
                      <a:pt x="33" y="137"/>
                      <a:pt x="34" y="136"/>
                      <a:pt x="36" y="136"/>
                    </a:cubicBezTo>
                    <a:cubicBezTo>
                      <a:pt x="160" y="111"/>
                      <a:pt x="418" y="0"/>
                      <a:pt x="2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3" name="Google Shape;2693;p55"/>
              <p:cNvSpPr/>
              <p:nvPr/>
            </p:nvSpPr>
            <p:spPr>
              <a:xfrm>
                <a:off x="2897125" y="4359275"/>
                <a:ext cx="9000" cy="22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89" extrusionOk="0">
                    <a:moveTo>
                      <a:pt x="298" y="1"/>
                    </a:moveTo>
                    <a:cubicBezTo>
                      <a:pt x="294" y="1"/>
                      <a:pt x="289" y="1"/>
                      <a:pt x="284" y="2"/>
                    </a:cubicBezTo>
                    <a:cubicBezTo>
                      <a:pt x="185" y="2"/>
                      <a:pt x="0" y="88"/>
                      <a:pt x="49" y="88"/>
                    </a:cubicBezTo>
                    <a:cubicBezTo>
                      <a:pt x="177" y="88"/>
                      <a:pt x="359" y="1"/>
                      <a:pt x="29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4" name="Google Shape;2694;p55"/>
              <p:cNvSpPr/>
              <p:nvPr/>
            </p:nvSpPr>
            <p:spPr>
              <a:xfrm>
                <a:off x="2892575" y="4355650"/>
                <a:ext cx="1165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466" h="161" extrusionOk="0">
                    <a:moveTo>
                      <a:pt x="432" y="0"/>
                    </a:moveTo>
                    <a:cubicBezTo>
                      <a:pt x="325" y="0"/>
                      <a:pt x="1" y="93"/>
                      <a:pt x="84" y="135"/>
                    </a:cubicBezTo>
                    <a:cubicBezTo>
                      <a:pt x="122" y="152"/>
                      <a:pt x="164" y="161"/>
                      <a:pt x="206" y="161"/>
                    </a:cubicBezTo>
                    <a:cubicBezTo>
                      <a:pt x="310" y="161"/>
                      <a:pt x="413" y="108"/>
                      <a:pt x="466" y="11"/>
                    </a:cubicBezTo>
                    <a:cubicBezTo>
                      <a:pt x="466" y="3"/>
                      <a:pt x="453" y="0"/>
                      <a:pt x="4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5" name="Google Shape;2695;p55"/>
              <p:cNvSpPr/>
              <p:nvPr/>
            </p:nvSpPr>
            <p:spPr>
              <a:xfrm>
                <a:off x="2892800" y="4350375"/>
                <a:ext cx="11125" cy="5325"/>
              </a:xfrm>
              <a:custGeom>
                <a:avLst/>
                <a:gdLst/>
                <a:ahLst/>
                <a:cxnLst/>
                <a:rect l="l" t="t" r="r" b="b"/>
                <a:pathLst>
                  <a:path w="445" h="213" extrusionOk="0">
                    <a:moveTo>
                      <a:pt x="75" y="1"/>
                    </a:moveTo>
                    <a:cubicBezTo>
                      <a:pt x="1" y="1"/>
                      <a:pt x="13" y="198"/>
                      <a:pt x="87" y="210"/>
                    </a:cubicBezTo>
                    <a:cubicBezTo>
                      <a:pt x="99" y="211"/>
                      <a:pt x="111" y="212"/>
                      <a:pt x="121" y="212"/>
                    </a:cubicBezTo>
                    <a:cubicBezTo>
                      <a:pt x="207" y="212"/>
                      <a:pt x="246" y="173"/>
                      <a:pt x="333" y="173"/>
                    </a:cubicBezTo>
                    <a:cubicBezTo>
                      <a:pt x="444" y="173"/>
                      <a:pt x="148" y="1"/>
                      <a:pt x="7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6" name="Google Shape;2696;p55"/>
              <p:cNvSpPr/>
              <p:nvPr/>
            </p:nvSpPr>
            <p:spPr>
              <a:xfrm>
                <a:off x="2882725" y="4334175"/>
                <a:ext cx="135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40" h="403" extrusionOk="0">
                    <a:moveTo>
                      <a:pt x="82" y="0"/>
                    </a:moveTo>
                    <a:cubicBezTo>
                      <a:pt x="0" y="0"/>
                      <a:pt x="249" y="402"/>
                      <a:pt x="317" y="402"/>
                    </a:cubicBezTo>
                    <a:cubicBezTo>
                      <a:pt x="539" y="378"/>
                      <a:pt x="256" y="70"/>
                      <a:pt x="108" y="8"/>
                    </a:cubicBezTo>
                    <a:cubicBezTo>
                      <a:pt x="97" y="3"/>
                      <a:pt x="89" y="0"/>
                      <a:pt x="8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7" name="Google Shape;2697;p55"/>
              <p:cNvSpPr/>
              <p:nvPr/>
            </p:nvSpPr>
            <p:spPr>
              <a:xfrm>
                <a:off x="2904425" y="4332100"/>
                <a:ext cx="10625" cy="2625"/>
              </a:xfrm>
              <a:custGeom>
                <a:avLst/>
                <a:gdLst/>
                <a:ahLst/>
                <a:cxnLst/>
                <a:rect l="l" t="t" r="r" b="b"/>
                <a:pathLst>
                  <a:path w="425" h="105" extrusionOk="0">
                    <a:moveTo>
                      <a:pt x="139" y="0"/>
                    </a:moveTo>
                    <a:cubicBezTo>
                      <a:pt x="122" y="0"/>
                      <a:pt x="105" y="2"/>
                      <a:pt x="90" y="5"/>
                    </a:cubicBezTo>
                    <a:cubicBezTo>
                      <a:pt x="1" y="35"/>
                      <a:pt x="88" y="104"/>
                      <a:pt x="235" y="104"/>
                    </a:cubicBezTo>
                    <a:cubicBezTo>
                      <a:pt x="270" y="104"/>
                      <a:pt x="308" y="100"/>
                      <a:pt x="349" y="91"/>
                    </a:cubicBezTo>
                    <a:cubicBezTo>
                      <a:pt x="424" y="69"/>
                      <a:pt x="263" y="0"/>
                      <a:pt x="1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8" name="Google Shape;2698;p55"/>
              <p:cNvSpPr/>
              <p:nvPr/>
            </p:nvSpPr>
            <p:spPr>
              <a:xfrm>
                <a:off x="2886025" y="4309800"/>
                <a:ext cx="40375" cy="23475"/>
              </a:xfrm>
              <a:custGeom>
                <a:avLst/>
                <a:gdLst/>
                <a:ahLst/>
                <a:cxnLst/>
                <a:rect l="l" t="t" r="r" b="b"/>
                <a:pathLst>
                  <a:path w="1615" h="939" extrusionOk="0">
                    <a:moveTo>
                      <a:pt x="557" y="0"/>
                    </a:moveTo>
                    <a:cubicBezTo>
                      <a:pt x="469" y="0"/>
                      <a:pt x="376" y="16"/>
                      <a:pt x="358" y="34"/>
                    </a:cubicBezTo>
                    <a:cubicBezTo>
                      <a:pt x="341" y="42"/>
                      <a:pt x="317" y="45"/>
                      <a:pt x="288" y="45"/>
                    </a:cubicBezTo>
                    <a:cubicBezTo>
                      <a:pt x="231" y="45"/>
                      <a:pt x="157" y="34"/>
                      <a:pt x="99" y="34"/>
                    </a:cubicBezTo>
                    <a:cubicBezTo>
                      <a:pt x="1" y="34"/>
                      <a:pt x="50" y="108"/>
                      <a:pt x="50" y="182"/>
                    </a:cubicBezTo>
                    <a:cubicBezTo>
                      <a:pt x="50" y="231"/>
                      <a:pt x="66" y="236"/>
                      <a:pt x="92" y="236"/>
                    </a:cubicBezTo>
                    <a:cubicBezTo>
                      <a:pt x="100" y="236"/>
                      <a:pt x="109" y="236"/>
                      <a:pt x="119" y="236"/>
                    </a:cubicBezTo>
                    <a:cubicBezTo>
                      <a:pt x="135" y="236"/>
                      <a:pt x="153" y="237"/>
                      <a:pt x="173" y="244"/>
                    </a:cubicBezTo>
                    <a:cubicBezTo>
                      <a:pt x="237" y="276"/>
                      <a:pt x="199" y="308"/>
                      <a:pt x="236" y="308"/>
                    </a:cubicBezTo>
                    <a:cubicBezTo>
                      <a:pt x="242" y="308"/>
                      <a:pt x="249" y="307"/>
                      <a:pt x="259" y="305"/>
                    </a:cubicBezTo>
                    <a:cubicBezTo>
                      <a:pt x="321" y="293"/>
                      <a:pt x="296" y="268"/>
                      <a:pt x="370" y="268"/>
                    </a:cubicBezTo>
                    <a:cubicBezTo>
                      <a:pt x="444" y="268"/>
                      <a:pt x="419" y="268"/>
                      <a:pt x="419" y="367"/>
                    </a:cubicBezTo>
                    <a:cubicBezTo>
                      <a:pt x="415" y="396"/>
                      <a:pt x="422" y="405"/>
                      <a:pt x="435" y="405"/>
                    </a:cubicBezTo>
                    <a:cubicBezTo>
                      <a:pt x="459" y="405"/>
                      <a:pt x="506" y="367"/>
                      <a:pt x="530" y="367"/>
                    </a:cubicBezTo>
                    <a:cubicBezTo>
                      <a:pt x="580" y="367"/>
                      <a:pt x="530" y="404"/>
                      <a:pt x="493" y="416"/>
                    </a:cubicBezTo>
                    <a:cubicBezTo>
                      <a:pt x="444" y="428"/>
                      <a:pt x="493" y="453"/>
                      <a:pt x="530" y="502"/>
                    </a:cubicBezTo>
                    <a:cubicBezTo>
                      <a:pt x="547" y="523"/>
                      <a:pt x="543" y="530"/>
                      <a:pt x="525" y="530"/>
                    </a:cubicBezTo>
                    <a:cubicBezTo>
                      <a:pt x="491" y="530"/>
                      <a:pt x="403" y="502"/>
                      <a:pt x="321" y="502"/>
                    </a:cubicBezTo>
                    <a:cubicBezTo>
                      <a:pt x="261" y="502"/>
                      <a:pt x="235" y="498"/>
                      <a:pt x="223" y="498"/>
                    </a:cubicBezTo>
                    <a:cubicBezTo>
                      <a:pt x="208" y="498"/>
                      <a:pt x="217" y="505"/>
                      <a:pt x="210" y="539"/>
                    </a:cubicBezTo>
                    <a:cubicBezTo>
                      <a:pt x="210" y="601"/>
                      <a:pt x="333" y="663"/>
                      <a:pt x="370" y="663"/>
                    </a:cubicBezTo>
                    <a:cubicBezTo>
                      <a:pt x="407" y="663"/>
                      <a:pt x="629" y="626"/>
                      <a:pt x="728" y="626"/>
                    </a:cubicBezTo>
                    <a:cubicBezTo>
                      <a:pt x="814" y="626"/>
                      <a:pt x="728" y="663"/>
                      <a:pt x="604" y="724"/>
                    </a:cubicBezTo>
                    <a:cubicBezTo>
                      <a:pt x="572" y="746"/>
                      <a:pt x="569" y="754"/>
                      <a:pt x="583" y="754"/>
                    </a:cubicBezTo>
                    <a:cubicBezTo>
                      <a:pt x="618" y="754"/>
                      <a:pt x="759" y="705"/>
                      <a:pt x="838" y="687"/>
                    </a:cubicBezTo>
                    <a:cubicBezTo>
                      <a:pt x="865" y="679"/>
                      <a:pt x="888" y="676"/>
                      <a:pt x="910" y="676"/>
                    </a:cubicBezTo>
                    <a:cubicBezTo>
                      <a:pt x="990" y="676"/>
                      <a:pt x="1047" y="722"/>
                      <a:pt x="1134" y="761"/>
                    </a:cubicBezTo>
                    <a:cubicBezTo>
                      <a:pt x="1245" y="823"/>
                      <a:pt x="1171" y="860"/>
                      <a:pt x="1257" y="909"/>
                    </a:cubicBezTo>
                    <a:cubicBezTo>
                      <a:pt x="1293" y="929"/>
                      <a:pt x="1332" y="939"/>
                      <a:pt x="1371" y="939"/>
                    </a:cubicBezTo>
                    <a:cubicBezTo>
                      <a:pt x="1450" y="939"/>
                      <a:pt x="1528" y="898"/>
                      <a:pt x="1578" y="823"/>
                    </a:cubicBezTo>
                    <a:cubicBezTo>
                      <a:pt x="1615" y="737"/>
                      <a:pt x="1528" y="687"/>
                      <a:pt x="1491" y="650"/>
                    </a:cubicBezTo>
                    <a:cubicBezTo>
                      <a:pt x="1430" y="564"/>
                      <a:pt x="1393" y="478"/>
                      <a:pt x="1368" y="392"/>
                    </a:cubicBezTo>
                    <a:cubicBezTo>
                      <a:pt x="1345" y="337"/>
                      <a:pt x="1296" y="327"/>
                      <a:pt x="1236" y="327"/>
                    </a:cubicBezTo>
                    <a:cubicBezTo>
                      <a:pt x="1201" y="327"/>
                      <a:pt x="1162" y="330"/>
                      <a:pt x="1122" y="330"/>
                    </a:cubicBezTo>
                    <a:cubicBezTo>
                      <a:pt x="1023" y="330"/>
                      <a:pt x="1085" y="318"/>
                      <a:pt x="1011" y="244"/>
                    </a:cubicBezTo>
                    <a:cubicBezTo>
                      <a:pt x="957" y="199"/>
                      <a:pt x="949" y="167"/>
                      <a:pt x="920" y="167"/>
                    </a:cubicBezTo>
                    <a:cubicBezTo>
                      <a:pt x="910" y="167"/>
                      <a:pt x="896" y="172"/>
                      <a:pt x="875" y="182"/>
                    </a:cubicBezTo>
                    <a:cubicBezTo>
                      <a:pt x="801" y="219"/>
                      <a:pt x="826" y="244"/>
                      <a:pt x="728" y="268"/>
                    </a:cubicBezTo>
                    <a:cubicBezTo>
                      <a:pt x="716" y="272"/>
                      <a:pt x="707" y="274"/>
                      <a:pt x="700" y="274"/>
                    </a:cubicBezTo>
                    <a:cubicBezTo>
                      <a:pt x="638" y="274"/>
                      <a:pt x="728" y="136"/>
                      <a:pt x="728" y="59"/>
                    </a:cubicBezTo>
                    <a:cubicBezTo>
                      <a:pt x="728" y="16"/>
                      <a:pt x="644" y="0"/>
                      <a:pt x="5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9" name="Google Shape;2699;p55"/>
              <p:cNvSpPr/>
              <p:nvPr/>
            </p:nvSpPr>
            <p:spPr>
              <a:xfrm>
                <a:off x="2917750" y="4297575"/>
                <a:ext cx="11725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469" h="228" extrusionOk="0">
                    <a:moveTo>
                      <a:pt x="245" y="0"/>
                    </a:moveTo>
                    <a:cubicBezTo>
                      <a:pt x="177" y="0"/>
                      <a:pt x="105" y="58"/>
                      <a:pt x="62" y="92"/>
                    </a:cubicBezTo>
                    <a:cubicBezTo>
                      <a:pt x="1" y="154"/>
                      <a:pt x="50" y="154"/>
                      <a:pt x="198" y="166"/>
                    </a:cubicBezTo>
                    <a:cubicBezTo>
                      <a:pt x="333" y="191"/>
                      <a:pt x="259" y="227"/>
                      <a:pt x="346" y="227"/>
                    </a:cubicBezTo>
                    <a:cubicBezTo>
                      <a:pt x="469" y="227"/>
                      <a:pt x="432" y="129"/>
                      <a:pt x="333" y="43"/>
                    </a:cubicBezTo>
                    <a:cubicBezTo>
                      <a:pt x="307" y="12"/>
                      <a:pt x="276" y="0"/>
                      <a:pt x="2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0" name="Google Shape;2700;p55"/>
              <p:cNvSpPr/>
              <p:nvPr/>
            </p:nvSpPr>
            <p:spPr>
              <a:xfrm>
                <a:off x="2927600" y="4318950"/>
                <a:ext cx="2467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87" h="572" extrusionOk="0">
                    <a:moveTo>
                      <a:pt x="136" y="1"/>
                    </a:moveTo>
                    <a:lnTo>
                      <a:pt x="136" y="1"/>
                    </a:lnTo>
                    <a:cubicBezTo>
                      <a:pt x="1" y="13"/>
                      <a:pt x="149" y="62"/>
                      <a:pt x="198" y="99"/>
                    </a:cubicBezTo>
                    <a:cubicBezTo>
                      <a:pt x="247" y="136"/>
                      <a:pt x="173" y="124"/>
                      <a:pt x="124" y="186"/>
                    </a:cubicBezTo>
                    <a:cubicBezTo>
                      <a:pt x="63" y="247"/>
                      <a:pt x="247" y="334"/>
                      <a:pt x="408" y="371"/>
                    </a:cubicBezTo>
                    <a:cubicBezTo>
                      <a:pt x="494" y="383"/>
                      <a:pt x="297" y="420"/>
                      <a:pt x="235" y="420"/>
                    </a:cubicBezTo>
                    <a:cubicBezTo>
                      <a:pt x="161" y="432"/>
                      <a:pt x="334" y="506"/>
                      <a:pt x="420" y="555"/>
                    </a:cubicBezTo>
                    <a:cubicBezTo>
                      <a:pt x="436" y="567"/>
                      <a:pt x="458" y="571"/>
                      <a:pt x="484" y="571"/>
                    </a:cubicBezTo>
                    <a:cubicBezTo>
                      <a:pt x="600" y="571"/>
                      <a:pt x="791" y="481"/>
                      <a:pt x="851" y="481"/>
                    </a:cubicBezTo>
                    <a:cubicBezTo>
                      <a:pt x="937" y="481"/>
                      <a:pt x="839" y="383"/>
                      <a:pt x="814" y="321"/>
                    </a:cubicBezTo>
                    <a:cubicBezTo>
                      <a:pt x="777" y="272"/>
                      <a:pt x="863" y="272"/>
                      <a:pt x="925" y="223"/>
                    </a:cubicBezTo>
                    <a:cubicBezTo>
                      <a:pt x="987" y="173"/>
                      <a:pt x="679" y="173"/>
                      <a:pt x="605" y="136"/>
                    </a:cubicBezTo>
                    <a:cubicBezTo>
                      <a:pt x="457" y="62"/>
                      <a:pt x="297" y="26"/>
                      <a:pt x="1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1" name="Google Shape;2701;p55"/>
              <p:cNvSpPr/>
              <p:nvPr/>
            </p:nvSpPr>
            <p:spPr>
              <a:xfrm>
                <a:off x="2942100" y="4333250"/>
                <a:ext cx="2035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814" h="218" extrusionOk="0">
                    <a:moveTo>
                      <a:pt x="180" y="0"/>
                    </a:moveTo>
                    <a:cubicBezTo>
                      <a:pt x="92" y="0"/>
                      <a:pt x="29" y="9"/>
                      <a:pt x="25" y="33"/>
                    </a:cubicBezTo>
                    <a:cubicBezTo>
                      <a:pt x="0" y="94"/>
                      <a:pt x="0" y="205"/>
                      <a:pt x="111" y="205"/>
                    </a:cubicBezTo>
                    <a:cubicBezTo>
                      <a:pt x="271" y="217"/>
                      <a:pt x="444" y="217"/>
                      <a:pt x="604" y="217"/>
                    </a:cubicBezTo>
                    <a:cubicBezTo>
                      <a:pt x="702" y="193"/>
                      <a:pt x="813" y="57"/>
                      <a:pt x="715" y="45"/>
                    </a:cubicBezTo>
                    <a:cubicBezTo>
                      <a:pt x="648" y="37"/>
                      <a:pt x="362" y="0"/>
                      <a:pt x="18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2" name="Google Shape;2702;p55"/>
              <p:cNvSpPr/>
              <p:nvPr/>
            </p:nvSpPr>
            <p:spPr>
              <a:xfrm>
                <a:off x="2940025" y="4365650"/>
                <a:ext cx="19950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558" extrusionOk="0">
                    <a:moveTo>
                      <a:pt x="326" y="0"/>
                    </a:moveTo>
                    <a:cubicBezTo>
                      <a:pt x="207" y="0"/>
                      <a:pt x="1" y="255"/>
                      <a:pt x="46" y="289"/>
                    </a:cubicBezTo>
                    <a:cubicBezTo>
                      <a:pt x="132" y="375"/>
                      <a:pt x="231" y="437"/>
                      <a:pt x="342" y="486"/>
                    </a:cubicBezTo>
                    <a:cubicBezTo>
                      <a:pt x="406" y="505"/>
                      <a:pt x="546" y="557"/>
                      <a:pt x="633" y="557"/>
                    </a:cubicBezTo>
                    <a:cubicBezTo>
                      <a:pt x="663" y="557"/>
                      <a:pt x="687" y="551"/>
                      <a:pt x="699" y="536"/>
                    </a:cubicBezTo>
                    <a:cubicBezTo>
                      <a:pt x="748" y="462"/>
                      <a:pt x="699" y="388"/>
                      <a:pt x="711" y="338"/>
                    </a:cubicBezTo>
                    <a:cubicBezTo>
                      <a:pt x="736" y="277"/>
                      <a:pt x="798" y="264"/>
                      <a:pt x="724" y="203"/>
                    </a:cubicBezTo>
                    <a:cubicBezTo>
                      <a:pt x="613" y="129"/>
                      <a:pt x="490" y="55"/>
                      <a:pt x="354" y="6"/>
                    </a:cubicBezTo>
                    <a:cubicBezTo>
                      <a:pt x="346" y="2"/>
                      <a:pt x="336" y="0"/>
                      <a:pt x="3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3" name="Google Shape;2703;p55"/>
              <p:cNvSpPr/>
              <p:nvPr/>
            </p:nvSpPr>
            <p:spPr>
              <a:xfrm>
                <a:off x="2949300" y="4361050"/>
                <a:ext cx="4975" cy="2400"/>
              </a:xfrm>
              <a:custGeom>
                <a:avLst/>
                <a:gdLst/>
                <a:ahLst/>
                <a:cxnLst/>
                <a:rect l="l" t="t" r="r" b="b"/>
                <a:pathLst>
                  <a:path w="199" h="96" extrusionOk="0">
                    <a:moveTo>
                      <a:pt x="66" y="1"/>
                    </a:moveTo>
                    <a:cubicBezTo>
                      <a:pt x="59" y="1"/>
                      <a:pt x="52" y="2"/>
                      <a:pt x="45" y="5"/>
                    </a:cubicBezTo>
                    <a:cubicBezTo>
                      <a:pt x="1" y="16"/>
                      <a:pt x="55" y="95"/>
                      <a:pt x="119" y="95"/>
                    </a:cubicBezTo>
                    <a:cubicBezTo>
                      <a:pt x="127" y="95"/>
                      <a:pt x="135" y="94"/>
                      <a:pt x="143" y="91"/>
                    </a:cubicBezTo>
                    <a:cubicBezTo>
                      <a:pt x="198" y="80"/>
                      <a:pt x="126" y="1"/>
                      <a:pt x="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4" name="Google Shape;2704;p55"/>
              <p:cNvSpPr/>
              <p:nvPr/>
            </p:nvSpPr>
            <p:spPr>
              <a:xfrm>
                <a:off x="2971525" y="4335750"/>
                <a:ext cx="11875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475" h="318" extrusionOk="0">
                    <a:moveTo>
                      <a:pt x="56" y="0"/>
                    </a:moveTo>
                    <a:cubicBezTo>
                      <a:pt x="1" y="0"/>
                      <a:pt x="45" y="48"/>
                      <a:pt x="55" y="130"/>
                    </a:cubicBezTo>
                    <a:cubicBezTo>
                      <a:pt x="68" y="228"/>
                      <a:pt x="6" y="216"/>
                      <a:pt x="43" y="265"/>
                    </a:cubicBezTo>
                    <a:cubicBezTo>
                      <a:pt x="69" y="291"/>
                      <a:pt x="77" y="318"/>
                      <a:pt x="101" y="318"/>
                    </a:cubicBezTo>
                    <a:cubicBezTo>
                      <a:pt x="111" y="318"/>
                      <a:pt x="123" y="313"/>
                      <a:pt x="141" y="302"/>
                    </a:cubicBezTo>
                    <a:cubicBezTo>
                      <a:pt x="215" y="253"/>
                      <a:pt x="302" y="228"/>
                      <a:pt x="388" y="179"/>
                    </a:cubicBezTo>
                    <a:cubicBezTo>
                      <a:pt x="474" y="117"/>
                      <a:pt x="228" y="31"/>
                      <a:pt x="104" y="7"/>
                    </a:cubicBezTo>
                    <a:cubicBezTo>
                      <a:pt x="83" y="2"/>
                      <a:pt x="68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5" name="Google Shape;2705;p55"/>
              <p:cNvSpPr/>
              <p:nvPr/>
            </p:nvSpPr>
            <p:spPr>
              <a:xfrm>
                <a:off x="2976600" y="4348375"/>
                <a:ext cx="4100" cy="3975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59" extrusionOk="0">
                    <a:moveTo>
                      <a:pt x="60" y="1"/>
                    </a:moveTo>
                    <a:cubicBezTo>
                      <a:pt x="7" y="1"/>
                      <a:pt x="1" y="124"/>
                      <a:pt x="62" y="155"/>
                    </a:cubicBezTo>
                    <a:cubicBezTo>
                      <a:pt x="69" y="158"/>
                      <a:pt x="76" y="159"/>
                      <a:pt x="83" y="159"/>
                    </a:cubicBezTo>
                    <a:cubicBezTo>
                      <a:pt x="133" y="159"/>
                      <a:pt x="164" y="84"/>
                      <a:pt x="99" y="19"/>
                    </a:cubicBezTo>
                    <a:cubicBezTo>
                      <a:pt x="84" y="6"/>
                      <a:pt x="71" y="1"/>
                      <a:pt x="6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6" name="Google Shape;2706;p55"/>
              <p:cNvSpPr/>
              <p:nvPr/>
            </p:nvSpPr>
            <p:spPr>
              <a:xfrm>
                <a:off x="2936225" y="4344775"/>
                <a:ext cx="106300" cy="36600"/>
              </a:xfrm>
              <a:custGeom>
                <a:avLst/>
                <a:gdLst/>
                <a:ahLst/>
                <a:cxnLst/>
                <a:rect l="l" t="t" r="r" b="b"/>
                <a:pathLst>
                  <a:path w="4252" h="1464" extrusionOk="0">
                    <a:moveTo>
                      <a:pt x="368" y="1"/>
                    </a:moveTo>
                    <a:cubicBezTo>
                      <a:pt x="248" y="1"/>
                      <a:pt x="62" y="44"/>
                      <a:pt x="161" y="77"/>
                    </a:cubicBezTo>
                    <a:cubicBezTo>
                      <a:pt x="272" y="114"/>
                      <a:pt x="223" y="126"/>
                      <a:pt x="136" y="151"/>
                    </a:cubicBezTo>
                    <a:cubicBezTo>
                      <a:pt x="50" y="163"/>
                      <a:pt x="1" y="188"/>
                      <a:pt x="136" y="212"/>
                    </a:cubicBezTo>
                    <a:cubicBezTo>
                      <a:pt x="210" y="237"/>
                      <a:pt x="297" y="262"/>
                      <a:pt x="371" y="299"/>
                    </a:cubicBezTo>
                    <a:cubicBezTo>
                      <a:pt x="420" y="311"/>
                      <a:pt x="371" y="360"/>
                      <a:pt x="346" y="360"/>
                    </a:cubicBezTo>
                    <a:cubicBezTo>
                      <a:pt x="321" y="360"/>
                      <a:pt x="383" y="397"/>
                      <a:pt x="481" y="409"/>
                    </a:cubicBezTo>
                    <a:cubicBezTo>
                      <a:pt x="568" y="434"/>
                      <a:pt x="654" y="434"/>
                      <a:pt x="740" y="434"/>
                    </a:cubicBezTo>
                    <a:cubicBezTo>
                      <a:pt x="833" y="434"/>
                      <a:pt x="849" y="413"/>
                      <a:pt x="882" y="413"/>
                    </a:cubicBezTo>
                    <a:cubicBezTo>
                      <a:pt x="893" y="413"/>
                      <a:pt x="907" y="416"/>
                      <a:pt x="925" y="422"/>
                    </a:cubicBezTo>
                    <a:cubicBezTo>
                      <a:pt x="1011" y="446"/>
                      <a:pt x="1024" y="508"/>
                      <a:pt x="1110" y="545"/>
                    </a:cubicBezTo>
                    <a:cubicBezTo>
                      <a:pt x="1196" y="582"/>
                      <a:pt x="1171" y="668"/>
                      <a:pt x="1208" y="730"/>
                    </a:cubicBezTo>
                    <a:cubicBezTo>
                      <a:pt x="1245" y="791"/>
                      <a:pt x="1307" y="816"/>
                      <a:pt x="1270" y="865"/>
                    </a:cubicBezTo>
                    <a:cubicBezTo>
                      <a:pt x="1221" y="915"/>
                      <a:pt x="1159" y="939"/>
                      <a:pt x="1171" y="1026"/>
                    </a:cubicBezTo>
                    <a:cubicBezTo>
                      <a:pt x="1171" y="1099"/>
                      <a:pt x="1208" y="1173"/>
                      <a:pt x="1258" y="1235"/>
                    </a:cubicBezTo>
                    <a:cubicBezTo>
                      <a:pt x="1312" y="1311"/>
                      <a:pt x="1271" y="1387"/>
                      <a:pt x="1336" y="1387"/>
                    </a:cubicBezTo>
                    <a:cubicBezTo>
                      <a:pt x="1345" y="1387"/>
                      <a:pt x="1356" y="1386"/>
                      <a:pt x="1369" y="1383"/>
                    </a:cubicBezTo>
                    <a:cubicBezTo>
                      <a:pt x="1454" y="1354"/>
                      <a:pt x="1488" y="1289"/>
                      <a:pt x="1511" y="1289"/>
                    </a:cubicBezTo>
                    <a:cubicBezTo>
                      <a:pt x="1518" y="1289"/>
                      <a:pt x="1523" y="1295"/>
                      <a:pt x="1529" y="1309"/>
                    </a:cubicBezTo>
                    <a:cubicBezTo>
                      <a:pt x="1560" y="1382"/>
                      <a:pt x="1636" y="1438"/>
                      <a:pt x="1718" y="1438"/>
                    </a:cubicBezTo>
                    <a:cubicBezTo>
                      <a:pt x="1733" y="1438"/>
                      <a:pt x="1748" y="1436"/>
                      <a:pt x="1763" y="1432"/>
                    </a:cubicBezTo>
                    <a:cubicBezTo>
                      <a:pt x="1886" y="1408"/>
                      <a:pt x="1849" y="1383"/>
                      <a:pt x="1960" y="1334"/>
                    </a:cubicBezTo>
                    <a:cubicBezTo>
                      <a:pt x="2037" y="1300"/>
                      <a:pt x="2072" y="1242"/>
                      <a:pt x="2087" y="1242"/>
                    </a:cubicBezTo>
                    <a:cubicBezTo>
                      <a:pt x="2093" y="1242"/>
                      <a:pt x="2096" y="1254"/>
                      <a:pt x="2096" y="1284"/>
                    </a:cubicBezTo>
                    <a:cubicBezTo>
                      <a:pt x="2108" y="1395"/>
                      <a:pt x="2182" y="1444"/>
                      <a:pt x="2280" y="1444"/>
                    </a:cubicBezTo>
                    <a:cubicBezTo>
                      <a:pt x="2347" y="1444"/>
                      <a:pt x="2635" y="1458"/>
                      <a:pt x="2869" y="1458"/>
                    </a:cubicBezTo>
                    <a:cubicBezTo>
                      <a:pt x="3024" y="1458"/>
                      <a:pt x="3155" y="1452"/>
                      <a:pt x="3180" y="1432"/>
                    </a:cubicBezTo>
                    <a:cubicBezTo>
                      <a:pt x="3254" y="1383"/>
                      <a:pt x="3229" y="1309"/>
                      <a:pt x="3266" y="1284"/>
                    </a:cubicBezTo>
                    <a:cubicBezTo>
                      <a:pt x="3282" y="1274"/>
                      <a:pt x="3287" y="1265"/>
                      <a:pt x="3293" y="1265"/>
                    </a:cubicBezTo>
                    <a:cubicBezTo>
                      <a:pt x="3300" y="1265"/>
                      <a:pt x="3311" y="1279"/>
                      <a:pt x="3352" y="1321"/>
                    </a:cubicBezTo>
                    <a:cubicBezTo>
                      <a:pt x="3434" y="1413"/>
                      <a:pt x="3542" y="1463"/>
                      <a:pt x="3653" y="1463"/>
                    </a:cubicBezTo>
                    <a:cubicBezTo>
                      <a:pt x="3676" y="1463"/>
                      <a:pt x="3699" y="1461"/>
                      <a:pt x="3722" y="1457"/>
                    </a:cubicBezTo>
                    <a:cubicBezTo>
                      <a:pt x="3845" y="1420"/>
                      <a:pt x="4005" y="1457"/>
                      <a:pt x="4042" y="1395"/>
                    </a:cubicBezTo>
                    <a:cubicBezTo>
                      <a:pt x="4079" y="1321"/>
                      <a:pt x="4018" y="1321"/>
                      <a:pt x="4104" y="1297"/>
                    </a:cubicBezTo>
                    <a:cubicBezTo>
                      <a:pt x="4178" y="1272"/>
                      <a:pt x="4203" y="1161"/>
                      <a:pt x="4153" y="1161"/>
                    </a:cubicBezTo>
                    <a:cubicBezTo>
                      <a:pt x="4129" y="1161"/>
                      <a:pt x="4027" y="1183"/>
                      <a:pt x="3992" y="1183"/>
                    </a:cubicBezTo>
                    <a:cubicBezTo>
                      <a:pt x="3974" y="1183"/>
                      <a:pt x="3973" y="1178"/>
                      <a:pt x="4005" y="1161"/>
                    </a:cubicBezTo>
                    <a:cubicBezTo>
                      <a:pt x="4104" y="1112"/>
                      <a:pt x="4252" y="927"/>
                      <a:pt x="4178" y="927"/>
                    </a:cubicBezTo>
                    <a:cubicBezTo>
                      <a:pt x="4104" y="927"/>
                      <a:pt x="4141" y="902"/>
                      <a:pt x="4042" y="865"/>
                    </a:cubicBezTo>
                    <a:cubicBezTo>
                      <a:pt x="4004" y="851"/>
                      <a:pt x="3975" y="848"/>
                      <a:pt x="3950" y="848"/>
                    </a:cubicBezTo>
                    <a:cubicBezTo>
                      <a:pt x="3930" y="848"/>
                      <a:pt x="3913" y="850"/>
                      <a:pt x="3896" y="850"/>
                    </a:cubicBezTo>
                    <a:cubicBezTo>
                      <a:pt x="3880" y="850"/>
                      <a:pt x="3864" y="848"/>
                      <a:pt x="3845" y="841"/>
                    </a:cubicBezTo>
                    <a:cubicBezTo>
                      <a:pt x="3784" y="816"/>
                      <a:pt x="3882" y="754"/>
                      <a:pt x="3771" y="754"/>
                    </a:cubicBezTo>
                    <a:lnTo>
                      <a:pt x="3402" y="754"/>
                    </a:lnTo>
                    <a:cubicBezTo>
                      <a:pt x="3313" y="754"/>
                      <a:pt x="3264" y="723"/>
                      <a:pt x="3210" y="723"/>
                    </a:cubicBezTo>
                    <a:cubicBezTo>
                      <a:pt x="3196" y="723"/>
                      <a:pt x="3182" y="725"/>
                      <a:pt x="3168" y="730"/>
                    </a:cubicBezTo>
                    <a:cubicBezTo>
                      <a:pt x="3032" y="791"/>
                      <a:pt x="2884" y="841"/>
                      <a:pt x="2736" y="878"/>
                    </a:cubicBezTo>
                    <a:cubicBezTo>
                      <a:pt x="2650" y="878"/>
                      <a:pt x="2650" y="915"/>
                      <a:pt x="2712" y="939"/>
                    </a:cubicBezTo>
                    <a:cubicBezTo>
                      <a:pt x="2786" y="952"/>
                      <a:pt x="2712" y="976"/>
                      <a:pt x="2662" y="976"/>
                    </a:cubicBezTo>
                    <a:cubicBezTo>
                      <a:pt x="2636" y="976"/>
                      <a:pt x="2621" y="983"/>
                      <a:pt x="2602" y="983"/>
                    </a:cubicBezTo>
                    <a:cubicBezTo>
                      <a:pt x="2576" y="983"/>
                      <a:pt x="2543" y="971"/>
                      <a:pt x="2465" y="915"/>
                    </a:cubicBezTo>
                    <a:cubicBezTo>
                      <a:pt x="2409" y="879"/>
                      <a:pt x="2377" y="869"/>
                      <a:pt x="2351" y="869"/>
                    </a:cubicBezTo>
                    <a:cubicBezTo>
                      <a:pt x="2315" y="869"/>
                      <a:pt x="2294" y="890"/>
                      <a:pt x="2243" y="890"/>
                    </a:cubicBezTo>
                    <a:cubicBezTo>
                      <a:pt x="2169" y="890"/>
                      <a:pt x="2132" y="863"/>
                      <a:pt x="2091" y="863"/>
                    </a:cubicBezTo>
                    <a:cubicBezTo>
                      <a:pt x="2085" y="863"/>
                      <a:pt x="2078" y="864"/>
                      <a:pt x="2071" y="865"/>
                    </a:cubicBezTo>
                    <a:cubicBezTo>
                      <a:pt x="2034" y="878"/>
                      <a:pt x="2083" y="952"/>
                      <a:pt x="2022" y="952"/>
                    </a:cubicBezTo>
                    <a:cubicBezTo>
                      <a:pt x="1960" y="952"/>
                      <a:pt x="1935" y="865"/>
                      <a:pt x="1886" y="865"/>
                    </a:cubicBezTo>
                    <a:cubicBezTo>
                      <a:pt x="1825" y="865"/>
                      <a:pt x="1788" y="853"/>
                      <a:pt x="1849" y="804"/>
                    </a:cubicBezTo>
                    <a:cubicBezTo>
                      <a:pt x="1911" y="767"/>
                      <a:pt x="1923" y="767"/>
                      <a:pt x="1849" y="705"/>
                    </a:cubicBezTo>
                    <a:cubicBezTo>
                      <a:pt x="1791" y="657"/>
                      <a:pt x="1771" y="624"/>
                      <a:pt x="1735" y="624"/>
                    </a:cubicBezTo>
                    <a:cubicBezTo>
                      <a:pt x="1725" y="624"/>
                      <a:pt x="1714" y="626"/>
                      <a:pt x="1701" y="631"/>
                    </a:cubicBezTo>
                    <a:cubicBezTo>
                      <a:pt x="1657" y="658"/>
                      <a:pt x="1542" y="678"/>
                      <a:pt x="1500" y="678"/>
                    </a:cubicBezTo>
                    <a:cubicBezTo>
                      <a:pt x="1484" y="678"/>
                      <a:pt x="1478" y="675"/>
                      <a:pt x="1492" y="668"/>
                    </a:cubicBezTo>
                    <a:cubicBezTo>
                      <a:pt x="1553" y="631"/>
                      <a:pt x="1640" y="619"/>
                      <a:pt x="1566" y="594"/>
                    </a:cubicBezTo>
                    <a:cubicBezTo>
                      <a:pt x="1492" y="582"/>
                      <a:pt x="1332" y="483"/>
                      <a:pt x="1393" y="483"/>
                    </a:cubicBezTo>
                    <a:cubicBezTo>
                      <a:pt x="1438" y="483"/>
                      <a:pt x="1698" y="509"/>
                      <a:pt x="1808" y="509"/>
                    </a:cubicBezTo>
                    <a:cubicBezTo>
                      <a:pt x="1849" y="509"/>
                      <a:pt x="1869" y="506"/>
                      <a:pt x="1849" y="496"/>
                    </a:cubicBezTo>
                    <a:cubicBezTo>
                      <a:pt x="1800" y="459"/>
                      <a:pt x="1738" y="422"/>
                      <a:pt x="1677" y="397"/>
                    </a:cubicBezTo>
                    <a:cubicBezTo>
                      <a:pt x="1603" y="360"/>
                      <a:pt x="1516" y="348"/>
                      <a:pt x="1430" y="348"/>
                    </a:cubicBezTo>
                    <a:cubicBezTo>
                      <a:pt x="1504" y="348"/>
                      <a:pt x="1603" y="323"/>
                      <a:pt x="1553" y="274"/>
                    </a:cubicBezTo>
                    <a:cubicBezTo>
                      <a:pt x="1492" y="237"/>
                      <a:pt x="1443" y="225"/>
                      <a:pt x="1319" y="225"/>
                    </a:cubicBezTo>
                    <a:cubicBezTo>
                      <a:pt x="1208" y="237"/>
                      <a:pt x="1098" y="262"/>
                      <a:pt x="987" y="274"/>
                    </a:cubicBezTo>
                    <a:cubicBezTo>
                      <a:pt x="962" y="274"/>
                      <a:pt x="913" y="323"/>
                      <a:pt x="876" y="336"/>
                    </a:cubicBezTo>
                    <a:cubicBezTo>
                      <a:pt x="876" y="336"/>
                      <a:pt x="1011" y="249"/>
                      <a:pt x="950" y="188"/>
                    </a:cubicBezTo>
                    <a:cubicBezTo>
                      <a:pt x="893" y="142"/>
                      <a:pt x="836" y="75"/>
                      <a:pt x="779" y="75"/>
                    </a:cubicBezTo>
                    <a:cubicBezTo>
                      <a:pt x="774" y="75"/>
                      <a:pt x="769" y="76"/>
                      <a:pt x="765" y="77"/>
                    </a:cubicBezTo>
                    <a:cubicBezTo>
                      <a:pt x="642" y="64"/>
                      <a:pt x="531" y="40"/>
                      <a:pt x="408" y="3"/>
                    </a:cubicBezTo>
                    <a:cubicBezTo>
                      <a:pt x="396" y="2"/>
                      <a:pt x="382" y="1"/>
                      <a:pt x="36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7" name="Google Shape;2707;p55"/>
              <p:cNvSpPr/>
              <p:nvPr/>
            </p:nvSpPr>
            <p:spPr>
              <a:xfrm>
                <a:off x="2940000" y="4277325"/>
                <a:ext cx="69575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2783" h="2041" extrusionOk="0">
                    <a:moveTo>
                      <a:pt x="673" y="0"/>
                    </a:moveTo>
                    <a:cubicBezTo>
                      <a:pt x="553" y="0"/>
                      <a:pt x="522" y="30"/>
                      <a:pt x="565" y="52"/>
                    </a:cubicBezTo>
                    <a:cubicBezTo>
                      <a:pt x="602" y="64"/>
                      <a:pt x="811" y="101"/>
                      <a:pt x="811" y="126"/>
                    </a:cubicBezTo>
                    <a:cubicBezTo>
                      <a:pt x="811" y="163"/>
                      <a:pt x="811" y="187"/>
                      <a:pt x="762" y="187"/>
                    </a:cubicBezTo>
                    <a:cubicBezTo>
                      <a:pt x="700" y="187"/>
                      <a:pt x="577" y="163"/>
                      <a:pt x="552" y="163"/>
                    </a:cubicBezTo>
                    <a:cubicBezTo>
                      <a:pt x="540" y="163"/>
                      <a:pt x="675" y="212"/>
                      <a:pt x="614" y="212"/>
                    </a:cubicBezTo>
                    <a:lnTo>
                      <a:pt x="429" y="212"/>
                    </a:lnTo>
                    <a:cubicBezTo>
                      <a:pt x="367" y="212"/>
                      <a:pt x="330" y="224"/>
                      <a:pt x="306" y="261"/>
                    </a:cubicBezTo>
                    <a:cubicBezTo>
                      <a:pt x="294" y="311"/>
                      <a:pt x="257" y="323"/>
                      <a:pt x="330" y="323"/>
                    </a:cubicBezTo>
                    <a:cubicBezTo>
                      <a:pt x="404" y="335"/>
                      <a:pt x="429" y="397"/>
                      <a:pt x="515" y="421"/>
                    </a:cubicBezTo>
                    <a:cubicBezTo>
                      <a:pt x="602" y="434"/>
                      <a:pt x="491" y="434"/>
                      <a:pt x="491" y="458"/>
                    </a:cubicBezTo>
                    <a:cubicBezTo>
                      <a:pt x="491" y="481"/>
                      <a:pt x="562" y="534"/>
                      <a:pt x="519" y="534"/>
                    </a:cubicBezTo>
                    <a:cubicBezTo>
                      <a:pt x="515" y="534"/>
                      <a:pt x="510" y="533"/>
                      <a:pt x="503" y="532"/>
                    </a:cubicBezTo>
                    <a:cubicBezTo>
                      <a:pt x="441" y="520"/>
                      <a:pt x="330" y="458"/>
                      <a:pt x="281" y="458"/>
                    </a:cubicBezTo>
                    <a:cubicBezTo>
                      <a:pt x="250" y="458"/>
                      <a:pt x="127" y="431"/>
                      <a:pt x="124" y="431"/>
                    </a:cubicBezTo>
                    <a:lnTo>
                      <a:pt x="124" y="431"/>
                    </a:lnTo>
                    <a:cubicBezTo>
                      <a:pt x="124" y="431"/>
                      <a:pt x="126" y="432"/>
                      <a:pt x="133" y="434"/>
                    </a:cubicBezTo>
                    <a:cubicBezTo>
                      <a:pt x="183" y="458"/>
                      <a:pt x="318" y="495"/>
                      <a:pt x="269" y="495"/>
                    </a:cubicBezTo>
                    <a:cubicBezTo>
                      <a:pt x="232" y="495"/>
                      <a:pt x="146" y="495"/>
                      <a:pt x="170" y="545"/>
                    </a:cubicBezTo>
                    <a:cubicBezTo>
                      <a:pt x="207" y="594"/>
                      <a:pt x="330" y="656"/>
                      <a:pt x="244" y="656"/>
                    </a:cubicBezTo>
                    <a:cubicBezTo>
                      <a:pt x="170" y="656"/>
                      <a:pt x="109" y="668"/>
                      <a:pt x="47" y="692"/>
                    </a:cubicBezTo>
                    <a:cubicBezTo>
                      <a:pt x="72" y="692"/>
                      <a:pt x="84" y="729"/>
                      <a:pt x="158" y="754"/>
                    </a:cubicBezTo>
                    <a:cubicBezTo>
                      <a:pt x="201" y="769"/>
                      <a:pt x="249" y="775"/>
                      <a:pt x="296" y="775"/>
                    </a:cubicBezTo>
                    <a:cubicBezTo>
                      <a:pt x="329" y="775"/>
                      <a:pt x="361" y="772"/>
                      <a:pt x="392" y="766"/>
                    </a:cubicBezTo>
                    <a:cubicBezTo>
                      <a:pt x="435" y="759"/>
                      <a:pt x="494" y="752"/>
                      <a:pt x="529" y="752"/>
                    </a:cubicBezTo>
                    <a:cubicBezTo>
                      <a:pt x="555" y="752"/>
                      <a:pt x="568" y="756"/>
                      <a:pt x="552" y="766"/>
                    </a:cubicBezTo>
                    <a:cubicBezTo>
                      <a:pt x="515" y="791"/>
                      <a:pt x="454" y="828"/>
                      <a:pt x="478" y="840"/>
                    </a:cubicBezTo>
                    <a:cubicBezTo>
                      <a:pt x="503" y="853"/>
                      <a:pt x="528" y="890"/>
                      <a:pt x="503" y="890"/>
                    </a:cubicBezTo>
                    <a:lnTo>
                      <a:pt x="269" y="890"/>
                    </a:lnTo>
                    <a:cubicBezTo>
                      <a:pt x="195" y="890"/>
                      <a:pt x="121" y="877"/>
                      <a:pt x="59" y="853"/>
                    </a:cubicBezTo>
                    <a:cubicBezTo>
                      <a:pt x="44" y="842"/>
                      <a:pt x="29" y="836"/>
                      <a:pt x="19" y="836"/>
                    </a:cubicBezTo>
                    <a:cubicBezTo>
                      <a:pt x="4" y="836"/>
                      <a:pt x="1" y="848"/>
                      <a:pt x="22" y="877"/>
                    </a:cubicBezTo>
                    <a:cubicBezTo>
                      <a:pt x="59" y="939"/>
                      <a:pt x="109" y="1111"/>
                      <a:pt x="220" y="1111"/>
                    </a:cubicBezTo>
                    <a:cubicBezTo>
                      <a:pt x="343" y="1124"/>
                      <a:pt x="392" y="1161"/>
                      <a:pt x="330" y="1161"/>
                    </a:cubicBezTo>
                    <a:cubicBezTo>
                      <a:pt x="257" y="1161"/>
                      <a:pt x="257" y="1247"/>
                      <a:pt x="281" y="1259"/>
                    </a:cubicBezTo>
                    <a:cubicBezTo>
                      <a:pt x="293" y="1259"/>
                      <a:pt x="369" y="1334"/>
                      <a:pt x="419" y="1334"/>
                    </a:cubicBezTo>
                    <a:cubicBezTo>
                      <a:pt x="422" y="1334"/>
                      <a:pt x="426" y="1334"/>
                      <a:pt x="429" y="1333"/>
                    </a:cubicBezTo>
                    <a:cubicBezTo>
                      <a:pt x="479" y="1313"/>
                      <a:pt x="521" y="1277"/>
                      <a:pt x="561" y="1277"/>
                    </a:cubicBezTo>
                    <a:cubicBezTo>
                      <a:pt x="570" y="1277"/>
                      <a:pt x="580" y="1279"/>
                      <a:pt x="589" y="1284"/>
                    </a:cubicBezTo>
                    <a:cubicBezTo>
                      <a:pt x="619" y="1304"/>
                      <a:pt x="633" y="1340"/>
                      <a:pt x="657" y="1340"/>
                    </a:cubicBezTo>
                    <a:cubicBezTo>
                      <a:pt x="662" y="1340"/>
                      <a:pt x="668" y="1338"/>
                      <a:pt x="675" y="1333"/>
                    </a:cubicBezTo>
                    <a:cubicBezTo>
                      <a:pt x="719" y="1301"/>
                      <a:pt x="829" y="1230"/>
                      <a:pt x="905" y="1230"/>
                    </a:cubicBezTo>
                    <a:cubicBezTo>
                      <a:pt x="915" y="1230"/>
                      <a:pt x="925" y="1232"/>
                      <a:pt x="934" y="1235"/>
                    </a:cubicBezTo>
                    <a:cubicBezTo>
                      <a:pt x="1008" y="1247"/>
                      <a:pt x="1070" y="1296"/>
                      <a:pt x="1057" y="1296"/>
                    </a:cubicBezTo>
                    <a:cubicBezTo>
                      <a:pt x="1119" y="1309"/>
                      <a:pt x="1181" y="1309"/>
                      <a:pt x="1242" y="1309"/>
                    </a:cubicBezTo>
                    <a:cubicBezTo>
                      <a:pt x="1316" y="1309"/>
                      <a:pt x="1008" y="1333"/>
                      <a:pt x="1020" y="1333"/>
                    </a:cubicBezTo>
                    <a:cubicBezTo>
                      <a:pt x="1131" y="1346"/>
                      <a:pt x="1242" y="1358"/>
                      <a:pt x="1353" y="1382"/>
                    </a:cubicBezTo>
                    <a:cubicBezTo>
                      <a:pt x="1316" y="1395"/>
                      <a:pt x="836" y="1419"/>
                      <a:pt x="774" y="1444"/>
                    </a:cubicBezTo>
                    <a:cubicBezTo>
                      <a:pt x="712" y="1456"/>
                      <a:pt x="589" y="1506"/>
                      <a:pt x="626" y="1555"/>
                    </a:cubicBezTo>
                    <a:cubicBezTo>
                      <a:pt x="651" y="1580"/>
                      <a:pt x="688" y="1604"/>
                      <a:pt x="725" y="1629"/>
                    </a:cubicBezTo>
                    <a:cubicBezTo>
                      <a:pt x="749" y="1629"/>
                      <a:pt x="725" y="1703"/>
                      <a:pt x="786" y="1727"/>
                    </a:cubicBezTo>
                    <a:cubicBezTo>
                      <a:pt x="836" y="1752"/>
                      <a:pt x="996" y="1752"/>
                      <a:pt x="1082" y="1789"/>
                    </a:cubicBezTo>
                    <a:cubicBezTo>
                      <a:pt x="1168" y="1814"/>
                      <a:pt x="1082" y="1814"/>
                      <a:pt x="1020" y="1814"/>
                    </a:cubicBezTo>
                    <a:cubicBezTo>
                      <a:pt x="959" y="1814"/>
                      <a:pt x="860" y="1838"/>
                      <a:pt x="947" y="1875"/>
                    </a:cubicBezTo>
                    <a:cubicBezTo>
                      <a:pt x="1008" y="1937"/>
                      <a:pt x="1094" y="1974"/>
                      <a:pt x="1168" y="1999"/>
                    </a:cubicBezTo>
                    <a:cubicBezTo>
                      <a:pt x="1224" y="2026"/>
                      <a:pt x="1286" y="2040"/>
                      <a:pt x="1350" y="2040"/>
                    </a:cubicBezTo>
                    <a:cubicBezTo>
                      <a:pt x="1372" y="2040"/>
                      <a:pt x="1393" y="2039"/>
                      <a:pt x="1415" y="2036"/>
                    </a:cubicBezTo>
                    <a:cubicBezTo>
                      <a:pt x="1464" y="2011"/>
                      <a:pt x="1600" y="2011"/>
                      <a:pt x="1513" y="1974"/>
                    </a:cubicBezTo>
                    <a:cubicBezTo>
                      <a:pt x="1462" y="1952"/>
                      <a:pt x="1476" y="1934"/>
                      <a:pt x="1507" y="1934"/>
                    </a:cubicBezTo>
                    <a:cubicBezTo>
                      <a:pt x="1528" y="1934"/>
                      <a:pt x="1555" y="1942"/>
                      <a:pt x="1575" y="1962"/>
                    </a:cubicBezTo>
                    <a:cubicBezTo>
                      <a:pt x="1610" y="1988"/>
                      <a:pt x="1638" y="2014"/>
                      <a:pt x="1652" y="2014"/>
                    </a:cubicBezTo>
                    <a:cubicBezTo>
                      <a:pt x="1658" y="2014"/>
                      <a:pt x="1661" y="2009"/>
                      <a:pt x="1661" y="1999"/>
                    </a:cubicBezTo>
                    <a:cubicBezTo>
                      <a:pt x="1661" y="1967"/>
                      <a:pt x="1573" y="1822"/>
                      <a:pt x="1605" y="1822"/>
                    </a:cubicBezTo>
                    <a:cubicBezTo>
                      <a:pt x="1611" y="1822"/>
                      <a:pt x="1621" y="1827"/>
                      <a:pt x="1637" y="1838"/>
                    </a:cubicBezTo>
                    <a:cubicBezTo>
                      <a:pt x="1724" y="1904"/>
                      <a:pt x="1801" y="2017"/>
                      <a:pt x="1835" y="2017"/>
                    </a:cubicBezTo>
                    <a:cubicBezTo>
                      <a:pt x="1839" y="2017"/>
                      <a:pt x="1843" y="2015"/>
                      <a:pt x="1846" y="2011"/>
                    </a:cubicBezTo>
                    <a:cubicBezTo>
                      <a:pt x="1871" y="1986"/>
                      <a:pt x="1945" y="1937"/>
                      <a:pt x="1920" y="1888"/>
                    </a:cubicBezTo>
                    <a:cubicBezTo>
                      <a:pt x="1883" y="1851"/>
                      <a:pt x="1871" y="1801"/>
                      <a:pt x="1920" y="1801"/>
                    </a:cubicBezTo>
                    <a:cubicBezTo>
                      <a:pt x="1965" y="1801"/>
                      <a:pt x="1948" y="1954"/>
                      <a:pt x="1973" y="1954"/>
                    </a:cubicBezTo>
                    <a:cubicBezTo>
                      <a:pt x="1975" y="1954"/>
                      <a:pt x="1978" y="1953"/>
                      <a:pt x="1982" y="1949"/>
                    </a:cubicBezTo>
                    <a:cubicBezTo>
                      <a:pt x="2018" y="1900"/>
                      <a:pt x="2043" y="1826"/>
                      <a:pt x="2031" y="1764"/>
                    </a:cubicBezTo>
                    <a:cubicBezTo>
                      <a:pt x="2018" y="1727"/>
                      <a:pt x="1957" y="1629"/>
                      <a:pt x="1982" y="1580"/>
                    </a:cubicBezTo>
                    <a:cubicBezTo>
                      <a:pt x="1997" y="1556"/>
                      <a:pt x="2018" y="1518"/>
                      <a:pt x="2031" y="1518"/>
                    </a:cubicBezTo>
                    <a:cubicBezTo>
                      <a:pt x="2038" y="1518"/>
                      <a:pt x="2043" y="1531"/>
                      <a:pt x="2043" y="1567"/>
                    </a:cubicBezTo>
                    <a:cubicBezTo>
                      <a:pt x="2043" y="1654"/>
                      <a:pt x="2072" y="1732"/>
                      <a:pt x="2113" y="1732"/>
                    </a:cubicBezTo>
                    <a:cubicBezTo>
                      <a:pt x="2118" y="1732"/>
                      <a:pt x="2124" y="1730"/>
                      <a:pt x="2129" y="1727"/>
                    </a:cubicBezTo>
                    <a:cubicBezTo>
                      <a:pt x="2203" y="1654"/>
                      <a:pt x="2277" y="1580"/>
                      <a:pt x="2363" y="1518"/>
                    </a:cubicBezTo>
                    <a:cubicBezTo>
                      <a:pt x="2397" y="1504"/>
                      <a:pt x="2429" y="1498"/>
                      <a:pt x="2454" y="1498"/>
                    </a:cubicBezTo>
                    <a:cubicBezTo>
                      <a:pt x="2493" y="1498"/>
                      <a:pt x="2514" y="1511"/>
                      <a:pt x="2499" y="1518"/>
                    </a:cubicBezTo>
                    <a:cubicBezTo>
                      <a:pt x="2477" y="1529"/>
                      <a:pt x="2426" y="1569"/>
                      <a:pt x="2450" y="1569"/>
                    </a:cubicBezTo>
                    <a:cubicBezTo>
                      <a:pt x="2453" y="1569"/>
                      <a:pt x="2457" y="1569"/>
                      <a:pt x="2462" y="1567"/>
                    </a:cubicBezTo>
                    <a:cubicBezTo>
                      <a:pt x="2511" y="1543"/>
                      <a:pt x="2721" y="1506"/>
                      <a:pt x="2672" y="1493"/>
                    </a:cubicBezTo>
                    <a:cubicBezTo>
                      <a:pt x="2622" y="1493"/>
                      <a:pt x="2536" y="1493"/>
                      <a:pt x="2598" y="1469"/>
                    </a:cubicBezTo>
                    <a:cubicBezTo>
                      <a:pt x="2659" y="1432"/>
                      <a:pt x="2782" y="1395"/>
                      <a:pt x="2782" y="1346"/>
                    </a:cubicBezTo>
                    <a:cubicBezTo>
                      <a:pt x="2770" y="1284"/>
                      <a:pt x="2647" y="1235"/>
                      <a:pt x="2622" y="1185"/>
                    </a:cubicBezTo>
                    <a:cubicBezTo>
                      <a:pt x="2611" y="1169"/>
                      <a:pt x="2608" y="1162"/>
                      <a:pt x="2601" y="1162"/>
                    </a:cubicBezTo>
                    <a:cubicBezTo>
                      <a:pt x="2594" y="1162"/>
                      <a:pt x="2582" y="1172"/>
                      <a:pt x="2548" y="1185"/>
                    </a:cubicBezTo>
                    <a:cubicBezTo>
                      <a:pt x="2538" y="1189"/>
                      <a:pt x="2530" y="1191"/>
                      <a:pt x="2523" y="1191"/>
                    </a:cubicBezTo>
                    <a:cubicBezTo>
                      <a:pt x="2485" y="1191"/>
                      <a:pt x="2475" y="1144"/>
                      <a:pt x="2413" y="1124"/>
                    </a:cubicBezTo>
                    <a:cubicBezTo>
                      <a:pt x="2395" y="1120"/>
                      <a:pt x="2386" y="1119"/>
                      <a:pt x="2380" y="1119"/>
                    </a:cubicBezTo>
                    <a:cubicBezTo>
                      <a:pt x="2366" y="1119"/>
                      <a:pt x="2368" y="1127"/>
                      <a:pt x="2290" y="1136"/>
                    </a:cubicBezTo>
                    <a:cubicBezTo>
                      <a:pt x="2240" y="1142"/>
                      <a:pt x="2206" y="1148"/>
                      <a:pt x="2191" y="1148"/>
                    </a:cubicBezTo>
                    <a:cubicBezTo>
                      <a:pt x="2176" y="1148"/>
                      <a:pt x="2179" y="1142"/>
                      <a:pt x="2203" y="1124"/>
                    </a:cubicBezTo>
                    <a:cubicBezTo>
                      <a:pt x="2240" y="1087"/>
                      <a:pt x="2327" y="1025"/>
                      <a:pt x="2253" y="1013"/>
                    </a:cubicBezTo>
                    <a:cubicBezTo>
                      <a:pt x="2246" y="1012"/>
                      <a:pt x="2239" y="1011"/>
                      <a:pt x="2233" y="1011"/>
                    </a:cubicBezTo>
                    <a:cubicBezTo>
                      <a:pt x="2198" y="1011"/>
                      <a:pt x="2182" y="1028"/>
                      <a:pt x="2180" y="1028"/>
                    </a:cubicBezTo>
                    <a:cubicBezTo>
                      <a:pt x="2178" y="1028"/>
                      <a:pt x="2182" y="1022"/>
                      <a:pt x="2191" y="1001"/>
                    </a:cubicBezTo>
                    <a:cubicBezTo>
                      <a:pt x="2216" y="951"/>
                      <a:pt x="2277" y="939"/>
                      <a:pt x="2228" y="902"/>
                    </a:cubicBezTo>
                    <a:cubicBezTo>
                      <a:pt x="2191" y="890"/>
                      <a:pt x="2142" y="865"/>
                      <a:pt x="2092" y="865"/>
                    </a:cubicBezTo>
                    <a:cubicBezTo>
                      <a:pt x="2068" y="865"/>
                      <a:pt x="2055" y="853"/>
                      <a:pt x="2105" y="816"/>
                    </a:cubicBezTo>
                    <a:cubicBezTo>
                      <a:pt x="2142" y="779"/>
                      <a:pt x="2179" y="742"/>
                      <a:pt x="2129" y="705"/>
                    </a:cubicBezTo>
                    <a:cubicBezTo>
                      <a:pt x="2084" y="660"/>
                      <a:pt x="2091" y="605"/>
                      <a:pt x="1999" y="605"/>
                    </a:cubicBezTo>
                    <a:cubicBezTo>
                      <a:pt x="1990" y="605"/>
                      <a:pt x="1980" y="605"/>
                      <a:pt x="1969" y="606"/>
                    </a:cubicBezTo>
                    <a:cubicBezTo>
                      <a:pt x="1858" y="606"/>
                      <a:pt x="1760" y="643"/>
                      <a:pt x="1846" y="680"/>
                    </a:cubicBezTo>
                    <a:cubicBezTo>
                      <a:pt x="1920" y="717"/>
                      <a:pt x="2080" y="828"/>
                      <a:pt x="2018" y="828"/>
                    </a:cubicBezTo>
                    <a:cubicBezTo>
                      <a:pt x="1973" y="828"/>
                      <a:pt x="1951" y="847"/>
                      <a:pt x="1929" y="847"/>
                    </a:cubicBezTo>
                    <a:cubicBezTo>
                      <a:pt x="1915" y="847"/>
                      <a:pt x="1902" y="839"/>
                      <a:pt x="1883" y="816"/>
                    </a:cubicBezTo>
                    <a:cubicBezTo>
                      <a:pt x="1821" y="766"/>
                      <a:pt x="1784" y="766"/>
                      <a:pt x="1760" y="692"/>
                    </a:cubicBezTo>
                    <a:cubicBezTo>
                      <a:pt x="1747" y="631"/>
                      <a:pt x="1809" y="569"/>
                      <a:pt x="1723" y="569"/>
                    </a:cubicBezTo>
                    <a:cubicBezTo>
                      <a:pt x="1649" y="557"/>
                      <a:pt x="1439" y="569"/>
                      <a:pt x="1390" y="495"/>
                    </a:cubicBezTo>
                    <a:cubicBezTo>
                      <a:pt x="1329" y="360"/>
                      <a:pt x="1230" y="237"/>
                      <a:pt x="1119" y="126"/>
                    </a:cubicBezTo>
                    <a:cubicBezTo>
                      <a:pt x="996" y="52"/>
                      <a:pt x="873" y="15"/>
                      <a:pt x="737" y="2"/>
                    </a:cubicBezTo>
                    <a:cubicBezTo>
                      <a:pt x="713" y="1"/>
                      <a:pt x="692" y="0"/>
                      <a:pt x="67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8" name="Google Shape;2708;p55"/>
              <p:cNvSpPr/>
              <p:nvPr/>
            </p:nvSpPr>
            <p:spPr>
              <a:xfrm>
                <a:off x="2967975" y="4247825"/>
                <a:ext cx="183600" cy="109350"/>
              </a:xfrm>
              <a:custGeom>
                <a:avLst/>
                <a:gdLst/>
                <a:ahLst/>
                <a:cxnLst/>
                <a:rect l="l" t="t" r="r" b="b"/>
                <a:pathLst>
                  <a:path w="7344" h="4374" extrusionOk="0">
                    <a:moveTo>
                      <a:pt x="4978" y="1"/>
                    </a:moveTo>
                    <a:cubicBezTo>
                      <a:pt x="4927" y="1"/>
                      <a:pt x="4894" y="9"/>
                      <a:pt x="4916" y="37"/>
                    </a:cubicBezTo>
                    <a:cubicBezTo>
                      <a:pt x="4962" y="82"/>
                      <a:pt x="5071" y="149"/>
                      <a:pt x="4999" y="149"/>
                    </a:cubicBezTo>
                    <a:cubicBezTo>
                      <a:pt x="4993" y="149"/>
                      <a:pt x="4986" y="148"/>
                      <a:pt x="4978" y="147"/>
                    </a:cubicBezTo>
                    <a:cubicBezTo>
                      <a:pt x="4879" y="135"/>
                      <a:pt x="4830" y="24"/>
                      <a:pt x="4731" y="12"/>
                    </a:cubicBezTo>
                    <a:cubicBezTo>
                      <a:pt x="4721" y="11"/>
                      <a:pt x="4708" y="10"/>
                      <a:pt x="4693" y="10"/>
                    </a:cubicBezTo>
                    <a:cubicBezTo>
                      <a:pt x="4571" y="10"/>
                      <a:pt x="4329" y="53"/>
                      <a:pt x="4362" y="86"/>
                    </a:cubicBezTo>
                    <a:cubicBezTo>
                      <a:pt x="4399" y="111"/>
                      <a:pt x="4423" y="209"/>
                      <a:pt x="4534" y="234"/>
                    </a:cubicBezTo>
                    <a:cubicBezTo>
                      <a:pt x="4564" y="240"/>
                      <a:pt x="4566" y="243"/>
                      <a:pt x="4552" y="243"/>
                    </a:cubicBezTo>
                    <a:cubicBezTo>
                      <a:pt x="4514" y="243"/>
                      <a:pt x="4354" y="221"/>
                      <a:pt x="4300" y="184"/>
                    </a:cubicBezTo>
                    <a:cubicBezTo>
                      <a:pt x="4226" y="135"/>
                      <a:pt x="4152" y="12"/>
                      <a:pt x="4078" y="12"/>
                    </a:cubicBezTo>
                    <a:cubicBezTo>
                      <a:pt x="3992" y="12"/>
                      <a:pt x="3339" y="12"/>
                      <a:pt x="3475" y="86"/>
                    </a:cubicBezTo>
                    <a:cubicBezTo>
                      <a:pt x="3610" y="147"/>
                      <a:pt x="3894" y="369"/>
                      <a:pt x="3844" y="369"/>
                    </a:cubicBezTo>
                    <a:cubicBezTo>
                      <a:pt x="3804" y="379"/>
                      <a:pt x="3715" y="472"/>
                      <a:pt x="3696" y="472"/>
                    </a:cubicBezTo>
                    <a:cubicBezTo>
                      <a:pt x="3692" y="472"/>
                      <a:pt x="3692" y="467"/>
                      <a:pt x="3696" y="456"/>
                    </a:cubicBezTo>
                    <a:cubicBezTo>
                      <a:pt x="3709" y="406"/>
                      <a:pt x="3820" y="406"/>
                      <a:pt x="3696" y="357"/>
                    </a:cubicBezTo>
                    <a:cubicBezTo>
                      <a:pt x="3573" y="295"/>
                      <a:pt x="3499" y="172"/>
                      <a:pt x="3425" y="160"/>
                    </a:cubicBezTo>
                    <a:cubicBezTo>
                      <a:pt x="3314" y="160"/>
                      <a:pt x="3216" y="147"/>
                      <a:pt x="3105" y="135"/>
                    </a:cubicBezTo>
                    <a:cubicBezTo>
                      <a:pt x="3036" y="120"/>
                      <a:pt x="2973" y="109"/>
                      <a:pt x="2908" y="109"/>
                    </a:cubicBezTo>
                    <a:cubicBezTo>
                      <a:pt x="2868" y="109"/>
                      <a:pt x="2827" y="113"/>
                      <a:pt x="2785" y="123"/>
                    </a:cubicBezTo>
                    <a:cubicBezTo>
                      <a:pt x="2809" y="135"/>
                      <a:pt x="2834" y="246"/>
                      <a:pt x="2933" y="246"/>
                    </a:cubicBezTo>
                    <a:cubicBezTo>
                      <a:pt x="3019" y="246"/>
                      <a:pt x="3216" y="271"/>
                      <a:pt x="3117" y="271"/>
                    </a:cubicBezTo>
                    <a:cubicBezTo>
                      <a:pt x="3052" y="271"/>
                      <a:pt x="2936" y="328"/>
                      <a:pt x="2846" y="328"/>
                    </a:cubicBezTo>
                    <a:cubicBezTo>
                      <a:pt x="2818" y="328"/>
                      <a:pt x="2793" y="322"/>
                      <a:pt x="2772" y="308"/>
                    </a:cubicBezTo>
                    <a:cubicBezTo>
                      <a:pt x="2711" y="246"/>
                      <a:pt x="2624" y="197"/>
                      <a:pt x="2538" y="184"/>
                    </a:cubicBezTo>
                    <a:cubicBezTo>
                      <a:pt x="2517" y="184"/>
                      <a:pt x="2502" y="183"/>
                      <a:pt x="2493" y="183"/>
                    </a:cubicBezTo>
                    <a:cubicBezTo>
                      <a:pt x="2470" y="183"/>
                      <a:pt x="2485" y="190"/>
                      <a:pt x="2538" y="234"/>
                    </a:cubicBezTo>
                    <a:cubicBezTo>
                      <a:pt x="2614" y="288"/>
                      <a:pt x="2643" y="400"/>
                      <a:pt x="2589" y="400"/>
                    </a:cubicBezTo>
                    <a:cubicBezTo>
                      <a:pt x="2582" y="400"/>
                      <a:pt x="2573" y="398"/>
                      <a:pt x="2563" y="394"/>
                    </a:cubicBezTo>
                    <a:cubicBezTo>
                      <a:pt x="2477" y="357"/>
                      <a:pt x="2378" y="332"/>
                      <a:pt x="2279" y="332"/>
                    </a:cubicBezTo>
                    <a:cubicBezTo>
                      <a:pt x="2304" y="345"/>
                      <a:pt x="2501" y="406"/>
                      <a:pt x="2427" y="406"/>
                    </a:cubicBezTo>
                    <a:cubicBezTo>
                      <a:pt x="2366" y="406"/>
                      <a:pt x="2169" y="406"/>
                      <a:pt x="2218" y="480"/>
                    </a:cubicBezTo>
                    <a:cubicBezTo>
                      <a:pt x="2267" y="554"/>
                      <a:pt x="2674" y="677"/>
                      <a:pt x="2748" y="702"/>
                    </a:cubicBezTo>
                    <a:cubicBezTo>
                      <a:pt x="2822" y="713"/>
                      <a:pt x="2950" y="877"/>
                      <a:pt x="2938" y="877"/>
                    </a:cubicBezTo>
                    <a:cubicBezTo>
                      <a:pt x="2937" y="877"/>
                      <a:pt x="2931" y="873"/>
                      <a:pt x="2920" y="862"/>
                    </a:cubicBezTo>
                    <a:cubicBezTo>
                      <a:pt x="2834" y="801"/>
                      <a:pt x="2723" y="751"/>
                      <a:pt x="2612" y="739"/>
                    </a:cubicBezTo>
                    <a:cubicBezTo>
                      <a:pt x="2535" y="728"/>
                      <a:pt x="2172" y="559"/>
                      <a:pt x="2149" y="559"/>
                    </a:cubicBezTo>
                    <a:cubicBezTo>
                      <a:pt x="2146" y="559"/>
                      <a:pt x="2149" y="561"/>
                      <a:pt x="2156" y="566"/>
                    </a:cubicBezTo>
                    <a:cubicBezTo>
                      <a:pt x="2222" y="621"/>
                      <a:pt x="2357" y="706"/>
                      <a:pt x="2315" y="706"/>
                    </a:cubicBezTo>
                    <a:cubicBezTo>
                      <a:pt x="2310" y="706"/>
                      <a:pt x="2302" y="705"/>
                      <a:pt x="2292" y="702"/>
                    </a:cubicBezTo>
                    <a:cubicBezTo>
                      <a:pt x="2281" y="701"/>
                      <a:pt x="2272" y="700"/>
                      <a:pt x="2263" y="700"/>
                    </a:cubicBezTo>
                    <a:cubicBezTo>
                      <a:pt x="2219" y="700"/>
                      <a:pt x="2204" y="714"/>
                      <a:pt x="2187" y="714"/>
                    </a:cubicBezTo>
                    <a:cubicBezTo>
                      <a:pt x="2174" y="714"/>
                      <a:pt x="2161" y="706"/>
                      <a:pt x="2132" y="677"/>
                    </a:cubicBezTo>
                    <a:cubicBezTo>
                      <a:pt x="2058" y="603"/>
                      <a:pt x="1959" y="505"/>
                      <a:pt x="1873" y="492"/>
                    </a:cubicBezTo>
                    <a:cubicBezTo>
                      <a:pt x="1808" y="492"/>
                      <a:pt x="1593" y="426"/>
                      <a:pt x="1515" y="426"/>
                    </a:cubicBezTo>
                    <a:cubicBezTo>
                      <a:pt x="1504" y="426"/>
                      <a:pt x="1496" y="428"/>
                      <a:pt x="1491" y="431"/>
                    </a:cubicBezTo>
                    <a:cubicBezTo>
                      <a:pt x="1454" y="468"/>
                      <a:pt x="1639" y="492"/>
                      <a:pt x="1565" y="529"/>
                    </a:cubicBezTo>
                    <a:cubicBezTo>
                      <a:pt x="1491" y="566"/>
                      <a:pt x="1158" y="665"/>
                      <a:pt x="1232" y="665"/>
                    </a:cubicBezTo>
                    <a:cubicBezTo>
                      <a:pt x="1239" y="666"/>
                      <a:pt x="1246" y="667"/>
                      <a:pt x="1253" y="667"/>
                    </a:cubicBezTo>
                    <a:cubicBezTo>
                      <a:pt x="1295" y="667"/>
                      <a:pt x="1338" y="649"/>
                      <a:pt x="1388" y="649"/>
                    </a:cubicBezTo>
                    <a:cubicBezTo>
                      <a:pt x="1419" y="649"/>
                      <a:pt x="1453" y="656"/>
                      <a:pt x="1491" y="677"/>
                    </a:cubicBezTo>
                    <a:cubicBezTo>
                      <a:pt x="1590" y="744"/>
                      <a:pt x="1690" y="790"/>
                      <a:pt x="1647" y="790"/>
                    </a:cubicBezTo>
                    <a:cubicBezTo>
                      <a:pt x="1642" y="790"/>
                      <a:pt x="1635" y="789"/>
                      <a:pt x="1626" y="788"/>
                    </a:cubicBezTo>
                    <a:cubicBezTo>
                      <a:pt x="1540" y="788"/>
                      <a:pt x="1479" y="788"/>
                      <a:pt x="1516" y="813"/>
                    </a:cubicBezTo>
                    <a:cubicBezTo>
                      <a:pt x="1549" y="830"/>
                      <a:pt x="1537" y="864"/>
                      <a:pt x="1510" y="864"/>
                    </a:cubicBezTo>
                    <a:cubicBezTo>
                      <a:pt x="1497" y="864"/>
                      <a:pt x="1482" y="857"/>
                      <a:pt x="1466" y="837"/>
                    </a:cubicBezTo>
                    <a:cubicBezTo>
                      <a:pt x="1417" y="788"/>
                      <a:pt x="1380" y="702"/>
                      <a:pt x="1294" y="702"/>
                    </a:cubicBezTo>
                    <a:cubicBezTo>
                      <a:pt x="1233" y="712"/>
                      <a:pt x="1197" y="831"/>
                      <a:pt x="1145" y="831"/>
                    </a:cubicBezTo>
                    <a:cubicBezTo>
                      <a:pt x="1134" y="831"/>
                      <a:pt x="1122" y="826"/>
                      <a:pt x="1109" y="813"/>
                    </a:cubicBezTo>
                    <a:cubicBezTo>
                      <a:pt x="1035" y="739"/>
                      <a:pt x="1072" y="702"/>
                      <a:pt x="961" y="702"/>
                    </a:cubicBezTo>
                    <a:cubicBezTo>
                      <a:pt x="838" y="702"/>
                      <a:pt x="653" y="776"/>
                      <a:pt x="653" y="825"/>
                    </a:cubicBezTo>
                    <a:cubicBezTo>
                      <a:pt x="653" y="860"/>
                      <a:pt x="615" y="889"/>
                      <a:pt x="580" y="889"/>
                    </a:cubicBezTo>
                    <a:cubicBezTo>
                      <a:pt x="566" y="889"/>
                      <a:pt x="553" y="885"/>
                      <a:pt x="542" y="874"/>
                    </a:cubicBezTo>
                    <a:cubicBezTo>
                      <a:pt x="505" y="837"/>
                      <a:pt x="456" y="825"/>
                      <a:pt x="394" y="825"/>
                    </a:cubicBezTo>
                    <a:cubicBezTo>
                      <a:pt x="320" y="825"/>
                      <a:pt x="210" y="911"/>
                      <a:pt x="148" y="911"/>
                    </a:cubicBezTo>
                    <a:cubicBezTo>
                      <a:pt x="74" y="911"/>
                      <a:pt x="0" y="961"/>
                      <a:pt x="49" y="985"/>
                    </a:cubicBezTo>
                    <a:cubicBezTo>
                      <a:pt x="76" y="1003"/>
                      <a:pt x="110" y="1015"/>
                      <a:pt x="145" y="1015"/>
                    </a:cubicBezTo>
                    <a:cubicBezTo>
                      <a:pt x="158" y="1015"/>
                      <a:pt x="172" y="1013"/>
                      <a:pt x="185" y="1010"/>
                    </a:cubicBezTo>
                    <a:cubicBezTo>
                      <a:pt x="250" y="1001"/>
                      <a:pt x="323" y="977"/>
                      <a:pt x="381" y="977"/>
                    </a:cubicBezTo>
                    <a:cubicBezTo>
                      <a:pt x="400" y="977"/>
                      <a:pt x="416" y="979"/>
                      <a:pt x="431" y="985"/>
                    </a:cubicBezTo>
                    <a:cubicBezTo>
                      <a:pt x="481" y="1022"/>
                      <a:pt x="431" y="1035"/>
                      <a:pt x="370" y="1047"/>
                    </a:cubicBezTo>
                    <a:cubicBezTo>
                      <a:pt x="327" y="1058"/>
                      <a:pt x="221" y="1114"/>
                      <a:pt x="263" y="1114"/>
                    </a:cubicBezTo>
                    <a:cubicBezTo>
                      <a:pt x="269" y="1114"/>
                      <a:pt x="280" y="1112"/>
                      <a:pt x="296" y="1109"/>
                    </a:cubicBezTo>
                    <a:cubicBezTo>
                      <a:pt x="407" y="1096"/>
                      <a:pt x="702" y="1084"/>
                      <a:pt x="813" y="1059"/>
                    </a:cubicBezTo>
                    <a:cubicBezTo>
                      <a:pt x="824" y="1058"/>
                      <a:pt x="833" y="1058"/>
                      <a:pt x="839" y="1058"/>
                    </a:cubicBezTo>
                    <a:cubicBezTo>
                      <a:pt x="904" y="1058"/>
                      <a:pt x="743" y="1110"/>
                      <a:pt x="653" y="1121"/>
                    </a:cubicBezTo>
                    <a:cubicBezTo>
                      <a:pt x="542" y="1133"/>
                      <a:pt x="370" y="1281"/>
                      <a:pt x="394" y="1306"/>
                    </a:cubicBezTo>
                    <a:cubicBezTo>
                      <a:pt x="419" y="1343"/>
                      <a:pt x="468" y="1380"/>
                      <a:pt x="579" y="1380"/>
                    </a:cubicBezTo>
                    <a:cubicBezTo>
                      <a:pt x="653" y="1386"/>
                      <a:pt x="724" y="1389"/>
                      <a:pt x="795" y="1389"/>
                    </a:cubicBezTo>
                    <a:cubicBezTo>
                      <a:pt x="866" y="1389"/>
                      <a:pt x="936" y="1386"/>
                      <a:pt x="1010" y="1380"/>
                    </a:cubicBezTo>
                    <a:cubicBezTo>
                      <a:pt x="1109" y="1367"/>
                      <a:pt x="1380" y="1219"/>
                      <a:pt x="1503" y="1219"/>
                    </a:cubicBezTo>
                    <a:cubicBezTo>
                      <a:pt x="1626" y="1219"/>
                      <a:pt x="1688" y="1219"/>
                      <a:pt x="1602" y="1256"/>
                    </a:cubicBezTo>
                    <a:cubicBezTo>
                      <a:pt x="1503" y="1306"/>
                      <a:pt x="1392" y="1343"/>
                      <a:pt x="1281" y="1367"/>
                    </a:cubicBezTo>
                    <a:cubicBezTo>
                      <a:pt x="1072" y="1404"/>
                      <a:pt x="863" y="1429"/>
                      <a:pt x="665" y="1454"/>
                    </a:cubicBezTo>
                    <a:cubicBezTo>
                      <a:pt x="654" y="1452"/>
                      <a:pt x="644" y="1452"/>
                      <a:pt x="637" y="1452"/>
                    </a:cubicBezTo>
                    <a:cubicBezTo>
                      <a:pt x="578" y="1452"/>
                      <a:pt x="676" y="1494"/>
                      <a:pt x="764" y="1527"/>
                    </a:cubicBezTo>
                    <a:cubicBezTo>
                      <a:pt x="845" y="1558"/>
                      <a:pt x="876" y="1638"/>
                      <a:pt x="967" y="1638"/>
                    </a:cubicBezTo>
                    <a:cubicBezTo>
                      <a:pt x="987" y="1638"/>
                      <a:pt x="1009" y="1635"/>
                      <a:pt x="1035" y="1626"/>
                    </a:cubicBezTo>
                    <a:cubicBezTo>
                      <a:pt x="1183" y="1577"/>
                      <a:pt x="1306" y="1441"/>
                      <a:pt x="1405" y="1429"/>
                    </a:cubicBezTo>
                    <a:cubicBezTo>
                      <a:pt x="1491" y="1404"/>
                      <a:pt x="2033" y="1306"/>
                      <a:pt x="2144" y="1306"/>
                    </a:cubicBezTo>
                    <a:cubicBezTo>
                      <a:pt x="2150" y="1305"/>
                      <a:pt x="2153" y="1305"/>
                      <a:pt x="2154" y="1305"/>
                    </a:cubicBezTo>
                    <a:cubicBezTo>
                      <a:pt x="2173" y="1305"/>
                      <a:pt x="1618" y="1396"/>
                      <a:pt x="1479" y="1454"/>
                    </a:cubicBezTo>
                    <a:cubicBezTo>
                      <a:pt x="1318" y="1515"/>
                      <a:pt x="1183" y="1651"/>
                      <a:pt x="1269" y="1688"/>
                    </a:cubicBezTo>
                    <a:cubicBezTo>
                      <a:pt x="1301" y="1697"/>
                      <a:pt x="1316" y="1699"/>
                      <a:pt x="1332" y="1699"/>
                    </a:cubicBezTo>
                    <a:cubicBezTo>
                      <a:pt x="1350" y="1699"/>
                      <a:pt x="1369" y="1696"/>
                      <a:pt x="1413" y="1696"/>
                    </a:cubicBezTo>
                    <a:cubicBezTo>
                      <a:pt x="1438" y="1696"/>
                      <a:pt x="1471" y="1697"/>
                      <a:pt x="1516" y="1700"/>
                    </a:cubicBezTo>
                    <a:cubicBezTo>
                      <a:pt x="1581" y="1704"/>
                      <a:pt x="1635" y="1709"/>
                      <a:pt x="1683" y="1709"/>
                    </a:cubicBezTo>
                    <a:cubicBezTo>
                      <a:pt x="1769" y="1709"/>
                      <a:pt x="1829" y="1694"/>
                      <a:pt x="1885" y="1638"/>
                    </a:cubicBezTo>
                    <a:cubicBezTo>
                      <a:pt x="1961" y="1574"/>
                      <a:pt x="1942" y="1537"/>
                      <a:pt x="1993" y="1537"/>
                    </a:cubicBezTo>
                    <a:cubicBezTo>
                      <a:pt x="2001" y="1537"/>
                      <a:pt x="2010" y="1538"/>
                      <a:pt x="2021" y="1540"/>
                    </a:cubicBezTo>
                    <a:cubicBezTo>
                      <a:pt x="2082" y="1557"/>
                      <a:pt x="1989" y="1575"/>
                      <a:pt x="2007" y="1575"/>
                    </a:cubicBezTo>
                    <a:cubicBezTo>
                      <a:pt x="2015" y="1575"/>
                      <a:pt x="2042" y="1572"/>
                      <a:pt x="2107" y="1564"/>
                    </a:cubicBezTo>
                    <a:cubicBezTo>
                      <a:pt x="2264" y="1538"/>
                      <a:pt x="2384" y="1512"/>
                      <a:pt x="2410" y="1512"/>
                    </a:cubicBezTo>
                    <a:cubicBezTo>
                      <a:pt x="2421" y="1512"/>
                      <a:pt x="2416" y="1517"/>
                      <a:pt x="2390" y="1527"/>
                    </a:cubicBezTo>
                    <a:cubicBezTo>
                      <a:pt x="2308" y="1563"/>
                      <a:pt x="2002" y="1676"/>
                      <a:pt x="2101" y="1676"/>
                    </a:cubicBezTo>
                    <a:cubicBezTo>
                      <a:pt x="2106" y="1676"/>
                      <a:pt x="2112" y="1676"/>
                      <a:pt x="2119" y="1675"/>
                    </a:cubicBezTo>
                    <a:cubicBezTo>
                      <a:pt x="2267" y="1663"/>
                      <a:pt x="2649" y="1675"/>
                      <a:pt x="2760" y="1589"/>
                    </a:cubicBezTo>
                    <a:cubicBezTo>
                      <a:pt x="2871" y="1503"/>
                      <a:pt x="3019" y="1429"/>
                      <a:pt x="2994" y="1355"/>
                    </a:cubicBezTo>
                    <a:cubicBezTo>
                      <a:pt x="2974" y="1309"/>
                      <a:pt x="2983" y="1298"/>
                      <a:pt x="3003" y="1298"/>
                    </a:cubicBezTo>
                    <a:cubicBezTo>
                      <a:pt x="3020" y="1298"/>
                      <a:pt x="3045" y="1306"/>
                      <a:pt x="3068" y="1306"/>
                    </a:cubicBezTo>
                    <a:cubicBezTo>
                      <a:pt x="3117" y="1306"/>
                      <a:pt x="3130" y="1256"/>
                      <a:pt x="3241" y="1170"/>
                    </a:cubicBezTo>
                    <a:cubicBezTo>
                      <a:pt x="3320" y="1117"/>
                      <a:pt x="3471" y="1076"/>
                      <a:pt x="3507" y="1076"/>
                    </a:cubicBezTo>
                    <a:cubicBezTo>
                      <a:pt x="3521" y="1076"/>
                      <a:pt x="3518" y="1082"/>
                      <a:pt x="3487" y="1096"/>
                    </a:cubicBezTo>
                    <a:cubicBezTo>
                      <a:pt x="3376" y="1158"/>
                      <a:pt x="3314" y="1269"/>
                      <a:pt x="3228" y="1343"/>
                    </a:cubicBezTo>
                    <a:cubicBezTo>
                      <a:pt x="3130" y="1417"/>
                      <a:pt x="3019" y="1491"/>
                      <a:pt x="3154" y="1491"/>
                    </a:cubicBezTo>
                    <a:cubicBezTo>
                      <a:pt x="3222" y="1491"/>
                      <a:pt x="3373" y="1487"/>
                      <a:pt x="3485" y="1487"/>
                    </a:cubicBezTo>
                    <a:cubicBezTo>
                      <a:pt x="3598" y="1487"/>
                      <a:pt x="3672" y="1491"/>
                      <a:pt x="3586" y="1503"/>
                    </a:cubicBezTo>
                    <a:cubicBezTo>
                      <a:pt x="3425" y="1540"/>
                      <a:pt x="2748" y="1651"/>
                      <a:pt x="2933" y="1651"/>
                    </a:cubicBezTo>
                    <a:cubicBezTo>
                      <a:pt x="3105" y="1651"/>
                      <a:pt x="3401" y="1700"/>
                      <a:pt x="3253" y="1712"/>
                    </a:cubicBezTo>
                    <a:cubicBezTo>
                      <a:pt x="3117" y="1725"/>
                      <a:pt x="2649" y="1799"/>
                      <a:pt x="2538" y="1799"/>
                    </a:cubicBezTo>
                    <a:cubicBezTo>
                      <a:pt x="2415" y="1799"/>
                      <a:pt x="1996" y="1823"/>
                      <a:pt x="2095" y="1885"/>
                    </a:cubicBezTo>
                    <a:cubicBezTo>
                      <a:pt x="2193" y="1959"/>
                      <a:pt x="2464" y="2082"/>
                      <a:pt x="2440" y="2131"/>
                    </a:cubicBezTo>
                    <a:cubicBezTo>
                      <a:pt x="2427" y="2193"/>
                      <a:pt x="2440" y="2279"/>
                      <a:pt x="2514" y="2279"/>
                    </a:cubicBezTo>
                    <a:cubicBezTo>
                      <a:pt x="2557" y="2273"/>
                      <a:pt x="2603" y="2270"/>
                      <a:pt x="2649" y="2270"/>
                    </a:cubicBezTo>
                    <a:cubicBezTo>
                      <a:pt x="2695" y="2270"/>
                      <a:pt x="2742" y="2273"/>
                      <a:pt x="2785" y="2279"/>
                    </a:cubicBezTo>
                    <a:cubicBezTo>
                      <a:pt x="2739" y="2288"/>
                      <a:pt x="2612" y="2338"/>
                      <a:pt x="2519" y="2338"/>
                    </a:cubicBezTo>
                    <a:cubicBezTo>
                      <a:pt x="2487" y="2338"/>
                      <a:pt x="2459" y="2332"/>
                      <a:pt x="2440" y="2316"/>
                    </a:cubicBezTo>
                    <a:cubicBezTo>
                      <a:pt x="2353" y="2242"/>
                      <a:pt x="2267" y="2181"/>
                      <a:pt x="2169" y="2119"/>
                    </a:cubicBezTo>
                    <a:cubicBezTo>
                      <a:pt x="2070" y="2057"/>
                      <a:pt x="1984" y="1922"/>
                      <a:pt x="1885" y="1909"/>
                    </a:cubicBezTo>
                    <a:cubicBezTo>
                      <a:pt x="1774" y="1897"/>
                      <a:pt x="1479" y="1885"/>
                      <a:pt x="1405" y="1860"/>
                    </a:cubicBezTo>
                    <a:cubicBezTo>
                      <a:pt x="1380" y="1855"/>
                      <a:pt x="1356" y="1850"/>
                      <a:pt x="1337" y="1850"/>
                    </a:cubicBezTo>
                    <a:cubicBezTo>
                      <a:pt x="1309" y="1850"/>
                      <a:pt x="1289" y="1861"/>
                      <a:pt x="1281" y="1897"/>
                    </a:cubicBezTo>
                    <a:cubicBezTo>
                      <a:pt x="1269" y="1971"/>
                      <a:pt x="1134" y="2045"/>
                      <a:pt x="1306" y="2045"/>
                    </a:cubicBezTo>
                    <a:cubicBezTo>
                      <a:pt x="1479" y="2045"/>
                      <a:pt x="1626" y="2070"/>
                      <a:pt x="1491" y="2070"/>
                    </a:cubicBezTo>
                    <a:cubicBezTo>
                      <a:pt x="1343" y="2070"/>
                      <a:pt x="1158" y="2230"/>
                      <a:pt x="1331" y="2242"/>
                    </a:cubicBezTo>
                    <a:cubicBezTo>
                      <a:pt x="1503" y="2254"/>
                      <a:pt x="1589" y="2254"/>
                      <a:pt x="1651" y="2328"/>
                    </a:cubicBezTo>
                    <a:cubicBezTo>
                      <a:pt x="1725" y="2439"/>
                      <a:pt x="1811" y="2538"/>
                      <a:pt x="1922" y="2599"/>
                    </a:cubicBezTo>
                    <a:cubicBezTo>
                      <a:pt x="2037" y="2673"/>
                      <a:pt x="2090" y="2728"/>
                      <a:pt x="2171" y="2728"/>
                    </a:cubicBezTo>
                    <a:cubicBezTo>
                      <a:pt x="2186" y="2728"/>
                      <a:pt x="2201" y="2726"/>
                      <a:pt x="2218" y="2723"/>
                    </a:cubicBezTo>
                    <a:cubicBezTo>
                      <a:pt x="2299" y="2714"/>
                      <a:pt x="2408" y="2685"/>
                      <a:pt x="2445" y="2685"/>
                    </a:cubicBezTo>
                    <a:cubicBezTo>
                      <a:pt x="2458" y="2685"/>
                      <a:pt x="2462" y="2688"/>
                      <a:pt x="2452" y="2698"/>
                    </a:cubicBezTo>
                    <a:cubicBezTo>
                      <a:pt x="2415" y="2735"/>
                      <a:pt x="2477" y="2809"/>
                      <a:pt x="2341" y="2809"/>
                    </a:cubicBezTo>
                    <a:cubicBezTo>
                      <a:pt x="2264" y="2801"/>
                      <a:pt x="2164" y="2784"/>
                      <a:pt x="2123" y="2784"/>
                    </a:cubicBezTo>
                    <a:cubicBezTo>
                      <a:pt x="2098" y="2784"/>
                      <a:pt x="2094" y="2790"/>
                      <a:pt x="2132" y="2809"/>
                    </a:cubicBezTo>
                    <a:cubicBezTo>
                      <a:pt x="2201" y="2849"/>
                      <a:pt x="2343" y="2952"/>
                      <a:pt x="2305" y="2952"/>
                    </a:cubicBezTo>
                    <a:cubicBezTo>
                      <a:pt x="2296" y="2952"/>
                      <a:pt x="2276" y="2946"/>
                      <a:pt x="2243" y="2932"/>
                    </a:cubicBezTo>
                    <a:cubicBezTo>
                      <a:pt x="2070" y="2871"/>
                      <a:pt x="2045" y="2797"/>
                      <a:pt x="1885" y="2784"/>
                    </a:cubicBezTo>
                    <a:cubicBezTo>
                      <a:pt x="1802" y="2757"/>
                      <a:pt x="1719" y="2743"/>
                      <a:pt x="1631" y="2743"/>
                    </a:cubicBezTo>
                    <a:cubicBezTo>
                      <a:pt x="1601" y="2743"/>
                      <a:pt x="1571" y="2744"/>
                      <a:pt x="1540" y="2747"/>
                    </a:cubicBezTo>
                    <a:cubicBezTo>
                      <a:pt x="1491" y="2784"/>
                      <a:pt x="1429" y="2858"/>
                      <a:pt x="1343" y="2858"/>
                    </a:cubicBezTo>
                    <a:cubicBezTo>
                      <a:pt x="1257" y="2858"/>
                      <a:pt x="1232" y="2883"/>
                      <a:pt x="1208" y="2944"/>
                    </a:cubicBezTo>
                    <a:cubicBezTo>
                      <a:pt x="1195" y="2994"/>
                      <a:pt x="1146" y="3006"/>
                      <a:pt x="1097" y="3031"/>
                    </a:cubicBezTo>
                    <a:cubicBezTo>
                      <a:pt x="1035" y="3043"/>
                      <a:pt x="1072" y="3179"/>
                      <a:pt x="1134" y="3191"/>
                    </a:cubicBezTo>
                    <a:cubicBezTo>
                      <a:pt x="1158" y="3203"/>
                      <a:pt x="1186" y="3209"/>
                      <a:pt x="1215" y="3209"/>
                    </a:cubicBezTo>
                    <a:cubicBezTo>
                      <a:pt x="1244" y="3209"/>
                      <a:pt x="1275" y="3203"/>
                      <a:pt x="1306" y="3191"/>
                    </a:cubicBezTo>
                    <a:cubicBezTo>
                      <a:pt x="1313" y="3188"/>
                      <a:pt x="1318" y="3187"/>
                      <a:pt x="1322" y="3187"/>
                    </a:cubicBezTo>
                    <a:cubicBezTo>
                      <a:pt x="1349" y="3187"/>
                      <a:pt x="1300" y="3254"/>
                      <a:pt x="1364" y="3254"/>
                    </a:cubicBezTo>
                    <a:cubicBezTo>
                      <a:pt x="1369" y="3254"/>
                      <a:pt x="1374" y="3253"/>
                      <a:pt x="1380" y="3252"/>
                    </a:cubicBezTo>
                    <a:cubicBezTo>
                      <a:pt x="1434" y="3252"/>
                      <a:pt x="1458" y="3263"/>
                      <a:pt x="1483" y="3263"/>
                    </a:cubicBezTo>
                    <a:cubicBezTo>
                      <a:pt x="1504" y="3263"/>
                      <a:pt x="1526" y="3256"/>
                      <a:pt x="1565" y="3228"/>
                    </a:cubicBezTo>
                    <a:cubicBezTo>
                      <a:pt x="1638" y="3186"/>
                      <a:pt x="1685" y="3000"/>
                      <a:pt x="1697" y="3000"/>
                    </a:cubicBezTo>
                    <a:cubicBezTo>
                      <a:pt x="1699" y="3000"/>
                      <a:pt x="1700" y="3006"/>
                      <a:pt x="1700" y="3018"/>
                    </a:cubicBezTo>
                    <a:cubicBezTo>
                      <a:pt x="1700" y="3092"/>
                      <a:pt x="1651" y="3105"/>
                      <a:pt x="1725" y="3105"/>
                    </a:cubicBezTo>
                    <a:cubicBezTo>
                      <a:pt x="1799" y="3105"/>
                      <a:pt x="1651" y="3191"/>
                      <a:pt x="1713" y="3191"/>
                    </a:cubicBezTo>
                    <a:cubicBezTo>
                      <a:pt x="1774" y="3191"/>
                      <a:pt x="1565" y="3277"/>
                      <a:pt x="1651" y="3277"/>
                    </a:cubicBezTo>
                    <a:cubicBezTo>
                      <a:pt x="1737" y="3277"/>
                      <a:pt x="1368" y="3351"/>
                      <a:pt x="1516" y="3351"/>
                    </a:cubicBezTo>
                    <a:cubicBezTo>
                      <a:pt x="1549" y="3351"/>
                      <a:pt x="1584" y="3350"/>
                      <a:pt x="1615" y="3350"/>
                    </a:cubicBezTo>
                    <a:cubicBezTo>
                      <a:pt x="1710" y="3350"/>
                      <a:pt x="1774" y="3357"/>
                      <a:pt x="1700" y="3413"/>
                    </a:cubicBezTo>
                    <a:cubicBezTo>
                      <a:pt x="1605" y="3476"/>
                      <a:pt x="1518" y="3568"/>
                      <a:pt x="1552" y="3568"/>
                    </a:cubicBezTo>
                    <a:cubicBezTo>
                      <a:pt x="1557" y="3568"/>
                      <a:pt x="1565" y="3566"/>
                      <a:pt x="1577" y="3561"/>
                    </a:cubicBezTo>
                    <a:cubicBezTo>
                      <a:pt x="1642" y="3533"/>
                      <a:pt x="1755" y="3519"/>
                      <a:pt x="1787" y="3519"/>
                    </a:cubicBezTo>
                    <a:cubicBezTo>
                      <a:pt x="1797" y="3519"/>
                      <a:pt x="1799" y="3520"/>
                      <a:pt x="1787" y="3524"/>
                    </a:cubicBezTo>
                    <a:cubicBezTo>
                      <a:pt x="1725" y="3548"/>
                      <a:pt x="1688" y="3561"/>
                      <a:pt x="1811" y="3573"/>
                    </a:cubicBezTo>
                    <a:cubicBezTo>
                      <a:pt x="1947" y="3561"/>
                      <a:pt x="2070" y="3487"/>
                      <a:pt x="2144" y="3363"/>
                    </a:cubicBezTo>
                    <a:cubicBezTo>
                      <a:pt x="2190" y="3297"/>
                      <a:pt x="2241" y="3263"/>
                      <a:pt x="2265" y="3263"/>
                    </a:cubicBezTo>
                    <a:cubicBezTo>
                      <a:pt x="2286" y="3263"/>
                      <a:pt x="2289" y="3288"/>
                      <a:pt x="2255" y="3339"/>
                    </a:cubicBezTo>
                    <a:cubicBezTo>
                      <a:pt x="2181" y="3437"/>
                      <a:pt x="2021" y="3536"/>
                      <a:pt x="1971" y="3610"/>
                    </a:cubicBezTo>
                    <a:cubicBezTo>
                      <a:pt x="1922" y="3684"/>
                      <a:pt x="1885" y="3671"/>
                      <a:pt x="1799" y="3684"/>
                    </a:cubicBezTo>
                    <a:cubicBezTo>
                      <a:pt x="1741" y="3684"/>
                      <a:pt x="1684" y="3706"/>
                      <a:pt x="1626" y="3706"/>
                    </a:cubicBezTo>
                    <a:cubicBezTo>
                      <a:pt x="1598" y="3706"/>
                      <a:pt x="1569" y="3700"/>
                      <a:pt x="1540" y="3684"/>
                    </a:cubicBezTo>
                    <a:cubicBezTo>
                      <a:pt x="1442" y="3634"/>
                      <a:pt x="1442" y="3622"/>
                      <a:pt x="1405" y="3548"/>
                    </a:cubicBezTo>
                    <a:cubicBezTo>
                      <a:pt x="1355" y="3450"/>
                      <a:pt x="1257" y="3388"/>
                      <a:pt x="1146" y="3388"/>
                    </a:cubicBezTo>
                    <a:cubicBezTo>
                      <a:pt x="1124" y="3388"/>
                      <a:pt x="1097" y="3388"/>
                      <a:pt x="1070" y="3388"/>
                    </a:cubicBezTo>
                    <a:cubicBezTo>
                      <a:pt x="949" y="3388"/>
                      <a:pt x="807" y="3396"/>
                      <a:pt x="887" y="3487"/>
                    </a:cubicBezTo>
                    <a:cubicBezTo>
                      <a:pt x="998" y="3597"/>
                      <a:pt x="924" y="3634"/>
                      <a:pt x="1072" y="3647"/>
                    </a:cubicBezTo>
                    <a:cubicBezTo>
                      <a:pt x="1232" y="3671"/>
                      <a:pt x="1047" y="3708"/>
                      <a:pt x="1109" y="3721"/>
                    </a:cubicBezTo>
                    <a:cubicBezTo>
                      <a:pt x="1171" y="3745"/>
                      <a:pt x="1306" y="3807"/>
                      <a:pt x="1257" y="3807"/>
                    </a:cubicBezTo>
                    <a:cubicBezTo>
                      <a:pt x="1121" y="3807"/>
                      <a:pt x="986" y="3819"/>
                      <a:pt x="863" y="3844"/>
                    </a:cubicBezTo>
                    <a:cubicBezTo>
                      <a:pt x="789" y="3856"/>
                      <a:pt x="579" y="3893"/>
                      <a:pt x="579" y="3992"/>
                    </a:cubicBezTo>
                    <a:cubicBezTo>
                      <a:pt x="579" y="4103"/>
                      <a:pt x="579" y="4177"/>
                      <a:pt x="628" y="4201"/>
                    </a:cubicBezTo>
                    <a:cubicBezTo>
                      <a:pt x="660" y="4217"/>
                      <a:pt x="703" y="4249"/>
                      <a:pt x="739" y="4249"/>
                    </a:cubicBezTo>
                    <a:cubicBezTo>
                      <a:pt x="758" y="4249"/>
                      <a:pt x="776" y="4240"/>
                      <a:pt x="789" y="4214"/>
                    </a:cubicBezTo>
                    <a:cubicBezTo>
                      <a:pt x="829" y="4163"/>
                      <a:pt x="804" y="4105"/>
                      <a:pt x="819" y="4105"/>
                    </a:cubicBezTo>
                    <a:cubicBezTo>
                      <a:pt x="823" y="4105"/>
                      <a:pt x="829" y="4108"/>
                      <a:pt x="838" y="4115"/>
                    </a:cubicBezTo>
                    <a:cubicBezTo>
                      <a:pt x="875" y="4152"/>
                      <a:pt x="801" y="4263"/>
                      <a:pt x="887" y="4263"/>
                    </a:cubicBezTo>
                    <a:lnTo>
                      <a:pt x="1097" y="4263"/>
                    </a:lnTo>
                    <a:cubicBezTo>
                      <a:pt x="1143" y="4276"/>
                      <a:pt x="1178" y="4289"/>
                      <a:pt x="1205" y="4289"/>
                    </a:cubicBezTo>
                    <a:cubicBezTo>
                      <a:pt x="1229" y="4289"/>
                      <a:pt x="1245" y="4279"/>
                      <a:pt x="1257" y="4251"/>
                    </a:cubicBezTo>
                    <a:cubicBezTo>
                      <a:pt x="1265" y="4207"/>
                      <a:pt x="1298" y="4158"/>
                      <a:pt x="1322" y="4158"/>
                    </a:cubicBezTo>
                    <a:cubicBezTo>
                      <a:pt x="1331" y="4158"/>
                      <a:pt x="1339" y="4167"/>
                      <a:pt x="1343" y="4189"/>
                    </a:cubicBezTo>
                    <a:cubicBezTo>
                      <a:pt x="1355" y="4275"/>
                      <a:pt x="1220" y="4263"/>
                      <a:pt x="1405" y="4275"/>
                    </a:cubicBezTo>
                    <a:cubicBezTo>
                      <a:pt x="1515" y="4290"/>
                      <a:pt x="1638" y="4309"/>
                      <a:pt x="1709" y="4309"/>
                    </a:cubicBezTo>
                    <a:cubicBezTo>
                      <a:pt x="1758" y="4309"/>
                      <a:pt x="1782" y="4300"/>
                      <a:pt x="1762" y="4275"/>
                    </a:cubicBezTo>
                    <a:cubicBezTo>
                      <a:pt x="1731" y="4234"/>
                      <a:pt x="1638" y="4183"/>
                      <a:pt x="1669" y="4183"/>
                    </a:cubicBezTo>
                    <a:cubicBezTo>
                      <a:pt x="1675" y="4183"/>
                      <a:pt x="1685" y="4185"/>
                      <a:pt x="1700" y="4189"/>
                    </a:cubicBezTo>
                    <a:cubicBezTo>
                      <a:pt x="1785" y="4198"/>
                      <a:pt x="1805" y="4258"/>
                      <a:pt x="1810" y="4258"/>
                    </a:cubicBezTo>
                    <a:cubicBezTo>
                      <a:pt x="1811" y="4258"/>
                      <a:pt x="1811" y="4253"/>
                      <a:pt x="1811" y="4238"/>
                    </a:cubicBezTo>
                    <a:cubicBezTo>
                      <a:pt x="1820" y="4194"/>
                      <a:pt x="1816" y="4162"/>
                      <a:pt x="1832" y="4162"/>
                    </a:cubicBezTo>
                    <a:cubicBezTo>
                      <a:pt x="1838" y="4162"/>
                      <a:pt x="1847" y="4166"/>
                      <a:pt x="1861" y="4177"/>
                    </a:cubicBezTo>
                    <a:cubicBezTo>
                      <a:pt x="1905" y="4210"/>
                      <a:pt x="2002" y="4264"/>
                      <a:pt x="2028" y="4264"/>
                    </a:cubicBezTo>
                    <a:cubicBezTo>
                      <a:pt x="2030" y="4264"/>
                      <a:pt x="2032" y="4264"/>
                      <a:pt x="2033" y="4263"/>
                    </a:cubicBezTo>
                    <a:cubicBezTo>
                      <a:pt x="2044" y="4240"/>
                      <a:pt x="1983" y="4124"/>
                      <a:pt x="2030" y="4124"/>
                    </a:cubicBezTo>
                    <a:cubicBezTo>
                      <a:pt x="2034" y="4124"/>
                      <a:pt x="2039" y="4125"/>
                      <a:pt x="2045" y="4127"/>
                    </a:cubicBezTo>
                    <a:cubicBezTo>
                      <a:pt x="2107" y="4152"/>
                      <a:pt x="2132" y="4226"/>
                      <a:pt x="2193" y="4226"/>
                    </a:cubicBezTo>
                    <a:cubicBezTo>
                      <a:pt x="2214" y="4226"/>
                      <a:pt x="2236" y="4227"/>
                      <a:pt x="2256" y="4227"/>
                    </a:cubicBezTo>
                    <a:cubicBezTo>
                      <a:pt x="2303" y="4227"/>
                      <a:pt x="2332" y="4221"/>
                      <a:pt x="2279" y="4177"/>
                    </a:cubicBezTo>
                    <a:cubicBezTo>
                      <a:pt x="2234" y="4122"/>
                      <a:pt x="2216" y="4088"/>
                      <a:pt x="2238" y="4088"/>
                    </a:cubicBezTo>
                    <a:cubicBezTo>
                      <a:pt x="2246" y="4088"/>
                      <a:pt x="2260" y="4093"/>
                      <a:pt x="2279" y="4103"/>
                    </a:cubicBezTo>
                    <a:cubicBezTo>
                      <a:pt x="2366" y="4127"/>
                      <a:pt x="2255" y="4103"/>
                      <a:pt x="2403" y="4164"/>
                    </a:cubicBezTo>
                    <a:cubicBezTo>
                      <a:pt x="2453" y="4187"/>
                      <a:pt x="2497" y="4191"/>
                      <a:pt x="2532" y="4191"/>
                    </a:cubicBezTo>
                    <a:cubicBezTo>
                      <a:pt x="2552" y="4191"/>
                      <a:pt x="2569" y="4190"/>
                      <a:pt x="2583" y="4190"/>
                    </a:cubicBezTo>
                    <a:cubicBezTo>
                      <a:pt x="2610" y="4190"/>
                      <a:pt x="2624" y="4195"/>
                      <a:pt x="2624" y="4226"/>
                    </a:cubicBezTo>
                    <a:cubicBezTo>
                      <a:pt x="2624" y="4287"/>
                      <a:pt x="2452" y="4374"/>
                      <a:pt x="2501" y="4374"/>
                    </a:cubicBezTo>
                    <a:cubicBezTo>
                      <a:pt x="2637" y="4361"/>
                      <a:pt x="2772" y="4337"/>
                      <a:pt x="2896" y="4275"/>
                    </a:cubicBezTo>
                    <a:cubicBezTo>
                      <a:pt x="3006" y="4226"/>
                      <a:pt x="3043" y="4189"/>
                      <a:pt x="3142" y="4177"/>
                    </a:cubicBezTo>
                    <a:cubicBezTo>
                      <a:pt x="3241" y="4164"/>
                      <a:pt x="3314" y="4127"/>
                      <a:pt x="3327" y="4041"/>
                    </a:cubicBezTo>
                    <a:cubicBezTo>
                      <a:pt x="3339" y="3955"/>
                      <a:pt x="3290" y="3918"/>
                      <a:pt x="3241" y="3918"/>
                    </a:cubicBezTo>
                    <a:cubicBezTo>
                      <a:pt x="3209" y="3928"/>
                      <a:pt x="3186" y="3957"/>
                      <a:pt x="3141" y="3957"/>
                    </a:cubicBezTo>
                    <a:cubicBezTo>
                      <a:pt x="3134" y="3957"/>
                      <a:pt x="3126" y="3957"/>
                      <a:pt x="3117" y="3955"/>
                    </a:cubicBezTo>
                    <a:cubicBezTo>
                      <a:pt x="3095" y="3947"/>
                      <a:pt x="3070" y="3946"/>
                      <a:pt x="3046" y="3946"/>
                    </a:cubicBezTo>
                    <a:cubicBezTo>
                      <a:pt x="3021" y="3946"/>
                      <a:pt x="2997" y="3948"/>
                      <a:pt x="2980" y="3948"/>
                    </a:cubicBezTo>
                    <a:cubicBezTo>
                      <a:pt x="2958" y="3948"/>
                      <a:pt x="2948" y="3945"/>
                      <a:pt x="2957" y="3930"/>
                    </a:cubicBezTo>
                    <a:cubicBezTo>
                      <a:pt x="2994" y="3893"/>
                      <a:pt x="3093" y="3819"/>
                      <a:pt x="3031" y="3807"/>
                    </a:cubicBezTo>
                    <a:cubicBezTo>
                      <a:pt x="2969" y="3795"/>
                      <a:pt x="2908" y="3795"/>
                      <a:pt x="2859" y="3795"/>
                    </a:cubicBezTo>
                    <a:cubicBezTo>
                      <a:pt x="2823" y="3802"/>
                      <a:pt x="2796" y="3817"/>
                      <a:pt x="2768" y="3817"/>
                    </a:cubicBezTo>
                    <a:cubicBezTo>
                      <a:pt x="2746" y="3817"/>
                      <a:pt x="2725" y="3809"/>
                      <a:pt x="2698" y="3782"/>
                    </a:cubicBezTo>
                    <a:cubicBezTo>
                      <a:pt x="2681" y="3756"/>
                      <a:pt x="2644" y="3735"/>
                      <a:pt x="2611" y="3735"/>
                    </a:cubicBezTo>
                    <a:cubicBezTo>
                      <a:pt x="2598" y="3735"/>
                      <a:pt x="2586" y="3738"/>
                      <a:pt x="2575" y="3745"/>
                    </a:cubicBezTo>
                    <a:cubicBezTo>
                      <a:pt x="2489" y="3758"/>
                      <a:pt x="2415" y="3758"/>
                      <a:pt x="2341" y="3758"/>
                    </a:cubicBezTo>
                    <a:cubicBezTo>
                      <a:pt x="2390" y="3758"/>
                      <a:pt x="2489" y="3758"/>
                      <a:pt x="2452" y="3684"/>
                    </a:cubicBezTo>
                    <a:cubicBezTo>
                      <a:pt x="2409" y="3630"/>
                      <a:pt x="2375" y="3556"/>
                      <a:pt x="2401" y="3556"/>
                    </a:cubicBezTo>
                    <a:cubicBezTo>
                      <a:pt x="2404" y="3556"/>
                      <a:pt x="2409" y="3558"/>
                      <a:pt x="2415" y="3561"/>
                    </a:cubicBezTo>
                    <a:cubicBezTo>
                      <a:pt x="2514" y="3659"/>
                      <a:pt x="2649" y="3708"/>
                      <a:pt x="2797" y="3708"/>
                    </a:cubicBezTo>
                    <a:cubicBezTo>
                      <a:pt x="2909" y="3708"/>
                      <a:pt x="2989" y="3722"/>
                      <a:pt x="3052" y="3722"/>
                    </a:cubicBezTo>
                    <a:cubicBezTo>
                      <a:pt x="3108" y="3722"/>
                      <a:pt x="3151" y="3712"/>
                      <a:pt x="3191" y="3671"/>
                    </a:cubicBezTo>
                    <a:cubicBezTo>
                      <a:pt x="3278" y="3585"/>
                      <a:pt x="3314" y="3511"/>
                      <a:pt x="3265" y="3462"/>
                    </a:cubicBezTo>
                    <a:cubicBezTo>
                      <a:pt x="3216" y="3413"/>
                      <a:pt x="3191" y="3351"/>
                      <a:pt x="3278" y="3339"/>
                    </a:cubicBezTo>
                    <a:cubicBezTo>
                      <a:pt x="3376" y="3326"/>
                      <a:pt x="3968" y="3302"/>
                      <a:pt x="3820" y="3252"/>
                    </a:cubicBezTo>
                    <a:cubicBezTo>
                      <a:pt x="3672" y="3216"/>
                      <a:pt x="3524" y="3166"/>
                      <a:pt x="3623" y="3166"/>
                    </a:cubicBezTo>
                    <a:cubicBezTo>
                      <a:pt x="3721" y="3166"/>
                      <a:pt x="4004" y="3129"/>
                      <a:pt x="3918" y="3068"/>
                    </a:cubicBezTo>
                    <a:cubicBezTo>
                      <a:pt x="3832" y="3018"/>
                      <a:pt x="3573" y="2981"/>
                      <a:pt x="3672" y="2969"/>
                    </a:cubicBezTo>
                    <a:cubicBezTo>
                      <a:pt x="3770" y="2944"/>
                      <a:pt x="4165" y="2944"/>
                      <a:pt x="4078" y="2858"/>
                    </a:cubicBezTo>
                    <a:cubicBezTo>
                      <a:pt x="4047" y="2796"/>
                      <a:pt x="3991" y="2769"/>
                      <a:pt x="3929" y="2769"/>
                    </a:cubicBezTo>
                    <a:cubicBezTo>
                      <a:pt x="3918" y="2769"/>
                      <a:pt x="3906" y="2770"/>
                      <a:pt x="3894" y="2772"/>
                    </a:cubicBezTo>
                    <a:cubicBezTo>
                      <a:pt x="3874" y="2772"/>
                      <a:pt x="3829" y="2774"/>
                      <a:pt x="3785" y="2774"/>
                    </a:cubicBezTo>
                    <a:cubicBezTo>
                      <a:pt x="3720" y="2774"/>
                      <a:pt x="3659" y="2769"/>
                      <a:pt x="3696" y="2747"/>
                    </a:cubicBezTo>
                    <a:cubicBezTo>
                      <a:pt x="3746" y="2710"/>
                      <a:pt x="3844" y="2673"/>
                      <a:pt x="3770" y="2673"/>
                    </a:cubicBezTo>
                    <a:cubicBezTo>
                      <a:pt x="3684" y="2673"/>
                      <a:pt x="3425" y="2698"/>
                      <a:pt x="3376" y="2698"/>
                    </a:cubicBezTo>
                    <a:cubicBezTo>
                      <a:pt x="3335" y="2698"/>
                      <a:pt x="3188" y="2838"/>
                      <a:pt x="3187" y="2838"/>
                    </a:cubicBezTo>
                    <a:cubicBezTo>
                      <a:pt x="3187" y="2838"/>
                      <a:pt x="3192" y="2833"/>
                      <a:pt x="3204" y="2821"/>
                    </a:cubicBezTo>
                    <a:cubicBezTo>
                      <a:pt x="3265" y="2760"/>
                      <a:pt x="3351" y="2673"/>
                      <a:pt x="3290" y="2673"/>
                    </a:cubicBezTo>
                    <a:cubicBezTo>
                      <a:pt x="3216" y="2673"/>
                      <a:pt x="3031" y="2624"/>
                      <a:pt x="3080" y="2624"/>
                    </a:cubicBezTo>
                    <a:lnTo>
                      <a:pt x="3425" y="2624"/>
                    </a:lnTo>
                    <a:cubicBezTo>
                      <a:pt x="3376" y="2624"/>
                      <a:pt x="3216" y="2550"/>
                      <a:pt x="3290" y="2550"/>
                    </a:cubicBezTo>
                    <a:cubicBezTo>
                      <a:pt x="3339" y="2550"/>
                      <a:pt x="3460" y="2561"/>
                      <a:pt x="3509" y="2561"/>
                    </a:cubicBezTo>
                    <a:cubicBezTo>
                      <a:pt x="3534" y="2561"/>
                      <a:pt x="3540" y="2558"/>
                      <a:pt x="3512" y="2550"/>
                    </a:cubicBezTo>
                    <a:cubicBezTo>
                      <a:pt x="3425" y="2513"/>
                      <a:pt x="3228" y="2501"/>
                      <a:pt x="3364" y="2476"/>
                    </a:cubicBezTo>
                    <a:cubicBezTo>
                      <a:pt x="3499" y="2464"/>
                      <a:pt x="3770" y="2476"/>
                      <a:pt x="3733" y="2452"/>
                    </a:cubicBezTo>
                    <a:cubicBezTo>
                      <a:pt x="3684" y="2427"/>
                      <a:pt x="3499" y="2353"/>
                      <a:pt x="3610" y="2353"/>
                    </a:cubicBezTo>
                    <a:cubicBezTo>
                      <a:pt x="3709" y="2365"/>
                      <a:pt x="3758" y="2476"/>
                      <a:pt x="3931" y="2476"/>
                    </a:cubicBezTo>
                    <a:cubicBezTo>
                      <a:pt x="4103" y="2476"/>
                      <a:pt x="4029" y="2439"/>
                      <a:pt x="4152" y="2427"/>
                    </a:cubicBezTo>
                    <a:cubicBezTo>
                      <a:pt x="4276" y="2402"/>
                      <a:pt x="4497" y="2378"/>
                      <a:pt x="4423" y="2328"/>
                    </a:cubicBezTo>
                    <a:cubicBezTo>
                      <a:pt x="4337" y="2279"/>
                      <a:pt x="3955" y="2181"/>
                      <a:pt x="4054" y="2156"/>
                    </a:cubicBezTo>
                    <a:cubicBezTo>
                      <a:pt x="4133" y="2146"/>
                      <a:pt x="4093" y="2112"/>
                      <a:pt x="4151" y="2112"/>
                    </a:cubicBezTo>
                    <a:cubicBezTo>
                      <a:pt x="4165" y="2112"/>
                      <a:pt x="4185" y="2114"/>
                      <a:pt x="4214" y="2119"/>
                    </a:cubicBezTo>
                    <a:cubicBezTo>
                      <a:pt x="4313" y="2131"/>
                      <a:pt x="4411" y="2156"/>
                      <a:pt x="4510" y="2193"/>
                    </a:cubicBezTo>
                    <a:cubicBezTo>
                      <a:pt x="4547" y="2221"/>
                      <a:pt x="4584" y="2276"/>
                      <a:pt x="4652" y="2276"/>
                    </a:cubicBezTo>
                    <a:cubicBezTo>
                      <a:pt x="4674" y="2276"/>
                      <a:pt x="4701" y="2270"/>
                      <a:pt x="4731" y="2254"/>
                    </a:cubicBezTo>
                    <a:cubicBezTo>
                      <a:pt x="4830" y="2217"/>
                      <a:pt x="4916" y="2156"/>
                      <a:pt x="5003" y="2082"/>
                    </a:cubicBezTo>
                    <a:cubicBezTo>
                      <a:pt x="5049" y="2036"/>
                      <a:pt x="5073" y="1958"/>
                      <a:pt x="5046" y="1958"/>
                    </a:cubicBezTo>
                    <a:cubicBezTo>
                      <a:pt x="5044" y="1958"/>
                      <a:pt x="5042" y="1958"/>
                      <a:pt x="5039" y="1959"/>
                    </a:cubicBezTo>
                    <a:cubicBezTo>
                      <a:pt x="4999" y="1979"/>
                      <a:pt x="4767" y="2057"/>
                      <a:pt x="4686" y="2057"/>
                    </a:cubicBezTo>
                    <a:cubicBezTo>
                      <a:pt x="4668" y="2057"/>
                      <a:pt x="4658" y="2054"/>
                      <a:pt x="4658" y="2045"/>
                    </a:cubicBezTo>
                    <a:cubicBezTo>
                      <a:pt x="4647" y="2001"/>
                      <a:pt x="4636" y="1918"/>
                      <a:pt x="4651" y="1918"/>
                    </a:cubicBezTo>
                    <a:cubicBezTo>
                      <a:pt x="4653" y="1918"/>
                      <a:pt x="4655" y="1919"/>
                      <a:pt x="4658" y="1922"/>
                    </a:cubicBezTo>
                    <a:cubicBezTo>
                      <a:pt x="4687" y="1951"/>
                      <a:pt x="4700" y="2011"/>
                      <a:pt x="4759" y="2011"/>
                    </a:cubicBezTo>
                    <a:cubicBezTo>
                      <a:pt x="4775" y="2011"/>
                      <a:pt x="4794" y="2006"/>
                      <a:pt x="4818" y="1996"/>
                    </a:cubicBezTo>
                    <a:cubicBezTo>
                      <a:pt x="4929" y="1959"/>
                      <a:pt x="5175" y="1909"/>
                      <a:pt x="5175" y="1909"/>
                    </a:cubicBezTo>
                    <a:cubicBezTo>
                      <a:pt x="5175" y="1909"/>
                      <a:pt x="4999" y="1723"/>
                      <a:pt x="5042" y="1723"/>
                    </a:cubicBezTo>
                    <a:cubicBezTo>
                      <a:pt x="5044" y="1723"/>
                      <a:pt x="5048" y="1723"/>
                      <a:pt x="5052" y="1725"/>
                    </a:cubicBezTo>
                    <a:cubicBezTo>
                      <a:pt x="5123" y="1755"/>
                      <a:pt x="5127" y="1836"/>
                      <a:pt x="5202" y="1836"/>
                    </a:cubicBezTo>
                    <a:cubicBezTo>
                      <a:pt x="5218" y="1836"/>
                      <a:pt x="5237" y="1832"/>
                      <a:pt x="5261" y="1823"/>
                    </a:cubicBezTo>
                    <a:cubicBezTo>
                      <a:pt x="5397" y="1774"/>
                      <a:pt x="5434" y="1663"/>
                      <a:pt x="5569" y="1601"/>
                    </a:cubicBezTo>
                    <a:cubicBezTo>
                      <a:pt x="5693" y="1552"/>
                      <a:pt x="6050" y="1330"/>
                      <a:pt x="6198" y="1256"/>
                    </a:cubicBezTo>
                    <a:cubicBezTo>
                      <a:pt x="6358" y="1195"/>
                      <a:pt x="6543" y="1084"/>
                      <a:pt x="6493" y="1084"/>
                    </a:cubicBezTo>
                    <a:cubicBezTo>
                      <a:pt x="6438" y="1084"/>
                      <a:pt x="5244" y="1341"/>
                      <a:pt x="5157" y="1341"/>
                    </a:cubicBezTo>
                    <a:cubicBezTo>
                      <a:pt x="5147" y="1341"/>
                      <a:pt x="5152" y="1338"/>
                      <a:pt x="5175" y="1330"/>
                    </a:cubicBezTo>
                    <a:cubicBezTo>
                      <a:pt x="5409" y="1256"/>
                      <a:pt x="5939" y="1084"/>
                      <a:pt x="5890" y="1084"/>
                    </a:cubicBezTo>
                    <a:cubicBezTo>
                      <a:pt x="5860" y="1087"/>
                      <a:pt x="5830" y="1089"/>
                      <a:pt x="5801" y="1089"/>
                    </a:cubicBezTo>
                    <a:cubicBezTo>
                      <a:pt x="5719" y="1089"/>
                      <a:pt x="5638" y="1077"/>
                      <a:pt x="5557" y="1059"/>
                    </a:cubicBezTo>
                    <a:cubicBezTo>
                      <a:pt x="5477" y="1025"/>
                      <a:pt x="5429" y="959"/>
                      <a:pt x="5461" y="959"/>
                    </a:cubicBezTo>
                    <a:cubicBezTo>
                      <a:pt x="5464" y="959"/>
                      <a:pt x="5467" y="960"/>
                      <a:pt x="5471" y="961"/>
                    </a:cubicBezTo>
                    <a:cubicBezTo>
                      <a:pt x="5520" y="985"/>
                      <a:pt x="5582" y="998"/>
                      <a:pt x="5643" y="998"/>
                    </a:cubicBezTo>
                    <a:cubicBezTo>
                      <a:pt x="5717" y="998"/>
                      <a:pt x="5939" y="1010"/>
                      <a:pt x="6050" y="1010"/>
                    </a:cubicBezTo>
                    <a:cubicBezTo>
                      <a:pt x="6161" y="998"/>
                      <a:pt x="6309" y="936"/>
                      <a:pt x="6383" y="936"/>
                    </a:cubicBezTo>
                    <a:lnTo>
                      <a:pt x="6580" y="936"/>
                    </a:lnTo>
                    <a:cubicBezTo>
                      <a:pt x="6691" y="924"/>
                      <a:pt x="7344" y="690"/>
                      <a:pt x="7344" y="579"/>
                    </a:cubicBezTo>
                    <a:cubicBezTo>
                      <a:pt x="7344" y="488"/>
                      <a:pt x="7344" y="480"/>
                      <a:pt x="7290" y="480"/>
                    </a:cubicBezTo>
                    <a:cubicBezTo>
                      <a:pt x="7278" y="480"/>
                      <a:pt x="7263" y="480"/>
                      <a:pt x="7245" y="480"/>
                    </a:cubicBezTo>
                    <a:cubicBezTo>
                      <a:pt x="7134" y="468"/>
                      <a:pt x="7011" y="456"/>
                      <a:pt x="6900" y="456"/>
                    </a:cubicBezTo>
                    <a:cubicBezTo>
                      <a:pt x="6889" y="461"/>
                      <a:pt x="6882" y="470"/>
                      <a:pt x="6878" y="470"/>
                    </a:cubicBezTo>
                    <a:cubicBezTo>
                      <a:pt x="6873" y="470"/>
                      <a:pt x="6870" y="458"/>
                      <a:pt x="6863" y="419"/>
                    </a:cubicBezTo>
                    <a:cubicBezTo>
                      <a:pt x="6863" y="332"/>
                      <a:pt x="6752" y="295"/>
                      <a:pt x="6752" y="258"/>
                    </a:cubicBezTo>
                    <a:cubicBezTo>
                      <a:pt x="6752" y="230"/>
                      <a:pt x="6774" y="201"/>
                      <a:pt x="6739" y="201"/>
                    </a:cubicBezTo>
                    <a:cubicBezTo>
                      <a:pt x="6728" y="201"/>
                      <a:pt x="6713" y="204"/>
                      <a:pt x="6691" y="209"/>
                    </a:cubicBezTo>
                    <a:cubicBezTo>
                      <a:pt x="6630" y="232"/>
                      <a:pt x="6593" y="254"/>
                      <a:pt x="6559" y="254"/>
                    </a:cubicBezTo>
                    <a:cubicBezTo>
                      <a:pt x="6537" y="254"/>
                      <a:pt x="6517" y="245"/>
                      <a:pt x="6493" y="221"/>
                    </a:cubicBezTo>
                    <a:cubicBezTo>
                      <a:pt x="6457" y="175"/>
                      <a:pt x="6440" y="130"/>
                      <a:pt x="6419" y="130"/>
                    </a:cubicBezTo>
                    <a:cubicBezTo>
                      <a:pt x="6412" y="130"/>
                      <a:pt x="6404" y="135"/>
                      <a:pt x="6395" y="147"/>
                    </a:cubicBezTo>
                    <a:cubicBezTo>
                      <a:pt x="6378" y="180"/>
                      <a:pt x="6395" y="180"/>
                      <a:pt x="6375" y="180"/>
                    </a:cubicBezTo>
                    <a:cubicBezTo>
                      <a:pt x="6365" y="180"/>
                      <a:pt x="6346" y="180"/>
                      <a:pt x="6309" y="184"/>
                    </a:cubicBezTo>
                    <a:cubicBezTo>
                      <a:pt x="6185" y="209"/>
                      <a:pt x="6050" y="258"/>
                      <a:pt x="5927" y="283"/>
                    </a:cubicBezTo>
                    <a:cubicBezTo>
                      <a:pt x="5848" y="300"/>
                      <a:pt x="5647" y="318"/>
                      <a:pt x="5583" y="318"/>
                    </a:cubicBezTo>
                    <a:cubicBezTo>
                      <a:pt x="5557" y="318"/>
                      <a:pt x="5554" y="315"/>
                      <a:pt x="5594" y="308"/>
                    </a:cubicBezTo>
                    <a:cubicBezTo>
                      <a:pt x="5742" y="258"/>
                      <a:pt x="5902" y="184"/>
                      <a:pt x="6038" y="111"/>
                    </a:cubicBezTo>
                    <a:lnTo>
                      <a:pt x="6038" y="111"/>
                    </a:lnTo>
                    <a:cubicBezTo>
                      <a:pt x="5998" y="114"/>
                      <a:pt x="5957" y="115"/>
                      <a:pt x="5916" y="115"/>
                    </a:cubicBezTo>
                    <a:cubicBezTo>
                      <a:pt x="5805" y="115"/>
                      <a:pt x="5690" y="104"/>
                      <a:pt x="5582" y="86"/>
                    </a:cubicBezTo>
                    <a:cubicBezTo>
                      <a:pt x="5564" y="88"/>
                      <a:pt x="5546" y="89"/>
                      <a:pt x="5529" y="89"/>
                    </a:cubicBezTo>
                    <a:cubicBezTo>
                      <a:pt x="5451" y="89"/>
                      <a:pt x="5381" y="69"/>
                      <a:pt x="5311" y="49"/>
                    </a:cubicBezTo>
                    <a:cubicBezTo>
                      <a:pt x="5283" y="21"/>
                      <a:pt x="5241" y="7"/>
                      <a:pt x="5201" y="7"/>
                    </a:cubicBezTo>
                    <a:cubicBezTo>
                      <a:pt x="5188" y="7"/>
                      <a:pt x="5175" y="9"/>
                      <a:pt x="5163" y="12"/>
                    </a:cubicBezTo>
                    <a:cubicBezTo>
                      <a:pt x="5122" y="12"/>
                      <a:pt x="5038" y="1"/>
                      <a:pt x="497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9" name="Google Shape;2709;p55"/>
              <p:cNvSpPr/>
              <p:nvPr/>
            </p:nvSpPr>
            <p:spPr>
              <a:xfrm>
                <a:off x="3052675" y="4310100"/>
                <a:ext cx="19325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773" h="191" extrusionOk="0">
                    <a:moveTo>
                      <a:pt x="205" y="0"/>
                    </a:moveTo>
                    <a:cubicBezTo>
                      <a:pt x="172" y="0"/>
                      <a:pt x="163" y="7"/>
                      <a:pt x="198" y="22"/>
                    </a:cubicBezTo>
                    <a:cubicBezTo>
                      <a:pt x="333" y="96"/>
                      <a:pt x="0" y="121"/>
                      <a:pt x="136" y="121"/>
                    </a:cubicBezTo>
                    <a:cubicBezTo>
                      <a:pt x="164" y="118"/>
                      <a:pt x="191" y="116"/>
                      <a:pt x="219" y="116"/>
                    </a:cubicBezTo>
                    <a:cubicBezTo>
                      <a:pt x="302" y="116"/>
                      <a:pt x="382" y="130"/>
                      <a:pt x="456" y="158"/>
                    </a:cubicBezTo>
                    <a:cubicBezTo>
                      <a:pt x="502" y="181"/>
                      <a:pt x="580" y="190"/>
                      <a:pt x="644" y="190"/>
                    </a:cubicBezTo>
                    <a:cubicBezTo>
                      <a:pt x="717" y="190"/>
                      <a:pt x="773" y="178"/>
                      <a:pt x="740" y="158"/>
                    </a:cubicBezTo>
                    <a:cubicBezTo>
                      <a:pt x="678" y="121"/>
                      <a:pt x="764" y="96"/>
                      <a:pt x="678" y="71"/>
                    </a:cubicBezTo>
                    <a:cubicBezTo>
                      <a:pt x="614" y="53"/>
                      <a:pt x="303" y="0"/>
                      <a:pt x="2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0" name="Google Shape;2710;p55"/>
              <p:cNvSpPr/>
              <p:nvPr/>
            </p:nvSpPr>
            <p:spPr>
              <a:xfrm>
                <a:off x="3010000" y="4314025"/>
                <a:ext cx="6650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266" h="79" extrusionOk="0">
                    <a:moveTo>
                      <a:pt x="44" y="1"/>
                    </a:moveTo>
                    <a:cubicBezTo>
                      <a:pt x="0" y="1"/>
                      <a:pt x="141" y="79"/>
                      <a:pt x="208" y="79"/>
                    </a:cubicBezTo>
                    <a:cubicBezTo>
                      <a:pt x="216" y="79"/>
                      <a:pt x="223" y="77"/>
                      <a:pt x="229" y="75"/>
                    </a:cubicBezTo>
                    <a:cubicBezTo>
                      <a:pt x="266" y="38"/>
                      <a:pt x="106" y="1"/>
                      <a:pt x="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1" name="Google Shape;2711;p55"/>
              <p:cNvSpPr/>
              <p:nvPr/>
            </p:nvSpPr>
            <p:spPr>
              <a:xfrm>
                <a:off x="3040450" y="4358350"/>
                <a:ext cx="62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98" extrusionOk="0">
                    <a:moveTo>
                      <a:pt x="159" y="1"/>
                    </a:moveTo>
                    <a:cubicBezTo>
                      <a:pt x="113" y="1"/>
                      <a:pt x="0" y="65"/>
                      <a:pt x="46" y="88"/>
                    </a:cubicBezTo>
                    <a:cubicBezTo>
                      <a:pt x="54" y="95"/>
                      <a:pt x="66" y="97"/>
                      <a:pt x="80" y="97"/>
                    </a:cubicBezTo>
                    <a:cubicBezTo>
                      <a:pt x="146" y="97"/>
                      <a:pt x="251" y="33"/>
                      <a:pt x="169" y="2"/>
                    </a:cubicBezTo>
                    <a:cubicBezTo>
                      <a:pt x="166" y="1"/>
                      <a:pt x="163" y="1"/>
                      <a:pt x="1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2" name="Google Shape;2712;p55"/>
              <p:cNvSpPr/>
              <p:nvPr/>
            </p:nvSpPr>
            <p:spPr>
              <a:xfrm>
                <a:off x="2634700" y="4552700"/>
                <a:ext cx="4900" cy="445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78" extrusionOk="0">
                    <a:moveTo>
                      <a:pt x="178" y="0"/>
                    </a:moveTo>
                    <a:cubicBezTo>
                      <a:pt x="139" y="0"/>
                      <a:pt x="1" y="152"/>
                      <a:pt x="24" y="175"/>
                    </a:cubicBezTo>
                    <a:cubicBezTo>
                      <a:pt x="25" y="177"/>
                      <a:pt x="26" y="178"/>
                      <a:pt x="28" y="178"/>
                    </a:cubicBezTo>
                    <a:cubicBezTo>
                      <a:pt x="56" y="178"/>
                      <a:pt x="196" y="14"/>
                      <a:pt x="184" y="3"/>
                    </a:cubicBezTo>
                    <a:cubicBezTo>
                      <a:pt x="183" y="1"/>
                      <a:pt x="180" y="0"/>
                      <a:pt x="17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3" name="Google Shape;2713;p55"/>
              <p:cNvSpPr/>
              <p:nvPr/>
            </p:nvSpPr>
            <p:spPr>
              <a:xfrm>
                <a:off x="2642075" y="4549800"/>
                <a:ext cx="2175" cy="1550"/>
              </a:xfrm>
              <a:custGeom>
                <a:avLst/>
                <a:gdLst/>
                <a:ahLst/>
                <a:cxnLst/>
                <a:rect l="l" t="t" r="r" b="b"/>
                <a:pathLst>
                  <a:path w="87" h="62" extrusionOk="0">
                    <a:moveTo>
                      <a:pt x="48" y="0"/>
                    </a:moveTo>
                    <a:cubicBezTo>
                      <a:pt x="25" y="0"/>
                      <a:pt x="0" y="13"/>
                      <a:pt x="0" y="33"/>
                    </a:cubicBezTo>
                    <a:cubicBezTo>
                      <a:pt x="0" y="47"/>
                      <a:pt x="29" y="61"/>
                      <a:pt x="53" y="61"/>
                    </a:cubicBezTo>
                    <a:cubicBezTo>
                      <a:pt x="71" y="61"/>
                      <a:pt x="86" y="53"/>
                      <a:pt x="86" y="33"/>
                    </a:cubicBezTo>
                    <a:cubicBezTo>
                      <a:pt x="86" y="10"/>
                      <a:pt x="68" y="0"/>
                      <a:pt x="4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4" name="Google Shape;2714;p55"/>
              <p:cNvSpPr/>
              <p:nvPr/>
            </p:nvSpPr>
            <p:spPr>
              <a:xfrm>
                <a:off x="2521625" y="4551775"/>
                <a:ext cx="6075" cy="5175"/>
              </a:xfrm>
              <a:custGeom>
                <a:avLst/>
                <a:gdLst/>
                <a:ahLst/>
                <a:cxnLst/>
                <a:rect l="l" t="t" r="r" b="b"/>
                <a:pathLst>
                  <a:path w="243" h="207" extrusionOk="0">
                    <a:moveTo>
                      <a:pt x="133" y="1"/>
                    </a:moveTo>
                    <a:cubicBezTo>
                      <a:pt x="129" y="1"/>
                      <a:pt x="126" y="2"/>
                      <a:pt x="124" y="3"/>
                    </a:cubicBezTo>
                    <a:cubicBezTo>
                      <a:pt x="99" y="3"/>
                      <a:pt x="0" y="77"/>
                      <a:pt x="13" y="101"/>
                    </a:cubicBezTo>
                    <a:cubicBezTo>
                      <a:pt x="21" y="110"/>
                      <a:pt x="57" y="206"/>
                      <a:pt x="113" y="206"/>
                    </a:cubicBezTo>
                    <a:cubicBezTo>
                      <a:pt x="141" y="206"/>
                      <a:pt x="173" y="183"/>
                      <a:pt x="210" y="114"/>
                    </a:cubicBezTo>
                    <a:cubicBezTo>
                      <a:pt x="243" y="47"/>
                      <a:pt x="167" y="1"/>
                      <a:pt x="1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5" name="Google Shape;2715;p55"/>
              <p:cNvSpPr/>
              <p:nvPr/>
            </p:nvSpPr>
            <p:spPr>
              <a:xfrm>
                <a:off x="3835800" y="4290900"/>
                <a:ext cx="3000" cy="205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82" extrusionOk="0">
                    <a:moveTo>
                      <a:pt x="74" y="0"/>
                    </a:moveTo>
                    <a:cubicBezTo>
                      <a:pt x="62" y="0"/>
                      <a:pt x="48" y="7"/>
                      <a:pt x="33" y="26"/>
                    </a:cubicBezTo>
                    <a:cubicBezTo>
                      <a:pt x="0" y="59"/>
                      <a:pt x="50" y="81"/>
                      <a:pt x="86" y="81"/>
                    </a:cubicBezTo>
                    <a:cubicBezTo>
                      <a:pt x="104" y="81"/>
                      <a:pt x="120" y="76"/>
                      <a:pt x="120" y="63"/>
                    </a:cubicBezTo>
                    <a:cubicBezTo>
                      <a:pt x="120" y="38"/>
                      <a:pt x="102" y="0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6" name="Google Shape;2716;p55"/>
              <p:cNvSpPr/>
              <p:nvPr/>
            </p:nvSpPr>
            <p:spPr>
              <a:xfrm>
                <a:off x="4279075" y="5047225"/>
                <a:ext cx="2075" cy="875"/>
              </a:xfrm>
              <a:custGeom>
                <a:avLst/>
                <a:gdLst/>
                <a:ahLst/>
                <a:cxnLst/>
                <a:rect l="l" t="t" r="r" b="b"/>
                <a:pathLst>
                  <a:path w="83" h="35" extrusionOk="0">
                    <a:moveTo>
                      <a:pt x="50" y="1"/>
                    </a:moveTo>
                    <a:cubicBezTo>
                      <a:pt x="33" y="1"/>
                      <a:pt x="14" y="4"/>
                      <a:pt x="8" y="10"/>
                    </a:cubicBezTo>
                    <a:cubicBezTo>
                      <a:pt x="0" y="18"/>
                      <a:pt x="31" y="35"/>
                      <a:pt x="55" y="35"/>
                    </a:cubicBezTo>
                    <a:cubicBezTo>
                      <a:pt x="70" y="35"/>
                      <a:pt x="82" y="29"/>
                      <a:pt x="82" y="10"/>
                    </a:cubicBezTo>
                    <a:cubicBezTo>
                      <a:pt x="82" y="4"/>
                      <a:pt x="6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7" name="Google Shape;2717;p55"/>
              <p:cNvSpPr/>
              <p:nvPr/>
            </p:nvSpPr>
            <p:spPr>
              <a:xfrm>
                <a:off x="4263550" y="5044100"/>
                <a:ext cx="2500" cy="2150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6" extrusionOk="0">
                    <a:moveTo>
                      <a:pt x="54" y="1"/>
                    </a:moveTo>
                    <a:cubicBezTo>
                      <a:pt x="28" y="1"/>
                      <a:pt x="1" y="16"/>
                      <a:pt x="1" y="49"/>
                    </a:cubicBezTo>
                    <a:cubicBezTo>
                      <a:pt x="1" y="75"/>
                      <a:pt x="18" y="85"/>
                      <a:pt x="38" y="85"/>
                    </a:cubicBezTo>
                    <a:cubicBezTo>
                      <a:pt x="66" y="85"/>
                      <a:pt x="99" y="65"/>
                      <a:pt x="99" y="36"/>
                    </a:cubicBezTo>
                    <a:cubicBezTo>
                      <a:pt x="99" y="13"/>
                      <a:pt x="77" y="1"/>
                      <a:pt x="5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8" name="Google Shape;2718;p55"/>
              <p:cNvSpPr/>
              <p:nvPr/>
            </p:nvSpPr>
            <p:spPr>
              <a:xfrm>
                <a:off x="4317725" y="5293925"/>
                <a:ext cx="7375" cy="3825"/>
              </a:xfrm>
              <a:custGeom>
                <a:avLst/>
                <a:gdLst/>
                <a:ahLst/>
                <a:cxnLst/>
                <a:rect l="l" t="t" r="r" b="b"/>
                <a:pathLst>
                  <a:path w="295" h="153" extrusionOk="0">
                    <a:moveTo>
                      <a:pt x="182" y="1"/>
                    </a:moveTo>
                    <a:cubicBezTo>
                      <a:pt x="101" y="1"/>
                      <a:pt x="1" y="33"/>
                      <a:pt x="15" y="61"/>
                    </a:cubicBezTo>
                    <a:cubicBezTo>
                      <a:pt x="22" y="92"/>
                      <a:pt x="104" y="153"/>
                      <a:pt x="175" y="153"/>
                    </a:cubicBezTo>
                    <a:cubicBezTo>
                      <a:pt x="217" y="153"/>
                      <a:pt x="255" y="132"/>
                      <a:pt x="273" y="73"/>
                    </a:cubicBezTo>
                    <a:cubicBezTo>
                      <a:pt x="295" y="20"/>
                      <a:pt x="244" y="1"/>
                      <a:pt x="1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9" name="Google Shape;2719;p55"/>
              <p:cNvSpPr/>
              <p:nvPr/>
            </p:nvSpPr>
            <p:spPr>
              <a:xfrm>
                <a:off x="3612075" y="4460050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25" y="0"/>
                    </a:moveTo>
                    <a:cubicBezTo>
                      <a:pt x="0" y="0"/>
                      <a:pt x="12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0" name="Google Shape;2720;p55"/>
              <p:cNvSpPr/>
              <p:nvPr/>
            </p:nvSpPr>
            <p:spPr>
              <a:xfrm>
                <a:off x="3020575" y="4688050"/>
                <a:ext cx="81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13" extrusionOk="0">
                    <a:moveTo>
                      <a:pt x="114" y="0"/>
                    </a:moveTo>
                    <a:cubicBezTo>
                      <a:pt x="51" y="0"/>
                      <a:pt x="0" y="5"/>
                      <a:pt x="15" y="10"/>
                    </a:cubicBezTo>
                    <a:cubicBezTo>
                      <a:pt x="41" y="19"/>
                      <a:pt x="152" y="112"/>
                      <a:pt x="233" y="112"/>
                    </a:cubicBezTo>
                    <a:cubicBezTo>
                      <a:pt x="267" y="112"/>
                      <a:pt x="296" y="95"/>
                      <a:pt x="311" y="47"/>
                    </a:cubicBezTo>
                    <a:cubicBezTo>
                      <a:pt x="326" y="11"/>
                      <a:pt x="206" y="0"/>
                      <a:pt x="11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1" name="Google Shape;2721;p55"/>
              <p:cNvSpPr/>
              <p:nvPr/>
            </p:nvSpPr>
            <p:spPr>
              <a:xfrm>
                <a:off x="3081625" y="5437625"/>
                <a:ext cx="46550" cy="30950"/>
              </a:xfrm>
              <a:custGeom>
                <a:avLst/>
                <a:gdLst/>
                <a:ahLst/>
                <a:cxnLst/>
                <a:rect l="l" t="t" r="r" b="b"/>
                <a:pathLst>
                  <a:path w="1862" h="1238" extrusionOk="0">
                    <a:moveTo>
                      <a:pt x="761" y="1"/>
                    </a:moveTo>
                    <a:cubicBezTo>
                      <a:pt x="755" y="1"/>
                      <a:pt x="749" y="5"/>
                      <a:pt x="740" y="18"/>
                    </a:cubicBezTo>
                    <a:cubicBezTo>
                      <a:pt x="715" y="67"/>
                      <a:pt x="715" y="91"/>
                      <a:pt x="666" y="91"/>
                    </a:cubicBezTo>
                    <a:cubicBezTo>
                      <a:pt x="625" y="91"/>
                      <a:pt x="611" y="80"/>
                      <a:pt x="599" y="80"/>
                    </a:cubicBezTo>
                    <a:cubicBezTo>
                      <a:pt x="593" y="80"/>
                      <a:pt x="588" y="83"/>
                      <a:pt x="580" y="91"/>
                    </a:cubicBezTo>
                    <a:cubicBezTo>
                      <a:pt x="567" y="116"/>
                      <a:pt x="592" y="153"/>
                      <a:pt x="567" y="190"/>
                    </a:cubicBezTo>
                    <a:cubicBezTo>
                      <a:pt x="543" y="239"/>
                      <a:pt x="530" y="289"/>
                      <a:pt x="530" y="338"/>
                    </a:cubicBezTo>
                    <a:cubicBezTo>
                      <a:pt x="538" y="353"/>
                      <a:pt x="546" y="364"/>
                      <a:pt x="556" y="364"/>
                    </a:cubicBezTo>
                    <a:cubicBezTo>
                      <a:pt x="563" y="364"/>
                      <a:pt x="570" y="360"/>
                      <a:pt x="580" y="350"/>
                    </a:cubicBezTo>
                    <a:cubicBezTo>
                      <a:pt x="597" y="333"/>
                      <a:pt x="680" y="310"/>
                      <a:pt x="724" y="310"/>
                    </a:cubicBezTo>
                    <a:cubicBezTo>
                      <a:pt x="744" y="310"/>
                      <a:pt x="756" y="314"/>
                      <a:pt x="752" y="326"/>
                    </a:cubicBezTo>
                    <a:cubicBezTo>
                      <a:pt x="752" y="350"/>
                      <a:pt x="740" y="412"/>
                      <a:pt x="691" y="424"/>
                    </a:cubicBezTo>
                    <a:cubicBezTo>
                      <a:pt x="629" y="436"/>
                      <a:pt x="604" y="486"/>
                      <a:pt x="604" y="547"/>
                    </a:cubicBezTo>
                    <a:cubicBezTo>
                      <a:pt x="604" y="597"/>
                      <a:pt x="654" y="609"/>
                      <a:pt x="703" y="646"/>
                    </a:cubicBezTo>
                    <a:cubicBezTo>
                      <a:pt x="746" y="678"/>
                      <a:pt x="807" y="710"/>
                      <a:pt x="790" y="710"/>
                    </a:cubicBezTo>
                    <a:cubicBezTo>
                      <a:pt x="788" y="710"/>
                      <a:pt x="783" y="709"/>
                      <a:pt x="777" y="708"/>
                    </a:cubicBezTo>
                    <a:cubicBezTo>
                      <a:pt x="741" y="693"/>
                      <a:pt x="705" y="687"/>
                      <a:pt x="669" y="687"/>
                    </a:cubicBezTo>
                    <a:cubicBezTo>
                      <a:pt x="643" y="687"/>
                      <a:pt x="618" y="690"/>
                      <a:pt x="592" y="695"/>
                    </a:cubicBezTo>
                    <a:cubicBezTo>
                      <a:pt x="567" y="708"/>
                      <a:pt x="552" y="714"/>
                      <a:pt x="538" y="714"/>
                    </a:cubicBezTo>
                    <a:cubicBezTo>
                      <a:pt x="524" y="714"/>
                      <a:pt x="512" y="708"/>
                      <a:pt x="493" y="695"/>
                    </a:cubicBezTo>
                    <a:cubicBezTo>
                      <a:pt x="457" y="671"/>
                      <a:pt x="407" y="658"/>
                      <a:pt x="469" y="658"/>
                    </a:cubicBezTo>
                    <a:cubicBezTo>
                      <a:pt x="518" y="646"/>
                      <a:pt x="481" y="621"/>
                      <a:pt x="493" y="572"/>
                    </a:cubicBezTo>
                    <a:cubicBezTo>
                      <a:pt x="493" y="535"/>
                      <a:pt x="518" y="510"/>
                      <a:pt x="493" y="486"/>
                    </a:cubicBezTo>
                    <a:cubicBezTo>
                      <a:pt x="490" y="479"/>
                      <a:pt x="488" y="476"/>
                      <a:pt x="485" y="476"/>
                    </a:cubicBezTo>
                    <a:cubicBezTo>
                      <a:pt x="478" y="476"/>
                      <a:pt x="471" y="496"/>
                      <a:pt x="444" y="523"/>
                    </a:cubicBezTo>
                    <a:cubicBezTo>
                      <a:pt x="407" y="560"/>
                      <a:pt x="407" y="597"/>
                      <a:pt x="395" y="609"/>
                    </a:cubicBezTo>
                    <a:cubicBezTo>
                      <a:pt x="391" y="613"/>
                      <a:pt x="387" y="614"/>
                      <a:pt x="382" y="614"/>
                    </a:cubicBezTo>
                    <a:cubicBezTo>
                      <a:pt x="373" y="614"/>
                      <a:pt x="362" y="609"/>
                      <a:pt x="346" y="609"/>
                    </a:cubicBezTo>
                    <a:cubicBezTo>
                      <a:pt x="321" y="597"/>
                      <a:pt x="296" y="584"/>
                      <a:pt x="259" y="584"/>
                    </a:cubicBezTo>
                    <a:cubicBezTo>
                      <a:pt x="232" y="584"/>
                      <a:pt x="190" y="564"/>
                      <a:pt x="161" y="564"/>
                    </a:cubicBezTo>
                    <a:cubicBezTo>
                      <a:pt x="151" y="564"/>
                      <a:pt x="142" y="566"/>
                      <a:pt x="136" y="572"/>
                    </a:cubicBezTo>
                    <a:cubicBezTo>
                      <a:pt x="112" y="584"/>
                      <a:pt x="1" y="671"/>
                      <a:pt x="50" y="671"/>
                    </a:cubicBezTo>
                    <a:cubicBezTo>
                      <a:pt x="80" y="671"/>
                      <a:pt x="111" y="612"/>
                      <a:pt x="134" y="612"/>
                    </a:cubicBezTo>
                    <a:cubicBezTo>
                      <a:pt x="139" y="612"/>
                      <a:pt x="144" y="615"/>
                      <a:pt x="148" y="621"/>
                    </a:cubicBezTo>
                    <a:cubicBezTo>
                      <a:pt x="157" y="638"/>
                      <a:pt x="160" y="667"/>
                      <a:pt x="173" y="667"/>
                    </a:cubicBezTo>
                    <a:cubicBezTo>
                      <a:pt x="178" y="667"/>
                      <a:pt x="186" y="661"/>
                      <a:pt x="198" y="646"/>
                    </a:cubicBezTo>
                    <a:cubicBezTo>
                      <a:pt x="206" y="633"/>
                      <a:pt x="215" y="628"/>
                      <a:pt x="223" y="628"/>
                    </a:cubicBezTo>
                    <a:cubicBezTo>
                      <a:pt x="238" y="628"/>
                      <a:pt x="251" y="646"/>
                      <a:pt x="259" y="671"/>
                    </a:cubicBezTo>
                    <a:cubicBezTo>
                      <a:pt x="284" y="695"/>
                      <a:pt x="358" y="695"/>
                      <a:pt x="309" y="720"/>
                    </a:cubicBezTo>
                    <a:cubicBezTo>
                      <a:pt x="290" y="726"/>
                      <a:pt x="266" y="726"/>
                      <a:pt x="244" y="726"/>
                    </a:cubicBezTo>
                    <a:cubicBezTo>
                      <a:pt x="222" y="726"/>
                      <a:pt x="204" y="726"/>
                      <a:pt x="198" y="732"/>
                    </a:cubicBezTo>
                    <a:cubicBezTo>
                      <a:pt x="186" y="755"/>
                      <a:pt x="164" y="820"/>
                      <a:pt x="220" y="820"/>
                    </a:cubicBezTo>
                    <a:cubicBezTo>
                      <a:pt x="224" y="820"/>
                      <a:pt x="229" y="819"/>
                      <a:pt x="235" y="818"/>
                    </a:cubicBezTo>
                    <a:cubicBezTo>
                      <a:pt x="271" y="804"/>
                      <a:pt x="286" y="785"/>
                      <a:pt x="305" y="785"/>
                    </a:cubicBezTo>
                    <a:cubicBezTo>
                      <a:pt x="318" y="785"/>
                      <a:pt x="333" y="793"/>
                      <a:pt x="358" y="818"/>
                    </a:cubicBezTo>
                    <a:cubicBezTo>
                      <a:pt x="420" y="880"/>
                      <a:pt x="444" y="868"/>
                      <a:pt x="395" y="880"/>
                    </a:cubicBezTo>
                    <a:cubicBezTo>
                      <a:pt x="346" y="880"/>
                      <a:pt x="346" y="917"/>
                      <a:pt x="395" y="917"/>
                    </a:cubicBezTo>
                    <a:cubicBezTo>
                      <a:pt x="417" y="924"/>
                      <a:pt x="458" y="936"/>
                      <a:pt x="489" y="936"/>
                    </a:cubicBezTo>
                    <a:cubicBezTo>
                      <a:pt x="509" y="936"/>
                      <a:pt x="526" y="931"/>
                      <a:pt x="530" y="917"/>
                    </a:cubicBezTo>
                    <a:cubicBezTo>
                      <a:pt x="530" y="895"/>
                      <a:pt x="539" y="877"/>
                      <a:pt x="557" y="877"/>
                    </a:cubicBezTo>
                    <a:cubicBezTo>
                      <a:pt x="569" y="877"/>
                      <a:pt x="585" y="885"/>
                      <a:pt x="604" y="905"/>
                    </a:cubicBezTo>
                    <a:cubicBezTo>
                      <a:pt x="629" y="942"/>
                      <a:pt x="654" y="991"/>
                      <a:pt x="678" y="1040"/>
                    </a:cubicBezTo>
                    <a:cubicBezTo>
                      <a:pt x="699" y="1071"/>
                      <a:pt x="811" y="1151"/>
                      <a:pt x="829" y="1151"/>
                    </a:cubicBezTo>
                    <a:cubicBezTo>
                      <a:pt x="833" y="1151"/>
                      <a:pt x="833" y="1147"/>
                      <a:pt x="826" y="1139"/>
                    </a:cubicBezTo>
                    <a:cubicBezTo>
                      <a:pt x="806" y="1098"/>
                      <a:pt x="777" y="1074"/>
                      <a:pt x="796" y="1074"/>
                    </a:cubicBezTo>
                    <a:cubicBezTo>
                      <a:pt x="799" y="1074"/>
                      <a:pt x="805" y="1075"/>
                      <a:pt x="814" y="1077"/>
                    </a:cubicBezTo>
                    <a:cubicBezTo>
                      <a:pt x="844" y="1087"/>
                      <a:pt x="1048" y="1238"/>
                      <a:pt x="1094" y="1238"/>
                    </a:cubicBezTo>
                    <a:cubicBezTo>
                      <a:pt x="1104" y="1238"/>
                      <a:pt x="1106" y="1231"/>
                      <a:pt x="1097" y="1213"/>
                    </a:cubicBezTo>
                    <a:cubicBezTo>
                      <a:pt x="1048" y="1114"/>
                      <a:pt x="900" y="979"/>
                      <a:pt x="962" y="979"/>
                    </a:cubicBezTo>
                    <a:cubicBezTo>
                      <a:pt x="1023" y="979"/>
                      <a:pt x="1183" y="1028"/>
                      <a:pt x="1257" y="1028"/>
                    </a:cubicBezTo>
                    <a:cubicBezTo>
                      <a:pt x="1319" y="1028"/>
                      <a:pt x="1381" y="1016"/>
                      <a:pt x="1442" y="991"/>
                    </a:cubicBezTo>
                    <a:lnTo>
                      <a:pt x="1467" y="991"/>
                    </a:lnTo>
                    <a:cubicBezTo>
                      <a:pt x="1504" y="966"/>
                      <a:pt x="1565" y="942"/>
                      <a:pt x="1615" y="942"/>
                    </a:cubicBezTo>
                    <a:cubicBezTo>
                      <a:pt x="1676" y="929"/>
                      <a:pt x="1861" y="831"/>
                      <a:pt x="1750" y="831"/>
                    </a:cubicBezTo>
                    <a:cubicBezTo>
                      <a:pt x="1627" y="831"/>
                      <a:pt x="1504" y="781"/>
                      <a:pt x="1430" y="695"/>
                    </a:cubicBezTo>
                    <a:cubicBezTo>
                      <a:pt x="1294" y="572"/>
                      <a:pt x="1134" y="363"/>
                      <a:pt x="1060" y="326"/>
                    </a:cubicBezTo>
                    <a:cubicBezTo>
                      <a:pt x="999" y="276"/>
                      <a:pt x="949" y="276"/>
                      <a:pt x="974" y="252"/>
                    </a:cubicBezTo>
                    <a:cubicBezTo>
                      <a:pt x="1011" y="215"/>
                      <a:pt x="1060" y="227"/>
                      <a:pt x="1023" y="178"/>
                    </a:cubicBezTo>
                    <a:cubicBezTo>
                      <a:pt x="986" y="128"/>
                      <a:pt x="974" y="128"/>
                      <a:pt x="949" y="91"/>
                    </a:cubicBezTo>
                    <a:cubicBezTo>
                      <a:pt x="912" y="67"/>
                      <a:pt x="875" y="42"/>
                      <a:pt x="838" y="42"/>
                    </a:cubicBezTo>
                    <a:cubicBezTo>
                      <a:pt x="783" y="42"/>
                      <a:pt x="776" y="1"/>
                      <a:pt x="7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2" name="Google Shape;2722;p55"/>
              <p:cNvSpPr/>
              <p:nvPr/>
            </p:nvSpPr>
            <p:spPr>
              <a:xfrm>
                <a:off x="2514225" y="4416925"/>
                <a:ext cx="794450" cy="1036075"/>
              </a:xfrm>
              <a:custGeom>
                <a:avLst/>
                <a:gdLst/>
                <a:ahLst/>
                <a:cxnLst/>
                <a:rect l="l" t="t" r="r" b="b"/>
                <a:pathLst>
                  <a:path w="31778" h="41443" extrusionOk="0">
                    <a:moveTo>
                      <a:pt x="11520" y="2406"/>
                    </a:moveTo>
                    <a:cubicBezTo>
                      <a:pt x="11577" y="2406"/>
                      <a:pt x="11622" y="2422"/>
                      <a:pt x="11644" y="2452"/>
                    </a:cubicBezTo>
                    <a:cubicBezTo>
                      <a:pt x="11681" y="2501"/>
                      <a:pt x="11583" y="2538"/>
                      <a:pt x="11521" y="2588"/>
                    </a:cubicBezTo>
                    <a:cubicBezTo>
                      <a:pt x="11447" y="2625"/>
                      <a:pt x="11460" y="2600"/>
                      <a:pt x="11447" y="2674"/>
                    </a:cubicBezTo>
                    <a:cubicBezTo>
                      <a:pt x="11442" y="2700"/>
                      <a:pt x="11510" y="2708"/>
                      <a:pt x="11594" y="2708"/>
                    </a:cubicBezTo>
                    <a:cubicBezTo>
                      <a:pt x="11706" y="2708"/>
                      <a:pt x="11845" y="2693"/>
                      <a:pt x="11866" y="2686"/>
                    </a:cubicBezTo>
                    <a:cubicBezTo>
                      <a:pt x="11896" y="2686"/>
                      <a:pt x="11967" y="2565"/>
                      <a:pt x="12018" y="2565"/>
                    </a:cubicBezTo>
                    <a:cubicBezTo>
                      <a:pt x="12031" y="2565"/>
                      <a:pt x="12042" y="2571"/>
                      <a:pt x="12051" y="2588"/>
                    </a:cubicBezTo>
                    <a:cubicBezTo>
                      <a:pt x="12076" y="2637"/>
                      <a:pt x="11903" y="2957"/>
                      <a:pt x="11805" y="2982"/>
                    </a:cubicBezTo>
                    <a:lnTo>
                      <a:pt x="11805" y="2970"/>
                    </a:lnTo>
                    <a:cubicBezTo>
                      <a:pt x="11780" y="2976"/>
                      <a:pt x="11763" y="2978"/>
                      <a:pt x="11750" y="2978"/>
                    </a:cubicBezTo>
                    <a:cubicBezTo>
                      <a:pt x="11711" y="2978"/>
                      <a:pt x="11709" y="2957"/>
                      <a:pt x="11644" y="2957"/>
                    </a:cubicBezTo>
                    <a:cubicBezTo>
                      <a:pt x="11558" y="2970"/>
                      <a:pt x="11558" y="2982"/>
                      <a:pt x="11521" y="3043"/>
                    </a:cubicBezTo>
                    <a:cubicBezTo>
                      <a:pt x="11484" y="3117"/>
                      <a:pt x="11570" y="3105"/>
                      <a:pt x="11607" y="3142"/>
                    </a:cubicBezTo>
                    <a:cubicBezTo>
                      <a:pt x="11632" y="3167"/>
                      <a:pt x="11632" y="3173"/>
                      <a:pt x="11617" y="3173"/>
                    </a:cubicBezTo>
                    <a:cubicBezTo>
                      <a:pt x="11601" y="3173"/>
                      <a:pt x="11570" y="3167"/>
                      <a:pt x="11533" y="3167"/>
                    </a:cubicBezTo>
                    <a:cubicBezTo>
                      <a:pt x="11447" y="3167"/>
                      <a:pt x="11349" y="3265"/>
                      <a:pt x="11287" y="3327"/>
                    </a:cubicBezTo>
                    <a:cubicBezTo>
                      <a:pt x="11268" y="3346"/>
                      <a:pt x="11253" y="3353"/>
                      <a:pt x="11242" y="3353"/>
                    </a:cubicBezTo>
                    <a:cubicBezTo>
                      <a:pt x="11217" y="3353"/>
                      <a:pt x="11216" y="3316"/>
                      <a:pt x="11250" y="3290"/>
                    </a:cubicBezTo>
                    <a:cubicBezTo>
                      <a:pt x="11287" y="3253"/>
                      <a:pt x="11398" y="3105"/>
                      <a:pt x="11373" y="3056"/>
                    </a:cubicBezTo>
                    <a:cubicBezTo>
                      <a:pt x="11366" y="3049"/>
                      <a:pt x="11356" y="3046"/>
                      <a:pt x="11345" y="3046"/>
                    </a:cubicBezTo>
                    <a:cubicBezTo>
                      <a:pt x="11295" y="3046"/>
                      <a:pt x="11209" y="3100"/>
                      <a:pt x="11139" y="3130"/>
                    </a:cubicBezTo>
                    <a:cubicBezTo>
                      <a:pt x="11053" y="3154"/>
                      <a:pt x="11090" y="3228"/>
                      <a:pt x="11065" y="3278"/>
                    </a:cubicBezTo>
                    <a:cubicBezTo>
                      <a:pt x="11052" y="3295"/>
                      <a:pt x="11024" y="3301"/>
                      <a:pt x="10987" y="3301"/>
                    </a:cubicBezTo>
                    <a:cubicBezTo>
                      <a:pt x="10916" y="3301"/>
                      <a:pt x="10817" y="3277"/>
                      <a:pt x="10745" y="3253"/>
                    </a:cubicBezTo>
                    <a:cubicBezTo>
                      <a:pt x="10634" y="3228"/>
                      <a:pt x="10708" y="3216"/>
                      <a:pt x="10770" y="3216"/>
                    </a:cubicBezTo>
                    <a:cubicBezTo>
                      <a:pt x="10776" y="3217"/>
                      <a:pt x="10782" y="3218"/>
                      <a:pt x="10788" y="3218"/>
                    </a:cubicBezTo>
                    <a:cubicBezTo>
                      <a:pt x="10836" y="3218"/>
                      <a:pt x="10856" y="3174"/>
                      <a:pt x="10856" y="3130"/>
                    </a:cubicBezTo>
                    <a:cubicBezTo>
                      <a:pt x="10856" y="3080"/>
                      <a:pt x="10917" y="3031"/>
                      <a:pt x="10954" y="2982"/>
                    </a:cubicBezTo>
                    <a:cubicBezTo>
                      <a:pt x="10991" y="2945"/>
                      <a:pt x="10905" y="2896"/>
                      <a:pt x="10893" y="2859"/>
                    </a:cubicBezTo>
                    <a:cubicBezTo>
                      <a:pt x="10886" y="2849"/>
                      <a:pt x="10895" y="2845"/>
                      <a:pt x="10913" y="2845"/>
                    </a:cubicBezTo>
                    <a:cubicBezTo>
                      <a:pt x="10961" y="2845"/>
                      <a:pt x="11073" y="2871"/>
                      <a:pt x="11127" y="2871"/>
                    </a:cubicBezTo>
                    <a:cubicBezTo>
                      <a:pt x="11188" y="2871"/>
                      <a:pt x="11102" y="2797"/>
                      <a:pt x="10991" y="2760"/>
                    </a:cubicBezTo>
                    <a:cubicBezTo>
                      <a:pt x="10967" y="2752"/>
                      <a:pt x="10941" y="2748"/>
                      <a:pt x="10915" y="2748"/>
                    </a:cubicBezTo>
                    <a:cubicBezTo>
                      <a:pt x="10863" y="2748"/>
                      <a:pt x="10811" y="2764"/>
                      <a:pt x="10770" y="2797"/>
                    </a:cubicBezTo>
                    <a:cubicBezTo>
                      <a:pt x="10714" y="2803"/>
                      <a:pt x="10656" y="2806"/>
                      <a:pt x="10597" y="2806"/>
                    </a:cubicBezTo>
                    <a:cubicBezTo>
                      <a:pt x="10539" y="2806"/>
                      <a:pt x="10480" y="2803"/>
                      <a:pt x="10425" y="2797"/>
                    </a:cubicBezTo>
                    <a:cubicBezTo>
                      <a:pt x="10338" y="2797"/>
                      <a:pt x="10388" y="2822"/>
                      <a:pt x="10314" y="2859"/>
                    </a:cubicBezTo>
                    <a:cubicBezTo>
                      <a:pt x="10303" y="2867"/>
                      <a:pt x="10295" y="2871"/>
                      <a:pt x="10290" y="2871"/>
                    </a:cubicBezTo>
                    <a:cubicBezTo>
                      <a:pt x="10265" y="2871"/>
                      <a:pt x="10293" y="2791"/>
                      <a:pt x="10314" y="2760"/>
                    </a:cubicBezTo>
                    <a:cubicBezTo>
                      <a:pt x="10330" y="2727"/>
                      <a:pt x="10363" y="2722"/>
                      <a:pt x="10412" y="2722"/>
                    </a:cubicBezTo>
                    <a:cubicBezTo>
                      <a:pt x="10437" y="2722"/>
                      <a:pt x="10466" y="2723"/>
                      <a:pt x="10498" y="2723"/>
                    </a:cubicBezTo>
                    <a:cubicBezTo>
                      <a:pt x="10597" y="2711"/>
                      <a:pt x="10609" y="2662"/>
                      <a:pt x="10720" y="2625"/>
                    </a:cubicBezTo>
                    <a:cubicBezTo>
                      <a:pt x="10794" y="2600"/>
                      <a:pt x="10868" y="2575"/>
                      <a:pt x="10954" y="2563"/>
                    </a:cubicBezTo>
                    <a:cubicBezTo>
                      <a:pt x="11102" y="2526"/>
                      <a:pt x="11250" y="2489"/>
                      <a:pt x="11398" y="2427"/>
                    </a:cubicBezTo>
                    <a:cubicBezTo>
                      <a:pt x="11442" y="2413"/>
                      <a:pt x="11483" y="2406"/>
                      <a:pt x="11520" y="2406"/>
                    </a:cubicBezTo>
                    <a:close/>
                    <a:moveTo>
                      <a:pt x="13827" y="4223"/>
                    </a:moveTo>
                    <a:cubicBezTo>
                      <a:pt x="13929" y="4223"/>
                      <a:pt x="14029" y="4247"/>
                      <a:pt x="14121" y="4288"/>
                    </a:cubicBezTo>
                    <a:cubicBezTo>
                      <a:pt x="14158" y="4313"/>
                      <a:pt x="14035" y="4313"/>
                      <a:pt x="13985" y="4313"/>
                    </a:cubicBezTo>
                    <a:cubicBezTo>
                      <a:pt x="13948" y="4306"/>
                      <a:pt x="13911" y="4303"/>
                      <a:pt x="13876" y="4303"/>
                    </a:cubicBezTo>
                    <a:cubicBezTo>
                      <a:pt x="13841" y="4303"/>
                      <a:pt x="13807" y="4306"/>
                      <a:pt x="13776" y="4313"/>
                    </a:cubicBezTo>
                    <a:cubicBezTo>
                      <a:pt x="13727" y="4337"/>
                      <a:pt x="13899" y="4337"/>
                      <a:pt x="13899" y="4362"/>
                    </a:cubicBezTo>
                    <a:cubicBezTo>
                      <a:pt x="13899" y="4399"/>
                      <a:pt x="13776" y="4448"/>
                      <a:pt x="13677" y="4460"/>
                    </a:cubicBezTo>
                    <a:cubicBezTo>
                      <a:pt x="13603" y="4473"/>
                      <a:pt x="13542" y="4497"/>
                      <a:pt x="13493" y="4559"/>
                    </a:cubicBezTo>
                    <a:cubicBezTo>
                      <a:pt x="13443" y="4596"/>
                      <a:pt x="13419" y="4658"/>
                      <a:pt x="13357" y="4670"/>
                    </a:cubicBezTo>
                    <a:cubicBezTo>
                      <a:pt x="13348" y="4672"/>
                      <a:pt x="13340" y="4672"/>
                      <a:pt x="13333" y="4672"/>
                    </a:cubicBezTo>
                    <a:cubicBezTo>
                      <a:pt x="13306" y="4672"/>
                      <a:pt x="13296" y="4661"/>
                      <a:pt x="13282" y="4661"/>
                    </a:cubicBezTo>
                    <a:cubicBezTo>
                      <a:pt x="13275" y="4661"/>
                      <a:pt x="13268" y="4663"/>
                      <a:pt x="13258" y="4670"/>
                    </a:cubicBezTo>
                    <a:cubicBezTo>
                      <a:pt x="13221" y="4682"/>
                      <a:pt x="13234" y="4719"/>
                      <a:pt x="13258" y="4731"/>
                    </a:cubicBezTo>
                    <a:cubicBezTo>
                      <a:pt x="13283" y="4731"/>
                      <a:pt x="13382" y="4768"/>
                      <a:pt x="13320" y="4818"/>
                    </a:cubicBezTo>
                    <a:cubicBezTo>
                      <a:pt x="13246" y="4879"/>
                      <a:pt x="13172" y="4867"/>
                      <a:pt x="13061" y="4892"/>
                    </a:cubicBezTo>
                    <a:cubicBezTo>
                      <a:pt x="12950" y="4916"/>
                      <a:pt x="13012" y="4929"/>
                      <a:pt x="13000" y="5003"/>
                    </a:cubicBezTo>
                    <a:cubicBezTo>
                      <a:pt x="13000" y="5064"/>
                      <a:pt x="12876" y="5113"/>
                      <a:pt x="12741" y="5138"/>
                    </a:cubicBezTo>
                    <a:cubicBezTo>
                      <a:pt x="12700" y="5146"/>
                      <a:pt x="12658" y="5150"/>
                      <a:pt x="12615" y="5150"/>
                    </a:cubicBezTo>
                    <a:cubicBezTo>
                      <a:pt x="12518" y="5150"/>
                      <a:pt x="12420" y="5128"/>
                      <a:pt x="12334" y="5076"/>
                    </a:cubicBezTo>
                    <a:cubicBezTo>
                      <a:pt x="12270" y="5001"/>
                      <a:pt x="12196" y="4963"/>
                      <a:pt x="12219" y="4963"/>
                    </a:cubicBezTo>
                    <a:cubicBezTo>
                      <a:pt x="12223" y="4963"/>
                      <a:pt x="12228" y="4964"/>
                      <a:pt x="12236" y="4966"/>
                    </a:cubicBezTo>
                    <a:cubicBezTo>
                      <a:pt x="12241" y="4967"/>
                      <a:pt x="12245" y="4967"/>
                      <a:pt x="12249" y="4967"/>
                    </a:cubicBezTo>
                    <a:cubicBezTo>
                      <a:pt x="12287" y="4967"/>
                      <a:pt x="12301" y="4931"/>
                      <a:pt x="12359" y="4931"/>
                    </a:cubicBezTo>
                    <a:cubicBezTo>
                      <a:pt x="12376" y="4931"/>
                      <a:pt x="12396" y="4933"/>
                      <a:pt x="12421" y="4941"/>
                    </a:cubicBezTo>
                    <a:cubicBezTo>
                      <a:pt x="12438" y="4949"/>
                      <a:pt x="12452" y="4952"/>
                      <a:pt x="12463" y="4952"/>
                    </a:cubicBezTo>
                    <a:cubicBezTo>
                      <a:pt x="12522" y="4952"/>
                      <a:pt x="12500" y="4855"/>
                      <a:pt x="12531" y="4793"/>
                    </a:cubicBezTo>
                    <a:cubicBezTo>
                      <a:pt x="12581" y="4719"/>
                      <a:pt x="12667" y="4744"/>
                      <a:pt x="12729" y="4707"/>
                    </a:cubicBezTo>
                    <a:cubicBezTo>
                      <a:pt x="12790" y="4682"/>
                      <a:pt x="12704" y="4608"/>
                      <a:pt x="12630" y="4584"/>
                    </a:cubicBezTo>
                    <a:cubicBezTo>
                      <a:pt x="12556" y="4547"/>
                      <a:pt x="12581" y="4522"/>
                      <a:pt x="12581" y="4460"/>
                    </a:cubicBezTo>
                    <a:cubicBezTo>
                      <a:pt x="12581" y="4411"/>
                      <a:pt x="12581" y="4436"/>
                      <a:pt x="12519" y="4423"/>
                    </a:cubicBezTo>
                    <a:cubicBezTo>
                      <a:pt x="12476" y="4413"/>
                      <a:pt x="12452" y="4345"/>
                      <a:pt x="12496" y="4345"/>
                    </a:cubicBezTo>
                    <a:cubicBezTo>
                      <a:pt x="12502" y="4345"/>
                      <a:pt x="12510" y="4346"/>
                      <a:pt x="12519" y="4350"/>
                    </a:cubicBezTo>
                    <a:cubicBezTo>
                      <a:pt x="12605" y="4374"/>
                      <a:pt x="12778" y="4448"/>
                      <a:pt x="12852" y="4473"/>
                    </a:cubicBezTo>
                    <a:cubicBezTo>
                      <a:pt x="12913" y="4497"/>
                      <a:pt x="12950" y="4547"/>
                      <a:pt x="13000" y="4596"/>
                    </a:cubicBezTo>
                    <a:cubicBezTo>
                      <a:pt x="13012" y="4605"/>
                      <a:pt x="13035" y="4609"/>
                      <a:pt x="13064" y="4609"/>
                    </a:cubicBezTo>
                    <a:cubicBezTo>
                      <a:pt x="13150" y="4609"/>
                      <a:pt x="13286" y="4574"/>
                      <a:pt x="13332" y="4547"/>
                    </a:cubicBezTo>
                    <a:cubicBezTo>
                      <a:pt x="13394" y="4510"/>
                      <a:pt x="13456" y="4460"/>
                      <a:pt x="13493" y="4399"/>
                    </a:cubicBezTo>
                    <a:cubicBezTo>
                      <a:pt x="13566" y="4313"/>
                      <a:pt x="13665" y="4251"/>
                      <a:pt x="13764" y="4226"/>
                    </a:cubicBezTo>
                    <a:cubicBezTo>
                      <a:pt x="13785" y="4224"/>
                      <a:pt x="13806" y="4223"/>
                      <a:pt x="13827" y="4223"/>
                    </a:cubicBezTo>
                    <a:close/>
                    <a:moveTo>
                      <a:pt x="16544" y="7899"/>
                    </a:moveTo>
                    <a:cubicBezTo>
                      <a:pt x="16575" y="7899"/>
                      <a:pt x="16628" y="7948"/>
                      <a:pt x="16696" y="7997"/>
                    </a:cubicBezTo>
                    <a:cubicBezTo>
                      <a:pt x="16795" y="8046"/>
                      <a:pt x="16782" y="8108"/>
                      <a:pt x="16807" y="8145"/>
                    </a:cubicBezTo>
                    <a:cubicBezTo>
                      <a:pt x="16844" y="8194"/>
                      <a:pt x="16856" y="8305"/>
                      <a:pt x="16881" y="8354"/>
                    </a:cubicBezTo>
                    <a:cubicBezTo>
                      <a:pt x="16930" y="8416"/>
                      <a:pt x="16955" y="8502"/>
                      <a:pt x="16943" y="8576"/>
                    </a:cubicBezTo>
                    <a:cubicBezTo>
                      <a:pt x="16930" y="8687"/>
                      <a:pt x="17029" y="8625"/>
                      <a:pt x="17029" y="8699"/>
                    </a:cubicBezTo>
                    <a:cubicBezTo>
                      <a:pt x="17029" y="8871"/>
                      <a:pt x="17066" y="8773"/>
                      <a:pt x="17103" y="8884"/>
                    </a:cubicBezTo>
                    <a:cubicBezTo>
                      <a:pt x="17127" y="8982"/>
                      <a:pt x="17103" y="9093"/>
                      <a:pt x="17066" y="9180"/>
                    </a:cubicBezTo>
                    <a:cubicBezTo>
                      <a:pt x="17057" y="9198"/>
                      <a:pt x="17048" y="9205"/>
                      <a:pt x="17039" y="9205"/>
                    </a:cubicBezTo>
                    <a:cubicBezTo>
                      <a:pt x="17011" y="9205"/>
                      <a:pt x="16983" y="9131"/>
                      <a:pt x="16955" y="9056"/>
                    </a:cubicBezTo>
                    <a:cubicBezTo>
                      <a:pt x="16918" y="8958"/>
                      <a:pt x="17016" y="8871"/>
                      <a:pt x="17016" y="8798"/>
                    </a:cubicBezTo>
                    <a:cubicBezTo>
                      <a:pt x="17016" y="8755"/>
                      <a:pt x="17005" y="8736"/>
                      <a:pt x="16990" y="8736"/>
                    </a:cubicBezTo>
                    <a:cubicBezTo>
                      <a:pt x="16983" y="8736"/>
                      <a:pt x="16975" y="8740"/>
                      <a:pt x="16967" y="8748"/>
                    </a:cubicBezTo>
                    <a:cubicBezTo>
                      <a:pt x="16946" y="8770"/>
                      <a:pt x="16929" y="8799"/>
                      <a:pt x="16918" y="8799"/>
                    </a:cubicBezTo>
                    <a:cubicBezTo>
                      <a:pt x="16910" y="8799"/>
                      <a:pt x="16906" y="8783"/>
                      <a:pt x="16906" y="8736"/>
                    </a:cubicBezTo>
                    <a:cubicBezTo>
                      <a:pt x="16906" y="8637"/>
                      <a:pt x="16881" y="8650"/>
                      <a:pt x="16819" y="8588"/>
                    </a:cubicBezTo>
                    <a:cubicBezTo>
                      <a:pt x="16809" y="8575"/>
                      <a:pt x="16802" y="8570"/>
                      <a:pt x="16798" y="8570"/>
                    </a:cubicBezTo>
                    <a:cubicBezTo>
                      <a:pt x="16783" y="8570"/>
                      <a:pt x="16802" y="8643"/>
                      <a:pt x="16782" y="8662"/>
                    </a:cubicBezTo>
                    <a:cubicBezTo>
                      <a:pt x="16781" y="8662"/>
                      <a:pt x="16780" y="8662"/>
                      <a:pt x="16779" y="8662"/>
                    </a:cubicBezTo>
                    <a:cubicBezTo>
                      <a:pt x="16739" y="8662"/>
                      <a:pt x="16608" y="8438"/>
                      <a:pt x="16524" y="8366"/>
                    </a:cubicBezTo>
                    <a:lnTo>
                      <a:pt x="16524" y="8354"/>
                    </a:lnTo>
                    <a:cubicBezTo>
                      <a:pt x="16450" y="8280"/>
                      <a:pt x="16524" y="8280"/>
                      <a:pt x="16573" y="8243"/>
                    </a:cubicBezTo>
                    <a:cubicBezTo>
                      <a:pt x="16602" y="8221"/>
                      <a:pt x="16588" y="8216"/>
                      <a:pt x="16558" y="8216"/>
                    </a:cubicBezTo>
                    <a:cubicBezTo>
                      <a:pt x="16538" y="8216"/>
                      <a:pt x="16511" y="8218"/>
                      <a:pt x="16487" y="8218"/>
                    </a:cubicBezTo>
                    <a:cubicBezTo>
                      <a:pt x="16437" y="8218"/>
                      <a:pt x="16450" y="8095"/>
                      <a:pt x="16474" y="8046"/>
                    </a:cubicBezTo>
                    <a:cubicBezTo>
                      <a:pt x="16499" y="7997"/>
                      <a:pt x="16487" y="7947"/>
                      <a:pt x="16524" y="7910"/>
                    </a:cubicBezTo>
                    <a:cubicBezTo>
                      <a:pt x="16529" y="7903"/>
                      <a:pt x="16536" y="7899"/>
                      <a:pt x="16544" y="7899"/>
                    </a:cubicBezTo>
                    <a:close/>
                    <a:moveTo>
                      <a:pt x="21750" y="11406"/>
                    </a:moveTo>
                    <a:cubicBezTo>
                      <a:pt x="21757" y="11406"/>
                      <a:pt x="21764" y="11407"/>
                      <a:pt x="21773" y="11410"/>
                    </a:cubicBezTo>
                    <a:cubicBezTo>
                      <a:pt x="21797" y="11422"/>
                      <a:pt x="21834" y="11447"/>
                      <a:pt x="21846" y="11471"/>
                    </a:cubicBezTo>
                    <a:cubicBezTo>
                      <a:pt x="21859" y="11508"/>
                      <a:pt x="21871" y="11533"/>
                      <a:pt x="21871" y="11570"/>
                    </a:cubicBezTo>
                    <a:cubicBezTo>
                      <a:pt x="21846" y="11644"/>
                      <a:pt x="21809" y="11693"/>
                      <a:pt x="21748" y="11730"/>
                    </a:cubicBezTo>
                    <a:cubicBezTo>
                      <a:pt x="21705" y="11736"/>
                      <a:pt x="21659" y="11739"/>
                      <a:pt x="21612" y="11739"/>
                    </a:cubicBezTo>
                    <a:cubicBezTo>
                      <a:pt x="21566" y="11739"/>
                      <a:pt x="21520" y="11736"/>
                      <a:pt x="21477" y="11730"/>
                    </a:cubicBezTo>
                    <a:cubicBezTo>
                      <a:pt x="21462" y="11724"/>
                      <a:pt x="21445" y="11722"/>
                      <a:pt x="21425" y="11722"/>
                    </a:cubicBezTo>
                    <a:cubicBezTo>
                      <a:pt x="21361" y="11722"/>
                      <a:pt x="21275" y="11748"/>
                      <a:pt x="21218" y="11767"/>
                    </a:cubicBezTo>
                    <a:lnTo>
                      <a:pt x="21181" y="11767"/>
                    </a:lnTo>
                    <a:cubicBezTo>
                      <a:pt x="21119" y="11767"/>
                      <a:pt x="21070" y="11767"/>
                      <a:pt x="21058" y="11730"/>
                    </a:cubicBezTo>
                    <a:cubicBezTo>
                      <a:pt x="21046" y="11705"/>
                      <a:pt x="21169" y="11533"/>
                      <a:pt x="21243" y="11521"/>
                    </a:cubicBezTo>
                    <a:cubicBezTo>
                      <a:pt x="21341" y="11508"/>
                      <a:pt x="21452" y="11496"/>
                      <a:pt x="21551" y="11471"/>
                    </a:cubicBezTo>
                    <a:cubicBezTo>
                      <a:pt x="21569" y="11465"/>
                      <a:pt x="21581" y="11463"/>
                      <a:pt x="21588" y="11463"/>
                    </a:cubicBezTo>
                    <a:cubicBezTo>
                      <a:pt x="21612" y="11463"/>
                      <a:pt x="21600" y="11484"/>
                      <a:pt x="21637" y="11484"/>
                    </a:cubicBezTo>
                    <a:cubicBezTo>
                      <a:pt x="21681" y="11484"/>
                      <a:pt x="21695" y="11406"/>
                      <a:pt x="21750" y="11406"/>
                    </a:cubicBezTo>
                    <a:close/>
                    <a:moveTo>
                      <a:pt x="19080" y="9740"/>
                    </a:moveTo>
                    <a:cubicBezTo>
                      <a:pt x="19083" y="9740"/>
                      <a:pt x="19085" y="9742"/>
                      <a:pt x="19086" y="9746"/>
                    </a:cubicBezTo>
                    <a:cubicBezTo>
                      <a:pt x="19086" y="9796"/>
                      <a:pt x="19111" y="9820"/>
                      <a:pt x="19197" y="9820"/>
                    </a:cubicBezTo>
                    <a:cubicBezTo>
                      <a:pt x="19243" y="9820"/>
                      <a:pt x="19296" y="9812"/>
                      <a:pt x="19344" y="9812"/>
                    </a:cubicBezTo>
                    <a:cubicBezTo>
                      <a:pt x="19400" y="9812"/>
                      <a:pt x="19449" y="9823"/>
                      <a:pt x="19468" y="9870"/>
                    </a:cubicBezTo>
                    <a:cubicBezTo>
                      <a:pt x="19505" y="9943"/>
                      <a:pt x="19530" y="10079"/>
                      <a:pt x="19592" y="10091"/>
                    </a:cubicBezTo>
                    <a:cubicBezTo>
                      <a:pt x="19653" y="10091"/>
                      <a:pt x="19789" y="10104"/>
                      <a:pt x="19801" y="10178"/>
                    </a:cubicBezTo>
                    <a:cubicBezTo>
                      <a:pt x="19801" y="10251"/>
                      <a:pt x="19875" y="10424"/>
                      <a:pt x="19875" y="10486"/>
                    </a:cubicBezTo>
                    <a:cubicBezTo>
                      <a:pt x="19875" y="10596"/>
                      <a:pt x="19949" y="10695"/>
                      <a:pt x="20048" y="10720"/>
                    </a:cubicBezTo>
                    <a:cubicBezTo>
                      <a:pt x="20195" y="10757"/>
                      <a:pt x="20590" y="10781"/>
                      <a:pt x="20688" y="10818"/>
                    </a:cubicBezTo>
                    <a:cubicBezTo>
                      <a:pt x="20774" y="10855"/>
                      <a:pt x="20799" y="10917"/>
                      <a:pt x="20873" y="11003"/>
                    </a:cubicBezTo>
                    <a:cubicBezTo>
                      <a:pt x="20935" y="11089"/>
                      <a:pt x="21021" y="11188"/>
                      <a:pt x="20984" y="11225"/>
                    </a:cubicBezTo>
                    <a:cubicBezTo>
                      <a:pt x="20964" y="11245"/>
                      <a:pt x="20943" y="11308"/>
                      <a:pt x="20909" y="11308"/>
                    </a:cubicBezTo>
                    <a:cubicBezTo>
                      <a:pt x="20902" y="11308"/>
                      <a:pt x="20894" y="11305"/>
                      <a:pt x="20885" y="11299"/>
                    </a:cubicBezTo>
                    <a:cubicBezTo>
                      <a:pt x="20832" y="11267"/>
                      <a:pt x="20604" y="11087"/>
                      <a:pt x="20575" y="11087"/>
                    </a:cubicBezTo>
                    <a:cubicBezTo>
                      <a:pt x="20570" y="11087"/>
                      <a:pt x="20571" y="11092"/>
                      <a:pt x="20577" y="11102"/>
                    </a:cubicBezTo>
                    <a:cubicBezTo>
                      <a:pt x="20614" y="11176"/>
                      <a:pt x="20676" y="11237"/>
                      <a:pt x="20639" y="11286"/>
                    </a:cubicBezTo>
                    <a:cubicBezTo>
                      <a:pt x="20602" y="11348"/>
                      <a:pt x="20577" y="11422"/>
                      <a:pt x="20577" y="11496"/>
                    </a:cubicBezTo>
                    <a:cubicBezTo>
                      <a:pt x="20590" y="11582"/>
                      <a:pt x="20577" y="11668"/>
                      <a:pt x="20540" y="11755"/>
                    </a:cubicBezTo>
                    <a:cubicBezTo>
                      <a:pt x="20491" y="11792"/>
                      <a:pt x="20442" y="11829"/>
                      <a:pt x="20380" y="11866"/>
                    </a:cubicBezTo>
                    <a:cubicBezTo>
                      <a:pt x="20380" y="11866"/>
                      <a:pt x="20368" y="11866"/>
                      <a:pt x="20368" y="11841"/>
                    </a:cubicBezTo>
                    <a:cubicBezTo>
                      <a:pt x="20356" y="11779"/>
                      <a:pt x="20343" y="11718"/>
                      <a:pt x="20343" y="11644"/>
                    </a:cubicBezTo>
                    <a:cubicBezTo>
                      <a:pt x="20343" y="11610"/>
                      <a:pt x="20323" y="11505"/>
                      <a:pt x="20291" y="11505"/>
                    </a:cubicBezTo>
                    <a:cubicBezTo>
                      <a:pt x="20288" y="11505"/>
                      <a:pt x="20285" y="11506"/>
                      <a:pt x="20282" y="11508"/>
                    </a:cubicBezTo>
                    <a:cubicBezTo>
                      <a:pt x="20239" y="11530"/>
                      <a:pt x="20149" y="11626"/>
                      <a:pt x="20102" y="11626"/>
                    </a:cubicBezTo>
                    <a:cubicBezTo>
                      <a:pt x="20095" y="11626"/>
                      <a:pt x="20089" y="11624"/>
                      <a:pt x="20084" y="11619"/>
                    </a:cubicBezTo>
                    <a:cubicBezTo>
                      <a:pt x="20035" y="11570"/>
                      <a:pt x="19998" y="11570"/>
                      <a:pt x="20048" y="11521"/>
                    </a:cubicBezTo>
                    <a:cubicBezTo>
                      <a:pt x="20097" y="11471"/>
                      <a:pt x="20195" y="11348"/>
                      <a:pt x="20183" y="11274"/>
                    </a:cubicBezTo>
                    <a:cubicBezTo>
                      <a:pt x="20158" y="11188"/>
                      <a:pt x="20183" y="11102"/>
                      <a:pt x="20109" y="11052"/>
                    </a:cubicBezTo>
                    <a:cubicBezTo>
                      <a:pt x="20045" y="11010"/>
                      <a:pt x="19899" y="10922"/>
                      <a:pt x="19837" y="10922"/>
                    </a:cubicBezTo>
                    <a:cubicBezTo>
                      <a:pt x="19827" y="10922"/>
                      <a:pt x="19819" y="10924"/>
                      <a:pt x="19813" y="10929"/>
                    </a:cubicBezTo>
                    <a:cubicBezTo>
                      <a:pt x="19789" y="10966"/>
                      <a:pt x="19752" y="11003"/>
                      <a:pt x="19715" y="11028"/>
                    </a:cubicBezTo>
                    <a:cubicBezTo>
                      <a:pt x="19668" y="11063"/>
                      <a:pt x="19710" y="11176"/>
                      <a:pt x="19672" y="11176"/>
                    </a:cubicBezTo>
                    <a:cubicBezTo>
                      <a:pt x="19670" y="11176"/>
                      <a:pt x="19668" y="11176"/>
                      <a:pt x="19666" y="11176"/>
                    </a:cubicBezTo>
                    <a:cubicBezTo>
                      <a:pt x="19641" y="11151"/>
                      <a:pt x="19604" y="11151"/>
                      <a:pt x="19579" y="11151"/>
                    </a:cubicBezTo>
                    <a:cubicBezTo>
                      <a:pt x="19530" y="11225"/>
                      <a:pt x="19493" y="11311"/>
                      <a:pt x="19468" y="11385"/>
                    </a:cubicBezTo>
                    <a:cubicBezTo>
                      <a:pt x="19444" y="11484"/>
                      <a:pt x="19431" y="11570"/>
                      <a:pt x="19431" y="11668"/>
                    </a:cubicBezTo>
                    <a:cubicBezTo>
                      <a:pt x="19444" y="11730"/>
                      <a:pt x="19493" y="12013"/>
                      <a:pt x="19456" y="12075"/>
                    </a:cubicBezTo>
                    <a:cubicBezTo>
                      <a:pt x="19419" y="12137"/>
                      <a:pt x="19333" y="12223"/>
                      <a:pt x="19308" y="12223"/>
                    </a:cubicBezTo>
                    <a:cubicBezTo>
                      <a:pt x="19284" y="12223"/>
                      <a:pt x="19232" y="12261"/>
                      <a:pt x="19200" y="12261"/>
                    </a:cubicBezTo>
                    <a:cubicBezTo>
                      <a:pt x="19184" y="12261"/>
                      <a:pt x="19173" y="12252"/>
                      <a:pt x="19173" y="12223"/>
                    </a:cubicBezTo>
                    <a:cubicBezTo>
                      <a:pt x="19173" y="12149"/>
                      <a:pt x="19111" y="12001"/>
                      <a:pt x="19111" y="11915"/>
                    </a:cubicBezTo>
                    <a:cubicBezTo>
                      <a:pt x="19123" y="11755"/>
                      <a:pt x="19136" y="11582"/>
                      <a:pt x="19173" y="11410"/>
                    </a:cubicBezTo>
                    <a:cubicBezTo>
                      <a:pt x="19193" y="11327"/>
                      <a:pt x="19214" y="11226"/>
                      <a:pt x="19191" y="11226"/>
                    </a:cubicBezTo>
                    <a:cubicBezTo>
                      <a:pt x="19186" y="11226"/>
                      <a:pt x="19180" y="11229"/>
                      <a:pt x="19173" y="11237"/>
                    </a:cubicBezTo>
                    <a:cubicBezTo>
                      <a:pt x="19140" y="11270"/>
                      <a:pt x="19096" y="11314"/>
                      <a:pt x="19081" y="11314"/>
                    </a:cubicBezTo>
                    <a:cubicBezTo>
                      <a:pt x="19074" y="11314"/>
                      <a:pt x="19074" y="11303"/>
                      <a:pt x="19086" y="11274"/>
                    </a:cubicBezTo>
                    <a:cubicBezTo>
                      <a:pt x="19136" y="11151"/>
                      <a:pt x="19197" y="11028"/>
                      <a:pt x="19271" y="10929"/>
                    </a:cubicBezTo>
                    <a:cubicBezTo>
                      <a:pt x="19321" y="10880"/>
                      <a:pt x="19296" y="10892"/>
                      <a:pt x="19407" y="10868"/>
                    </a:cubicBezTo>
                    <a:cubicBezTo>
                      <a:pt x="19521" y="10856"/>
                      <a:pt x="19592" y="10792"/>
                      <a:pt x="19690" y="10792"/>
                    </a:cubicBezTo>
                    <a:cubicBezTo>
                      <a:pt x="19698" y="10792"/>
                      <a:pt x="19706" y="10793"/>
                      <a:pt x="19715" y="10794"/>
                    </a:cubicBezTo>
                    <a:cubicBezTo>
                      <a:pt x="19793" y="10801"/>
                      <a:pt x="19917" y="10829"/>
                      <a:pt x="19984" y="10829"/>
                    </a:cubicBezTo>
                    <a:cubicBezTo>
                      <a:pt x="20021" y="10829"/>
                      <a:pt x="20041" y="10820"/>
                      <a:pt x="20023" y="10794"/>
                    </a:cubicBezTo>
                    <a:cubicBezTo>
                      <a:pt x="19986" y="10732"/>
                      <a:pt x="19961" y="10683"/>
                      <a:pt x="19924" y="10670"/>
                    </a:cubicBezTo>
                    <a:cubicBezTo>
                      <a:pt x="19911" y="10670"/>
                      <a:pt x="19875" y="10681"/>
                      <a:pt x="19846" y="10681"/>
                    </a:cubicBezTo>
                    <a:cubicBezTo>
                      <a:pt x="19821" y="10681"/>
                      <a:pt x="19801" y="10674"/>
                      <a:pt x="19801" y="10646"/>
                    </a:cubicBezTo>
                    <a:cubicBezTo>
                      <a:pt x="19801" y="10572"/>
                      <a:pt x="19813" y="10535"/>
                      <a:pt x="19764" y="10535"/>
                    </a:cubicBezTo>
                    <a:cubicBezTo>
                      <a:pt x="19703" y="10547"/>
                      <a:pt x="19407" y="10633"/>
                      <a:pt x="19345" y="10633"/>
                    </a:cubicBezTo>
                    <a:cubicBezTo>
                      <a:pt x="19259" y="10596"/>
                      <a:pt x="19173" y="10547"/>
                      <a:pt x="19099" y="10486"/>
                    </a:cubicBezTo>
                    <a:cubicBezTo>
                      <a:pt x="19049" y="10449"/>
                      <a:pt x="18963" y="10461"/>
                      <a:pt x="18988" y="10436"/>
                    </a:cubicBezTo>
                    <a:cubicBezTo>
                      <a:pt x="19013" y="10399"/>
                      <a:pt x="19148" y="10276"/>
                      <a:pt x="19099" y="10276"/>
                    </a:cubicBezTo>
                    <a:cubicBezTo>
                      <a:pt x="19013" y="10313"/>
                      <a:pt x="18926" y="10350"/>
                      <a:pt x="18865" y="10412"/>
                    </a:cubicBezTo>
                    <a:cubicBezTo>
                      <a:pt x="18803" y="10449"/>
                      <a:pt x="18741" y="10473"/>
                      <a:pt x="18680" y="10498"/>
                    </a:cubicBezTo>
                    <a:cubicBezTo>
                      <a:pt x="18648" y="10519"/>
                      <a:pt x="18616" y="10577"/>
                      <a:pt x="18553" y="10577"/>
                    </a:cubicBezTo>
                    <a:cubicBezTo>
                      <a:pt x="18543" y="10577"/>
                      <a:pt x="18532" y="10575"/>
                      <a:pt x="18520" y="10572"/>
                    </a:cubicBezTo>
                    <a:cubicBezTo>
                      <a:pt x="18433" y="10560"/>
                      <a:pt x="18421" y="10473"/>
                      <a:pt x="18372" y="10473"/>
                    </a:cubicBezTo>
                    <a:cubicBezTo>
                      <a:pt x="18335" y="10483"/>
                      <a:pt x="18241" y="10527"/>
                      <a:pt x="18187" y="10527"/>
                    </a:cubicBezTo>
                    <a:cubicBezTo>
                      <a:pt x="18170" y="10527"/>
                      <a:pt x="18156" y="10522"/>
                      <a:pt x="18150" y="10510"/>
                    </a:cubicBezTo>
                    <a:cubicBezTo>
                      <a:pt x="18138" y="10473"/>
                      <a:pt x="18372" y="10276"/>
                      <a:pt x="18470" y="10215"/>
                    </a:cubicBezTo>
                    <a:lnTo>
                      <a:pt x="18668" y="10104"/>
                    </a:lnTo>
                    <a:cubicBezTo>
                      <a:pt x="18717" y="10079"/>
                      <a:pt x="18766" y="10042"/>
                      <a:pt x="18815" y="9993"/>
                    </a:cubicBezTo>
                    <a:cubicBezTo>
                      <a:pt x="18865" y="9931"/>
                      <a:pt x="18889" y="9943"/>
                      <a:pt x="18939" y="9894"/>
                    </a:cubicBezTo>
                    <a:cubicBezTo>
                      <a:pt x="18993" y="9851"/>
                      <a:pt x="19057" y="9740"/>
                      <a:pt x="19080" y="9740"/>
                    </a:cubicBezTo>
                    <a:close/>
                    <a:moveTo>
                      <a:pt x="21181" y="11890"/>
                    </a:moveTo>
                    <a:cubicBezTo>
                      <a:pt x="21206" y="11890"/>
                      <a:pt x="21218" y="11890"/>
                      <a:pt x="21218" y="11903"/>
                    </a:cubicBezTo>
                    <a:cubicBezTo>
                      <a:pt x="21169" y="12038"/>
                      <a:pt x="20898" y="12149"/>
                      <a:pt x="20725" y="12260"/>
                    </a:cubicBezTo>
                    <a:cubicBezTo>
                      <a:pt x="20640" y="12311"/>
                      <a:pt x="20537" y="12338"/>
                      <a:pt x="20433" y="12338"/>
                    </a:cubicBezTo>
                    <a:cubicBezTo>
                      <a:pt x="20387" y="12338"/>
                      <a:pt x="20340" y="12333"/>
                      <a:pt x="20294" y="12321"/>
                    </a:cubicBezTo>
                    <a:cubicBezTo>
                      <a:pt x="20195" y="12272"/>
                      <a:pt x="20134" y="12223"/>
                      <a:pt x="20146" y="12174"/>
                    </a:cubicBezTo>
                    <a:cubicBezTo>
                      <a:pt x="20167" y="12132"/>
                      <a:pt x="20265" y="12039"/>
                      <a:pt x="20282" y="12039"/>
                    </a:cubicBezTo>
                    <a:cubicBezTo>
                      <a:pt x="20285" y="12039"/>
                      <a:pt x="20286" y="12042"/>
                      <a:pt x="20282" y="12050"/>
                    </a:cubicBezTo>
                    <a:cubicBezTo>
                      <a:pt x="20257" y="12063"/>
                      <a:pt x="20257" y="12087"/>
                      <a:pt x="20269" y="12112"/>
                    </a:cubicBezTo>
                    <a:cubicBezTo>
                      <a:pt x="20282" y="12149"/>
                      <a:pt x="20306" y="12174"/>
                      <a:pt x="20331" y="12186"/>
                    </a:cubicBezTo>
                    <a:cubicBezTo>
                      <a:pt x="20337" y="12188"/>
                      <a:pt x="20343" y="12190"/>
                      <a:pt x="20349" y="12190"/>
                    </a:cubicBezTo>
                    <a:cubicBezTo>
                      <a:pt x="20441" y="12190"/>
                      <a:pt x="20604" y="11963"/>
                      <a:pt x="20639" y="11952"/>
                    </a:cubicBezTo>
                    <a:cubicBezTo>
                      <a:pt x="20644" y="11950"/>
                      <a:pt x="20650" y="11949"/>
                      <a:pt x="20656" y="11949"/>
                    </a:cubicBezTo>
                    <a:cubicBezTo>
                      <a:pt x="20697" y="11949"/>
                      <a:pt x="20760" y="11978"/>
                      <a:pt x="20824" y="11989"/>
                    </a:cubicBezTo>
                    <a:cubicBezTo>
                      <a:pt x="20832" y="11992"/>
                      <a:pt x="20840" y="11993"/>
                      <a:pt x="20847" y="11993"/>
                    </a:cubicBezTo>
                    <a:cubicBezTo>
                      <a:pt x="20909" y="11993"/>
                      <a:pt x="20952" y="11914"/>
                      <a:pt x="20996" y="11903"/>
                    </a:cubicBezTo>
                    <a:cubicBezTo>
                      <a:pt x="21058" y="11890"/>
                      <a:pt x="21119" y="11890"/>
                      <a:pt x="21181" y="11890"/>
                    </a:cubicBezTo>
                    <a:close/>
                    <a:moveTo>
                      <a:pt x="17460" y="0"/>
                    </a:moveTo>
                    <a:cubicBezTo>
                      <a:pt x="17411" y="0"/>
                      <a:pt x="17325" y="0"/>
                      <a:pt x="17325" y="62"/>
                    </a:cubicBezTo>
                    <a:cubicBezTo>
                      <a:pt x="17325" y="111"/>
                      <a:pt x="17337" y="123"/>
                      <a:pt x="17300" y="123"/>
                    </a:cubicBezTo>
                    <a:cubicBezTo>
                      <a:pt x="17251" y="123"/>
                      <a:pt x="17152" y="185"/>
                      <a:pt x="17251" y="185"/>
                    </a:cubicBezTo>
                    <a:cubicBezTo>
                      <a:pt x="17349" y="185"/>
                      <a:pt x="17374" y="222"/>
                      <a:pt x="17337" y="222"/>
                    </a:cubicBezTo>
                    <a:cubicBezTo>
                      <a:pt x="17300" y="222"/>
                      <a:pt x="17312" y="234"/>
                      <a:pt x="17300" y="259"/>
                    </a:cubicBezTo>
                    <a:cubicBezTo>
                      <a:pt x="17291" y="277"/>
                      <a:pt x="17269" y="288"/>
                      <a:pt x="17243" y="288"/>
                    </a:cubicBezTo>
                    <a:cubicBezTo>
                      <a:pt x="17233" y="288"/>
                      <a:pt x="17224" y="287"/>
                      <a:pt x="17214" y="283"/>
                    </a:cubicBezTo>
                    <a:cubicBezTo>
                      <a:pt x="17194" y="270"/>
                      <a:pt x="17175" y="254"/>
                      <a:pt x="17153" y="254"/>
                    </a:cubicBezTo>
                    <a:cubicBezTo>
                      <a:pt x="17134" y="254"/>
                      <a:pt x="17114" y="267"/>
                      <a:pt x="17090" y="308"/>
                    </a:cubicBezTo>
                    <a:cubicBezTo>
                      <a:pt x="17029" y="407"/>
                      <a:pt x="17004" y="505"/>
                      <a:pt x="17029" y="530"/>
                    </a:cubicBezTo>
                    <a:cubicBezTo>
                      <a:pt x="17078" y="567"/>
                      <a:pt x="17127" y="592"/>
                      <a:pt x="17177" y="616"/>
                    </a:cubicBezTo>
                    <a:cubicBezTo>
                      <a:pt x="17189" y="628"/>
                      <a:pt x="17189" y="628"/>
                      <a:pt x="17127" y="653"/>
                    </a:cubicBezTo>
                    <a:cubicBezTo>
                      <a:pt x="17078" y="690"/>
                      <a:pt x="17041" y="752"/>
                      <a:pt x="17041" y="826"/>
                    </a:cubicBezTo>
                    <a:cubicBezTo>
                      <a:pt x="17078" y="924"/>
                      <a:pt x="17152" y="1010"/>
                      <a:pt x="17238" y="1072"/>
                    </a:cubicBezTo>
                    <a:cubicBezTo>
                      <a:pt x="17273" y="1072"/>
                      <a:pt x="17330" y="1159"/>
                      <a:pt x="17377" y="1159"/>
                    </a:cubicBezTo>
                    <a:cubicBezTo>
                      <a:pt x="17380" y="1159"/>
                      <a:pt x="17383" y="1159"/>
                      <a:pt x="17386" y="1158"/>
                    </a:cubicBezTo>
                    <a:cubicBezTo>
                      <a:pt x="17422" y="1149"/>
                      <a:pt x="17445" y="1120"/>
                      <a:pt x="17475" y="1120"/>
                    </a:cubicBezTo>
                    <a:cubicBezTo>
                      <a:pt x="17485" y="1120"/>
                      <a:pt x="17496" y="1124"/>
                      <a:pt x="17509" y="1134"/>
                    </a:cubicBezTo>
                    <a:cubicBezTo>
                      <a:pt x="17546" y="1183"/>
                      <a:pt x="17583" y="1220"/>
                      <a:pt x="17633" y="1245"/>
                    </a:cubicBezTo>
                    <a:cubicBezTo>
                      <a:pt x="17694" y="1257"/>
                      <a:pt x="17706" y="1282"/>
                      <a:pt x="17645" y="1294"/>
                    </a:cubicBezTo>
                    <a:cubicBezTo>
                      <a:pt x="17596" y="1294"/>
                      <a:pt x="17583" y="1294"/>
                      <a:pt x="17583" y="1343"/>
                    </a:cubicBezTo>
                    <a:cubicBezTo>
                      <a:pt x="17608" y="1392"/>
                      <a:pt x="17583" y="1442"/>
                      <a:pt x="17546" y="1454"/>
                    </a:cubicBezTo>
                    <a:cubicBezTo>
                      <a:pt x="17511" y="1478"/>
                      <a:pt x="17487" y="1603"/>
                      <a:pt x="17539" y="1603"/>
                    </a:cubicBezTo>
                    <a:cubicBezTo>
                      <a:pt x="17541" y="1603"/>
                      <a:pt x="17544" y="1602"/>
                      <a:pt x="17546" y="1602"/>
                    </a:cubicBezTo>
                    <a:cubicBezTo>
                      <a:pt x="17608" y="1590"/>
                      <a:pt x="17670" y="1565"/>
                      <a:pt x="17657" y="1516"/>
                    </a:cubicBezTo>
                    <a:cubicBezTo>
                      <a:pt x="17649" y="1474"/>
                      <a:pt x="17680" y="1449"/>
                      <a:pt x="17705" y="1449"/>
                    </a:cubicBezTo>
                    <a:cubicBezTo>
                      <a:pt x="17717" y="1449"/>
                      <a:pt x="17727" y="1454"/>
                      <a:pt x="17731" y="1466"/>
                    </a:cubicBezTo>
                    <a:cubicBezTo>
                      <a:pt x="17756" y="1516"/>
                      <a:pt x="17731" y="1651"/>
                      <a:pt x="17694" y="1688"/>
                    </a:cubicBezTo>
                    <a:cubicBezTo>
                      <a:pt x="17645" y="1713"/>
                      <a:pt x="17583" y="1750"/>
                      <a:pt x="17571" y="1799"/>
                    </a:cubicBezTo>
                    <a:cubicBezTo>
                      <a:pt x="17571" y="1848"/>
                      <a:pt x="17522" y="1885"/>
                      <a:pt x="17472" y="1885"/>
                    </a:cubicBezTo>
                    <a:cubicBezTo>
                      <a:pt x="17423" y="1898"/>
                      <a:pt x="17300" y="1910"/>
                      <a:pt x="17288" y="1984"/>
                    </a:cubicBezTo>
                    <a:cubicBezTo>
                      <a:pt x="17288" y="2045"/>
                      <a:pt x="17226" y="2045"/>
                      <a:pt x="17251" y="2070"/>
                    </a:cubicBezTo>
                    <a:cubicBezTo>
                      <a:pt x="17288" y="2107"/>
                      <a:pt x="17349" y="2169"/>
                      <a:pt x="17349" y="2230"/>
                    </a:cubicBezTo>
                    <a:cubicBezTo>
                      <a:pt x="17349" y="2279"/>
                      <a:pt x="17349" y="2312"/>
                      <a:pt x="17319" y="2312"/>
                    </a:cubicBezTo>
                    <a:cubicBezTo>
                      <a:pt x="17311" y="2312"/>
                      <a:pt x="17301" y="2309"/>
                      <a:pt x="17288" y="2304"/>
                    </a:cubicBezTo>
                    <a:cubicBezTo>
                      <a:pt x="17249" y="2275"/>
                      <a:pt x="17248" y="2231"/>
                      <a:pt x="17232" y="2231"/>
                    </a:cubicBezTo>
                    <a:cubicBezTo>
                      <a:pt x="17227" y="2231"/>
                      <a:pt x="17222" y="2235"/>
                      <a:pt x="17214" y="2243"/>
                    </a:cubicBezTo>
                    <a:cubicBezTo>
                      <a:pt x="17192" y="2264"/>
                      <a:pt x="17179" y="2277"/>
                      <a:pt x="17164" y="2277"/>
                    </a:cubicBezTo>
                    <a:cubicBezTo>
                      <a:pt x="17154" y="2277"/>
                      <a:pt x="17143" y="2270"/>
                      <a:pt x="17127" y="2255"/>
                    </a:cubicBezTo>
                    <a:cubicBezTo>
                      <a:pt x="17090" y="2218"/>
                      <a:pt x="17016" y="2193"/>
                      <a:pt x="17066" y="2132"/>
                    </a:cubicBezTo>
                    <a:cubicBezTo>
                      <a:pt x="17090" y="2095"/>
                      <a:pt x="17115" y="2033"/>
                      <a:pt x="17115" y="1984"/>
                    </a:cubicBezTo>
                    <a:cubicBezTo>
                      <a:pt x="17115" y="1935"/>
                      <a:pt x="17152" y="1885"/>
                      <a:pt x="17152" y="1848"/>
                    </a:cubicBezTo>
                    <a:cubicBezTo>
                      <a:pt x="17152" y="1835"/>
                      <a:pt x="17148" y="1825"/>
                      <a:pt x="17139" y="1825"/>
                    </a:cubicBezTo>
                    <a:cubicBezTo>
                      <a:pt x="17131" y="1825"/>
                      <a:pt x="17119" y="1832"/>
                      <a:pt x="17103" y="1848"/>
                    </a:cubicBezTo>
                    <a:cubicBezTo>
                      <a:pt x="17079" y="1872"/>
                      <a:pt x="17060" y="1891"/>
                      <a:pt x="17043" y="1891"/>
                    </a:cubicBezTo>
                    <a:cubicBezTo>
                      <a:pt x="17034" y="1891"/>
                      <a:pt x="17025" y="1886"/>
                      <a:pt x="17016" y="1873"/>
                    </a:cubicBezTo>
                    <a:cubicBezTo>
                      <a:pt x="17004" y="1824"/>
                      <a:pt x="16955" y="1836"/>
                      <a:pt x="16918" y="1787"/>
                    </a:cubicBezTo>
                    <a:cubicBezTo>
                      <a:pt x="16881" y="1737"/>
                      <a:pt x="16819" y="1700"/>
                      <a:pt x="16758" y="1688"/>
                    </a:cubicBezTo>
                    <a:cubicBezTo>
                      <a:pt x="16721" y="1688"/>
                      <a:pt x="16708" y="1762"/>
                      <a:pt x="16659" y="1762"/>
                    </a:cubicBezTo>
                    <a:cubicBezTo>
                      <a:pt x="16635" y="1762"/>
                      <a:pt x="16610" y="1750"/>
                      <a:pt x="16573" y="1737"/>
                    </a:cubicBezTo>
                    <a:cubicBezTo>
                      <a:pt x="16570" y="1734"/>
                      <a:pt x="16566" y="1733"/>
                      <a:pt x="16562" y="1733"/>
                    </a:cubicBezTo>
                    <a:cubicBezTo>
                      <a:pt x="16550" y="1733"/>
                      <a:pt x="16536" y="1747"/>
                      <a:pt x="16536" y="1774"/>
                    </a:cubicBezTo>
                    <a:cubicBezTo>
                      <a:pt x="16548" y="1824"/>
                      <a:pt x="16573" y="1799"/>
                      <a:pt x="16585" y="1848"/>
                    </a:cubicBezTo>
                    <a:cubicBezTo>
                      <a:pt x="16598" y="1910"/>
                      <a:pt x="16647" y="1947"/>
                      <a:pt x="16708" y="1947"/>
                    </a:cubicBezTo>
                    <a:cubicBezTo>
                      <a:pt x="16782" y="1947"/>
                      <a:pt x="16844" y="1972"/>
                      <a:pt x="16881" y="2033"/>
                    </a:cubicBezTo>
                    <a:cubicBezTo>
                      <a:pt x="16893" y="2082"/>
                      <a:pt x="16930" y="2132"/>
                      <a:pt x="16844" y="2132"/>
                    </a:cubicBezTo>
                    <a:cubicBezTo>
                      <a:pt x="16758" y="2132"/>
                      <a:pt x="16671" y="2008"/>
                      <a:pt x="16622" y="1984"/>
                    </a:cubicBezTo>
                    <a:cubicBezTo>
                      <a:pt x="16601" y="1968"/>
                      <a:pt x="16589" y="1959"/>
                      <a:pt x="16577" y="1959"/>
                    </a:cubicBezTo>
                    <a:cubicBezTo>
                      <a:pt x="16561" y="1959"/>
                      <a:pt x="16546" y="1974"/>
                      <a:pt x="16511" y="2008"/>
                    </a:cubicBezTo>
                    <a:cubicBezTo>
                      <a:pt x="16487" y="2028"/>
                      <a:pt x="16466" y="2034"/>
                      <a:pt x="16444" y="2034"/>
                    </a:cubicBezTo>
                    <a:cubicBezTo>
                      <a:pt x="16410" y="2034"/>
                      <a:pt x="16373" y="2021"/>
                      <a:pt x="16314" y="2021"/>
                    </a:cubicBezTo>
                    <a:cubicBezTo>
                      <a:pt x="16303" y="2019"/>
                      <a:pt x="16291" y="2019"/>
                      <a:pt x="16277" y="2019"/>
                    </a:cubicBezTo>
                    <a:cubicBezTo>
                      <a:pt x="16170" y="2019"/>
                      <a:pt x="15995" y="2058"/>
                      <a:pt x="15908" y="2058"/>
                    </a:cubicBezTo>
                    <a:cubicBezTo>
                      <a:pt x="15797" y="2058"/>
                      <a:pt x="15686" y="2045"/>
                      <a:pt x="15575" y="1996"/>
                    </a:cubicBezTo>
                    <a:cubicBezTo>
                      <a:pt x="15427" y="1922"/>
                      <a:pt x="15267" y="1922"/>
                      <a:pt x="15205" y="1885"/>
                    </a:cubicBezTo>
                    <a:cubicBezTo>
                      <a:pt x="15144" y="1848"/>
                      <a:pt x="14983" y="1836"/>
                      <a:pt x="14946" y="1750"/>
                    </a:cubicBezTo>
                    <a:cubicBezTo>
                      <a:pt x="14910" y="1663"/>
                      <a:pt x="14922" y="1540"/>
                      <a:pt x="14811" y="1516"/>
                    </a:cubicBezTo>
                    <a:cubicBezTo>
                      <a:pt x="14688" y="1528"/>
                      <a:pt x="14565" y="1553"/>
                      <a:pt x="14441" y="1602"/>
                    </a:cubicBezTo>
                    <a:cubicBezTo>
                      <a:pt x="14343" y="1614"/>
                      <a:pt x="14256" y="1627"/>
                      <a:pt x="14220" y="1676"/>
                    </a:cubicBezTo>
                    <a:cubicBezTo>
                      <a:pt x="14183" y="1725"/>
                      <a:pt x="14146" y="1762"/>
                      <a:pt x="14146" y="1787"/>
                    </a:cubicBezTo>
                    <a:cubicBezTo>
                      <a:pt x="14146" y="1811"/>
                      <a:pt x="14244" y="1811"/>
                      <a:pt x="14306" y="1836"/>
                    </a:cubicBezTo>
                    <a:cubicBezTo>
                      <a:pt x="14348" y="1844"/>
                      <a:pt x="14367" y="1870"/>
                      <a:pt x="14375" y="1870"/>
                    </a:cubicBezTo>
                    <a:cubicBezTo>
                      <a:pt x="14378" y="1870"/>
                      <a:pt x="14380" y="1864"/>
                      <a:pt x="14380" y="1848"/>
                    </a:cubicBezTo>
                    <a:cubicBezTo>
                      <a:pt x="14380" y="1804"/>
                      <a:pt x="14380" y="1760"/>
                      <a:pt x="14406" y="1760"/>
                    </a:cubicBezTo>
                    <a:cubicBezTo>
                      <a:pt x="14409" y="1760"/>
                      <a:pt x="14413" y="1761"/>
                      <a:pt x="14417" y="1762"/>
                    </a:cubicBezTo>
                    <a:cubicBezTo>
                      <a:pt x="14455" y="1772"/>
                      <a:pt x="14463" y="1811"/>
                      <a:pt x="14494" y="1811"/>
                    </a:cubicBezTo>
                    <a:cubicBezTo>
                      <a:pt x="14503" y="1811"/>
                      <a:pt x="14514" y="1807"/>
                      <a:pt x="14528" y="1799"/>
                    </a:cubicBezTo>
                    <a:cubicBezTo>
                      <a:pt x="14589" y="1750"/>
                      <a:pt x="14638" y="1713"/>
                      <a:pt x="14712" y="1676"/>
                    </a:cubicBezTo>
                    <a:cubicBezTo>
                      <a:pt x="14759" y="1656"/>
                      <a:pt x="14805" y="1643"/>
                      <a:pt x="14832" y="1643"/>
                    </a:cubicBezTo>
                    <a:cubicBezTo>
                      <a:pt x="14856" y="1643"/>
                      <a:pt x="14865" y="1653"/>
                      <a:pt x="14848" y="1676"/>
                    </a:cubicBezTo>
                    <a:cubicBezTo>
                      <a:pt x="14799" y="1737"/>
                      <a:pt x="14725" y="1750"/>
                      <a:pt x="14688" y="1811"/>
                    </a:cubicBezTo>
                    <a:cubicBezTo>
                      <a:pt x="14656" y="1854"/>
                      <a:pt x="14605" y="1888"/>
                      <a:pt x="14560" y="1888"/>
                    </a:cubicBezTo>
                    <a:cubicBezTo>
                      <a:pt x="14553" y="1888"/>
                      <a:pt x="14546" y="1887"/>
                      <a:pt x="14540" y="1885"/>
                    </a:cubicBezTo>
                    <a:cubicBezTo>
                      <a:pt x="14491" y="1898"/>
                      <a:pt x="14441" y="1910"/>
                      <a:pt x="14392" y="1935"/>
                    </a:cubicBezTo>
                    <a:cubicBezTo>
                      <a:pt x="14355" y="1972"/>
                      <a:pt x="14318" y="1996"/>
                      <a:pt x="14343" y="2070"/>
                    </a:cubicBezTo>
                    <a:cubicBezTo>
                      <a:pt x="14351" y="2091"/>
                      <a:pt x="14362" y="2095"/>
                      <a:pt x="14373" y="2095"/>
                    </a:cubicBezTo>
                    <a:cubicBezTo>
                      <a:pt x="14380" y="2095"/>
                      <a:pt x="14387" y="2093"/>
                      <a:pt x="14394" y="2093"/>
                    </a:cubicBezTo>
                    <a:cubicBezTo>
                      <a:pt x="14407" y="2093"/>
                      <a:pt x="14417" y="2100"/>
                      <a:pt x="14417" y="2144"/>
                    </a:cubicBezTo>
                    <a:cubicBezTo>
                      <a:pt x="14429" y="2243"/>
                      <a:pt x="14380" y="2280"/>
                      <a:pt x="14441" y="2317"/>
                    </a:cubicBezTo>
                    <a:cubicBezTo>
                      <a:pt x="14503" y="2366"/>
                      <a:pt x="14491" y="2341"/>
                      <a:pt x="14515" y="2403"/>
                    </a:cubicBezTo>
                    <a:cubicBezTo>
                      <a:pt x="14542" y="2457"/>
                      <a:pt x="14530" y="2491"/>
                      <a:pt x="14507" y="2491"/>
                    </a:cubicBezTo>
                    <a:cubicBezTo>
                      <a:pt x="14498" y="2491"/>
                      <a:pt x="14488" y="2487"/>
                      <a:pt x="14478" y="2477"/>
                    </a:cubicBezTo>
                    <a:cubicBezTo>
                      <a:pt x="14440" y="2448"/>
                      <a:pt x="14417" y="2419"/>
                      <a:pt x="14408" y="2419"/>
                    </a:cubicBezTo>
                    <a:cubicBezTo>
                      <a:pt x="14406" y="2419"/>
                      <a:pt x="14404" y="2422"/>
                      <a:pt x="14404" y="2427"/>
                    </a:cubicBezTo>
                    <a:cubicBezTo>
                      <a:pt x="14392" y="2452"/>
                      <a:pt x="14404" y="2514"/>
                      <a:pt x="14392" y="2526"/>
                    </a:cubicBezTo>
                    <a:cubicBezTo>
                      <a:pt x="14390" y="2530"/>
                      <a:pt x="14387" y="2532"/>
                      <a:pt x="14383" y="2532"/>
                    </a:cubicBezTo>
                    <a:cubicBezTo>
                      <a:pt x="14361" y="2532"/>
                      <a:pt x="14314" y="2483"/>
                      <a:pt x="14293" y="2452"/>
                    </a:cubicBezTo>
                    <a:cubicBezTo>
                      <a:pt x="14281" y="2427"/>
                      <a:pt x="14256" y="2403"/>
                      <a:pt x="14220" y="2390"/>
                    </a:cubicBezTo>
                    <a:cubicBezTo>
                      <a:pt x="14207" y="2378"/>
                      <a:pt x="14195" y="2366"/>
                      <a:pt x="14244" y="2366"/>
                    </a:cubicBezTo>
                    <a:cubicBezTo>
                      <a:pt x="14293" y="2366"/>
                      <a:pt x="14367" y="2366"/>
                      <a:pt x="14330" y="2304"/>
                    </a:cubicBezTo>
                    <a:cubicBezTo>
                      <a:pt x="14306" y="2243"/>
                      <a:pt x="14256" y="2267"/>
                      <a:pt x="14281" y="2243"/>
                    </a:cubicBezTo>
                    <a:cubicBezTo>
                      <a:pt x="14318" y="2230"/>
                      <a:pt x="14367" y="2243"/>
                      <a:pt x="14343" y="2206"/>
                    </a:cubicBezTo>
                    <a:cubicBezTo>
                      <a:pt x="14316" y="2170"/>
                      <a:pt x="14295" y="2147"/>
                      <a:pt x="14291" y="2147"/>
                    </a:cubicBezTo>
                    <a:cubicBezTo>
                      <a:pt x="14290" y="2147"/>
                      <a:pt x="14290" y="2150"/>
                      <a:pt x="14293" y="2156"/>
                    </a:cubicBezTo>
                    <a:cubicBezTo>
                      <a:pt x="14306" y="2181"/>
                      <a:pt x="14318" y="2230"/>
                      <a:pt x="14269" y="2230"/>
                    </a:cubicBezTo>
                    <a:cubicBezTo>
                      <a:pt x="14232" y="2218"/>
                      <a:pt x="14170" y="2230"/>
                      <a:pt x="14183" y="2206"/>
                    </a:cubicBezTo>
                    <a:cubicBezTo>
                      <a:pt x="14207" y="2181"/>
                      <a:pt x="14269" y="2132"/>
                      <a:pt x="14232" y="2132"/>
                    </a:cubicBezTo>
                    <a:cubicBezTo>
                      <a:pt x="14195" y="2132"/>
                      <a:pt x="14195" y="2156"/>
                      <a:pt x="14158" y="2169"/>
                    </a:cubicBezTo>
                    <a:cubicBezTo>
                      <a:pt x="14125" y="2169"/>
                      <a:pt x="14098" y="2196"/>
                      <a:pt x="14083" y="2196"/>
                    </a:cubicBezTo>
                    <a:cubicBezTo>
                      <a:pt x="14076" y="2196"/>
                      <a:pt x="14072" y="2189"/>
                      <a:pt x="14072" y="2169"/>
                    </a:cubicBezTo>
                    <a:cubicBezTo>
                      <a:pt x="14072" y="2095"/>
                      <a:pt x="14072" y="2058"/>
                      <a:pt x="14047" y="2058"/>
                    </a:cubicBezTo>
                    <a:cubicBezTo>
                      <a:pt x="14010" y="2058"/>
                      <a:pt x="13961" y="2058"/>
                      <a:pt x="13924" y="2033"/>
                    </a:cubicBezTo>
                    <a:cubicBezTo>
                      <a:pt x="13889" y="2010"/>
                      <a:pt x="13865" y="1921"/>
                      <a:pt x="13832" y="1921"/>
                    </a:cubicBezTo>
                    <a:cubicBezTo>
                      <a:pt x="13830" y="1921"/>
                      <a:pt x="13827" y="1921"/>
                      <a:pt x="13825" y="1922"/>
                    </a:cubicBezTo>
                    <a:cubicBezTo>
                      <a:pt x="13788" y="1935"/>
                      <a:pt x="13677" y="2045"/>
                      <a:pt x="13640" y="2058"/>
                    </a:cubicBezTo>
                    <a:cubicBezTo>
                      <a:pt x="13532" y="2067"/>
                      <a:pt x="13424" y="2071"/>
                      <a:pt x="13316" y="2071"/>
                    </a:cubicBezTo>
                    <a:cubicBezTo>
                      <a:pt x="13141" y="2071"/>
                      <a:pt x="12965" y="2061"/>
                      <a:pt x="12790" y="2045"/>
                    </a:cubicBezTo>
                    <a:cubicBezTo>
                      <a:pt x="12679" y="1996"/>
                      <a:pt x="12482" y="2045"/>
                      <a:pt x="12581" y="1972"/>
                    </a:cubicBezTo>
                    <a:cubicBezTo>
                      <a:pt x="12686" y="1901"/>
                      <a:pt x="12714" y="1798"/>
                      <a:pt x="12779" y="1798"/>
                    </a:cubicBezTo>
                    <a:cubicBezTo>
                      <a:pt x="12783" y="1798"/>
                      <a:pt x="12786" y="1798"/>
                      <a:pt x="12790" y="1799"/>
                    </a:cubicBezTo>
                    <a:cubicBezTo>
                      <a:pt x="12815" y="1807"/>
                      <a:pt x="12845" y="1813"/>
                      <a:pt x="12870" y="1813"/>
                    </a:cubicBezTo>
                    <a:cubicBezTo>
                      <a:pt x="12920" y="1813"/>
                      <a:pt x="12950" y="1791"/>
                      <a:pt x="12876" y="1725"/>
                    </a:cubicBezTo>
                    <a:cubicBezTo>
                      <a:pt x="12778" y="1627"/>
                      <a:pt x="12753" y="1516"/>
                      <a:pt x="12630" y="1516"/>
                    </a:cubicBezTo>
                    <a:cubicBezTo>
                      <a:pt x="12535" y="1506"/>
                      <a:pt x="12491" y="1467"/>
                      <a:pt x="12459" y="1467"/>
                    </a:cubicBezTo>
                    <a:cubicBezTo>
                      <a:pt x="12450" y="1467"/>
                      <a:pt x="12441" y="1470"/>
                      <a:pt x="12433" y="1479"/>
                    </a:cubicBezTo>
                    <a:cubicBezTo>
                      <a:pt x="12396" y="1516"/>
                      <a:pt x="12445" y="1540"/>
                      <a:pt x="12347" y="1540"/>
                    </a:cubicBezTo>
                    <a:cubicBezTo>
                      <a:pt x="12248" y="1540"/>
                      <a:pt x="12273" y="1516"/>
                      <a:pt x="12211" y="1503"/>
                    </a:cubicBezTo>
                    <a:cubicBezTo>
                      <a:pt x="12063" y="1466"/>
                      <a:pt x="11928" y="1429"/>
                      <a:pt x="11780" y="1368"/>
                    </a:cubicBezTo>
                    <a:cubicBezTo>
                      <a:pt x="11694" y="1318"/>
                      <a:pt x="11583" y="1355"/>
                      <a:pt x="11496" y="1318"/>
                    </a:cubicBezTo>
                    <a:cubicBezTo>
                      <a:pt x="11410" y="1269"/>
                      <a:pt x="11238" y="1109"/>
                      <a:pt x="11152" y="1084"/>
                    </a:cubicBezTo>
                    <a:cubicBezTo>
                      <a:pt x="11075" y="1069"/>
                      <a:pt x="10994" y="1059"/>
                      <a:pt x="10915" y="1059"/>
                    </a:cubicBezTo>
                    <a:cubicBezTo>
                      <a:pt x="10865" y="1059"/>
                      <a:pt x="10817" y="1063"/>
                      <a:pt x="10770" y="1072"/>
                    </a:cubicBezTo>
                    <a:cubicBezTo>
                      <a:pt x="10720" y="1097"/>
                      <a:pt x="10659" y="1257"/>
                      <a:pt x="10609" y="1269"/>
                    </a:cubicBezTo>
                    <a:cubicBezTo>
                      <a:pt x="10591" y="1275"/>
                      <a:pt x="10539" y="1282"/>
                      <a:pt x="10492" y="1282"/>
                    </a:cubicBezTo>
                    <a:cubicBezTo>
                      <a:pt x="10446" y="1282"/>
                      <a:pt x="10406" y="1275"/>
                      <a:pt x="10412" y="1257"/>
                    </a:cubicBezTo>
                    <a:cubicBezTo>
                      <a:pt x="10412" y="1208"/>
                      <a:pt x="10560" y="1109"/>
                      <a:pt x="10498" y="1109"/>
                    </a:cubicBezTo>
                    <a:cubicBezTo>
                      <a:pt x="10478" y="1105"/>
                      <a:pt x="10459" y="1105"/>
                      <a:pt x="10442" y="1105"/>
                    </a:cubicBezTo>
                    <a:cubicBezTo>
                      <a:pt x="10409" y="1105"/>
                      <a:pt x="10388" y="1105"/>
                      <a:pt x="10388" y="1072"/>
                    </a:cubicBezTo>
                    <a:cubicBezTo>
                      <a:pt x="10399" y="1025"/>
                      <a:pt x="10388" y="874"/>
                      <a:pt x="10377" y="874"/>
                    </a:cubicBezTo>
                    <a:cubicBezTo>
                      <a:pt x="10376" y="874"/>
                      <a:pt x="10376" y="874"/>
                      <a:pt x="10375" y="875"/>
                    </a:cubicBezTo>
                    <a:cubicBezTo>
                      <a:pt x="10351" y="900"/>
                      <a:pt x="10314" y="924"/>
                      <a:pt x="10277" y="924"/>
                    </a:cubicBezTo>
                    <a:cubicBezTo>
                      <a:pt x="10252" y="924"/>
                      <a:pt x="10190" y="961"/>
                      <a:pt x="10190" y="998"/>
                    </a:cubicBezTo>
                    <a:cubicBezTo>
                      <a:pt x="10193" y="1003"/>
                      <a:pt x="10194" y="1005"/>
                      <a:pt x="10195" y="1005"/>
                    </a:cubicBezTo>
                    <a:cubicBezTo>
                      <a:pt x="10200" y="1005"/>
                      <a:pt x="10198" y="971"/>
                      <a:pt x="10227" y="961"/>
                    </a:cubicBezTo>
                    <a:cubicBezTo>
                      <a:pt x="10242" y="961"/>
                      <a:pt x="10259" y="959"/>
                      <a:pt x="10272" y="959"/>
                    </a:cubicBezTo>
                    <a:cubicBezTo>
                      <a:pt x="10292" y="959"/>
                      <a:pt x="10304" y="964"/>
                      <a:pt x="10289" y="986"/>
                    </a:cubicBezTo>
                    <a:cubicBezTo>
                      <a:pt x="10277" y="1023"/>
                      <a:pt x="10203" y="1072"/>
                      <a:pt x="10227" y="1072"/>
                    </a:cubicBezTo>
                    <a:cubicBezTo>
                      <a:pt x="10252" y="1084"/>
                      <a:pt x="10326" y="1109"/>
                      <a:pt x="10301" y="1109"/>
                    </a:cubicBezTo>
                    <a:cubicBezTo>
                      <a:pt x="10277" y="1109"/>
                      <a:pt x="10190" y="1109"/>
                      <a:pt x="10190" y="1158"/>
                    </a:cubicBezTo>
                    <a:cubicBezTo>
                      <a:pt x="10190" y="1208"/>
                      <a:pt x="10166" y="1294"/>
                      <a:pt x="10129" y="1294"/>
                    </a:cubicBezTo>
                    <a:cubicBezTo>
                      <a:pt x="10104" y="1282"/>
                      <a:pt x="9895" y="1183"/>
                      <a:pt x="9882" y="1121"/>
                    </a:cubicBezTo>
                    <a:cubicBezTo>
                      <a:pt x="9858" y="1035"/>
                      <a:pt x="9821" y="937"/>
                      <a:pt x="9772" y="863"/>
                    </a:cubicBezTo>
                    <a:cubicBezTo>
                      <a:pt x="9685" y="776"/>
                      <a:pt x="9599" y="715"/>
                      <a:pt x="9500" y="653"/>
                    </a:cubicBezTo>
                    <a:cubicBezTo>
                      <a:pt x="9463" y="653"/>
                      <a:pt x="9463" y="690"/>
                      <a:pt x="9513" y="739"/>
                    </a:cubicBezTo>
                    <a:cubicBezTo>
                      <a:pt x="9562" y="801"/>
                      <a:pt x="9648" y="850"/>
                      <a:pt x="9648" y="863"/>
                    </a:cubicBezTo>
                    <a:cubicBezTo>
                      <a:pt x="9652" y="867"/>
                      <a:pt x="9644" y="868"/>
                      <a:pt x="9631" y="868"/>
                    </a:cubicBezTo>
                    <a:cubicBezTo>
                      <a:pt x="9604" y="868"/>
                      <a:pt x="9558" y="863"/>
                      <a:pt x="9550" y="863"/>
                    </a:cubicBezTo>
                    <a:cubicBezTo>
                      <a:pt x="9525" y="863"/>
                      <a:pt x="9451" y="887"/>
                      <a:pt x="9451" y="924"/>
                    </a:cubicBezTo>
                    <a:cubicBezTo>
                      <a:pt x="9439" y="961"/>
                      <a:pt x="9463" y="1023"/>
                      <a:pt x="9427" y="1023"/>
                    </a:cubicBezTo>
                    <a:cubicBezTo>
                      <a:pt x="9393" y="1034"/>
                      <a:pt x="9320" y="1125"/>
                      <a:pt x="9288" y="1125"/>
                    </a:cubicBezTo>
                    <a:cubicBezTo>
                      <a:pt x="9284" y="1125"/>
                      <a:pt x="9281" y="1124"/>
                      <a:pt x="9279" y="1121"/>
                    </a:cubicBezTo>
                    <a:cubicBezTo>
                      <a:pt x="9246" y="1111"/>
                      <a:pt x="9290" y="1043"/>
                      <a:pt x="9284" y="1043"/>
                    </a:cubicBezTo>
                    <a:cubicBezTo>
                      <a:pt x="9283" y="1043"/>
                      <a:pt x="9282" y="1044"/>
                      <a:pt x="9279" y="1047"/>
                    </a:cubicBezTo>
                    <a:cubicBezTo>
                      <a:pt x="9242" y="1072"/>
                      <a:pt x="9106" y="1060"/>
                      <a:pt x="9069" y="1097"/>
                    </a:cubicBezTo>
                    <a:cubicBezTo>
                      <a:pt x="9008" y="1158"/>
                      <a:pt x="8946" y="1232"/>
                      <a:pt x="8897" y="1306"/>
                    </a:cubicBezTo>
                    <a:cubicBezTo>
                      <a:pt x="8865" y="1330"/>
                      <a:pt x="8848" y="1344"/>
                      <a:pt x="8837" y="1344"/>
                    </a:cubicBezTo>
                    <a:cubicBezTo>
                      <a:pt x="8831" y="1344"/>
                      <a:pt x="8827" y="1340"/>
                      <a:pt x="8823" y="1331"/>
                    </a:cubicBezTo>
                    <a:cubicBezTo>
                      <a:pt x="8810" y="1318"/>
                      <a:pt x="8810" y="1269"/>
                      <a:pt x="8798" y="1257"/>
                    </a:cubicBezTo>
                    <a:cubicBezTo>
                      <a:pt x="8798" y="1245"/>
                      <a:pt x="8795" y="1238"/>
                      <a:pt x="8790" y="1238"/>
                    </a:cubicBezTo>
                    <a:cubicBezTo>
                      <a:pt x="8786" y="1238"/>
                      <a:pt x="8780" y="1245"/>
                      <a:pt x="8773" y="1257"/>
                    </a:cubicBezTo>
                    <a:cubicBezTo>
                      <a:pt x="8767" y="1269"/>
                      <a:pt x="8730" y="1269"/>
                      <a:pt x="8692" y="1269"/>
                    </a:cubicBezTo>
                    <a:cubicBezTo>
                      <a:pt x="8653" y="1269"/>
                      <a:pt x="8613" y="1269"/>
                      <a:pt x="8601" y="1282"/>
                    </a:cubicBezTo>
                    <a:cubicBezTo>
                      <a:pt x="8576" y="1318"/>
                      <a:pt x="8576" y="1368"/>
                      <a:pt x="8539" y="1368"/>
                    </a:cubicBezTo>
                    <a:cubicBezTo>
                      <a:pt x="8502" y="1368"/>
                      <a:pt x="8428" y="1442"/>
                      <a:pt x="8404" y="1479"/>
                    </a:cubicBezTo>
                    <a:cubicBezTo>
                      <a:pt x="8367" y="1503"/>
                      <a:pt x="8441" y="1516"/>
                      <a:pt x="8453" y="1540"/>
                    </a:cubicBezTo>
                    <a:cubicBezTo>
                      <a:pt x="8453" y="1577"/>
                      <a:pt x="8367" y="1602"/>
                      <a:pt x="8330" y="1602"/>
                    </a:cubicBezTo>
                    <a:cubicBezTo>
                      <a:pt x="8281" y="1602"/>
                      <a:pt x="8182" y="1590"/>
                      <a:pt x="8244" y="1516"/>
                    </a:cubicBezTo>
                    <a:cubicBezTo>
                      <a:pt x="8293" y="1442"/>
                      <a:pt x="8342" y="1442"/>
                      <a:pt x="8379" y="1405"/>
                    </a:cubicBezTo>
                    <a:cubicBezTo>
                      <a:pt x="8404" y="1368"/>
                      <a:pt x="8453" y="1380"/>
                      <a:pt x="8502" y="1318"/>
                    </a:cubicBezTo>
                    <a:cubicBezTo>
                      <a:pt x="8539" y="1257"/>
                      <a:pt x="8576" y="1195"/>
                      <a:pt x="8638" y="1183"/>
                    </a:cubicBezTo>
                    <a:cubicBezTo>
                      <a:pt x="8675" y="1175"/>
                      <a:pt x="8717" y="1163"/>
                      <a:pt x="8745" y="1163"/>
                    </a:cubicBezTo>
                    <a:cubicBezTo>
                      <a:pt x="8762" y="1163"/>
                      <a:pt x="8773" y="1168"/>
                      <a:pt x="8773" y="1183"/>
                    </a:cubicBezTo>
                    <a:cubicBezTo>
                      <a:pt x="8773" y="1200"/>
                      <a:pt x="8779" y="1209"/>
                      <a:pt x="8787" y="1209"/>
                    </a:cubicBezTo>
                    <a:cubicBezTo>
                      <a:pt x="8796" y="1209"/>
                      <a:pt x="8810" y="1197"/>
                      <a:pt x="8823" y="1171"/>
                    </a:cubicBezTo>
                    <a:cubicBezTo>
                      <a:pt x="8884" y="1097"/>
                      <a:pt x="8958" y="1047"/>
                      <a:pt x="9045" y="1010"/>
                    </a:cubicBezTo>
                    <a:cubicBezTo>
                      <a:pt x="9106" y="973"/>
                      <a:pt x="9168" y="973"/>
                      <a:pt x="9180" y="949"/>
                    </a:cubicBezTo>
                    <a:cubicBezTo>
                      <a:pt x="9180" y="924"/>
                      <a:pt x="9192" y="875"/>
                      <a:pt x="9155" y="875"/>
                    </a:cubicBezTo>
                    <a:cubicBezTo>
                      <a:pt x="9106" y="887"/>
                      <a:pt x="9057" y="900"/>
                      <a:pt x="8995" y="900"/>
                    </a:cubicBezTo>
                    <a:cubicBezTo>
                      <a:pt x="8934" y="900"/>
                      <a:pt x="8872" y="912"/>
                      <a:pt x="8823" y="949"/>
                    </a:cubicBezTo>
                    <a:cubicBezTo>
                      <a:pt x="8798" y="986"/>
                      <a:pt x="8773" y="1035"/>
                      <a:pt x="8712" y="1035"/>
                    </a:cubicBezTo>
                    <a:cubicBezTo>
                      <a:pt x="8638" y="1035"/>
                      <a:pt x="8576" y="1097"/>
                      <a:pt x="8527" y="1097"/>
                    </a:cubicBezTo>
                    <a:cubicBezTo>
                      <a:pt x="8465" y="1097"/>
                      <a:pt x="8404" y="1121"/>
                      <a:pt x="8367" y="1171"/>
                    </a:cubicBezTo>
                    <a:cubicBezTo>
                      <a:pt x="8330" y="1232"/>
                      <a:pt x="8219" y="1257"/>
                      <a:pt x="8194" y="1282"/>
                    </a:cubicBezTo>
                    <a:cubicBezTo>
                      <a:pt x="8172" y="1304"/>
                      <a:pt x="8135" y="1327"/>
                      <a:pt x="8116" y="1327"/>
                    </a:cubicBezTo>
                    <a:cubicBezTo>
                      <a:pt x="8104" y="1327"/>
                      <a:pt x="8099" y="1318"/>
                      <a:pt x="8108" y="1294"/>
                    </a:cubicBezTo>
                    <a:cubicBezTo>
                      <a:pt x="8133" y="1245"/>
                      <a:pt x="8207" y="1220"/>
                      <a:pt x="8157" y="1220"/>
                    </a:cubicBezTo>
                    <a:cubicBezTo>
                      <a:pt x="8108" y="1208"/>
                      <a:pt x="8059" y="1183"/>
                      <a:pt x="8022" y="1146"/>
                    </a:cubicBezTo>
                    <a:cubicBezTo>
                      <a:pt x="8020" y="1142"/>
                      <a:pt x="8018" y="1140"/>
                      <a:pt x="8016" y="1140"/>
                    </a:cubicBezTo>
                    <a:cubicBezTo>
                      <a:pt x="8006" y="1140"/>
                      <a:pt x="7995" y="1185"/>
                      <a:pt x="7985" y="1195"/>
                    </a:cubicBezTo>
                    <a:cubicBezTo>
                      <a:pt x="7948" y="1232"/>
                      <a:pt x="7899" y="1245"/>
                      <a:pt x="7849" y="1257"/>
                    </a:cubicBezTo>
                    <a:cubicBezTo>
                      <a:pt x="7812" y="1257"/>
                      <a:pt x="7763" y="1282"/>
                      <a:pt x="7726" y="1318"/>
                    </a:cubicBezTo>
                    <a:cubicBezTo>
                      <a:pt x="7714" y="1343"/>
                      <a:pt x="7615" y="1355"/>
                      <a:pt x="7640" y="1392"/>
                    </a:cubicBezTo>
                    <a:cubicBezTo>
                      <a:pt x="7652" y="1417"/>
                      <a:pt x="7714" y="1392"/>
                      <a:pt x="7702" y="1429"/>
                    </a:cubicBezTo>
                    <a:cubicBezTo>
                      <a:pt x="7689" y="1479"/>
                      <a:pt x="7652" y="1491"/>
                      <a:pt x="7714" y="1491"/>
                    </a:cubicBezTo>
                    <a:cubicBezTo>
                      <a:pt x="7738" y="1491"/>
                      <a:pt x="7775" y="1497"/>
                      <a:pt x="7811" y="1497"/>
                    </a:cubicBezTo>
                    <a:cubicBezTo>
                      <a:pt x="7846" y="1497"/>
                      <a:pt x="7880" y="1491"/>
                      <a:pt x="7899" y="1466"/>
                    </a:cubicBezTo>
                    <a:cubicBezTo>
                      <a:pt x="7948" y="1417"/>
                      <a:pt x="7997" y="1380"/>
                      <a:pt x="8047" y="1355"/>
                    </a:cubicBezTo>
                    <a:lnTo>
                      <a:pt x="8047" y="1355"/>
                    </a:lnTo>
                    <a:cubicBezTo>
                      <a:pt x="8010" y="1380"/>
                      <a:pt x="7948" y="1454"/>
                      <a:pt x="7948" y="1479"/>
                    </a:cubicBezTo>
                    <a:cubicBezTo>
                      <a:pt x="7959" y="1511"/>
                      <a:pt x="8026" y="1609"/>
                      <a:pt x="8018" y="1609"/>
                    </a:cubicBezTo>
                    <a:cubicBezTo>
                      <a:pt x="8017" y="1609"/>
                      <a:pt x="8014" y="1607"/>
                      <a:pt x="8010" y="1602"/>
                    </a:cubicBezTo>
                    <a:cubicBezTo>
                      <a:pt x="7960" y="1577"/>
                      <a:pt x="8010" y="1540"/>
                      <a:pt x="7923" y="1540"/>
                    </a:cubicBezTo>
                    <a:cubicBezTo>
                      <a:pt x="7914" y="1539"/>
                      <a:pt x="7906" y="1539"/>
                      <a:pt x="7898" y="1539"/>
                    </a:cubicBezTo>
                    <a:cubicBezTo>
                      <a:pt x="7818" y="1539"/>
                      <a:pt x="7786" y="1591"/>
                      <a:pt x="7763" y="1602"/>
                    </a:cubicBezTo>
                    <a:cubicBezTo>
                      <a:pt x="7738" y="1602"/>
                      <a:pt x="7665" y="1565"/>
                      <a:pt x="7615" y="1540"/>
                    </a:cubicBezTo>
                    <a:cubicBezTo>
                      <a:pt x="7554" y="1528"/>
                      <a:pt x="7381" y="1540"/>
                      <a:pt x="7307" y="1503"/>
                    </a:cubicBezTo>
                    <a:cubicBezTo>
                      <a:pt x="7221" y="1454"/>
                      <a:pt x="6999" y="1331"/>
                      <a:pt x="6938" y="1282"/>
                    </a:cubicBezTo>
                    <a:cubicBezTo>
                      <a:pt x="6876" y="1245"/>
                      <a:pt x="6864" y="1195"/>
                      <a:pt x="6901" y="1183"/>
                    </a:cubicBezTo>
                    <a:cubicBezTo>
                      <a:pt x="6925" y="1183"/>
                      <a:pt x="6888" y="1171"/>
                      <a:pt x="6839" y="1171"/>
                    </a:cubicBezTo>
                    <a:cubicBezTo>
                      <a:pt x="6771" y="1183"/>
                      <a:pt x="6703" y="1189"/>
                      <a:pt x="6636" y="1189"/>
                    </a:cubicBezTo>
                    <a:cubicBezTo>
                      <a:pt x="6568" y="1189"/>
                      <a:pt x="6500" y="1183"/>
                      <a:pt x="6432" y="1171"/>
                    </a:cubicBezTo>
                    <a:cubicBezTo>
                      <a:pt x="6420" y="1171"/>
                      <a:pt x="6395" y="1171"/>
                      <a:pt x="6383" y="1158"/>
                    </a:cubicBezTo>
                    <a:cubicBezTo>
                      <a:pt x="6285" y="1109"/>
                      <a:pt x="6137" y="1023"/>
                      <a:pt x="6038" y="986"/>
                    </a:cubicBezTo>
                    <a:cubicBezTo>
                      <a:pt x="6015" y="976"/>
                      <a:pt x="5973" y="972"/>
                      <a:pt x="5923" y="972"/>
                    </a:cubicBezTo>
                    <a:cubicBezTo>
                      <a:pt x="5789" y="972"/>
                      <a:pt x="5596" y="998"/>
                      <a:pt x="5533" y="998"/>
                    </a:cubicBezTo>
                    <a:cubicBezTo>
                      <a:pt x="5447" y="998"/>
                      <a:pt x="5250" y="912"/>
                      <a:pt x="5077" y="900"/>
                    </a:cubicBezTo>
                    <a:cubicBezTo>
                      <a:pt x="4892" y="875"/>
                      <a:pt x="4720" y="838"/>
                      <a:pt x="4547" y="776"/>
                    </a:cubicBezTo>
                    <a:cubicBezTo>
                      <a:pt x="4436" y="752"/>
                      <a:pt x="4313" y="752"/>
                      <a:pt x="4190" y="752"/>
                    </a:cubicBezTo>
                    <a:cubicBezTo>
                      <a:pt x="4116" y="764"/>
                      <a:pt x="4030" y="776"/>
                      <a:pt x="3956" y="776"/>
                    </a:cubicBezTo>
                    <a:cubicBezTo>
                      <a:pt x="3907" y="776"/>
                      <a:pt x="3820" y="715"/>
                      <a:pt x="3771" y="715"/>
                    </a:cubicBezTo>
                    <a:cubicBezTo>
                      <a:pt x="3734" y="702"/>
                      <a:pt x="3623" y="715"/>
                      <a:pt x="3660" y="678"/>
                    </a:cubicBezTo>
                    <a:cubicBezTo>
                      <a:pt x="3697" y="653"/>
                      <a:pt x="3709" y="604"/>
                      <a:pt x="3709" y="567"/>
                    </a:cubicBezTo>
                    <a:cubicBezTo>
                      <a:pt x="3709" y="542"/>
                      <a:pt x="3549" y="555"/>
                      <a:pt x="3537" y="542"/>
                    </a:cubicBezTo>
                    <a:lnTo>
                      <a:pt x="3389" y="542"/>
                    </a:lnTo>
                    <a:cubicBezTo>
                      <a:pt x="3335" y="550"/>
                      <a:pt x="3265" y="573"/>
                      <a:pt x="3222" y="573"/>
                    </a:cubicBezTo>
                    <a:cubicBezTo>
                      <a:pt x="3196" y="573"/>
                      <a:pt x="3180" y="565"/>
                      <a:pt x="3180" y="542"/>
                    </a:cubicBezTo>
                    <a:cubicBezTo>
                      <a:pt x="3180" y="493"/>
                      <a:pt x="3180" y="456"/>
                      <a:pt x="3118" y="456"/>
                    </a:cubicBezTo>
                    <a:cubicBezTo>
                      <a:pt x="3102" y="456"/>
                      <a:pt x="3088" y="455"/>
                      <a:pt x="3076" y="455"/>
                    </a:cubicBezTo>
                    <a:cubicBezTo>
                      <a:pt x="3051" y="455"/>
                      <a:pt x="3032" y="460"/>
                      <a:pt x="3007" y="493"/>
                    </a:cubicBezTo>
                    <a:cubicBezTo>
                      <a:pt x="2978" y="531"/>
                      <a:pt x="2957" y="562"/>
                      <a:pt x="2925" y="562"/>
                    </a:cubicBezTo>
                    <a:cubicBezTo>
                      <a:pt x="2917" y="562"/>
                      <a:pt x="2907" y="560"/>
                      <a:pt x="2896" y="555"/>
                    </a:cubicBezTo>
                    <a:cubicBezTo>
                      <a:pt x="2847" y="530"/>
                      <a:pt x="2798" y="493"/>
                      <a:pt x="2822" y="468"/>
                    </a:cubicBezTo>
                    <a:cubicBezTo>
                      <a:pt x="2859" y="456"/>
                      <a:pt x="2970" y="444"/>
                      <a:pt x="2945" y="407"/>
                    </a:cubicBezTo>
                    <a:cubicBezTo>
                      <a:pt x="2933" y="382"/>
                      <a:pt x="2859" y="370"/>
                      <a:pt x="2699" y="333"/>
                    </a:cubicBezTo>
                    <a:cubicBezTo>
                      <a:pt x="2693" y="331"/>
                      <a:pt x="2688" y="331"/>
                      <a:pt x="2682" y="331"/>
                    </a:cubicBezTo>
                    <a:cubicBezTo>
                      <a:pt x="2596" y="331"/>
                      <a:pt x="2556" y="508"/>
                      <a:pt x="2428" y="555"/>
                    </a:cubicBezTo>
                    <a:cubicBezTo>
                      <a:pt x="2395" y="568"/>
                      <a:pt x="2360" y="572"/>
                      <a:pt x="2324" y="572"/>
                    </a:cubicBezTo>
                    <a:cubicBezTo>
                      <a:pt x="2255" y="572"/>
                      <a:pt x="2182" y="556"/>
                      <a:pt x="2110" y="556"/>
                    </a:cubicBezTo>
                    <a:cubicBezTo>
                      <a:pt x="2080" y="556"/>
                      <a:pt x="2051" y="559"/>
                      <a:pt x="2021" y="567"/>
                    </a:cubicBezTo>
                    <a:cubicBezTo>
                      <a:pt x="1898" y="604"/>
                      <a:pt x="1874" y="678"/>
                      <a:pt x="1910" y="702"/>
                    </a:cubicBezTo>
                    <a:cubicBezTo>
                      <a:pt x="1960" y="715"/>
                      <a:pt x="2009" y="739"/>
                      <a:pt x="1984" y="764"/>
                    </a:cubicBezTo>
                    <a:cubicBezTo>
                      <a:pt x="1980" y="768"/>
                      <a:pt x="1974" y="770"/>
                      <a:pt x="1968" y="770"/>
                    </a:cubicBezTo>
                    <a:cubicBezTo>
                      <a:pt x="1943" y="770"/>
                      <a:pt x="1906" y="746"/>
                      <a:pt x="1892" y="746"/>
                    </a:cubicBezTo>
                    <a:cubicBezTo>
                      <a:pt x="1888" y="746"/>
                      <a:pt x="1886" y="747"/>
                      <a:pt x="1886" y="752"/>
                    </a:cubicBezTo>
                    <a:cubicBezTo>
                      <a:pt x="1886" y="776"/>
                      <a:pt x="1935" y="863"/>
                      <a:pt x="1910" y="863"/>
                    </a:cubicBezTo>
                    <a:cubicBezTo>
                      <a:pt x="1888" y="863"/>
                      <a:pt x="1865" y="724"/>
                      <a:pt x="1822" y="724"/>
                    </a:cubicBezTo>
                    <a:cubicBezTo>
                      <a:pt x="1819" y="724"/>
                      <a:pt x="1815" y="725"/>
                      <a:pt x="1812" y="727"/>
                    </a:cubicBezTo>
                    <a:cubicBezTo>
                      <a:pt x="1763" y="752"/>
                      <a:pt x="1701" y="863"/>
                      <a:pt x="1615" y="875"/>
                    </a:cubicBezTo>
                    <a:cubicBezTo>
                      <a:pt x="1598" y="880"/>
                      <a:pt x="1583" y="881"/>
                      <a:pt x="1567" y="881"/>
                    </a:cubicBezTo>
                    <a:cubicBezTo>
                      <a:pt x="1534" y="881"/>
                      <a:pt x="1502" y="874"/>
                      <a:pt x="1470" y="874"/>
                    </a:cubicBezTo>
                    <a:cubicBezTo>
                      <a:pt x="1437" y="874"/>
                      <a:pt x="1404" y="881"/>
                      <a:pt x="1368" y="912"/>
                    </a:cubicBezTo>
                    <a:cubicBezTo>
                      <a:pt x="1282" y="998"/>
                      <a:pt x="1171" y="1084"/>
                      <a:pt x="1159" y="1171"/>
                    </a:cubicBezTo>
                    <a:cubicBezTo>
                      <a:pt x="1134" y="1257"/>
                      <a:pt x="1159" y="1355"/>
                      <a:pt x="1036" y="1442"/>
                    </a:cubicBezTo>
                    <a:cubicBezTo>
                      <a:pt x="974" y="1503"/>
                      <a:pt x="888" y="1540"/>
                      <a:pt x="802" y="1553"/>
                    </a:cubicBezTo>
                    <a:cubicBezTo>
                      <a:pt x="765" y="1553"/>
                      <a:pt x="530" y="1577"/>
                      <a:pt x="481" y="1577"/>
                    </a:cubicBezTo>
                    <a:cubicBezTo>
                      <a:pt x="420" y="1590"/>
                      <a:pt x="457" y="1663"/>
                      <a:pt x="420" y="1713"/>
                    </a:cubicBezTo>
                    <a:cubicBezTo>
                      <a:pt x="383" y="1762"/>
                      <a:pt x="333" y="1799"/>
                      <a:pt x="346" y="1811"/>
                    </a:cubicBezTo>
                    <a:cubicBezTo>
                      <a:pt x="370" y="1836"/>
                      <a:pt x="457" y="1848"/>
                      <a:pt x="481" y="1885"/>
                    </a:cubicBezTo>
                    <a:cubicBezTo>
                      <a:pt x="518" y="1922"/>
                      <a:pt x="555" y="1935"/>
                      <a:pt x="629" y="1972"/>
                    </a:cubicBezTo>
                    <a:cubicBezTo>
                      <a:pt x="691" y="2021"/>
                      <a:pt x="974" y="2206"/>
                      <a:pt x="999" y="2280"/>
                    </a:cubicBezTo>
                    <a:cubicBezTo>
                      <a:pt x="1023" y="2366"/>
                      <a:pt x="1036" y="2403"/>
                      <a:pt x="1073" y="2427"/>
                    </a:cubicBezTo>
                    <a:cubicBezTo>
                      <a:pt x="1106" y="2436"/>
                      <a:pt x="1174" y="2456"/>
                      <a:pt x="1226" y="2456"/>
                    </a:cubicBezTo>
                    <a:cubicBezTo>
                      <a:pt x="1250" y="2456"/>
                      <a:pt x="1270" y="2451"/>
                      <a:pt x="1282" y="2440"/>
                    </a:cubicBezTo>
                    <a:cubicBezTo>
                      <a:pt x="1301" y="2415"/>
                      <a:pt x="1313" y="2406"/>
                      <a:pt x="1324" y="2406"/>
                    </a:cubicBezTo>
                    <a:cubicBezTo>
                      <a:pt x="1334" y="2406"/>
                      <a:pt x="1344" y="2415"/>
                      <a:pt x="1356" y="2427"/>
                    </a:cubicBezTo>
                    <a:cubicBezTo>
                      <a:pt x="1359" y="2430"/>
                      <a:pt x="1368" y="2431"/>
                      <a:pt x="1379" y="2431"/>
                    </a:cubicBezTo>
                    <a:cubicBezTo>
                      <a:pt x="1390" y="2431"/>
                      <a:pt x="1405" y="2430"/>
                      <a:pt x="1419" y="2430"/>
                    </a:cubicBezTo>
                    <a:cubicBezTo>
                      <a:pt x="1448" y="2430"/>
                      <a:pt x="1479" y="2434"/>
                      <a:pt x="1492" y="2452"/>
                    </a:cubicBezTo>
                    <a:cubicBezTo>
                      <a:pt x="1513" y="2474"/>
                      <a:pt x="1487" y="2555"/>
                      <a:pt x="1446" y="2555"/>
                    </a:cubicBezTo>
                    <a:cubicBezTo>
                      <a:pt x="1441" y="2555"/>
                      <a:pt x="1435" y="2553"/>
                      <a:pt x="1430" y="2551"/>
                    </a:cubicBezTo>
                    <a:cubicBezTo>
                      <a:pt x="1403" y="2542"/>
                      <a:pt x="1362" y="2512"/>
                      <a:pt x="1333" y="2512"/>
                    </a:cubicBezTo>
                    <a:cubicBezTo>
                      <a:pt x="1322" y="2512"/>
                      <a:pt x="1313" y="2516"/>
                      <a:pt x="1307" y="2526"/>
                    </a:cubicBezTo>
                    <a:cubicBezTo>
                      <a:pt x="1270" y="2563"/>
                      <a:pt x="1307" y="2563"/>
                      <a:pt x="1368" y="2612"/>
                    </a:cubicBezTo>
                    <a:cubicBezTo>
                      <a:pt x="1430" y="2662"/>
                      <a:pt x="1455" y="2735"/>
                      <a:pt x="1504" y="2735"/>
                    </a:cubicBezTo>
                    <a:cubicBezTo>
                      <a:pt x="1541" y="2723"/>
                      <a:pt x="1565" y="2698"/>
                      <a:pt x="1602" y="2662"/>
                    </a:cubicBezTo>
                    <a:cubicBezTo>
                      <a:pt x="1627" y="2643"/>
                      <a:pt x="1667" y="2637"/>
                      <a:pt x="1707" y="2637"/>
                    </a:cubicBezTo>
                    <a:cubicBezTo>
                      <a:pt x="1747" y="2637"/>
                      <a:pt x="1787" y="2643"/>
                      <a:pt x="1812" y="2649"/>
                    </a:cubicBezTo>
                    <a:cubicBezTo>
                      <a:pt x="1874" y="2649"/>
                      <a:pt x="1874" y="2735"/>
                      <a:pt x="1787" y="2735"/>
                    </a:cubicBezTo>
                    <a:cubicBezTo>
                      <a:pt x="1701" y="2748"/>
                      <a:pt x="1627" y="2760"/>
                      <a:pt x="1652" y="2809"/>
                    </a:cubicBezTo>
                    <a:cubicBezTo>
                      <a:pt x="1659" y="2839"/>
                      <a:pt x="1658" y="2855"/>
                      <a:pt x="1647" y="2855"/>
                    </a:cubicBezTo>
                    <a:cubicBezTo>
                      <a:pt x="1640" y="2855"/>
                      <a:pt x="1629" y="2849"/>
                      <a:pt x="1615" y="2834"/>
                    </a:cubicBezTo>
                    <a:cubicBezTo>
                      <a:pt x="1606" y="2828"/>
                      <a:pt x="1599" y="2826"/>
                      <a:pt x="1591" y="2826"/>
                    </a:cubicBezTo>
                    <a:cubicBezTo>
                      <a:pt x="1565" y="2826"/>
                      <a:pt x="1539" y="2855"/>
                      <a:pt x="1492" y="2883"/>
                    </a:cubicBezTo>
                    <a:cubicBezTo>
                      <a:pt x="1411" y="2900"/>
                      <a:pt x="1331" y="2910"/>
                      <a:pt x="1253" y="2910"/>
                    </a:cubicBezTo>
                    <a:cubicBezTo>
                      <a:pt x="1162" y="2910"/>
                      <a:pt x="1072" y="2897"/>
                      <a:pt x="986" y="2871"/>
                    </a:cubicBezTo>
                    <a:cubicBezTo>
                      <a:pt x="925" y="2834"/>
                      <a:pt x="949" y="2785"/>
                      <a:pt x="986" y="2735"/>
                    </a:cubicBezTo>
                    <a:cubicBezTo>
                      <a:pt x="1023" y="2698"/>
                      <a:pt x="1011" y="2674"/>
                      <a:pt x="962" y="2674"/>
                    </a:cubicBezTo>
                    <a:cubicBezTo>
                      <a:pt x="839" y="2686"/>
                      <a:pt x="715" y="2723"/>
                      <a:pt x="592" y="2760"/>
                    </a:cubicBezTo>
                    <a:cubicBezTo>
                      <a:pt x="543" y="2785"/>
                      <a:pt x="518" y="2797"/>
                      <a:pt x="555" y="2834"/>
                    </a:cubicBezTo>
                    <a:cubicBezTo>
                      <a:pt x="583" y="2852"/>
                      <a:pt x="576" y="2884"/>
                      <a:pt x="546" y="2884"/>
                    </a:cubicBezTo>
                    <a:cubicBezTo>
                      <a:pt x="535" y="2884"/>
                      <a:pt x="522" y="2880"/>
                      <a:pt x="506" y="2871"/>
                    </a:cubicBezTo>
                    <a:cubicBezTo>
                      <a:pt x="485" y="2863"/>
                      <a:pt x="462" y="2859"/>
                      <a:pt x="438" y="2859"/>
                    </a:cubicBezTo>
                    <a:cubicBezTo>
                      <a:pt x="389" y="2859"/>
                      <a:pt x="337" y="2875"/>
                      <a:pt x="296" y="2908"/>
                    </a:cubicBezTo>
                    <a:cubicBezTo>
                      <a:pt x="247" y="2945"/>
                      <a:pt x="272" y="2970"/>
                      <a:pt x="210" y="2982"/>
                    </a:cubicBezTo>
                    <a:cubicBezTo>
                      <a:pt x="149" y="3007"/>
                      <a:pt x="87" y="3068"/>
                      <a:pt x="50" y="3093"/>
                    </a:cubicBezTo>
                    <a:cubicBezTo>
                      <a:pt x="13" y="3117"/>
                      <a:pt x="1" y="3142"/>
                      <a:pt x="87" y="3179"/>
                    </a:cubicBezTo>
                    <a:cubicBezTo>
                      <a:pt x="173" y="3204"/>
                      <a:pt x="259" y="3228"/>
                      <a:pt x="346" y="3241"/>
                    </a:cubicBezTo>
                    <a:cubicBezTo>
                      <a:pt x="420" y="3241"/>
                      <a:pt x="432" y="3265"/>
                      <a:pt x="383" y="3302"/>
                    </a:cubicBezTo>
                    <a:cubicBezTo>
                      <a:pt x="333" y="3339"/>
                      <a:pt x="247" y="3364"/>
                      <a:pt x="309" y="3401"/>
                    </a:cubicBezTo>
                    <a:cubicBezTo>
                      <a:pt x="346" y="3438"/>
                      <a:pt x="383" y="3487"/>
                      <a:pt x="395" y="3549"/>
                    </a:cubicBezTo>
                    <a:cubicBezTo>
                      <a:pt x="407" y="3586"/>
                      <a:pt x="543" y="3598"/>
                      <a:pt x="617" y="3610"/>
                    </a:cubicBezTo>
                    <a:cubicBezTo>
                      <a:pt x="628" y="3614"/>
                      <a:pt x="638" y="3615"/>
                      <a:pt x="649" y="3615"/>
                    </a:cubicBezTo>
                    <a:cubicBezTo>
                      <a:pt x="700" y="3615"/>
                      <a:pt x="751" y="3581"/>
                      <a:pt x="833" y="3581"/>
                    </a:cubicBezTo>
                    <a:cubicBezTo>
                      <a:pt x="850" y="3581"/>
                      <a:pt x="868" y="3582"/>
                      <a:pt x="888" y="3586"/>
                    </a:cubicBezTo>
                    <a:cubicBezTo>
                      <a:pt x="962" y="3598"/>
                      <a:pt x="1023" y="3598"/>
                      <a:pt x="1097" y="3598"/>
                    </a:cubicBezTo>
                    <a:cubicBezTo>
                      <a:pt x="1116" y="3598"/>
                      <a:pt x="1120" y="3577"/>
                      <a:pt x="1137" y="3577"/>
                    </a:cubicBezTo>
                    <a:cubicBezTo>
                      <a:pt x="1143" y="3577"/>
                      <a:pt x="1150" y="3579"/>
                      <a:pt x="1159" y="3586"/>
                    </a:cubicBezTo>
                    <a:cubicBezTo>
                      <a:pt x="1182" y="3597"/>
                      <a:pt x="1215" y="3661"/>
                      <a:pt x="1239" y="3661"/>
                    </a:cubicBezTo>
                    <a:cubicBezTo>
                      <a:pt x="1241" y="3661"/>
                      <a:pt x="1243" y="3660"/>
                      <a:pt x="1245" y="3660"/>
                    </a:cubicBezTo>
                    <a:cubicBezTo>
                      <a:pt x="1257" y="3660"/>
                      <a:pt x="1319" y="3561"/>
                      <a:pt x="1381" y="3536"/>
                    </a:cubicBezTo>
                    <a:lnTo>
                      <a:pt x="1553" y="3475"/>
                    </a:lnTo>
                    <a:cubicBezTo>
                      <a:pt x="1590" y="3462"/>
                      <a:pt x="1602" y="3413"/>
                      <a:pt x="1627" y="3413"/>
                    </a:cubicBezTo>
                    <a:cubicBezTo>
                      <a:pt x="1676" y="3438"/>
                      <a:pt x="1701" y="3475"/>
                      <a:pt x="1701" y="3512"/>
                    </a:cubicBezTo>
                    <a:cubicBezTo>
                      <a:pt x="1701" y="3549"/>
                      <a:pt x="1652" y="3610"/>
                      <a:pt x="1615" y="3610"/>
                    </a:cubicBezTo>
                    <a:cubicBezTo>
                      <a:pt x="1578" y="3623"/>
                      <a:pt x="1652" y="3721"/>
                      <a:pt x="1664" y="3770"/>
                    </a:cubicBezTo>
                    <a:cubicBezTo>
                      <a:pt x="1701" y="3807"/>
                      <a:pt x="1713" y="3869"/>
                      <a:pt x="1713" y="3918"/>
                    </a:cubicBezTo>
                    <a:cubicBezTo>
                      <a:pt x="1689" y="4017"/>
                      <a:pt x="1602" y="4091"/>
                      <a:pt x="1504" y="4091"/>
                    </a:cubicBezTo>
                    <a:cubicBezTo>
                      <a:pt x="1415" y="4091"/>
                      <a:pt x="1374" y="4059"/>
                      <a:pt x="1354" y="4059"/>
                    </a:cubicBezTo>
                    <a:cubicBezTo>
                      <a:pt x="1350" y="4059"/>
                      <a:pt x="1346" y="4061"/>
                      <a:pt x="1344" y="4066"/>
                    </a:cubicBezTo>
                    <a:cubicBezTo>
                      <a:pt x="1331" y="4078"/>
                      <a:pt x="1257" y="4226"/>
                      <a:pt x="1196" y="4251"/>
                    </a:cubicBezTo>
                    <a:cubicBezTo>
                      <a:pt x="1177" y="4254"/>
                      <a:pt x="1159" y="4256"/>
                      <a:pt x="1141" y="4256"/>
                    </a:cubicBezTo>
                    <a:cubicBezTo>
                      <a:pt x="1086" y="4256"/>
                      <a:pt x="1033" y="4242"/>
                      <a:pt x="986" y="4214"/>
                    </a:cubicBezTo>
                    <a:cubicBezTo>
                      <a:pt x="971" y="4199"/>
                      <a:pt x="951" y="4192"/>
                      <a:pt x="931" y="4192"/>
                    </a:cubicBezTo>
                    <a:cubicBezTo>
                      <a:pt x="902" y="4192"/>
                      <a:pt x="872" y="4205"/>
                      <a:pt x="851" y="4226"/>
                    </a:cubicBezTo>
                    <a:cubicBezTo>
                      <a:pt x="814" y="4276"/>
                      <a:pt x="888" y="4276"/>
                      <a:pt x="851" y="4288"/>
                    </a:cubicBezTo>
                    <a:cubicBezTo>
                      <a:pt x="814" y="4300"/>
                      <a:pt x="777" y="4350"/>
                      <a:pt x="752" y="4374"/>
                    </a:cubicBezTo>
                    <a:cubicBezTo>
                      <a:pt x="734" y="4393"/>
                      <a:pt x="752" y="4393"/>
                      <a:pt x="777" y="4393"/>
                    </a:cubicBezTo>
                    <a:cubicBezTo>
                      <a:pt x="802" y="4393"/>
                      <a:pt x="832" y="4393"/>
                      <a:pt x="839" y="4411"/>
                    </a:cubicBezTo>
                    <a:cubicBezTo>
                      <a:pt x="839" y="4448"/>
                      <a:pt x="789" y="4423"/>
                      <a:pt x="789" y="4460"/>
                    </a:cubicBezTo>
                    <a:cubicBezTo>
                      <a:pt x="789" y="4497"/>
                      <a:pt x="789" y="4510"/>
                      <a:pt x="728" y="4522"/>
                    </a:cubicBezTo>
                    <a:cubicBezTo>
                      <a:pt x="654" y="4559"/>
                      <a:pt x="592" y="4621"/>
                      <a:pt x="555" y="4695"/>
                    </a:cubicBezTo>
                    <a:cubicBezTo>
                      <a:pt x="555" y="4756"/>
                      <a:pt x="580" y="4744"/>
                      <a:pt x="580" y="4781"/>
                    </a:cubicBezTo>
                    <a:cubicBezTo>
                      <a:pt x="567" y="4818"/>
                      <a:pt x="481" y="4867"/>
                      <a:pt x="469" y="4892"/>
                    </a:cubicBezTo>
                    <a:cubicBezTo>
                      <a:pt x="494" y="4966"/>
                      <a:pt x="530" y="5027"/>
                      <a:pt x="580" y="5089"/>
                    </a:cubicBezTo>
                    <a:cubicBezTo>
                      <a:pt x="582" y="5093"/>
                      <a:pt x="585" y="5094"/>
                      <a:pt x="588" y="5094"/>
                    </a:cubicBezTo>
                    <a:cubicBezTo>
                      <a:pt x="614" y="5094"/>
                      <a:pt x="657" y="4962"/>
                      <a:pt x="691" y="4929"/>
                    </a:cubicBezTo>
                    <a:cubicBezTo>
                      <a:pt x="719" y="4900"/>
                      <a:pt x="764" y="4872"/>
                      <a:pt x="780" y="4872"/>
                    </a:cubicBezTo>
                    <a:cubicBezTo>
                      <a:pt x="792" y="4872"/>
                      <a:pt x="789" y="4887"/>
                      <a:pt x="752" y="4929"/>
                    </a:cubicBezTo>
                    <a:cubicBezTo>
                      <a:pt x="654" y="5027"/>
                      <a:pt x="654" y="5052"/>
                      <a:pt x="703" y="5113"/>
                    </a:cubicBezTo>
                    <a:cubicBezTo>
                      <a:pt x="752" y="5175"/>
                      <a:pt x="814" y="5224"/>
                      <a:pt x="888" y="5249"/>
                    </a:cubicBezTo>
                    <a:cubicBezTo>
                      <a:pt x="910" y="5249"/>
                      <a:pt x="1016" y="5135"/>
                      <a:pt x="1024" y="5135"/>
                    </a:cubicBezTo>
                    <a:cubicBezTo>
                      <a:pt x="1024" y="5135"/>
                      <a:pt x="1024" y="5136"/>
                      <a:pt x="1023" y="5138"/>
                    </a:cubicBezTo>
                    <a:cubicBezTo>
                      <a:pt x="1011" y="5163"/>
                      <a:pt x="999" y="5237"/>
                      <a:pt x="1023" y="5237"/>
                    </a:cubicBezTo>
                    <a:cubicBezTo>
                      <a:pt x="1048" y="5249"/>
                      <a:pt x="1110" y="5274"/>
                      <a:pt x="1085" y="5298"/>
                    </a:cubicBezTo>
                    <a:cubicBezTo>
                      <a:pt x="1062" y="5314"/>
                      <a:pt x="1039" y="5324"/>
                      <a:pt x="1016" y="5324"/>
                    </a:cubicBezTo>
                    <a:cubicBezTo>
                      <a:pt x="1002" y="5324"/>
                      <a:pt x="988" y="5320"/>
                      <a:pt x="974" y="5311"/>
                    </a:cubicBezTo>
                    <a:cubicBezTo>
                      <a:pt x="960" y="5303"/>
                      <a:pt x="954" y="5296"/>
                      <a:pt x="942" y="5296"/>
                    </a:cubicBezTo>
                    <a:cubicBezTo>
                      <a:pt x="933" y="5296"/>
                      <a:pt x="921" y="5300"/>
                      <a:pt x="900" y="5311"/>
                    </a:cubicBezTo>
                    <a:cubicBezTo>
                      <a:pt x="896" y="5314"/>
                      <a:pt x="891" y="5316"/>
                      <a:pt x="886" y="5316"/>
                    </a:cubicBezTo>
                    <a:cubicBezTo>
                      <a:pt x="846" y="5316"/>
                      <a:pt x="799" y="5204"/>
                      <a:pt x="758" y="5204"/>
                    </a:cubicBezTo>
                    <a:cubicBezTo>
                      <a:pt x="752" y="5204"/>
                      <a:pt x="746" y="5206"/>
                      <a:pt x="740" y="5212"/>
                    </a:cubicBezTo>
                    <a:cubicBezTo>
                      <a:pt x="703" y="5261"/>
                      <a:pt x="654" y="5372"/>
                      <a:pt x="666" y="5385"/>
                    </a:cubicBezTo>
                    <a:cubicBezTo>
                      <a:pt x="691" y="5397"/>
                      <a:pt x="740" y="5421"/>
                      <a:pt x="789" y="5446"/>
                    </a:cubicBezTo>
                    <a:cubicBezTo>
                      <a:pt x="839" y="5471"/>
                      <a:pt x="900" y="5619"/>
                      <a:pt x="962" y="5643"/>
                    </a:cubicBezTo>
                    <a:cubicBezTo>
                      <a:pt x="971" y="5648"/>
                      <a:pt x="982" y="5650"/>
                      <a:pt x="994" y="5650"/>
                    </a:cubicBezTo>
                    <a:cubicBezTo>
                      <a:pt x="1044" y="5650"/>
                      <a:pt x="1112" y="5616"/>
                      <a:pt x="1171" y="5606"/>
                    </a:cubicBezTo>
                    <a:cubicBezTo>
                      <a:pt x="1245" y="5594"/>
                      <a:pt x="1307" y="5606"/>
                      <a:pt x="1307" y="5545"/>
                    </a:cubicBezTo>
                    <a:cubicBezTo>
                      <a:pt x="1294" y="5471"/>
                      <a:pt x="1319" y="5385"/>
                      <a:pt x="1356" y="5323"/>
                    </a:cubicBezTo>
                    <a:cubicBezTo>
                      <a:pt x="1388" y="5291"/>
                      <a:pt x="1430" y="5272"/>
                      <a:pt x="1451" y="5272"/>
                    </a:cubicBezTo>
                    <a:cubicBezTo>
                      <a:pt x="1470" y="5272"/>
                      <a:pt x="1471" y="5288"/>
                      <a:pt x="1430" y="5323"/>
                    </a:cubicBezTo>
                    <a:cubicBezTo>
                      <a:pt x="1356" y="5385"/>
                      <a:pt x="1294" y="5458"/>
                      <a:pt x="1368" y="5557"/>
                    </a:cubicBezTo>
                    <a:cubicBezTo>
                      <a:pt x="1442" y="5668"/>
                      <a:pt x="1492" y="5754"/>
                      <a:pt x="1479" y="5791"/>
                    </a:cubicBezTo>
                    <a:cubicBezTo>
                      <a:pt x="1467" y="5816"/>
                      <a:pt x="1418" y="5865"/>
                      <a:pt x="1430" y="5890"/>
                    </a:cubicBezTo>
                    <a:cubicBezTo>
                      <a:pt x="1430" y="5914"/>
                      <a:pt x="1516" y="5951"/>
                      <a:pt x="1504" y="5976"/>
                    </a:cubicBezTo>
                    <a:cubicBezTo>
                      <a:pt x="1504" y="5988"/>
                      <a:pt x="1479" y="6050"/>
                      <a:pt x="1442" y="6075"/>
                    </a:cubicBezTo>
                    <a:cubicBezTo>
                      <a:pt x="1422" y="6094"/>
                      <a:pt x="1379" y="6162"/>
                      <a:pt x="1414" y="6162"/>
                    </a:cubicBezTo>
                    <a:cubicBezTo>
                      <a:pt x="1422" y="6162"/>
                      <a:pt x="1435" y="6158"/>
                      <a:pt x="1455" y="6148"/>
                    </a:cubicBezTo>
                    <a:cubicBezTo>
                      <a:pt x="1555" y="6104"/>
                      <a:pt x="1645" y="6009"/>
                      <a:pt x="1661" y="6009"/>
                    </a:cubicBezTo>
                    <a:cubicBezTo>
                      <a:pt x="1663" y="6009"/>
                      <a:pt x="1664" y="6011"/>
                      <a:pt x="1664" y="6013"/>
                    </a:cubicBezTo>
                    <a:cubicBezTo>
                      <a:pt x="1664" y="6036"/>
                      <a:pt x="1633" y="6151"/>
                      <a:pt x="1637" y="6151"/>
                    </a:cubicBezTo>
                    <a:cubicBezTo>
                      <a:pt x="1638" y="6151"/>
                      <a:pt x="1638" y="6150"/>
                      <a:pt x="1639" y="6148"/>
                    </a:cubicBezTo>
                    <a:cubicBezTo>
                      <a:pt x="1664" y="6124"/>
                      <a:pt x="1713" y="6013"/>
                      <a:pt x="1763" y="6001"/>
                    </a:cubicBezTo>
                    <a:cubicBezTo>
                      <a:pt x="1781" y="5993"/>
                      <a:pt x="1794" y="5990"/>
                      <a:pt x="1806" y="5990"/>
                    </a:cubicBezTo>
                    <a:cubicBezTo>
                      <a:pt x="1835" y="5990"/>
                      <a:pt x="1851" y="6008"/>
                      <a:pt x="1886" y="6025"/>
                    </a:cubicBezTo>
                    <a:cubicBezTo>
                      <a:pt x="1935" y="6038"/>
                      <a:pt x="1972" y="6050"/>
                      <a:pt x="2009" y="6062"/>
                    </a:cubicBezTo>
                    <a:cubicBezTo>
                      <a:pt x="2034" y="6087"/>
                      <a:pt x="2095" y="6198"/>
                      <a:pt x="2120" y="6210"/>
                    </a:cubicBezTo>
                    <a:cubicBezTo>
                      <a:pt x="2127" y="6215"/>
                      <a:pt x="2132" y="6217"/>
                      <a:pt x="2138" y="6217"/>
                    </a:cubicBezTo>
                    <a:cubicBezTo>
                      <a:pt x="2161" y="6217"/>
                      <a:pt x="2169" y="6174"/>
                      <a:pt x="2169" y="6124"/>
                    </a:cubicBezTo>
                    <a:cubicBezTo>
                      <a:pt x="2169" y="6075"/>
                      <a:pt x="2243" y="6013"/>
                      <a:pt x="2243" y="5964"/>
                    </a:cubicBezTo>
                    <a:cubicBezTo>
                      <a:pt x="2251" y="5922"/>
                      <a:pt x="2254" y="5892"/>
                      <a:pt x="2259" y="5892"/>
                    </a:cubicBezTo>
                    <a:cubicBezTo>
                      <a:pt x="2261" y="5892"/>
                      <a:pt x="2264" y="5898"/>
                      <a:pt x="2268" y="5914"/>
                    </a:cubicBezTo>
                    <a:cubicBezTo>
                      <a:pt x="2268" y="5964"/>
                      <a:pt x="2317" y="5964"/>
                      <a:pt x="2354" y="5976"/>
                    </a:cubicBezTo>
                    <a:cubicBezTo>
                      <a:pt x="2373" y="5982"/>
                      <a:pt x="2376" y="5982"/>
                      <a:pt x="2368" y="5982"/>
                    </a:cubicBezTo>
                    <a:cubicBezTo>
                      <a:pt x="2360" y="5982"/>
                      <a:pt x="2342" y="5982"/>
                      <a:pt x="2317" y="5988"/>
                    </a:cubicBezTo>
                    <a:cubicBezTo>
                      <a:pt x="2255" y="6013"/>
                      <a:pt x="2243" y="6050"/>
                      <a:pt x="2268" y="6087"/>
                    </a:cubicBezTo>
                    <a:cubicBezTo>
                      <a:pt x="2286" y="6111"/>
                      <a:pt x="2317" y="6124"/>
                      <a:pt x="2348" y="6124"/>
                    </a:cubicBezTo>
                    <a:cubicBezTo>
                      <a:pt x="2379" y="6124"/>
                      <a:pt x="2409" y="6111"/>
                      <a:pt x="2428" y="6087"/>
                    </a:cubicBezTo>
                    <a:cubicBezTo>
                      <a:pt x="2455" y="6060"/>
                      <a:pt x="2478" y="6052"/>
                      <a:pt x="2496" y="6052"/>
                    </a:cubicBezTo>
                    <a:cubicBezTo>
                      <a:pt x="2516" y="6052"/>
                      <a:pt x="2532" y="6061"/>
                      <a:pt x="2545" y="6061"/>
                    </a:cubicBezTo>
                    <a:cubicBezTo>
                      <a:pt x="2552" y="6061"/>
                      <a:pt x="2558" y="6058"/>
                      <a:pt x="2564" y="6050"/>
                    </a:cubicBezTo>
                    <a:cubicBezTo>
                      <a:pt x="2587" y="6015"/>
                      <a:pt x="2665" y="5926"/>
                      <a:pt x="2684" y="5926"/>
                    </a:cubicBezTo>
                    <a:cubicBezTo>
                      <a:pt x="2685" y="5926"/>
                      <a:pt x="2686" y="5926"/>
                      <a:pt x="2687" y="5927"/>
                    </a:cubicBezTo>
                    <a:cubicBezTo>
                      <a:pt x="2687" y="5939"/>
                      <a:pt x="2637" y="5976"/>
                      <a:pt x="2613" y="6025"/>
                    </a:cubicBezTo>
                    <a:cubicBezTo>
                      <a:pt x="2588" y="6075"/>
                      <a:pt x="2539" y="6173"/>
                      <a:pt x="2514" y="6222"/>
                    </a:cubicBezTo>
                    <a:cubicBezTo>
                      <a:pt x="2502" y="6259"/>
                      <a:pt x="2490" y="6309"/>
                      <a:pt x="2527" y="6309"/>
                    </a:cubicBezTo>
                    <a:cubicBezTo>
                      <a:pt x="2576" y="6309"/>
                      <a:pt x="2551" y="6346"/>
                      <a:pt x="2514" y="6346"/>
                    </a:cubicBezTo>
                    <a:cubicBezTo>
                      <a:pt x="2477" y="6346"/>
                      <a:pt x="2477" y="6370"/>
                      <a:pt x="2465" y="6420"/>
                    </a:cubicBezTo>
                    <a:cubicBezTo>
                      <a:pt x="2440" y="6456"/>
                      <a:pt x="2428" y="6567"/>
                      <a:pt x="2465" y="6567"/>
                    </a:cubicBezTo>
                    <a:cubicBezTo>
                      <a:pt x="2514" y="6567"/>
                      <a:pt x="2527" y="6592"/>
                      <a:pt x="2453" y="6604"/>
                    </a:cubicBezTo>
                    <a:cubicBezTo>
                      <a:pt x="2354" y="6654"/>
                      <a:pt x="2280" y="6728"/>
                      <a:pt x="2231" y="6814"/>
                    </a:cubicBezTo>
                    <a:cubicBezTo>
                      <a:pt x="2182" y="6912"/>
                      <a:pt x="2120" y="6888"/>
                      <a:pt x="2046" y="6937"/>
                    </a:cubicBezTo>
                    <a:cubicBezTo>
                      <a:pt x="1947" y="6999"/>
                      <a:pt x="1861" y="7073"/>
                      <a:pt x="1800" y="7171"/>
                    </a:cubicBezTo>
                    <a:cubicBezTo>
                      <a:pt x="1775" y="7220"/>
                      <a:pt x="1787" y="7245"/>
                      <a:pt x="1800" y="7257"/>
                    </a:cubicBezTo>
                    <a:cubicBezTo>
                      <a:pt x="1812" y="7257"/>
                      <a:pt x="1812" y="7282"/>
                      <a:pt x="1775" y="7282"/>
                    </a:cubicBezTo>
                    <a:cubicBezTo>
                      <a:pt x="1750" y="7282"/>
                      <a:pt x="1726" y="7293"/>
                      <a:pt x="1705" y="7293"/>
                    </a:cubicBezTo>
                    <a:cubicBezTo>
                      <a:pt x="1694" y="7293"/>
                      <a:pt x="1685" y="7290"/>
                      <a:pt x="1676" y="7282"/>
                    </a:cubicBezTo>
                    <a:cubicBezTo>
                      <a:pt x="1652" y="7257"/>
                      <a:pt x="1664" y="7245"/>
                      <a:pt x="1615" y="7245"/>
                    </a:cubicBezTo>
                    <a:cubicBezTo>
                      <a:pt x="1529" y="7245"/>
                      <a:pt x="1455" y="7270"/>
                      <a:pt x="1393" y="7331"/>
                    </a:cubicBezTo>
                    <a:cubicBezTo>
                      <a:pt x="1344" y="7381"/>
                      <a:pt x="1319" y="7430"/>
                      <a:pt x="1282" y="7491"/>
                    </a:cubicBezTo>
                    <a:cubicBezTo>
                      <a:pt x="1282" y="7501"/>
                      <a:pt x="1266" y="7583"/>
                      <a:pt x="1311" y="7583"/>
                    </a:cubicBezTo>
                    <a:cubicBezTo>
                      <a:pt x="1322" y="7583"/>
                      <a:pt x="1336" y="7578"/>
                      <a:pt x="1356" y="7565"/>
                    </a:cubicBezTo>
                    <a:cubicBezTo>
                      <a:pt x="1418" y="7504"/>
                      <a:pt x="1479" y="7442"/>
                      <a:pt x="1529" y="7368"/>
                    </a:cubicBezTo>
                    <a:cubicBezTo>
                      <a:pt x="1541" y="7362"/>
                      <a:pt x="1559" y="7359"/>
                      <a:pt x="1573" y="7359"/>
                    </a:cubicBezTo>
                    <a:cubicBezTo>
                      <a:pt x="1587" y="7359"/>
                      <a:pt x="1596" y="7362"/>
                      <a:pt x="1590" y="7368"/>
                    </a:cubicBezTo>
                    <a:cubicBezTo>
                      <a:pt x="1565" y="7393"/>
                      <a:pt x="1516" y="7467"/>
                      <a:pt x="1578" y="7467"/>
                    </a:cubicBezTo>
                    <a:cubicBezTo>
                      <a:pt x="1623" y="7456"/>
                      <a:pt x="1647" y="7404"/>
                      <a:pt x="1660" y="7404"/>
                    </a:cubicBezTo>
                    <a:cubicBezTo>
                      <a:pt x="1662" y="7404"/>
                      <a:pt x="1663" y="7404"/>
                      <a:pt x="1664" y="7405"/>
                    </a:cubicBezTo>
                    <a:cubicBezTo>
                      <a:pt x="1689" y="7418"/>
                      <a:pt x="1689" y="7467"/>
                      <a:pt x="1713" y="7479"/>
                    </a:cubicBezTo>
                    <a:cubicBezTo>
                      <a:pt x="1720" y="7481"/>
                      <a:pt x="1727" y="7482"/>
                      <a:pt x="1736" y="7482"/>
                    </a:cubicBezTo>
                    <a:cubicBezTo>
                      <a:pt x="1777" y="7482"/>
                      <a:pt x="1832" y="7458"/>
                      <a:pt x="1812" y="7418"/>
                    </a:cubicBezTo>
                    <a:cubicBezTo>
                      <a:pt x="1787" y="7368"/>
                      <a:pt x="1824" y="7393"/>
                      <a:pt x="1861" y="7356"/>
                    </a:cubicBezTo>
                    <a:cubicBezTo>
                      <a:pt x="1870" y="7328"/>
                      <a:pt x="1900" y="7314"/>
                      <a:pt x="1925" y="7314"/>
                    </a:cubicBezTo>
                    <a:cubicBezTo>
                      <a:pt x="1934" y="7314"/>
                      <a:pt x="1941" y="7316"/>
                      <a:pt x="1947" y="7319"/>
                    </a:cubicBezTo>
                    <a:cubicBezTo>
                      <a:pt x="1984" y="7319"/>
                      <a:pt x="2009" y="7294"/>
                      <a:pt x="2034" y="7257"/>
                    </a:cubicBezTo>
                    <a:cubicBezTo>
                      <a:pt x="2071" y="7220"/>
                      <a:pt x="2317" y="7171"/>
                      <a:pt x="2305" y="7134"/>
                    </a:cubicBezTo>
                    <a:cubicBezTo>
                      <a:pt x="2280" y="7097"/>
                      <a:pt x="2243" y="7073"/>
                      <a:pt x="2280" y="7036"/>
                    </a:cubicBezTo>
                    <a:cubicBezTo>
                      <a:pt x="2329" y="6999"/>
                      <a:pt x="2761" y="6777"/>
                      <a:pt x="2761" y="6752"/>
                    </a:cubicBezTo>
                    <a:cubicBezTo>
                      <a:pt x="2761" y="6715"/>
                      <a:pt x="2662" y="6691"/>
                      <a:pt x="2724" y="6666"/>
                    </a:cubicBezTo>
                    <a:cubicBezTo>
                      <a:pt x="2810" y="6641"/>
                      <a:pt x="2884" y="6604"/>
                      <a:pt x="2945" y="6555"/>
                    </a:cubicBezTo>
                    <a:cubicBezTo>
                      <a:pt x="3007" y="6493"/>
                      <a:pt x="3155" y="6370"/>
                      <a:pt x="3217" y="6358"/>
                    </a:cubicBezTo>
                    <a:cubicBezTo>
                      <a:pt x="3266" y="6358"/>
                      <a:pt x="3290" y="6358"/>
                      <a:pt x="3290" y="6247"/>
                    </a:cubicBezTo>
                    <a:cubicBezTo>
                      <a:pt x="3303" y="6148"/>
                      <a:pt x="3414" y="6185"/>
                      <a:pt x="3451" y="6124"/>
                    </a:cubicBezTo>
                    <a:cubicBezTo>
                      <a:pt x="3475" y="6050"/>
                      <a:pt x="3364" y="5988"/>
                      <a:pt x="3315" y="5976"/>
                    </a:cubicBezTo>
                    <a:cubicBezTo>
                      <a:pt x="3266" y="5964"/>
                      <a:pt x="3290" y="5840"/>
                      <a:pt x="3352" y="5791"/>
                    </a:cubicBezTo>
                    <a:cubicBezTo>
                      <a:pt x="3414" y="5742"/>
                      <a:pt x="3500" y="5717"/>
                      <a:pt x="3549" y="5668"/>
                    </a:cubicBezTo>
                    <a:cubicBezTo>
                      <a:pt x="3611" y="5619"/>
                      <a:pt x="3660" y="5545"/>
                      <a:pt x="3586" y="5471"/>
                    </a:cubicBezTo>
                    <a:cubicBezTo>
                      <a:pt x="3554" y="5448"/>
                      <a:pt x="3546" y="5440"/>
                      <a:pt x="3549" y="5440"/>
                    </a:cubicBezTo>
                    <a:cubicBezTo>
                      <a:pt x="3555" y="5440"/>
                      <a:pt x="3595" y="5463"/>
                      <a:pt x="3611" y="5471"/>
                    </a:cubicBezTo>
                    <a:cubicBezTo>
                      <a:pt x="3615" y="5473"/>
                      <a:pt x="3620" y="5474"/>
                      <a:pt x="3627" y="5474"/>
                    </a:cubicBezTo>
                    <a:cubicBezTo>
                      <a:pt x="3659" y="5474"/>
                      <a:pt x="3713" y="5448"/>
                      <a:pt x="3734" y="5397"/>
                    </a:cubicBezTo>
                    <a:cubicBezTo>
                      <a:pt x="3783" y="5323"/>
                      <a:pt x="3845" y="5249"/>
                      <a:pt x="3907" y="5200"/>
                    </a:cubicBezTo>
                    <a:cubicBezTo>
                      <a:pt x="3968" y="5138"/>
                      <a:pt x="4042" y="5076"/>
                      <a:pt x="4128" y="5040"/>
                    </a:cubicBezTo>
                    <a:cubicBezTo>
                      <a:pt x="4135" y="5038"/>
                      <a:pt x="4142" y="5038"/>
                      <a:pt x="4148" y="5038"/>
                    </a:cubicBezTo>
                    <a:cubicBezTo>
                      <a:pt x="4201" y="5038"/>
                      <a:pt x="4246" y="5076"/>
                      <a:pt x="4301" y="5076"/>
                    </a:cubicBezTo>
                    <a:cubicBezTo>
                      <a:pt x="4375" y="5089"/>
                      <a:pt x="4362" y="5175"/>
                      <a:pt x="4276" y="5175"/>
                    </a:cubicBezTo>
                    <a:cubicBezTo>
                      <a:pt x="4219" y="5175"/>
                      <a:pt x="4189" y="5159"/>
                      <a:pt x="4160" y="5159"/>
                    </a:cubicBezTo>
                    <a:cubicBezTo>
                      <a:pt x="4146" y="5159"/>
                      <a:pt x="4132" y="5163"/>
                      <a:pt x="4116" y="5175"/>
                    </a:cubicBezTo>
                    <a:cubicBezTo>
                      <a:pt x="4079" y="5212"/>
                      <a:pt x="3968" y="5274"/>
                      <a:pt x="3980" y="5372"/>
                    </a:cubicBezTo>
                    <a:cubicBezTo>
                      <a:pt x="3980" y="5458"/>
                      <a:pt x="3882" y="5545"/>
                      <a:pt x="3857" y="5643"/>
                    </a:cubicBezTo>
                    <a:cubicBezTo>
                      <a:pt x="3839" y="5716"/>
                      <a:pt x="3828" y="5735"/>
                      <a:pt x="3853" y="5735"/>
                    </a:cubicBezTo>
                    <a:cubicBezTo>
                      <a:pt x="3861" y="5735"/>
                      <a:pt x="3875" y="5733"/>
                      <a:pt x="3894" y="5730"/>
                    </a:cubicBezTo>
                    <a:cubicBezTo>
                      <a:pt x="3904" y="5728"/>
                      <a:pt x="3914" y="5727"/>
                      <a:pt x="3923" y="5727"/>
                    </a:cubicBezTo>
                    <a:cubicBezTo>
                      <a:pt x="3982" y="5727"/>
                      <a:pt x="4018" y="5758"/>
                      <a:pt x="3943" y="5779"/>
                    </a:cubicBezTo>
                    <a:cubicBezTo>
                      <a:pt x="3870" y="5816"/>
                      <a:pt x="3820" y="5877"/>
                      <a:pt x="3833" y="5890"/>
                    </a:cubicBezTo>
                    <a:cubicBezTo>
                      <a:pt x="3857" y="5898"/>
                      <a:pt x="3883" y="5902"/>
                      <a:pt x="3909" y="5902"/>
                    </a:cubicBezTo>
                    <a:cubicBezTo>
                      <a:pt x="3961" y="5902"/>
                      <a:pt x="4013" y="5886"/>
                      <a:pt x="4054" y="5853"/>
                    </a:cubicBezTo>
                    <a:cubicBezTo>
                      <a:pt x="4128" y="5791"/>
                      <a:pt x="4178" y="5766"/>
                      <a:pt x="4239" y="5730"/>
                    </a:cubicBezTo>
                    <a:cubicBezTo>
                      <a:pt x="4313" y="5668"/>
                      <a:pt x="4399" y="5619"/>
                      <a:pt x="4486" y="5594"/>
                    </a:cubicBezTo>
                    <a:cubicBezTo>
                      <a:pt x="4535" y="5569"/>
                      <a:pt x="4658" y="5569"/>
                      <a:pt x="4695" y="5508"/>
                    </a:cubicBezTo>
                    <a:cubicBezTo>
                      <a:pt x="4720" y="5458"/>
                      <a:pt x="4658" y="5323"/>
                      <a:pt x="4658" y="5286"/>
                    </a:cubicBezTo>
                    <a:cubicBezTo>
                      <a:pt x="4658" y="5251"/>
                      <a:pt x="4725" y="5149"/>
                      <a:pt x="4763" y="5149"/>
                    </a:cubicBezTo>
                    <a:cubicBezTo>
                      <a:pt x="4765" y="5149"/>
                      <a:pt x="4767" y="5150"/>
                      <a:pt x="4769" y="5150"/>
                    </a:cubicBezTo>
                    <a:cubicBezTo>
                      <a:pt x="4818" y="5163"/>
                      <a:pt x="4880" y="5163"/>
                      <a:pt x="4929" y="5163"/>
                    </a:cubicBezTo>
                    <a:cubicBezTo>
                      <a:pt x="5040" y="5187"/>
                      <a:pt x="5126" y="5224"/>
                      <a:pt x="5213" y="5286"/>
                    </a:cubicBezTo>
                    <a:cubicBezTo>
                      <a:pt x="5235" y="5320"/>
                      <a:pt x="5360" y="5425"/>
                      <a:pt x="5400" y="5425"/>
                    </a:cubicBezTo>
                    <a:cubicBezTo>
                      <a:pt x="5404" y="5425"/>
                      <a:pt x="5408" y="5424"/>
                      <a:pt x="5410" y="5421"/>
                    </a:cubicBezTo>
                    <a:cubicBezTo>
                      <a:pt x="5420" y="5412"/>
                      <a:pt x="5493" y="5315"/>
                      <a:pt x="5515" y="5315"/>
                    </a:cubicBezTo>
                    <a:cubicBezTo>
                      <a:pt x="5521" y="5315"/>
                      <a:pt x="5523" y="5321"/>
                      <a:pt x="5521" y="5335"/>
                    </a:cubicBezTo>
                    <a:cubicBezTo>
                      <a:pt x="5496" y="5421"/>
                      <a:pt x="5570" y="5495"/>
                      <a:pt x="5619" y="5532"/>
                    </a:cubicBezTo>
                    <a:cubicBezTo>
                      <a:pt x="5682" y="5556"/>
                      <a:pt x="5749" y="5564"/>
                      <a:pt x="5815" y="5564"/>
                    </a:cubicBezTo>
                    <a:cubicBezTo>
                      <a:pt x="5853" y="5564"/>
                      <a:pt x="5891" y="5562"/>
                      <a:pt x="5927" y="5557"/>
                    </a:cubicBezTo>
                    <a:cubicBezTo>
                      <a:pt x="6013" y="5557"/>
                      <a:pt x="6038" y="5532"/>
                      <a:pt x="6063" y="5532"/>
                    </a:cubicBezTo>
                    <a:cubicBezTo>
                      <a:pt x="6094" y="5532"/>
                      <a:pt x="6176" y="5575"/>
                      <a:pt x="6231" y="5575"/>
                    </a:cubicBezTo>
                    <a:cubicBezTo>
                      <a:pt x="6242" y="5575"/>
                      <a:pt x="6252" y="5573"/>
                      <a:pt x="6260" y="5569"/>
                    </a:cubicBezTo>
                    <a:cubicBezTo>
                      <a:pt x="6269" y="5565"/>
                      <a:pt x="6275" y="5563"/>
                      <a:pt x="6278" y="5563"/>
                    </a:cubicBezTo>
                    <a:cubicBezTo>
                      <a:pt x="6295" y="5563"/>
                      <a:pt x="6271" y="5603"/>
                      <a:pt x="6322" y="5643"/>
                    </a:cubicBezTo>
                    <a:cubicBezTo>
                      <a:pt x="6368" y="5674"/>
                      <a:pt x="6464" y="5706"/>
                      <a:pt x="6544" y="5706"/>
                    </a:cubicBezTo>
                    <a:cubicBezTo>
                      <a:pt x="6591" y="5706"/>
                      <a:pt x="6632" y="5695"/>
                      <a:pt x="6654" y="5668"/>
                    </a:cubicBezTo>
                    <a:cubicBezTo>
                      <a:pt x="6701" y="5629"/>
                      <a:pt x="6744" y="5599"/>
                      <a:pt x="6768" y="5599"/>
                    </a:cubicBezTo>
                    <a:cubicBezTo>
                      <a:pt x="6782" y="5599"/>
                      <a:pt x="6790" y="5609"/>
                      <a:pt x="6790" y="5631"/>
                    </a:cubicBezTo>
                    <a:cubicBezTo>
                      <a:pt x="6790" y="5680"/>
                      <a:pt x="6716" y="5754"/>
                      <a:pt x="6740" y="5791"/>
                    </a:cubicBezTo>
                    <a:cubicBezTo>
                      <a:pt x="6851" y="5840"/>
                      <a:pt x="6962" y="5914"/>
                      <a:pt x="7073" y="5976"/>
                    </a:cubicBezTo>
                    <a:cubicBezTo>
                      <a:pt x="7184" y="6087"/>
                      <a:pt x="7295" y="6198"/>
                      <a:pt x="7418" y="6284"/>
                    </a:cubicBezTo>
                    <a:cubicBezTo>
                      <a:pt x="7421" y="6285"/>
                      <a:pt x="7424" y="6285"/>
                      <a:pt x="7428" y="6285"/>
                    </a:cubicBezTo>
                    <a:cubicBezTo>
                      <a:pt x="7469" y="6285"/>
                      <a:pt x="7554" y="6221"/>
                      <a:pt x="7554" y="6198"/>
                    </a:cubicBezTo>
                    <a:cubicBezTo>
                      <a:pt x="7554" y="6173"/>
                      <a:pt x="7504" y="6099"/>
                      <a:pt x="7504" y="6075"/>
                    </a:cubicBezTo>
                    <a:cubicBezTo>
                      <a:pt x="7504" y="6070"/>
                      <a:pt x="7509" y="6068"/>
                      <a:pt x="7515" y="6068"/>
                    </a:cubicBezTo>
                    <a:cubicBezTo>
                      <a:pt x="7543" y="6068"/>
                      <a:pt x="7615" y="6102"/>
                      <a:pt x="7615" y="6111"/>
                    </a:cubicBezTo>
                    <a:cubicBezTo>
                      <a:pt x="7628" y="6124"/>
                      <a:pt x="7665" y="6222"/>
                      <a:pt x="7689" y="6222"/>
                    </a:cubicBezTo>
                    <a:cubicBezTo>
                      <a:pt x="7726" y="6235"/>
                      <a:pt x="7775" y="6235"/>
                      <a:pt x="7812" y="6235"/>
                    </a:cubicBezTo>
                    <a:cubicBezTo>
                      <a:pt x="7812" y="6222"/>
                      <a:pt x="7763" y="6050"/>
                      <a:pt x="7751" y="5988"/>
                    </a:cubicBezTo>
                    <a:cubicBezTo>
                      <a:pt x="7742" y="5943"/>
                      <a:pt x="7733" y="5891"/>
                      <a:pt x="7743" y="5891"/>
                    </a:cubicBezTo>
                    <a:cubicBezTo>
                      <a:pt x="7747" y="5891"/>
                      <a:pt x="7753" y="5898"/>
                      <a:pt x="7763" y="5914"/>
                    </a:cubicBezTo>
                    <a:cubicBezTo>
                      <a:pt x="7825" y="6025"/>
                      <a:pt x="7886" y="6148"/>
                      <a:pt x="7948" y="6259"/>
                    </a:cubicBezTo>
                    <a:cubicBezTo>
                      <a:pt x="7985" y="6306"/>
                      <a:pt x="8009" y="6346"/>
                      <a:pt x="8034" y="6346"/>
                    </a:cubicBezTo>
                    <a:cubicBezTo>
                      <a:pt x="8042" y="6346"/>
                      <a:pt x="8050" y="6342"/>
                      <a:pt x="8059" y="6333"/>
                    </a:cubicBezTo>
                    <a:cubicBezTo>
                      <a:pt x="8088" y="6294"/>
                      <a:pt x="8125" y="6232"/>
                      <a:pt x="8127" y="6232"/>
                    </a:cubicBezTo>
                    <a:lnTo>
                      <a:pt x="8127" y="6232"/>
                    </a:lnTo>
                    <a:cubicBezTo>
                      <a:pt x="8128" y="6232"/>
                      <a:pt x="8126" y="6237"/>
                      <a:pt x="8120" y="6247"/>
                    </a:cubicBezTo>
                    <a:cubicBezTo>
                      <a:pt x="8108" y="6321"/>
                      <a:pt x="8133" y="6395"/>
                      <a:pt x="8194" y="6456"/>
                    </a:cubicBezTo>
                    <a:cubicBezTo>
                      <a:pt x="8256" y="6506"/>
                      <a:pt x="8256" y="6543"/>
                      <a:pt x="8281" y="6543"/>
                    </a:cubicBezTo>
                    <a:cubicBezTo>
                      <a:pt x="8305" y="6543"/>
                      <a:pt x="8281" y="6580"/>
                      <a:pt x="8268" y="6592"/>
                    </a:cubicBezTo>
                    <a:cubicBezTo>
                      <a:pt x="8244" y="6617"/>
                      <a:pt x="8268" y="6654"/>
                      <a:pt x="8293" y="6654"/>
                    </a:cubicBezTo>
                    <a:cubicBezTo>
                      <a:pt x="8318" y="6666"/>
                      <a:pt x="8318" y="6678"/>
                      <a:pt x="8293" y="6691"/>
                    </a:cubicBezTo>
                    <a:cubicBezTo>
                      <a:pt x="8268" y="6703"/>
                      <a:pt x="8231" y="6740"/>
                      <a:pt x="8268" y="6752"/>
                    </a:cubicBezTo>
                    <a:cubicBezTo>
                      <a:pt x="8318" y="6777"/>
                      <a:pt x="8367" y="6814"/>
                      <a:pt x="8404" y="6863"/>
                    </a:cubicBezTo>
                    <a:cubicBezTo>
                      <a:pt x="8465" y="6949"/>
                      <a:pt x="8527" y="7036"/>
                      <a:pt x="8613" y="7110"/>
                    </a:cubicBezTo>
                    <a:cubicBezTo>
                      <a:pt x="8619" y="7110"/>
                      <a:pt x="8635" y="7106"/>
                      <a:pt x="8647" y="7106"/>
                    </a:cubicBezTo>
                    <a:cubicBezTo>
                      <a:pt x="8660" y="7106"/>
                      <a:pt x="8669" y="7110"/>
                      <a:pt x="8663" y="7122"/>
                    </a:cubicBezTo>
                    <a:cubicBezTo>
                      <a:pt x="8613" y="7183"/>
                      <a:pt x="8589" y="7257"/>
                      <a:pt x="8576" y="7331"/>
                    </a:cubicBezTo>
                    <a:cubicBezTo>
                      <a:pt x="8576" y="7353"/>
                      <a:pt x="8583" y="7363"/>
                      <a:pt x="8592" y="7363"/>
                    </a:cubicBezTo>
                    <a:cubicBezTo>
                      <a:pt x="8604" y="7363"/>
                      <a:pt x="8619" y="7347"/>
                      <a:pt x="8626" y="7319"/>
                    </a:cubicBezTo>
                    <a:cubicBezTo>
                      <a:pt x="8633" y="7291"/>
                      <a:pt x="8644" y="7262"/>
                      <a:pt x="8657" y="7262"/>
                    </a:cubicBezTo>
                    <a:cubicBezTo>
                      <a:pt x="8666" y="7262"/>
                      <a:pt x="8677" y="7277"/>
                      <a:pt x="8687" y="7319"/>
                    </a:cubicBezTo>
                    <a:cubicBezTo>
                      <a:pt x="8706" y="7405"/>
                      <a:pt x="8726" y="7454"/>
                      <a:pt x="8733" y="7454"/>
                    </a:cubicBezTo>
                    <a:cubicBezTo>
                      <a:pt x="8735" y="7454"/>
                      <a:pt x="8737" y="7450"/>
                      <a:pt x="8737" y="7442"/>
                    </a:cubicBezTo>
                    <a:cubicBezTo>
                      <a:pt x="8746" y="7413"/>
                      <a:pt x="8741" y="7369"/>
                      <a:pt x="8744" y="7369"/>
                    </a:cubicBezTo>
                    <a:lnTo>
                      <a:pt x="8744" y="7369"/>
                    </a:lnTo>
                    <a:cubicBezTo>
                      <a:pt x="8745" y="7369"/>
                      <a:pt x="8746" y="7373"/>
                      <a:pt x="8749" y="7381"/>
                    </a:cubicBezTo>
                    <a:cubicBezTo>
                      <a:pt x="8761" y="7405"/>
                      <a:pt x="8773" y="7479"/>
                      <a:pt x="8823" y="7479"/>
                    </a:cubicBezTo>
                    <a:cubicBezTo>
                      <a:pt x="8829" y="7481"/>
                      <a:pt x="8833" y="7482"/>
                      <a:pt x="8836" y="7482"/>
                    </a:cubicBezTo>
                    <a:cubicBezTo>
                      <a:pt x="8845" y="7482"/>
                      <a:pt x="8847" y="7477"/>
                      <a:pt x="8851" y="7477"/>
                    </a:cubicBezTo>
                    <a:cubicBezTo>
                      <a:pt x="8856" y="7477"/>
                      <a:pt x="8863" y="7482"/>
                      <a:pt x="8884" y="7504"/>
                    </a:cubicBezTo>
                    <a:cubicBezTo>
                      <a:pt x="8914" y="7534"/>
                      <a:pt x="8958" y="7550"/>
                      <a:pt x="8990" y="7550"/>
                    </a:cubicBezTo>
                    <a:cubicBezTo>
                      <a:pt x="9011" y="7550"/>
                      <a:pt x="9027" y="7543"/>
                      <a:pt x="9032" y="7528"/>
                    </a:cubicBezTo>
                    <a:cubicBezTo>
                      <a:pt x="9053" y="7508"/>
                      <a:pt x="9048" y="7461"/>
                      <a:pt x="9053" y="7461"/>
                    </a:cubicBezTo>
                    <a:cubicBezTo>
                      <a:pt x="9054" y="7461"/>
                      <a:pt x="9055" y="7463"/>
                      <a:pt x="9057" y="7467"/>
                    </a:cubicBezTo>
                    <a:cubicBezTo>
                      <a:pt x="9069" y="7491"/>
                      <a:pt x="9069" y="7504"/>
                      <a:pt x="9082" y="7516"/>
                    </a:cubicBezTo>
                    <a:cubicBezTo>
                      <a:pt x="9082" y="7541"/>
                      <a:pt x="9106" y="7565"/>
                      <a:pt x="9118" y="7578"/>
                    </a:cubicBezTo>
                    <a:cubicBezTo>
                      <a:pt x="9143" y="7578"/>
                      <a:pt x="9082" y="7602"/>
                      <a:pt x="9045" y="7639"/>
                    </a:cubicBezTo>
                    <a:cubicBezTo>
                      <a:pt x="9008" y="7676"/>
                      <a:pt x="8946" y="7750"/>
                      <a:pt x="8971" y="7775"/>
                    </a:cubicBezTo>
                    <a:cubicBezTo>
                      <a:pt x="8995" y="7812"/>
                      <a:pt x="9057" y="7935"/>
                      <a:pt x="9082" y="7935"/>
                    </a:cubicBezTo>
                    <a:cubicBezTo>
                      <a:pt x="9118" y="7935"/>
                      <a:pt x="9106" y="7935"/>
                      <a:pt x="9082" y="7960"/>
                    </a:cubicBezTo>
                    <a:cubicBezTo>
                      <a:pt x="9062" y="7988"/>
                      <a:pt x="9043" y="8017"/>
                      <a:pt x="9024" y="8017"/>
                    </a:cubicBezTo>
                    <a:cubicBezTo>
                      <a:pt x="9019" y="8017"/>
                      <a:pt x="9013" y="8015"/>
                      <a:pt x="9008" y="8009"/>
                    </a:cubicBezTo>
                    <a:cubicBezTo>
                      <a:pt x="8988" y="7980"/>
                      <a:pt x="8977" y="7936"/>
                      <a:pt x="8961" y="7936"/>
                    </a:cubicBezTo>
                    <a:cubicBezTo>
                      <a:pt x="8956" y="7936"/>
                      <a:pt x="8951" y="7939"/>
                      <a:pt x="8946" y="7947"/>
                    </a:cubicBezTo>
                    <a:cubicBezTo>
                      <a:pt x="8934" y="7997"/>
                      <a:pt x="8971" y="7997"/>
                      <a:pt x="8995" y="8034"/>
                    </a:cubicBezTo>
                    <a:cubicBezTo>
                      <a:pt x="9020" y="8058"/>
                      <a:pt x="8995" y="8108"/>
                      <a:pt x="8995" y="8120"/>
                    </a:cubicBezTo>
                    <a:cubicBezTo>
                      <a:pt x="8995" y="8145"/>
                      <a:pt x="9032" y="8231"/>
                      <a:pt x="9069" y="8280"/>
                    </a:cubicBezTo>
                    <a:cubicBezTo>
                      <a:pt x="9079" y="8290"/>
                      <a:pt x="9087" y="8293"/>
                      <a:pt x="9093" y="8293"/>
                    </a:cubicBezTo>
                    <a:cubicBezTo>
                      <a:pt x="9113" y="8293"/>
                      <a:pt x="9125" y="8261"/>
                      <a:pt x="9143" y="8243"/>
                    </a:cubicBezTo>
                    <a:cubicBezTo>
                      <a:pt x="9180" y="8231"/>
                      <a:pt x="9229" y="8243"/>
                      <a:pt x="9242" y="8218"/>
                    </a:cubicBezTo>
                    <a:cubicBezTo>
                      <a:pt x="9242" y="8189"/>
                      <a:pt x="9258" y="8134"/>
                      <a:pt x="9264" y="8134"/>
                    </a:cubicBezTo>
                    <a:cubicBezTo>
                      <a:pt x="9265" y="8134"/>
                      <a:pt x="9266" y="8137"/>
                      <a:pt x="9266" y="8145"/>
                    </a:cubicBezTo>
                    <a:cubicBezTo>
                      <a:pt x="9266" y="8194"/>
                      <a:pt x="9316" y="8206"/>
                      <a:pt x="9340" y="8243"/>
                    </a:cubicBezTo>
                    <a:cubicBezTo>
                      <a:pt x="9353" y="8280"/>
                      <a:pt x="9340" y="8268"/>
                      <a:pt x="9316" y="8317"/>
                    </a:cubicBezTo>
                    <a:cubicBezTo>
                      <a:pt x="9316" y="8366"/>
                      <a:pt x="9303" y="8416"/>
                      <a:pt x="9279" y="8465"/>
                    </a:cubicBezTo>
                    <a:cubicBezTo>
                      <a:pt x="9262" y="8498"/>
                      <a:pt x="9268" y="8514"/>
                      <a:pt x="9284" y="8514"/>
                    </a:cubicBezTo>
                    <a:cubicBezTo>
                      <a:pt x="9292" y="8514"/>
                      <a:pt x="9303" y="8510"/>
                      <a:pt x="9316" y="8502"/>
                    </a:cubicBezTo>
                    <a:cubicBezTo>
                      <a:pt x="9340" y="8477"/>
                      <a:pt x="9365" y="8440"/>
                      <a:pt x="9402" y="8440"/>
                    </a:cubicBezTo>
                    <a:cubicBezTo>
                      <a:pt x="9427" y="8440"/>
                      <a:pt x="9439" y="8428"/>
                      <a:pt x="9427" y="8391"/>
                    </a:cubicBezTo>
                    <a:cubicBezTo>
                      <a:pt x="9427" y="8374"/>
                      <a:pt x="9427" y="8351"/>
                      <a:pt x="9435" y="8351"/>
                    </a:cubicBezTo>
                    <a:cubicBezTo>
                      <a:pt x="9438" y="8351"/>
                      <a:pt x="9444" y="8355"/>
                      <a:pt x="9451" y="8366"/>
                    </a:cubicBezTo>
                    <a:cubicBezTo>
                      <a:pt x="9463" y="8391"/>
                      <a:pt x="9488" y="8428"/>
                      <a:pt x="9513" y="8440"/>
                    </a:cubicBezTo>
                    <a:cubicBezTo>
                      <a:pt x="9537" y="8465"/>
                      <a:pt x="9463" y="8453"/>
                      <a:pt x="9500" y="8526"/>
                    </a:cubicBezTo>
                    <a:cubicBezTo>
                      <a:pt x="9525" y="8588"/>
                      <a:pt x="9525" y="8600"/>
                      <a:pt x="9562" y="8625"/>
                    </a:cubicBezTo>
                    <a:cubicBezTo>
                      <a:pt x="9574" y="8634"/>
                      <a:pt x="9588" y="8638"/>
                      <a:pt x="9601" y="8638"/>
                    </a:cubicBezTo>
                    <a:cubicBezTo>
                      <a:pt x="9644" y="8638"/>
                      <a:pt x="9691" y="8601"/>
                      <a:pt x="9710" y="8563"/>
                    </a:cubicBezTo>
                    <a:cubicBezTo>
                      <a:pt x="9723" y="8546"/>
                      <a:pt x="9730" y="8540"/>
                      <a:pt x="9732" y="8540"/>
                    </a:cubicBezTo>
                    <a:cubicBezTo>
                      <a:pt x="9737" y="8540"/>
                      <a:pt x="9726" y="8564"/>
                      <a:pt x="9710" y="8588"/>
                    </a:cubicBezTo>
                    <a:cubicBezTo>
                      <a:pt x="9693" y="8621"/>
                      <a:pt x="9693" y="8621"/>
                      <a:pt x="9710" y="8621"/>
                    </a:cubicBezTo>
                    <a:cubicBezTo>
                      <a:pt x="9718" y="8621"/>
                      <a:pt x="9730" y="8621"/>
                      <a:pt x="9747" y="8625"/>
                    </a:cubicBezTo>
                    <a:cubicBezTo>
                      <a:pt x="9808" y="8625"/>
                      <a:pt x="9821" y="8637"/>
                      <a:pt x="9747" y="8650"/>
                    </a:cubicBezTo>
                    <a:cubicBezTo>
                      <a:pt x="9685" y="8650"/>
                      <a:pt x="9685" y="8687"/>
                      <a:pt x="9636" y="8711"/>
                    </a:cubicBezTo>
                    <a:cubicBezTo>
                      <a:pt x="9587" y="8736"/>
                      <a:pt x="9537" y="8773"/>
                      <a:pt x="9562" y="8835"/>
                    </a:cubicBezTo>
                    <a:cubicBezTo>
                      <a:pt x="9574" y="8863"/>
                      <a:pt x="9596" y="8873"/>
                      <a:pt x="9619" y="8873"/>
                    </a:cubicBezTo>
                    <a:cubicBezTo>
                      <a:pt x="9645" y="8873"/>
                      <a:pt x="9672" y="8860"/>
                      <a:pt x="9685" y="8847"/>
                    </a:cubicBezTo>
                    <a:cubicBezTo>
                      <a:pt x="9693" y="8839"/>
                      <a:pt x="9706" y="8836"/>
                      <a:pt x="9720" y="8836"/>
                    </a:cubicBezTo>
                    <a:cubicBezTo>
                      <a:pt x="9748" y="8836"/>
                      <a:pt x="9784" y="8847"/>
                      <a:pt x="9808" y="8847"/>
                    </a:cubicBezTo>
                    <a:cubicBezTo>
                      <a:pt x="9845" y="8847"/>
                      <a:pt x="9870" y="8871"/>
                      <a:pt x="9821" y="8871"/>
                    </a:cubicBezTo>
                    <a:cubicBezTo>
                      <a:pt x="9772" y="8871"/>
                      <a:pt x="9722" y="8884"/>
                      <a:pt x="9673" y="8908"/>
                    </a:cubicBezTo>
                    <a:cubicBezTo>
                      <a:pt x="9636" y="8945"/>
                      <a:pt x="9599" y="8995"/>
                      <a:pt x="9661" y="8995"/>
                    </a:cubicBezTo>
                    <a:cubicBezTo>
                      <a:pt x="9722" y="8995"/>
                      <a:pt x="9772" y="9019"/>
                      <a:pt x="9698" y="9019"/>
                    </a:cubicBezTo>
                    <a:cubicBezTo>
                      <a:pt x="9624" y="9019"/>
                      <a:pt x="9636" y="9093"/>
                      <a:pt x="9710" y="9130"/>
                    </a:cubicBezTo>
                    <a:cubicBezTo>
                      <a:pt x="9755" y="9148"/>
                      <a:pt x="9807" y="9160"/>
                      <a:pt x="9855" y="9160"/>
                    </a:cubicBezTo>
                    <a:cubicBezTo>
                      <a:pt x="9873" y="9160"/>
                      <a:pt x="9891" y="9158"/>
                      <a:pt x="9907" y="9155"/>
                    </a:cubicBezTo>
                    <a:cubicBezTo>
                      <a:pt x="9969" y="9155"/>
                      <a:pt x="9944" y="9216"/>
                      <a:pt x="9993" y="9229"/>
                    </a:cubicBezTo>
                    <a:cubicBezTo>
                      <a:pt x="10002" y="9232"/>
                      <a:pt x="10010" y="9234"/>
                      <a:pt x="10018" y="9234"/>
                    </a:cubicBezTo>
                    <a:cubicBezTo>
                      <a:pt x="10071" y="9234"/>
                      <a:pt x="10117" y="9173"/>
                      <a:pt x="10117" y="9130"/>
                    </a:cubicBezTo>
                    <a:cubicBezTo>
                      <a:pt x="10121" y="9113"/>
                      <a:pt x="10125" y="9106"/>
                      <a:pt x="10129" y="9106"/>
                    </a:cubicBezTo>
                    <a:cubicBezTo>
                      <a:pt x="10136" y="9106"/>
                      <a:pt x="10141" y="9127"/>
                      <a:pt x="10141" y="9143"/>
                    </a:cubicBezTo>
                    <a:cubicBezTo>
                      <a:pt x="10141" y="9180"/>
                      <a:pt x="10092" y="9229"/>
                      <a:pt x="10080" y="9253"/>
                    </a:cubicBezTo>
                    <a:cubicBezTo>
                      <a:pt x="10055" y="9278"/>
                      <a:pt x="10104" y="9290"/>
                      <a:pt x="10129" y="9315"/>
                    </a:cubicBezTo>
                    <a:cubicBezTo>
                      <a:pt x="10145" y="9325"/>
                      <a:pt x="10163" y="9330"/>
                      <a:pt x="10179" y="9330"/>
                    </a:cubicBezTo>
                    <a:cubicBezTo>
                      <a:pt x="10225" y="9330"/>
                      <a:pt x="10264" y="9295"/>
                      <a:pt x="10264" y="9241"/>
                    </a:cubicBezTo>
                    <a:cubicBezTo>
                      <a:pt x="10264" y="9182"/>
                      <a:pt x="10282" y="9140"/>
                      <a:pt x="10293" y="9140"/>
                    </a:cubicBezTo>
                    <a:cubicBezTo>
                      <a:pt x="10298" y="9140"/>
                      <a:pt x="10301" y="9148"/>
                      <a:pt x="10301" y="9167"/>
                    </a:cubicBezTo>
                    <a:cubicBezTo>
                      <a:pt x="10301" y="9216"/>
                      <a:pt x="10289" y="9266"/>
                      <a:pt x="10277" y="9315"/>
                    </a:cubicBezTo>
                    <a:cubicBezTo>
                      <a:pt x="10270" y="9335"/>
                      <a:pt x="10282" y="9345"/>
                      <a:pt x="10300" y="9345"/>
                    </a:cubicBezTo>
                    <a:cubicBezTo>
                      <a:pt x="10315" y="9345"/>
                      <a:pt x="10334" y="9338"/>
                      <a:pt x="10351" y="9327"/>
                    </a:cubicBezTo>
                    <a:cubicBezTo>
                      <a:pt x="10364" y="9314"/>
                      <a:pt x="10378" y="9304"/>
                      <a:pt x="10381" y="9304"/>
                    </a:cubicBezTo>
                    <a:cubicBezTo>
                      <a:pt x="10384" y="9304"/>
                      <a:pt x="10380" y="9311"/>
                      <a:pt x="10363" y="9327"/>
                    </a:cubicBezTo>
                    <a:cubicBezTo>
                      <a:pt x="10338" y="9377"/>
                      <a:pt x="10326" y="9426"/>
                      <a:pt x="10363" y="9475"/>
                    </a:cubicBezTo>
                    <a:cubicBezTo>
                      <a:pt x="10371" y="9517"/>
                      <a:pt x="10430" y="9575"/>
                      <a:pt x="10471" y="9575"/>
                    </a:cubicBezTo>
                    <a:cubicBezTo>
                      <a:pt x="10491" y="9575"/>
                      <a:pt x="10507" y="9561"/>
                      <a:pt x="10511" y="9525"/>
                    </a:cubicBezTo>
                    <a:cubicBezTo>
                      <a:pt x="10519" y="9450"/>
                      <a:pt x="10527" y="9409"/>
                      <a:pt x="10532" y="9409"/>
                    </a:cubicBezTo>
                    <a:cubicBezTo>
                      <a:pt x="10534" y="9409"/>
                      <a:pt x="10535" y="9418"/>
                      <a:pt x="10535" y="9438"/>
                    </a:cubicBezTo>
                    <a:cubicBezTo>
                      <a:pt x="10548" y="9488"/>
                      <a:pt x="10548" y="9537"/>
                      <a:pt x="10572" y="9586"/>
                    </a:cubicBezTo>
                    <a:cubicBezTo>
                      <a:pt x="10572" y="9635"/>
                      <a:pt x="10523" y="9623"/>
                      <a:pt x="10511" y="9635"/>
                    </a:cubicBezTo>
                    <a:cubicBezTo>
                      <a:pt x="10511" y="9648"/>
                      <a:pt x="10535" y="9660"/>
                      <a:pt x="10585" y="9672"/>
                    </a:cubicBezTo>
                    <a:cubicBezTo>
                      <a:pt x="10604" y="9672"/>
                      <a:pt x="10626" y="9674"/>
                      <a:pt x="10646" y="9674"/>
                    </a:cubicBezTo>
                    <a:cubicBezTo>
                      <a:pt x="10675" y="9674"/>
                      <a:pt x="10701" y="9670"/>
                      <a:pt x="10708" y="9648"/>
                    </a:cubicBezTo>
                    <a:cubicBezTo>
                      <a:pt x="10708" y="9628"/>
                      <a:pt x="10708" y="9615"/>
                      <a:pt x="10710" y="9615"/>
                    </a:cubicBezTo>
                    <a:cubicBezTo>
                      <a:pt x="10711" y="9615"/>
                      <a:pt x="10715" y="9625"/>
                      <a:pt x="10720" y="9648"/>
                    </a:cubicBezTo>
                    <a:cubicBezTo>
                      <a:pt x="10745" y="9697"/>
                      <a:pt x="10757" y="9734"/>
                      <a:pt x="10770" y="9783"/>
                    </a:cubicBezTo>
                    <a:cubicBezTo>
                      <a:pt x="10782" y="9808"/>
                      <a:pt x="10794" y="9833"/>
                      <a:pt x="10819" y="9857"/>
                    </a:cubicBezTo>
                    <a:cubicBezTo>
                      <a:pt x="10843" y="9882"/>
                      <a:pt x="10868" y="9906"/>
                      <a:pt x="10868" y="9931"/>
                    </a:cubicBezTo>
                    <a:cubicBezTo>
                      <a:pt x="10868" y="9956"/>
                      <a:pt x="10905" y="10079"/>
                      <a:pt x="10905" y="10153"/>
                    </a:cubicBezTo>
                    <a:cubicBezTo>
                      <a:pt x="10905" y="10227"/>
                      <a:pt x="10942" y="10412"/>
                      <a:pt x="10880" y="10424"/>
                    </a:cubicBezTo>
                    <a:cubicBezTo>
                      <a:pt x="10852" y="10435"/>
                      <a:pt x="10810" y="10444"/>
                      <a:pt x="10777" y="10444"/>
                    </a:cubicBezTo>
                    <a:cubicBezTo>
                      <a:pt x="10739" y="10444"/>
                      <a:pt x="10713" y="10432"/>
                      <a:pt x="10733" y="10399"/>
                    </a:cubicBezTo>
                    <a:cubicBezTo>
                      <a:pt x="10782" y="10338"/>
                      <a:pt x="10868" y="10215"/>
                      <a:pt x="10819" y="10190"/>
                    </a:cubicBezTo>
                    <a:cubicBezTo>
                      <a:pt x="10770" y="10153"/>
                      <a:pt x="10609" y="10178"/>
                      <a:pt x="10535" y="10141"/>
                    </a:cubicBezTo>
                    <a:cubicBezTo>
                      <a:pt x="10482" y="10114"/>
                      <a:pt x="10417" y="10062"/>
                      <a:pt x="10379" y="10062"/>
                    </a:cubicBezTo>
                    <a:cubicBezTo>
                      <a:pt x="10365" y="10062"/>
                      <a:pt x="10354" y="10070"/>
                      <a:pt x="10351" y="10091"/>
                    </a:cubicBezTo>
                    <a:cubicBezTo>
                      <a:pt x="10363" y="10227"/>
                      <a:pt x="10412" y="10375"/>
                      <a:pt x="10486" y="10498"/>
                    </a:cubicBezTo>
                    <a:cubicBezTo>
                      <a:pt x="10560" y="10609"/>
                      <a:pt x="10462" y="10695"/>
                      <a:pt x="10523" y="10744"/>
                    </a:cubicBezTo>
                    <a:cubicBezTo>
                      <a:pt x="10585" y="10794"/>
                      <a:pt x="10745" y="10806"/>
                      <a:pt x="10683" y="10818"/>
                    </a:cubicBezTo>
                    <a:cubicBezTo>
                      <a:pt x="10597" y="10818"/>
                      <a:pt x="10535" y="10880"/>
                      <a:pt x="10535" y="10966"/>
                    </a:cubicBezTo>
                    <a:cubicBezTo>
                      <a:pt x="10535" y="11065"/>
                      <a:pt x="10560" y="11225"/>
                      <a:pt x="10560" y="11274"/>
                    </a:cubicBezTo>
                    <a:cubicBezTo>
                      <a:pt x="10548" y="11422"/>
                      <a:pt x="10535" y="11558"/>
                      <a:pt x="10498" y="11705"/>
                    </a:cubicBezTo>
                    <a:cubicBezTo>
                      <a:pt x="10474" y="11816"/>
                      <a:pt x="10412" y="11890"/>
                      <a:pt x="10425" y="11989"/>
                    </a:cubicBezTo>
                    <a:cubicBezTo>
                      <a:pt x="10412" y="12075"/>
                      <a:pt x="10425" y="12161"/>
                      <a:pt x="10462" y="12248"/>
                    </a:cubicBezTo>
                    <a:cubicBezTo>
                      <a:pt x="10498" y="12346"/>
                      <a:pt x="10523" y="12445"/>
                      <a:pt x="10511" y="12556"/>
                    </a:cubicBezTo>
                    <a:cubicBezTo>
                      <a:pt x="10511" y="12630"/>
                      <a:pt x="10449" y="12765"/>
                      <a:pt x="10462" y="12814"/>
                    </a:cubicBezTo>
                    <a:cubicBezTo>
                      <a:pt x="10474" y="12864"/>
                      <a:pt x="10560" y="12938"/>
                      <a:pt x="10560" y="13036"/>
                    </a:cubicBezTo>
                    <a:cubicBezTo>
                      <a:pt x="10560" y="13135"/>
                      <a:pt x="10585" y="13233"/>
                      <a:pt x="10634" y="13320"/>
                    </a:cubicBezTo>
                    <a:cubicBezTo>
                      <a:pt x="10696" y="13393"/>
                      <a:pt x="10720" y="13393"/>
                      <a:pt x="10770" y="13480"/>
                    </a:cubicBezTo>
                    <a:cubicBezTo>
                      <a:pt x="10807" y="13566"/>
                      <a:pt x="10807" y="13628"/>
                      <a:pt x="10831" y="13628"/>
                    </a:cubicBezTo>
                    <a:cubicBezTo>
                      <a:pt x="10851" y="13628"/>
                      <a:pt x="10871" y="13580"/>
                      <a:pt x="10884" y="13580"/>
                    </a:cubicBezTo>
                    <a:cubicBezTo>
                      <a:pt x="10887" y="13580"/>
                      <a:pt x="10890" y="13583"/>
                      <a:pt x="10893" y="13591"/>
                    </a:cubicBezTo>
                    <a:cubicBezTo>
                      <a:pt x="10917" y="13628"/>
                      <a:pt x="10979" y="13714"/>
                      <a:pt x="10954" y="13726"/>
                    </a:cubicBezTo>
                    <a:cubicBezTo>
                      <a:pt x="10951" y="13728"/>
                      <a:pt x="10948" y="13728"/>
                      <a:pt x="10945" y="13728"/>
                    </a:cubicBezTo>
                    <a:cubicBezTo>
                      <a:pt x="10927" y="13728"/>
                      <a:pt x="10905" y="13712"/>
                      <a:pt x="10895" y="13712"/>
                    </a:cubicBezTo>
                    <a:cubicBezTo>
                      <a:pt x="10891" y="13712"/>
                      <a:pt x="10889" y="13716"/>
                      <a:pt x="10893" y="13726"/>
                    </a:cubicBezTo>
                    <a:cubicBezTo>
                      <a:pt x="10905" y="13800"/>
                      <a:pt x="10930" y="13862"/>
                      <a:pt x="10967" y="13923"/>
                    </a:cubicBezTo>
                    <a:cubicBezTo>
                      <a:pt x="11016" y="13960"/>
                      <a:pt x="11065" y="13960"/>
                      <a:pt x="11065" y="13997"/>
                    </a:cubicBezTo>
                    <a:cubicBezTo>
                      <a:pt x="11065" y="14046"/>
                      <a:pt x="11016" y="14108"/>
                      <a:pt x="11041" y="14157"/>
                    </a:cubicBezTo>
                    <a:cubicBezTo>
                      <a:pt x="11078" y="14207"/>
                      <a:pt x="11287" y="14453"/>
                      <a:pt x="11324" y="14539"/>
                    </a:cubicBezTo>
                    <a:cubicBezTo>
                      <a:pt x="11349" y="14626"/>
                      <a:pt x="11324" y="14675"/>
                      <a:pt x="11386" y="14687"/>
                    </a:cubicBezTo>
                    <a:cubicBezTo>
                      <a:pt x="11509" y="14736"/>
                      <a:pt x="11620" y="14786"/>
                      <a:pt x="11718" y="14847"/>
                    </a:cubicBezTo>
                    <a:cubicBezTo>
                      <a:pt x="11780" y="14884"/>
                      <a:pt x="11817" y="14847"/>
                      <a:pt x="11891" y="14897"/>
                    </a:cubicBezTo>
                    <a:cubicBezTo>
                      <a:pt x="11952" y="14946"/>
                      <a:pt x="12137" y="15131"/>
                      <a:pt x="12137" y="15205"/>
                    </a:cubicBezTo>
                    <a:cubicBezTo>
                      <a:pt x="12150" y="15242"/>
                      <a:pt x="12150" y="15291"/>
                      <a:pt x="12174" y="15328"/>
                    </a:cubicBezTo>
                    <a:cubicBezTo>
                      <a:pt x="12186" y="15402"/>
                      <a:pt x="12211" y="15463"/>
                      <a:pt x="12248" y="15525"/>
                    </a:cubicBezTo>
                    <a:cubicBezTo>
                      <a:pt x="12310" y="15599"/>
                      <a:pt x="12421" y="15895"/>
                      <a:pt x="12482" y="16018"/>
                    </a:cubicBezTo>
                    <a:cubicBezTo>
                      <a:pt x="12531" y="16141"/>
                      <a:pt x="12507" y="16166"/>
                      <a:pt x="12568" y="16227"/>
                    </a:cubicBezTo>
                    <a:cubicBezTo>
                      <a:pt x="12679" y="16314"/>
                      <a:pt x="12778" y="16412"/>
                      <a:pt x="12864" y="16535"/>
                    </a:cubicBezTo>
                    <a:cubicBezTo>
                      <a:pt x="12889" y="16622"/>
                      <a:pt x="12901" y="16708"/>
                      <a:pt x="12901" y="16794"/>
                    </a:cubicBezTo>
                    <a:cubicBezTo>
                      <a:pt x="12912" y="16828"/>
                      <a:pt x="12913" y="16841"/>
                      <a:pt x="12907" y="16841"/>
                    </a:cubicBezTo>
                    <a:cubicBezTo>
                      <a:pt x="12899" y="16841"/>
                      <a:pt x="12879" y="16821"/>
                      <a:pt x="12852" y="16794"/>
                    </a:cubicBezTo>
                    <a:cubicBezTo>
                      <a:pt x="12834" y="16777"/>
                      <a:pt x="12795" y="16765"/>
                      <a:pt x="12761" y="16765"/>
                    </a:cubicBezTo>
                    <a:cubicBezTo>
                      <a:pt x="12723" y="16765"/>
                      <a:pt x="12691" y="16780"/>
                      <a:pt x="12704" y="16819"/>
                    </a:cubicBezTo>
                    <a:cubicBezTo>
                      <a:pt x="12766" y="16917"/>
                      <a:pt x="12864" y="17004"/>
                      <a:pt x="12975" y="17053"/>
                    </a:cubicBezTo>
                    <a:cubicBezTo>
                      <a:pt x="13024" y="17053"/>
                      <a:pt x="13086" y="17065"/>
                      <a:pt x="13123" y="17102"/>
                    </a:cubicBezTo>
                    <a:cubicBezTo>
                      <a:pt x="13209" y="17188"/>
                      <a:pt x="13295" y="17275"/>
                      <a:pt x="13369" y="17373"/>
                    </a:cubicBezTo>
                    <a:cubicBezTo>
                      <a:pt x="13394" y="17423"/>
                      <a:pt x="13394" y="17484"/>
                      <a:pt x="13369" y="17546"/>
                    </a:cubicBezTo>
                    <a:cubicBezTo>
                      <a:pt x="13332" y="17595"/>
                      <a:pt x="13295" y="17620"/>
                      <a:pt x="13345" y="17657"/>
                    </a:cubicBezTo>
                    <a:cubicBezTo>
                      <a:pt x="13382" y="17706"/>
                      <a:pt x="13542" y="17817"/>
                      <a:pt x="13591" y="17878"/>
                    </a:cubicBezTo>
                    <a:cubicBezTo>
                      <a:pt x="13653" y="17940"/>
                      <a:pt x="13776" y="18063"/>
                      <a:pt x="13825" y="18137"/>
                    </a:cubicBezTo>
                    <a:cubicBezTo>
                      <a:pt x="13859" y="18188"/>
                      <a:pt x="13876" y="18216"/>
                      <a:pt x="13895" y="18216"/>
                    </a:cubicBezTo>
                    <a:cubicBezTo>
                      <a:pt x="13903" y="18216"/>
                      <a:pt x="13912" y="18210"/>
                      <a:pt x="13924" y="18199"/>
                    </a:cubicBezTo>
                    <a:cubicBezTo>
                      <a:pt x="13948" y="18162"/>
                      <a:pt x="14010" y="18088"/>
                      <a:pt x="13973" y="18051"/>
                    </a:cubicBezTo>
                    <a:cubicBezTo>
                      <a:pt x="13936" y="18002"/>
                      <a:pt x="13911" y="17989"/>
                      <a:pt x="13899" y="17940"/>
                    </a:cubicBezTo>
                    <a:cubicBezTo>
                      <a:pt x="13899" y="17891"/>
                      <a:pt x="13899" y="17854"/>
                      <a:pt x="13850" y="17841"/>
                    </a:cubicBezTo>
                    <a:cubicBezTo>
                      <a:pt x="13788" y="17817"/>
                      <a:pt x="13690" y="17854"/>
                      <a:pt x="13677" y="17768"/>
                    </a:cubicBezTo>
                    <a:cubicBezTo>
                      <a:pt x="13653" y="17669"/>
                      <a:pt x="13702" y="17644"/>
                      <a:pt x="13702" y="17620"/>
                    </a:cubicBezTo>
                    <a:cubicBezTo>
                      <a:pt x="13702" y="17595"/>
                      <a:pt x="13677" y="17607"/>
                      <a:pt x="13665" y="17583"/>
                    </a:cubicBezTo>
                    <a:cubicBezTo>
                      <a:pt x="13603" y="17484"/>
                      <a:pt x="13566" y="17386"/>
                      <a:pt x="13542" y="17287"/>
                    </a:cubicBezTo>
                    <a:cubicBezTo>
                      <a:pt x="13530" y="17213"/>
                      <a:pt x="13505" y="17151"/>
                      <a:pt x="13456" y="17090"/>
                    </a:cubicBezTo>
                    <a:cubicBezTo>
                      <a:pt x="13419" y="17053"/>
                      <a:pt x="13258" y="16843"/>
                      <a:pt x="13221" y="16806"/>
                    </a:cubicBezTo>
                    <a:cubicBezTo>
                      <a:pt x="13197" y="16770"/>
                      <a:pt x="13172" y="16597"/>
                      <a:pt x="13123" y="16535"/>
                    </a:cubicBezTo>
                    <a:cubicBezTo>
                      <a:pt x="13086" y="16486"/>
                      <a:pt x="13037" y="16461"/>
                      <a:pt x="13012" y="16425"/>
                    </a:cubicBezTo>
                    <a:cubicBezTo>
                      <a:pt x="12987" y="16351"/>
                      <a:pt x="12950" y="16289"/>
                      <a:pt x="12901" y="16227"/>
                    </a:cubicBezTo>
                    <a:cubicBezTo>
                      <a:pt x="12827" y="16166"/>
                      <a:pt x="12778" y="16129"/>
                      <a:pt x="12766" y="16055"/>
                    </a:cubicBezTo>
                    <a:cubicBezTo>
                      <a:pt x="12753" y="15981"/>
                      <a:pt x="12704" y="15661"/>
                      <a:pt x="12692" y="15611"/>
                    </a:cubicBezTo>
                    <a:cubicBezTo>
                      <a:pt x="12692" y="15574"/>
                      <a:pt x="12692" y="15537"/>
                      <a:pt x="12724" y="15537"/>
                    </a:cubicBezTo>
                    <a:cubicBezTo>
                      <a:pt x="12734" y="15537"/>
                      <a:pt x="12748" y="15541"/>
                      <a:pt x="12766" y="15550"/>
                    </a:cubicBezTo>
                    <a:cubicBezTo>
                      <a:pt x="12832" y="15594"/>
                      <a:pt x="12839" y="15638"/>
                      <a:pt x="12866" y="15638"/>
                    </a:cubicBezTo>
                    <a:cubicBezTo>
                      <a:pt x="12869" y="15638"/>
                      <a:pt x="12873" y="15637"/>
                      <a:pt x="12876" y="15636"/>
                    </a:cubicBezTo>
                    <a:cubicBezTo>
                      <a:pt x="12897" y="15629"/>
                      <a:pt x="12921" y="15619"/>
                      <a:pt x="12942" y="15619"/>
                    </a:cubicBezTo>
                    <a:cubicBezTo>
                      <a:pt x="12960" y="15619"/>
                      <a:pt x="12976" y="15626"/>
                      <a:pt x="12987" y="15648"/>
                    </a:cubicBezTo>
                    <a:cubicBezTo>
                      <a:pt x="13024" y="15698"/>
                      <a:pt x="13098" y="15673"/>
                      <a:pt x="13123" y="15710"/>
                    </a:cubicBezTo>
                    <a:cubicBezTo>
                      <a:pt x="13148" y="15747"/>
                      <a:pt x="13148" y="15919"/>
                      <a:pt x="13209" y="16092"/>
                    </a:cubicBezTo>
                    <a:cubicBezTo>
                      <a:pt x="13283" y="16264"/>
                      <a:pt x="13295" y="16314"/>
                      <a:pt x="13283" y="16351"/>
                    </a:cubicBezTo>
                    <a:cubicBezTo>
                      <a:pt x="13272" y="16383"/>
                      <a:pt x="13223" y="16454"/>
                      <a:pt x="13245" y="16454"/>
                    </a:cubicBezTo>
                    <a:cubicBezTo>
                      <a:pt x="13248" y="16454"/>
                      <a:pt x="13252" y="16452"/>
                      <a:pt x="13258" y="16449"/>
                    </a:cubicBezTo>
                    <a:cubicBezTo>
                      <a:pt x="13305" y="16421"/>
                      <a:pt x="13295" y="16345"/>
                      <a:pt x="13314" y="16345"/>
                    </a:cubicBezTo>
                    <a:cubicBezTo>
                      <a:pt x="13320" y="16345"/>
                      <a:pt x="13329" y="16354"/>
                      <a:pt x="13345" y="16375"/>
                    </a:cubicBezTo>
                    <a:cubicBezTo>
                      <a:pt x="13382" y="16449"/>
                      <a:pt x="13443" y="16523"/>
                      <a:pt x="13493" y="16585"/>
                    </a:cubicBezTo>
                    <a:cubicBezTo>
                      <a:pt x="13542" y="16646"/>
                      <a:pt x="13603" y="16696"/>
                      <a:pt x="13665" y="16720"/>
                    </a:cubicBezTo>
                    <a:cubicBezTo>
                      <a:pt x="13714" y="16745"/>
                      <a:pt x="13665" y="16794"/>
                      <a:pt x="13714" y="16868"/>
                    </a:cubicBezTo>
                    <a:cubicBezTo>
                      <a:pt x="13764" y="16930"/>
                      <a:pt x="13838" y="16942"/>
                      <a:pt x="13862" y="16991"/>
                    </a:cubicBezTo>
                    <a:cubicBezTo>
                      <a:pt x="13875" y="17041"/>
                      <a:pt x="13887" y="17102"/>
                      <a:pt x="13924" y="17115"/>
                    </a:cubicBezTo>
                    <a:cubicBezTo>
                      <a:pt x="13934" y="17115"/>
                      <a:pt x="13951" y="17111"/>
                      <a:pt x="13968" y="17111"/>
                    </a:cubicBezTo>
                    <a:cubicBezTo>
                      <a:pt x="13994" y="17111"/>
                      <a:pt x="14017" y="17119"/>
                      <a:pt x="14010" y="17164"/>
                    </a:cubicBezTo>
                    <a:cubicBezTo>
                      <a:pt x="14010" y="17225"/>
                      <a:pt x="13973" y="17250"/>
                      <a:pt x="13985" y="17312"/>
                    </a:cubicBezTo>
                    <a:cubicBezTo>
                      <a:pt x="14010" y="17386"/>
                      <a:pt x="14084" y="17423"/>
                      <a:pt x="14133" y="17447"/>
                    </a:cubicBezTo>
                    <a:cubicBezTo>
                      <a:pt x="14170" y="17484"/>
                      <a:pt x="14183" y="17521"/>
                      <a:pt x="14207" y="17521"/>
                    </a:cubicBezTo>
                    <a:cubicBezTo>
                      <a:pt x="14256" y="17546"/>
                      <a:pt x="14293" y="17595"/>
                      <a:pt x="14306" y="17644"/>
                    </a:cubicBezTo>
                    <a:cubicBezTo>
                      <a:pt x="14318" y="17681"/>
                      <a:pt x="14343" y="17706"/>
                      <a:pt x="14380" y="17731"/>
                    </a:cubicBezTo>
                    <a:cubicBezTo>
                      <a:pt x="14429" y="17792"/>
                      <a:pt x="14478" y="17841"/>
                      <a:pt x="14528" y="17903"/>
                    </a:cubicBezTo>
                    <a:cubicBezTo>
                      <a:pt x="14577" y="17977"/>
                      <a:pt x="14749" y="18162"/>
                      <a:pt x="14799" y="18236"/>
                    </a:cubicBezTo>
                    <a:cubicBezTo>
                      <a:pt x="14860" y="18322"/>
                      <a:pt x="14922" y="18396"/>
                      <a:pt x="14910" y="18458"/>
                    </a:cubicBezTo>
                    <a:cubicBezTo>
                      <a:pt x="14910" y="18519"/>
                      <a:pt x="14836" y="18556"/>
                      <a:pt x="14885" y="18568"/>
                    </a:cubicBezTo>
                    <a:cubicBezTo>
                      <a:pt x="14922" y="18568"/>
                      <a:pt x="14959" y="18568"/>
                      <a:pt x="14971" y="18618"/>
                    </a:cubicBezTo>
                    <a:cubicBezTo>
                      <a:pt x="14996" y="18667"/>
                      <a:pt x="14946" y="18753"/>
                      <a:pt x="14922" y="18803"/>
                    </a:cubicBezTo>
                    <a:cubicBezTo>
                      <a:pt x="14910" y="18852"/>
                      <a:pt x="14971" y="18839"/>
                      <a:pt x="14959" y="18864"/>
                    </a:cubicBezTo>
                    <a:cubicBezTo>
                      <a:pt x="14946" y="18901"/>
                      <a:pt x="14873" y="18975"/>
                      <a:pt x="14897" y="19024"/>
                    </a:cubicBezTo>
                    <a:cubicBezTo>
                      <a:pt x="14959" y="19135"/>
                      <a:pt x="15033" y="19234"/>
                      <a:pt x="15131" y="19332"/>
                    </a:cubicBezTo>
                    <a:cubicBezTo>
                      <a:pt x="15181" y="19357"/>
                      <a:pt x="15255" y="19357"/>
                      <a:pt x="15316" y="19443"/>
                    </a:cubicBezTo>
                    <a:cubicBezTo>
                      <a:pt x="15365" y="19517"/>
                      <a:pt x="15439" y="19591"/>
                      <a:pt x="15526" y="19628"/>
                    </a:cubicBezTo>
                    <a:cubicBezTo>
                      <a:pt x="15600" y="19653"/>
                      <a:pt x="15747" y="19665"/>
                      <a:pt x="15784" y="19690"/>
                    </a:cubicBezTo>
                    <a:cubicBezTo>
                      <a:pt x="15920" y="19788"/>
                      <a:pt x="16055" y="19887"/>
                      <a:pt x="16203" y="19973"/>
                    </a:cubicBezTo>
                    <a:cubicBezTo>
                      <a:pt x="16339" y="20035"/>
                      <a:pt x="16474" y="20096"/>
                      <a:pt x="16598" y="20158"/>
                    </a:cubicBezTo>
                    <a:cubicBezTo>
                      <a:pt x="16721" y="20219"/>
                      <a:pt x="16869" y="20244"/>
                      <a:pt x="16930" y="20293"/>
                    </a:cubicBezTo>
                    <a:cubicBezTo>
                      <a:pt x="16966" y="20309"/>
                      <a:pt x="17007" y="20316"/>
                      <a:pt x="17048" y="20316"/>
                    </a:cubicBezTo>
                    <a:cubicBezTo>
                      <a:pt x="17105" y="20316"/>
                      <a:pt x="17163" y="20303"/>
                      <a:pt x="17214" y="20281"/>
                    </a:cubicBezTo>
                    <a:cubicBezTo>
                      <a:pt x="17275" y="20232"/>
                      <a:pt x="17325" y="20170"/>
                      <a:pt x="17411" y="20170"/>
                    </a:cubicBezTo>
                    <a:cubicBezTo>
                      <a:pt x="17425" y="20168"/>
                      <a:pt x="17440" y="20167"/>
                      <a:pt x="17454" y="20167"/>
                    </a:cubicBezTo>
                    <a:cubicBezTo>
                      <a:pt x="17525" y="20167"/>
                      <a:pt x="17596" y="20193"/>
                      <a:pt x="17657" y="20244"/>
                    </a:cubicBezTo>
                    <a:cubicBezTo>
                      <a:pt x="17756" y="20318"/>
                      <a:pt x="17830" y="20343"/>
                      <a:pt x="17879" y="20404"/>
                    </a:cubicBezTo>
                    <a:cubicBezTo>
                      <a:pt x="17928" y="20478"/>
                      <a:pt x="17990" y="20564"/>
                      <a:pt x="18051" y="20626"/>
                    </a:cubicBezTo>
                    <a:cubicBezTo>
                      <a:pt x="18064" y="20638"/>
                      <a:pt x="18076" y="20651"/>
                      <a:pt x="18088" y="20663"/>
                    </a:cubicBezTo>
                    <a:cubicBezTo>
                      <a:pt x="18162" y="20737"/>
                      <a:pt x="18224" y="20799"/>
                      <a:pt x="18286" y="20823"/>
                    </a:cubicBezTo>
                    <a:cubicBezTo>
                      <a:pt x="18372" y="20823"/>
                      <a:pt x="18470" y="20836"/>
                      <a:pt x="18557" y="20873"/>
                    </a:cubicBezTo>
                    <a:lnTo>
                      <a:pt x="18581" y="20885"/>
                    </a:lnTo>
                    <a:cubicBezTo>
                      <a:pt x="18668" y="20934"/>
                      <a:pt x="18766" y="20983"/>
                      <a:pt x="18865" y="21020"/>
                    </a:cubicBezTo>
                    <a:cubicBezTo>
                      <a:pt x="18903" y="21036"/>
                      <a:pt x="18950" y="21046"/>
                      <a:pt x="18996" y="21046"/>
                    </a:cubicBezTo>
                    <a:cubicBezTo>
                      <a:pt x="19023" y="21046"/>
                      <a:pt x="19051" y="21042"/>
                      <a:pt x="19074" y="21033"/>
                    </a:cubicBezTo>
                    <a:lnTo>
                      <a:pt x="19099" y="21020"/>
                    </a:lnTo>
                    <a:cubicBezTo>
                      <a:pt x="19123" y="21008"/>
                      <a:pt x="19157" y="21002"/>
                      <a:pt x="19182" y="21002"/>
                    </a:cubicBezTo>
                    <a:cubicBezTo>
                      <a:pt x="19207" y="21002"/>
                      <a:pt x="19222" y="21008"/>
                      <a:pt x="19210" y="21020"/>
                    </a:cubicBezTo>
                    <a:cubicBezTo>
                      <a:pt x="19185" y="21045"/>
                      <a:pt x="19148" y="21107"/>
                      <a:pt x="19160" y="21144"/>
                    </a:cubicBezTo>
                    <a:lnTo>
                      <a:pt x="19173" y="21156"/>
                    </a:lnTo>
                    <a:cubicBezTo>
                      <a:pt x="19210" y="21181"/>
                      <a:pt x="19308" y="21353"/>
                      <a:pt x="19394" y="21452"/>
                    </a:cubicBezTo>
                    <a:cubicBezTo>
                      <a:pt x="19481" y="21538"/>
                      <a:pt x="19567" y="21587"/>
                      <a:pt x="19616" y="21636"/>
                    </a:cubicBezTo>
                    <a:cubicBezTo>
                      <a:pt x="19629" y="21649"/>
                      <a:pt x="19641" y="21661"/>
                      <a:pt x="19653" y="21673"/>
                    </a:cubicBezTo>
                    <a:cubicBezTo>
                      <a:pt x="19678" y="21710"/>
                      <a:pt x="19616" y="21723"/>
                      <a:pt x="19616" y="21760"/>
                    </a:cubicBezTo>
                    <a:cubicBezTo>
                      <a:pt x="19604" y="21797"/>
                      <a:pt x="19555" y="21846"/>
                      <a:pt x="19567" y="21895"/>
                    </a:cubicBezTo>
                    <a:cubicBezTo>
                      <a:pt x="19567" y="21932"/>
                      <a:pt x="19567" y="21969"/>
                      <a:pt x="19604" y="21969"/>
                    </a:cubicBezTo>
                    <a:cubicBezTo>
                      <a:pt x="19653" y="21981"/>
                      <a:pt x="19641" y="22018"/>
                      <a:pt x="19678" y="22031"/>
                    </a:cubicBezTo>
                    <a:cubicBezTo>
                      <a:pt x="19689" y="22042"/>
                      <a:pt x="19702" y="22046"/>
                      <a:pt x="19715" y="22046"/>
                    </a:cubicBezTo>
                    <a:cubicBezTo>
                      <a:pt x="19746" y="22046"/>
                      <a:pt x="19776" y="22020"/>
                      <a:pt x="19776" y="21994"/>
                    </a:cubicBezTo>
                    <a:cubicBezTo>
                      <a:pt x="19776" y="21969"/>
                      <a:pt x="19690" y="21920"/>
                      <a:pt x="19678" y="21895"/>
                    </a:cubicBezTo>
                    <a:cubicBezTo>
                      <a:pt x="19675" y="21889"/>
                      <a:pt x="19675" y="21887"/>
                      <a:pt x="19678" y="21887"/>
                    </a:cubicBezTo>
                    <a:cubicBezTo>
                      <a:pt x="19687" y="21887"/>
                      <a:pt x="19721" y="21913"/>
                      <a:pt x="19739" y="21932"/>
                    </a:cubicBezTo>
                    <a:cubicBezTo>
                      <a:pt x="19764" y="21944"/>
                      <a:pt x="19813" y="21969"/>
                      <a:pt x="19838" y="22043"/>
                    </a:cubicBezTo>
                    <a:cubicBezTo>
                      <a:pt x="19863" y="22105"/>
                      <a:pt x="19875" y="22105"/>
                      <a:pt x="19912" y="22105"/>
                    </a:cubicBezTo>
                    <a:cubicBezTo>
                      <a:pt x="19974" y="22117"/>
                      <a:pt x="20023" y="22154"/>
                      <a:pt x="20048" y="22203"/>
                    </a:cubicBezTo>
                    <a:cubicBezTo>
                      <a:pt x="20072" y="22277"/>
                      <a:pt x="20084" y="22339"/>
                      <a:pt x="20121" y="22388"/>
                    </a:cubicBezTo>
                    <a:cubicBezTo>
                      <a:pt x="20149" y="22406"/>
                      <a:pt x="20182" y="22418"/>
                      <a:pt x="20213" y="22418"/>
                    </a:cubicBezTo>
                    <a:cubicBezTo>
                      <a:pt x="20224" y="22418"/>
                      <a:pt x="20235" y="22416"/>
                      <a:pt x="20245" y="22413"/>
                    </a:cubicBezTo>
                    <a:cubicBezTo>
                      <a:pt x="20269" y="22413"/>
                      <a:pt x="20282" y="22413"/>
                      <a:pt x="20306" y="22425"/>
                    </a:cubicBezTo>
                    <a:cubicBezTo>
                      <a:pt x="20393" y="22437"/>
                      <a:pt x="20466" y="22462"/>
                      <a:pt x="20540" y="22511"/>
                    </a:cubicBezTo>
                    <a:cubicBezTo>
                      <a:pt x="20574" y="22556"/>
                      <a:pt x="20628" y="22611"/>
                      <a:pt x="20638" y="22611"/>
                    </a:cubicBezTo>
                    <a:cubicBezTo>
                      <a:pt x="20638" y="22611"/>
                      <a:pt x="20639" y="22611"/>
                      <a:pt x="20639" y="22610"/>
                    </a:cubicBezTo>
                    <a:cubicBezTo>
                      <a:pt x="20639" y="22592"/>
                      <a:pt x="20653" y="22560"/>
                      <a:pt x="20665" y="22560"/>
                    </a:cubicBezTo>
                    <a:cubicBezTo>
                      <a:pt x="20669" y="22560"/>
                      <a:pt x="20673" y="22563"/>
                      <a:pt x="20676" y="22573"/>
                    </a:cubicBezTo>
                    <a:cubicBezTo>
                      <a:pt x="20688" y="22610"/>
                      <a:pt x="20676" y="22708"/>
                      <a:pt x="20738" y="22721"/>
                    </a:cubicBezTo>
                    <a:cubicBezTo>
                      <a:pt x="20811" y="22721"/>
                      <a:pt x="20836" y="22696"/>
                      <a:pt x="20861" y="22684"/>
                    </a:cubicBezTo>
                    <a:cubicBezTo>
                      <a:pt x="20898" y="22671"/>
                      <a:pt x="20947" y="22671"/>
                      <a:pt x="20910" y="22622"/>
                    </a:cubicBezTo>
                    <a:cubicBezTo>
                      <a:pt x="20873" y="22573"/>
                      <a:pt x="20811" y="22524"/>
                      <a:pt x="20824" y="22487"/>
                    </a:cubicBezTo>
                    <a:cubicBezTo>
                      <a:pt x="20848" y="22450"/>
                      <a:pt x="20885" y="22425"/>
                      <a:pt x="20910" y="22400"/>
                    </a:cubicBezTo>
                    <a:cubicBezTo>
                      <a:pt x="20947" y="22351"/>
                      <a:pt x="20984" y="22302"/>
                      <a:pt x="21033" y="22265"/>
                    </a:cubicBezTo>
                    <a:cubicBezTo>
                      <a:pt x="21054" y="22234"/>
                      <a:pt x="21090" y="22212"/>
                      <a:pt x="21124" y="22212"/>
                    </a:cubicBezTo>
                    <a:cubicBezTo>
                      <a:pt x="21131" y="22212"/>
                      <a:pt x="21138" y="22213"/>
                      <a:pt x="21144" y="22216"/>
                    </a:cubicBezTo>
                    <a:cubicBezTo>
                      <a:pt x="21181" y="22216"/>
                      <a:pt x="21206" y="22277"/>
                      <a:pt x="21230" y="22302"/>
                    </a:cubicBezTo>
                    <a:cubicBezTo>
                      <a:pt x="21237" y="22305"/>
                      <a:pt x="21243" y="22306"/>
                      <a:pt x="21249" y="22306"/>
                    </a:cubicBezTo>
                    <a:cubicBezTo>
                      <a:pt x="21255" y="22306"/>
                      <a:pt x="21260" y="22305"/>
                      <a:pt x="21266" y="22305"/>
                    </a:cubicBezTo>
                    <a:cubicBezTo>
                      <a:pt x="21277" y="22305"/>
                      <a:pt x="21286" y="22308"/>
                      <a:pt x="21292" y="22326"/>
                    </a:cubicBezTo>
                    <a:cubicBezTo>
                      <a:pt x="21292" y="22376"/>
                      <a:pt x="21341" y="22376"/>
                      <a:pt x="21341" y="22413"/>
                    </a:cubicBezTo>
                    <a:cubicBezTo>
                      <a:pt x="21341" y="22450"/>
                      <a:pt x="21317" y="22450"/>
                      <a:pt x="21317" y="22487"/>
                    </a:cubicBezTo>
                    <a:cubicBezTo>
                      <a:pt x="21341" y="22573"/>
                      <a:pt x="21391" y="22659"/>
                      <a:pt x="21452" y="22733"/>
                    </a:cubicBezTo>
                    <a:cubicBezTo>
                      <a:pt x="21526" y="22795"/>
                      <a:pt x="21563" y="22869"/>
                      <a:pt x="21588" y="22967"/>
                    </a:cubicBezTo>
                    <a:lnTo>
                      <a:pt x="21588" y="23177"/>
                    </a:lnTo>
                    <a:cubicBezTo>
                      <a:pt x="21588" y="23226"/>
                      <a:pt x="21575" y="23497"/>
                      <a:pt x="21563" y="23559"/>
                    </a:cubicBezTo>
                    <a:cubicBezTo>
                      <a:pt x="21551" y="23633"/>
                      <a:pt x="21637" y="23682"/>
                      <a:pt x="21612" y="23731"/>
                    </a:cubicBezTo>
                    <a:cubicBezTo>
                      <a:pt x="21588" y="23780"/>
                      <a:pt x="21489" y="24027"/>
                      <a:pt x="21428" y="24051"/>
                    </a:cubicBezTo>
                    <a:cubicBezTo>
                      <a:pt x="21366" y="24076"/>
                      <a:pt x="21317" y="24051"/>
                      <a:pt x="21280" y="24101"/>
                    </a:cubicBezTo>
                    <a:cubicBezTo>
                      <a:pt x="21243" y="24150"/>
                      <a:pt x="21255" y="24212"/>
                      <a:pt x="21243" y="24236"/>
                    </a:cubicBezTo>
                    <a:cubicBezTo>
                      <a:pt x="21218" y="24261"/>
                      <a:pt x="21193" y="24261"/>
                      <a:pt x="21181" y="24298"/>
                    </a:cubicBezTo>
                    <a:cubicBezTo>
                      <a:pt x="21181" y="24323"/>
                      <a:pt x="21181" y="24335"/>
                      <a:pt x="21181" y="24347"/>
                    </a:cubicBezTo>
                    <a:cubicBezTo>
                      <a:pt x="21181" y="24396"/>
                      <a:pt x="21193" y="24446"/>
                      <a:pt x="21169" y="24458"/>
                    </a:cubicBezTo>
                    <a:cubicBezTo>
                      <a:pt x="21119" y="24458"/>
                      <a:pt x="21070" y="24470"/>
                      <a:pt x="21033" y="24495"/>
                    </a:cubicBezTo>
                    <a:cubicBezTo>
                      <a:pt x="20996" y="24532"/>
                      <a:pt x="20935" y="24520"/>
                      <a:pt x="20935" y="24557"/>
                    </a:cubicBezTo>
                    <a:cubicBezTo>
                      <a:pt x="20935" y="24618"/>
                      <a:pt x="20935" y="24668"/>
                      <a:pt x="20910" y="24729"/>
                    </a:cubicBezTo>
                    <a:cubicBezTo>
                      <a:pt x="20898" y="24766"/>
                      <a:pt x="20799" y="24815"/>
                      <a:pt x="20811" y="24852"/>
                    </a:cubicBezTo>
                    <a:cubicBezTo>
                      <a:pt x="20824" y="24889"/>
                      <a:pt x="20824" y="24926"/>
                      <a:pt x="20811" y="24963"/>
                    </a:cubicBezTo>
                    <a:cubicBezTo>
                      <a:pt x="20774" y="25000"/>
                      <a:pt x="20750" y="25037"/>
                      <a:pt x="20738" y="25086"/>
                    </a:cubicBezTo>
                    <a:cubicBezTo>
                      <a:pt x="20713" y="25123"/>
                      <a:pt x="20750" y="25197"/>
                      <a:pt x="20738" y="25247"/>
                    </a:cubicBezTo>
                    <a:cubicBezTo>
                      <a:pt x="20713" y="25284"/>
                      <a:pt x="20688" y="25370"/>
                      <a:pt x="20713" y="25394"/>
                    </a:cubicBezTo>
                    <a:cubicBezTo>
                      <a:pt x="20747" y="25429"/>
                      <a:pt x="20782" y="25507"/>
                      <a:pt x="20816" y="25507"/>
                    </a:cubicBezTo>
                    <a:cubicBezTo>
                      <a:pt x="20819" y="25507"/>
                      <a:pt x="20821" y="25506"/>
                      <a:pt x="20824" y="25505"/>
                    </a:cubicBezTo>
                    <a:cubicBezTo>
                      <a:pt x="20848" y="25505"/>
                      <a:pt x="20898" y="25407"/>
                      <a:pt x="20922" y="25382"/>
                    </a:cubicBezTo>
                    <a:cubicBezTo>
                      <a:pt x="20935" y="25364"/>
                      <a:pt x="20941" y="25354"/>
                      <a:pt x="20942" y="25354"/>
                    </a:cubicBezTo>
                    <a:lnTo>
                      <a:pt x="20942" y="25354"/>
                    </a:lnTo>
                    <a:cubicBezTo>
                      <a:pt x="20944" y="25354"/>
                      <a:pt x="20941" y="25364"/>
                      <a:pt x="20935" y="25382"/>
                    </a:cubicBezTo>
                    <a:cubicBezTo>
                      <a:pt x="20922" y="25419"/>
                      <a:pt x="20935" y="25431"/>
                      <a:pt x="20959" y="25431"/>
                    </a:cubicBezTo>
                    <a:cubicBezTo>
                      <a:pt x="20972" y="25444"/>
                      <a:pt x="20996" y="25431"/>
                      <a:pt x="20972" y="25493"/>
                    </a:cubicBezTo>
                    <a:cubicBezTo>
                      <a:pt x="20959" y="25542"/>
                      <a:pt x="20947" y="25592"/>
                      <a:pt x="20935" y="25653"/>
                    </a:cubicBezTo>
                    <a:cubicBezTo>
                      <a:pt x="20918" y="25686"/>
                      <a:pt x="20907" y="25686"/>
                      <a:pt x="20895" y="25686"/>
                    </a:cubicBezTo>
                    <a:cubicBezTo>
                      <a:pt x="20888" y="25686"/>
                      <a:pt x="20881" y="25686"/>
                      <a:pt x="20873" y="25690"/>
                    </a:cubicBezTo>
                    <a:cubicBezTo>
                      <a:pt x="20861" y="25690"/>
                      <a:pt x="20861" y="25690"/>
                      <a:pt x="20848" y="25703"/>
                    </a:cubicBezTo>
                    <a:cubicBezTo>
                      <a:pt x="20799" y="25739"/>
                      <a:pt x="20762" y="25776"/>
                      <a:pt x="20725" y="25826"/>
                    </a:cubicBezTo>
                    <a:cubicBezTo>
                      <a:pt x="20688" y="25875"/>
                      <a:pt x="20590" y="25974"/>
                      <a:pt x="20627" y="26072"/>
                    </a:cubicBezTo>
                    <a:cubicBezTo>
                      <a:pt x="20651" y="26183"/>
                      <a:pt x="20750" y="26319"/>
                      <a:pt x="20713" y="26356"/>
                    </a:cubicBezTo>
                    <a:cubicBezTo>
                      <a:pt x="20688" y="26380"/>
                      <a:pt x="20639" y="26380"/>
                      <a:pt x="20651" y="26429"/>
                    </a:cubicBezTo>
                    <a:cubicBezTo>
                      <a:pt x="20651" y="26479"/>
                      <a:pt x="20861" y="26516"/>
                      <a:pt x="20959" y="26713"/>
                    </a:cubicBezTo>
                    <a:cubicBezTo>
                      <a:pt x="21009" y="26824"/>
                      <a:pt x="21070" y="26947"/>
                      <a:pt x="21144" y="27058"/>
                    </a:cubicBezTo>
                    <a:cubicBezTo>
                      <a:pt x="21181" y="27107"/>
                      <a:pt x="21304" y="27440"/>
                      <a:pt x="21354" y="27575"/>
                    </a:cubicBezTo>
                    <a:cubicBezTo>
                      <a:pt x="21391" y="27723"/>
                      <a:pt x="21723" y="28352"/>
                      <a:pt x="21760" y="28413"/>
                    </a:cubicBezTo>
                    <a:cubicBezTo>
                      <a:pt x="21809" y="28487"/>
                      <a:pt x="21834" y="28586"/>
                      <a:pt x="21809" y="28610"/>
                    </a:cubicBezTo>
                    <a:cubicBezTo>
                      <a:pt x="21807" y="28616"/>
                      <a:pt x="21804" y="28618"/>
                      <a:pt x="21802" y="28618"/>
                    </a:cubicBezTo>
                    <a:cubicBezTo>
                      <a:pt x="21796" y="28618"/>
                      <a:pt x="21791" y="28608"/>
                      <a:pt x="21788" y="28608"/>
                    </a:cubicBezTo>
                    <a:cubicBezTo>
                      <a:pt x="21786" y="28608"/>
                      <a:pt x="21785" y="28612"/>
                      <a:pt x="21785" y="28623"/>
                    </a:cubicBezTo>
                    <a:cubicBezTo>
                      <a:pt x="21834" y="28746"/>
                      <a:pt x="21908" y="28857"/>
                      <a:pt x="21994" y="28955"/>
                    </a:cubicBezTo>
                    <a:cubicBezTo>
                      <a:pt x="22019" y="28992"/>
                      <a:pt x="22044" y="29029"/>
                      <a:pt x="22068" y="29066"/>
                    </a:cubicBezTo>
                    <a:cubicBezTo>
                      <a:pt x="22093" y="29103"/>
                      <a:pt x="22499" y="29313"/>
                      <a:pt x="22573" y="29387"/>
                    </a:cubicBezTo>
                    <a:cubicBezTo>
                      <a:pt x="22660" y="29473"/>
                      <a:pt x="22980" y="29645"/>
                      <a:pt x="22980" y="29695"/>
                    </a:cubicBezTo>
                    <a:cubicBezTo>
                      <a:pt x="22980" y="29732"/>
                      <a:pt x="23017" y="29756"/>
                      <a:pt x="23054" y="29793"/>
                    </a:cubicBezTo>
                    <a:cubicBezTo>
                      <a:pt x="23103" y="29843"/>
                      <a:pt x="23214" y="29892"/>
                      <a:pt x="23226" y="29929"/>
                    </a:cubicBezTo>
                    <a:cubicBezTo>
                      <a:pt x="23239" y="29966"/>
                      <a:pt x="23239" y="30126"/>
                      <a:pt x="23239" y="30200"/>
                    </a:cubicBezTo>
                    <a:cubicBezTo>
                      <a:pt x="23251" y="30360"/>
                      <a:pt x="23263" y="30520"/>
                      <a:pt x="23263" y="30680"/>
                    </a:cubicBezTo>
                    <a:cubicBezTo>
                      <a:pt x="23276" y="30878"/>
                      <a:pt x="23263" y="31087"/>
                      <a:pt x="23214" y="31284"/>
                    </a:cubicBezTo>
                    <a:cubicBezTo>
                      <a:pt x="23177" y="31333"/>
                      <a:pt x="23140" y="31370"/>
                      <a:pt x="23153" y="31395"/>
                    </a:cubicBezTo>
                    <a:cubicBezTo>
                      <a:pt x="23177" y="31543"/>
                      <a:pt x="23189" y="31691"/>
                      <a:pt x="23189" y="31839"/>
                    </a:cubicBezTo>
                    <a:cubicBezTo>
                      <a:pt x="23177" y="31986"/>
                      <a:pt x="23140" y="32110"/>
                      <a:pt x="23128" y="32196"/>
                    </a:cubicBezTo>
                    <a:cubicBezTo>
                      <a:pt x="23128" y="32282"/>
                      <a:pt x="22992" y="32911"/>
                      <a:pt x="22955" y="33009"/>
                    </a:cubicBezTo>
                    <a:cubicBezTo>
                      <a:pt x="22931" y="33120"/>
                      <a:pt x="23029" y="33317"/>
                      <a:pt x="23005" y="33366"/>
                    </a:cubicBezTo>
                    <a:cubicBezTo>
                      <a:pt x="22980" y="33428"/>
                      <a:pt x="22894" y="33465"/>
                      <a:pt x="22894" y="33539"/>
                    </a:cubicBezTo>
                    <a:cubicBezTo>
                      <a:pt x="22894" y="33601"/>
                      <a:pt x="22931" y="34069"/>
                      <a:pt x="22931" y="34130"/>
                    </a:cubicBezTo>
                    <a:cubicBezTo>
                      <a:pt x="22918" y="34217"/>
                      <a:pt x="22906" y="34303"/>
                      <a:pt x="22894" y="34389"/>
                    </a:cubicBezTo>
                    <a:cubicBezTo>
                      <a:pt x="22906" y="34438"/>
                      <a:pt x="22906" y="34500"/>
                      <a:pt x="22894" y="34549"/>
                    </a:cubicBezTo>
                    <a:cubicBezTo>
                      <a:pt x="22857" y="34623"/>
                      <a:pt x="22598" y="35375"/>
                      <a:pt x="22561" y="35486"/>
                    </a:cubicBezTo>
                    <a:cubicBezTo>
                      <a:pt x="22536" y="35535"/>
                      <a:pt x="22499" y="35597"/>
                      <a:pt x="22450" y="35634"/>
                    </a:cubicBezTo>
                    <a:cubicBezTo>
                      <a:pt x="22413" y="35671"/>
                      <a:pt x="22401" y="35732"/>
                      <a:pt x="22413" y="35781"/>
                    </a:cubicBezTo>
                    <a:cubicBezTo>
                      <a:pt x="22438" y="35843"/>
                      <a:pt x="22475" y="36028"/>
                      <a:pt x="22499" y="36102"/>
                    </a:cubicBezTo>
                    <a:cubicBezTo>
                      <a:pt x="22524" y="36200"/>
                      <a:pt x="22524" y="36299"/>
                      <a:pt x="22499" y="36385"/>
                    </a:cubicBezTo>
                    <a:cubicBezTo>
                      <a:pt x="22463" y="36447"/>
                      <a:pt x="22438" y="36521"/>
                      <a:pt x="22413" y="36582"/>
                    </a:cubicBezTo>
                    <a:cubicBezTo>
                      <a:pt x="22376" y="36693"/>
                      <a:pt x="22352" y="36816"/>
                      <a:pt x="22352" y="36927"/>
                    </a:cubicBezTo>
                    <a:cubicBezTo>
                      <a:pt x="22364" y="37001"/>
                      <a:pt x="22401" y="37075"/>
                      <a:pt x="22450" y="37124"/>
                    </a:cubicBezTo>
                    <a:cubicBezTo>
                      <a:pt x="22455" y="37128"/>
                      <a:pt x="22459" y="37129"/>
                      <a:pt x="22464" y="37129"/>
                    </a:cubicBezTo>
                    <a:cubicBezTo>
                      <a:pt x="22497" y="37129"/>
                      <a:pt x="22530" y="37061"/>
                      <a:pt x="22573" y="37051"/>
                    </a:cubicBezTo>
                    <a:cubicBezTo>
                      <a:pt x="22593" y="37043"/>
                      <a:pt x="22616" y="37040"/>
                      <a:pt x="22640" y="37040"/>
                    </a:cubicBezTo>
                    <a:cubicBezTo>
                      <a:pt x="22692" y="37040"/>
                      <a:pt x="22742" y="37054"/>
                      <a:pt x="22734" y="37063"/>
                    </a:cubicBezTo>
                    <a:cubicBezTo>
                      <a:pt x="22721" y="37087"/>
                      <a:pt x="22610" y="37137"/>
                      <a:pt x="22635" y="37174"/>
                    </a:cubicBezTo>
                    <a:cubicBezTo>
                      <a:pt x="22660" y="37223"/>
                      <a:pt x="22684" y="37260"/>
                      <a:pt x="22660" y="37272"/>
                    </a:cubicBezTo>
                    <a:cubicBezTo>
                      <a:pt x="22647" y="37297"/>
                      <a:pt x="22623" y="37297"/>
                      <a:pt x="22623" y="37371"/>
                    </a:cubicBezTo>
                    <a:cubicBezTo>
                      <a:pt x="22610" y="37445"/>
                      <a:pt x="22573" y="37617"/>
                      <a:pt x="22561" y="37654"/>
                    </a:cubicBezTo>
                    <a:cubicBezTo>
                      <a:pt x="22561" y="37704"/>
                      <a:pt x="22598" y="37790"/>
                      <a:pt x="22586" y="37827"/>
                    </a:cubicBezTo>
                    <a:cubicBezTo>
                      <a:pt x="22573" y="37864"/>
                      <a:pt x="22524" y="37913"/>
                      <a:pt x="22524" y="37938"/>
                    </a:cubicBezTo>
                    <a:cubicBezTo>
                      <a:pt x="22524" y="37962"/>
                      <a:pt x="22647" y="38036"/>
                      <a:pt x="22623" y="38049"/>
                    </a:cubicBezTo>
                    <a:cubicBezTo>
                      <a:pt x="22610" y="38073"/>
                      <a:pt x="22499" y="38086"/>
                      <a:pt x="22499" y="38122"/>
                    </a:cubicBezTo>
                    <a:cubicBezTo>
                      <a:pt x="22512" y="38159"/>
                      <a:pt x="22512" y="38172"/>
                      <a:pt x="22524" y="38184"/>
                    </a:cubicBezTo>
                    <a:cubicBezTo>
                      <a:pt x="22512" y="38184"/>
                      <a:pt x="22512" y="38196"/>
                      <a:pt x="22499" y="38209"/>
                    </a:cubicBezTo>
                    <a:cubicBezTo>
                      <a:pt x="22487" y="38246"/>
                      <a:pt x="22475" y="38307"/>
                      <a:pt x="22524" y="38320"/>
                    </a:cubicBezTo>
                    <a:cubicBezTo>
                      <a:pt x="22554" y="38340"/>
                      <a:pt x="22576" y="38360"/>
                      <a:pt x="22550" y="38360"/>
                    </a:cubicBezTo>
                    <a:cubicBezTo>
                      <a:pt x="22544" y="38360"/>
                      <a:pt x="22535" y="38359"/>
                      <a:pt x="22524" y="38357"/>
                    </a:cubicBezTo>
                    <a:cubicBezTo>
                      <a:pt x="22516" y="38355"/>
                      <a:pt x="22508" y="38354"/>
                      <a:pt x="22501" y="38354"/>
                    </a:cubicBezTo>
                    <a:cubicBezTo>
                      <a:pt x="22453" y="38354"/>
                      <a:pt x="22424" y="38388"/>
                      <a:pt x="22413" y="38431"/>
                    </a:cubicBezTo>
                    <a:cubicBezTo>
                      <a:pt x="22413" y="38455"/>
                      <a:pt x="22450" y="38517"/>
                      <a:pt x="22450" y="38554"/>
                    </a:cubicBezTo>
                    <a:cubicBezTo>
                      <a:pt x="22463" y="38615"/>
                      <a:pt x="22450" y="38665"/>
                      <a:pt x="22426" y="38714"/>
                    </a:cubicBezTo>
                    <a:cubicBezTo>
                      <a:pt x="22418" y="38724"/>
                      <a:pt x="22412" y="38728"/>
                      <a:pt x="22405" y="38728"/>
                    </a:cubicBezTo>
                    <a:cubicBezTo>
                      <a:pt x="22379" y="38728"/>
                      <a:pt x="22362" y="38660"/>
                      <a:pt x="22352" y="38640"/>
                    </a:cubicBezTo>
                    <a:cubicBezTo>
                      <a:pt x="22352" y="38615"/>
                      <a:pt x="22241" y="38554"/>
                      <a:pt x="22241" y="38504"/>
                    </a:cubicBezTo>
                    <a:cubicBezTo>
                      <a:pt x="22241" y="38474"/>
                      <a:pt x="22249" y="38452"/>
                      <a:pt x="22238" y="38452"/>
                    </a:cubicBezTo>
                    <a:cubicBezTo>
                      <a:pt x="22236" y="38452"/>
                      <a:pt x="22233" y="38453"/>
                      <a:pt x="22228" y="38455"/>
                    </a:cubicBezTo>
                    <a:cubicBezTo>
                      <a:pt x="22191" y="38480"/>
                      <a:pt x="22142" y="38504"/>
                      <a:pt x="22118" y="38554"/>
                    </a:cubicBezTo>
                    <a:cubicBezTo>
                      <a:pt x="22093" y="38566"/>
                      <a:pt x="22130" y="38603"/>
                      <a:pt x="22130" y="38628"/>
                    </a:cubicBezTo>
                    <a:cubicBezTo>
                      <a:pt x="22130" y="38665"/>
                      <a:pt x="22105" y="38665"/>
                      <a:pt x="22056" y="38689"/>
                    </a:cubicBezTo>
                    <a:cubicBezTo>
                      <a:pt x="22019" y="38702"/>
                      <a:pt x="21933" y="38763"/>
                      <a:pt x="21933" y="38800"/>
                    </a:cubicBezTo>
                    <a:cubicBezTo>
                      <a:pt x="21933" y="38843"/>
                      <a:pt x="21961" y="38876"/>
                      <a:pt x="21976" y="38876"/>
                    </a:cubicBezTo>
                    <a:cubicBezTo>
                      <a:pt x="21978" y="38876"/>
                      <a:pt x="21980" y="38876"/>
                      <a:pt x="21982" y="38874"/>
                    </a:cubicBezTo>
                    <a:cubicBezTo>
                      <a:pt x="22007" y="38862"/>
                      <a:pt x="21970" y="38812"/>
                      <a:pt x="21982" y="38788"/>
                    </a:cubicBezTo>
                    <a:cubicBezTo>
                      <a:pt x="21985" y="38781"/>
                      <a:pt x="21992" y="38778"/>
                      <a:pt x="22000" y="38778"/>
                    </a:cubicBezTo>
                    <a:cubicBezTo>
                      <a:pt x="22022" y="38778"/>
                      <a:pt x="22057" y="38798"/>
                      <a:pt x="22093" y="38825"/>
                    </a:cubicBezTo>
                    <a:cubicBezTo>
                      <a:pt x="22105" y="38849"/>
                      <a:pt x="22142" y="38862"/>
                      <a:pt x="22179" y="38862"/>
                    </a:cubicBezTo>
                    <a:cubicBezTo>
                      <a:pt x="22204" y="38862"/>
                      <a:pt x="22241" y="38837"/>
                      <a:pt x="22265" y="38837"/>
                    </a:cubicBezTo>
                    <a:cubicBezTo>
                      <a:pt x="22278" y="38837"/>
                      <a:pt x="22315" y="38923"/>
                      <a:pt x="22302" y="38960"/>
                    </a:cubicBezTo>
                    <a:cubicBezTo>
                      <a:pt x="22302" y="38997"/>
                      <a:pt x="22228" y="39022"/>
                      <a:pt x="22228" y="39059"/>
                    </a:cubicBezTo>
                    <a:cubicBezTo>
                      <a:pt x="22228" y="39096"/>
                      <a:pt x="22191" y="39157"/>
                      <a:pt x="22204" y="39182"/>
                    </a:cubicBezTo>
                    <a:cubicBezTo>
                      <a:pt x="22209" y="39193"/>
                      <a:pt x="22230" y="39196"/>
                      <a:pt x="22254" y="39196"/>
                    </a:cubicBezTo>
                    <a:cubicBezTo>
                      <a:pt x="22288" y="39196"/>
                      <a:pt x="22330" y="39189"/>
                      <a:pt x="22352" y="39182"/>
                    </a:cubicBezTo>
                    <a:cubicBezTo>
                      <a:pt x="22354" y="39181"/>
                      <a:pt x="22357" y="39181"/>
                      <a:pt x="22360" y="39181"/>
                    </a:cubicBezTo>
                    <a:cubicBezTo>
                      <a:pt x="22399" y="39181"/>
                      <a:pt x="22510" y="39238"/>
                      <a:pt x="22487" y="39305"/>
                    </a:cubicBezTo>
                    <a:cubicBezTo>
                      <a:pt x="22476" y="39346"/>
                      <a:pt x="22469" y="39359"/>
                      <a:pt x="22462" y="39359"/>
                    </a:cubicBezTo>
                    <a:cubicBezTo>
                      <a:pt x="22454" y="39359"/>
                      <a:pt x="22445" y="39343"/>
                      <a:pt x="22426" y="39330"/>
                    </a:cubicBezTo>
                    <a:cubicBezTo>
                      <a:pt x="22396" y="39320"/>
                      <a:pt x="22326" y="39286"/>
                      <a:pt x="22294" y="39286"/>
                    </a:cubicBezTo>
                    <a:cubicBezTo>
                      <a:pt x="22286" y="39286"/>
                      <a:pt x="22280" y="39288"/>
                      <a:pt x="22278" y="39293"/>
                    </a:cubicBezTo>
                    <a:cubicBezTo>
                      <a:pt x="22253" y="39330"/>
                      <a:pt x="22204" y="39367"/>
                      <a:pt x="22241" y="39404"/>
                    </a:cubicBezTo>
                    <a:cubicBezTo>
                      <a:pt x="22290" y="39441"/>
                      <a:pt x="22302" y="39490"/>
                      <a:pt x="22290" y="39502"/>
                    </a:cubicBezTo>
                    <a:cubicBezTo>
                      <a:pt x="22265" y="39515"/>
                      <a:pt x="22278" y="39576"/>
                      <a:pt x="22265" y="39601"/>
                    </a:cubicBezTo>
                    <a:cubicBezTo>
                      <a:pt x="22253" y="39626"/>
                      <a:pt x="22204" y="39737"/>
                      <a:pt x="22241" y="39749"/>
                    </a:cubicBezTo>
                    <a:cubicBezTo>
                      <a:pt x="22243" y="39750"/>
                      <a:pt x="22246" y="39751"/>
                      <a:pt x="22248" y="39751"/>
                    </a:cubicBezTo>
                    <a:cubicBezTo>
                      <a:pt x="22268" y="39751"/>
                      <a:pt x="22279" y="39708"/>
                      <a:pt x="22290" y="39675"/>
                    </a:cubicBezTo>
                    <a:cubicBezTo>
                      <a:pt x="22298" y="39659"/>
                      <a:pt x="22321" y="39633"/>
                      <a:pt x="22337" y="39633"/>
                    </a:cubicBezTo>
                    <a:cubicBezTo>
                      <a:pt x="22345" y="39633"/>
                      <a:pt x="22352" y="39641"/>
                      <a:pt x="22352" y="39663"/>
                    </a:cubicBezTo>
                    <a:cubicBezTo>
                      <a:pt x="22352" y="39724"/>
                      <a:pt x="22290" y="39823"/>
                      <a:pt x="22327" y="39823"/>
                    </a:cubicBezTo>
                    <a:cubicBezTo>
                      <a:pt x="22364" y="39823"/>
                      <a:pt x="22389" y="39835"/>
                      <a:pt x="22327" y="39847"/>
                    </a:cubicBezTo>
                    <a:cubicBezTo>
                      <a:pt x="22265" y="39872"/>
                      <a:pt x="22265" y="39872"/>
                      <a:pt x="22278" y="39934"/>
                    </a:cubicBezTo>
                    <a:cubicBezTo>
                      <a:pt x="22290" y="39983"/>
                      <a:pt x="22327" y="39983"/>
                      <a:pt x="22327" y="39995"/>
                    </a:cubicBezTo>
                    <a:cubicBezTo>
                      <a:pt x="22339" y="40008"/>
                      <a:pt x="22327" y="40020"/>
                      <a:pt x="22290" y="40020"/>
                    </a:cubicBezTo>
                    <a:cubicBezTo>
                      <a:pt x="22241" y="40020"/>
                      <a:pt x="22204" y="40057"/>
                      <a:pt x="22241" y="40082"/>
                    </a:cubicBezTo>
                    <a:cubicBezTo>
                      <a:pt x="22265" y="40106"/>
                      <a:pt x="22241" y="40119"/>
                      <a:pt x="22241" y="40143"/>
                    </a:cubicBezTo>
                    <a:cubicBezTo>
                      <a:pt x="22228" y="40168"/>
                      <a:pt x="22278" y="40180"/>
                      <a:pt x="22315" y="40205"/>
                    </a:cubicBezTo>
                    <a:cubicBezTo>
                      <a:pt x="22329" y="40212"/>
                      <a:pt x="22339" y="40219"/>
                      <a:pt x="22350" y="40219"/>
                    </a:cubicBezTo>
                    <a:cubicBezTo>
                      <a:pt x="22358" y="40219"/>
                      <a:pt x="22366" y="40215"/>
                      <a:pt x="22376" y="40205"/>
                    </a:cubicBezTo>
                    <a:cubicBezTo>
                      <a:pt x="22389" y="40199"/>
                      <a:pt x="22398" y="40196"/>
                      <a:pt x="22401" y="40196"/>
                    </a:cubicBezTo>
                    <a:cubicBezTo>
                      <a:pt x="22404" y="40196"/>
                      <a:pt x="22401" y="40199"/>
                      <a:pt x="22389" y="40205"/>
                    </a:cubicBezTo>
                    <a:cubicBezTo>
                      <a:pt x="22369" y="40225"/>
                      <a:pt x="22365" y="40261"/>
                      <a:pt x="22377" y="40261"/>
                    </a:cubicBezTo>
                    <a:cubicBezTo>
                      <a:pt x="22380" y="40261"/>
                      <a:pt x="22384" y="40259"/>
                      <a:pt x="22389" y="40254"/>
                    </a:cubicBezTo>
                    <a:cubicBezTo>
                      <a:pt x="22398" y="40251"/>
                      <a:pt x="22405" y="40249"/>
                      <a:pt x="22408" y="40249"/>
                    </a:cubicBezTo>
                    <a:cubicBezTo>
                      <a:pt x="22417" y="40249"/>
                      <a:pt x="22403" y="40261"/>
                      <a:pt x="22376" y="40279"/>
                    </a:cubicBezTo>
                    <a:cubicBezTo>
                      <a:pt x="22352" y="40303"/>
                      <a:pt x="22364" y="40340"/>
                      <a:pt x="22339" y="40353"/>
                    </a:cubicBezTo>
                    <a:cubicBezTo>
                      <a:pt x="22302" y="40377"/>
                      <a:pt x="22278" y="40402"/>
                      <a:pt x="22278" y="40427"/>
                    </a:cubicBezTo>
                    <a:cubicBezTo>
                      <a:pt x="22278" y="40451"/>
                      <a:pt x="22265" y="40501"/>
                      <a:pt x="22278" y="40501"/>
                    </a:cubicBezTo>
                    <a:cubicBezTo>
                      <a:pt x="22315" y="40476"/>
                      <a:pt x="22352" y="40464"/>
                      <a:pt x="22376" y="40439"/>
                    </a:cubicBezTo>
                    <a:cubicBezTo>
                      <a:pt x="22402" y="40422"/>
                      <a:pt x="22416" y="40393"/>
                      <a:pt x="22418" y="40393"/>
                    </a:cubicBezTo>
                    <a:lnTo>
                      <a:pt x="22418" y="40393"/>
                    </a:lnTo>
                    <a:cubicBezTo>
                      <a:pt x="22419" y="40393"/>
                      <a:pt x="22417" y="40399"/>
                      <a:pt x="22413" y="40414"/>
                    </a:cubicBezTo>
                    <a:cubicBezTo>
                      <a:pt x="22401" y="40451"/>
                      <a:pt x="22463" y="40525"/>
                      <a:pt x="22413" y="40550"/>
                    </a:cubicBezTo>
                    <a:cubicBezTo>
                      <a:pt x="22364" y="40562"/>
                      <a:pt x="22352" y="40587"/>
                      <a:pt x="22315" y="40599"/>
                    </a:cubicBezTo>
                    <a:cubicBezTo>
                      <a:pt x="22265" y="40624"/>
                      <a:pt x="22253" y="40624"/>
                      <a:pt x="22315" y="40624"/>
                    </a:cubicBezTo>
                    <a:cubicBezTo>
                      <a:pt x="22330" y="40624"/>
                      <a:pt x="22342" y="40623"/>
                      <a:pt x="22353" y="40623"/>
                    </a:cubicBezTo>
                    <a:cubicBezTo>
                      <a:pt x="22384" y="40623"/>
                      <a:pt x="22398" y="40630"/>
                      <a:pt x="22426" y="40685"/>
                    </a:cubicBezTo>
                    <a:cubicBezTo>
                      <a:pt x="22445" y="40734"/>
                      <a:pt x="22457" y="40767"/>
                      <a:pt x="22473" y="40767"/>
                    </a:cubicBezTo>
                    <a:cubicBezTo>
                      <a:pt x="22477" y="40767"/>
                      <a:pt x="22482" y="40765"/>
                      <a:pt x="22487" y="40759"/>
                    </a:cubicBezTo>
                    <a:cubicBezTo>
                      <a:pt x="22524" y="40722"/>
                      <a:pt x="22536" y="40685"/>
                      <a:pt x="22536" y="40636"/>
                    </a:cubicBezTo>
                    <a:cubicBezTo>
                      <a:pt x="22536" y="40599"/>
                      <a:pt x="22536" y="40574"/>
                      <a:pt x="22536" y="40537"/>
                    </a:cubicBezTo>
                    <a:cubicBezTo>
                      <a:pt x="22549" y="40550"/>
                      <a:pt x="22561" y="40562"/>
                      <a:pt x="22573" y="40587"/>
                    </a:cubicBezTo>
                    <a:cubicBezTo>
                      <a:pt x="22583" y="40607"/>
                      <a:pt x="22601" y="40659"/>
                      <a:pt x="22608" y="40659"/>
                    </a:cubicBezTo>
                    <a:cubicBezTo>
                      <a:pt x="22609" y="40659"/>
                      <a:pt x="22610" y="40656"/>
                      <a:pt x="22610" y="40648"/>
                    </a:cubicBezTo>
                    <a:cubicBezTo>
                      <a:pt x="22610" y="40627"/>
                      <a:pt x="22619" y="40569"/>
                      <a:pt x="22622" y="40569"/>
                    </a:cubicBezTo>
                    <a:cubicBezTo>
                      <a:pt x="22622" y="40569"/>
                      <a:pt x="22623" y="40571"/>
                      <a:pt x="22623" y="40574"/>
                    </a:cubicBezTo>
                    <a:cubicBezTo>
                      <a:pt x="22623" y="40596"/>
                      <a:pt x="22614" y="40653"/>
                      <a:pt x="22619" y="40653"/>
                    </a:cubicBezTo>
                    <a:cubicBezTo>
                      <a:pt x="22620" y="40653"/>
                      <a:pt x="22621" y="40652"/>
                      <a:pt x="22623" y="40648"/>
                    </a:cubicBezTo>
                    <a:cubicBezTo>
                      <a:pt x="22644" y="40638"/>
                      <a:pt x="22675" y="40570"/>
                      <a:pt x="22683" y="40570"/>
                    </a:cubicBezTo>
                    <a:cubicBezTo>
                      <a:pt x="22684" y="40570"/>
                      <a:pt x="22684" y="40571"/>
                      <a:pt x="22684" y="40574"/>
                    </a:cubicBezTo>
                    <a:cubicBezTo>
                      <a:pt x="22684" y="40599"/>
                      <a:pt x="22721" y="40574"/>
                      <a:pt x="22697" y="40611"/>
                    </a:cubicBezTo>
                    <a:cubicBezTo>
                      <a:pt x="22675" y="40644"/>
                      <a:pt x="22653" y="40714"/>
                      <a:pt x="22665" y="40714"/>
                    </a:cubicBezTo>
                    <a:cubicBezTo>
                      <a:pt x="22667" y="40714"/>
                      <a:pt x="22669" y="40713"/>
                      <a:pt x="22672" y="40710"/>
                    </a:cubicBezTo>
                    <a:cubicBezTo>
                      <a:pt x="22673" y="40709"/>
                      <a:pt x="22674" y="40708"/>
                      <a:pt x="22674" y="40708"/>
                    </a:cubicBezTo>
                    <a:lnTo>
                      <a:pt x="22674" y="40708"/>
                    </a:lnTo>
                    <a:cubicBezTo>
                      <a:pt x="22677" y="40708"/>
                      <a:pt x="22650" y="40750"/>
                      <a:pt x="22672" y="40772"/>
                    </a:cubicBezTo>
                    <a:cubicBezTo>
                      <a:pt x="22684" y="40796"/>
                      <a:pt x="22709" y="40821"/>
                      <a:pt x="22684" y="40833"/>
                    </a:cubicBezTo>
                    <a:cubicBezTo>
                      <a:pt x="22672" y="40846"/>
                      <a:pt x="22635" y="40919"/>
                      <a:pt x="22660" y="40919"/>
                    </a:cubicBezTo>
                    <a:cubicBezTo>
                      <a:pt x="22734" y="40919"/>
                      <a:pt x="22808" y="40919"/>
                      <a:pt x="22881" y="40932"/>
                    </a:cubicBezTo>
                    <a:cubicBezTo>
                      <a:pt x="22906" y="40944"/>
                      <a:pt x="22918" y="41006"/>
                      <a:pt x="22955" y="41018"/>
                    </a:cubicBezTo>
                    <a:cubicBezTo>
                      <a:pt x="22980" y="41030"/>
                      <a:pt x="23005" y="41055"/>
                      <a:pt x="22992" y="41092"/>
                    </a:cubicBezTo>
                    <a:cubicBezTo>
                      <a:pt x="22955" y="41129"/>
                      <a:pt x="22918" y="41166"/>
                      <a:pt x="22881" y="41203"/>
                    </a:cubicBezTo>
                    <a:cubicBezTo>
                      <a:pt x="22862" y="41213"/>
                      <a:pt x="22825" y="41231"/>
                      <a:pt x="22806" y="41231"/>
                    </a:cubicBezTo>
                    <a:cubicBezTo>
                      <a:pt x="22801" y="41231"/>
                      <a:pt x="22798" y="41230"/>
                      <a:pt x="22795" y="41227"/>
                    </a:cubicBezTo>
                    <a:cubicBezTo>
                      <a:pt x="22777" y="41215"/>
                      <a:pt x="22761" y="41209"/>
                      <a:pt x="22747" y="41209"/>
                    </a:cubicBezTo>
                    <a:cubicBezTo>
                      <a:pt x="22734" y="41209"/>
                      <a:pt x="22721" y="41215"/>
                      <a:pt x="22709" y="41227"/>
                    </a:cubicBezTo>
                    <a:cubicBezTo>
                      <a:pt x="22672" y="41227"/>
                      <a:pt x="22647" y="41301"/>
                      <a:pt x="22660" y="41301"/>
                    </a:cubicBezTo>
                    <a:cubicBezTo>
                      <a:pt x="22681" y="41301"/>
                      <a:pt x="22693" y="41329"/>
                      <a:pt x="22719" y="41329"/>
                    </a:cubicBezTo>
                    <a:cubicBezTo>
                      <a:pt x="22724" y="41329"/>
                      <a:pt x="22728" y="41328"/>
                      <a:pt x="22734" y="41326"/>
                    </a:cubicBezTo>
                    <a:lnTo>
                      <a:pt x="22783" y="41326"/>
                    </a:lnTo>
                    <a:cubicBezTo>
                      <a:pt x="22746" y="41326"/>
                      <a:pt x="22734" y="41363"/>
                      <a:pt x="22771" y="41363"/>
                    </a:cubicBezTo>
                    <a:cubicBezTo>
                      <a:pt x="22792" y="41363"/>
                      <a:pt x="22814" y="41402"/>
                      <a:pt x="22845" y="41402"/>
                    </a:cubicBezTo>
                    <a:cubicBezTo>
                      <a:pt x="22849" y="41402"/>
                      <a:pt x="22853" y="41401"/>
                      <a:pt x="22857" y="41400"/>
                    </a:cubicBezTo>
                    <a:cubicBezTo>
                      <a:pt x="22894" y="41400"/>
                      <a:pt x="22894" y="41400"/>
                      <a:pt x="22894" y="41425"/>
                    </a:cubicBezTo>
                    <a:cubicBezTo>
                      <a:pt x="22894" y="41433"/>
                      <a:pt x="22894" y="41442"/>
                      <a:pt x="22907" y="41442"/>
                    </a:cubicBezTo>
                    <a:cubicBezTo>
                      <a:pt x="22912" y="41442"/>
                      <a:pt x="22920" y="41441"/>
                      <a:pt x="22931" y="41437"/>
                    </a:cubicBezTo>
                    <a:cubicBezTo>
                      <a:pt x="22968" y="41425"/>
                      <a:pt x="23017" y="41437"/>
                      <a:pt x="23042" y="41363"/>
                    </a:cubicBezTo>
                    <a:cubicBezTo>
                      <a:pt x="23079" y="41301"/>
                      <a:pt x="23017" y="41203"/>
                      <a:pt x="23079" y="41092"/>
                    </a:cubicBezTo>
                    <a:cubicBezTo>
                      <a:pt x="23128" y="40981"/>
                      <a:pt x="23153" y="40993"/>
                      <a:pt x="23214" y="40981"/>
                    </a:cubicBezTo>
                    <a:cubicBezTo>
                      <a:pt x="23276" y="40956"/>
                      <a:pt x="23387" y="40932"/>
                      <a:pt x="23399" y="40882"/>
                    </a:cubicBezTo>
                    <a:cubicBezTo>
                      <a:pt x="23399" y="40858"/>
                      <a:pt x="23411" y="40833"/>
                      <a:pt x="23424" y="40809"/>
                    </a:cubicBezTo>
                    <a:cubicBezTo>
                      <a:pt x="23431" y="40793"/>
                      <a:pt x="23453" y="40783"/>
                      <a:pt x="23474" y="40783"/>
                    </a:cubicBezTo>
                    <a:cubicBezTo>
                      <a:pt x="23487" y="40783"/>
                      <a:pt x="23500" y="40787"/>
                      <a:pt x="23510" y="40796"/>
                    </a:cubicBezTo>
                    <a:cubicBezTo>
                      <a:pt x="23568" y="40835"/>
                      <a:pt x="23626" y="40881"/>
                      <a:pt x="23642" y="40881"/>
                    </a:cubicBezTo>
                    <a:cubicBezTo>
                      <a:pt x="23647" y="40881"/>
                      <a:pt x="23648" y="40878"/>
                      <a:pt x="23645" y="40870"/>
                    </a:cubicBezTo>
                    <a:cubicBezTo>
                      <a:pt x="23633" y="40821"/>
                      <a:pt x="23485" y="40636"/>
                      <a:pt x="23485" y="40513"/>
                    </a:cubicBezTo>
                    <a:cubicBezTo>
                      <a:pt x="23485" y="40402"/>
                      <a:pt x="23424" y="40229"/>
                      <a:pt x="23510" y="40143"/>
                    </a:cubicBezTo>
                    <a:cubicBezTo>
                      <a:pt x="23596" y="40069"/>
                      <a:pt x="23658" y="40069"/>
                      <a:pt x="23621" y="40020"/>
                    </a:cubicBezTo>
                    <a:cubicBezTo>
                      <a:pt x="23608" y="40003"/>
                      <a:pt x="23596" y="39998"/>
                      <a:pt x="23586" y="39998"/>
                    </a:cubicBezTo>
                    <a:cubicBezTo>
                      <a:pt x="23570" y="39998"/>
                      <a:pt x="23556" y="40010"/>
                      <a:pt x="23543" y="40010"/>
                    </a:cubicBezTo>
                    <a:cubicBezTo>
                      <a:pt x="23540" y="40010"/>
                      <a:pt x="23537" y="40009"/>
                      <a:pt x="23534" y="40008"/>
                    </a:cubicBezTo>
                    <a:cubicBezTo>
                      <a:pt x="23498" y="39995"/>
                      <a:pt x="23510" y="39971"/>
                      <a:pt x="23534" y="39971"/>
                    </a:cubicBezTo>
                    <a:cubicBezTo>
                      <a:pt x="23571" y="39971"/>
                      <a:pt x="23584" y="39971"/>
                      <a:pt x="23584" y="39946"/>
                    </a:cubicBezTo>
                    <a:cubicBezTo>
                      <a:pt x="23584" y="39928"/>
                      <a:pt x="23587" y="39918"/>
                      <a:pt x="23590" y="39918"/>
                    </a:cubicBezTo>
                    <a:cubicBezTo>
                      <a:pt x="23593" y="39918"/>
                      <a:pt x="23596" y="39928"/>
                      <a:pt x="23596" y="39946"/>
                    </a:cubicBezTo>
                    <a:cubicBezTo>
                      <a:pt x="23596" y="39983"/>
                      <a:pt x="23621" y="40008"/>
                      <a:pt x="23658" y="40020"/>
                    </a:cubicBezTo>
                    <a:cubicBezTo>
                      <a:pt x="23671" y="40027"/>
                      <a:pt x="23685" y="40030"/>
                      <a:pt x="23699" y="40030"/>
                    </a:cubicBezTo>
                    <a:cubicBezTo>
                      <a:pt x="23734" y="40030"/>
                      <a:pt x="23767" y="40010"/>
                      <a:pt x="23793" y="39983"/>
                    </a:cubicBezTo>
                    <a:cubicBezTo>
                      <a:pt x="23818" y="39934"/>
                      <a:pt x="23793" y="39749"/>
                      <a:pt x="23818" y="39700"/>
                    </a:cubicBezTo>
                    <a:cubicBezTo>
                      <a:pt x="23843" y="39601"/>
                      <a:pt x="23904" y="39527"/>
                      <a:pt x="23978" y="39478"/>
                    </a:cubicBezTo>
                    <a:cubicBezTo>
                      <a:pt x="24077" y="39429"/>
                      <a:pt x="24237" y="39330"/>
                      <a:pt x="24237" y="39293"/>
                    </a:cubicBezTo>
                    <a:cubicBezTo>
                      <a:pt x="24249" y="39268"/>
                      <a:pt x="24224" y="39219"/>
                      <a:pt x="24200" y="39219"/>
                    </a:cubicBezTo>
                    <a:cubicBezTo>
                      <a:pt x="24175" y="39219"/>
                      <a:pt x="24175" y="39219"/>
                      <a:pt x="24200" y="39194"/>
                    </a:cubicBezTo>
                    <a:cubicBezTo>
                      <a:pt x="24237" y="39170"/>
                      <a:pt x="24274" y="39133"/>
                      <a:pt x="24286" y="39084"/>
                    </a:cubicBezTo>
                    <a:cubicBezTo>
                      <a:pt x="24298" y="39034"/>
                      <a:pt x="24261" y="38973"/>
                      <a:pt x="24212" y="38960"/>
                    </a:cubicBezTo>
                    <a:cubicBezTo>
                      <a:pt x="24151" y="38936"/>
                      <a:pt x="24064" y="38948"/>
                      <a:pt x="24027" y="38923"/>
                    </a:cubicBezTo>
                    <a:cubicBezTo>
                      <a:pt x="23990" y="38899"/>
                      <a:pt x="24003" y="38874"/>
                      <a:pt x="23978" y="38862"/>
                    </a:cubicBezTo>
                    <a:cubicBezTo>
                      <a:pt x="23904" y="38825"/>
                      <a:pt x="23843" y="38751"/>
                      <a:pt x="23843" y="38665"/>
                    </a:cubicBezTo>
                    <a:cubicBezTo>
                      <a:pt x="23843" y="38554"/>
                      <a:pt x="23892" y="38443"/>
                      <a:pt x="23966" y="38357"/>
                    </a:cubicBezTo>
                    <a:cubicBezTo>
                      <a:pt x="24035" y="38299"/>
                      <a:pt x="24160" y="38208"/>
                      <a:pt x="24215" y="38208"/>
                    </a:cubicBezTo>
                    <a:cubicBezTo>
                      <a:pt x="24218" y="38208"/>
                      <a:pt x="24222" y="38208"/>
                      <a:pt x="24224" y="38209"/>
                    </a:cubicBezTo>
                    <a:cubicBezTo>
                      <a:pt x="24262" y="38218"/>
                      <a:pt x="24278" y="38242"/>
                      <a:pt x="24294" y="38242"/>
                    </a:cubicBezTo>
                    <a:cubicBezTo>
                      <a:pt x="24300" y="38242"/>
                      <a:pt x="24305" y="38239"/>
                      <a:pt x="24311" y="38233"/>
                    </a:cubicBezTo>
                    <a:cubicBezTo>
                      <a:pt x="24335" y="38209"/>
                      <a:pt x="24298" y="38086"/>
                      <a:pt x="24348" y="38036"/>
                    </a:cubicBezTo>
                    <a:cubicBezTo>
                      <a:pt x="24385" y="37987"/>
                      <a:pt x="24409" y="37925"/>
                      <a:pt x="24409" y="37864"/>
                    </a:cubicBezTo>
                    <a:cubicBezTo>
                      <a:pt x="24385" y="37814"/>
                      <a:pt x="24360" y="37777"/>
                      <a:pt x="24385" y="37741"/>
                    </a:cubicBezTo>
                    <a:cubicBezTo>
                      <a:pt x="24434" y="37691"/>
                      <a:pt x="24471" y="37642"/>
                      <a:pt x="24520" y="37605"/>
                    </a:cubicBezTo>
                    <a:cubicBezTo>
                      <a:pt x="24569" y="37556"/>
                      <a:pt x="24619" y="37568"/>
                      <a:pt x="24582" y="37531"/>
                    </a:cubicBezTo>
                    <a:cubicBezTo>
                      <a:pt x="24545" y="37494"/>
                      <a:pt x="24496" y="37482"/>
                      <a:pt x="24496" y="37432"/>
                    </a:cubicBezTo>
                    <a:cubicBezTo>
                      <a:pt x="24502" y="37405"/>
                      <a:pt x="24532" y="37397"/>
                      <a:pt x="24561" y="37397"/>
                    </a:cubicBezTo>
                    <a:cubicBezTo>
                      <a:pt x="24584" y="37397"/>
                      <a:pt x="24608" y="37402"/>
                      <a:pt x="24619" y="37408"/>
                    </a:cubicBezTo>
                    <a:cubicBezTo>
                      <a:pt x="24643" y="37420"/>
                      <a:pt x="24693" y="37494"/>
                      <a:pt x="24730" y="37494"/>
                    </a:cubicBezTo>
                    <a:cubicBezTo>
                      <a:pt x="24779" y="37482"/>
                      <a:pt x="24816" y="37420"/>
                      <a:pt x="24804" y="37371"/>
                    </a:cubicBezTo>
                    <a:cubicBezTo>
                      <a:pt x="24791" y="37309"/>
                      <a:pt x="24791" y="37272"/>
                      <a:pt x="24754" y="37272"/>
                    </a:cubicBezTo>
                    <a:cubicBezTo>
                      <a:pt x="24717" y="37272"/>
                      <a:pt x="24693" y="37334"/>
                      <a:pt x="24656" y="37334"/>
                    </a:cubicBezTo>
                    <a:cubicBezTo>
                      <a:pt x="24606" y="37334"/>
                      <a:pt x="24569" y="37322"/>
                      <a:pt x="24533" y="37297"/>
                    </a:cubicBezTo>
                    <a:cubicBezTo>
                      <a:pt x="24483" y="37260"/>
                      <a:pt x="24459" y="37198"/>
                      <a:pt x="24459" y="37137"/>
                    </a:cubicBezTo>
                    <a:cubicBezTo>
                      <a:pt x="24459" y="37038"/>
                      <a:pt x="24422" y="36890"/>
                      <a:pt x="24434" y="36829"/>
                    </a:cubicBezTo>
                    <a:cubicBezTo>
                      <a:pt x="24434" y="36800"/>
                      <a:pt x="24447" y="36788"/>
                      <a:pt x="24467" y="36788"/>
                    </a:cubicBezTo>
                    <a:cubicBezTo>
                      <a:pt x="24481" y="36788"/>
                      <a:pt x="24500" y="36794"/>
                      <a:pt x="24520" y="36804"/>
                    </a:cubicBezTo>
                    <a:cubicBezTo>
                      <a:pt x="24606" y="36866"/>
                      <a:pt x="24717" y="36903"/>
                      <a:pt x="24828" y="36927"/>
                    </a:cubicBezTo>
                    <a:cubicBezTo>
                      <a:pt x="24902" y="36927"/>
                      <a:pt x="24988" y="36903"/>
                      <a:pt x="25050" y="36853"/>
                    </a:cubicBezTo>
                    <a:cubicBezTo>
                      <a:pt x="25087" y="36829"/>
                      <a:pt x="25099" y="36792"/>
                      <a:pt x="25099" y="36755"/>
                    </a:cubicBezTo>
                    <a:cubicBezTo>
                      <a:pt x="25087" y="36706"/>
                      <a:pt x="25075" y="36669"/>
                      <a:pt x="25075" y="36619"/>
                    </a:cubicBezTo>
                    <a:cubicBezTo>
                      <a:pt x="25075" y="36570"/>
                      <a:pt x="25173" y="36447"/>
                      <a:pt x="25173" y="36410"/>
                    </a:cubicBezTo>
                    <a:cubicBezTo>
                      <a:pt x="25173" y="36385"/>
                      <a:pt x="25087" y="36287"/>
                      <a:pt x="25099" y="36213"/>
                    </a:cubicBezTo>
                    <a:cubicBezTo>
                      <a:pt x="25113" y="36165"/>
                      <a:pt x="25138" y="36148"/>
                      <a:pt x="25159" y="36148"/>
                    </a:cubicBezTo>
                    <a:cubicBezTo>
                      <a:pt x="25177" y="36148"/>
                      <a:pt x="25192" y="36159"/>
                      <a:pt x="25198" y="36176"/>
                    </a:cubicBezTo>
                    <a:cubicBezTo>
                      <a:pt x="25198" y="36215"/>
                      <a:pt x="25206" y="36277"/>
                      <a:pt x="25209" y="36277"/>
                    </a:cubicBezTo>
                    <a:cubicBezTo>
                      <a:pt x="25210" y="36277"/>
                      <a:pt x="25210" y="36272"/>
                      <a:pt x="25210" y="36262"/>
                    </a:cubicBezTo>
                    <a:cubicBezTo>
                      <a:pt x="25223" y="36213"/>
                      <a:pt x="25210" y="36213"/>
                      <a:pt x="25309" y="36213"/>
                    </a:cubicBezTo>
                    <a:cubicBezTo>
                      <a:pt x="25444" y="36213"/>
                      <a:pt x="25568" y="36188"/>
                      <a:pt x="25703" y="36139"/>
                    </a:cubicBezTo>
                    <a:cubicBezTo>
                      <a:pt x="25826" y="36114"/>
                      <a:pt x="25962" y="36065"/>
                      <a:pt x="26085" y="36016"/>
                    </a:cubicBezTo>
                    <a:cubicBezTo>
                      <a:pt x="26147" y="35966"/>
                      <a:pt x="26233" y="35954"/>
                      <a:pt x="26245" y="35880"/>
                    </a:cubicBezTo>
                    <a:cubicBezTo>
                      <a:pt x="26270" y="35794"/>
                      <a:pt x="26319" y="35720"/>
                      <a:pt x="26393" y="35658"/>
                    </a:cubicBezTo>
                    <a:cubicBezTo>
                      <a:pt x="26442" y="35621"/>
                      <a:pt x="26467" y="35560"/>
                      <a:pt x="26467" y="35498"/>
                    </a:cubicBezTo>
                    <a:cubicBezTo>
                      <a:pt x="26467" y="35424"/>
                      <a:pt x="26467" y="35375"/>
                      <a:pt x="26405" y="35350"/>
                    </a:cubicBezTo>
                    <a:cubicBezTo>
                      <a:pt x="26356" y="35338"/>
                      <a:pt x="26282" y="35301"/>
                      <a:pt x="26282" y="35239"/>
                    </a:cubicBezTo>
                    <a:cubicBezTo>
                      <a:pt x="26282" y="35178"/>
                      <a:pt x="26356" y="35067"/>
                      <a:pt x="26344" y="35042"/>
                    </a:cubicBezTo>
                    <a:cubicBezTo>
                      <a:pt x="26307" y="34968"/>
                      <a:pt x="26245" y="34907"/>
                      <a:pt x="26159" y="34857"/>
                    </a:cubicBezTo>
                    <a:cubicBezTo>
                      <a:pt x="26085" y="34833"/>
                      <a:pt x="26023" y="34833"/>
                      <a:pt x="26036" y="34771"/>
                    </a:cubicBezTo>
                    <a:cubicBezTo>
                      <a:pt x="26036" y="34734"/>
                      <a:pt x="26060" y="34709"/>
                      <a:pt x="26085" y="34697"/>
                    </a:cubicBezTo>
                    <a:lnTo>
                      <a:pt x="26147" y="34697"/>
                    </a:lnTo>
                    <a:cubicBezTo>
                      <a:pt x="26221" y="34734"/>
                      <a:pt x="26294" y="34746"/>
                      <a:pt x="26381" y="34759"/>
                    </a:cubicBezTo>
                    <a:cubicBezTo>
                      <a:pt x="26405" y="34759"/>
                      <a:pt x="26467" y="34820"/>
                      <a:pt x="26516" y="34845"/>
                    </a:cubicBezTo>
                    <a:cubicBezTo>
                      <a:pt x="26556" y="34865"/>
                      <a:pt x="26572" y="34901"/>
                      <a:pt x="26609" y="34901"/>
                    </a:cubicBezTo>
                    <a:cubicBezTo>
                      <a:pt x="26618" y="34901"/>
                      <a:pt x="26628" y="34899"/>
                      <a:pt x="26639" y="34894"/>
                    </a:cubicBezTo>
                    <a:cubicBezTo>
                      <a:pt x="26689" y="34882"/>
                      <a:pt x="26689" y="34870"/>
                      <a:pt x="26763" y="34870"/>
                    </a:cubicBezTo>
                    <a:cubicBezTo>
                      <a:pt x="26824" y="34870"/>
                      <a:pt x="26854" y="34901"/>
                      <a:pt x="26894" y="34901"/>
                    </a:cubicBezTo>
                    <a:cubicBezTo>
                      <a:pt x="26909" y="34901"/>
                      <a:pt x="26926" y="34896"/>
                      <a:pt x="26947" y="34882"/>
                    </a:cubicBezTo>
                    <a:cubicBezTo>
                      <a:pt x="27021" y="34833"/>
                      <a:pt x="27145" y="34783"/>
                      <a:pt x="27182" y="34697"/>
                    </a:cubicBezTo>
                    <a:cubicBezTo>
                      <a:pt x="27206" y="34648"/>
                      <a:pt x="27231" y="34599"/>
                      <a:pt x="27268" y="34549"/>
                    </a:cubicBezTo>
                    <a:cubicBezTo>
                      <a:pt x="27305" y="34500"/>
                      <a:pt x="27329" y="34463"/>
                      <a:pt x="27366" y="34426"/>
                    </a:cubicBezTo>
                    <a:cubicBezTo>
                      <a:pt x="27428" y="34340"/>
                      <a:pt x="27465" y="34143"/>
                      <a:pt x="27514" y="34069"/>
                    </a:cubicBezTo>
                    <a:cubicBezTo>
                      <a:pt x="27564" y="34007"/>
                      <a:pt x="27613" y="33946"/>
                      <a:pt x="27687" y="33909"/>
                    </a:cubicBezTo>
                    <a:cubicBezTo>
                      <a:pt x="27798" y="33810"/>
                      <a:pt x="27884" y="33699"/>
                      <a:pt x="27958" y="33564"/>
                    </a:cubicBezTo>
                    <a:cubicBezTo>
                      <a:pt x="27995" y="33477"/>
                      <a:pt x="28032" y="33231"/>
                      <a:pt x="28143" y="33132"/>
                    </a:cubicBezTo>
                    <a:cubicBezTo>
                      <a:pt x="28254" y="33021"/>
                      <a:pt x="28364" y="32960"/>
                      <a:pt x="28389" y="32886"/>
                    </a:cubicBezTo>
                    <a:cubicBezTo>
                      <a:pt x="28401" y="32787"/>
                      <a:pt x="28414" y="32701"/>
                      <a:pt x="28426" y="32602"/>
                    </a:cubicBezTo>
                    <a:cubicBezTo>
                      <a:pt x="28438" y="32516"/>
                      <a:pt x="28377" y="32430"/>
                      <a:pt x="28401" y="32307"/>
                    </a:cubicBezTo>
                    <a:cubicBezTo>
                      <a:pt x="28426" y="32233"/>
                      <a:pt x="28438" y="32159"/>
                      <a:pt x="28438" y="32085"/>
                    </a:cubicBezTo>
                    <a:cubicBezTo>
                      <a:pt x="28438" y="32036"/>
                      <a:pt x="28401" y="32060"/>
                      <a:pt x="28426" y="32011"/>
                    </a:cubicBezTo>
                    <a:cubicBezTo>
                      <a:pt x="28451" y="31974"/>
                      <a:pt x="28500" y="32011"/>
                      <a:pt x="28549" y="31962"/>
                    </a:cubicBezTo>
                    <a:cubicBezTo>
                      <a:pt x="28611" y="31876"/>
                      <a:pt x="28672" y="31789"/>
                      <a:pt x="28746" y="31715"/>
                    </a:cubicBezTo>
                    <a:cubicBezTo>
                      <a:pt x="28783" y="31691"/>
                      <a:pt x="28820" y="31654"/>
                      <a:pt x="28857" y="31629"/>
                    </a:cubicBezTo>
                    <a:cubicBezTo>
                      <a:pt x="28894" y="31617"/>
                      <a:pt x="29017" y="31506"/>
                      <a:pt x="29079" y="31506"/>
                    </a:cubicBezTo>
                    <a:cubicBezTo>
                      <a:pt x="29137" y="31506"/>
                      <a:pt x="29202" y="31558"/>
                      <a:pt x="29222" y="31558"/>
                    </a:cubicBezTo>
                    <a:cubicBezTo>
                      <a:pt x="29228" y="31558"/>
                      <a:pt x="29230" y="31554"/>
                      <a:pt x="29227" y="31543"/>
                    </a:cubicBezTo>
                    <a:cubicBezTo>
                      <a:pt x="29215" y="31494"/>
                      <a:pt x="29165" y="31494"/>
                      <a:pt x="29190" y="31457"/>
                    </a:cubicBezTo>
                    <a:cubicBezTo>
                      <a:pt x="29215" y="31432"/>
                      <a:pt x="29276" y="31432"/>
                      <a:pt x="29338" y="31395"/>
                    </a:cubicBezTo>
                    <a:cubicBezTo>
                      <a:pt x="29412" y="31370"/>
                      <a:pt x="29412" y="31346"/>
                      <a:pt x="29387" y="31321"/>
                    </a:cubicBezTo>
                    <a:cubicBezTo>
                      <a:pt x="29375" y="31296"/>
                      <a:pt x="29436" y="31284"/>
                      <a:pt x="29449" y="31272"/>
                    </a:cubicBezTo>
                    <a:cubicBezTo>
                      <a:pt x="29453" y="31264"/>
                      <a:pt x="29455" y="31261"/>
                      <a:pt x="29457" y="31261"/>
                    </a:cubicBezTo>
                    <a:cubicBezTo>
                      <a:pt x="29461" y="31261"/>
                      <a:pt x="29461" y="31276"/>
                      <a:pt x="29461" y="31284"/>
                    </a:cubicBezTo>
                    <a:cubicBezTo>
                      <a:pt x="29461" y="31299"/>
                      <a:pt x="29478" y="31305"/>
                      <a:pt x="29507" y="31305"/>
                    </a:cubicBezTo>
                    <a:cubicBezTo>
                      <a:pt x="29527" y="31305"/>
                      <a:pt x="29554" y="31302"/>
                      <a:pt x="29584" y="31296"/>
                    </a:cubicBezTo>
                    <a:cubicBezTo>
                      <a:pt x="29658" y="31284"/>
                      <a:pt x="29695" y="31223"/>
                      <a:pt x="29732" y="31210"/>
                    </a:cubicBezTo>
                    <a:cubicBezTo>
                      <a:pt x="29739" y="31208"/>
                      <a:pt x="29744" y="31208"/>
                      <a:pt x="29747" y="31208"/>
                    </a:cubicBezTo>
                    <a:cubicBezTo>
                      <a:pt x="29769" y="31208"/>
                      <a:pt x="29734" y="31237"/>
                      <a:pt x="29744" y="31247"/>
                    </a:cubicBezTo>
                    <a:cubicBezTo>
                      <a:pt x="29753" y="31265"/>
                      <a:pt x="29787" y="31282"/>
                      <a:pt x="29836" y="31282"/>
                    </a:cubicBezTo>
                    <a:cubicBezTo>
                      <a:pt x="29856" y="31282"/>
                      <a:pt x="29879" y="31279"/>
                      <a:pt x="29905" y="31272"/>
                    </a:cubicBezTo>
                    <a:cubicBezTo>
                      <a:pt x="29991" y="31235"/>
                      <a:pt x="30040" y="31272"/>
                      <a:pt x="30040" y="31198"/>
                    </a:cubicBezTo>
                    <a:cubicBezTo>
                      <a:pt x="30040" y="31124"/>
                      <a:pt x="30139" y="31050"/>
                      <a:pt x="30176" y="31025"/>
                    </a:cubicBezTo>
                    <a:cubicBezTo>
                      <a:pt x="30225" y="30976"/>
                      <a:pt x="30250" y="30914"/>
                      <a:pt x="30250" y="30841"/>
                    </a:cubicBezTo>
                    <a:cubicBezTo>
                      <a:pt x="30262" y="30754"/>
                      <a:pt x="30299" y="30680"/>
                      <a:pt x="30373" y="30619"/>
                    </a:cubicBezTo>
                    <a:cubicBezTo>
                      <a:pt x="30422" y="30557"/>
                      <a:pt x="30459" y="30483"/>
                      <a:pt x="30496" y="30409"/>
                    </a:cubicBezTo>
                    <a:cubicBezTo>
                      <a:pt x="30521" y="30360"/>
                      <a:pt x="30533" y="30360"/>
                      <a:pt x="30558" y="30311"/>
                    </a:cubicBezTo>
                    <a:cubicBezTo>
                      <a:pt x="30570" y="30212"/>
                      <a:pt x="30570" y="30126"/>
                      <a:pt x="30558" y="30040"/>
                    </a:cubicBezTo>
                    <a:cubicBezTo>
                      <a:pt x="30558" y="29966"/>
                      <a:pt x="30582" y="29892"/>
                      <a:pt x="30632" y="29830"/>
                    </a:cubicBezTo>
                    <a:cubicBezTo>
                      <a:pt x="30656" y="29806"/>
                      <a:pt x="30718" y="29806"/>
                      <a:pt x="30718" y="29695"/>
                    </a:cubicBezTo>
                    <a:cubicBezTo>
                      <a:pt x="30706" y="29559"/>
                      <a:pt x="30718" y="29436"/>
                      <a:pt x="30742" y="29313"/>
                    </a:cubicBezTo>
                    <a:cubicBezTo>
                      <a:pt x="30792" y="29202"/>
                      <a:pt x="30742" y="28968"/>
                      <a:pt x="30742" y="28832"/>
                    </a:cubicBezTo>
                    <a:cubicBezTo>
                      <a:pt x="30742" y="28709"/>
                      <a:pt x="30742" y="28598"/>
                      <a:pt x="30755" y="28475"/>
                    </a:cubicBezTo>
                    <a:cubicBezTo>
                      <a:pt x="30779" y="28426"/>
                      <a:pt x="30829" y="28426"/>
                      <a:pt x="30792" y="28389"/>
                    </a:cubicBezTo>
                    <a:cubicBezTo>
                      <a:pt x="30761" y="28348"/>
                      <a:pt x="30739" y="28324"/>
                      <a:pt x="30746" y="28324"/>
                    </a:cubicBezTo>
                    <a:cubicBezTo>
                      <a:pt x="30748" y="28324"/>
                      <a:pt x="30751" y="28325"/>
                      <a:pt x="30755" y="28327"/>
                    </a:cubicBezTo>
                    <a:cubicBezTo>
                      <a:pt x="30785" y="28327"/>
                      <a:pt x="30832" y="28385"/>
                      <a:pt x="30841" y="28385"/>
                    </a:cubicBezTo>
                    <a:cubicBezTo>
                      <a:pt x="30843" y="28385"/>
                      <a:pt x="30843" y="28383"/>
                      <a:pt x="30841" y="28376"/>
                    </a:cubicBezTo>
                    <a:cubicBezTo>
                      <a:pt x="30831" y="28346"/>
                      <a:pt x="30837" y="28308"/>
                      <a:pt x="30840" y="28308"/>
                    </a:cubicBezTo>
                    <a:lnTo>
                      <a:pt x="30840" y="28308"/>
                    </a:lnTo>
                    <a:cubicBezTo>
                      <a:pt x="30841" y="28308"/>
                      <a:pt x="30841" y="28310"/>
                      <a:pt x="30841" y="28315"/>
                    </a:cubicBezTo>
                    <a:cubicBezTo>
                      <a:pt x="30841" y="28324"/>
                      <a:pt x="30843" y="28326"/>
                      <a:pt x="30846" y="28326"/>
                    </a:cubicBezTo>
                    <a:cubicBezTo>
                      <a:pt x="30850" y="28326"/>
                      <a:pt x="30855" y="28323"/>
                      <a:pt x="30863" y="28323"/>
                    </a:cubicBezTo>
                    <a:cubicBezTo>
                      <a:pt x="30867" y="28323"/>
                      <a:pt x="30872" y="28324"/>
                      <a:pt x="30878" y="28327"/>
                    </a:cubicBezTo>
                    <a:cubicBezTo>
                      <a:pt x="30890" y="28339"/>
                      <a:pt x="30899" y="28350"/>
                      <a:pt x="30910" y="28350"/>
                    </a:cubicBezTo>
                    <a:cubicBezTo>
                      <a:pt x="30922" y="28350"/>
                      <a:pt x="30938" y="28336"/>
                      <a:pt x="30964" y="28290"/>
                    </a:cubicBezTo>
                    <a:cubicBezTo>
                      <a:pt x="31014" y="28204"/>
                      <a:pt x="31063" y="28105"/>
                      <a:pt x="31124" y="27982"/>
                    </a:cubicBezTo>
                    <a:cubicBezTo>
                      <a:pt x="31149" y="27871"/>
                      <a:pt x="31223" y="27773"/>
                      <a:pt x="31309" y="27711"/>
                    </a:cubicBezTo>
                    <a:cubicBezTo>
                      <a:pt x="31383" y="27662"/>
                      <a:pt x="31445" y="27600"/>
                      <a:pt x="31482" y="27526"/>
                    </a:cubicBezTo>
                    <a:cubicBezTo>
                      <a:pt x="31593" y="27378"/>
                      <a:pt x="31679" y="27230"/>
                      <a:pt x="31728" y="27058"/>
                    </a:cubicBezTo>
                    <a:cubicBezTo>
                      <a:pt x="31777" y="26861"/>
                      <a:pt x="31753" y="26651"/>
                      <a:pt x="31691" y="26466"/>
                    </a:cubicBezTo>
                    <a:cubicBezTo>
                      <a:pt x="31630" y="26146"/>
                      <a:pt x="31667" y="26084"/>
                      <a:pt x="31531" y="26084"/>
                    </a:cubicBezTo>
                    <a:cubicBezTo>
                      <a:pt x="31517" y="26086"/>
                      <a:pt x="31503" y="26086"/>
                      <a:pt x="31490" y="26086"/>
                    </a:cubicBezTo>
                    <a:cubicBezTo>
                      <a:pt x="31368" y="26086"/>
                      <a:pt x="31250" y="26039"/>
                      <a:pt x="31161" y="25961"/>
                    </a:cubicBezTo>
                    <a:cubicBezTo>
                      <a:pt x="31087" y="25850"/>
                      <a:pt x="30989" y="25764"/>
                      <a:pt x="30890" y="25678"/>
                    </a:cubicBezTo>
                    <a:cubicBezTo>
                      <a:pt x="30792" y="25616"/>
                      <a:pt x="30582" y="25456"/>
                      <a:pt x="30471" y="25444"/>
                    </a:cubicBezTo>
                    <a:cubicBezTo>
                      <a:pt x="30382" y="25444"/>
                      <a:pt x="30343" y="25495"/>
                      <a:pt x="30253" y="25495"/>
                    </a:cubicBezTo>
                    <a:cubicBezTo>
                      <a:pt x="30245" y="25495"/>
                      <a:pt x="30235" y="25494"/>
                      <a:pt x="30225" y="25493"/>
                    </a:cubicBezTo>
                    <a:cubicBezTo>
                      <a:pt x="30077" y="25456"/>
                      <a:pt x="29942" y="25407"/>
                      <a:pt x="29818" y="25345"/>
                    </a:cubicBezTo>
                    <a:cubicBezTo>
                      <a:pt x="29802" y="25337"/>
                      <a:pt x="29786" y="25334"/>
                      <a:pt x="29770" y="25334"/>
                    </a:cubicBezTo>
                    <a:cubicBezTo>
                      <a:pt x="29718" y="25334"/>
                      <a:pt x="29674" y="25373"/>
                      <a:pt x="29646" y="25382"/>
                    </a:cubicBezTo>
                    <a:cubicBezTo>
                      <a:pt x="29609" y="25382"/>
                      <a:pt x="29498" y="25284"/>
                      <a:pt x="29473" y="25247"/>
                    </a:cubicBezTo>
                    <a:cubicBezTo>
                      <a:pt x="29436" y="25173"/>
                      <a:pt x="29375" y="25123"/>
                      <a:pt x="29301" y="25086"/>
                    </a:cubicBezTo>
                    <a:cubicBezTo>
                      <a:pt x="29190" y="25037"/>
                      <a:pt x="28919" y="24889"/>
                      <a:pt x="28845" y="24865"/>
                    </a:cubicBezTo>
                    <a:cubicBezTo>
                      <a:pt x="28808" y="24858"/>
                      <a:pt x="28756" y="24846"/>
                      <a:pt x="28706" y="24846"/>
                    </a:cubicBezTo>
                    <a:cubicBezTo>
                      <a:pt x="28657" y="24846"/>
                      <a:pt x="28611" y="24858"/>
                      <a:pt x="28586" y="24902"/>
                    </a:cubicBezTo>
                    <a:cubicBezTo>
                      <a:pt x="28549" y="25000"/>
                      <a:pt x="28488" y="25086"/>
                      <a:pt x="28414" y="25160"/>
                    </a:cubicBezTo>
                    <a:cubicBezTo>
                      <a:pt x="28364" y="25197"/>
                      <a:pt x="28327" y="25259"/>
                      <a:pt x="28315" y="25321"/>
                    </a:cubicBezTo>
                    <a:cubicBezTo>
                      <a:pt x="28302" y="25340"/>
                      <a:pt x="28289" y="25353"/>
                      <a:pt x="28279" y="25353"/>
                    </a:cubicBezTo>
                    <a:cubicBezTo>
                      <a:pt x="28271" y="25353"/>
                      <a:pt x="28266" y="25343"/>
                      <a:pt x="28266" y="25321"/>
                    </a:cubicBezTo>
                    <a:cubicBezTo>
                      <a:pt x="28254" y="25284"/>
                      <a:pt x="28241" y="25259"/>
                      <a:pt x="28217" y="25247"/>
                    </a:cubicBezTo>
                    <a:cubicBezTo>
                      <a:pt x="28192" y="25222"/>
                      <a:pt x="28180" y="25197"/>
                      <a:pt x="28167" y="25185"/>
                    </a:cubicBezTo>
                    <a:cubicBezTo>
                      <a:pt x="28153" y="25170"/>
                      <a:pt x="28129" y="25151"/>
                      <a:pt x="28110" y="25151"/>
                    </a:cubicBezTo>
                    <a:cubicBezTo>
                      <a:pt x="28097" y="25151"/>
                      <a:pt x="28086" y="25160"/>
                      <a:pt x="28081" y="25185"/>
                    </a:cubicBezTo>
                    <a:cubicBezTo>
                      <a:pt x="28072" y="25222"/>
                      <a:pt x="28076" y="25265"/>
                      <a:pt x="28069" y="25265"/>
                    </a:cubicBezTo>
                    <a:cubicBezTo>
                      <a:pt x="28067" y="25265"/>
                      <a:pt x="28063" y="25259"/>
                      <a:pt x="28056" y="25247"/>
                    </a:cubicBezTo>
                    <a:cubicBezTo>
                      <a:pt x="28044" y="25222"/>
                      <a:pt x="28019" y="25197"/>
                      <a:pt x="28007" y="25173"/>
                    </a:cubicBezTo>
                    <a:cubicBezTo>
                      <a:pt x="27982" y="25148"/>
                      <a:pt x="27982" y="25136"/>
                      <a:pt x="27958" y="25099"/>
                    </a:cubicBezTo>
                    <a:cubicBezTo>
                      <a:pt x="27933" y="25049"/>
                      <a:pt x="27921" y="25013"/>
                      <a:pt x="27933" y="24963"/>
                    </a:cubicBezTo>
                    <a:cubicBezTo>
                      <a:pt x="27933" y="24926"/>
                      <a:pt x="27933" y="24852"/>
                      <a:pt x="27917" y="24852"/>
                    </a:cubicBezTo>
                    <a:cubicBezTo>
                      <a:pt x="27912" y="24852"/>
                      <a:pt x="27905" y="24859"/>
                      <a:pt x="27896" y="24877"/>
                    </a:cubicBezTo>
                    <a:cubicBezTo>
                      <a:pt x="27859" y="24939"/>
                      <a:pt x="27810" y="25049"/>
                      <a:pt x="27748" y="25074"/>
                    </a:cubicBezTo>
                    <a:cubicBezTo>
                      <a:pt x="27732" y="25078"/>
                      <a:pt x="27721" y="25081"/>
                      <a:pt x="27716" y="25081"/>
                    </a:cubicBezTo>
                    <a:cubicBezTo>
                      <a:pt x="27705" y="25081"/>
                      <a:pt x="27716" y="25070"/>
                      <a:pt x="27748" y="25037"/>
                    </a:cubicBezTo>
                    <a:cubicBezTo>
                      <a:pt x="27810" y="25000"/>
                      <a:pt x="27847" y="24939"/>
                      <a:pt x="27872" y="24865"/>
                    </a:cubicBezTo>
                    <a:cubicBezTo>
                      <a:pt x="27872" y="24836"/>
                      <a:pt x="27850" y="24824"/>
                      <a:pt x="27830" y="24824"/>
                    </a:cubicBezTo>
                    <a:cubicBezTo>
                      <a:pt x="27816" y="24824"/>
                      <a:pt x="27803" y="24830"/>
                      <a:pt x="27798" y="24840"/>
                    </a:cubicBezTo>
                    <a:cubicBezTo>
                      <a:pt x="27785" y="24877"/>
                      <a:pt x="27748" y="25000"/>
                      <a:pt x="27687" y="25025"/>
                    </a:cubicBezTo>
                    <a:cubicBezTo>
                      <a:pt x="27669" y="25035"/>
                      <a:pt x="27659" y="25040"/>
                      <a:pt x="27654" y="25040"/>
                    </a:cubicBezTo>
                    <a:cubicBezTo>
                      <a:pt x="27641" y="25040"/>
                      <a:pt x="27664" y="25011"/>
                      <a:pt x="27699" y="24976"/>
                    </a:cubicBezTo>
                    <a:cubicBezTo>
                      <a:pt x="27748" y="24939"/>
                      <a:pt x="27736" y="24889"/>
                      <a:pt x="27761" y="24828"/>
                    </a:cubicBezTo>
                    <a:cubicBezTo>
                      <a:pt x="27785" y="24766"/>
                      <a:pt x="27822" y="24778"/>
                      <a:pt x="27847" y="24717"/>
                    </a:cubicBezTo>
                    <a:cubicBezTo>
                      <a:pt x="27872" y="24655"/>
                      <a:pt x="27847" y="24643"/>
                      <a:pt x="27884" y="24631"/>
                    </a:cubicBezTo>
                    <a:cubicBezTo>
                      <a:pt x="27921" y="24631"/>
                      <a:pt x="27958" y="24594"/>
                      <a:pt x="27982" y="24557"/>
                    </a:cubicBezTo>
                    <a:cubicBezTo>
                      <a:pt x="27990" y="24541"/>
                      <a:pt x="28013" y="24525"/>
                      <a:pt x="28032" y="24525"/>
                    </a:cubicBezTo>
                    <a:cubicBezTo>
                      <a:pt x="28042" y="24525"/>
                      <a:pt x="28052" y="24531"/>
                      <a:pt x="28056" y="24544"/>
                    </a:cubicBezTo>
                    <a:cubicBezTo>
                      <a:pt x="28061" y="24557"/>
                      <a:pt x="28068" y="24563"/>
                      <a:pt x="28076" y="24563"/>
                    </a:cubicBezTo>
                    <a:cubicBezTo>
                      <a:pt x="28092" y="24563"/>
                      <a:pt x="28110" y="24544"/>
                      <a:pt x="28118" y="24520"/>
                    </a:cubicBezTo>
                    <a:cubicBezTo>
                      <a:pt x="28143" y="24495"/>
                      <a:pt x="28143" y="24446"/>
                      <a:pt x="28118" y="24421"/>
                    </a:cubicBezTo>
                    <a:cubicBezTo>
                      <a:pt x="28093" y="24384"/>
                      <a:pt x="28167" y="24323"/>
                      <a:pt x="28167" y="24249"/>
                    </a:cubicBezTo>
                    <a:cubicBezTo>
                      <a:pt x="28167" y="24175"/>
                      <a:pt x="28081" y="24125"/>
                      <a:pt x="28007" y="24101"/>
                    </a:cubicBezTo>
                    <a:cubicBezTo>
                      <a:pt x="27933" y="24064"/>
                      <a:pt x="27921" y="23891"/>
                      <a:pt x="27909" y="23793"/>
                    </a:cubicBezTo>
                    <a:cubicBezTo>
                      <a:pt x="27896" y="23682"/>
                      <a:pt x="27909" y="23559"/>
                      <a:pt x="27847" y="23509"/>
                    </a:cubicBezTo>
                    <a:cubicBezTo>
                      <a:pt x="27835" y="23485"/>
                      <a:pt x="27810" y="23472"/>
                      <a:pt x="27798" y="23460"/>
                    </a:cubicBezTo>
                    <a:cubicBezTo>
                      <a:pt x="27736" y="23423"/>
                      <a:pt x="27674" y="23374"/>
                      <a:pt x="27613" y="23324"/>
                    </a:cubicBezTo>
                    <a:cubicBezTo>
                      <a:pt x="27551" y="23263"/>
                      <a:pt x="27477" y="23140"/>
                      <a:pt x="27391" y="23103"/>
                    </a:cubicBezTo>
                    <a:cubicBezTo>
                      <a:pt x="27342" y="23078"/>
                      <a:pt x="27292" y="23066"/>
                      <a:pt x="27231" y="23041"/>
                    </a:cubicBezTo>
                    <a:cubicBezTo>
                      <a:pt x="27157" y="23016"/>
                      <a:pt x="27083" y="22992"/>
                      <a:pt x="27009" y="22979"/>
                    </a:cubicBezTo>
                    <a:lnTo>
                      <a:pt x="26837" y="22979"/>
                    </a:lnTo>
                    <a:cubicBezTo>
                      <a:pt x="26760" y="23001"/>
                      <a:pt x="26751" y="23043"/>
                      <a:pt x="26724" y="23043"/>
                    </a:cubicBezTo>
                    <a:cubicBezTo>
                      <a:pt x="26721" y="23043"/>
                      <a:pt x="26717" y="23042"/>
                      <a:pt x="26713" y="23041"/>
                    </a:cubicBezTo>
                    <a:cubicBezTo>
                      <a:pt x="26708" y="23043"/>
                      <a:pt x="26703" y="23044"/>
                      <a:pt x="26699" y="23044"/>
                    </a:cubicBezTo>
                    <a:cubicBezTo>
                      <a:pt x="26667" y="23044"/>
                      <a:pt x="26638" y="23011"/>
                      <a:pt x="26627" y="22979"/>
                    </a:cubicBezTo>
                    <a:cubicBezTo>
                      <a:pt x="26609" y="22944"/>
                      <a:pt x="26598" y="22915"/>
                      <a:pt x="26584" y="22915"/>
                    </a:cubicBezTo>
                    <a:cubicBezTo>
                      <a:pt x="26579" y="22915"/>
                      <a:pt x="26573" y="22920"/>
                      <a:pt x="26566" y="22930"/>
                    </a:cubicBezTo>
                    <a:cubicBezTo>
                      <a:pt x="26556" y="22958"/>
                      <a:pt x="26540" y="22993"/>
                      <a:pt x="26512" y="22993"/>
                    </a:cubicBezTo>
                    <a:cubicBezTo>
                      <a:pt x="26502" y="22993"/>
                      <a:pt x="26492" y="22989"/>
                      <a:pt x="26479" y="22979"/>
                    </a:cubicBezTo>
                    <a:lnTo>
                      <a:pt x="26455" y="22967"/>
                    </a:lnTo>
                    <a:cubicBezTo>
                      <a:pt x="26405" y="22943"/>
                      <a:pt x="26368" y="22906"/>
                      <a:pt x="26344" y="22856"/>
                    </a:cubicBezTo>
                    <a:cubicBezTo>
                      <a:pt x="26270" y="22770"/>
                      <a:pt x="26221" y="22782"/>
                      <a:pt x="26171" y="22733"/>
                    </a:cubicBezTo>
                    <a:cubicBezTo>
                      <a:pt x="26122" y="22684"/>
                      <a:pt x="26134" y="22634"/>
                      <a:pt x="26085" y="22573"/>
                    </a:cubicBezTo>
                    <a:cubicBezTo>
                      <a:pt x="26011" y="22437"/>
                      <a:pt x="25913" y="22339"/>
                      <a:pt x="25777" y="22265"/>
                    </a:cubicBezTo>
                    <a:cubicBezTo>
                      <a:pt x="25771" y="22259"/>
                      <a:pt x="25765" y="22256"/>
                      <a:pt x="25758" y="22256"/>
                    </a:cubicBezTo>
                    <a:cubicBezTo>
                      <a:pt x="25752" y="22256"/>
                      <a:pt x="25746" y="22259"/>
                      <a:pt x="25740" y="22265"/>
                    </a:cubicBezTo>
                    <a:cubicBezTo>
                      <a:pt x="25703" y="22259"/>
                      <a:pt x="25666" y="22256"/>
                      <a:pt x="25629" y="22256"/>
                    </a:cubicBezTo>
                    <a:cubicBezTo>
                      <a:pt x="25592" y="22256"/>
                      <a:pt x="25555" y="22259"/>
                      <a:pt x="25518" y="22265"/>
                    </a:cubicBezTo>
                    <a:cubicBezTo>
                      <a:pt x="25500" y="22269"/>
                      <a:pt x="25466" y="22272"/>
                      <a:pt x="25433" y="22272"/>
                    </a:cubicBezTo>
                    <a:cubicBezTo>
                      <a:pt x="25376" y="22272"/>
                      <a:pt x="25323" y="22264"/>
                      <a:pt x="25370" y="22240"/>
                    </a:cubicBezTo>
                    <a:cubicBezTo>
                      <a:pt x="25444" y="22203"/>
                      <a:pt x="25481" y="22228"/>
                      <a:pt x="25494" y="22142"/>
                    </a:cubicBezTo>
                    <a:cubicBezTo>
                      <a:pt x="25506" y="22068"/>
                      <a:pt x="25555" y="22031"/>
                      <a:pt x="25494" y="21994"/>
                    </a:cubicBezTo>
                    <a:cubicBezTo>
                      <a:pt x="25437" y="21949"/>
                      <a:pt x="25391" y="21894"/>
                      <a:pt x="25365" y="21894"/>
                    </a:cubicBezTo>
                    <a:cubicBezTo>
                      <a:pt x="25363" y="21894"/>
                      <a:pt x="25360" y="21894"/>
                      <a:pt x="25358" y="21895"/>
                    </a:cubicBezTo>
                    <a:cubicBezTo>
                      <a:pt x="25326" y="21906"/>
                      <a:pt x="25349" y="21935"/>
                      <a:pt x="25340" y="21935"/>
                    </a:cubicBezTo>
                    <a:cubicBezTo>
                      <a:pt x="25339" y="21935"/>
                      <a:pt x="25337" y="21934"/>
                      <a:pt x="25333" y="21932"/>
                    </a:cubicBezTo>
                    <a:cubicBezTo>
                      <a:pt x="25321" y="21920"/>
                      <a:pt x="25284" y="21908"/>
                      <a:pt x="25272" y="21871"/>
                    </a:cubicBezTo>
                    <a:cubicBezTo>
                      <a:pt x="25269" y="21865"/>
                      <a:pt x="25266" y="21862"/>
                      <a:pt x="25263" y="21862"/>
                    </a:cubicBezTo>
                    <a:cubicBezTo>
                      <a:pt x="25253" y="21862"/>
                      <a:pt x="25241" y="21889"/>
                      <a:pt x="25223" y="21908"/>
                    </a:cubicBezTo>
                    <a:cubicBezTo>
                      <a:pt x="25218" y="21917"/>
                      <a:pt x="25215" y="21921"/>
                      <a:pt x="25213" y="21921"/>
                    </a:cubicBezTo>
                    <a:cubicBezTo>
                      <a:pt x="25210" y="21921"/>
                      <a:pt x="25210" y="21910"/>
                      <a:pt x="25210" y="21895"/>
                    </a:cubicBezTo>
                    <a:cubicBezTo>
                      <a:pt x="25198" y="21846"/>
                      <a:pt x="25173" y="21809"/>
                      <a:pt x="25136" y="21797"/>
                    </a:cubicBezTo>
                    <a:cubicBezTo>
                      <a:pt x="25103" y="21797"/>
                      <a:pt x="25079" y="21848"/>
                      <a:pt x="25066" y="21848"/>
                    </a:cubicBezTo>
                    <a:cubicBezTo>
                      <a:pt x="25065" y="21848"/>
                      <a:pt x="25063" y="21847"/>
                      <a:pt x="25062" y="21846"/>
                    </a:cubicBezTo>
                    <a:cubicBezTo>
                      <a:pt x="25038" y="21834"/>
                      <a:pt x="25050" y="21809"/>
                      <a:pt x="25062" y="21772"/>
                    </a:cubicBezTo>
                    <a:cubicBezTo>
                      <a:pt x="25087" y="21735"/>
                      <a:pt x="25013" y="21735"/>
                      <a:pt x="25062" y="21698"/>
                    </a:cubicBezTo>
                    <a:cubicBezTo>
                      <a:pt x="25124" y="21661"/>
                      <a:pt x="25259" y="21698"/>
                      <a:pt x="25235" y="21649"/>
                    </a:cubicBezTo>
                    <a:cubicBezTo>
                      <a:pt x="25220" y="21627"/>
                      <a:pt x="25210" y="21622"/>
                      <a:pt x="25188" y="21622"/>
                    </a:cubicBezTo>
                    <a:cubicBezTo>
                      <a:pt x="25173" y="21622"/>
                      <a:pt x="25154" y="21624"/>
                      <a:pt x="25124" y="21624"/>
                    </a:cubicBezTo>
                    <a:cubicBezTo>
                      <a:pt x="25084" y="21624"/>
                      <a:pt x="25026" y="21616"/>
                      <a:pt x="24966" y="21616"/>
                    </a:cubicBezTo>
                    <a:cubicBezTo>
                      <a:pt x="24897" y="21616"/>
                      <a:pt x="24825" y="21627"/>
                      <a:pt x="24779" y="21673"/>
                    </a:cubicBezTo>
                    <a:cubicBezTo>
                      <a:pt x="24704" y="21748"/>
                      <a:pt x="24639" y="21814"/>
                      <a:pt x="24582" y="21814"/>
                    </a:cubicBezTo>
                    <a:cubicBezTo>
                      <a:pt x="24574" y="21814"/>
                      <a:pt x="24565" y="21812"/>
                      <a:pt x="24557" y="21809"/>
                    </a:cubicBezTo>
                    <a:cubicBezTo>
                      <a:pt x="24483" y="21809"/>
                      <a:pt x="24409" y="21784"/>
                      <a:pt x="24348" y="21747"/>
                    </a:cubicBezTo>
                    <a:cubicBezTo>
                      <a:pt x="24311" y="21710"/>
                      <a:pt x="24274" y="21649"/>
                      <a:pt x="24224" y="21649"/>
                    </a:cubicBezTo>
                    <a:cubicBezTo>
                      <a:pt x="24163" y="21649"/>
                      <a:pt x="23929" y="21686"/>
                      <a:pt x="23855" y="21686"/>
                    </a:cubicBezTo>
                    <a:cubicBezTo>
                      <a:pt x="23769" y="21686"/>
                      <a:pt x="23744" y="21686"/>
                      <a:pt x="23732" y="21624"/>
                    </a:cubicBezTo>
                    <a:cubicBezTo>
                      <a:pt x="23719" y="21550"/>
                      <a:pt x="23682" y="21415"/>
                      <a:pt x="23608" y="21415"/>
                    </a:cubicBezTo>
                    <a:cubicBezTo>
                      <a:pt x="23559" y="21409"/>
                      <a:pt x="23513" y="21405"/>
                      <a:pt x="23467" y="21405"/>
                    </a:cubicBezTo>
                    <a:cubicBezTo>
                      <a:pt x="23421" y="21405"/>
                      <a:pt x="23374" y="21409"/>
                      <a:pt x="23325" y="21415"/>
                    </a:cubicBezTo>
                    <a:cubicBezTo>
                      <a:pt x="23239" y="21439"/>
                      <a:pt x="23128" y="21501"/>
                      <a:pt x="23103" y="21513"/>
                    </a:cubicBezTo>
                    <a:cubicBezTo>
                      <a:pt x="23079" y="21526"/>
                      <a:pt x="22968" y="21587"/>
                      <a:pt x="22968" y="21636"/>
                    </a:cubicBezTo>
                    <a:cubicBezTo>
                      <a:pt x="22968" y="21698"/>
                      <a:pt x="23103" y="21858"/>
                      <a:pt x="23091" y="21908"/>
                    </a:cubicBezTo>
                    <a:cubicBezTo>
                      <a:pt x="23091" y="21957"/>
                      <a:pt x="23079" y="22105"/>
                      <a:pt x="23017" y="22105"/>
                    </a:cubicBezTo>
                    <a:cubicBezTo>
                      <a:pt x="22955" y="22105"/>
                      <a:pt x="22820" y="21932"/>
                      <a:pt x="22820" y="21895"/>
                    </a:cubicBezTo>
                    <a:cubicBezTo>
                      <a:pt x="22820" y="21846"/>
                      <a:pt x="22943" y="21686"/>
                      <a:pt x="22943" y="21649"/>
                    </a:cubicBezTo>
                    <a:cubicBezTo>
                      <a:pt x="22943" y="21599"/>
                      <a:pt x="22857" y="21513"/>
                      <a:pt x="22844" y="21476"/>
                    </a:cubicBezTo>
                    <a:lnTo>
                      <a:pt x="22844" y="21464"/>
                    </a:lnTo>
                    <a:cubicBezTo>
                      <a:pt x="22857" y="21402"/>
                      <a:pt x="22906" y="21365"/>
                      <a:pt x="22955" y="21341"/>
                    </a:cubicBezTo>
                    <a:cubicBezTo>
                      <a:pt x="23005" y="21328"/>
                      <a:pt x="23103" y="21230"/>
                      <a:pt x="23054" y="21193"/>
                    </a:cubicBezTo>
                    <a:cubicBezTo>
                      <a:pt x="23029" y="21168"/>
                      <a:pt x="22995" y="21156"/>
                      <a:pt x="22962" y="21156"/>
                    </a:cubicBezTo>
                    <a:cubicBezTo>
                      <a:pt x="22928" y="21156"/>
                      <a:pt x="22894" y="21168"/>
                      <a:pt x="22869" y="21193"/>
                    </a:cubicBezTo>
                    <a:cubicBezTo>
                      <a:pt x="22832" y="21230"/>
                      <a:pt x="22795" y="21291"/>
                      <a:pt x="22771" y="21304"/>
                    </a:cubicBezTo>
                    <a:cubicBezTo>
                      <a:pt x="22746" y="21316"/>
                      <a:pt x="22709" y="21341"/>
                      <a:pt x="22684" y="21365"/>
                    </a:cubicBezTo>
                    <a:cubicBezTo>
                      <a:pt x="22660" y="21378"/>
                      <a:pt x="22610" y="21476"/>
                      <a:pt x="22573" y="21489"/>
                    </a:cubicBezTo>
                    <a:cubicBezTo>
                      <a:pt x="22567" y="21490"/>
                      <a:pt x="22560" y="21491"/>
                      <a:pt x="22552" y="21491"/>
                    </a:cubicBezTo>
                    <a:cubicBezTo>
                      <a:pt x="22520" y="21491"/>
                      <a:pt x="22474" y="21481"/>
                      <a:pt x="22433" y="21481"/>
                    </a:cubicBezTo>
                    <a:cubicBezTo>
                      <a:pt x="22398" y="21481"/>
                      <a:pt x="22367" y="21488"/>
                      <a:pt x="22352" y="21513"/>
                    </a:cubicBezTo>
                    <a:cubicBezTo>
                      <a:pt x="22331" y="21566"/>
                      <a:pt x="22310" y="21645"/>
                      <a:pt x="22281" y="21645"/>
                    </a:cubicBezTo>
                    <a:cubicBezTo>
                      <a:pt x="22276" y="21645"/>
                      <a:pt x="22271" y="21642"/>
                      <a:pt x="22265" y="21636"/>
                    </a:cubicBezTo>
                    <a:cubicBezTo>
                      <a:pt x="22241" y="21599"/>
                      <a:pt x="22253" y="21563"/>
                      <a:pt x="22216" y="21550"/>
                    </a:cubicBezTo>
                    <a:cubicBezTo>
                      <a:pt x="22209" y="21548"/>
                      <a:pt x="22203" y="21547"/>
                      <a:pt x="22196" y="21547"/>
                    </a:cubicBezTo>
                    <a:cubicBezTo>
                      <a:pt x="22166" y="21547"/>
                      <a:pt x="22138" y="21567"/>
                      <a:pt x="22118" y="21587"/>
                    </a:cubicBezTo>
                    <a:cubicBezTo>
                      <a:pt x="22068" y="21636"/>
                      <a:pt x="22031" y="21698"/>
                      <a:pt x="22007" y="21772"/>
                    </a:cubicBezTo>
                    <a:cubicBezTo>
                      <a:pt x="21994" y="21858"/>
                      <a:pt x="22019" y="21932"/>
                      <a:pt x="21970" y="21994"/>
                    </a:cubicBezTo>
                    <a:cubicBezTo>
                      <a:pt x="21883" y="22068"/>
                      <a:pt x="21809" y="22154"/>
                      <a:pt x="21760" y="22240"/>
                    </a:cubicBezTo>
                    <a:cubicBezTo>
                      <a:pt x="21725" y="22322"/>
                      <a:pt x="21723" y="22426"/>
                      <a:pt x="21702" y="22426"/>
                    </a:cubicBezTo>
                    <a:cubicBezTo>
                      <a:pt x="21701" y="22426"/>
                      <a:pt x="21700" y="22426"/>
                      <a:pt x="21699" y="22425"/>
                    </a:cubicBezTo>
                    <a:cubicBezTo>
                      <a:pt x="21674" y="22413"/>
                      <a:pt x="21588" y="22228"/>
                      <a:pt x="21538" y="22166"/>
                    </a:cubicBezTo>
                    <a:cubicBezTo>
                      <a:pt x="21490" y="22118"/>
                      <a:pt x="21433" y="22069"/>
                      <a:pt x="21412" y="22069"/>
                    </a:cubicBezTo>
                    <a:cubicBezTo>
                      <a:pt x="21406" y="22069"/>
                      <a:pt x="21403" y="22072"/>
                      <a:pt x="21403" y="22080"/>
                    </a:cubicBezTo>
                    <a:cubicBezTo>
                      <a:pt x="21403" y="22087"/>
                      <a:pt x="21398" y="22090"/>
                      <a:pt x="21390" y="22090"/>
                    </a:cubicBezTo>
                    <a:cubicBezTo>
                      <a:pt x="21370" y="22090"/>
                      <a:pt x="21331" y="22070"/>
                      <a:pt x="21304" y="22043"/>
                    </a:cubicBezTo>
                    <a:cubicBezTo>
                      <a:pt x="21230" y="22006"/>
                      <a:pt x="21156" y="21981"/>
                      <a:pt x="21083" y="21969"/>
                    </a:cubicBezTo>
                    <a:cubicBezTo>
                      <a:pt x="21074" y="21967"/>
                      <a:pt x="21065" y="21966"/>
                      <a:pt x="21057" y="21966"/>
                    </a:cubicBezTo>
                    <a:cubicBezTo>
                      <a:pt x="21021" y="21966"/>
                      <a:pt x="20992" y="21988"/>
                      <a:pt x="20972" y="22018"/>
                    </a:cubicBezTo>
                    <a:cubicBezTo>
                      <a:pt x="20922" y="22055"/>
                      <a:pt x="20873" y="22080"/>
                      <a:pt x="20824" y="22117"/>
                    </a:cubicBezTo>
                    <a:cubicBezTo>
                      <a:pt x="20799" y="22117"/>
                      <a:pt x="20799" y="22154"/>
                      <a:pt x="20738" y="22154"/>
                    </a:cubicBezTo>
                    <a:cubicBezTo>
                      <a:pt x="20721" y="22158"/>
                      <a:pt x="20698" y="22161"/>
                      <a:pt x="20673" y="22161"/>
                    </a:cubicBezTo>
                    <a:cubicBezTo>
                      <a:pt x="20623" y="22161"/>
                      <a:pt x="20565" y="22150"/>
                      <a:pt x="20540" y="22117"/>
                    </a:cubicBezTo>
                    <a:cubicBezTo>
                      <a:pt x="20491" y="22080"/>
                      <a:pt x="20442" y="22068"/>
                      <a:pt x="20393" y="22055"/>
                    </a:cubicBezTo>
                    <a:cubicBezTo>
                      <a:pt x="20368" y="22055"/>
                      <a:pt x="20343" y="22018"/>
                      <a:pt x="20306" y="21969"/>
                    </a:cubicBezTo>
                    <a:cubicBezTo>
                      <a:pt x="20294" y="21944"/>
                      <a:pt x="20269" y="21908"/>
                      <a:pt x="20257" y="21871"/>
                    </a:cubicBezTo>
                    <a:cubicBezTo>
                      <a:pt x="20220" y="21821"/>
                      <a:pt x="20121" y="21723"/>
                      <a:pt x="20060" y="21624"/>
                    </a:cubicBezTo>
                    <a:cubicBezTo>
                      <a:pt x="20035" y="21599"/>
                      <a:pt x="20023" y="21563"/>
                      <a:pt x="20011" y="21538"/>
                    </a:cubicBezTo>
                    <a:cubicBezTo>
                      <a:pt x="19986" y="21464"/>
                      <a:pt x="20060" y="21378"/>
                      <a:pt x="20072" y="21267"/>
                    </a:cubicBezTo>
                    <a:cubicBezTo>
                      <a:pt x="20097" y="21131"/>
                      <a:pt x="20109" y="20996"/>
                      <a:pt x="20121" y="20860"/>
                    </a:cubicBezTo>
                    <a:cubicBezTo>
                      <a:pt x="20121" y="20762"/>
                      <a:pt x="20195" y="20675"/>
                      <a:pt x="20195" y="20589"/>
                    </a:cubicBezTo>
                    <a:cubicBezTo>
                      <a:pt x="20183" y="20503"/>
                      <a:pt x="20195" y="20491"/>
                      <a:pt x="20195" y="20454"/>
                    </a:cubicBezTo>
                    <a:cubicBezTo>
                      <a:pt x="20195" y="20429"/>
                      <a:pt x="20195" y="20429"/>
                      <a:pt x="20171" y="20417"/>
                    </a:cubicBezTo>
                    <a:cubicBezTo>
                      <a:pt x="20158" y="20417"/>
                      <a:pt x="20146" y="20404"/>
                      <a:pt x="20134" y="20404"/>
                    </a:cubicBezTo>
                    <a:cubicBezTo>
                      <a:pt x="20072" y="20392"/>
                      <a:pt x="19998" y="20269"/>
                      <a:pt x="19924" y="20219"/>
                    </a:cubicBezTo>
                    <a:cubicBezTo>
                      <a:pt x="19859" y="20187"/>
                      <a:pt x="19787" y="20170"/>
                      <a:pt x="19718" y="20170"/>
                    </a:cubicBezTo>
                    <a:cubicBezTo>
                      <a:pt x="19683" y="20170"/>
                      <a:pt x="19649" y="20174"/>
                      <a:pt x="19616" y="20183"/>
                    </a:cubicBezTo>
                    <a:cubicBezTo>
                      <a:pt x="19510" y="20204"/>
                      <a:pt x="19450" y="20261"/>
                      <a:pt x="19380" y="20261"/>
                    </a:cubicBezTo>
                    <a:cubicBezTo>
                      <a:pt x="19369" y="20261"/>
                      <a:pt x="19357" y="20260"/>
                      <a:pt x="19345" y="20256"/>
                    </a:cubicBezTo>
                    <a:cubicBezTo>
                      <a:pt x="19268" y="20234"/>
                      <a:pt x="19250" y="20193"/>
                      <a:pt x="19186" y="20193"/>
                    </a:cubicBezTo>
                    <a:cubicBezTo>
                      <a:pt x="19178" y="20193"/>
                      <a:pt x="19170" y="20194"/>
                      <a:pt x="19160" y="20195"/>
                    </a:cubicBezTo>
                    <a:cubicBezTo>
                      <a:pt x="19073" y="20206"/>
                      <a:pt x="19034" y="20246"/>
                      <a:pt x="18974" y="20246"/>
                    </a:cubicBezTo>
                    <a:cubicBezTo>
                      <a:pt x="18967" y="20246"/>
                      <a:pt x="18959" y="20245"/>
                      <a:pt x="18951" y="20244"/>
                    </a:cubicBezTo>
                    <a:lnTo>
                      <a:pt x="18926" y="20232"/>
                    </a:lnTo>
                    <a:cubicBezTo>
                      <a:pt x="18889" y="20219"/>
                      <a:pt x="18865" y="20195"/>
                      <a:pt x="18840" y="20183"/>
                    </a:cubicBezTo>
                    <a:cubicBezTo>
                      <a:pt x="18815" y="20158"/>
                      <a:pt x="18815" y="20133"/>
                      <a:pt x="18865" y="20109"/>
                    </a:cubicBezTo>
                    <a:cubicBezTo>
                      <a:pt x="18951" y="20022"/>
                      <a:pt x="19000" y="19899"/>
                      <a:pt x="19000" y="19764"/>
                    </a:cubicBezTo>
                    <a:cubicBezTo>
                      <a:pt x="18988" y="19677"/>
                      <a:pt x="19013" y="19591"/>
                      <a:pt x="19062" y="19517"/>
                    </a:cubicBezTo>
                    <a:cubicBezTo>
                      <a:pt x="19111" y="19443"/>
                      <a:pt x="19136" y="19357"/>
                      <a:pt x="19148" y="19271"/>
                    </a:cubicBezTo>
                    <a:cubicBezTo>
                      <a:pt x="19148" y="19209"/>
                      <a:pt x="19111" y="19012"/>
                      <a:pt x="19185" y="18901"/>
                    </a:cubicBezTo>
                    <a:cubicBezTo>
                      <a:pt x="19259" y="18803"/>
                      <a:pt x="19333" y="18741"/>
                      <a:pt x="19333" y="18679"/>
                    </a:cubicBezTo>
                    <a:cubicBezTo>
                      <a:pt x="19321" y="18618"/>
                      <a:pt x="19333" y="18556"/>
                      <a:pt x="19197" y="18556"/>
                    </a:cubicBezTo>
                    <a:cubicBezTo>
                      <a:pt x="19049" y="18568"/>
                      <a:pt x="18606" y="18605"/>
                      <a:pt x="18520" y="18716"/>
                    </a:cubicBezTo>
                    <a:cubicBezTo>
                      <a:pt x="18446" y="18815"/>
                      <a:pt x="18483" y="19024"/>
                      <a:pt x="18446" y="19086"/>
                    </a:cubicBezTo>
                    <a:cubicBezTo>
                      <a:pt x="18384" y="19172"/>
                      <a:pt x="18323" y="19246"/>
                      <a:pt x="18261" y="19332"/>
                    </a:cubicBezTo>
                    <a:cubicBezTo>
                      <a:pt x="18249" y="19345"/>
                      <a:pt x="18273" y="19406"/>
                      <a:pt x="18236" y="19431"/>
                    </a:cubicBezTo>
                    <a:cubicBezTo>
                      <a:pt x="18232" y="19432"/>
                      <a:pt x="18228" y="19433"/>
                      <a:pt x="18224" y="19433"/>
                    </a:cubicBezTo>
                    <a:cubicBezTo>
                      <a:pt x="18191" y="19433"/>
                      <a:pt x="18156" y="19393"/>
                      <a:pt x="18101" y="19382"/>
                    </a:cubicBezTo>
                    <a:cubicBezTo>
                      <a:pt x="17978" y="19382"/>
                      <a:pt x="17854" y="19406"/>
                      <a:pt x="17743" y="19456"/>
                    </a:cubicBezTo>
                    <a:cubicBezTo>
                      <a:pt x="17667" y="19481"/>
                      <a:pt x="17613" y="19519"/>
                      <a:pt x="17571" y="19519"/>
                    </a:cubicBezTo>
                    <a:cubicBezTo>
                      <a:pt x="17553" y="19519"/>
                      <a:pt x="17537" y="19511"/>
                      <a:pt x="17522" y="19493"/>
                    </a:cubicBezTo>
                    <a:cubicBezTo>
                      <a:pt x="17460" y="19443"/>
                      <a:pt x="17435" y="19382"/>
                      <a:pt x="17349" y="19357"/>
                    </a:cubicBezTo>
                    <a:cubicBezTo>
                      <a:pt x="17263" y="19345"/>
                      <a:pt x="17127" y="19345"/>
                      <a:pt x="17090" y="19184"/>
                    </a:cubicBezTo>
                    <a:cubicBezTo>
                      <a:pt x="17053" y="19061"/>
                      <a:pt x="17004" y="18950"/>
                      <a:pt x="16930" y="18852"/>
                    </a:cubicBezTo>
                    <a:cubicBezTo>
                      <a:pt x="16856" y="18704"/>
                      <a:pt x="16807" y="18556"/>
                      <a:pt x="16782" y="18396"/>
                    </a:cubicBezTo>
                    <a:cubicBezTo>
                      <a:pt x="16745" y="18248"/>
                      <a:pt x="16733" y="18088"/>
                      <a:pt x="16758" y="17940"/>
                    </a:cubicBezTo>
                    <a:cubicBezTo>
                      <a:pt x="16745" y="17829"/>
                      <a:pt x="16745" y="17706"/>
                      <a:pt x="16745" y="17595"/>
                    </a:cubicBezTo>
                    <a:cubicBezTo>
                      <a:pt x="16758" y="17509"/>
                      <a:pt x="16869" y="17423"/>
                      <a:pt x="16881" y="17312"/>
                    </a:cubicBezTo>
                    <a:cubicBezTo>
                      <a:pt x="16881" y="17275"/>
                      <a:pt x="16881" y="17250"/>
                      <a:pt x="16881" y="17225"/>
                    </a:cubicBezTo>
                    <a:cubicBezTo>
                      <a:pt x="16869" y="17102"/>
                      <a:pt x="16795" y="16917"/>
                      <a:pt x="16782" y="16856"/>
                    </a:cubicBezTo>
                    <a:cubicBezTo>
                      <a:pt x="16777" y="16825"/>
                      <a:pt x="16779" y="16820"/>
                      <a:pt x="16784" y="16820"/>
                    </a:cubicBezTo>
                    <a:cubicBezTo>
                      <a:pt x="16787" y="16820"/>
                      <a:pt x="16792" y="16821"/>
                      <a:pt x="16797" y="16821"/>
                    </a:cubicBezTo>
                    <a:cubicBezTo>
                      <a:pt x="16806" y="16821"/>
                      <a:pt x="16818" y="16817"/>
                      <a:pt x="16832" y="16794"/>
                    </a:cubicBezTo>
                    <a:cubicBezTo>
                      <a:pt x="16869" y="16733"/>
                      <a:pt x="16819" y="16708"/>
                      <a:pt x="16844" y="16671"/>
                    </a:cubicBezTo>
                    <a:cubicBezTo>
                      <a:pt x="16869" y="16646"/>
                      <a:pt x="16893" y="16659"/>
                      <a:pt x="16918" y="16622"/>
                    </a:cubicBezTo>
                    <a:cubicBezTo>
                      <a:pt x="16955" y="16597"/>
                      <a:pt x="17078" y="16535"/>
                      <a:pt x="17078" y="16474"/>
                    </a:cubicBezTo>
                    <a:cubicBezTo>
                      <a:pt x="17078" y="16435"/>
                      <a:pt x="17085" y="16420"/>
                      <a:pt x="17095" y="16420"/>
                    </a:cubicBezTo>
                    <a:cubicBezTo>
                      <a:pt x="17104" y="16420"/>
                      <a:pt x="17116" y="16432"/>
                      <a:pt x="17127" y="16449"/>
                    </a:cubicBezTo>
                    <a:cubicBezTo>
                      <a:pt x="17130" y="16452"/>
                      <a:pt x="17135" y="16453"/>
                      <a:pt x="17141" y="16453"/>
                    </a:cubicBezTo>
                    <a:cubicBezTo>
                      <a:pt x="17184" y="16453"/>
                      <a:pt x="17298" y="16380"/>
                      <a:pt x="17374" y="16326"/>
                    </a:cubicBezTo>
                    <a:cubicBezTo>
                      <a:pt x="17448" y="16277"/>
                      <a:pt x="17509" y="16215"/>
                      <a:pt x="17460" y="16190"/>
                    </a:cubicBezTo>
                    <a:cubicBezTo>
                      <a:pt x="17429" y="16170"/>
                      <a:pt x="17372" y="16123"/>
                      <a:pt x="17398" y="16123"/>
                    </a:cubicBezTo>
                    <a:cubicBezTo>
                      <a:pt x="17403" y="16123"/>
                      <a:pt x="17411" y="16125"/>
                      <a:pt x="17423" y="16129"/>
                    </a:cubicBezTo>
                    <a:cubicBezTo>
                      <a:pt x="17477" y="16138"/>
                      <a:pt x="17492" y="16167"/>
                      <a:pt x="17520" y="16167"/>
                    </a:cubicBezTo>
                    <a:cubicBezTo>
                      <a:pt x="17530" y="16167"/>
                      <a:pt x="17542" y="16163"/>
                      <a:pt x="17559" y="16153"/>
                    </a:cubicBezTo>
                    <a:cubicBezTo>
                      <a:pt x="17620" y="16116"/>
                      <a:pt x="17633" y="16067"/>
                      <a:pt x="17719" y="16067"/>
                    </a:cubicBezTo>
                    <a:cubicBezTo>
                      <a:pt x="17817" y="16067"/>
                      <a:pt x="17891" y="16067"/>
                      <a:pt x="17941" y="16129"/>
                    </a:cubicBezTo>
                    <a:cubicBezTo>
                      <a:pt x="17974" y="16162"/>
                      <a:pt x="17996" y="16174"/>
                      <a:pt x="18015" y="16174"/>
                    </a:cubicBezTo>
                    <a:cubicBezTo>
                      <a:pt x="18032" y="16174"/>
                      <a:pt x="18047" y="16165"/>
                      <a:pt x="18064" y="16153"/>
                    </a:cubicBezTo>
                    <a:cubicBezTo>
                      <a:pt x="18090" y="16136"/>
                      <a:pt x="18121" y="16113"/>
                      <a:pt x="18159" y="16113"/>
                    </a:cubicBezTo>
                    <a:cubicBezTo>
                      <a:pt x="18175" y="16113"/>
                      <a:pt x="18193" y="16118"/>
                      <a:pt x="18212" y="16129"/>
                    </a:cubicBezTo>
                    <a:cubicBezTo>
                      <a:pt x="18282" y="16164"/>
                      <a:pt x="18330" y="16265"/>
                      <a:pt x="18387" y="16265"/>
                    </a:cubicBezTo>
                    <a:cubicBezTo>
                      <a:pt x="18390" y="16265"/>
                      <a:pt x="18393" y="16265"/>
                      <a:pt x="18396" y="16264"/>
                    </a:cubicBezTo>
                    <a:cubicBezTo>
                      <a:pt x="18455" y="16264"/>
                      <a:pt x="18548" y="16140"/>
                      <a:pt x="18588" y="16140"/>
                    </a:cubicBezTo>
                    <a:cubicBezTo>
                      <a:pt x="18590" y="16140"/>
                      <a:pt x="18592" y="16141"/>
                      <a:pt x="18594" y="16141"/>
                    </a:cubicBezTo>
                    <a:cubicBezTo>
                      <a:pt x="18631" y="16166"/>
                      <a:pt x="18754" y="16289"/>
                      <a:pt x="18741" y="16314"/>
                    </a:cubicBezTo>
                    <a:cubicBezTo>
                      <a:pt x="18739" y="16318"/>
                      <a:pt x="18739" y="16320"/>
                      <a:pt x="18742" y="16320"/>
                    </a:cubicBezTo>
                    <a:cubicBezTo>
                      <a:pt x="18751" y="16320"/>
                      <a:pt x="18793" y="16284"/>
                      <a:pt x="18803" y="16264"/>
                    </a:cubicBezTo>
                    <a:cubicBezTo>
                      <a:pt x="18815" y="16252"/>
                      <a:pt x="18803" y="16264"/>
                      <a:pt x="18778" y="16227"/>
                    </a:cubicBezTo>
                    <a:cubicBezTo>
                      <a:pt x="18741" y="16190"/>
                      <a:pt x="18655" y="16141"/>
                      <a:pt x="18692" y="16116"/>
                    </a:cubicBezTo>
                    <a:cubicBezTo>
                      <a:pt x="18729" y="16092"/>
                      <a:pt x="18741" y="16116"/>
                      <a:pt x="18705" y="16080"/>
                    </a:cubicBezTo>
                    <a:cubicBezTo>
                      <a:pt x="18692" y="16055"/>
                      <a:pt x="18680" y="16030"/>
                      <a:pt x="18680" y="15993"/>
                    </a:cubicBezTo>
                    <a:cubicBezTo>
                      <a:pt x="18680" y="15978"/>
                      <a:pt x="18670" y="15968"/>
                      <a:pt x="18657" y="15968"/>
                    </a:cubicBezTo>
                    <a:cubicBezTo>
                      <a:pt x="18649" y="15968"/>
                      <a:pt x="18640" y="15972"/>
                      <a:pt x="18631" y="15981"/>
                    </a:cubicBezTo>
                    <a:cubicBezTo>
                      <a:pt x="18620" y="15986"/>
                      <a:pt x="18586" y="15992"/>
                      <a:pt x="18553" y="15992"/>
                    </a:cubicBezTo>
                    <a:cubicBezTo>
                      <a:pt x="18512" y="15992"/>
                      <a:pt x="18470" y="15984"/>
                      <a:pt x="18470" y="15956"/>
                    </a:cubicBezTo>
                    <a:cubicBezTo>
                      <a:pt x="18481" y="15926"/>
                      <a:pt x="18516" y="15904"/>
                      <a:pt x="18548" y="15904"/>
                    </a:cubicBezTo>
                    <a:cubicBezTo>
                      <a:pt x="18555" y="15904"/>
                      <a:pt x="18562" y="15905"/>
                      <a:pt x="18569" y="15907"/>
                    </a:cubicBezTo>
                    <a:cubicBezTo>
                      <a:pt x="18596" y="15925"/>
                      <a:pt x="18603" y="15957"/>
                      <a:pt x="18641" y="15957"/>
                    </a:cubicBezTo>
                    <a:cubicBezTo>
                      <a:pt x="18654" y="15957"/>
                      <a:pt x="18670" y="15953"/>
                      <a:pt x="18692" y="15944"/>
                    </a:cubicBezTo>
                    <a:cubicBezTo>
                      <a:pt x="18766" y="15919"/>
                      <a:pt x="18852" y="15907"/>
                      <a:pt x="18939" y="15907"/>
                    </a:cubicBezTo>
                    <a:cubicBezTo>
                      <a:pt x="18991" y="15907"/>
                      <a:pt x="19035" y="15880"/>
                      <a:pt x="19062" y="15880"/>
                    </a:cubicBezTo>
                    <a:cubicBezTo>
                      <a:pt x="19067" y="15880"/>
                      <a:pt x="19071" y="15881"/>
                      <a:pt x="19074" y="15882"/>
                    </a:cubicBezTo>
                    <a:cubicBezTo>
                      <a:pt x="19099" y="15895"/>
                      <a:pt x="19074" y="15932"/>
                      <a:pt x="19111" y="15932"/>
                    </a:cubicBezTo>
                    <a:cubicBezTo>
                      <a:pt x="19148" y="15932"/>
                      <a:pt x="19210" y="15907"/>
                      <a:pt x="19296" y="15907"/>
                    </a:cubicBezTo>
                    <a:cubicBezTo>
                      <a:pt x="19333" y="15907"/>
                      <a:pt x="19385" y="15901"/>
                      <a:pt x="19436" y="15901"/>
                    </a:cubicBezTo>
                    <a:cubicBezTo>
                      <a:pt x="19487" y="15901"/>
                      <a:pt x="19536" y="15907"/>
                      <a:pt x="19567" y="15932"/>
                    </a:cubicBezTo>
                    <a:cubicBezTo>
                      <a:pt x="19629" y="15981"/>
                      <a:pt x="19653" y="16055"/>
                      <a:pt x="19690" y="16080"/>
                    </a:cubicBezTo>
                    <a:cubicBezTo>
                      <a:pt x="19716" y="16097"/>
                      <a:pt x="19730" y="16114"/>
                      <a:pt x="19758" y="16114"/>
                    </a:cubicBezTo>
                    <a:cubicBezTo>
                      <a:pt x="19769" y="16114"/>
                      <a:pt x="19783" y="16111"/>
                      <a:pt x="19801" y="16104"/>
                    </a:cubicBezTo>
                    <a:cubicBezTo>
                      <a:pt x="19863" y="16080"/>
                      <a:pt x="19961" y="15993"/>
                      <a:pt x="19986" y="15993"/>
                    </a:cubicBezTo>
                    <a:cubicBezTo>
                      <a:pt x="20011" y="16006"/>
                      <a:pt x="20097" y="16153"/>
                      <a:pt x="20158" y="16203"/>
                    </a:cubicBezTo>
                    <a:cubicBezTo>
                      <a:pt x="20220" y="16252"/>
                      <a:pt x="20331" y="16351"/>
                      <a:pt x="20319" y="16400"/>
                    </a:cubicBezTo>
                    <a:cubicBezTo>
                      <a:pt x="20319" y="16461"/>
                      <a:pt x="20294" y="16560"/>
                      <a:pt x="20294" y="16597"/>
                    </a:cubicBezTo>
                    <a:cubicBezTo>
                      <a:pt x="20294" y="16634"/>
                      <a:pt x="20343" y="16671"/>
                      <a:pt x="20356" y="16696"/>
                    </a:cubicBezTo>
                    <a:cubicBezTo>
                      <a:pt x="20359" y="16702"/>
                      <a:pt x="20359" y="16703"/>
                      <a:pt x="20357" y="16703"/>
                    </a:cubicBezTo>
                    <a:cubicBezTo>
                      <a:pt x="20355" y="16703"/>
                      <a:pt x="20352" y="16702"/>
                      <a:pt x="20348" y="16702"/>
                    </a:cubicBezTo>
                    <a:cubicBezTo>
                      <a:pt x="20340" y="16702"/>
                      <a:pt x="20331" y="16708"/>
                      <a:pt x="20331" y="16745"/>
                    </a:cubicBezTo>
                    <a:cubicBezTo>
                      <a:pt x="20331" y="16819"/>
                      <a:pt x="20331" y="16880"/>
                      <a:pt x="20380" y="16930"/>
                    </a:cubicBezTo>
                    <a:cubicBezTo>
                      <a:pt x="20429" y="16979"/>
                      <a:pt x="20466" y="16954"/>
                      <a:pt x="20466" y="16991"/>
                    </a:cubicBezTo>
                    <a:cubicBezTo>
                      <a:pt x="20466" y="17011"/>
                      <a:pt x="20470" y="17015"/>
                      <a:pt x="20476" y="17015"/>
                    </a:cubicBezTo>
                    <a:cubicBezTo>
                      <a:pt x="20480" y="17015"/>
                      <a:pt x="20484" y="17013"/>
                      <a:pt x="20488" y="17013"/>
                    </a:cubicBezTo>
                    <a:cubicBezTo>
                      <a:pt x="20494" y="17013"/>
                      <a:pt x="20499" y="17016"/>
                      <a:pt x="20503" y="17028"/>
                    </a:cubicBezTo>
                    <a:cubicBezTo>
                      <a:pt x="20516" y="17053"/>
                      <a:pt x="20491" y="17115"/>
                      <a:pt x="20503" y="17176"/>
                    </a:cubicBezTo>
                    <a:cubicBezTo>
                      <a:pt x="20528" y="17250"/>
                      <a:pt x="20602" y="17250"/>
                      <a:pt x="20627" y="17287"/>
                    </a:cubicBezTo>
                    <a:cubicBezTo>
                      <a:pt x="20651" y="17361"/>
                      <a:pt x="20688" y="17435"/>
                      <a:pt x="20725" y="17496"/>
                    </a:cubicBezTo>
                    <a:cubicBezTo>
                      <a:pt x="20727" y="17497"/>
                      <a:pt x="20729" y="17498"/>
                      <a:pt x="20731" y="17498"/>
                    </a:cubicBezTo>
                    <a:cubicBezTo>
                      <a:pt x="20755" y="17498"/>
                      <a:pt x="20793" y="17446"/>
                      <a:pt x="20808" y="17446"/>
                    </a:cubicBezTo>
                    <a:cubicBezTo>
                      <a:pt x="20809" y="17446"/>
                      <a:pt x="20811" y="17446"/>
                      <a:pt x="20811" y="17447"/>
                    </a:cubicBezTo>
                    <a:cubicBezTo>
                      <a:pt x="20836" y="17460"/>
                      <a:pt x="20811" y="17509"/>
                      <a:pt x="20811" y="17533"/>
                    </a:cubicBezTo>
                    <a:cubicBezTo>
                      <a:pt x="20811" y="17538"/>
                      <a:pt x="20816" y="17541"/>
                      <a:pt x="20823" y="17541"/>
                    </a:cubicBezTo>
                    <a:cubicBezTo>
                      <a:pt x="20834" y="17541"/>
                      <a:pt x="20848" y="17532"/>
                      <a:pt x="20848" y="17509"/>
                    </a:cubicBezTo>
                    <a:cubicBezTo>
                      <a:pt x="20848" y="17423"/>
                      <a:pt x="20861" y="17349"/>
                      <a:pt x="20898" y="17262"/>
                    </a:cubicBezTo>
                    <a:cubicBezTo>
                      <a:pt x="20947" y="17115"/>
                      <a:pt x="20947" y="16942"/>
                      <a:pt x="20885" y="16794"/>
                    </a:cubicBezTo>
                    <a:cubicBezTo>
                      <a:pt x="20836" y="16696"/>
                      <a:pt x="20799" y="16597"/>
                      <a:pt x="20774" y="16486"/>
                    </a:cubicBezTo>
                    <a:cubicBezTo>
                      <a:pt x="20750" y="16363"/>
                      <a:pt x="20713" y="16252"/>
                      <a:pt x="20664" y="16129"/>
                    </a:cubicBezTo>
                    <a:cubicBezTo>
                      <a:pt x="20602" y="15993"/>
                      <a:pt x="20577" y="15833"/>
                      <a:pt x="20577" y="15685"/>
                    </a:cubicBezTo>
                    <a:cubicBezTo>
                      <a:pt x="20602" y="15562"/>
                      <a:pt x="20651" y="15463"/>
                      <a:pt x="20725" y="15365"/>
                    </a:cubicBezTo>
                    <a:cubicBezTo>
                      <a:pt x="20774" y="15266"/>
                      <a:pt x="20898" y="15217"/>
                      <a:pt x="20935" y="15168"/>
                    </a:cubicBezTo>
                    <a:cubicBezTo>
                      <a:pt x="20996" y="15131"/>
                      <a:pt x="21046" y="15069"/>
                      <a:pt x="21095" y="15020"/>
                    </a:cubicBezTo>
                    <a:cubicBezTo>
                      <a:pt x="21132" y="14971"/>
                      <a:pt x="21107" y="14958"/>
                      <a:pt x="21144" y="14934"/>
                    </a:cubicBezTo>
                    <a:cubicBezTo>
                      <a:pt x="21193" y="14884"/>
                      <a:pt x="21243" y="14847"/>
                      <a:pt x="21304" y="14823"/>
                    </a:cubicBezTo>
                    <a:cubicBezTo>
                      <a:pt x="21354" y="14786"/>
                      <a:pt x="21403" y="14786"/>
                      <a:pt x="21428" y="14761"/>
                    </a:cubicBezTo>
                    <a:cubicBezTo>
                      <a:pt x="21489" y="14687"/>
                      <a:pt x="21551" y="14626"/>
                      <a:pt x="21625" y="14564"/>
                    </a:cubicBezTo>
                    <a:cubicBezTo>
                      <a:pt x="21686" y="14539"/>
                      <a:pt x="21773" y="14564"/>
                      <a:pt x="21809" y="14527"/>
                    </a:cubicBezTo>
                    <a:cubicBezTo>
                      <a:pt x="21831" y="14494"/>
                      <a:pt x="21854" y="14451"/>
                      <a:pt x="21832" y="14451"/>
                    </a:cubicBezTo>
                    <a:cubicBezTo>
                      <a:pt x="21829" y="14451"/>
                      <a:pt x="21826" y="14452"/>
                      <a:pt x="21822" y="14453"/>
                    </a:cubicBezTo>
                    <a:cubicBezTo>
                      <a:pt x="21782" y="14473"/>
                      <a:pt x="21692" y="14493"/>
                      <a:pt x="21667" y="14493"/>
                    </a:cubicBezTo>
                    <a:cubicBezTo>
                      <a:pt x="21662" y="14493"/>
                      <a:pt x="21659" y="14492"/>
                      <a:pt x="21662" y="14490"/>
                    </a:cubicBezTo>
                    <a:cubicBezTo>
                      <a:pt x="21674" y="14465"/>
                      <a:pt x="21723" y="14465"/>
                      <a:pt x="21736" y="14441"/>
                    </a:cubicBezTo>
                    <a:cubicBezTo>
                      <a:pt x="21736" y="14404"/>
                      <a:pt x="21736" y="14367"/>
                      <a:pt x="21711" y="14342"/>
                    </a:cubicBezTo>
                    <a:cubicBezTo>
                      <a:pt x="21691" y="14322"/>
                      <a:pt x="21687" y="14302"/>
                      <a:pt x="21707" y="14302"/>
                    </a:cubicBezTo>
                    <a:cubicBezTo>
                      <a:pt x="21711" y="14302"/>
                      <a:pt x="21716" y="14303"/>
                      <a:pt x="21723" y="14305"/>
                    </a:cubicBezTo>
                    <a:cubicBezTo>
                      <a:pt x="21740" y="14305"/>
                      <a:pt x="21745" y="14311"/>
                      <a:pt x="21747" y="14311"/>
                    </a:cubicBezTo>
                    <a:cubicBezTo>
                      <a:pt x="21748" y="14311"/>
                      <a:pt x="21748" y="14309"/>
                      <a:pt x="21748" y="14305"/>
                    </a:cubicBezTo>
                    <a:cubicBezTo>
                      <a:pt x="21757" y="14288"/>
                      <a:pt x="21765" y="14270"/>
                      <a:pt x="21770" y="14270"/>
                    </a:cubicBezTo>
                    <a:cubicBezTo>
                      <a:pt x="21771" y="14270"/>
                      <a:pt x="21773" y="14273"/>
                      <a:pt x="21773" y="14281"/>
                    </a:cubicBezTo>
                    <a:cubicBezTo>
                      <a:pt x="21773" y="14318"/>
                      <a:pt x="21785" y="14342"/>
                      <a:pt x="21809" y="14342"/>
                    </a:cubicBezTo>
                    <a:cubicBezTo>
                      <a:pt x="21834" y="14342"/>
                      <a:pt x="21871" y="14318"/>
                      <a:pt x="21920" y="14268"/>
                    </a:cubicBezTo>
                    <a:cubicBezTo>
                      <a:pt x="21945" y="14231"/>
                      <a:pt x="21970" y="14194"/>
                      <a:pt x="21982" y="14145"/>
                    </a:cubicBezTo>
                    <a:cubicBezTo>
                      <a:pt x="21982" y="14142"/>
                      <a:pt x="21978" y="14140"/>
                      <a:pt x="21973" y="14140"/>
                    </a:cubicBezTo>
                    <a:cubicBezTo>
                      <a:pt x="21958" y="14140"/>
                      <a:pt x="21929" y="14152"/>
                      <a:pt x="21920" y="14170"/>
                    </a:cubicBezTo>
                    <a:cubicBezTo>
                      <a:pt x="21913" y="14184"/>
                      <a:pt x="21897" y="14190"/>
                      <a:pt x="21883" y="14190"/>
                    </a:cubicBezTo>
                    <a:cubicBezTo>
                      <a:pt x="21873" y="14190"/>
                      <a:pt x="21864" y="14187"/>
                      <a:pt x="21859" y="14182"/>
                    </a:cubicBezTo>
                    <a:cubicBezTo>
                      <a:pt x="21846" y="14157"/>
                      <a:pt x="21871" y="14157"/>
                      <a:pt x="21822" y="14157"/>
                    </a:cubicBezTo>
                    <a:cubicBezTo>
                      <a:pt x="21789" y="14157"/>
                      <a:pt x="21756" y="14163"/>
                      <a:pt x="21734" y="14163"/>
                    </a:cubicBezTo>
                    <a:cubicBezTo>
                      <a:pt x="21723" y="14163"/>
                      <a:pt x="21715" y="14161"/>
                      <a:pt x="21711" y="14157"/>
                    </a:cubicBezTo>
                    <a:cubicBezTo>
                      <a:pt x="21701" y="14147"/>
                      <a:pt x="21690" y="14102"/>
                      <a:pt x="21709" y="14102"/>
                    </a:cubicBezTo>
                    <a:cubicBezTo>
                      <a:pt x="21712" y="14102"/>
                      <a:pt x="21717" y="14104"/>
                      <a:pt x="21723" y="14108"/>
                    </a:cubicBezTo>
                    <a:cubicBezTo>
                      <a:pt x="21747" y="14124"/>
                      <a:pt x="21771" y="14145"/>
                      <a:pt x="21791" y="14145"/>
                    </a:cubicBezTo>
                    <a:cubicBezTo>
                      <a:pt x="21802" y="14145"/>
                      <a:pt x="21813" y="14138"/>
                      <a:pt x="21822" y="14120"/>
                    </a:cubicBezTo>
                    <a:cubicBezTo>
                      <a:pt x="21846" y="14088"/>
                      <a:pt x="21855" y="14077"/>
                      <a:pt x="21868" y="14077"/>
                    </a:cubicBezTo>
                    <a:cubicBezTo>
                      <a:pt x="21875" y="14077"/>
                      <a:pt x="21883" y="14079"/>
                      <a:pt x="21896" y="14083"/>
                    </a:cubicBezTo>
                    <a:cubicBezTo>
                      <a:pt x="21911" y="14083"/>
                      <a:pt x="21919" y="14085"/>
                      <a:pt x="21924" y="14085"/>
                    </a:cubicBezTo>
                    <a:cubicBezTo>
                      <a:pt x="21931" y="14085"/>
                      <a:pt x="21928" y="14081"/>
                      <a:pt x="21920" y="14059"/>
                    </a:cubicBezTo>
                    <a:cubicBezTo>
                      <a:pt x="21896" y="14010"/>
                      <a:pt x="21871" y="14010"/>
                      <a:pt x="21896" y="13960"/>
                    </a:cubicBezTo>
                    <a:cubicBezTo>
                      <a:pt x="21908" y="13923"/>
                      <a:pt x="21908" y="13862"/>
                      <a:pt x="21871" y="13849"/>
                    </a:cubicBezTo>
                    <a:cubicBezTo>
                      <a:pt x="21846" y="13837"/>
                      <a:pt x="21760" y="13849"/>
                      <a:pt x="21723" y="13812"/>
                    </a:cubicBezTo>
                    <a:cubicBezTo>
                      <a:pt x="21686" y="13775"/>
                      <a:pt x="21662" y="13751"/>
                      <a:pt x="21625" y="13726"/>
                    </a:cubicBezTo>
                    <a:cubicBezTo>
                      <a:pt x="21588" y="13714"/>
                      <a:pt x="21637" y="13701"/>
                      <a:pt x="21662" y="13701"/>
                    </a:cubicBezTo>
                    <a:cubicBezTo>
                      <a:pt x="21678" y="13701"/>
                      <a:pt x="21716" y="13712"/>
                      <a:pt x="21747" y="13712"/>
                    </a:cubicBezTo>
                    <a:cubicBezTo>
                      <a:pt x="21763" y="13712"/>
                      <a:pt x="21777" y="13710"/>
                      <a:pt x="21785" y="13701"/>
                    </a:cubicBezTo>
                    <a:cubicBezTo>
                      <a:pt x="21809" y="13677"/>
                      <a:pt x="21785" y="13652"/>
                      <a:pt x="21760" y="13628"/>
                    </a:cubicBezTo>
                    <a:cubicBezTo>
                      <a:pt x="21686" y="13566"/>
                      <a:pt x="21625" y="13504"/>
                      <a:pt x="21575" y="13430"/>
                    </a:cubicBezTo>
                    <a:cubicBezTo>
                      <a:pt x="21551" y="13381"/>
                      <a:pt x="21551" y="13332"/>
                      <a:pt x="21588" y="13295"/>
                    </a:cubicBezTo>
                    <a:cubicBezTo>
                      <a:pt x="21612" y="13258"/>
                      <a:pt x="21625" y="13221"/>
                      <a:pt x="21625" y="13184"/>
                    </a:cubicBezTo>
                    <a:cubicBezTo>
                      <a:pt x="21625" y="13176"/>
                      <a:pt x="21626" y="13173"/>
                      <a:pt x="21629" y="13173"/>
                    </a:cubicBezTo>
                    <a:cubicBezTo>
                      <a:pt x="21638" y="13173"/>
                      <a:pt x="21659" y="13217"/>
                      <a:pt x="21649" y="13246"/>
                    </a:cubicBezTo>
                    <a:cubicBezTo>
                      <a:pt x="21637" y="13270"/>
                      <a:pt x="21612" y="13270"/>
                      <a:pt x="21625" y="13307"/>
                    </a:cubicBezTo>
                    <a:cubicBezTo>
                      <a:pt x="21636" y="13353"/>
                      <a:pt x="21711" y="13419"/>
                      <a:pt x="21732" y="13419"/>
                    </a:cubicBezTo>
                    <a:cubicBezTo>
                      <a:pt x="21733" y="13419"/>
                      <a:pt x="21735" y="13419"/>
                      <a:pt x="21736" y="13418"/>
                    </a:cubicBezTo>
                    <a:cubicBezTo>
                      <a:pt x="21748" y="13406"/>
                      <a:pt x="21748" y="13332"/>
                      <a:pt x="21760" y="13270"/>
                    </a:cubicBezTo>
                    <a:cubicBezTo>
                      <a:pt x="21760" y="13209"/>
                      <a:pt x="21760" y="13122"/>
                      <a:pt x="21773" y="13098"/>
                    </a:cubicBezTo>
                    <a:cubicBezTo>
                      <a:pt x="21793" y="13077"/>
                      <a:pt x="21857" y="12988"/>
                      <a:pt x="21877" y="12988"/>
                    </a:cubicBezTo>
                    <a:cubicBezTo>
                      <a:pt x="21881" y="12988"/>
                      <a:pt x="21883" y="12991"/>
                      <a:pt x="21883" y="12999"/>
                    </a:cubicBezTo>
                    <a:cubicBezTo>
                      <a:pt x="21871" y="13036"/>
                      <a:pt x="21809" y="13024"/>
                      <a:pt x="21834" y="13147"/>
                    </a:cubicBezTo>
                    <a:cubicBezTo>
                      <a:pt x="21846" y="13270"/>
                      <a:pt x="21809" y="13320"/>
                      <a:pt x="21871" y="13381"/>
                    </a:cubicBezTo>
                    <a:cubicBezTo>
                      <a:pt x="21920" y="13418"/>
                      <a:pt x="21957" y="13492"/>
                      <a:pt x="21970" y="13566"/>
                    </a:cubicBezTo>
                    <a:cubicBezTo>
                      <a:pt x="21957" y="13615"/>
                      <a:pt x="21896" y="13665"/>
                      <a:pt x="21883" y="13726"/>
                    </a:cubicBezTo>
                    <a:cubicBezTo>
                      <a:pt x="21883" y="13752"/>
                      <a:pt x="21883" y="13774"/>
                      <a:pt x="21883" y="13788"/>
                    </a:cubicBezTo>
                    <a:cubicBezTo>
                      <a:pt x="21883" y="13763"/>
                      <a:pt x="21957" y="13665"/>
                      <a:pt x="21994" y="13615"/>
                    </a:cubicBezTo>
                    <a:cubicBezTo>
                      <a:pt x="22019" y="13578"/>
                      <a:pt x="22130" y="13393"/>
                      <a:pt x="22105" y="13332"/>
                    </a:cubicBezTo>
                    <a:cubicBezTo>
                      <a:pt x="22093" y="13258"/>
                      <a:pt x="21994" y="13098"/>
                      <a:pt x="21982" y="13036"/>
                    </a:cubicBezTo>
                    <a:cubicBezTo>
                      <a:pt x="21970" y="12975"/>
                      <a:pt x="21970" y="12950"/>
                      <a:pt x="22007" y="12913"/>
                    </a:cubicBezTo>
                    <a:cubicBezTo>
                      <a:pt x="22030" y="12897"/>
                      <a:pt x="22073" y="12882"/>
                      <a:pt x="22092" y="12882"/>
                    </a:cubicBezTo>
                    <a:cubicBezTo>
                      <a:pt x="22103" y="12882"/>
                      <a:pt x="22106" y="12887"/>
                      <a:pt x="22093" y="12901"/>
                    </a:cubicBezTo>
                    <a:cubicBezTo>
                      <a:pt x="22044" y="12938"/>
                      <a:pt x="22007" y="12913"/>
                      <a:pt x="22019" y="12975"/>
                    </a:cubicBezTo>
                    <a:cubicBezTo>
                      <a:pt x="22019" y="13036"/>
                      <a:pt x="22044" y="13073"/>
                      <a:pt x="22093" y="13110"/>
                    </a:cubicBezTo>
                    <a:cubicBezTo>
                      <a:pt x="22120" y="13137"/>
                      <a:pt x="22134" y="13178"/>
                      <a:pt x="22149" y="13178"/>
                    </a:cubicBezTo>
                    <a:cubicBezTo>
                      <a:pt x="22155" y="13178"/>
                      <a:pt x="22160" y="13172"/>
                      <a:pt x="22167" y="13159"/>
                    </a:cubicBezTo>
                    <a:cubicBezTo>
                      <a:pt x="22204" y="13110"/>
                      <a:pt x="22253" y="13048"/>
                      <a:pt x="22302" y="12962"/>
                    </a:cubicBezTo>
                    <a:cubicBezTo>
                      <a:pt x="22339" y="12901"/>
                      <a:pt x="22364" y="12814"/>
                      <a:pt x="22352" y="12740"/>
                    </a:cubicBezTo>
                    <a:cubicBezTo>
                      <a:pt x="22327" y="12679"/>
                      <a:pt x="22302" y="12630"/>
                      <a:pt x="22327" y="12617"/>
                    </a:cubicBezTo>
                    <a:cubicBezTo>
                      <a:pt x="22339" y="12580"/>
                      <a:pt x="22352" y="12556"/>
                      <a:pt x="22364" y="12519"/>
                    </a:cubicBezTo>
                    <a:cubicBezTo>
                      <a:pt x="22368" y="12505"/>
                      <a:pt x="22371" y="12500"/>
                      <a:pt x="22373" y="12500"/>
                    </a:cubicBezTo>
                    <a:cubicBezTo>
                      <a:pt x="22376" y="12500"/>
                      <a:pt x="22376" y="12515"/>
                      <a:pt x="22376" y="12531"/>
                    </a:cubicBezTo>
                    <a:cubicBezTo>
                      <a:pt x="22376" y="12560"/>
                      <a:pt x="22354" y="12604"/>
                      <a:pt x="22362" y="12604"/>
                    </a:cubicBezTo>
                    <a:cubicBezTo>
                      <a:pt x="22364" y="12604"/>
                      <a:pt x="22368" y="12601"/>
                      <a:pt x="22376" y="12593"/>
                    </a:cubicBezTo>
                    <a:cubicBezTo>
                      <a:pt x="22426" y="12556"/>
                      <a:pt x="22475" y="12519"/>
                      <a:pt x="22524" y="12482"/>
                    </a:cubicBezTo>
                    <a:cubicBezTo>
                      <a:pt x="22586" y="12432"/>
                      <a:pt x="22660" y="12408"/>
                      <a:pt x="22746" y="12408"/>
                    </a:cubicBezTo>
                    <a:cubicBezTo>
                      <a:pt x="22795" y="12408"/>
                      <a:pt x="22848" y="12414"/>
                      <a:pt x="22889" y="12414"/>
                    </a:cubicBezTo>
                    <a:cubicBezTo>
                      <a:pt x="22931" y="12414"/>
                      <a:pt x="22962" y="12408"/>
                      <a:pt x="22968" y="12383"/>
                    </a:cubicBezTo>
                    <a:cubicBezTo>
                      <a:pt x="22978" y="12332"/>
                      <a:pt x="22963" y="12263"/>
                      <a:pt x="22979" y="12263"/>
                    </a:cubicBezTo>
                    <a:cubicBezTo>
                      <a:pt x="22982" y="12263"/>
                      <a:pt x="22986" y="12266"/>
                      <a:pt x="22992" y="12272"/>
                    </a:cubicBezTo>
                    <a:cubicBezTo>
                      <a:pt x="23029" y="12309"/>
                      <a:pt x="22980" y="12358"/>
                      <a:pt x="23029" y="12358"/>
                    </a:cubicBezTo>
                    <a:cubicBezTo>
                      <a:pt x="23066" y="12358"/>
                      <a:pt x="23116" y="12346"/>
                      <a:pt x="23140" y="12309"/>
                    </a:cubicBezTo>
                    <a:cubicBezTo>
                      <a:pt x="23147" y="12302"/>
                      <a:pt x="23153" y="12299"/>
                      <a:pt x="23156" y="12299"/>
                    </a:cubicBezTo>
                    <a:cubicBezTo>
                      <a:pt x="23165" y="12299"/>
                      <a:pt x="23165" y="12316"/>
                      <a:pt x="23165" y="12334"/>
                    </a:cubicBezTo>
                    <a:cubicBezTo>
                      <a:pt x="23165" y="12344"/>
                      <a:pt x="23169" y="12348"/>
                      <a:pt x="23177" y="12348"/>
                    </a:cubicBezTo>
                    <a:cubicBezTo>
                      <a:pt x="23188" y="12348"/>
                      <a:pt x="23205" y="12341"/>
                      <a:pt x="23226" y="12334"/>
                    </a:cubicBezTo>
                    <a:cubicBezTo>
                      <a:pt x="23263" y="12321"/>
                      <a:pt x="23337" y="12285"/>
                      <a:pt x="23337" y="12260"/>
                    </a:cubicBezTo>
                    <a:cubicBezTo>
                      <a:pt x="23350" y="12235"/>
                      <a:pt x="23362" y="12198"/>
                      <a:pt x="23313" y="12186"/>
                    </a:cubicBezTo>
                    <a:cubicBezTo>
                      <a:pt x="23300" y="12182"/>
                      <a:pt x="23289" y="12180"/>
                      <a:pt x="23281" y="12180"/>
                    </a:cubicBezTo>
                    <a:cubicBezTo>
                      <a:pt x="23265" y="12180"/>
                      <a:pt x="23259" y="12186"/>
                      <a:pt x="23276" y="12186"/>
                    </a:cubicBezTo>
                    <a:cubicBezTo>
                      <a:pt x="23288" y="12186"/>
                      <a:pt x="23288" y="12248"/>
                      <a:pt x="23263" y="12260"/>
                    </a:cubicBezTo>
                    <a:cubicBezTo>
                      <a:pt x="23250" y="12264"/>
                      <a:pt x="23238" y="12267"/>
                      <a:pt x="23228" y="12267"/>
                    </a:cubicBezTo>
                    <a:cubicBezTo>
                      <a:pt x="23212" y="12267"/>
                      <a:pt x="23202" y="12259"/>
                      <a:pt x="23202" y="12235"/>
                    </a:cubicBezTo>
                    <a:cubicBezTo>
                      <a:pt x="23177" y="12186"/>
                      <a:pt x="23153" y="12137"/>
                      <a:pt x="23116" y="12100"/>
                    </a:cubicBezTo>
                    <a:cubicBezTo>
                      <a:pt x="23091" y="12075"/>
                      <a:pt x="23091" y="12063"/>
                      <a:pt x="23116" y="12038"/>
                    </a:cubicBezTo>
                    <a:cubicBezTo>
                      <a:pt x="23140" y="12013"/>
                      <a:pt x="23153" y="11976"/>
                      <a:pt x="23140" y="11952"/>
                    </a:cubicBezTo>
                    <a:cubicBezTo>
                      <a:pt x="23128" y="11915"/>
                      <a:pt x="23103" y="11927"/>
                      <a:pt x="23140" y="11866"/>
                    </a:cubicBezTo>
                    <a:cubicBezTo>
                      <a:pt x="23165" y="11829"/>
                      <a:pt x="23177" y="11792"/>
                      <a:pt x="23202" y="11742"/>
                    </a:cubicBezTo>
                    <a:cubicBezTo>
                      <a:pt x="23226" y="11693"/>
                      <a:pt x="23239" y="11681"/>
                      <a:pt x="23263" y="11644"/>
                    </a:cubicBezTo>
                    <a:cubicBezTo>
                      <a:pt x="23276" y="11595"/>
                      <a:pt x="23300" y="11582"/>
                      <a:pt x="23325" y="11582"/>
                    </a:cubicBezTo>
                    <a:cubicBezTo>
                      <a:pt x="23350" y="11582"/>
                      <a:pt x="23374" y="11545"/>
                      <a:pt x="23387" y="11533"/>
                    </a:cubicBezTo>
                    <a:cubicBezTo>
                      <a:pt x="23393" y="11527"/>
                      <a:pt x="23393" y="11524"/>
                      <a:pt x="23393" y="11524"/>
                    </a:cubicBezTo>
                    <a:cubicBezTo>
                      <a:pt x="23393" y="11524"/>
                      <a:pt x="23393" y="11527"/>
                      <a:pt x="23399" y="11533"/>
                    </a:cubicBezTo>
                    <a:cubicBezTo>
                      <a:pt x="23406" y="11536"/>
                      <a:pt x="23416" y="11539"/>
                      <a:pt x="23428" y="11539"/>
                    </a:cubicBezTo>
                    <a:cubicBezTo>
                      <a:pt x="23458" y="11539"/>
                      <a:pt x="23499" y="11524"/>
                      <a:pt x="23534" y="11471"/>
                    </a:cubicBezTo>
                    <a:cubicBezTo>
                      <a:pt x="23566" y="11398"/>
                      <a:pt x="23562" y="11343"/>
                      <a:pt x="23582" y="11343"/>
                    </a:cubicBezTo>
                    <a:cubicBezTo>
                      <a:pt x="23586" y="11343"/>
                      <a:pt x="23591" y="11344"/>
                      <a:pt x="23596" y="11348"/>
                    </a:cubicBezTo>
                    <a:cubicBezTo>
                      <a:pt x="23621" y="11373"/>
                      <a:pt x="23621" y="11434"/>
                      <a:pt x="23658" y="11434"/>
                    </a:cubicBezTo>
                    <a:cubicBezTo>
                      <a:pt x="23707" y="11434"/>
                      <a:pt x="23732" y="11397"/>
                      <a:pt x="23769" y="11373"/>
                    </a:cubicBezTo>
                    <a:cubicBezTo>
                      <a:pt x="23806" y="11348"/>
                      <a:pt x="23843" y="11373"/>
                      <a:pt x="23904" y="11311"/>
                    </a:cubicBezTo>
                    <a:cubicBezTo>
                      <a:pt x="23978" y="11250"/>
                      <a:pt x="24015" y="11262"/>
                      <a:pt x="24052" y="11213"/>
                    </a:cubicBezTo>
                    <a:cubicBezTo>
                      <a:pt x="24052" y="11213"/>
                      <a:pt x="24052" y="11200"/>
                      <a:pt x="24052" y="11188"/>
                    </a:cubicBezTo>
                    <a:cubicBezTo>
                      <a:pt x="24077" y="11163"/>
                      <a:pt x="24052" y="11163"/>
                      <a:pt x="24101" y="11139"/>
                    </a:cubicBezTo>
                    <a:cubicBezTo>
                      <a:pt x="24163" y="11126"/>
                      <a:pt x="24200" y="11102"/>
                      <a:pt x="24249" y="11065"/>
                    </a:cubicBezTo>
                    <a:cubicBezTo>
                      <a:pt x="24268" y="11052"/>
                      <a:pt x="24268" y="11046"/>
                      <a:pt x="24269" y="11046"/>
                    </a:cubicBezTo>
                    <a:cubicBezTo>
                      <a:pt x="24271" y="11046"/>
                      <a:pt x="24274" y="11052"/>
                      <a:pt x="24298" y="11065"/>
                    </a:cubicBezTo>
                    <a:cubicBezTo>
                      <a:pt x="24304" y="11068"/>
                      <a:pt x="24311" y="11069"/>
                      <a:pt x="24317" y="11069"/>
                    </a:cubicBezTo>
                    <a:cubicBezTo>
                      <a:pt x="24363" y="11069"/>
                      <a:pt x="24417" y="11000"/>
                      <a:pt x="24471" y="10978"/>
                    </a:cubicBezTo>
                    <a:cubicBezTo>
                      <a:pt x="24502" y="10960"/>
                      <a:pt x="24523" y="10960"/>
                      <a:pt x="24543" y="10960"/>
                    </a:cubicBezTo>
                    <a:cubicBezTo>
                      <a:pt x="24563" y="10960"/>
                      <a:pt x="24582" y="10960"/>
                      <a:pt x="24606" y="10941"/>
                    </a:cubicBezTo>
                    <a:cubicBezTo>
                      <a:pt x="24643" y="10917"/>
                      <a:pt x="24656" y="10941"/>
                      <a:pt x="24619" y="10905"/>
                    </a:cubicBezTo>
                    <a:cubicBezTo>
                      <a:pt x="24598" y="10863"/>
                      <a:pt x="24568" y="10813"/>
                      <a:pt x="24574" y="10813"/>
                    </a:cubicBezTo>
                    <a:cubicBezTo>
                      <a:pt x="24576" y="10813"/>
                      <a:pt x="24578" y="10814"/>
                      <a:pt x="24582" y="10818"/>
                    </a:cubicBezTo>
                    <a:cubicBezTo>
                      <a:pt x="24606" y="10843"/>
                      <a:pt x="24619" y="10892"/>
                      <a:pt x="24656" y="10892"/>
                    </a:cubicBezTo>
                    <a:cubicBezTo>
                      <a:pt x="24693" y="10892"/>
                      <a:pt x="24717" y="10892"/>
                      <a:pt x="24656" y="10941"/>
                    </a:cubicBezTo>
                    <a:cubicBezTo>
                      <a:pt x="24606" y="10991"/>
                      <a:pt x="24533" y="11003"/>
                      <a:pt x="24557" y="11015"/>
                    </a:cubicBezTo>
                    <a:cubicBezTo>
                      <a:pt x="24594" y="11028"/>
                      <a:pt x="24594" y="11028"/>
                      <a:pt x="24643" y="11028"/>
                    </a:cubicBezTo>
                    <a:cubicBezTo>
                      <a:pt x="24676" y="11028"/>
                      <a:pt x="24747" y="11022"/>
                      <a:pt x="24799" y="11022"/>
                    </a:cubicBezTo>
                    <a:cubicBezTo>
                      <a:pt x="24824" y="11022"/>
                      <a:pt x="24845" y="11024"/>
                      <a:pt x="24853" y="11028"/>
                    </a:cubicBezTo>
                    <a:cubicBezTo>
                      <a:pt x="24878" y="11040"/>
                      <a:pt x="24878" y="11052"/>
                      <a:pt x="24865" y="11065"/>
                    </a:cubicBezTo>
                    <a:cubicBezTo>
                      <a:pt x="24853" y="11065"/>
                      <a:pt x="24841" y="11077"/>
                      <a:pt x="24878" y="11089"/>
                    </a:cubicBezTo>
                    <a:cubicBezTo>
                      <a:pt x="24902" y="11089"/>
                      <a:pt x="24828" y="11102"/>
                      <a:pt x="24804" y="11102"/>
                    </a:cubicBezTo>
                    <a:cubicBezTo>
                      <a:pt x="24779" y="11102"/>
                      <a:pt x="24767" y="11102"/>
                      <a:pt x="24742" y="11126"/>
                    </a:cubicBezTo>
                    <a:cubicBezTo>
                      <a:pt x="24724" y="11145"/>
                      <a:pt x="24726" y="11177"/>
                      <a:pt x="24723" y="11177"/>
                    </a:cubicBezTo>
                    <a:cubicBezTo>
                      <a:pt x="24722" y="11177"/>
                      <a:pt x="24720" y="11173"/>
                      <a:pt x="24717" y="11163"/>
                    </a:cubicBezTo>
                    <a:cubicBezTo>
                      <a:pt x="24693" y="11139"/>
                      <a:pt x="24668" y="11114"/>
                      <a:pt x="24668" y="11089"/>
                    </a:cubicBezTo>
                    <a:cubicBezTo>
                      <a:pt x="24659" y="11080"/>
                      <a:pt x="24664" y="11056"/>
                      <a:pt x="24656" y="11056"/>
                    </a:cubicBezTo>
                    <a:cubicBezTo>
                      <a:pt x="24653" y="11056"/>
                      <a:pt x="24649" y="11059"/>
                      <a:pt x="24643" y="11065"/>
                    </a:cubicBezTo>
                    <a:cubicBezTo>
                      <a:pt x="24627" y="11089"/>
                      <a:pt x="24622" y="11102"/>
                      <a:pt x="24617" y="11102"/>
                    </a:cubicBezTo>
                    <a:cubicBezTo>
                      <a:pt x="24614" y="11102"/>
                      <a:pt x="24611" y="11098"/>
                      <a:pt x="24606" y="11089"/>
                    </a:cubicBezTo>
                    <a:cubicBezTo>
                      <a:pt x="24600" y="11071"/>
                      <a:pt x="24597" y="11059"/>
                      <a:pt x="24591" y="11059"/>
                    </a:cubicBezTo>
                    <a:cubicBezTo>
                      <a:pt x="24585" y="11059"/>
                      <a:pt x="24576" y="11071"/>
                      <a:pt x="24557" y="11102"/>
                    </a:cubicBezTo>
                    <a:cubicBezTo>
                      <a:pt x="24520" y="11151"/>
                      <a:pt x="24520" y="11151"/>
                      <a:pt x="24483" y="11176"/>
                    </a:cubicBezTo>
                    <a:cubicBezTo>
                      <a:pt x="24434" y="11213"/>
                      <a:pt x="24372" y="11237"/>
                      <a:pt x="24323" y="11274"/>
                    </a:cubicBezTo>
                    <a:cubicBezTo>
                      <a:pt x="24286" y="11323"/>
                      <a:pt x="24261" y="11373"/>
                      <a:pt x="24249" y="11434"/>
                    </a:cubicBezTo>
                    <a:cubicBezTo>
                      <a:pt x="24224" y="11484"/>
                      <a:pt x="24237" y="11545"/>
                      <a:pt x="24261" y="11595"/>
                    </a:cubicBezTo>
                    <a:cubicBezTo>
                      <a:pt x="24298" y="11631"/>
                      <a:pt x="24335" y="11656"/>
                      <a:pt x="24385" y="11668"/>
                    </a:cubicBezTo>
                    <a:cubicBezTo>
                      <a:pt x="24409" y="11668"/>
                      <a:pt x="24422" y="11644"/>
                      <a:pt x="24459" y="11619"/>
                    </a:cubicBezTo>
                    <a:cubicBezTo>
                      <a:pt x="24520" y="11558"/>
                      <a:pt x="24582" y="11496"/>
                      <a:pt x="24631" y="11434"/>
                    </a:cubicBezTo>
                    <a:cubicBezTo>
                      <a:pt x="24675" y="11391"/>
                      <a:pt x="24766" y="11280"/>
                      <a:pt x="24778" y="11280"/>
                    </a:cubicBezTo>
                    <a:cubicBezTo>
                      <a:pt x="24780" y="11280"/>
                      <a:pt x="24780" y="11282"/>
                      <a:pt x="24779" y="11286"/>
                    </a:cubicBezTo>
                    <a:cubicBezTo>
                      <a:pt x="24767" y="11311"/>
                      <a:pt x="24754" y="11336"/>
                      <a:pt x="24779" y="11348"/>
                    </a:cubicBezTo>
                    <a:cubicBezTo>
                      <a:pt x="24789" y="11348"/>
                      <a:pt x="24807" y="11350"/>
                      <a:pt x="24825" y="11350"/>
                    </a:cubicBezTo>
                    <a:cubicBezTo>
                      <a:pt x="24853" y="11350"/>
                      <a:pt x="24882" y="11346"/>
                      <a:pt x="24890" y="11323"/>
                    </a:cubicBezTo>
                    <a:cubicBezTo>
                      <a:pt x="24914" y="11286"/>
                      <a:pt x="24902" y="11299"/>
                      <a:pt x="24964" y="11274"/>
                    </a:cubicBezTo>
                    <a:cubicBezTo>
                      <a:pt x="25062" y="11250"/>
                      <a:pt x="25161" y="11200"/>
                      <a:pt x="25247" y="11151"/>
                    </a:cubicBezTo>
                    <a:cubicBezTo>
                      <a:pt x="25321" y="11114"/>
                      <a:pt x="25407" y="11114"/>
                      <a:pt x="25432" y="11089"/>
                    </a:cubicBezTo>
                    <a:cubicBezTo>
                      <a:pt x="25457" y="11077"/>
                      <a:pt x="25444" y="11065"/>
                      <a:pt x="25432" y="11040"/>
                    </a:cubicBezTo>
                    <a:cubicBezTo>
                      <a:pt x="25420" y="11028"/>
                      <a:pt x="25395" y="11028"/>
                      <a:pt x="25420" y="11003"/>
                    </a:cubicBezTo>
                    <a:cubicBezTo>
                      <a:pt x="25444" y="10978"/>
                      <a:pt x="25457" y="10966"/>
                      <a:pt x="25420" y="10966"/>
                    </a:cubicBezTo>
                    <a:cubicBezTo>
                      <a:pt x="25403" y="10966"/>
                      <a:pt x="25377" y="10971"/>
                      <a:pt x="25352" y="10971"/>
                    </a:cubicBezTo>
                    <a:cubicBezTo>
                      <a:pt x="25321" y="10971"/>
                      <a:pt x="25291" y="10963"/>
                      <a:pt x="25284" y="10929"/>
                    </a:cubicBezTo>
                    <a:cubicBezTo>
                      <a:pt x="25278" y="10900"/>
                      <a:pt x="25267" y="10890"/>
                      <a:pt x="25253" y="10890"/>
                    </a:cubicBezTo>
                    <a:cubicBezTo>
                      <a:pt x="25237" y="10890"/>
                      <a:pt x="25218" y="10904"/>
                      <a:pt x="25198" y="10917"/>
                    </a:cubicBezTo>
                    <a:cubicBezTo>
                      <a:pt x="25180" y="10935"/>
                      <a:pt x="25155" y="10946"/>
                      <a:pt x="25124" y="10946"/>
                    </a:cubicBezTo>
                    <a:cubicBezTo>
                      <a:pt x="25112" y="10946"/>
                      <a:pt x="25100" y="10945"/>
                      <a:pt x="25087" y="10941"/>
                    </a:cubicBezTo>
                    <a:cubicBezTo>
                      <a:pt x="25050" y="10941"/>
                      <a:pt x="25050" y="10917"/>
                      <a:pt x="24988" y="10905"/>
                    </a:cubicBezTo>
                    <a:cubicBezTo>
                      <a:pt x="24914" y="10892"/>
                      <a:pt x="24804" y="10905"/>
                      <a:pt x="24791" y="10868"/>
                    </a:cubicBezTo>
                    <a:cubicBezTo>
                      <a:pt x="24779" y="10818"/>
                      <a:pt x="24779" y="10818"/>
                      <a:pt x="24791" y="10794"/>
                    </a:cubicBezTo>
                    <a:cubicBezTo>
                      <a:pt x="24804" y="10781"/>
                      <a:pt x="24779" y="10769"/>
                      <a:pt x="24742" y="10757"/>
                    </a:cubicBezTo>
                    <a:cubicBezTo>
                      <a:pt x="24717" y="10757"/>
                      <a:pt x="24643" y="10757"/>
                      <a:pt x="24619" y="10695"/>
                    </a:cubicBezTo>
                    <a:cubicBezTo>
                      <a:pt x="24594" y="10633"/>
                      <a:pt x="24582" y="10572"/>
                      <a:pt x="24569" y="10510"/>
                    </a:cubicBezTo>
                    <a:cubicBezTo>
                      <a:pt x="24569" y="10449"/>
                      <a:pt x="24508" y="10449"/>
                      <a:pt x="24483" y="10449"/>
                    </a:cubicBezTo>
                    <a:cubicBezTo>
                      <a:pt x="24459" y="10449"/>
                      <a:pt x="24409" y="10449"/>
                      <a:pt x="24446" y="10424"/>
                    </a:cubicBezTo>
                    <a:cubicBezTo>
                      <a:pt x="24496" y="10399"/>
                      <a:pt x="24533" y="10350"/>
                      <a:pt x="24545" y="10301"/>
                    </a:cubicBezTo>
                    <a:cubicBezTo>
                      <a:pt x="24569" y="10251"/>
                      <a:pt x="24569" y="10239"/>
                      <a:pt x="24545" y="10215"/>
                    </a:cubicBezTo>
                    <a:cubicBezTo>
                      <a:pt x="24520" y="10178"/>
                      <a:pt x="24520" y="10141"/>
                      <a:pt x="24508" y="10128"/>
                    </a:cubicBezTo>
                    <a:cubicBezTo>
                      <a:pt x="24503" y="10124"/>
                      <a:pt x="24497" y="10121"/>
                      <a:pt x="24490" y="10121"/>
                    </a:cubicBezTo>
                    <a:cubicBezTo>
                      <a:pt x="24478" y="10121"/>
                      <a:pt x="24462" y="10129"/>
                      <a:pt x="24446" y="10153"/>
                    </a:cubicBezTo>
                    <a:cubicBezTo>
                      <a:pt x="24434" y="10190"/>
                      <a:pt x="24446" y="10227"/>
                      <a:pt x="24409" y="10227"/>
                    </a:cubicBezTo>
                    <a:cubicBezTo>
                      <a:pt x="24385" y="10227"/>
                      <a:pt x="24348" y="10227"/>
                      <a:pt x="24335" y="10190"/>
                    </a:cubicBezTo>
                    <a:cubicBezTo>
                      <a:pt x="24335" y="10165"/>
                      <a:pt x="24372" y="10165"/>
                      <a:pt x="24323" y="10141"/>
                    </a:cubicBezTo>
                    <a:cubicBezTo>
                      <a:pt x="24261" y="10116"/>
                      <a:pt x="24224" y="10079"/>
                      <a:pt x="24261" y="10079"/>
                    </a:cubicBezTo>
                    <a:cubicBezTo>
                      <a:pt x="24278" y="10079"/>
                      <a:pt x="24300" y="10074"/>
                      <a:pt x="24320" y="10074"/>
                    </a:cubicBezTo>
                    <a:cubicBezTo>
                      <a:pt x="24330" y="10074"/>
                      <a:pt x="24339" y="10075"/>
                      <a:pt x="24348" y="10079"/>
                    </a:cubicBezTo>
                    <a:cubicBezTo>
                      <a:pt x="24368" y="10089"/>
                      <a:pt x="24396" y="10107"/>
                      <a:pt x="24425" y="10107"/>
                    </a:cubicBezTo>
                    <a:cubicBezTo>
                      <a:pt x="24432" y="10107"/>
                      <a:pt x="24439" y="10106"/>
                      <a:pt x="24446" y="10104"/>
                    </a:cubicBezTo>
                    <a:cubicBezTo>
                      <a:pt x="24483" y="10079"/>
                      <a:pt x="24582" y="10017"/>
                      <a:pt x="24606" y="9993"/>
                    </a:cubicBezTo>
                    <a:cubicBezTo>
                      <a:pt x="24631" y="9980"/>
                      <a:pt x="24705" y="9968"/>
                      <a:pt x="24705" y="9931"/>
                    </a:cubicBezTo>
                    <a:cubicBezTo>
                      <a:pt x="24705" y="9906"/>
                      <a:pt x="24693" y="9882"/>
                      <a:pt x="24680" y="9857"/>
                    </a:cubicBezTo>
                    <a:cubicBezTo>
                      <a:pt x="24656" y="9833"/>
                      <a:pt x="24631" y="9820"/>
                      <a:pt x="24656" y="9820"/>
                    </a:cubicBezTo>
                    <a:cubicBezTo>
                      <a:pt x="24680" y="9808"/>
                      <a:pt x="24730" y="9820"/>
                      <a:pt x="24693" y="9796"/>
                    </a:cubicBezTo>
                    <a:cubicBezTo>
                      <a:pt x="24594" y="9722"/>
                      <a:pt x="24471" y="9685"/>
                      <a:pt x="24335" y="9672"/>
                    </a:cubicBezTo>
                    <a:cubicBezTo>
                      <a:pt x="24151" y="9709"/>
                      <a:pt x="23966" y="9771"/>
                      <a:pt x="23793" y="9870"/>
                    </a:cubicBezTo>
                    <a:cubicBezTo>
                      <a:pt x="23732" y="9919"/>
                      <a:pt x="23547" y="10042"/>
                      <a:pt x="23510" y="10067"/>
                    </a:cubicBezTo>
                    <a:cubicBezTo>
                      <a:pt x="23411" y="10178"/>
                      <a:pt x="23313" y="10301"/>
                      <a:pt x="23226" y="10424"/>
                    </a:cubicBezTo>
                    <a:cubicBezTo>
                      <a:pt x="23189" y="10486"/>
                      <a:pt x="23153" y="10473"/>
                      <a:pt x="23079" y="10510"/>
                    </a:cubicBezTo>
                    <a:cubicBezTo>
                      <a:pt x="23053" y="10523"/>
                      <a:pt x="23038" y="10529"/>
                      <a:pt x="23030" y="10529"/>
                    </a:cubicBezTo>
                    <a:cubicBezTo>
                      <a:pt x="23016" y="10529"/>
                      <a:pt x="23030" y="10510"/>
                      <a:pt x="23054" y="10486"/>
                    </a:cubicBezTo>
                    <a:cubicBezTo>
                      <a:pt x="23165" y="10399"/>
                      <a:pt x="23251" y="10288"/>
                      <a:pt x="23337" y="10165"/>
                    </a:cubicBezTo>
                    <a:cubicBezTo>
                      <a:pt x="23350" y="10116"/>
                      <a:pt x="23399" y="10104"/>
                      <a:pt x="23337" y="10067"/>
                    </a:cubicBezTo>
                    <a:cubicBezTo>
                      <a:pt x="23288" y="10030"/>
                      <a:pt x="23239" y="10005"/>
                      <a:pt x="23202" y="9968"/>
                    </a:cubicBezTo>
                    <a:cubicBezTo>
                      <a:pt x="23198" y="9965"/>
                      <a:pt x="23197" y="9964"/>
                      <a:pt x="23198" y="9964"/>
                    </a:cubicBezTo>
                    <a:cubicBezTo>
                      <a:pt x="23210" y="9964"/>
                      <a:pt x="23381" y="10042"/>
                      <a:pt x="23436" y="10042"/>
                    </a:cubicBezTo>
                    <a:cubicBezTo>
                      <a:pt x="23498" y="10042"/>
                      <a:pt x="23571" y="9906"/>
                      <a:pt x="23608" y="9857"/>
                    </a:cubicBezTo>
                    <a:cubicBezTo>
                      <a:pt x="23658" y="9796"/>
                      <a:pt x="23744" y="9672"/>
                      <a:pt x="23806" y="9660"/>
                    </a:cubicBezTo>
                    <a:cubicBezTo>
                      <a:pt x="23855" y="9635"/>
                      <a:pt x="24015" y="9660"/>
                      <a:pt x="24027" y="9598"/>
                    </a:cubicBezTo>
                    <a:cubicBezTo>
                      <a:pt x="24052" y="9500"/>
                      <a:pt x="24101" y="9426"/>
                      <a:pt x="24151" y="9352"/>
                    </a:cubicBezTo>
                    <a:cubicBezTo>
                      <a:pt x="24200" y="9315"/>
                      <a:pt x="24249" y="9303"/>
                      <a:pt x="24311" y="9290"/>
                    </a:cubicBezTo>
                    <a:cubicBezTo>
                      <a:pt x="24323" y="9286"/>
                      <a:pt x="24422" y="9285"/>
                      <a:pt x="24551" y="9285"/>
                    </a:cubicBezTo>
                    <a:cubicBezTo>
                      <a:pt x="24810" y="9285"/>
                      <a:pt x="25194" y="9290"/>
                      <a:pt x="25259" y="9290"/>
                    </a:cubicBezTo>
                    <a:cubicBezTo>
                      <a:pt x="25336" y="9290"/>
                      <a:pt x="25364" y="9329"/>
                      <a:pt x="25413" y="9329"/>
                    </a:cubicBezTo>
                    <a:cubicBezTo>
                      <a:pt x="25419" y="9329"/>
                      <a:pt x="25425" y="9329"/>
                      <a:pt x="25432" y="9327"/>
                    </a:cubicBezTo>
                    <a:cubicBezTo>
                      <a:pt x="25506" y="9315"/>
                      <a:pt x="25641" y="9290"/>
                      <a:pt x="25715" y="9266"/>
                    </a:cubicBezTo>
                    <a:cubicBezTo>
                      <a:pt x="25802" y="9253"/>
                      <a:pt x="25888" y="9216"/>
                      <a:pt x="25949" y="9155"/>
                    </a:cubicBezTo>
                    <a:cubicBezTo>
                      <a:pt x="26036" y="9069"/>
                      <a:pt x="26085" y="8958"/>
                      <a:pt x="26147" y="8908"/>
                    </a:cubicBezTo>
                    <a:cubicBezTo>
                      <a:pt x="26177" y="8883"/>
                      <a:pt x="26223" y="8879"/>
                      <a:pt x="26275" y="8879"/>
                    </a:cubicBezTo>
                    <a:cubicBezTo>
                      <a:pt x="26304" y="8879"/>
                      <a:pt x="26336" y="8880"/>
                      <a:pt x="26366" y="8880"/>
                    </a:cubicBezTo>
                    <a:cubicBezTo>
                      <a:pt x="26412" y="8880"/>
                      <a:pt x="26457" y="8877"/>
                      <a:pt x="26492" y="8859"/>
                    </a:cubicBezTo>
                    <a:cubicBezTo>
                      <a:pt x="26615" y="8798"/>
                      <a:pt x="26726" y="8711"/>
                      <a:pt x="26800" y="8600"/>
                    </a:cubicBezTo>
                    <a:cubicBezTo>
                      <a:pt x="26824" y="8551"/>
                      <a:pt x="26837" y="8514"/>
                      <a:pt x="26763" y="8490"/>
                    </a:cubicBezTo>
                    <a:cubicBezTo>
                      <a:pt x="26701" y="8465"/>
                      <a:pt x="26602" y="8440"/>
                      <a:pt x="26652" y="8428"/>
                    </a:cubicBezTo>
                    <a:cubicBezTo>
                      <a:pt x="26701" y="8403"/>
                      <a:pt x="26763" y="8440"/>
                      <a:pt x="26763" y="8366"/>
                    </a:cubicBezTo>
                    <a:cubicBezTo>
                      <a:pt x="26750" y="8292"/>
                      <a:pt x="26763" y="8268"/>
                      <a:pt x="26738" y="8255"/>
                    </a:cubicBezTo>
                    <a:cubicBezTo>
                      <a:pt x="26713" y="8243"/>
                      <a:pt x="26726" y="8255"/>
                      <a:pt x="26763" y="8218"/>
                    </a:cubicBezTo>
                    <a:cubicBezTo>
                      <a:pt x="26800" y="8194"/>
                      <a:pt x="26824" y="8181"/>
                      <a:pt x="26763" y="8120"/>
                    </a:cubicBezTo>
                    <a:cubicBezTo>
                      <a:pt x="26689" y="8046"/>
                      <a:pt x="26664" y="8046"/>
                      <a:pt x="26639" y="8021"/>
                    </a:cubicBezTo>
                    <a:cubicBezTo>
                      <a:pt x="26614" y="8004"/>
                      <a:pt x="26606" y="7981"/>
                      <a:pt x="26591" y="7981"/>
                    </a:cubicBezTo>
                    <a:cubicBezTo>
                      <a:pt x="26585" y="7981"/>
                      <a:pt x="26577" y="7985"/>
                      <a:pt x="26566" y="7997"/>
                    </a:cubicBezTo>
                    <a:cubicBezTo>
                      <a:pt x="26541" y="8034"/>
                      <a:pt x="26492" y="8046"/>
                      <a:pt x="26455" y="8046"/>
                    </a:cubicBezTo>
                    <a:cubicBezTo>
                      <a:pt x="26405" y="8046"/>
                      <a:pt x="26442" y="8009"/>
                      <a:pt x="26467" y="7972"/>
                    </a:cubicBezTo>
                    <a:cubicBezTo>
                      <a:pt x="26504" y="7935"/>
                      <a:pt x="26467" y="7910"/>
                      <a:pt x="26442" y="7886"/>
                    </a:cubicBezTo>
                    <a:cubicBezTo>
                      <a:pt x="26405" y="7849"/>
                      <a:pt x="26393" y="7812"/>
                      <a:pt x="26319" y="7812"/>
                    </a:cubicBezTo>
                    <a:cubicBezTo>
                      <a:pt x="26270" y="7812"/>
                      <a:pt x="26208" y="7824"/>
                      <a:pt x="26171" y="7861"/>
                    </a:cubicBezTo>
                    <a:cubicBezTo>
                      <a:pt x="26134" y="7886"/>
                      <a:pt x="26110" y="7873"/>
                      <a:pt x="26085" y="7910"/>
                    </a:cubicBezTo>
                    <a:cubicBezTo>
                      <a:pt x="26048" y="7984"/>
                      <a:pt x="25999" y="8021"/>
                      <a:pt x="25925" y="8046"/>
                    </a:cubicBezTo>
                    <a:cubicBezTo>
                      <a:pt x="25869" y="8057"/>
                      <a:pt x="25813" y="8109"/>
                      <a:pt x="25775" y="8109"/>
                    </a:cubicBezTo>
                    <a:cubicBezTo>
                      <a:pt x="25772" y="8109"/>
                      <a:pt x="25768" y="8109"/>
                      <a:pt x="25765" y="8108"/>
                    </a:cubicBezTo>
                    <a:cubicBezTo>
                      <a:pt x="25728" y="8095"/>
                      <a:pt x="25641" y="7997"/>
                      <a:pt x="25604" y="7972"/>
                    </a:cubicBezTo>
                    <a:cubicBezTo>
                      <a:pt x="25576" y="7958"/>
                      <a:pt x="25572" y="7944"/>
                      <a:pt x="25586" y="7944"/>
                    </a:cubicBezTo>
                    <a:cubicBezTo>
                      <a:pt x="25596" y="7944"/>
                      <a:pt x="25615" y="7951"/>
                      <a:pt x="25641" y="7972"/>
                    </a:cubicBezTo>
                    <a:cubicBezTo>
                      <a:pt x="25687" y="8009"/>
                      <a:pt x="25719" y="8052"/>
                      <a:pt x="25748" y="8052"/>
                    </a:cubicBezTo>
                    <a:cubicBezTo>
                      <a:pt x="25758" y="8052"/>
                      <a:pt x="25767" y="8046"/>
                      <a:pt x="25777" y="8034"/>
                    </a:cubicBezTo>
                    <a:cubicBezTo>
                      <a:pt x="25826" y="7972"/>
                      <a:pt x="25888" y="7923"/>
                      <a:pt x="25949" y="7898"/>
                    </a:cubicBezTo>
                    <a:cubicBezTo>
                      <a:pt x="26011" y="7861"/>
                      <a:pt x="25925" y="7873"/>
                      <a:pt x="25900" y="7861"/>
                    </a:cubicBezTo>
                    <a:cubicBezTo>
                      <a:pt x="25876" y="7849"/>
                      <a:pt x="25925" y="7849"/>
                      <a:pt x="25999" y="7849"/>
                    </a:cubicBezTo>
                    <a:cubicBezTo>
                      <a:pt x="26060" y="7824"/>
                      <a:pt x="26122" y="7800"/>
                      <a:pt x="26184" y="7775"/>
                    </a:cubicBezTo>
                    <a:cubicBezTo>
                      <a:pt x="26270" y="7738"/>
                      <a:pt x="26381" y="7701"/>
                      <a:pt x="26381" y="7676"/>
                    </a:cubicBezTo>
                    <a:cubicBezTo>
                      <a:pt x="26381" y="7664"/>
                      <a:pt x="26344" y="7639"/>
                      <a:pt x="26319" y="7615"/>
                    </a:cubicBezTo>
                    <a:cubicBezTo>
                      <a:pt x="26282" y="7590"/>
                      <a:pt x="26294" y="7553"/>
                      <a:pt x="26282" y="7541"/>
                    </a:cubicBezTo>
                    <a:cubicBezTo>
                      <a:pt x="26278" y="7533"/>
                      <a:pt x="26275" y="7530"/>
                      <a:pt x="26270" y="7530"/>
                    </a:cubicBezTo>
                    <a:cubicBezTo>
                      <a:pt x="26260" y="7530"/>
                      <a:pt x="26246" y="7545"/>
                      <a:pt x="26221" y="7553"/>
                    </a:cubicBezTo>
                    <a:cubicBezTo>
                      <a:pt x="26208" y="7555"/>
                      <a:pt x="26195" y="7556"/>
                      <a:pt x="26183" y="7556"/>
                    </a:cubicBezTo>
                    <a:cubicBezTo>
                      <a:pt x="26122" y="7556"/>
                      <a:pt x="26064" y="7532"/>
                      <a:pt x="26023" y="7491"/>
                    </a:cubicBezTo>
                    <a:cubicBezTo>
                      <a:pt x="26001" y="7463"/>
                      <a:pt x="25994" y="7448"/>
                      <a:pt x="25984" y="7448"/>
                    </a:cubicBezTo>
                    <a:cubicBezTo>
                      <a:pt x="25973" y="7448"/>
                      <a:pt x="25959" y="7469"/>
                      <a:pt x="25913" y="7516"/>
                    </a:cubicBezTo>
                    <a:cubicBezTo>
                      <a:pt x="25859" y="7569"/>
                      <a:pt x="25811" y="7594"/>
                      <a:pt x="25793" y="7594"/>
                    </a:cubicBezTo>
                    <a:cubicBezTo>
                      <a:pt x="25782" y="7594"/>
                      <a:pt x="25783" y="7584"/>
                      <a:pt x="25802" y="7565"/>
                    </a:cubicBezTo>
                    <a:cubicBezTo>
                      <a:pt x="25839" y="7516"/>
                      <a:pt x="25888" y="7479"/>
                      <a:pt x="25851" y="7442"/>
                    </a:cubicBezTo>
                    <a:cubicBezTo>
                      <a:pt x="25847" y="7436"/>
                      <a:pt x="25839" y="7433"/>
                      <a:pt x="25829" y="7433"/>
                    </a:cubicBezTo>
                    <a:cubicBezTo>
                      <a:pt x="25781" y="7433"/>
                      <a:pt x="25684" y="7491"/>
                      <a:pt x="25654" y="7491"/>
                    </a:cubicBezTo>
                    <a:cubicBezTo>
                      <a:pt x="25645" y="7495"/>
                      <a:pt x="25637" y="7496"/>
                      <a:pt x="25631" y="7496"/>
                    </a:cubicBezTo>
                    <a:cubicBezTo>
                      <a:pt x="25614" y="7496"/>
                      <a:pt x="25614" y="7482"/>
                      <a:pt x="25641" y="7455"/>
                    </a:cubicBezTo>
                    <a:cubicBezTo>
                      <a:pt x="25678" y="7405"/>
                      <a:pt x="25691" y="7393"/>
                      <a:pt x="25703" y="7356"/>
                    </a:cubicBezTo>
                    <a:cubicBezTo>
                      <a:pt x="25728" y="7331"/>
                      <a:pt x="25703" y="7233"/>
                      <a:pt x="25666" y="7220"/>
                    </a:cubicBezTo>
                    <a:cubicBezTo>
                      <a:pt x="25629" y="7220"/>
                      <a:pt x="25555" y="7196"/>
                      <a:pt x="25543" y="7146"/>
                    </a:cubicBezTo>
                    <a:cubicBezTo>
                      <a:pt x="25535" y="7114"/>
                      <a:pt x="25510" y="7108"/>
                      <a:pt x="25487" y="7108"/>
                    </a:cubicBezTo>
                    <a:cubicBezTo>
                      <a:pt x="25476" y="7108"/>
                      <a:pt x="25465" y="7110"/>
                      <a:pt x="25457" y="7110"/>
                    </a:cubicBezTo>
                    <a:cubicBezTo>
                      <a:pt x="25407" y="7085"/>
                      <a:pt x="25383" y="7048"/>
                      <a:pt x="25370" y="6999"/>
                    </a:cubicBezTo>
                    <a:cubicBezTo>
                      <a:pt x="25370" y="6990"/>
                      <a:pt x="25368" y="6988"/>
                      <a:pt x="25363" y="6988"/>
                    </a:cubicBezTo>
                    <a:cubicBezTo>
                      <a:pt x="25354" y="6988"/>
                      <a:pt x="25338" y="6999"/>
                      <a:pt x="25321" y="6999"/>
                    </a:cubicBezTo>
                    <a:cubicBezTo>
                      <a:pt x="25296" y="6999"/>
                      <a:pt x="25296" y="6999"/>
                      <a:pt x="25296" y="6962"/>
                    </a:cubicBezTo>
                    <a:cubicBezTo>
                      <a:pt x="25309" y="6912"/>
                      <a:pt x="25272" y="6900"/>
                      <a:pt x="25247" y="6863"/>
                    </a:cubicBezTo>
                    <a:cubicBezTo>
                      <a:pt x="25217" y="6843"/>
                      <a:pt x="25186" y="6780"/>
                      <a:pt x="25197" y="6780"/>
                    </a:cubicBezTo>
                    <a:cubicBezTo>
                      <a:pt x="25200" y="6780"/>
                      <a:pt x="25204" y="6783"/>
                      <a:pt x="25210" y="6789"/>
                    </a:cubicBezTo>
                    <a:cubicBezTo>
                      <a:pt x="25240" y="6819"/>
                      <a:pt x="25270" y="6873"/>
                      <a:pt x="25300" y="6873"/>
                    </a:cubicBezTo>
                    <a:cubicBezTo>
                      <a:pt x="25307" y="6873"/>
                      <a:pt x="25314" y="6870"/>
                      <a:pt x="25321" y="6863"/>
                    </a:cubicBezTo>
                    <a:cubicBezTo>
                      <a:pt x="25358" y="6838"/>
                      <a:pt x="25321" y="6814"/>
                      <a:pt x="25383" y="6801"/>
                    </a:cubicBezTo>
                    <a:cubicBezTo>
                      <a:pt x="25444" y="6789"/>
                      <a:pt x="25481" y="6752"/>
                      <a:pt x="25444" y="6691"/>
                    </a:cubicBezTo>
                    <a:cubicBezTo>
                      <a:pt x="25407" y="6641"/>
                      <a:pt x="25358" y="6592"/>
                      <a:pt x="25296" y="6567"/>
                    </a:cubicBezTo>
                    <a:cubicBezTo>
                      <a:pt x="25247" y="6543"/>
                      <a:pt x="25186" y="6543"/>
                      <a:pt x="25223" y="6530"/>
                    </a:cubicBezTo>
                    <a:cubicBezTo>
                      <a:pt x="25259" y="6518"/>
                      <a:pt x="25321" y="6481"/>
                      <a:pt x="25321" y="6444"/>
                    </a:cubicBezTo>
                    <a:cubicBezTo>
                      <a:pt x="25321" y="6407"/>
                      <a:pt x="25223" y="6370"/>
                      <a:pt x="25198" y="6346"/>
                    </a:cubicBezTo>
                    <a:cubicBezTo>
                      <a:pt x="25186" y="6333"/>
                      <a:pt x="25173" y="6309"/>
                      <a:pt x="25161" y="6284"/>
                    </a:cubicBezTo>
                    <a:cubicBezTo>
                      <a:pt x="25153" y="6276"/>
                      <a:pt x="25144" y="6273"/>
                      <a:pt x="25135" y="6273"/>
                    </a:cubicBezTo>
                    <a:cubicBezTo>
                      <a:pt x="25115" y="6273"/>
                      <a:pt x="25092" y="6288"/>
                      <a:pt x="25075" y="6296"/>
                    </a:cubicBezTo>
                    <a:cubicBezTo>
                      <a:pt x="25058" y="6302"/>
                      <a:pt x="25037" y="6307"/>
                      <a:pt x="25023" y="6307"/>
                    </a:cubicBezTo>
                    <a:cubicBezTo>
                      <a:pt x="25007" y="6307"/>
                      <a:pt x="25004" y="6299"/>
                      <a:pt x="25038" y="6272"/>
                    </a:cubicBezTo>
                    <a:cubicBezTo>
                      <a:pt x="25099" y="6235"/>
                      <a:pt x="25161" y="6222"/>
                      <a:pt x="25124" y="6185"/>
                    </a:cubicBezTo>
                    <a:cubicBezTo>
                      <a:pt x="25106" y="6149"/>
                      <a:pt x="25108" y="6126"/>
                      <a:pt x="25091" y="6126"/>
                    </a:cubicBezTo>
                    <a:cubicBezTo>
                      <a:pt x="25084" y="6126"/>
                      <a:pt x="25076" y="6130"/>
                      <a:pt x="25062" y="6136"/>
                    </a:cubicBezTo>
                    <a:cubicBezTo>
                      <a:pt x="25023" y="6152"/>
                      <a:pt x="24968" y="6173"/>
                      <a:pt x="24944" y="6173"/>
                    </a:cubicBezTo>
                    <a:cubicBezTo>
                      <a:pt x="24930" y="6173"/>
                      <a:pt x="24926" y="6166"/>
                      <a:pt x="24939" y="6148"/>
                    </a:cubicBezTo>
                    <a:cubicBezTo>
                      <a:pt x="24988" y="6111"/>
                      <a:pt x="25038" y="6111"/>
                      <a:pt x="25038" y="6062"/>
                    </a:cubicBezTo>
                    <a:cubicBezTo>
                      <a:pt x="25050" y="6013"/>
                      <a:pt x="25038" y="6013"/>
                      <a:pt x="25013" y="5964"/>
                    </a:cubicBezTo>
                    <a:cubicBezTo>
                      <a:pt x="24992" y="5912"/>
                      <a:pt x="24998" y="5860"/>
                      <a:pt x="24978" y="5860"/>
                    </a:cubicBezTo>
                    <a:cubicBezTo>
                      <a:pt x="24974" y="5860"/>
                      <a:pt x="24969" y="5861"/>
                      <a:pt x="24964" y="5865"/>
                    </a:cubicBezTo>
                    <a:cubicBezTo>
                      <a:pt x="24945" y="5871"/>
                      <a:pt x="24927" y="5874"/>
                      <a:pt x="24914" y="5874"/>
                    </a:cubicBezTo>
                    <a:cubicBezTo>
                      <a:pt x="24902" y="5874"/>
                      <a:pt x="24896" y="5871"/>
                      <a:pt x="24902" y="5865"/>
                    </a:cubicBezTo>
                    <a:cubicBezTo>
                      <a:pt x="24927" y="5840"/>
                      <a:pt x="24865" y="5754"/>
                      <a:pt x="24816" y="5656"/>
                    </a:cubicBezTo>
                    <a:cubicBezTo>
                      <a:pt x="24767" y="5569"/>
                      <a:pt x="24767" y="5545"/>
                      <a:pt x="24742" y="5508"/>
                    </a:cubicBezTo>
                    <a:cubicBezTo>
                      <a:pt x="24717" y="5446"/>
                      <a:pt x="24705" y="5372"/>
                      <a:pt x="24693" y="5311"/>
                    </a:cubicBezTo>
                    <a:cubicBezTo>
                      <a:pt x="24684" y="5298"/>
                      <a:pt x="24678" y="5293"/>
                      <a:pt x="24671" y="5293"/>
                    </a:cubicBezTo>
                    <a:cubicBezTo>
                      <a:pt x="24658" y="5293"/>
                      <a:pt x="24648" y="5315"/>
                      <a:pt x="24631" y="5348"/>
                    </a:cubicBezTo>
                    <a:cubicBezTo>
                      <a:pt x="24606" y="5397"/>
                      <a:pt x="24582" y="5446"/>
                      <a:pt x="24569" y="5483"/>
                    </a:cubicBezTo>
                    <a:cubicBezTo>
                      <a:pt x="24545" y="5508"/>
                      <a:pt x="24545" y="5545"/>
                      <a:pt x="24569" y="5569"/>
                    </a:cubicBezTo>
                    <a:cubicBezTo>
                      <a:pt x="24594" y="5569"/>
                      <a:pt x="24557" y="5582"/>
                      <a:pt x="24520" y="5582"/>
                    </a:cubicBezTo>
                    <a:cubicBezTo>
                      <a:pt x="24483" y="5582"/>
                      <a:pt x="24446" y="5668"/>
                      <a:pt x="24483" y="5693"/>
                    </a:cubicBezTo>
                    <a:cubicBezTo>
                      <a:pt x="24514" y="5703"/>
                      <a:pt x="24561" y="5763"/>
                      <a:pt x="24556" y="5763"/>
                    </a:cubicBezTo>
                    <a:cubicBezTo>
                      <a:pt x="24555" y="5763"/>
                      <a:pt x="24551" y="5761"/>
                      <a:pt x="24545" y="5754"/>
                    </a:cubicBezTo>
                    <a:cubicBezTo>
                      <a:pt x="24528" y="5737"/>
                      <a:pt x="24516" y="5728"/>
                      <a:pt x="24506" y="5728"/>
                    </a:cubicBezTo>
                    <a:cubicBezTo>
                      <a:pt x="24494" y="5728"/>
                      <a:pt x="24484" y="5740"/>
                      <a:pt x="24471" y="5766"/>
                    </a:cubicBezTo>
                    <a:cubicBezTo>
                      <a:pt x="24446" y="5816"/>
                      <a:pt x="24385" y="5828"/>
                      <a:pt x="24434" y="5865"/>
                    </a:cubicBezTo>
                    <a:cubicBezTo>
                      <a:pt x="24483" y="5890"/>
                      <a:pt x="24508" y="5902"/>
                      <a:pt x="24434" y="5927"/>
                    </a:cubicBezTo>
                    <a:cubicBezTo>
                      <a:pt x="24372" y="5939"/>
                      <a:pt x="24323" y="5939"/>
                      <a:pt x="24335" y="6001"/>
                    </a:cubicBezTo>
                    <a:cubicBezTo>
                      <a:pt x="24348" y="6050"/>
                      <a:pt x="24372" y="6124"/>
                      <a:pt x="24335" y="6161"/>
                    </a:cubicBezTo>
                    <a:cubicBezTo>
                      <a:pt x="24326" y="6175"/>
                      <a:pt x="24322" y="6182"/>
                      <a:pt x="24320" y="6182"/>
                    </a:cubicBezTo>
                    <a:cubicBezTo>
                      <a:pt x="24316" y="6182"/>
                      <a:pt x="24318" y="6162"/>
                      <a:pt x="24311" y="6124"/>
                    </a:cubicBezTo>
                    <a:cubicBezTo>
                      <a:pt x="24301" y="6077"/>
                      <a:pt x="24249" y="6037"/>
                      <a:pt x="24214" y="6037"/>
                    </a:cubicBezTo>
                    <a:cubicBezTo>
                      <a:pt x="24203" y="6037"/>
                      <a:pt x="24193" y="6041"/>
                      <a:pt x="24188" y="6050"/>
                    </a:cubicBezTo>
                    <a:cubicBezTo>
                      <a:pt x="24163" y="6075"/>
                      <a:pt x="24126" y="6148"/>
                      <a:pt x="24077" y="6173"/>
                    </a:cubicBezTo>
                    <a:cubicBezTo>
                      <a:pt x="24027" y="6198"/>
                      <a:pt x="23953" y="6235"/>
                      <a:pt x="23953" y="6272"/>
                    </a:cubicBezTo>
                    <a:cubicBezTo>
                      <a:pt x="23953" y="6287"/>
                      <a:pt x="23949" y="6294"/>
                      <a:pt x="23944" y="6294"/>
                    </a:cubicBezTo>
                    <a:cubicBezTo>
                      <a:pt x="23937" y="6294"/>
                      <a:pt x="23929" y="6281"/>
                      <a:pt x="23929" y="6259"/>
                    </a:cubicBezTo>
                    <a:cubicBezTo>
                      <a:pt x="23919" y="6240"/>
                      <a:pt x="23910" y="6199"/>
                      <a:pt x="23894" y="6199"/>
                    </a:cubicBezTo>
                    <a:cubicBezTo>
                      <a:pt x="23890" y="6199"/>
                      <a:pt x="23885" y="6202"/>
                      <a:pt x="23879" y="6210"/>
                    </a:cubicBezTo>
                    <a:cubicBezTo>
                      <a:pt x="23867" y="6222"/>
                      <a:pt x="23855" y="6232"/>
                      <a:pt x="23847" y="6232"/>
                    </a:cubicBezTo>
                    <a:cubicBezTo>
                      <a:pt x="23839" y="6232"/>
                      <a:pt x="23836" y="6222"/>
                      <a:pt x="23843" y="6198"/>
                    </a:cubicBezTo>
                    <a:cubicBezTo>
                      <a:pt x="23862" y="6159"/>
                      <a:pt x="23858" y="6113"/>
                      <a:pt x="23850" y="6113"/>
                    </a:cubicBezTo>
                    <a:cubicBezTo>
                      <a:pt x="23848" y="6113"/>
                      <a:pt x="23845" y="6116"/>
                      <a:pt x="23843" y="6124"/>
                    </a:cubicBezTo>
                    <a:cubicBezTo>
                      <a:pt x="23793" y="6210"/>
                      <a:pt x="23732" y="6284"/>
                      <a:pt x="23658" y="6333"/>
                    </a:cubicBezTo>
                    <a:cubicBezTo>
                      <a:pt x="23608" y="6358"/>
                      <a:pt x="23559" y="6383"/>
                      <a:pt x="23522" y="6420"/>
                    </a:cubicBezTo>
                    <a:cubicBezTo>
                      <a:pt x="23517" y="6424"/>
                      <a:pt x="23514" y="6426"/>
                      <a:pt x="23511" y="6426"/>
                    </a:cubicBezTo>
                    <a:cubicBezTo>
                      <a:pt x="23498" y="6426"/>
                      <a:pt x="23502" y="6390"/>
                      <a:pt x="23522" y="6370"/>
                    </a:cubicBezTo>
                    <a:cubicBezTo>
                      <a:pt x="23596" y="6333"/>
                      <a:pt x="23658" y="6296"/>
                      <a:pt x="23719" y="6247"/>
                    </a:cubicBezTo>
                    <a:cubicBezTo>
                      <a:pt x="23756" y="6210"/>
                      <a:pt x="23818" y="6161"/>
                      <a:pt x="23793" y="6111"/>
                    </a:cubicBezTo>
                    <a:cubicBezTo>
                      <a:pt x="23769" y="6062"/>
                      <a:pt x="23744" y="5951"/>
                      <a:pt x="23707" y="5951"/>
                    </a:cubicBezTo>
                    <a:cubicBezTo>
                      <a:pt x="23621" y="5951"/>
                      <a:pt x="23547" y="5964"/>
                      <a:pt x="23473" y="5976"/>
                    </a:cubicBezTo>
                    <a:cubicBezTo>
                      <a:pt x="23461" y="6001"/>
                      <a:pt x="23473" y="6038"/>
                      <a:pt x="23436" y="6038"/>
                    </a:cubicBezTo>
                    <a:cubicBezTo>
                      <a:pt x="23399" y="6038"/>
                      <a:pt x="23362" y="6038"/>
                      <a:pt x="23325" y="6013"/>
                    </a:cubicBezTo>
                    <a:cubicBezTo>
                      <a:pt x="23288" y="6001"/>
                      <a:pt x="23300" y="6001"/>
                      <a:pt x="23337" y="5976"/>
                    </a:cubicBezTo>
                    <a:cubicBezTo>
                      <a:pt x="23374" y="5964"/>
                      <a:pt x="23387" y="5939"/>
                      <a:pt x="23399" y="5902"/>
                    </a:cubicBezTo>
                    <a:cubicBezTo>
                      <a:pt x="23403" y="5890"/>
                      <a:pt x="23408" y="5886"/>
                      <a:pt x="23414" y="5886"/>
                    </a:cubicBezTo>
                    <a:cubicBezTo>
                      <a:pt x="23427" y="5886"/>
                      <a:pt x="23444" y="5906"/>
                      <a:pt x="23461" y="5914"/>
                    </a:cubicBezTo>
                    <a:cubicBezTo>
                      <a:pt x="23469" y="5932"/>
                      <a:pt x="23478" y="5955"/>
                      <a:pt x="23482" y="5955"/>
                    </a:cubicBezTo>
                    <a:cubicBezTo>
                      <a:pt x="23484" y="5955"/>
                      <a:pt x="23485" y="5950"/>
                      <a:pt x="23485" y="5939"/>
                    </a:cubicBezTo>
                    <a:cubicBezTo>
                      <a:pt x="23485" y="5902"/>
                      <a:pt x="23485" y="5877"/>
                      <a:pt x="23510" y="5853"/>
                    </a:cubicBezTo>
                    <a:cubicBezTo>
                      <a:pt x="23534" y="5828"/>
                      <a:pt x="23547" y="5766"/>
                      <a:pt x="23510" y="5754"/>
                    </a:cubicBezTo>
                    <a:cubicBezTo>
                      <a:pt x="23473" y="5742"/>
                      <a:pt x="23424" y="5754"/>
                      <a:pt x="23436" y="5717"/>
                    </a:cubicBezTo>
                    <a:cubicBezTo>
                      <a:pt x="23461" y="5668"/>
                      <a:pt x="23461" y="5606"/>
                      <a:pt x="23448" y="5557"/>
                    </a:cubicBezTo>
                    <a:cubicBezTo>
                      <a:pt x="23424" y="5520"/>
                      <a:pt x="23424" y="5508"/>
                      <a:pt x="23374" y="5495"/>
                    </a:cubicBezTo>
                    <a:cubicBezTo>
                      <a:pt x="23337" y="5483"/>
                      <a:pt x="23374" y="5495"/>
                      <a:pt x="23399" y="5471"/>
                    </a:cubicBezTo>
                    <a:cubicBezTo>
                      <a:pt x="23424" y="5446"/>
                      <a:pt x="23473" y="5434"/>
                      <a:pt x="23448" y="5397"/>
                    </a:cubicBezTo>
                    <a:cubicBezTo>
                      <a:pt x="23424" y="5372"/>
                      <a:pt x="23387" y="5323"/>
                      <a:pt x="23387" y="5298"/>
                    </a:cubicBezTo>
                    <a:cubicBezTo>
                      <a:pt x="23411" y="5261"/>
                      <a:pt x="23436" y="5224"/>
                      <a:pt x="23461" y="5187"/>
                    </a:cubicBezTo>
                    <a:cubicBezTo>
                      <a:pt x="23498" y="5163"/>
                      <a:pt x="23498" y="5113"/>
                      <a:pt x="23461" y="5076"/>
                    </a:cubicBezTo>
                    <a:cubicBezTo>
                      <a:pt x="23459" y="5075"/>
                      <a:pt x="23458" y="5075"/>
                      <a:pt x="23456" y="5075"/>
                    </a:cubicBezTo>
                    <a:cubicBezTo>
                      <a:pt x="23439" y="5075"/>
                      <a:pt x="23396" y="5126"/>
                      <a:pt x="23362" y="5126"/>
                    </a:cubicBezTo>
                    <a:cubicBezTo>
                      <a:pt x="23337" y="5126"/>
                      <a:pt x="23350" y="5089"/>
                      <a:pt x="23300" y="5076"/>
                    </a:cubicBezTo>
                    <a:cubicBezTo>
                      <a:pt x="23251" y="5064"/>
                      <a:pt x="23042" y="5040"/>
                      <a:pt x="22992" y="4978"/>
                    </a:cubicBezTo>
                    <a:cubicBezTo>
                      <a:pt x="22943" y="4916"/>
                      <a:pt x="22980" y="4879"/>
                      <a:pt x="22931" y="4842"/>
                    </a:cubicBezTo>
                    <a:cubicBezTo>
                      <a:pt x="22881" y="4805"/>
                      <a:pt x="22869" y="4818"/>
                      <a:pt x="22832" y="4793"/>
                    </a:cubicBezTo>
                    <a:cubicBezTo>
                      <a:pt x="22795" y="4768"/>
                      <a:pt x="22808" y="4719"/>
                      <a:pt x="22795" y="4707"/>
                    </a:cubicBezTo>
                    <a:cubicBezTo>
                      <a:pt x="22793" y="4705"/>
                      <a:pt x="22792" y="4704"/>
                      <a:pt x="22790" y="4704"/>
                    </a:cubicBezTo>
                    <a:cubicBezTo>
                      <a:pt x="22779" y="4704"/>
                      <a:pt x="22765" y="4731"/>
                      <a:pt x="22734" y="4731"/>
                    </a:cubicBezTo>
                    <a:cubicBezTo>
                      <a:pt x="22717" y="4731"/>
                      <a:pt x="22708" y="4733"/>
                      <a:pt x="22703" y="4733"/>
                    </a:cubicBezTo>
                    <a:cubicBezTo>
                      <a:pt x="22693" y="4733"/>
                      <a:pt x="22701" y="4727"/>
                      <a:pt x="22709" y="4695"/>
                    </a:cubicBezTo>
                    <a:cubicBezTo>
                      <a:pt x="22734" y="4670"/>
                      <a:pt x="22721" y="4621"/>
                      <a:pt x="22684" y="4608"/>
                    </a:cubicBezTo>
                    <a:cubicBezTo>
                      <a:pt x="22635" y="4571"/>
                      <a:pt x="22635" y="4571"/>
                      <a:pt x="22586" y="4547"/>
                    </a:cubicBezTo>
                    <a:cubicBezTo>
                      <a:pt x="22556" y="4517"/>
                      <a:pt x="22558" y="4463"/>
                      <a:pt x="22508" y="4463"/>
                    </a:cubicBezTo>
                    <a:cubicBezTo>
                      <a:pt x="22496" y="4463"/>
                      <a:pt x="22481" y="4466"/>
                      <a:pt x="22463" y="4473"/>
                    </a:cubicBezTo>
                    <a:cubicBezTo>
                      <a:pt x="22382" y="4507"/>
                      <a:pt x="22323" y="4585"/>
                      <a:pt x="22255" y="4585"/>
                    </a:cubicBezTo>
                    <a:cubicBezTo>
                      <a:pt x="22250" y="4585"/>
                      <a:pt x="22246" y="4584"/>
                      <a:pt x="22241" y="4584"/>
                    </a:cubicBezTo>
                    <a:cubicBezTo>
                      <a:pt x="22186" y="4573"/>
                      <a:pt x="22151" y="4532"/>
                      <a:pt x="22100" y="4532"/>
                    </a:cubicBezTo>
                    <a:cubicBezTo>
                      <a:pt x="22094" y="4532"/>
                      <a:pt x="22087" y="4533"/>
                      <a:pt x="22081" y="4534"/>
                    </a:cubicBezTo>
                    <a:cubicBezTo>
                      <a:pt x="22035" y="4543"/>
                      <a:pt x="22023" y="4573"/>
                      <a:pt x="22000" y="4573"/>
                    </a:cubicBezTo>
                    <a:cubicBezTo>
                      <a:pt x="21992" y="4573"/>
                      <a:pt x="21983" y="4569"/>
                      <a:pt x="21970" y="4559"/>
                    </a:cubicBezTo>
                    <a:cubicBezTo>
                      <a:pt x="21920" y="4522"/>
                      <a:pt x="21896" y="4485"/>
                      <a:pt x="21809" y="4460"/>
                    </a:cubicBezTo>
                    <a:cubicBezTo>
                      <a:pt x="21750" y="4443"/>
                      <a:pt x="21702" y="4415"/>
                      <a:pt x="21646" y="4415"/>
                    </a:cubicBezTo>
                    <a:cubicBezTo>
                      <a:pt x="21621" y="4415"/>
                      <a:pt x="21594" y="4420"/>
                      <a:pt x="21563" y="4436"/>
                    </a:cubicBezTo>
                    <a:cubicBezTo>
                      <a:pt x="21477" y="4473"/>
                      <a:pt x="21366" y="4497"/>
                      <a:pt x="21428" y="4633"/>
                    </a:cubicBezTo>
                    <a:cubicBezTo>
                      <a:pt x="21477" y="4768"/>
                      <a:pt x="21551" y="4768"/>
                      <a:pt x="21514" y="4855"/>
                    </a:cubicBezTo>
                    <a:cubicBezTo>
                      <a:pt x="21489" y="4916"/>
                      <a:pt x="21477" y="4978"/>
                      <a:pt x="21477" y="5052"/>
                    </a:cubicBezTo>
                    <a:cubicBezTo>
                      <a:pt x="21464" y="5113"/>
                      <a:pt x="21415" y="5076"/>
                      <a:pt x="21440" y="5126"/>
                    </a:cubicBezTo>
                    <a:cubicBezTo>
                      <a:pt x="21452" y="5175"/>
                      <a:pt x="21489" y="5187"/>
                      <a:pt x="21501" y="5249"/>
                    </a:cubicBezTo>
                    <a:cubicBezTo>
                      <a:pt x="21526" y="5311"/>
                      <a:pt x="21501" y="5311"/>
                      <a:pt x="21526" y="5348"/>
                    </a:cubicBezTo>
                    <a:cubicBezTo>
                      <a:pt x="21538" y="5385"/>
                      <a:pt x="21563" y="5434"/>
                      <a:pt x="21563" y="5471"/>
                    </a:cubicBezTo>
                    <a:cubicBezTo>
                      <a:pt x="21563" y="5495"/>
                      <a:pt x="21551" y="5643"/>
                      <a:pt x="21526" y="5643"/>
                    </a:cubicBezTo>
                    <a:cubicBezTo>
                      <a:pt x="21520" y="5643"/>
                      <a:pt x="21512" y="5635"/>
                      <a:pt x="21504" y="5635"/>
                    </a:cubicBezTo>
                    <a:cubicBezTo>
                      <a:pt x="21494" y="5635"/>
                      <a:pt x="21483" y="5646"/>
                      <a:pt x="21477" y="5693"/>
                    </a:cubicBezTo>
                    <a:cubicBezTo>
                      <a:pt x="21464" y="5766"/>
                      <a:pt x="21428" y="5840"/>
                      <a:pt x="21378" y="5902"/>
                    </a:cubicBezTo>
                    <a:cubicBezTo>
                      <a:pt x="21317" y="5964"/>
                      <a:pt x="21280" y="6050"/>
                      <a:pt x="21317" y="6075"/>
                    </a:cubicBezTo>
                    <a:cubicBezTo>
                      <a:pt x="21366" y="6111"/>
                      <a:pt x="21773" y="6383"/>
                      <a:pt x="21773" y="6604"/>
                    </a:cubicBezTo>
                    <a:cubicBezTo>
                      <a:pt x="21773" y="6814"/>
                      <a:pt x="21883" y="7048"/>
                      <a:pt x="21612" y="7257"/>
                    </a:cubicBezTo>
                    <a:cubicBezTo>
                      <a:pt x="21477" y="7393"/>
                      <a:pt x="21304" y="7504"/>
                      <a:pt x="21132" y="7590"/>
                    </a:cubicBezTo>
                    <a:cubicBezTo>
                      <a:pt x="21058" y="7602"/>
                      <a:pt x="21033" y="7701"/>
                      <a:pt x="21119" y="7836"/>
                    </a:cubicBezTo>
                    <a:cubicBezTo>
                      <a:pt x="21206" y="7960"/>
                      <a:pt x="21169" y="7997"/>
                      <a:pt x="21156" y="8034"/>
                    </a:cubicBezTo>
                    <a:cubicBezTo>
                      <a:pt x="21156" y="8071"/>
                      <a:pt x="21193" y="8095"/>
                      <a:pt x="21193" y="8120"/>
                    </a:cubicBezTo>
                    <a:cubicBezTo>
                      <a:pt x="21181" y="8194"/>
                      <a:pt x="21193" y="8280"/>
                      <a:pt x="21218" y="8342"/>
                    </a:cubicBezTo>
                    <a:cubicBezTo>
                      <a:pt x="21280" y="8477"/>
                      <a:pt x="21292" y="8613"/>
                      <a:pt x="21255" y="8650"/>
                    </a:cubicBezTo>
                    <a:cubicBezTo>
                      <a:pt x="21218" y="8687"/>
                      <a:pt x="21169" y="8724"/>
                      <a:pt x="21206" y="8761"/>
                    </a:cubicBezTo>
                    <a:cubicBezTo>
                      <a:pt x="21243" y="8798"/>
                      <a:pt x="21230" y="8884"/>
                      <a:pt x="21218" y="8921"/>
                    </a:cubicBezTo>
                    <a:cubicBezTo>
                      <a:pt x="21218" y="8940"/>
                      <a:pt x="21216" y="8948"/>
                      <a:pt x="21213" y="8948"/>
                    </a:cubicBezTo>
                    <a:cubicBezTo>
                      <a:pt x="21207" y="8948"/>
                      <a:pt x="21196" y="8927"/>
                      <a:pt x="21181" y="8896"/>
                    </a:cubicBezTo>
                    <a:cubicBezTo>
                      <a:pt x="21156" y="8859"/>
                      <a:pt x="21132" y="8835"/>
                      <a:pt x="21095" y="8835"/>
                    </a:cubicBezTo>
                    <a:cubicBezTo>
                      <a:pt x="21058" y="8835"/>
                      <a:pt x="21021" y="8921"/>
                      <a:pt x="21033" y="8970"/>
                    </a:cubicBezTo>
                    <a:cubicBezTo>
                      <a:pt x="21044" y="9024"/>
                      <a:pt x="21113" y="9137"/>
                      <a:pt x="21103" y="9137"/>
                    </a:cubicBezTo>
                    <a:cubicBezTo>
                      <a:pt x="21102" y="9137"/>
                      <a:pt x="21099" y="9135"/>
                      <a:pt x="21095" y="9130"/>
                    </a:cubicBezTo>
                    <a:cubicBezTo>
                      <a:pt x="21046" y="9081"/>
                      <a:pt x="20898" y="8908"/>
                      <a:pt x="20848" y="8908"/>
                    </a:cubicBezTo>
                    <a:cubicBezTo>
                      <a:pt x="20807" y="8919"/>
                      <a:pt x="20697" y="9006"/>
                      <a:pt x="20691" y="9006"/>
                    </a:cubicBezTo>
                    <a:cubicBezTo>
                      <a:pt x="20690" y="9006"/>
                      <a:pt x="20692" y="9003"/>
                      <a:pt x="20701" y="8995"/>
                    </a:cubicBezTo>
                    <a:cubicBezTo>
                      <a:pt x="20750" y="8945"/>
                      <a:pt x="20824" y="8847"/>
                      <a:pt x="20774" y="8773"/>
                    </a:cubicBezTo>
                    <a:cubicBezTo>
                      <a:pt x="20725" y="8687"/>
                      <a:pt x="20651" y="8625"/>
                      <a:pt x="20565" y="8588"/>
                    </a:cubicBezTo>
                    <a:cubicBezTo>
                      <a:pt x="20491" y="8576"/>
                      <a:pt x="20491" y="8576"/>
                      <a:pt x="20528" y="8539"/>
                    </a:cubicBezTo>
                    <a:cubicBezTo>
                      <a:pt x="20553" y="8502"/>
                      <a:pt x="20479" y="8440"/>
                      <a:pt x="20429" y="8366"/>
                    </a:cubicBezTo>
                    <a:cubicBezTo>
                      <a:pt x="20393" y="8305"/>
                      <a:pt x="20393" y="8218"/>
                      <a:pt x="20417" y="8145"/>
                    </a:cubicBezTo>
                    <a:cubicBezTo>
                      <a:pt x="20429" y="8083"/>
                      <a:pt x="20429" y="8009"/>
                      <a:pt x="20405" y="7935"/>
                    </a:cubicBezTo>
                    <a:cubicBezTo>
                      <a:pt x="20380" y="7898"/>
                      <a:pt x="20306" y="7824"/>
                      <a:pt x="20343" y="7775"/>
                    </a:cubicBezTo>
                    <a:cubicBezTo>
                      <a:pt x="20393" y="7713"/>
                      <a:pt x="20405" y="7639"/>
                      <a:pt x="20393" y="7565"/>
                    </a:cubicBezTo>
                    <a:cubicBezTo>
                      <a:pt x="20380" y="7504"/>
                      <a:pt x="20319" y="7455"/>
                      <a:pt x="20245" y="7455"/>
                    </a:cubicBezTo>
                    <a:cubicBezTo>
                      <a:pt x="20084" y="7418"/>
                      <a:pt x="19924" y="7418"/>
                      <a:pt x="19764" y="7418"/>
                    </a:cubicBezTo>
                    <a:cubicBezTo>
                      <a:pt x="19736" y="7445"/>
                      <a:pt x="19674" y="7522"/>
                      <a:pt x="19660" y="7522"/>
                    </a:cubicBezTo>
                    <a:cubicBezTo>
                      <a:pt x="19656" y="7522"/>
                      <a:pt x="19656" y="7513"/>
                      <a:pt x="19666" y="7491"/>
                    </a:cubicBezTo>
                    <a:cubicBezTo>
                      <a:pt x="19690" y="7405"/>
                      <a:pt x="19666" y="7393"/>
                      <a:pt x="19592" y="7331"/>
                    </a:cubicBezTo>
                    <a:cubicBezTo>
                      <a:pt x="19456" y="7257"/>
                      <a:pt x="19308" y="7183"/>
                      <a:pt x="19160" y="7122"/>
                    </a:cubicBezTo>
                    <a:cubicBezTo>
                      <a:pt x="19099" y="7085"/>
                      <a:pt x="19099" y="7048"/>
                      <a:pt x="19074" y="7011"/>
                    </a:cubicBezTo>
                    <a:cubicBezTo>
                      <a:pt x="19037" y="6962"/>
                      <a:pt x="18976" y="6925"/>
                      <a:pt x="18914" y="6875"/>
                    </a:cubicBezTo>
                    <a:cubicBezTo>
                      <a:pt x="18877" y="6838"/>
                      <a:pt x="18840" y="6814"/>
                      <a:pt x="18791" y="6789"/>
                    </a:cubicBezTo>
                    <a:cubicBezTo>
                      <a:pt x="18717" y="6765"/>
                      <a:pt x="18643" y="6752"/>
                      <a:pt x="18581" y="6740"/>
                    </a:cubicBezTo>
                    <a:cubicBezTo>
                      <a:pt x="18532" y="6715"/>
                      <a:pt x="18458" y="6641"/>
                      <a:pt x="18372" y="6641"/>
                    </a:cubicBezTo>
                    <a:cubicBezTo>
                      <a:pt x="18286" y="6654"/>
                      <a:pt x="18212" y="6678"/>
                      <a:pt x="18125" y="6703"/>
                    </a:cubicBezTo>
                    <a:cubicBezTo>
                      <a:pt x="18072" y="6712"/>
                      <a:pt x="17948" y="6746"/>
                      <a:pt x="17906" y="6746"/>
                    </a:cubicBezTo>
                    <a:cubicBezTo>
                      <a:pt x="17890" y="6746"/>
                      <a:pt x="17886" y="6741"/>
                      <a:pt x="17904" y="6728"/>
                    </a:cubicBezTo>
                    <a:cubicBezTo>
                      <a:pt x="17953" y="6678"/>
                      <a:pt x="18015" y="6666"/>
                      <a:pt x="17978" y="6567"/>
                    </a:cubicBezTo>
                    <a:cubicBezTo>
                      <a:pt x="17953" y="6469"/>
                      <a:pt x="17830" y="6148"/>
                      <a:pt x="17793" y="6111"/>
                    </a:cubicBezTo>
                    <a:cubicBezTo>
                      <a:pt x="17768" y="6062"/>
                      <a:pt x="17657" y="6025"/>
                      <a:pt x="17608" y="6025"/>
                    </a:cubicBezTo>
                    <a:cubicBezTo>
                      <a:pt x="17559" y="6025"/>
                      <a:pt x="17435" y="6025"/>
                      <a:pt x="17411" y="5964"/>
                    </a:cubicBezTo>
                    <a:cubicBezTo>
                      <a:pt x="17398" y="5914"/>
                      <a:pt x="17423" y="5902"/>
                      <a:pt x="17435" y="5865"/>
                    </a:cubicBezTo>
                    <a:cubicBezTo>
                      <a:pt x="17423" y="5705"/>
                      <a:pt x="17435" y="5545"/>
                      <a:pt x="17460" y="5385"/>
                    </a:cubicBezTo>
                    <a:cubicBezTo>
                      <a:pt x="17509" y="5224"/>
                      <a:pt x="17633" y="5003"/>
                      <a:pt x="17645" y="4929"/>
                    </a:cubicBezTo>
                    <a:cubicBezTo>
                      <a:pt x="17657" y="4867"/>
                      <a:pt x="17670" y="4855"/>
                      <a:pt x="17731" y="4830"/>
                    </a:cubicBezTo>
                    <a:cubicBezTo>
                      <a:pt x="17780" y="4818"/>
                      <a:pt x="17793" y="4818"/>
                      <a:pt x="17780" y="4768"/>
                    </a:cubicBezTo>
                    <a:cubicBezTo>
                      <a:pt x="17756" y="4731"/>
                      <a:pt x="17793" y="4633"/>
                      <a:pt x="17867" y="4621"/>
                    </a:cubicBezTo>
                    <a:cubicBezTo>
                      <a:pt x="17928" y="4608"/>
                      <a:pt x="17941" y="4584"/>
                      <a:pt x="17891" y="4571"/>
                    </a:cubicBezTo>
                    <a:cubicBezTo>
                      <a:pt x="17842" y="4559"/>
                      <a:pt x="17854" y="4534"/>
                      <a:pt x="17904" y="4534"/>
                    </a:cubicBezTo>
                    <a:cubicBezTo>
                      <a:pt x="17953" y="4522"/>
                      <a:pt x="17891" y="4485"/>
                      <a:pt x="17953" y="4460"/>
                    </a:cubicBezTo>
                    <a:cubicBezTo>
                      <a:pt x="17965" y="4456"/>
                      <a:pt x="17974" y="4454"/>
                      <a:pt x="17981" y="4454"/>
                    </a:cubicBezTo>
                    <a:cubicBezTo>
                      <a:pt x="18012" y="4454"/>
                      <a:pt x="18009" y="4487"/>
                      <a:pt x="18039" y="4497"/>
                    </a:cubicBezTo>
                    <a:cubicBezTo>
                      <a:pt x="18064" y="4497"/>
                      <a:pt x="18138" y="4362"/>
                      <a:pt x="18101" y="4362"/>
                    </a:cubicBezTo>
                    <a:cubicBezTo>
                      <a:pt x="18064" y="4350"/>
                      <a:pt x="17978" y="4337"/>
                      <a:pt x="18002" y="4313"/>
                    </a:cubicBezTo>
                    <a:cubicBezTo>
                      <a:pt x="18031" y="4291"/>
                      <a:pt x="18064" y="4278"/>
                      <a:pt x="18096" y="4278"/>
                    </a:cubicBezTo>
                    <a:cubicBezTo>
                      <a:pt x="18119" y="4278"/>
                      <a:pt x="18142" y="4285"/>
                      <a:pt x="18162" y="4300"/>
                    </a:cubicBezTo>
                    <a:cubicBezTo>
                      <a:pt x="18214" y="4331"/>
                      <a:pt x="18257" y="4380"/>
                      <a:pt x="18277" y="4380"/>
                    </a:cubicBezTo>
                    <a:cubicBezTo>
                      <a:pt x="18281" y="4380"/>
                      <a:pt x="18284" y="4378"/>
                      <a:pt x="18286" y="4374"/>
                    </a:cubicBezTo>
                    <a:cubicBezTo>
                      <a:pt x="18298" y="4350"/>
                      <a:pt x="18310" y="4276"/>
                      <a:pt x="18347" y="4276"/>
                    </a:cubicBezTo>
                    <a:cubicBezTo>
                      <a:pt x="18421" y="4251"/>
                      <a:pt x="18433" y="4165"/>
                      <a:pt x="18384" y="4115"/>
                    </a:cubicBezTo>
                    <a:cubicBezTo>
                      <a:pt x="18335" y="4066"/>
                      <a:pt x="18261" y="4017"/>
                      <a:pt x="18187" y="3992"/>
                    </a:cubicBezTo>
                    <a:cubicBezTo>
                      <a:pt x="18165" y="3989"/>
                      <a:pt x="18144" y="3987"/>
                      <a:pt x="18122" y="3987"/>
                    </a:cubicBezTo>
                    <a:cubicBezTo>
                      <a:pt x="18070" y="3987"/>
                      <a:pt x="18017" y="3996"/>
                      <a:pt x="17965" y="4005"/>
                    </a:cubicBezTo>
                    <a:cubicBezTo>
                      <a:pt x="17961" y="4005"/>
                      <a:pt x="17956" y="4006"/>
                      <a:pt x="17953" y="4006"/>
                    </a:cubicBezTo>
                    <a:cubicBezTo>
                      <a:pt x="17911" y="4006"/>
                      <a:pt x="17956" y="3941"/>
                      <a:pt x="17990" y="3918"/>
                    </a:cubicBezTo>
                    <a:cubicBezTo>
                      <a:pt x="18015" y="3894"/>
                      <a:pt x="17854" y="3844"/>
                      <a:pt x="17830" y="3844"/>
                    </a:cubicBezTo>
                    <a:cubicBezTo>
                      <a:pt x="17805" y="3844"/>
                      <a:pt x="17780" y="3857"/>
                      <a:pt x="17743" y="3857"/>
                    </a:cubicBezTo>
                    <a:cubicBezTo>
                      <a:pt x="17719" y="3857"/>
                      <a:pt x="17682" y="3820"/>
                      <a:pt x="17645" y="3807"/>
                    </a:cubicBezTo>
                    <a:cubicBezTo>
                      <a:pt x="17596" y="3807"/>
                      <a:pt x="17645" y="3770"/>
                      <a:pt x="17670" y="3770"/>
                    </a:cubicBezTo>
                    <a:cubicBezTo>
                      <a:pt x="17706" y="3770"/>
                      <a:pt x="17694" y="3770"/>
                      <a:pt x="17731" y="3746"/>
                    </a:cubicBezTo>
                    <a:cubicBezTo>
                      <a:pt x="17741" y="3736"/>
                      <a:pt x="17752" y="3732"/>
                      <a:pt x="17761" y="3732"/>
                    </a:cubicBezTo>
                    <a:cubicBezTo>
                      <a:pt x="17777" y="3732"/>
                      <a:pt x="17788" y="3743"/>
                      <a:pt x="17780" y="3758"/>
                    </a:cubicBezTo>
                    <a:cubicBezTo>
                      <a:pt x="17768" y="3795"/>
                      <a:pt x="17805" y="3807"/>
                      <a:pt x="17842" y="3807"/>
                    </a:cubicBezTo>
                    <a:cubicBezTo>
                      <a:pt x="17859" y="3804"/>
                      <a:pt x="17874" y="3803"/>
                      <a:pt x="17889" y="3803"/>
                    </a:cubicBezTo>
                    <a:cubicBezTo>
                      <a:pt x="17930" y="3803"/>
                      <a:pt x="17966" y="3814"/>
                      <a:pt x="18002" y="3832"/>
                    </a:cubicBezTo>
                    <a:cubicBezTo>
                      <a:pt x="18051" y="3857"/>
                      <a:pt x="18088" y="3869"/>
                      <a:pt x="18138" y="3894"/>
                    </a:cubicBezTo>
                    <a:cubicBezTo>
                      <a:pt x="18175" y="3894"/>
                      <a:pt x="18125" y="3918"/>
                      <a:pt x="18162" y="3931"/>
                    </a:cubicBezTo>
                    <a:cubicBezTo>
                      <a:pt x="18182" y="3931"/>
                      <a:pt x="18186" y="3915"/>
                      <a:pt x="18212" y="3915"/>
                    </a:cubicBezTo>
                    <a:cubicBezTo>
                      <a:pt x="18219" y="3915"/>
                      <a:pt x="18226" y="3916"/>
                      <a:pt x="18236" y="3918"/>
                    </a:cubicBezTo>
                    <a:cubicBezTo>
                      <a:pt x="18282" y="3930"/>
                      <a:pt x="18350" y="4006"/>
                      <a:pt x="18389" y="4006"/>
                    </a:cubicBezTo>
                    <a:cubicBezTo>
                      <a:pt x="18391" y="4006"/>
                      <a:pt x="18394" y="4005"/>
                      <a:pt x="18396" y="4005"/>
                    </a:cubicBezTo>
                    <a:cubicBezTo>
                      <a:pt x="18421" y="3980"/>
                      <a:pt x="18372" y="3955"/>
                      <a:pt x="18446" y="3955"/>
                    </a:cubicBezTo>
                    <a:cubicBezTo>
                      <a:pt x="18456" y="3953"/>
                      <a:pt x="18466" y="3953"/>
                      <a:pt x="18477" y="3953"/>
                    </a:cubicBezTo>
                    <a:cubicBezTo>
                      <a:pt x="18504" y="3953"/>
                      <a:pt x="18532" y="3957"/>
                      <a:pt x="18552" y="3957"/>
                    </a:cubicBezTo>
                    <a:cubicBezTo>
                      <a:pt x="18573" y="3957"/>
                      <a:pt x="18587" y="3952"/>
                      <a:pt x="18581" y="3931"/>
                    </a:cubicBezTo>
                    <a:cubicBezTo>
                      <a:pt x="18569" y="3881"/>
                      <a:pt x="18532" y="3869"/>
                      <a:pt x="18557" y="3820"/>
                    </a:cubicBezTo>
                    <a:cubicBezTo>
                      <a:pt x="18577" y="3779"/>
                      <a:pt x="18615" y="3712"/>
                      <a:pt x="18620" y="3712"/>
                    </a:cubicBezTo>
                    <a:lnTo>
                      <a:pt x="18620" y="3712"/>
                    </a:lnTo>
                    <a:cubicBezTo>
                      <a:pt x="18621" y="3712"/>
                      <a:pt x="18620" y="3715"/>
                      <a:pt x="18618" y="3721"/>
                    </a:cubicBezTo>
                    <a:cubicBezTo>
                      <a:pt x="18608" y="3752"/>
                      <a:pt x="18737" y="3801"/>
                      <a:pt x="18822" y="3801"/>
                    </a:cubicBezTo>
                    <a:cubicBezTo>
                      <a:pt x="18838" y="3801"/>
                      <a:pt x="18853" y="3799"/>
                      <a:pt x="18865" y="3795"/>
                    </a:cubicBezTo>
                    <a:cubicBezTo>
                      <a:pt x="18939" y="3770"/>
                      <a:pt x="19037" y="3721"/>
                      <a:pt x="19049" y="3647"/>
                    </a:cubicBezTo>
                    <a:cubicBezTo>
                      <a:pt x="19062" y="3573"/>
                      <a:pt x="19222" y="3462"/>
                      <a:pt x="19234" y="3401"/>
                    </a:cubicBezTo>
                    <a:cubicBezTo>
                      <a:pt x="19259" y="3339"/>
                      <a:pt x="19247" y="3278"/>
                      <a:pt x="19197" y="3228"/>
                    </a:cubicBezTo>
                    <a:cubicBezTo>
                      <a:pt x="19185" y="3216"/>
                      <a:pt x="19166" y="3212"/>
                      <a:pt x="19141" y="3212"/>
                    </a:cubicBezTo>
                    <a:cubicBezTo>
                      <a:pt x="19092" y="3212"/>
                      <a:pt x="19021" y="3228"/>
                      <a:pt x="18939" y="3228"/>
                    </a:cubicBezTo>
                    <a:cubicBezTo>
                      <a:pt x="18815" y="3216"/>
                      <a:pt x="18705" y="3142"/>
                      <a:pt x="18631" y="3056"/>
                    </a:cubicBezTo>
                    <a:cubicBezTo>
                      <a:pt x="18594" y="3007"/>
                      <a:pt x="18544" y="2970"/>
                      <a:pt x="18495" y="2957"/>
                    </a:cubicBezTo>
                    <a:cubicBezTo>
                      <a:pt x="18452" y="2945"/>
                      <a:pt x="18378" y="2945"/>
                      <a:pt x="18321" y="2945"/>
                    </a:cubicBezTo>
                    <a:cubicBezTo>
                      <a:pt x="18264" y="2945"/>
                      <a:pt x="18224" y="2945"/>
                      <a:pt x="18249" y="2933"/>
                    </a:cubicBezTo>
                    <a:cubicBezTo>
                      <a:pt x="18265" y="2920"/>
                      <a:pt x="18292" y="2916"/>
                      <a:pt x="18324" y="2916"/>
                    </a:cubicBezTo>
                    <a:cubicBezTo>
                      <a:pt x="18388" y="2916"/>
                      <a:pt x="18470" y="2933"/>
                      <a:pt x="18520" y="2933"/>
                    </a:cubicBezTo>
                    <a:cubicBezTo>
                      <a:pt x="18581" y="2933"/>
                      <a:pt x="18532" y="2908"/>
                      <a:pt x="18594" y="2908"/>
                    </a:cubicBezTo>
                    <a:cubicBezTo>
                      <a:pt x="18626" y="2908"/>
                      <a:pt x="18642" y="2903"/>
                      <a:pt x="18655" y="2903"/>
                    </a:cubicBezTo>
                    <a:cubicBezTo>
                      <a:pt x="18671" y="2903"/>
                      <a:pt x="18683" y="2911"/>
                      <a:pt x="18717" y="2945"/>
                    </a:cubicBezTo>
                    <a:cubicBezTo>
                      <a:pt x="18815" y="3019"/>
                      <a:pt x="18914" y="3093"/>
                      <a:pt x="19025" y="3154"/>
                    </a:cubicBezTo>
                    <a:cubicBezTo>
                      <a:pt x="19057" y="3162"/>
                      <a:pt x="19103" y="3196"/>
                      <a:pt x="19156" y="3196"/>
                    </a:cubicBezTo>
                    <a:cubicBezTo>
                      <a:pt x="19185" y="3196"/>
                      <a:pt x="19216" y="3185"/>
                      <a:pt x="19247" y="3154"/>
                    </a:cubicBezTo>
                    <a:cubicBezTo>
                      <a:pt x="19321" y="3093"/>
                      <a:pt x="19382" y="3019"/>
                      <a:pt x="19431" y="2933"/>
                    </a:cubicBezTo>
                    <a:cubicBezTo>
                      <a:pt x="19444" y="2896"/>
                      <a:pt x="19518" y="2846"/>
                      <a:pt x="19493" y="2822"/>
                    </a:cubicBezTo>
                    <a:cubicBezTo>
                      <a:pt x="19481" y="2797"/>
                      <a:pt x="19370" y="2785"/>
                      <a:pt x="19345" y="2735"/>
                    </a:cubicBezTo>
                    <a:cubicBezTo>
                      <a:pt x="19333" y="2686"/>
                      <a:pt x="19358" y="2637"/>
                      <a:pt x="19407" y="2637"/>
                    </a:cubicBezTo>
                    <a:cubicBezTo>
                      <a:pt x="19424" y="2635"/>
                      <a:pt x="19441" y="2634"/>
                      <a:pt x="19459" y="2634"/>
                    </a:cubicBezTo>
                    <a:cubicBezTo>
                      <a:pt x="19543" y="2634"/>
                      <a:pt x="19633" y="2658"/>
                      <a:pt x="19715" y="2698"/>
                    </a:cubicBezTo>
                    <a:cubicBezTo>
                      <a:pt x="19758" y="2734"/>
                      <a:pt x="19784" y="2754"/>
                      <a:pt x="19811" y="2754"/>
                    </a:cubicBezTo>
                    <a:cubicBezTo>
                      <a:pt x="19830" y="2754"/>
                      <a:pt x="19849" y="2744"/>
                      <a:pt x="19875" y="2723"/>
                    </a:cubicBezTo>
                    <a:cubicBezTo>
                      <a:pt x="19912" y="2705"/>
                      <a:pt x="19918" y="2699"/>
                      <a:pt x="19918" y="2698"/>
                    </a:cubicBezTo>
                    <a:lnTo>
                      <a:pt x="19918" y="2698"/>
                    </a:lnTo>
                    <a:cubicBezTo>
                      <a:pt x="19918" y="2699"/>
                      <a:pt x="19912" y="2705"/>
                      <a:pt x="19924" y="2711"/>
                    </a:cubicBezTo>
                    <a:cubicBezTo>
                      <a:pt x="19930" y="2722"/>
                      <a:pt x="19948" y="2728"/>
                      <a:pt x="19965" y="2728"/>
                    </a:cubicBezTo>
                    <a:cubicBezTo>
                      <a:pt x="19986" y="2728"/>
                      <a:pt x="20005" y="2719"/>
                      <a:pt x="19998" y="2698"/>
                    </a:cubicBezTo>
                    <a:cubicBezTo>
                      <a:pt x="19998" y="2649"/>
                      <a:pt x="19998" y="2625"/>
                      <a:pt x="19924" y="2563"/>
                    </a:cubicBezTo>
                    <a:cubicBezTo>
                      <a:pt x="19863" y="2526"/>
                      <a:pt x="19801" y="2489"/>
                      <a:pt x="19715" y="2477"/>
                    </a:cubicBezTo>
                    <a:cubicBezTo>
                      <a:pt x="19690" y="2477"/>
                      <a:pt x="19764" y="2440"/>
                      <a:pt x="19789" y="2427"/>
                    </a:cubicBezTo>
                    <a:cubicBezTo>
                      <a:pt x="19791" y="2426"/>
                      <a:pt x="19795" y="2425"/>
                      <a:pt x="19799" y="2425"/>
                    </a:cubicBezTo>
                    <a:cubicBezTo>
                      <a:pt x="19831" y="2425"/>
                      <a:pt x="19904" y="2468"/>
                      <a:pt x="19937" y="2501"/>
                    </a:cubicBezTo>
                    <a:cubicBezTo>
                      <a:pt x="19974" y="2538"/>
                      <a:pt x="20023" y="2501"/>
                      <a:pt x="20023" y="2551"/>
                    </a:cubicBezTo>
                    <a:cubicBezTo>
                      <a:pt x="20023" y="2612"/>
                      <a:pt x="20060" y="2637"/>
                      <a:pt x="20109" y="2674"/>
                    </a:cubicBezTo>
                    <a:cubicBezTo>
                      <a:pt x="20158" y="2703"/>
                      <a:pt x="20221" y="2763"/>
                      <a:pt x="20228" y="2763"/>
                    </a:cubicBezTo>
                    <a:cubicBezTo>
                      <a:pt x="20230" y="2763"/>
                      <a:pt x="20228" y="2758"/>
                      <a:pt x="20220" y="2748"/>
                    </a:cubicBezTo>
                    <a:cubicBezTo>
                      <a:pt x="20195" y="2686"/>
                      <a:pt x="20171" y="2711"/>
                      <a:pt x="20245" y="2649"/>
                    </a:cubicBezTo>
                    <a:cubicBezTo>
                      <a:pt x="20306" y="2588"/>
                      <a:pt x="20429" y="2526"/>
                      <a:pt x="20466" y="2464"/>
                    </a:cubicBezTo>
                    <a:cubicBezTo>
                      <a:pt x="20491" y="2403"/>
                      <a:pt x="20540" y="2378"/>
                      <a:pt x="20590" y="2317"/>
                    </a:cubicBezTo>
                    <a:cubicBezTo>
                      <a:pt x="20627" y="2243"/>
                      <a:pt x="20614" y="2144"/>
                      <a:pt x="20577" y="2119"/>
                    </a:cubicBezTo>
                    <a:cubicBezTo>
                      <a:pt x="20503" y="2082"/>
                      <a:pt x="20454" y="2021"/>
                      <a:pt x="20417" y="1947"/>
                    </a:cubicBezTo>
                    <a:cubicBezTo>
                      <a:pt x="20417" y="1873"/>
                      <a:pt x="20393" y="1824"/>
                      <a:pt x="20343" y="1774"/>
                    </a:cubicBezTo>
                    <a:cubicBezTo>
                      <a:pt x="20306" y="1713"/>
                      <a:pt x="20282" y="1700"/>
                      <a:pt x="20331" y="1700"/>
                    </a:cubicBezTo>
                    <a:cubicBezTo>
                      <a:pt x="20393" y="1700"/>
                      <a:pt x="20614" y="1676"/>
                      <a:pt x="20614" y="1627"/>
                    </a:cubicBezTo>
                    <a:cubicBezTo>
                      <a:pt x="20627" y="1577"/>
                      <a:pt x="20651" y="1577"/>
                      <a:pt x="20553" y="1540"/>
                    </a:cubicBezTo>
                    <a:cubicBezTo>
                      <a:pt x="20466" y="1503"/>
                      <a:pt x="20454" y="1503"/>
                      <a:pt x="20528" y="1454"/>
                    </a:cubicBezTo>
                    <a:cubicBezTo>
                      <a:pt x="20590" y="1405"/>
                      <a:pt x="20651" y="1405"/>
                      <a:pt x="20602" y="1380"/>
                    </a:cubicBezTo>
                    <a:cubicBezTo>
                      <a:pt x="20553" y="1355"/>
                      <a:pt x="20491" y="1343"/>
                      <a:pt x="20442" y="1343"/>
                    </a:cubicBezTo>
                    <a:cubicBezTo>
                      <a:pt x="20368" y="1343"/>
                      <a:pt x="20356" y="1245"/>
                      <a:pt x="20282" y="1220"/>
                    </a:cubicBezTo>
                    <a:cubicBezTo>
                      <a:pt x="20208" y="1208"/>
                      <a:pt x="20134" y="1183"/>
                      <a:pt x="20208" y="1158"/>
                    </a:cubicBezTo>
                    <a:cubicBezTo>
                      <a:pt x="20282" y="1134"/>
                      <a:pt x="20405" y="1121"/>
                      <a:pt x="20282" y="1121"/>
                    </a:cubicBezTo>
                    <a:cubicBezTo>
                      <a:pt x="20171" y="1121"/>
                      <a:pt x="20060" y="1097"/>
                      <a:pt x="19961" y="1072"/>
                    </a:cubicBezTo>
                    <a:cubicBezTo>
                      <a:pt x="19918" y="1058"/>
                      <a:pt x="19870" y="1052"/>
                      <a:pt x="19824" y="1052"/>
                    </a:cubicBezTo>
                    <a:cubicBezTo>
                      <a:pt x="19791" y="1052"/>
                      <a:pt x="19758" y="1055"/>
                      <a:pt x="19727" y="1060"/>
                    </a:cubicBezTo>
                    <a:cubicBezTo>
                      <a:pt x="19703" y="1060"/>
                      <a:pt x="19678" y="1023"/>
                      <a:pt x="19641" y="1023"/>
                    </a:cubicBezTo>
                    <a:cubicBezTo>
                      <a:pt x="19592" y="1035"/>
                      <a:pt x="19653" y="1023"/>
                      <a:pt x="19666" y="1084"/>
                    </a:cubicBezTo>
                    <a:cubicBezTo>
                      <a:pt x="19666" y="1134"/>
                      <a:pt x="19616" y="1195"/>
                      <a:pt x="19629" y="1257"/>
                    </a:cubicBezTo>
                    <a:cubicBezTo>
                      <a:pt x="19641" y="1306"/>
                      <a:pt x="19690" y="1306"/>
                      <a:pt x="19764" y="1380"/>
                    </a:cubicBezTo>
                    <a:cubicBezTo>
                      <a:pt x="19850" y="1454"/>
                      <a:pt x="19863" y="1454"/>
                      <a:pt x="19826" y="1466"/>
                    </a:cubicBezTo>
                    <a:cubicBezTo>
                      <a:pt x="19776" y="1466"/>
                      <a:pt x="19690" y="1503"/>
                      <a:pt x="19727" y="1503"/>
                    </a:cubicBezTo>
                    <a:cubicBezTo>
                      <a:pt x="19764" y="1516"/>
                      <a:pt x="19850" y="1553"/>
                      <a:pt x="19764" y="1565"/>
                    </a:cubicBezTo>
                    <a:cubicBezTo>
                      <a:pt x="19678" y="1565"/>
                      <a:pt x="19641" y="1565"/>
                      <a:pt x="19604" y="1663"/>
                    </a:cubicBezTo>
                    <a:cubicBezTo>
                      <a:pt x="19592" y="1774"/>
                      <a:pt x="19555" y="1885"/>
                      <a:pt x="19505" y="1996"/>
                    </a:cubicBezTo>
                    <a:cubicBezTo>
                      <a:pt x="19456" y="2045"/>
                      <a:pt x="19431" y="2119"/>
                      <a:pt x="19419" y="2193"/>
                    </a:cubicBezTo>
                    <a:cubicBezTo>
                      <a:pt x="19419" y="2255"/>
                      <a:pt x="19407" y="2206"/>
                      <a:pt x="19333" y="2255"/>
                    </a:cubicBezTo>
                    <a:cubicBezTo>
                      <a:pt x="19268" y="2298"/>
                      <a:pt x="19241" y="2370"/>
                      <a:pt x="19219" y="2370"/>
                    </a:cubicBezTo>
                    <a:cubicBezTo>
                      <a:pt x="19216" y="2370"/>
                      <a:pt x="19213" y="2369"/>
                      <a:pt x="19210" y="2366"/>
                    </a:cubicBezTo>
                    <a:cubicBezTo>
                      <a:pt x="19185" y="2341"/>
                      <a:pt x="19185" y="2267"/>
                      <a:pt x="19136" y="2193"/>
                    </a:cubicBezTo>
                    <a:cubicBezTo>
                      <a:pt x="19074" y="2119"/>
                      <a:pt x="18963" y="2058"/>
                      <a:pt x="18963" y="1972"/>
                    </a:cubicBezTo>
                    <a:cubicBezTo>
                      <a:pt x="18963" y="1885"/>
                      <a:pt x="18976" y="1774"/>
                      <a:pt x="19013" y="1774"/>
                    </a:cubicBezTo>
                    <a:cubicBezTo>
                      <a:pt x="19031" y="1774"/>
                      <a:pt x="19059" y="1784"/>
                      <a:pt x="19079" y="1784"/>
                    </a:cubicBezTo>
                    <a:cubicBezTo>
                      <a:pt x="19099" y="1784"/>
                      <a:pt x="19111" y="1774"/>
                      <a:pt x="19099" y="1737"/>
                    </a:cubicBezTo>
                    <a:cubicBezTo>
                      <a:pt x="19086" y="1663"/>
                      <a:pt x="19086" y="1614"/>
                      <a:pt x="19062" y="1565"/>
                    </a:cubicBezTo>
                    <a:cubicBezTo>
                      <a:pt x="19000" y="1479"/>
                      <a:pt x="18914" y="1392"/>
                      <a:pt x="18815" y="1331"/>
                    </a:cubicBezTo>
                    <a:cubicBezTo>
                      <a:pt x="18807" y="1329"/>
                      <a:pt x="18800" y="1328"/>
                      <a:pt x="18792" y="1328"/>
                    </a:cubicBezTo>
                    <a:cubicBezTo>
                      <a:pt x="18741" y="1328"/>
                      <a:pt x="18700" y="1363"/>
                      <a:pt x="18668" y="1417"/>
                    </a:cubicBezTo>
                    <a:cubicBezTo>
                      <a:pt x="18631" y="1466"/>
                      <a:pt x="18655" y="1663"/>
                      <a:pt x="18618" y="1688"/>
                    </a:cubicBezTo>
                    <a:cubicBezTo>
                      <a:pt x="18608" y="1704"/>
                      <a:pt x="18580" y="1710"/>
                      <a:pt x="18551" y="1710"/>
                    </a:cubicBezTo>
                    <a:cubicBezTo>
                      <a:pt x="18510" y="1710"/>
                      <a:pt x="18465" y="1697"/>
                      <a:pt x="18458" y="1676"/>
                    </a:cubicBezTo>
                    <a:cubicBezTo>
                      <a:pt x="18446" y="1577"/>
                      <a:pt x="18421" y="1479"/>
                      <a:pt x="18384" y="1392"/>
                    </a:cubicBezTo>
                    <a:cubicBezTo>
                      <a:pt x="18347" y="1355"/>
                      <a:pt x="18286" y="1318"/>
                      <a:pt x="18323" y="1306"/>
                    </a:cubicBezTo>
                    <a:cubicBezTo>
                      <a:pt x="18335" y="1300"/>
                      <a:pt x="18347" y="1297"/>
                      <a:pt x="18360" y="1297"/>
                    </a:cubicBezTo>
                    <a:cubicBezTo>
                      <a:pt x="18372" y="1297"/>
                      <a:pt x="18384" y="1300"/>
                      <a:pt x="18396" y="1306"/>
                    </a:cubicBezTo>
                    <a:cubicBezTo>
                      <a:pt x="18416" y="1306"/>
                      <a:pt x="18428" y="1338"/>
                      <a:pt x="18451" y="1338"/>
                    </a:cubicBezTo>
                    <a:cubicBezTo>
                      <a:pt x="18457" y="1338"/>
                      <a:pt x="18463" y="1336"/>
                      <a:pt x="18470" y="1331"/>
                    </a:cubicBezTo>
                    <a:cubicBezTo>
                      <a:pt x="18495" y="1306"/>
                      <a:pt x="18532" y="1306"/>
                      <a:pt x="18495" y="1269"/>
                    </a:cubicBezTo>
                    <a:cubicBezTo>
                      <a:pt x="18463" y="1226"/>
                      <a:pt x="18477" y="1193"/>
                      <a:pt x="18457" y="1193"/>
                    </a:cubicBezTo>
                    <a:cubicBezTo>
                      <a:pt x="18454" y="1193"/>
                      <a:pt x="18451" y="1194"/>
                      <a:pt x="18446" y="1195"/>
                    </a:cubicBezTo>
                    <a:cubicBezTo>
                      <a:pt x="18416" y="1195"/>
                      <a:pt x="18402" y="1243"/>
                      <a:pt x="18379" y="1243"/>
                    </a:cubicBezTo>
                    <a:cubicBezTo>
                      <a:pt x="18373" y="1243"/>
                      <a:pt x="18367" y="1240"/>
                      <a:pt x="18360" y="1232"/>
                    </a:cubicBezTo>
                    <a:cubicBezTo>
                      <a:pt x="18337" y="1199"/>
                      <a:pt x="18296" y="1156"/>
                      <a:pt x="18261" y="1156"/>
                    </a:cubicBezTo>
                    <a:cubicBezTo>
                      <a:pt x="18257" y="1156"/>
                      <a:pt x="18253" y="1157"/>
                      <a:pt x="18249" y="1158"/>
                    </a:cubicBezTo>
                    <a:cubicBezTo>
                      <a:pt x="18223" y="1167"/>
                      <a:pt x="18204" y="1187"/>
                      <a:pt x="18178" y="1187"/>
                    </a:cubicBezTo>
                    <a:cubicBezTo>
                      <a:pt x="18166" y="1187"/>
                      <a:pt x="18153" y="1182"/>
                      <a:pt x="18138" y="1171"/>
                    </a:cubicBezTo>
                    <a:cubicBezTo>
                      <a:pt x="18088" y="1134"/>
                      <a:pt x="18064" y="1109"/>
                      <a:pt x="18027" y="1109"/>
                    </a:cubicBezTo>
                    <a:cubicBezTo>
                      <a:pt x="18025" y="1110"/>
                      <a:pt x="18023" y="1110"/>
                      <a:pt x="18022" y="1110"/>
                    </a:cubicBezTo>
                    <a:cubicBezTo>
                      <a:pt x="17997" y="1110"/>
                      <a:pt x="18063" y="1010"/>
                      <a:pt x="18051" y="998"/>
                    </a:cubicBezTo>
                    <a:cubicBezTo>
                      <a:pt x="18027" y="998"/>
                      <a:pt x="18064" y="998"/>
                      <a:pt x="18088" y="986"/>
                    </a:cubicBezTo>
                    <a:cubicBezTo>
                      <a:pt x="18113" y="961"/>
                      <a:pt x="18088" y="924"/>
                      <a:pt x="18113" y="900"/>
                    </a:cubicBezTo>
                    <a:cubicBezTo>
                      <a:pt x="18122" y="890"/>
                      <a:pt x="18133" y="888"/>
                      <a:pt x="18144" y="888"/>
                    </a:cubicBezTo>
                    <a:cubicBezTo>
                      <a:pt x="18155" y="888"/>
                      <a:pt x="18167" y="891"/>
                      <a:pt x="18175" y="891"/>
                    </a:cubicBezTo>
                    <a:cubicBezTo>
                      <a:pt x="18180" y="891"/>
                      <a:pt x="18184" y="890"/>
                      <a:pt x="18187" y="887"/>
                    </a:cubicBezTo>
                    <a:cubicBezTo>
                      <a:pt x="18212" y="863"/>
                      <a:pt x="18138" y="838"/>
                      <a:pt x="18113" y="801"/>
                    </a:cubicBezTo>
                    <a:cubicBezTo>
                      <a:pt x="18101" y="752"/>
                      <a:pt x="18088" y="715"/>
                      <a:pt x="18076" y="665"/>
                    </a:cubicBezTo>
                    <a:cubicBezTo>
                      <a:pt x="18064" y="641"/>
                      <a:pt x="18039" y="641"/>
                      <a:pt x="18002" y="616"/>
                    </a:cubicBezTo>
                    <a:cubicBezTo>
                      <a:pt x="17965" y="592"/>
                      <a:pt x="17953" y="542"/>
                      <a:pt x="17916" y="542"/>
                    </a:cubicBezTo>
                    <a:cubicBezTo>
                      <a:pt x="17879" y="542"/>
                      <a:pt x="17904" y="407"/>
                      <a:pt x="17879" y="345"/>
                    </a:cubicBezTo>
                    <a:cubicBezTo>
                      <a:pt x="17854" y="296"/>
                      <a:pt x="17817" y="247"/>
                      <a:pt x="17780" y="210"/>
                    </a:cubicBezTo>
                    <a:cubicBezTo>
                      <a:pt x="17743" y="160"/>
                      <a:pt x="17756" y="99"/>
                      <a:pt x="17670" y="86"/>
                    </a:cubicBezTo>
                    <a:cubicBezTo>
                      <a:pt x="17583" y="62"/>
                      <a:pt x="17509" y="86"/>
                      <a:pt x="17497" y="49"/>
                    </a:cubicBezTo>
                    <a:cubicBezTo>
                      <a:pt x="17485" y="12"/>
                      <a:pt x="17497" y="0"/>
                      <a:pt x="1746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3" name="Google Shape;2723;p55"/>
              <p:cNvSpPr/>
              <p:nvPr/>
            </p:nvSpPr>
            <p:spPr>
              <a:xfrm>
                <a:off x="3071475" y="4890625"/>
                <a:ext cx="37600" cy="17125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685" extrusionOk="0">
                    <a:moveTo>
                      <a:pt x="371" y="0"/>
                    </a:moveTo>
                    <a:cubicBezTo>
                      <a:pt x="333" y="0"/>
                      <a:pt x="299" y="21"/>
                      <a:pt x="283" y="52"/>
                    </a:cubicBezTo>
                    <a:cubicBezTo>
                      <a:pt x="271" y="76"/>
                      <a:pt x="283" y="113"/>
                      <a:pt x="333" y="138"/>
                    </a:cubicBezTo>
                    <a:cubicBezTo>
                      <a:pt x="382" y="163"/>
                      <a:pt x="382" y="212"/>
                      <a:pt x="407" y="261"/>
                    </a:cubicBezTo>
                    <a:cubicBezTo>
                      <a:pt x="419" y="298"/>
                      <a:pt x="481" y="372"/>
                      <a:pt x="493" y="409"/>
                    </a:cubicBezTo>
                    <a:cubicBezTo>
                      <a:pt x="505" y="446"/>
                      <a:pt x="456" y="495"/>
                      <a:pt x="407" y="495"/>
                    </a:cubicBezTo>
                    <a:cubicBezTo>
                      <a:pt x="397" y="498"/>
                      <a:pt x="386" y="499"/>
                      <a:pt x="375" y="499"/>
                    </a:cubicBezTo>
                    <a:cubicBezTo>
                      <a:pt x="328" y="499"/>
                      <a:pt x="276" y="481"/>
                      <a:pt x="296" y="471"/>
                    </a:cubicBezTo>
                    <a:cubicBezTo>
                      <a:pt x="320" y="471"/>
                      <a:pt x="308" y="409"/>
                      <a:pt x="246" y="409"/>
                    </a:cubicBezTo>
                    <a:cubicBezTo>
                      <a:pt x="197" y="409"/>
                      <a:pt x="160" y="446"/>
                      <a:pt x="86" y="446"/>
                    </a:cubicBezTo>
                    <a:cubicBezTo>
                      <a:pt x="0" y="446"/>
                      <a:pt x="49" y="520"/>
                      <a:pt x="49" y="520"/>
                    </a:cubicBezTo>
                    <a:cubicBezTo>
                      <a:pt x="49" y="520"/>
                      <a:pt x="101" y="563"/>
                      <a:pt x="139" y="563"/>
                    </a:cubicBezTo>
                    <a:cubicBezTo>
                      <a:pt x="147" y="563"/>
                      <a:pt x="154" y="561"/>
                      <a:pt x="160" y="557"/>
                    </a:cubicBezTo>
                    <a:cubicBezTo>
                      <a:pt x="166" y="553"/>
                      <a:pt x="177" y="552"/>
                      <a:pt x="194" y="552"/>
                    </a:cubicBezTo>
                    <a:cubicBezTo>
                      <a:pt x="257" y="552"/>
                      <a:pt x="391" y="574"/>
                      <a:pt x="502" y="574"/>
                    </a:cubicBezTo>
                    <a:cubicBezTo>
                      <a:pt x="551" y="574"/>
                      <a:pt x="596" y="570"/>
                      <a:pt x="628" y="557"/>
                    </a:cubicBezTo>
                    <a:lnTo>
                      <a:pt x="653" y="557"/>
                    </a:lnTo>
                    <a:cubicBezTo>
                      <a:pt x="678" y="569"/>
                      <a:pt x="678" y="655"/>
                      <a:pt x="715" y="680"/>
                    </a:cubicBezTo>
                    <a:cubicBezTo>
                      <a:pt x="718" y="683"/>
                      <a:pt x="721" y="685"/>
                      <a:pt x="725" y="685"/>
                    </a:cubicBezTo>
                    <a:cubicBezTo>
                      <a:pt x="749" y="685"/>
                      <a:pt x="778" y="619"/>
                      <a:pt x="789" y="545"/>
                    </a:cubicBezTo>
                    <a:cubicBezTo>
                      <a:pt x="798" y="489"/>
                      <a:pt x="890" y="482"/>
                      <a:pt x="951" y="482"/>
                    </a:cubicBezTo>
                    <a:cubicBezTo>
                      <a:pt x="972" y="482"/>
                      <a:pt x="989" y="483"/>
                      <a:pt x="998" y="483"/>
                    </a:cubicBezTo>
                    <a:cubicBezTo>
                      <a:pt x="1047" y="483"/>
                      <a:pt x="1097" y="508"/>
                      <a:pt x="1158" y="520"/>
                    </a:cubicBezTo>
                    <a:cubicBezTo>
                      <a:pt x="1195" y="520"/>
                      <a:pt x="1228" y="507"/>
                      <a:pt x="1261" y="507"/>
                    </a:cubicBezTo>
                    <a:cubicBezTo>
                      <a:pt x="1283" y="507"/>
                      <a:pt x="1306" y="512"/>
                      <a:pt x="1331" y="532"/>
                    </a:cubicBezTo>
                    <a:cubicBezTo>
                      <a:pt x="1348" y="546"/>
                      <a:pt x="1360" y="552"/>
                      <a:pt x="1369" y="552"/>
                    </a:cubicBezTo>
                    <a:cubicBezTo>
                      <a:pt x="1391" y="552"/>
                      <a:pt x="1398" y="515"/>
                      <a:pt x="1442" y="471"/>
                    </a:cubicBezTo>
                    <a:cubicBezTo>
                      <a:pt x="1503" y="409"/>
                      <a:pt x="1392" y="360"/>
                      <a:pt x="1306" y="347"/>
                    </a:cubicBezTo>
                    <a:cubicBezTo>
                      <a:pt x="1208" y="323"/>
                      <a:pt x="1121" y="212"/>
                      <a:pt x="1035" y="138"/>
                    </a:cubicBezTo>
                    <a:cubicBezTo>
                      <a:pt x="961" y="76"/>
                      <a:pt x="863" y="27"/>
                      <a:pt x="764" y="27"/>
                    </a:cubicBezTo>
                    <a:cubicBezTo>
                      <a:pt x="721" y="27"/>
                      <a:pt x="690" y="24"/>
                      <a:pt x="673" y="24"/>
                    </a:cubicBezTo>
                    <a:cubicBezTo>
                      <a:pt x="656" y="24"/>
                      <a:pt x="653" y="27"/>
                      <a:pt x="665" y="39"/>
                    </a:cubicBezTo>
                    <a:cubicBezTo>
                      <a:pt x="690" y="64"/>
                      <a:pt x="715" y="89"/>
                      <a:pt x="678" y="113"/>
                    </a:cubicBezTo>
                    <a:lnTo>
                      <a:pt x="628" y="113"/>
                    </a:lnTo>
                    <a:cubicBezTo>
                      <a:pt x="567" y="89"/>
                      <a:pt x="493" y="64"/>
                      <a:pt x="444" y="27"/>
                    </a:cubicBezTo>
                    <a:cubicBezTo>
                      <a:pt x="420" y="8"/>
                      <a:pt x="395" y="0"/>
                      <a:pt x="37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4" name="Google Shape;2724;p55"/>
              <p:cNvSpPr/>
              <p:nvPr/>
            </p:nvSpPr>
            <p:spPr>
              <a:xfrm>
                <a:off x="4240150" y="5092650"/>
                <a:ext cx="23000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920" h="547" extrusionOk="0">
                    <a:moveTo>
                      <a:pt x="808" y="1"/>
                    </a:moveTo>
                    <a:cubicBezTo>
                      <a:pt x="796" y="1"/>
                      <a:pt x="786" y="2"/>
                      <a:pt x="777" y="4"/>
                    </a:cubicBezTo>
                    <a:cubicBezTo>
                      <a:pt x="690" y="17"/>
                      <a:pt x="616" y="17"/>
                      <a:pt x="542" y="17"/>
                    </a:cubicBezTo>
                    <a:cubicBezTo>
                      <a:pt x="469" y="29"/>
                      <a:pt x="407" y="66"/>
                      <a:pt x="370" y="127"/>
                    </a:cubicBezTo>
                    <a:lnTo>
                      <a:pt x="345" y="152"/>
                    </a:lnTo>
                    <a:cubicBezTo>
                      <a:pt x="308" y="177"/>
                      <a:pt x="271" y="201"/>
                      <a:pt x="234" y="226"/>
                    </a:cubicBezTo>
                    <a:cubicBezTo>
                      <a:pt x="197" y="263"/>
                      <a:pt x="50" y="325"/>
                      <a:pt x="37" y="374"/>
                    </a:cubicBezTo>
                    <a:cubicBezTo>
                      <a:pt x="13" y="411"/>
                      <a:pt x="0" y="546"/>
                      <a:pt x="37" y="546"/>
                    </a:cubicBezTo>
                    <a:cubicBezTo>
                      <a:pt x="87" y="534"/>
                      <a:pt x="160" y="509"/>
                      <a:pt x="197" y="509"/>
                    </a:cubicBezTo>
                    <a:cubicBezTo>
                      <a:pt x="234" y="509"/>
                      <a:pt x="321" y="362"/>
                      <a:pt x="382" y="325"/>
                    </a:cubicBezTo>
                    <a:cubicBezTo>
                      <a:pt x="395" y="312"/>
                      <a:pt x="407" y="300"/>
                      <a:pt x="419" y="288"/>
                    </a:cubicBezTo>
                    <a:cubicBezTo>
                      <a:pt x="505" y="238"/>
                      <a:pt x="653" y="164"/>
                      <a:pt x="715" y="152"/>
                    </a:cubicBezTo>
                    <a:cubicBezTo>
                      <a:pt x="777" y="115"/>
                      <a:pt x="838" y="78"/>
                      <a:pt x="900" y="41"/>
                    </a:cubicBezTo>
                    <a:cubicBezTo>
                      <a:pt x="920" y="21"/>
                      <a:pt x="858" y="1"/>
                      <a:pt x="8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5" name="Google Shape;2725;p55"/>
              <p:cNvSpPr/>
              <p:nvPr/>
            </p:nvSpPr>
            <p:spPr>
              <a:xfrm>
                <a:off x="4289750" y="5044975"/>
                <a:ext cx="113975" cy="64475"/>
              </a:xfrm>
              <a:custGeom>
                <a:avLst/>
                <a:gdLst/>
                <a:ahLst/>
                <a:cxnLst/>
                <a:rect l="l" t="t" r="r" b="b"/>
                <a:pathLst>
                  <a:path w="4559" h="2579" extrusionOk="0">
                    <a:moveTo>
                      <a:pt x="1425" y="0"/>
                    </a:moveTo>
                    <a:cubicBezTo>
                      <a:pt x="1360" y="0"/>
                      <a:pt x="1317" y="65"/>
                      <a:pt x="1306" y="88"/>
                    </a:cubicBezTo>
                    <a:cubicBezTo>
                      <a:pt x="1294" y="125"/>
                      <a:pt x="1318" y="174"/>
                      <a:pt x="1269" y="186"/>
                    </a:cubicBezTo>
                    <a:cubicBezTo>
                      <a:pt x="1220" y="186"/>
                      <a:pt x="1134" y="186"/>
                      <a:pt x="1097" y="223"/>
                    </a:cubicBezTo>
                    <a:cubicBezTo>
                      <a:pt x="1060" y="271"/>
                      <a:pt x="954" y="532"/>
                      <a:pt x="845" y="532"/>
                    </a:cubicBezTo>
                    <a:cubicBezTo>
                      <a:pt x="843" y="532"/>
                      <a:pt x="840" y="532"/>
                      <a:pt x="838" y="531"/>
                    </a:cubicBezTo>
                    <a:cubicBezTo>
                      <a:pt x="776" y="531"/>
                      <a:pt x="702" y="519"/>
                      <a:pt x="690" y="470"/>
                    </a:cubicBezTo>
                    <a:cubicBezTo>
                      <a:pt x="690" y="408"/>
                      <a:pt x="665" y="346"/>
                      <a:pt x="616" y="297"/>
                    </a:cubicBezTo>
                    <a:cubicBezTo>
                      <a:pt x="586" y="257"/>
                      <a:pt x="572" y="201"/>
                      <a:pt x="555" y="201"/>
                    </a:cubicBezTo>
                    <a:cubicBezTo>
                      <a:pt x="551" y="201"/>
                      <a:pt x="547" y="204"/>
                      <a:pt x="542" y="211"/>
                    </a:cubicBezTo>
                    <a:cubicBezTo>
                      <a:pt x="520" y="245"/>
                      <a:pt x="487" y="299"/>
                      <a:pt x="453" y="299"/>
                    </a:cubicBezTo>
                    <a:cubicBezTo>
                      <a:pt x="450" y="299"/>
                      <a:pt x="447" y="298"/>
                      <a:pt x="444" y="297"/>
                    </a:cubicBezTo>
                    <a:cubicBezTo>
                      <a:pt x="422" y="287"/>
                      <a:pt x="365" y="258"/>
                      <a:pt x="333" y="258"/>
                    </a:cubicBezTo>
                    <a:cubicBezTo>
                      <a:pt x="328" y="258"/>
                      <a:pt x="324" y="258"/>
                      <a:pt x="320" y="260"/>
                    </a:cubicBezTo>
                    <a:cubicBezTo>
                      <a:pt x="283" y="285"/>
                      <a:pt x="222" y="371"/>
                      <a:pt x="160" y="371"/>
                    </a:cubicBezTo>
                    <a:cubicBezTo>
                      <a:pt x="107" y="371"/>
                      <a:pt x="82" y="344"/>
                      <a:pt x="68" y="344"/>
                    </a:cubicBezTo>
                    <a:cubicBezTo>
                      <a:pt x="65" y="344"/>
                      <a:pt x="63" y="345"/>
                      <a:pt x="62" y="346"/>
                    </a:cubicBezTo>
                    <a:cubicBezTo>
                      <a:pt x="49" y="371"/>
                      <a:pt x="0" y="408"/>
                      <a:pt x="62" y="408"/>
                    </a:cubicBezTo>
                    <a:cubicBezTo>
                      <a:pt x="123" y="420"/>
                      <a:pt x="173" y="457"/>
                      <a:pt x="197" y="519"/>
                    </a:cubicBezTo>
                    <a:cubicBezTo>
                      <a:pt x="210" y="556"/>
                      <a:pt x="185" y="654"/>
                      <a:pt x="222" y="679"/>
                    </a:cubicBezTo>
                    <a:cubicBezTo>
                      <a:pt x="271" y="716"/>
                      <a:pt x="320" y="741"/>
                      <a:pt x="370" y="765"/>
                    </a:cubicBezTo>
                    <a:cubicBezTo>
                      <a:pt x="394" y="765"/>
                      <a:pt x="357" y="753"/>
                      <a:pt x="357" y="704"/>
                    </a:cubicBezTo>
                    <a:cubicBezTo>
                      <a:pt x="357" y="642"/>
                      <a:pt x="370" y="581"/>
                      <a:pt x="394" y="531"/>
                    </a:cubicBezTo>
                    <a:cubicBezTo>
                      <a:pt x="424" y="482"/>
                      <a:pt x="468" y="418"/>
                      <a:pt x="473" y="418"/>
                    </a:cubicBezTo>
                    <a:lnTo>
                      <a:pt x="473" y="418"/>
                    </a:lnTo>
                    <a:cubicBezTo>
                      <a:pt x="475" y="418"/>
                      <a:pt x="473" y="422"/>
                      <a:pt x="468" y="433"/>
                    </a:cubicBezTo>
                    <a:cubicBezTo>
                      <a:pt x="444" y="470"/>
                      <a:pt x="382" y="544"/>
                      <a:pt x="431" y="593"/>
                    </a:cubicBezTo>
                    <a:cubicBezTo>
                      <a:pt x="485" y="636"/>
                      <a:pt x="597" y="708"/>
                      <a:pt x="656" y="708"/>
                    </a:cubicBezTo>
                    <a:cubicBezTo>
                      <a:pt x="665" y="708"/>
                      <a:pt x="672" y="707"/>
                      <a:pt x="678" y="704"/>
                    </a:cubicBezTo>
                    <a:cubicBezTo>
                      <a:pt x="698" y="694"/>
                      <a:pt x="712" y="679"/>
                      <a:pt x="720" y="670"/>
                    </a:cubicBezTo>
                    <a:lnTo>
                      <a:pt x="720" y="670"/>
                    </a:lnTo>
                    <a:cubicBezTo>
                      <a:pt x="718" y="672"/>
                      <a:pt x="717" y="675"/>
                      <a:pt x="715" y="679"/>
                    </a:cubicBezTo>
                    <a:cubicBezTo>
                      <a:pt x="702" y="728"/>
                      <a:pt x="678" y="741"/>
                      <a:pt x="752" y="778"/>
                    </a:cubicBezTo>
                    <a:cubicBezTo>
                      <a:pt x="826" y="815"/>
                      <a:pt x="936" y="802"/>
                      <a:pt x="1072" y="901"/>
                    </a:cubicBezTo>
                    <a:cubicBezTo>
                      <a:pt x="1195" y="999"/>
                      <a:pt x="1405" y="1061"/>
                      <a:pt x="1466" y="1123"/>
                    </a:cubicBezTo>
                    <a:cubicBezTo>
                      <a:pt x="1540" y="1197"/>
                      <a:pt x="1528" y="1160"/>
                      <a:pt x="1553" y="1234"/>
                    </a:cubicBezTo>
                    <a:cubicBezTo>
                      <a:pt x="1565" y="1307"/>
                      <a:pt x="1589" y="1357"/>
                      <a:pt x="1626" y="1406"/>
                    </a:cubicBezTo>
                    <a:cubicBezTo>
                      <a:pt x="1676" y="1455"/>
                      <a:pt x="1799" y="1492"/>
                      <a:pt x="1737" y="1505"/>
                    </a:cubicBezTo>
                    <a:cubicBezTo>
                      <a:pt x="1663" y="1517"/>
                      <a:pt x="1614" y="1554"/>
                      <a:pt x="1676" y="1554"/>
                    </a:cubicBezTo>
                    <a:cubicBezTo>
                      <a:pt x="1737" y="1554"/>
                      <a:pt x="1762" y="1579"/>
                      <a:pt x="1725" y="1579"/>
                    </a:cubicBezTo>
                    <a:cubicBezTo>
                      <a:pt x="1676" y="1579"/>
                      <a:pt x="1688" y="1640"/>
                      <a:pt x="1663" y="1652"/>
                    </a:cubicBezTo>
                    <a:cubicBezTo>
                      <a:pt x="1639" y="1677"/>
                      <a:pt x="1602" y="1677"/>
                      <a:pt x="1577" y="1677"/>
                    </a:cubicBezTo>
                    <a:cubicBezTo>
                      <a:pt x="1528" y="1677"/>
                      <a:pt x="1540" y="1714"/>
                      <a:pt x="1491" y="1751"/>
                    </a:cubicBezTo>
                    <a:cubicBezTo>
                      <a:pt x="1442" y="1788"/>
                      <a:pt x="1368" y="1899"/>
                      <a:pt x="1417" y="1899"/>
                    </a:cubicBezTo>
                    <a:cubicBezTo>
                      <a:pt x="1439" y="1906"/>
                      <a:pt x="1517" y="1918"/>
                      <a:pt x="1576" y="1918"/>
                    </a:cubicBezTo>
                    <a:cubicBezTo>
                      <a:pt x="1615" y="1918"/>
                      <a:pt x="1646" y="1913"/>
                      <a:pt x="1651" y="1899"/>
                    </a:cubicBezTo>
                    <a:cubicBezTo>
                      <a:pt x="1663" y="1874"/>
                      <a:pt x="1676" y="1751"/>
                      <a:pt x="1676" y="1726"/>
                    </a:cubicBezTo>
                    <a:cubicBezTo>
                      <a:pt x="1676" y="1719"/>
                      <a:pt x="1704" y="1701"/>
                      <a:pt x="1720" y="1701"/>
                    </a:cubicBezTo>
                    <a:cubicBezTo>
                      <a:pt x="1730" y="1701"/>
                      <a:pt x="1734" y="1708"/>
                      <a:pt x="1725" y="1726"/>
                    </a:cubicBezTo>
                    <a:cubicBezTo>
                      <a:pt x="1700" y="1776"/>
                      <a:pt x="1663" y="1813"/>
                      <a:pt x="1700" y="1837"/>
                    </a:cubicBezTo>
                    <a:cubicBezTo>
                      <a:pt x="1728" y="1856"/>
                      <a:pt x="1810" y="1888"/>
                      <a:pt x="1865" y="1888"/>
                    </a:cubicBezTo>
                    <a:cubicBezTo>
                      <a:pt x="1884" y="1888"/>
                      <a:pt x="1900" y="1884"/>
                      <a:pt x="1910" y="1874"/>
                    </a:cubicBezTo>
                    <a:cubicBezTo>
                      <a:pt x="1938" y="1846"/>
                      <a:pt x="1945" y="1796"/>
                      <a:pt x="1952" y="1796"/>
                    </a:cubicBezTo>
                    <a:cubicBezTo>
                      <a:pt x="1954" y="1796"/>
                      <a:pt x="1956" y="1801"/>
                      <a:pt x="1959" y="1813"/>
                    </a:cubicBezTo>
                    <a:cubicBezTo>
                      <a:pt x="1959" y="1862"/>
                      <a:pt x="1885" y="1837"/>
                      <a:pt x="1984" y="1948"/>
                    </a:cubicBezTo>
                    <a:cubicBezTo>
                      <a:pt x="2045" y="2010"/>
                      <a:pt x="2107" y="2071"/>
                      <a:pt x="2181" y="2133"/>
                    </a:cubicBezTo>
                    <a:lnTo>
                      <a:pt x="2193" y="2133"/>
                    </a:lnTo>
                    <a:cubicBezTo>
                      <a:pt x="2279" y="2158"/>
                      <a:pt x="2378" y="2170"/>
                      <a:pt x="2477" y="2170"/>
                    </a:cubicBezTo>
                    <a:cubicBezTo>
                      <a:pt x="2575" y="2158"/>
                      <a:pt x="2674" y="2108"/>
                      <a:pt x="2748" y="2047"/>
                    </a:cubicBezTo>
                    <a:cubicBezTo>
                      <a:pt x="2772" y="2022"/>
                      <a:pt x="2686" y="2010"/>
                      <a:pt x="2624" y="1961"/>
                    </a:cubicBezTo>
                    <a:cubicBezTo>
                      <a:pt x="2581" y="1932"/>
                      <a:pt x="2546" y="1898"/>
                      <a:pt x="2562" y="1898"/>
                    </a:cubicBezTo>
                    <a:cubicBezTo>
                      <a:pt x="2573" y="1898"/>
                      <a:pt x="2610" y="1915"/>
                      <a:pt x="2686" y="1961"/>
                    </a:cubicBezTo>
                    <a:cubicBezTo>
                      <a:pt x="2730" y="1989"/>
                      <a:pt x="2758" y="1999"/>
                      <a:pt x="2775" y="1999"/>
                    </a:cubicBezTo>
                    <a:cubicBezTo>
                      <a:pt x="2825" y="1999"/>
                      <a:pt x="2782" y="1908"/>
                      <a:pt x="2772" y="1899"/>
                    </a:cubicBezTo>
                    <a:cubicBezTo>
                      <a:pt x="2762" y="1878"/>
                      <a:pt x="2742" y="1793"/>
                      <a:pt x="2752" y="1793"/>
                    </a:cubicBezTo>
                    <a:cubicBezTo>
                      <a:pt x="2754" y="1793"/>
                      <a:pt x="2757" y="1795"/>
                      <a:pt x="2760" y="1800"/>
                    </a:cubicBezTo>
                    <a:cubicBezTo>
                      <a:pt x="2788" y="1819"/>
                      <a:pt x="2831" y="1845"/>
                      <a:pt x="2855" y="1845"/>
                    </a:cubicBezTo>
                    <a:cubicBezTo>
                      <a:pt x="2863" y="1845"/>
                      <a:pt x="2868" y="1843"/>
                      <a:pt x="2871" y="1837"/>
                    </a:cubicBezTo>
                    <a:cubicBezTo>
                      <a:pt x="2871" y="1815"/>
                      <a:pt x="2842" y="1735"/>
                      <a:pt x="2861" y="1735"/>
                    </a:cubicBezTo>
                    <a:cubicBezTo>
                      <a:pt x="2864" y="1735"/>
                      <a:pt x="2867" y="1736"/>
                      <a:pt x="2871" y="1739"/>
                    </a:cubicBezTo>
                    <a:cubicBezTo>
                      <a:pt x="2882" y="1746"/>
                      <a:pt x="2895" y="1749"/>
                      <a:pt x="2909" y="1749"/>
                    </a:cubicBezTo>
                    <a:cubicBezTo>
                      <a:pt x="2942" y="1749"/>
                      <a:pt x="2980" y="1732"/>
                      <a:pt x="3006" y="1714"/>
                    </a:cubicBezTo>
                    <a:cubicBezTo>
                      <a:pt x="3013" y="1712"/>
                      <a:pt x="3018" y="1711"/>
                      <a:pt x="3022" y="1711"/>
                    </a:cubicBezTo>
                    <a:cubicBezTo>
                      <a:pt x="3046" y="1711"/>
                      <a:pt x="3060" y="1737"/>
                      <a:pt x="3142" y="1788"/>
                    </a:cubicBezTo>
                    <a:cubicBezTo>
                      <a:pt x="3210" y="1826"/>
                      <a:pt x="3273" y="1840"/>
                      <a:pt x="3315" y="1840"/>
                    </a:cubicBezTo>
                    <a:cubicBezTo>
                      <a:pt x="3341" y="1840"/>
                      <a:pt x="3359" y="1835"/>
                      <a:pt x="3364" y="1825"/>
                    </a:cubicBezTo>
                    <a:cubicBezTo>
                      <a:pt x="3364" y="1820"/>
                      <a:pt x="3364" y="1818"/>
                      <a:pt x="3364" y="1818"/>
                    </a:cubicBezTo>
                    <a:cubicBezTo>
                      <a:pt x="3365" y="1818"/>
                      <a:pt x="3371" y="1857"/>
                      <a:pt x="3401" y="1887"/>
                    </a:cubicBezTo>
                    <a:cubicBezTo>
                      <a:pt x="3450" y="1936"/>
                      <a:pt x="3487" y="1985"/>
                      <a:pt x="3524" y="2047"/>
                    </a:cubicBezTo>
                    <a:cubicBezTo>
                      <a:pt x="3561" y="2084"/>
                      <a:pt x="3586" y="2133"/>
                      <a:pt x="3610" y="2182"/>
                    </a:cubicBezTo>
                    <a:cubicBezTo>
                      <a:pt x="3647" y="2244"/>
                      <a:pt x="3758" y="2441"/>
                      <a:pt x="3844" y="2441"/>
                    </a:cubicBezTo>
                    <a:cubicBezTo>
                      <a:pt x="3869" y="2438"/>
                      <a:pt x="3894" y="2436"/>
                      <a:pt x="3920" y="2436"/>
                    </a:cubicBezTo>
                    <a:cubicBezTo>
                      <a:pt x="3998" y="2436"/>
                      <a:pt x="4078" y="2450"/>
                      <a:pt x="4152" y="2478"/>
                    </a:cubicBezTo>
                    <a:cubicBezTo>
                      <a:pt x="4253" y="2523"/>
                      <a:pt x="4334" y="2578"/>
                      <a:pt x="4385" y="2578"/>
                    </a:cubicBezTo>
                    <a:cubicBezTo>
                      <a:pt x="4390" y="2578"/>
                      <a:pt x="4394" y="2578"/>
                      <a:pt x="4399" y="2577"/>
                    </a:cubicBezTo>
                    <a:cubicBezTo>
                      <a:pt x="4448" y="2564"/>
                      <a:pt x="4423" y="2527"/>
                      <a:pt x="4460" y="2515"/>
                    </a:cubicBezTo>
                    <a:cubicBezTo>
                      <a:pt x="4485" y="2515"/>
                      <a:pt x="4559" y="2503"/>
                      <a:pt x="4510" y="2490"/>
                    </a:cubicBezTo>
                    <a:cubicBezTo>
                      <a:pt x="4460" y="2466"/>
                      <a:pt x="4288" y="2392"/>
                      <a:pt x="4276" y="2342"/>
                    </a:cubicBezTo>
                    <a:cubicBezTo>
                      <a:pt x="4276" y="2318"/>
                      <a:pt x="4316" y="2315"/>
                      <a:pt x="4345" y="2315"/>
                    </a:cubicBezTo>
                    <a:cubicBezTo>
                      <a:pt x="4355" y="2315"/>
                      <a:pt x="4363" y="2315"/>
                      <a:pt x="4369" y="2315"/>
                    </a:cubicBezTo>
                    <a:cubicBezTo>
                      <a:pt x="4380" y="2315"/>
                      <a:pt x="4378" y="2314"/>
                      <a:pt x="4349" y="2306"/>
                    </a:cubicBezTo>
                    <a:cubicBezTo>
                      <a:pt x="4313" y="2293"/>
                      <a:pt x="4263" y="2281"/>
                      <a:pt x="4226" y="2281"/>
                    </a:cubicBezTo>
                    <a:cubicBezTo>
                      <a:pt x="4165" y="2269"/>
                      <a:pt x="4128" y="2256"/>
                      <a:pt x="4128" y="2207"/>
                    </a:cubicBezTo>
                    <a:cubicBezTo>
                      <a:pt x="4128" y="2158"/>
                      <a:pt x="4140" y="2133"/>
                      <a:pt x="4078" y="2133"/>
                    </a:cubicBezTo>
                    <a:cubicBezTo>
                      <a:pt x="4017" y="2133"/>
                      <a:pt x="3918" y="2022"/>
                      <a:pt x="3918" y="1985"/>
                    </a:cubicBezTo>
                    <a:cubicBezTo>
                      <a:pt x="3918" y="1948"/>
                      <a:pt x="3943" y="1924"/>
                      <a:pt x="3894" y="1887"/>
                    </a:cubicBezTo>
                    <a:cubicBezTo>
                      <a:pt x="3795" y="1788"/>
                      <a:pt x="3709" y="1689"/>
                      <a:pt x="3635" y="1591"/>
                    </a:cubicBezTo>
                    <a:cubicBezTo>
                      <a:pt x="3573" y="1505"/>
                      <a:pt x="3512" y="1517"/>
                      <a:pt x="3573" y="1505"/>
                    </a:cubicBezTo>
                    <a:cubicBezTo>
                      <a:pt x="3581" y="1503"/>
                      <a:pt x="3592" y="1502"/>
                      <a:pt x="3605" y="1502"/>
                    </a:cubicBezTo>
                    <a:cubicBezTo>
                      <a:pt x="3640" y="1502"/>
                      <a:pt x="3689" y="1506"/>
                      <a:pt x="3733" y="1506"/>
                    </a:cubicBezTo>
                    <a:cubicBezTo>
                      <a:pt x="3805" y="1506"/>
                      <a:pt x="3865" y="1496"/>
                      <a:pt x="3832" y="1443"/>
                    </a:cubicBezTo>
                    <a:cubicBezTo>
                      <a:pt x="3758" y="1344"/>
                      <a:pt x="3795" y="1332"/>
                      <a:pt x="3746" y="1295"/>
                    </a:cubicBezTo>
                    <a:cubicBezTo>
                      <a:pt x="3731" y="1289"/>
                      <a:pt x="3720" y="1288"/>
                      <a:pt x="3711" y="1288"/>
                    </a:cubicBezTo>
                    <a:cubicBezTo>
                      <a:pt x="3697" y="1288"/>
                      <a:pt x="3688" y="1291"/>
                      <a:pt x="3676" y="1291"/>
                    </a:cubicBezTo>
                    <a:cubicBezTo>
                      <a:pt x="3661" y="1291"/>
                      <a:pt x="3642" y="1285"/>
                      <a:pt x="3610" y="1258"/>
                    </a:cubicBezTo>
                    <a:lnTo>
                      <a:pt x="3413" y="1110"/>
                    </a:lnTo>
                    <a:cubicBezTo>
                      <a:pt x="3351" y="1061"/>
                      <a:pt x="3327" y="950"/>
                      <a:pt x="3278" y="889"/>
                    </a:cubicBezTo>
                    <a:cubicBezTo>
                      <a:pt x="3216" y="815"/>
                      <a:pt x="3142" y="753"/>
                      <a:pt x="3068" y="704"/>
                    </a:cubicBezTo>
                    <a:cubicBezTo>
                      <a:pt x="3006" y="654"/>
                      <a:pt x="2945" y="679"/>
                      <a:pt x="2883" y="630"/>
                    </a:cubicBezTo>
                    <a:cubicBezTo>
                      <a:pt x="2822" y="581"/>
                      <a:pt x="2772" y="507"/>
                      <a:pt x="2735" y="507"/>
                    </a:cubicBezTo>
                    <a:cubicBezTo>
                      <a:pt x="2600" y="482"/>
                      <a:pt x="2477" y="433"/>
                      <a:pt x="2366" y="371"/>
                    </a:cubicBezTo>
                    <a:cubicBezTo>
                      <a:pt x="2316" y="346"/>
                      <a:pt x="2267" y="322"/>
                      <a:pt x="2206" y="309"/>
                    </a:cubicBezTo>
                    <a:cubicBezTo>
                      <a:pt x="2156" y="297"/>
                      <a:pt x="2107" y="285"/>
                      <a:pt x="2058" y="272"/>
                    </a:cubicBezTo>
                    <a:cubicBezTo>
                      <a:pt x="1971" y="260"/>
                      <a:pt x="1885" y="236"/>
                      <a:pt x="1811" y="199"/>
                    </a:cubicBezTo>
                    <a:cubicBezTo>
                      <a:pt x="1700" y="149"/>
                      <a:pt x="1503" y="14"/>
                      <a:pt x="1442" y="1"/>
                    </a:cubicBezTo>
                    <a:cubicBezTo>
                      <a:pt x="1436" y="0"/>
                      <a:pt x="1431" y="0"/>
                      <a:pt x="14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6" name="Google Shape;2726;p55"/>
              <p:cNvSpPr/>
              <p:nvPr/>
            </p:nvSpPr>
            <p:spPr>
              <a:xfrm>
                <a:off x="4153575" y="4985025"/>
                <a:ext cx="61950" cy="77900"/>
              </a:xfrm>
              <a:custGeom>
                <a:avLst/>
                <a:gdLst/>
                <a:ahLst/>
                <a:cxnLst/>
                <a:rect l="l" t="t" r="r" b="b"/>
                <a:pathLst>
                  <a:path w="2478" h="3116" extrusionOk="0">
                    <a:moveTo>
                      <a:pt x="1847" y="0"/>
                    </a:moveTo>
                    <a:cubicBezTo>
                      <a:pt x="1843" y="0"/>
                      <a:pt x="1836" y="6"/>
                      <a:pt x="1825" y="21"/>
                    </a:cubicBezTo>
                    <a:cubicBezTo>
                      <a:pt x="1775" y="71"/>
                      <a:pt x="1640" y="280"/>
                      <a:pt x="1615" y="317"/>
                    </a:cubicBezTo>
                    <a:cubicBezTo>
                      <a:pt x="1578" y="354"/>
                      <a:pt x="1492" y="453"/>
                      <a:pt x="1517" y="490"/>
                    </a:cubicBezTo>
                    <a:cubicBezTo>
                      <a:pt x="1529" y="527"/>
                      <a:pt x="1566" y="539"/>
                      <a:pt x="1504" y="551"/>
                    </a:cubicBezTo>
                    <a:cubicBezTo>
                      <a:pt x="1430" y="564"/>
                      <a:pt x="1356" y="588"/>
                      <a:pt x="1295" y="613"/>
                    </a:cubicBezTo>
                    <a:cubicBezTo>
                      <a:pt x="1282" y="625"/>
                      <a:pt x="1258" y="650"/>
                      <a:pt x="1233" y="662"/>
                    </a:cubicBezTo>
                    <a:lnTo>
                      <a:pt x="1147" y="761"/>
                    </a:lnTo>
                    <a:cubicBezTo>
                      <a:pt x="1073" y="872"/>
                      <a:pt x="999" y="970"/>
                      <a:pt x="900" y="1056"/>
                    </a:cubicBezTo>
                    <a:cubicBezTo>
                      <a:pt x="790" y="1081"/>
                      <a:pt x="679" y="1130"/>
                      <a:pt x="580" y="1192"/>
                    </a:cubicBezTo>
                    <a:cubicBezTo>
                      <a:pt x="543" y="1241"/>
                      <a:pt x="457" y="1451"/>
                      <a:pt x="494" y="1475"/>
                    </a:cubicBezTo>
                    <a:cubicBezTo>
                      <a:pt x="527" y="1497"/>
                      <a:pt x="570" y="1539"/>
                      <a:pt x="543" y="1539"/>
                    </a:cubicBezTo>
                    <a:cubicBezTo>
                      <a:pt x="540" y="1539"/>
                      <a:pt x="536" y="1538"/>
                      <a:pt x="531" y="1537"/>
                    </a:cubicBezTo>
                    <a:cubicBezTo>
                      <a:pt x="469" y="1525"/>
                      <a:pt x="395" y="1512"/>
                      <a:pt x="334" y="1475"/>
                    </a:cubicBezTo>
                    <a:cubicBezTo>
                      <a:pt x="297" y="1451"/>
                      <a:pt x="247" y="1426"/>
                      <a:pt x="210" y="1401"/>
                    </a:cubicBezTo>
                    <a:cubicBezTo>
                      <a:pt x="186" y="1389"/>
                      <a:pt x="173" y="1377"/>
                      <a:pt x="149" y="1377"/>
                    </a:cubicBezTo>
                    <a:cubicBezTo>
                      <a:pt x="137" y="1389"/>
                      <a:pt x="112" y="1401"/>
                      <a:pt x="124" y="1426"/>
                    </a:cubicBezTo>
                    <a:cubicBezTo>
                      <a:pt x="63" y="1537"/>
                      <a:pt x="26" y="1648"/>
                      <a:pt x="1" y="1771"/>
                    </a:cubicBezTo>
                    <a:cubicBezTo>
                      <a:pt x="1" y="1870"/>
                      <a:pt x="75" y="1931"/>
                      <a:pt x="75" y="2017"/>
                    </a:cubicBezTo>
                    <a:cubicBezTo>
                      <a:pt x="75" y="2104"/>
                      <a:pt x="87" y="2104"/>
                      <a:pt x="149" y="2190"/>
                    </a:cubicBezTo>
                    <a:cubicBezTo>
                      <a:pt x="210" y="2289"/>
                      <a:pt x="247" y="2399"/>
                      <a:pt x="247" y="2510"/>
                    </a:cubicBezTo>
                    <a:cubicBezTo>
                      <a:pt x="247" y="2584"/>
                      <a:pt x="284" y="2658"/>
                      <a:pt x="346" y="2707"/>
                    </a:cubicBezTo>
                    <a:cubicBezTo>
                      <a:pt x="420" y="2769"/>
                      <a:pt x="506" y="2794"/>
                      <a:pt x="592" y="2806"/>
                    </a:cubicBezTo>
                    <a:cubicBezTo>
                      <a:pt x="635" y="2806"/>
                      <a:pt x="661" y="2798"/>
                      <a:pt x="675" y="2798"/>
                    </a:cubicBezTo>
                    <a:cubicBezTo>
                      <a:pt x="686" y="2798"/>
                      <a:pt x="691" y="2802"/>
                      <a:pt x="691" y="2818"/>
                    </a:cubicBezTo>
                    <a:cubicBezTo>
                      <a:pt x="691" y="2868"/>
                      <a:pt x="642" y="2917"/>
                      <a:pt x="716" y="2917"/>
                    </a:cubicBezTo>
                    <a:cubicBezTo>
                      <a:pt x="763" y="2917"/>
                      <a:pt x="810" y="2928"/>
                      <a:pt x="849" y="2928"/>
                    </a:cubicBezTo>
                    <a:cubicBezTo>
                      <a:pt x="881" y="2928"/>
                      <a:pt x="908" y="2920"/>
                      <a:pt x="925" y="2892"/>
                    </a:cubicBezTo>
                    <a:cubicBezTo>
                      <a:pt x="953" y="2846"/>
                      <a:pt x="939" y="2800"/>
                      <a:pt x="956" y="2800"/>
                    </a:cubicBezTo>
                    <a:cubicBezTo>
                      <a:pt x="962" y="2800"/>
                      <a:pt x="971" y="2806"/>
                      <a:pt x="987" y="2818"/>
                    </a:cubicBezTo>
                    <a:cubicBezTo>
                      <a:pt x="1036" y="2868"/>
                      <a:pt x="1098" y="2905"/>
                      <a:pt x="1159" y="2905"/>
                    </a:cubicBezTo>
                    <a:cubicBezTo>
                      <a:pt x="1234" y="2905"/>
                      <a:pt x="1274" y="2847"/>
                      <a:pt x="1299" y="2847"/>
                    </a:cubicBezTo>
                    <a:cubicBezTo>
                      <a:pt x="1307" y="2847"/>
                      <a:pt x="1314" y="2853"/>
                      <a:pt x="1319" y="2868"/>
                    </a:cubicBezTo>
                    <a:cubicBezTo>
                      <a:pt x="1343" y="2914"/>
                      <a:pt x="1322" y="3116"/>
                      <a:pt x="1362" y="3116"/>
                    </a:cubicBezTo>
                    <a:cubicBezTo>
                      <a:pt x="1364" y="3116"/>
                      <a:pt x="1366" y="3115"/>
                      <a:pt x="1369" y="3114"/>
                    </a:cubicBezTo>
                    <a:cubicBezTo>
                      <a:pt x="1467" y="3052"/>
                      <a:pt x="1566" y="3015"/>
                      <a:pt x="1664" y="2979"/>
                    </a:cubicBezTo>
                    <a:cubicBezTo>
                      <a:pt x="1675" y="2979"/>
                      <a:pt x="1695" y="3072"/>
                      <a:pt x="1708" y="3072"/>
                    </a:cubicBezTo>
                    <a:cubicBezTo>
                      <a:pt x="1710" y="3072"/>
                      <a:pt x="1712" y="3070"/>
                      <a:pt x="1714" y="3065"/>
                    </a:cubicBezTo>
                    <a:cubicBezTo>
                      <a:pt x="1726" y="3040"/>
                      <a:pt x="1775" y="2954"/>
                      <a:pt x="1738" y="2917"/>
                    </a:cubicBezTo>
                    <a:cubicBezTo>
                      <a:pt x="1701" y="2880"/>
                      <a:pt x="1701" y="2818"/>
                      <a:pt x="1726" y="2781"/>
                    </a:cubicBezTo>
                    <a:cubicBezTo>
                      <a:pt x="1751" y="2707"/>
                      <a:pt x="1788" y="2683"/>
                      <a:pt x="1775" y="2621"/>
                    </a:cubicBezTo>
                    <a:cubicBezTo>
                      <a:pt x="1763" y="2560"/>
                      <a:pt x="1726" y="2510"/>
                      <a:pt x="1751" y="2461"/>
                    </a:cubicBezTo>
                    <a:cubicBezTo>
                      <a:pt x="1800" y="2399"/>
                      <a:pt x="1849" y="2338"/>
                      <a:pt x="1911" y="2276"/>
                    </a:cubicBezTo>
                    <a:cubicBezTo>
                      <a:pt x="1972" y="2202"/>
                      <a:pt x="2046" y="2104"/>
                      <a:pt x="2034" y="2042"/>
                    </a:cubicBezTo>
                    <a:cubicBezTo>
                      <a:pt x="2022" y="1980"/>
                      <a:pt x="1948" y="1882"/>
                      <a:pt x="2046" y="1796"/>
                    </a:cubicBezTo>
                    <a:cubicBezTo>
                      <a:pt x="2115" y="1727"/>
                      <a:pt x="2160" y="1690"/>
                      <a:pt x="2194" y="1690"/>
                    </a:cubicBezTo>
                    <a:cubicBezTo>
                      <a:pt x="2203" y="1690"/>
                      <a:pt x="2211" y="1692"/>
                      <a:pt x="2219" y="1697"/>
                    </a:cubicBezTo>
                    <a:cubicBezTo>
                      <a:pt x="2226" y="1704"/>
                      <a:pt x="2242" y="1707"/>
                      <a:pt x="2262" y="1707"/>
                    </a:cubicBezTo>
                    <a:cubicBezTo>
                      <a:pt x="2313" y="1707"/>
                      <a:pt x="2384" y="1687"/>
                      <a:pt x="2367" y="1660"/>
                    </a:cubicBezTo>
                    <a:cubicBezTo>
                      <a:pt x="2293" y="1586"/>
                      <a:pt x="2219" y="1500"/>
                      <a:pt x="2145" y="1401"/>
                    </a:cubicBezTo>
                    <a:cubicBezTo>
                      <a:pt x="2120" y="1340"/>
                      <a:pt x="2145" y="1290"/>
                      <a:pt x="2120" y="1254"/>
                    </a:cubicBezTo>
                    <a:cubicBezTo>
                      <a:pt x="2083" y="1204"/>
                      <a:pt x="1960" y="1007"/>
                      <a:pt x="1997" y="970"/>
                    </a:cubicBezTo>
                    <a:cubicBezTo>
                      <a:pt x="2001" y="965"/>
                      <a:pt x="2006" y="962"/>
                      <a:pt x="2013" y="962"/>
                    </a:cubicBezTo>
                    <a:cubicBezTo>
                      <a:pt x="2038" y="962"/>
                      <a:pt x="2079" y="996"/>
                      <a:pt x="2098" y="996"/>
                    </a:cubicBezTo>
                    <a:cubicBezTo>
                      <a:pt x="2107" y="996"/>
                      <a:pt x="2111" y="989"/>
                      <a:pt x="2108" y="970"/>
                    </a:cubicBezTo>
                    <a:cubicBezTo>
                      <a:pt x="2083" y="884"/>
                      <a:pt x="2009" y="896"/>
                      <a:pt x="2059" y="822"/>
                    </a:cubicBezTo>
                    <a:cubicBezTo>
                      <a:pt x="2071" y="798"/>
                      <a:pt x="2083" y="785"/>
                      <a:pt x="2108" y="773"/>
                    </a:cubicBezTo>
                    <a:cubicBezTo>
                      <a:pt x="2170" y="736"/>
                      <a:pt x="2293" y="724"/>
                      <a:pt x="2256" y="687"/>
                    </a:cubicBezTo>
                    <a:cubicBezTo>
                      <a:pt x="2231" y="650"/>
                      <a:pt x="2182" y="600"/>
                      <a:pt x="2194" y="564"/>
                    </a:cubicBezTo>
                    <a:cubicBezTo>
                      <a:pt x="2194" y="541"/>
                      <a:pt x="2203" y="537"/>
                      <a:pt x="2226" y="537"/>
                    </a:cubicBezTo>
                    <a:cubicBezTo>
                      <a:pt x="2242" y="537"/>
                      <a:pt x="2263" y="539"/>
                      <a:pt x="2293" y="539"/>
                    </a:cubicBezTo>
                    <a:cubicBezTo>
                      <a:pt x="2367" y="539"/>
                      <a:pt x="2478" y="477"/>
                      <a:pt x="2441" y="453"/>
                    </a:cubicBezTo>
                    <a:cubicBezTo>
                      <a:pt x="2397" y="420"/>
                      <a:pt x="2304" y="338"/>
                      <a:pt x="2258" y="338"/>
                    </a:cubicBezTo>
                    <a:cubicBezTo>
                      <a:pt x="2252" y="338"/>
                      <a:pt x="2248" y="339"/>
                      <a:pt x="2243" y="342"/>
                    </a:cubicBezTo>
                    <a:cubicBezTo>
                      <a:pt x="2227" y="350"/>
                      <a:pt x="2199" y="376"/>
                      <a:pt x="2178" y="376"/>
                    </a:cubicBezTo>
                    <a:cubicBezTo>
                      <a:pt x="2169" y="376"/>
                      <a:pt x="2161" y="370"/>
                      <a:pt x="2157" y="354"/>
                    </a:cubicBezTo>
                    <a:cubicBezTo>
                      <a:pt x="2147" y="313"/>
                      <a:pt x="2171" y="289"/>
                      <a:pt x="2151" y="289"/>
                    </a:cubicBezTo>
                    <a:cubicBezTo>
                      <a:pt x="2147" y="289"/>
                      <a:pt x="2141" y="290"/>
                      <a:pt x="2133" y="292"/>
                    </a:cubicBezTo>
                    <a:cubicBezTo>
                      <a:pt x="2108" y="292"/>
                      <a:pt x="2094" y="314"/>
                      <a:pt x="2088" y="314"/>
                    </a:cubicBezTo>
                    <a:cubicBezTo>
                      <a:pt x="2085" y="314"/>
                      <a:pt x="2083" y="309"/>
                      <a:pt x="2083" y="292"/>
                    </a:cubicBezTo>
                    <a:cubicBezTo>
                      <a:pt x="2083" y="231"/>
                      <a:pt x="2083" y="120"/>
                      <a:pt x="2046" y="95"/>
                    </a:cubicBezTo>
                    <a:cubicBezTo>
                      <a:pt x="2018" y="67"/>
                      <a:pt x="1960" y="2"/>
                      <a:pt x="1929" y="2"/>
                    </a:cubicBezTo>
                    <a:cubicBezTo>
                      <a:pt x="1920" y="2"/>
                      <a:pt x="1914" y="7"/>
                      <a:pt x="1911" y="21"/>
                    </a:cubicBezTo>
                    <a:cubicBezTo>
                      <a:pt x="1896" y="51"/>
                      <a:pt x="1876" y="68"/>
                      <a:pt x="1863" y="68"/>
                    </a:cubicBezTo>
                    <a:cubicBezTo>
                      <a:pt x="1855" y="68"/>
                      <a:pt x="1849" y="61"/>
                      <a:pt x="1849" y="46"/>
                    </a:cubicBezTo>
                    <a:cubicBezTo>
                      <a:pt x="1849" y="29"/>
                      <a:pt x="1855" y="0"/>
                      <a:pt x="18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7" name="Google Shape;2727;p55"/>
              <p:cNvSpPr/>
              <p:nvPr/>
            </p:nvSpPr>
            <p:spPr>
              <a:xfrm>
                <a:off x="3414925" y="4335800"/>
                <a:ext cx="1184100" cy="947650"/>
              </a:xfrm>
              <a:custGeom>
                <a:avLst/>
                <a:gdLst/>
                <a:ahLst/>
                <a:cxnLst/>
                <a:rect l="l" t="t" r="r" b="b"/>
                <a:pathLst>
                  <a:path w="47364" h="37906" extrusionOk="0">
                    <a:moveTo>
                      <a:pt x="4982" y="11975"/>
                    </a:moveTo>
                    <a:cubicBezTo>
                      <a:pt x="4980" y="11975"/>
                      <a:pt x="4982" y="11981"/>
                      <a:pt x="4991" y="11981"/>
                    </a:cubicBezTo>
                    <a:cubicBezTo>
                      <a:pt x="4986" y="11977"/>
                      <a:pt x="4984" y="11975"/>
                      <a:pt x="4982" y="11975"/>
                    </a:cubicBezTo>
                    <a:close/>
                    <a:moveTo>
                      <a:pt x="29767" y="10485"/>
                    </a:moveTo>
                    <a:cubicBezTo>
                      <a:pt x="29793" y="10485"/>
                      <a:pt x="29791" y="10621"/>
                      <a:pt x="29769" y="10687"/>
                    </a:cubicBezTo>
                    <a:cubicBezTo>
                      <a:pt x="29744" y="10761"/>
                      <a:pt x="29744" y="10921"/>
                      <a:pt x="29707" y="11118"/>
                    </a:cubicBezTo>
                    <a:cubicBezTo>
                      <a:pt x="29658" y="11316"/>
                      <a:pt x="29559" y="11266"/>
                      <a:pt x="29498" y="11316"/>
                    </a:cubicBezTo>
                    <a:cubicBezTo>
                      <a:pt x="29436" y="11377"/>
                      <a:pt x="29498" y="11340"/>
                      <a:pt x="29584" y="11365"/>
                    </a:cubicBezTo>
                    <a:cubicBezTo>
                      <a:pt x="29670" y="11377"/>
                      <a:pt x="29559" y="11414"/>
                      <a:pt x="29485" y="11476"/>
                    </a:cubicBezTo>
                    <a:cubicBezTo>
                      <a:pt x="29411" y="11550"/>
                      <a:pt x="29338" y="11599"/>
                      <a:pt x="29202" y="11698"/>
                    </a:cubicBezTo>
                    <a:cubicBezTo>
                      <a:pt x="29140" y="11747"/>
                      <a:pt x="29054" y="11796"/>
                      <a:pt x="28980" y="11833"/>
                    </a:cubicBezTo>
                    <a:cubicBezTo>
                      <a:pt x="28906" y="11882"/>
                      <a:pt x="28882" y="11969"/>
                      <a:pt x="28832" y="12043"/>
                    </a:cubicBezTo>
                    <a:cubicBezTo>
                      <a:pt x="28745" y="12091"/>
                      <a:pt x="28643" y="12124"/>
                      <a:pt x="28543" y="12124"/>
                    </a:cubicBezTo>
                    <a:cubicBezTo>
                      <a:pt x="28516" y="12124"/>
                      <a:pt x="28489" y="12122"/>
                      <a:pt x="28463" y="12116"/>
                    </a:cubicBezTo>
                    <a:cubicBezTo>
                      <a:pt x="28382" y="12105"/>
                      <a:pt x="28388" y="12017"/>
                      <a:pt x="28450" y="12017"/>
                    </a:cubicBezTo>
                    <a:cubicBezTo>
                      <a:pt x="28454" y="12017"/>
                      <a:pt x="28458" y="12017"/>
                      <a:pt x="28463" y="12018"/>
                    </a:cubicBezTo>
                    <a:cubicBezTo>
                      <a:pt x="28467" y="12019"/>
                      <a:pt x="28472" y="12019"/>
                      <a:pt x="28476" y="12019"/>
                    </a:cubicBezTo>
                    <a:cubicBezTo>
                      <a:pt x="28551" y="12019"/>
                      <a:pt x="28663" y="11930"/>
                      <a:pt x="28709" y="11907"/>
                    </a:cubicBezTo>
                    <a:cubicBezTo>
                      <a:pt x="28771" y="11870"/>
                      <a:pt x="28820" y="11821"/>
                      <a:pt x="28869" y="11759"/>
                    </a:cubicBezTo>
                    <a:cubicBezTo>
                      <a:pt x="28943" y="11673"/>
                      <a:pt x="28943" y="11710"/>
                      <a:pt x="29017" y="11624"/>
                    </a:cubicBezTo>
                    <a:cubicBezTo>
                      <a:pt x="29091" y="11537"/>
                      <a:pt x="29177" y="11500"/>
                      <a:pt x="29227" y="11451"/>
                    </a:cubicBezTo>
                    <a:cubicBezTo>
                      <a:pt x="29276" y="11402"/>
                      <a:pt x="29251" y="11402"/>
                      <a:pt x="29251" y="11353"/>
                    </a:cubicBezTo>
                    <a:cubicBezTo>
                      <a:pt x="29264" y="11316"/>
                      <a:pt x="29436" y="11094"/>
                      <a:pt x="29485" y="10995"/>
                    </a:cubicBezTo>
                    <a:cubicBezTo>
                      <a:pt x="29547" y="10872"/>
                      <a:pt x="29596" y="10749"/>
                      <a:pt x="29621" y="10613"/>
                    </a:cubicBezTo>
                    <a:cubicBezTo>
                      <a:pt x="29621" y="10564"/>
                      <a:pt x="29719" y="10527"/>
                      <a:pt x="29756" y="10490"/>
                    </a:cubicBezTo>
                    <a:cubicBezTo>
                      <a:pt x="29760" y="10486"/>
                      <a:pt x="29764" y="10485"/>
                      <a:pt x="29767" y="10485"/>
                    </a:cubicBezTo>
                    <a:close/>
                    <a:moveTo>
                      <a:pt x="22809" y="13816"/>
                    </a:moveTo>
                    <a:cubicBezTo>
                      <a:pt x="22819" y="13816"/>
                      <a:pt x="22818" y="13905"/>
                      <a:pt x="22795" y="13940"/>
                    </a:cubicBezTo>
                    <a:cubicBezTo>
                      <a:pt x="22784" y="13956"/>
                      <a:pt x="22758" y="13960"/>
                      <a:pt x="22723" y="13960"/>
                    </a:cubicBezTo>
                    <a:cubicBezTo>
                      <a:pt x="22677" y="13960"/>
                      <a:pt x="22617" y="13952"/>
                      <a:pt x="22561" y="13952"/>
                    </a:cubicBezTo>
                    <a:cubicBezTo>
                      <a:pt x="22450" y="13952"/>
                      <a:pt x="22401" y="13940"/>
                      <a:pt x="22364" y="13891"/>
                    </a:cubicBezTo>
                    <a:cubicBezTo>
                      <a:pt x="22358" y="13880"/>
                      <a:pt x="22397" y="13877"/>
                      <a:pt x="22446" y="13877"/>
                    </a:cubicBezTo>
                    <a:cubicBezTo>
                      <a:pt x="22512" y="13877"/>
                      <a:pt x="22596" y="13884"/>
                      <a:pt x="22610" y="13891"/>
                    </a:cubicBezTo>
                    <a:cubicBezTo>
                      <a:pt x="22615" y="13893"/>
                      <a:pt x="22621" y="13894"/>
                      <a:pt x="22628" y="13894"/>
                    </a:cubicBezTo>
                    <a:cubicBezTo>
                      <a:pt x="22655" y="13894"/>
                      <a:pt x="22696" y="13878"/>
                      <a:pt x="22746" y="13878"/>
                    </a:cubicBezTo>
                    <a:cubicBezTo>
                      <a:pt x="22795" y="13878"/>
                      <a:pt x="22783" y="13829"/>
                      <a:pt x="22807" y="13817"/>
                    </a:cubicBezTo>
                    <a:cubicBezTo>
                      <a:pt x="22808" y="13816"/>
                      <a:pt x="22809" y="13816"/>
                      <a:pt x="22809" y="13816"/>
                    </a:cubicBezTo>
                    <a:close/>
                    <a:moveTo>
                      <a:pt x="21992" y="13840"/>
                    </a:moveTo>
                    <a:cubicBezTo>
                      <a:pt x="22051" y="13840"/>
                      <a:pt x="22125" y="13846"/>
                      <a:pt x="22166" y="13878"/>
                    </a:cubicBezTo>
                    <a:cubicBezTo>
                      <a:pt x="22188" y="13893"/>
                      <a:pt x="22142" y="13899"/>
                      <a:pt x="22085" y="13899"/>
                    </a:cubicBezTo>
                    <a:cubicBezTo>
                      <a:pt x="22045" y="13899"/>
                      <a:pt x="22000" y="13896"/>
                      <a:pt x="21969" y="13891"/>
                    </a:cubicBezTo>
                    <a:lnTo>
                      <a:pt x="21957" y="13891"/>
                    </a:lnTo>
                    <a:cubicBezTo>
                      <a:pt x="21895" y="13891"/>
                      <a:pt x="21797" y="14039"/>
                      <a:pt x="21723" y="14063"/>
                    </a:cubicBezTo>
                    <a:cubicBezTo>
                      <a:pt x="21661" y="14076"/>
                      <a:pt x="21661" y="14162"/>
                      <a:pt x="21624" y="14248"/>
                    </a:cubicBezTo>
                    <a:cubicBezTo>
                      <a:pt x="21587" y="14334"/>
                      <a:pt x="21624" y="14297"/>
                      <a:pt x="21637" y="14371"/>
                    </a:cubicBezTo>
                    <a:cubicBezTo>
                      <a:pt x="21641" y="14395"/>
                      <a:pt x="21639" y="14405"/>
                      <a:pt x="21634" y="14405"/>
                    </a:cubicBezTo>
                    <a:cubicBezTo>
                      <a:pt x="21622" y="14405"/>
                      <a:pt x="21592" y="14364"/>
                      <a:pt x="21550" y="14322"/>
                    </a:cubicBezTo>
                    <a:cubicBezTo>
                      <a:pt x="21489" y="14248"/>
                      <a:pt x="21489" y="14150"/>
                      <a:pt x="21526" y="14063"/>
                    </a:cubicBezTo>
                    <a:cubicBezTo>
                      <a:pt x="21575" y="14002"/>
                      <a:pt x="21624" y="13952"/>
                      <a:pt x="21698" y="13915"/>
                    </a:cubicBezTo>
                    <a:cubicBezTo>
                      <a:pt x="21760" y="13866"/>
                      <a:pt x="21846" y="13841"/>
                      <a:pt x="21920" y="13841"/>
                    </a:cubicBezTo>
                    <a:cubicBezTo>
                      <a:pt x="21936" y="13841"/>
                      <a:pt x="21963" y="13840"/>
                      <a:pt x="21992" y="13840"/>
                    </a:cubicBezTo>
                    <a:close/>
                    <a:moveTo>
                      <a:pt x="18211" y="14051"/>
                    </a:moveTo>
                    <a:cubicBezTo>
                      <a:pt x="18285" y="14051"/>
                      <a:pt x="18335" y="14162"/>
                      <a:pt x="18335" y="14199"/>
                    </a:cubicBezTo>
                    <a:cubicBezTo>
                      <a:pt x="18322" y="14285"/>
                      <a:pt x="18335" y="14371"/>
                      <a:pt x="18347" y="14445"/>
                    </a:cubicBezTo>
                    <a:cubicBezTo>
                      <a:pt x="18384" y="14495"/>
                      <a:pt x="18396" y="14519"/>
                      <a:pt x="18384" y="14556"/>
                    </a:cubicBezTo>
                    <a:lnTo>
                      <a:pt x="18372" y="14556"/>
                    </a:lnTo>
                    <a:cubicBezTo>
                      <a:pt x="18372" y="14568"/>
                      <a:pt x="18359" y="14581"/>
                      <a:pt x="18359" y="14593"/>
                    </a:cubicBezTo>
                    <a:cubicBezTo>
                      <a:pt x="18310" y="14655"/>
                      <a:pt x="18310" y="14741"/>
                      <a:pt x="18224" y="14753"/>
                    </a:cubicBezTo>
                    <a:cubicBezTo>
                      <a:pt x="18154" y="14763"/>
                      <a:pt x="18132" y="14781"/>
                      <a:pt x="18101" y="14781"/>
                    </a:cubicBezTo>
                    <a:cubicBezTo>
                      <a:pt x="18093" y="14781"/>
                      <a:pt x="18085" y="14780"/>
                      <a:pt x="18076" y="14778"/>
                    </a:cubicBezTo>
                    <a:cubicBezTo>
                      <a:pt x="17977" y="14741"/>
                      <a:pt x="17990" y="14704"/>
                      <a:pt x="18002" y="14630"/>
                    </a:cubicBezTo>
                    <a:cubicBezTo>
                      <a:pt x="18027" y="14568"/>
                      <a:pt x="18076" y="14482"/>
                      <a:pt x="18076" y="14421"/>
                    </a:cubicBezTo>
                    <a:lnTo>
                      <a:pt x="18076" y="14359"/>
                    </a:lnTo>
                    <a:cubicBezTo>
                      <a:pt x="18076" y="14322"/>
                      <a:pt x="18076" y="14285"/>
                      <a:pt x="18063" y="14273"/>
                    </a:cubicBezTo>
                    <a:cubicBezTo>
                      <a:pt x="18054" y="14254"/>
                      <a:pt x="18014" y="14212"/>
                      <a:pt x="17986" y="14212"/>
                    </a:cubicBezTo>
                    <a:cubicBezTo>
                      <a:pt x="17978" y="14212"/>
                      <a:pt x="17970" y="14215"/>
                      <a:pt x="17965" y="14223"/>
                    </a:cubicBezTo>
                    <a:cubicBezTo>
                      <a:pt x="17965" y="14248"/>
                      <a:pt x="17953" y="14260"/>
                      <a:pt x="17953" y="14285"/>
                    </a:cubicBezTo>
                    <a:cubicBezTo>
                      <a:pt x="17940" y="14347"/>
                      <a:pt x="17928" y="14408"/>
                      <a:pt x="17928" y="14470"/>
                    </a:cubicBezTo>
                    <a:cubicBezTo>
                      <a:pt x="17928" y="14529"/>
                      <a:pt x="17951" y="14668"/>
                      <a:pt x="17931" y="14668"/>
                    </a:cubicBezTo>
                    <a:cubicBezTo>
                      <a:pt x="17930" y="14668"/>
                      <a:pt x="17929" y="14668"/>
                      <a:pt x="17928" y="14667"/>
                    </a:cubicBezTo>
                    <a:cubicBezTo>
                      <a:pt x="17903" y="14667"/>
                      <a:pt x="17829" y="14655"/>
                      <a:pt x="17817" y="14605"/>
                    </a:cubicBezTo>
                    <a:cubicBezTo>
                      <a:pt x="17805" y="14531"/>
                      <a:pt x="17805" y="14470"/>
                      <a:pt x="17817" y="14408"/>
                    </a:cubicBezTo>
                    <a:cubicBezTo>
                      <a:pt x="17829" y="14371"/>
                      <a:pt x="17866" y="14297"/>
                      <a:pt x="17879" y="14248"/>
                    </a:cubicBezTo>
                    <a:cubicBezTo>
                      <a:pt x="17891" y="14223"/>
                      <a:pt x="17903" y="14199"/>
                      <a:pt x="17903" y="14174"/>
                    </a:cubicBezTo>
                    <a:cubicBezTo>
                      <a:pt x="17903" y="14131"/>
                      <a:pt x="17903" y="14098"/>
                      <a:pt x="17936" y="14098"/>
                    </a:cubicBezTo>
                    <a:cubicBezTo>
                      <a:pt x="17940" y="14098"/>
                      <a:pt x="17946" y="14099"/>
                      <a:pt x="17953" y="14100"/>
                    </a:cubicBezTo>
                    <a:cubicBezTo>
                      <a:pt x="18002" y="14113"/>
                      <a:pt x="18039" y="14125"/>
                      <a:pt x="18063" y="14150"/>
                    </a:cubicBezTo>
                    <a:cubicBezTo>
                      <a:pt x="18091" y="14163"/>
                      <a:pt x="18103" y="14173"/>
                      <a:pt x="18114" y="14173"/>
                    </a:cubicBezTo>
                    <a:cubicBezTo>
                      <a:pt x="18124" y="14173"/>
                      <a:pt x="18133" y="14166"/>
                      <a:pt x="18150" y="14150"/>
                    </a:cubicBezTo>
                    <a:cubicBezTo>
                      <a:pt x="18174" y="14113"/>
                      <a:pt x="18150" y="14051"/>
                      <a:pt x="18211" y="14051"/>
                    </a:cubicBezTo>
                    <a:close/>
                    <a:moveTo>
                      <a:pt x="16141" y="13706"/>
                    </a:moveTo>
                    <a:cubicBezTo>
                      <a:pt x="16215" y="13706"/>
                      <a:pt x="16289" y="13731"/>
                      <a:pt x="16351" y="13780"/>
                    </a:cubicBezTo>
                    <a:cubicBezTo>
                      <a:pt x="16359" y="13784"/>
                      <a:pt x="16366" y="13786"/>
                      <a:pt x="16373" y="13786"/>
                    </a:cubicBezTo>
                    <a:cubicBezTo>
                      <a:pt x="16409" y="13786"/>
                      <a:pt x="16433" y="13741"/>
                      <a:pt x="16474" y="13731"/>
                    </a:cubicBezTo>
                    <a:cubicBezTo>
                      <a:pt x="16478" y="13730"/>
                      <a:pt x="16482" y="13729"/>
                      <a:pt x="16486" y="13729"/>
                    </a:cubicBezTo>
                    <a:cubicBezTo>
                      <a:pt x="16540" y="13729"/>
                      <a:pt x="16574" y="13809"/>
                      <a:pt x="16597" y="13866"/>
                    </a:cubicBezTo>
                    <a:cubicBezTo>
                      <a:pt x="16622" y="13940"/>
                      <a:pt x="16634" y="14014"/>
                      <a:pt x="16634" y="14088"/>
                    </a:cubicBezTo>
                    <a:cubicBezTo>
                      <a:pt x="16634" y="14174"/>
                      <a:pt x="16573" y="14162"/>
                      <a:pt x="16560" y="14211"/>
                    </a:cubicBezTo>
                    <a:cubicBezTo>
                      <a:pt x="16536" y="14248"/>
                      <a:pt x="16647" y="14211"/>
                      <a:pt x="16597" y="14297"/>
                    </a:cubicBezTo>
                    <a:cubicBezTo>
                      <a:pt x="16585" y="14322"/>
                      <a:pt x="16576" y="14328"/>
                      <a:pt x="16560" y="14328"/>
                    </a:cubicBezTo>
                    <a:cubicBezTo>
                      <a:pt x="16545" y="14328"/>
                      <a:pt x="16523" y="14322"/>
                      <a:pt x="16486" y="14322"/>
                    </a:cubicBezTo>
                    <a:cubicBezTo>
                      <a:pt x="16412" y="14322"/>
                      <a:pt x="16302" y="14285"/>
                      <a:pt x="16203" y="14285"/>
                    </a:cubicBezTo>
                    <a:cubicBezTo>
                      <a:pt x="16104" y="14285"/>
                      <a:pt x="16067" y="14396"/>
                      <a:pt x="16067" y="14445"/>
                    </a:cubicBezTo>
                    <a:cubicBezTo>
                      <a:pt x="16067" y="14507"/>
                      <a:pt x="16104" y="14556"/>
                      <a:pt x="16092" y="14581"/>
                    </a:cubicBezTo>
                    <a:cubicBezTo>
                      <a:pt x="16090" y="14588"/>
                      <a:pt x="16084" y="14591"/>
                      <a:pt x="16077" y="14591"/>
                    </a:cubicBezTo>
                    <a:cubicBezTo>
                      <a:pt x="16047" y="14591"/>
                      <a:pt x="15986" y="14544"/>
                      <a:pt x="15957" y="14544"/>
                    </a:cubicBezTo>
                    <a:cubicBezTo>
                      <a:pt x="15907" y="14544"/>
                      <a:pt x="15907" y="14568"/>
                      <a:pt x="15907" y="14605"/>
                    </a:cubicBezTo>
                    <a:cubicBezTo>
                      <a:pt x="15907" y="14642"/>
                      <a:pt x="15981" y="14642"/>
                      <a:pt x="16018" y="14679"/>
                    </a:cubicBezTo>
                    <a:cubicBezTo>
                      <a:pt x="16055" y="14704"/>
                      <a:pt x="16043" y="14803"/>
                      <a:pt x="16104" y="14864"/>
                    </a:cubicBezTo>
                    <a:cubicBezTo>
                      <a:pt x="16166" y="14926"/>
                      <a:pt x="16117" y="15024"/>
                      <a:pt x="16117" y="15037"/>
                    </a:cubicBezTo>
                    <a:cubicBezTo>
                      <a:pt x="16129" y="15061"/>
                      <a:pt x="16191" y="15061"/>
                      <a:pt x="16215" y="15061"/>
                    </a:cubicBezTo>
                    <a:cubicBezTo>
                      <a:pt x="16228" y="15061"/>
                      <a:pt x="16252" y="15111"/>
                      <a:pt x="16314" y="15160"/>
                    </a:cubicBezTo>
                    <a:cubicBezTo>
                      <a:pt x="16375" y="15221"/>
                      <a:pt x="16425" y="15197"/>
                      <a:pt x="16449" y="15246"/>
                    </a:cubicBezTo>
                    <a:cubicBezTo>
                      <a:pt x="16486" y="15308"/>
                      <a:pt x="16425" y="15345"/>
                      <a:pt x="16412" y="15443"/>
                    </a:cubicBezTo>
                    <a:cubicBezTo>
                      <a:pt x="16412" y="15456"/>
                      <a:pt x="16412" y="15480"/>
                      <a:pt x="16412" y="15493"/>
                    </a:cubicBezTo>
                    <a:cubicBezTo>
                      <a:pt x="16437" y="15603"/>
                      <a:pt x="16536" y="15739"/>
                      <a:pt x="16548" y="15801"/>
                    </a:cubicBezTo>
                    <a:cubicBezTo>
                      <a:pt x="16560" y="15862"/>
                      <a:pt x="16523" y="15862"/>
                      <a:pt x="16499" y="15911"/>
                    </a:cubicBezTo>
                    <a:cubicBezTo>
                      <a:pt x="16474" y="15948"/>
                      <a:pt x="16437" y="15985"/>
                      <a:pt x="16462" y="16047"/>
                    </a:cubicBezTo>
                    <a:cubicBezTo>
                      <a:pt x="16486" y="16109"/>
                      <a:pt x="16573" y="16084"/>
                      <a:pt x="16634" y="16121"/>
                    </a:cubicBezTo>
                    <a:cubicBezTo>
                      <a:pt x="16696" y="16146"/>
                      <a:pt x="16696" y="16256"/>
                      <a:pt x="16659" y="16306"/>
                    </a:cubicBezTo>
                    <a:cubicBezTo>
                      <a:pt x="16634" y="16367"/>
                      <a:pt x="16733" y="16417"/>
                      <a:pt x="16757" y="16466"/>
                    </a:cubicBezTo>
                    <a:cubicBezTo>
                      <a:pt x="16794" y="16515"/>
                      <a:pt x="16745" y="16540"/>
                      <a:pt x="16733" y="16577"/>
                    </a:cubicBezTo>
                    <a:cubicBezTo>
                      <a:pt x="16733" y="16626"/>
                      <a:pt x="16745" y="16811"/>
                      <a:pt x="16745" y="16946"/>
                    </a:cubicBezTo>
                    <a:cubicBezTo>
                      <a:pt x="16745" y="17033"/>
                      <a:pt x="16745" y="17082"/>
                      <a:pt x="16720" y="17107"/>
                    </a:cubicBezTo>
                    <a:cubicBezTo>
                      <a:pt x="16597" y="17168"/>
                      <a:pt x="16462" y="17205"/>
                      <a:pt x="16314" y="17218"/>
                    </a:cubicBezTo>
                    <a:cubicBezTo>
                      <a:pt x="16309" y="17218"/>
                      <a:pt x="16305" y="17218"/>
                      <a:pt x="16300" y="17218"/>
                    </a:cubicBezTo>
                    <a:cubicBezTo>
                      <a:pt x="16092" y="17218"/>
                      <a:pt x="15820" y="16958"/>
                      <a:pt x="15796" y="16922"/>
                    </a:cubicBezTo>
                    <a:cubicBezTo>
                      <a:pt x="15759" y="16885"/>
                      <a:pt x="15624" y="16922"/>
                      <a:pt x="15575" y="16873"/>
                    </a:cubicBezTo>
                    <a:cubicBezTo>
                      <a:pt x="15525" y="16823"/>
                      <a:pt x="15538" y="16712"/>
                      <a:pt x="15538" y="16626"/>
                    </a:cubicBezTo>
                    <a:lnTo>
                      <a:pt x="15538" y="16491"/>
                    </a:lnTo>
                    <a:cubicBezTo>
                      <a:pt x="15538" y="16404"/>
                      <a:pt x="15587" y="16441"/>
                      <a:pt x="15624" y="16380"/>
                    </a:cubicBezTo>
                    <a:cubicBezTo>
                      <a:pt x="15661" y="16293"/>
                      <a:pt x="15685" y="16195"/>
                      <a:pt x="15698" y="16096"/>
                    </a:cubicBezTo>
                    <a:cubicBezTo>
                      <a:pt x="15722" y="16035"/>
                      <a:pt x="15747" y="16084"/>
                      <a:pt x="15735" y="15998"/>
                    </a:cubicBezTo>
                    <a:cubicBezTo>
                      <a:pt x="15685" y="15838"/>
                      <a:pt x="15599" y="15677"/>
                      <a:pt x="15488" y="15542"/>
                    </a:cubicBezTo>
                    <a:cubicBezTo>
                      <a:pt x="15488" y="15530"/>
                      <a:pt x="15464" y="15517"/>
                      <a:pt x="15451" y="15493"/>
                    </a:cubicBezTo>
                    <a:cubicBezTo>
                      <a:pt x="15353" y="15369"/>
                      <a:pt x="15267" y="15221"/>
                      <a:pt x="15205" y="15061"/>
                    </a:cubicBezTo>
                    <a:cubicBezTo>
                      <a:pt x="15180" y="14975"/>
                      <a:pt x="15230" y="14803"/>
                      <a:pt x="15205" y="14778"/>
                    </a:cubicBezTo>
                    <a:cubicBezTo>
                      <a:pt x="15168" y="14753"/>
                      <a:pt x="15119" y="14679"/>
                      <a:pt x="15094" y="14655"/>
                    </a:cubicBezTo>
                    <a:cubicBezTo>
                      <a:pt x="15082" y="14630"/>
                      <a:pt x="14983" y="14593"/>
                      <a:pt x="15032" y="14556"/>
                    </a:cubicBezTo>
                    <a:cubicBezTo>
                      <a:pt x="15119" y="14445"/>
                      <a:pt x="15180" y="14322"/>
                      <a:pt x="15242" y="14199"/>
                    </a:cubicBezTo>
                    <a:cubicBezTo>
                      <a:pt x="15248" y="14174"/>
                      <a:pt x="15263" y="14168"/>
                      <a:pt x="15282" y="14168"/>
                    </a:cubicBezTo>
                    <a:cubicBezTo>
                      <a:pt x="15300" y="14168"/>
                      <a:pt x="15322" y="14174"/>
                      <a:pt x="15340" y="14174"/>
                    </a:cubicBezTo>
                    <a:cubicBezTo>
                      <a:pt x="15377" y="14174"/>
                      <a:pt x="15439" y="14113"/>
                      <a:pt x="15476" y="14063"/>
                    </a:cubicBezTo>
                    <a:cubicBezTo>
                      <a:pt x="15525" y="14002"/>
                      <a:pt x="15575" y="14026"/>
                      <a:pt x="15599" y="14002"/>
                    </a:cubicBezTo>
                    <a:cubicBezTo>
                      <a:pt x="15612" y="13989"/>
                      <a:pt x="15612" y="13965"/>
                      <a:pt x="15636" y="13940"/>
                    </a:cubicBezTo>
                    <a:cubicBezTo>
                      <a:pt x="15648" y="13915"/>
                      <a:pt x="15673" y="13878"/>
                      <a:pt x="15698" y="13854"/>
                    </a:cubicBezTo>
                    <a:cubicBezTo>
                      <a:pt x="15710" y="13848"/>
                      <a:pt x="15722" y="13848"/>
                      <a:pt x="15742" y="13848"/>
                    </a:cubicBezTo>
                    <a:cubicBezTo>
                      <a:pt x="15762" y="13848"/>
                      <a:pt x="15790" y="13848"/>
                      <a:pt x="15833" y="13841"/>
                    </a:cubicBezTo>
                    <a:cubicBezTo>
                      <a:pt x="15920" y="13817"/>
                      <a:pt x="16043" y="13706"/>
                      <a:pt x="16141" y="13706"/>
                    </a:cubicBezTo>
                    <a:close/>
                    <a:moveTo>
                      <a:pt x="11743" y="27762"/>
                    </a:moveTo>
                    <a:cubicBezTo>
                      <a:pt x="11751" y="27762"/>
                      <a:pt x="11759" y="27763"/>
                      <a:pt x="11767" y="27765"/>
                    </a:cubicBezTo>
                    <a:cubicBezTo>
                      <a:pt x="11775" y="27767"/>
                      <a:pt x="11783" y="27767"/>
                      <a:pt x="11791" y="27767"/>
                    </a:cubicBezTo>
                    <a:cubicBezTo>
                      <a:pt x="11806" y="27767"/>
                      <a:pt x="11820" y="27765"/>
                      <a:pt x="11833" y="27765"/>
                    </a:cubicBezTo>
                    <a:cubicBezTo>
                      <a:pt x="11854" y="27765"/>
                      <a:pt x="11872" y="27771"/>
                      <a:pt x="11890" y="27802"/>
                    </a:cubicBezTo>
                    <a:lnTo>
                      <a:pt x="11915" y="27851"/>
                    </a:lnTo>
                    <a:cubicBezTo>
                      <a:pt x="11940" y="27888"/>
                      <a:pt x="11952" y="27913"/>
                      <a:pt x="11977" y="27913"/>
                    </a:cubicBezTo>
                    <a:cubicBezTo>
                      <a:pt x="12014" y="27913"/>
                      <a:pt x="12075" y="27913"/>
                      <a:pt x="12026" y="27949"/>
                    </a:cubicBezTo>
                    <a:cubicBezTo>
                      <a:pt x="11964" y="27986"/>
                      <a:pt x="11964" y="28060"/>
                      <a:pt x="11952" y="28122"/>
                    </a:cubicBezTo>
                    <a:cubicBezTo>
                      <a:pt x="11952" y="28134"/>
                      <a:pt x="11952" y="28147"/>
                      <a:pt x="11952" y="28159"/>
                    </a:cubicBezTo>
                    <a:cubicBezTo>
                      <a:pt x="11927" y="28208"/>
                      <a:pt x="11903" y="28258"/>
                      <a:pt x="11866" y="28307"/>
                    </a:cubicBezTo>
                    <a:cubicBezTo>
                      <a:pt x="11829" y="28344"/>
                      <a:pt x="11767" y="28430"/>
                      <a:pt x="11706" y="28430"/>
                    </a:cubicBezTo>
                    <a:cubicBezTo>
                      <a:pt x="11689" y="28430"/>
                      <a:pt x="11667" y="28419"/>
                      <a:pt x="11658" y="28419"/>
                    </a:cubicBezTo>
                    <a:cubicBezTo>
                      <a:pt x="11654" y="28419"/>
                      <a:pt x="11652" y="28422"/>
                      <a:pt x="11656" y="28430"/>
                    </a:cubicBezTo>
                    <a:cubicBezTo>
                      <a:pt x="11718" y="28455"/>
                      <a:pt x="11780" y="28467"/>
                      <a:pt x="11841" y="28479"/>
                    </a:cubicBezTo>
                    <a:cubicBezTo>
                      <a:pt x="11878" y="28479"/>
                      <a:pt x="11854" y="28553"/>
                      <a:pt x="11792" y="28553"/>
                    </a:cubicBezTo>
                    <a:cubicBezTo>
                      <a:pt x="11737" y="28553"/>
                      <a:pt x="11673" y="28514"/>
                      <a:pt x="11607" y="28514"/>
                    </a:cubicBezTo>
                    <a:cubicBezTo>
                      <a:pt x="11599" y="28514"/>
                      <a:pt x="11591" y="28515"/>
                      <a:pt x="11582" y="28516"/>
                    </a:cubicBezTo>
                    <a:cubicBezTo>
                      <a:pt x="11523" y="28516"/>
                      <a:pt x="11511" y="28564"/>
                      <a:pt x="11484" y="28564"/>
                    </a:cubicBezTo>
                    <a:cubicBezTo>
                      <a:pt x="11477" y="28564"/>
                      <a:pt x="11469" y="28561"/>
                      <a:pt x="11459" y="28553"/>
                    </a:cubicBezTo>
                    <a:cubicBezTo>
                      <a:pt x="11410" y="28529"/>
                      <a:pt x="11348" y="28492"/>
                      <a:pt x="11373" y="28405"/>
                    </a:cubicBezTo>
                    <a:cubicBezTo>
                      <a:pt x="11385" y="28307"/>
                      <a:pt x="11447" y="28221"/>
                      <a:pt x="11435" y="28159"/>
                    </a:cubicBezTo>
                    <a:cubicBezTo>
                      <a:pt x="11422" y="28097"/>
                      <a:pt x="11398" y="28097"/>
                      <a:pt x="11422" y="28048"/>
                    </a:cubicBezTo>
                    <a:cubicBezTo>
                      <a:pt x="11435" y="28011"/>
                      <a:pt x="11447" y="27925"/>
                      <a:pt x="11484" y="27900"/>
                    </a:cubicBezTo>
                    <a:cubicBezTo>
                      <a:pt x="11521" y="27876"/>
                      <a:pt x="11595" y="27863"/>
                      <a:pt x="11644" y="27814"/>
                    </a:cubicBezTo>
                    <a:lnTo>
                      <a:pt x="11644" y="27814"/>
                    </a:lnTo>
                    <a:lnTo>
                      <a:pt x="11632" y="27826"/>
                    </a:lnTo>
                    <a:cubicBezTo>
                      <a:pt x="11673" y="27785"/>
                      <a:pt x="11705" y="27762"/>
                      <a:pt x="11743" y="27762"/>
                    </a:cubicBezTo>
                    <a:close/>
                    <a:moveTo>
                      <a:pt x="10797" y="28855"/>
                    </a:moveTo>
                    <a:cubicBezTo>
                      <a:pt x="10800" y="28855"/>
                      <a:pt x="10803" y="28857"/>
                      <a:pt x="10806" y="28861"/>
                    </a:cubicBezTo>
                    <a:cubicBezTo>
                      <a:pt x="10843" y="28923"/>
                      <a:pt x="10868" y="28997"/>
                      <a:pt x="10892" y="29083"/>
                    </a:cubicBezTo>
                    <a:cubicBezTo>
                      <a:pt x="10905" y="29132"/>
                      <a:pt x="10917" y="29194"/>
                      <a:pt x="10917" y="29256"/>
                    </a:cubicBezTo>
                    <a:cubicBezTo>
                      <a:pt x="10917" y="29354"/>
                      <a:pt x="10991" y="29539"/>
                      <a:pt x="10991" y="29588"/>
                    </a:cubicBezTo>
                    <a:cubicBezTo>
                      <a:pt x="10991" y="29638"/>
                      <a:pt x="11040" y="29674"/>
                      <a:pt x="11065" y="29711"/>
                    </a:cubicBezTo>
                    <a:cubicBezTo>
                      <a:pt x="11077" y="29736"/>
                      <a:pt x="11065" y="29859"/>
                      <a:pt x="11077" y="29909"/>
                    </a:cubicBezTo>
                    <a:cubicBezTo>
                      <a:pt x="11102" y="29958"/>
                      <a:pt x="11200" y="30118"/>
                      <a:pt x="11188" y="30155"/>
                    </a:cubicBezTo>
                    <a:cubicBezTo>
                      <a:pt x="11188" y="30158"/>
                      <a:pt x="11186" y="30160"/>
                      <a:pt x="11183" y="30160"/>
                    </a:cubicBezTo>
                    <a:cubicBezTo>
                      <a:pt x="11174" y="30160"/>
                      <a:pt x="11154" y="30148"/>
                      <a:pt x="11127" y="30130"/>
                    </a:cubicBezTo>
                    <a:cubicBezTo>
                      <a:pt x="11114" y="30130"/>
                      <a:pt x="11114" y="30130"/>
                      <a:pt x="11102" y="30118"/>
                    </a:cubicBezTo>
                    <a:cubicBezTo>
                      <a:pt x="11065" y="30081"/>
                      <a:pt x="11028" y="30032"/>
                      <a:pt x="11028" y="29970"/>
                    </a:cubicBezTo>
                    <a:cubicBezTo>
                      <a:pt x="11016" y="29909"/>
                      <a:pt x="11028" y="29921"/>
                      <a:pt x="10991" y="29884"/>
                    </a:cubicBezTo>
                    <a:cubicBezTo>
                      <a:pt x="10929" y="29835"/>
                      <a:pt x="10880" y="29785"/>
                      <a:pt x="10855" y="29711"/>
                    </a:cubicBezTo>
                    <a:cubicBezTo>
                      <a:pt x="10843" y="29638"/>
                      <a:pt x="10855" y="29477"/>
                      <a:pt x="10843" y="29428"/>
                    </a:cubicBezTo>
                    <a:cubicBezTo>
                      <a:pt x="10819" y="29366"/>
                      <a:pt x="10782" y="29379"/>
                      <a:pt x="10782" y="29293"/>
                    </a:cubicBezTo>
                    <a:cubicBezTo>
                      <a:pt x="10770" y="29212"/>
                      <a:pt x="10759" y="28855"/>
                      <a:pt x="10797" y="28855"/>
                    </a:cubicBezTo>
                    <a:close/>
                    <a:moveTo>
                      <a:pt x="11883" y="30597"/>
                    </a:moveTo>
                    <a:cubicBezTo>
                      <a:pt x="11897" y="30597"/>
                      <a:pt x="11918" y="30604"/>
                      <a:pt x="11940" y="30611"/>
                    </a:cubicBezTo>
                    <a:cubicBezTo>
                      <a:pt x="11952" y="30623"/>
                      <a:pt x="11964" y="30623"/>
                      <a:pt x="11977" y="30636"/>
                    </a:cubicBezTo>
                    <a:cubicBezTo>
                      <a:pt x="12001" y="30722"/>
                      <a:pt x="12026" y="30820"/>
                      <a:pt x="12026" y="30907"/>
                    </a:cubicBezTo>
                    <a:cubicBezTo>
                      <a:pt x="12063" y="30968"/>
                      <a:pt x="12063" y="30981"/>
                      <a:pt x="12075" y="31042"/>
                    </a:cubicBezTo>
                    <a:cubicBezTo>
                      <a:pt x="12075" y="31054"/>
                      <a:pt x="12088" y="31067"/>
                      <a:pt x="12088" y="31091"/>
                    </a:cubicBezTo>
                    <a:cubicBezTo>
                      <a:pt x="12088" y="31116"/>
                      <a:pt x="12088" y="31141"/>
                      <a:pt x="12088" y="31178"/>
                    </a:cubicBezTo>
                    <a:cubicBezTo>
                      <a:pt x="12088" y="31239"/>
                      <a:pt x="12088" y="31301"/>
                      <a:pt x="12075" y="31363"/>
                    </a:cubicBezTo>
                    <a:cubicBezTo>
                      <a:pt x="12063" y="31424"/>
                      <a:pt x="12075" y="31486"/>
                      <a:pt x="12100" y="31535"/>
                    </a:cubicBezTo>
                    <a:cubicBezTo>
                      <a:pt x="12137" y="31572"/>
                      <a:pt x="12149" y="31671"/>
                      <a:pt x="12174" y="31683"/>
                    </a:cubicBezTo>
                    <a:cubicBezTo>
                      <a:pt x="12199" y="31708"/>
                      <a:pt x="12186" y="31732"/>
                      <a:pt x="12174" y="31769"/>
                    </a:cubicBezTo>
                    <a:cubicBezTo>
                      <a:pt x="12165" y="31797"/>
                      <a:pt x="12148" y="31831"/>
                      <a:pt x="12136" y="31831"/>
                    </a:cubicBezTo>
                    <a:cubicBezTo>
                      <a:pt x="12132" y="31831"/>
                      <a:pt x="12128" y="31828"/>
                      <a:pt x="12125" y="31818"/>
                    </a:cubicBezTo>
                    <a:cubicBezTo>
                      <a:pt x="12088" y="31757"/>
                      <a:pt x="12051" y="31794"/>
                      <a:pt x="12038" y="31732"/>
                    </a:cubicBezTo>
                    <a:cubicBezTo>
                      <a:pt x="12026" y="31683"/>
                      <a:pt x="12026" y="31683"/>
                      <a:pt x="12014" y="31621"/>
                    </a:cubicBezTo>
                    <a:cubicBezTo>
                      <a:pt x="12001" y="31560"/>
                      <a:pt x="11989" y="31523"/>
                      <a:pt x="11989" y="31473"/>
                    </a:cubicBezTo>
                    <a:cubicBezTo>
                      <a:pt x="11989" y="31412"/>
                      <a:pt x="12014" y="31399"/>
                      <a:pt x="11989" y="31338"/>
                    </a:cubicBezTo>
                    <a:cubicBezTo>
                      <a:pt x="11986" y="31327"/>
                      <a:pt x="11982" y="31324"/>
                      <a:pt x="11977" y="31324"/>
                    </a:cubicBezTo>
                    <a:cubicBezTo>
                      <a:pt x="11964" y="31324"/>
                      <a:pt x="11946" y="31347"/>
                      <a:pt x="11936" y="31347"/>
                    </a:cubicBezTo>
                    <a:cubicBezTo>
                      <a:pt x="11931" y="31347"/>
                      <a:pt x="11927" y="31341"/>
                      <a:pt x="11927" y="31326"/>
                    </a:cubicBezTo>
                    <a:cubicBezTo>
                      <a:pt x="11915" y="31276"/>
                      <a:pt x="11927" y="31239"/>
                      <a:pt x="11940" y="31202"/>
                    </a:cubicBezTo>
                    <a:cubicBezTo>
                      <a:pt x="11964" y="31153"/>
                      <a:pt x="11977" y="31104"/>
                      <a:pt x="11964" y="31042"/>
                    </a:cubicBezTo>
                    <a:cubicBezTo>
                      <a:pt x="11977" y="30968"/>
                      <a:pt x="11977" y="30894"/>
                      <a:pt x="11964" y="30833"/>
                    </a:cubicBezTo>
                    <a:cubicBezTo>
                      <a:pt x="11940" y="30734"/>
                      <a:pt x="11878" y="30636"/>
                      <a:pt x="11866" y="30611"/>
                    </a:cubicBezTo>
                    <a:cubicBezTo>
                      <a:pt x="11866" y="30600"/>
                      <a:pt x="11872" y="30597"/>
                      <a:pt x="11883" y="30597"/>
                    </a:cubicBezTo>
                    <a:close/>
                    <a:moveTo>
                      <a:pt x="28447" y="0"/>
                    </a:moveTo>
                    <a:cubicBezTo>
                      <a:pt x="28439" y="0"/>
                      <a:pt x="28432" y="2"/>
                      <a:pt x="28426" y="5"/>
                    </a:cubicBezTo>
                    <a:cubicBezTo>
                      <a:pt x="28340" y="29"/>
                      <a:pt x="28253" y="66"/>
                      <a:pt x="28167" y="78"/>
                    </a:cubicBezTo>
                    <a:cubicBezTo>
                      <a:pt x="28056" y="128"/>
                      <a:pt x="27945" y="202"/>
                      <a:pt x="27847" y="300"/>
                    </a:cubicBezTo>
                    <a:cubicBezTo>
                      <a:pt x="27797" y="374"/>
                      <a:pt x="27674" y="448"/>
                      <a:pt x="27699" y="497"/>
                    </a:cubicBezTo>
                    <a:cubicBezTo>
                      <a:pt x="27711" y="534"/>
                      <a:pt x="27760" y="522"/>
                      <a:pt x="27760" y="571"/>
                    </a:cubicBezTo>
                    <a:cubicBezTo>
                      <a:pt x="27760" y="621"/>
                      <a:pt x="27723" y="682"/>
                      <a:pt x="27773" y="695"/>
                    </a:cubicBezTo>
                    <a:cubicBezTo>
                      <a:pt x="27825" y="705"/>
                      <a:pt x="27956" y="777"/>
                      <a:pt x="27936" y="777"/>
                    </a:cubicBezTo>
                    <a:cubicBezTo>
                      <a:pt x="27932" y="777"/>
                      <a:pt x="27924" y="774"/>
                      <a:pt x="27908" y="768"/>
                    </a:cubicBezTo>
                    <a:cubicBezTo>
                      <a:pt x="27736" y="744"/>
                      <a:pt x="27551" y="744"/>
                      <a:pt x="27378" y="744"/>
                    </a:cubicBezTo>
                    <a:cubicBezTo>
                      <a:pt x="27326" y="736"/>
                      <a:pt x="27283" y="724"/>
                      <a:pt x="27265" y="724"/>
                    </a:cubicBezTo>
                    <a:cubicBezTo>
                      <a:pt x="27254" y="724"/>
                      <a:pt x="27253" y="729"/>
                      <a:pt x="27268" y="744"/>
                    </a:cubicBezTo>
                    <a:cubicBezTo>
                      <a:pt x="27317" y="793"/>
                      <a:pt x="27366" y="855"/>
                      <a:pt x="27415" y="916"/>
                    </a:cubicBezTo>
                    <a:cubicBezTo>
                      <a:pt x="27422" y="936"/>
                      <a:pt x="27422" y="949"/>
                      <a:pt x="27408" y="949"/>
                    </a:cubicBezTo>
                    <a:cubicBezTo>
                      <a:pt x="27397" y="949"/>
                      <a:pt x="27376" y="939"/>
                      <a:pt x="27341" y="916"/>
                    </a:cubicBezTo>
                    <a:cubicBezTo>
                      <a:pt x="27280" y="892"/>
                      <a:pt x="27218" y="867"/>
                      <a:pt x="27144" y="867"/>
                    </a:cubicBezTo>
                    <a:cubicBezTo>
                      <a:pt x="27095" y="879"/>
                      <a:pt x="27070" y="867"/>
                      <a:pt x="27021" y="916"/>
                    </a:cubicBezTo>
                    <a:cubicBezTo>
                      <a:pt x="27009" y="941"/>
                      <a:pt x="26972" y="953"/>
                      <a:pt x="26935" y="953"/>
                    </a:cubicBezTo>
                    <a:cubicBezTo>
                      <a:pt x="26923" y="953"/>
                      <a:pt x="26923" y="990"/>
                      <a:pt x="26886" y="990"/>
                    </a:cubicBezTo>
                    <a:cubicBezTo>
                      <a:pt x="26864" y="990"/>
                      <a:pt x="26847" y="998"/>
                      <a:pt x="26837" y="998"/>
                    </a:cubicBezTo>
                    <a:cubicBezTo>
                      <a:pt x="26828" y="998"/>
                      <a:pt x="26824" y="994"/>
                      <a:pt x="26824" y="978"/>
                    </a:cubicBezTo>
                    <a:cubicBezTo>
                      <a:pt x="26824" y="959"/>
                      <a:pt x="26824" y="917"/>
                      <a:pt x="26818" y="917"/>
                    </a:cubicBezTo>
                    <a:cubicBezTo>
                      <a:pt x="26816" y="917"/>
                      <a:pt x="26814" y="920"/>
                      <a:pt x="26812" y="929"/>
                    </a:cubicBezTo>
                    <a:cubicBezTo>
                      <a:pt x="26787" y="966"/>
                      <a:pt x="26738" y="1003"/>
                      <a:pt x="26701" y="1015"/>
                    </a:cubicBezTo>
                    <a:cubicBezTo>
                      <a:pt x="26665" y="1024"/>
                      <a:pt x="26597" y="1058"/>
                      <a:pt x="26581" y="1058"/>
                    </a:cubicBezTo>
                    <a:cubicBezTo>
                      <a:pt x="26575" y="1058"/>
                      <a:pt x="26576" y="1053"/>
                      <a:pt x="26590" y="1040"/>
                    </a:cubicBezTo>
                    <a:cubicBezTo>
                      <a:pt x="26651" y="990"/>
                      <a:pt x="26725" y="953"/>
                      <a:pt x="26651" y="953"/>
                    </a:cubicBezTo>
                    <a:cubicBezTo>
                      <a:pt x="26590" y="941"/>
                      <a:pt x="26528" y="941"/>
                      <a:pt x="26442" y="941"/>
                    </a:cubicBezTo>
                    <a:cubicBezTo>
                      <a:pt x="26343" y="941"/>
                      <a:pt x="26442" y="916"/>
                      <a:pt x="26442" y="892"/>
                    </a:cubicBezTo>
                    <a:cubicBezTo>
                      <a:pt x="26442" y="882"/>
                      <a:pt x="26505" y="838"/>
                      <a:pt x="26488" y="838"/>
                    </a:cubicBezTo>
                    <a:cubicBezTo>
                      <a:pt x="26483" y="838"/>
                      <a:pt x="26469" y="843"/>
                      <a:pt x="26442" y="855"/>
                    </a:cubicBezTo>
                    <a:cubicBezTo>
                      <a:pt x="26356" y="904"/>
                      <a:pt x="26270" y="941"/>
                      <a:pt x="26171" y="966"/>
                    </a:cubicBezTo>
                    <a:cubicBezTo>
                      <a:pt x="26085" y="978"/>
                      <a:pt x="26011" y="978"/>
                      <a:pt x="26023" y="1015"/>
                    </a:cubicBezTo>
                    <a:cubicBezTo>
                      <a:pt x="26035" y="1040"/>
                      <a:pt x="26048" y="1052"/>
                      <a:pt x="26134" y="1052"/>
                    </a:cubicBezTo>
                    <a:cubicBezTo>
                      <a:pt x="26220" y="1052"/>
                      <a:pt x="26220" y="1064"/>
                      <a:pt x="26159" y="1077"/>
                    </a:cubicBezTo>
                    <a:cubicBezTo>
                      <a:pt x="26097" y="1077"/>
                      <a:pt x="25863" y="1138"/>
                      <a:pt x="25789" y="1163"/>
                    </a:cubicBezTo>
                    <a:cubicBezTo>
                      <a:pt x="25727" y="1187"/>
                      <a:pt x="25764" y="1212"/>
                      <a:pt x="25666" y="1212"/>
                    </a:cubicBezTo>
                    <a:cubicBezTo>
                      <a:pt x="25653" y="1214"/>
                      <a:pt x="25640" y="1215"/>
                      <a:pt x="25628" y="1215"/>
                    </a:cubicBezTo>
                    <a:cubicBezTo>
                      <a:pt x="25582" y="1215"/>
                      <a:pt x="25542" y="1203"/>
                      <a:pt x="25505" y="1203"/>
                    </a:cubicBezTo>
                    <a:cubicBezTo>
                      <a:pt x="25489" y="1203"/>
                      <a:pt x="25472" y="1206"/>
                      <a:pt x="25456" y="1212"/>
                    </a:cubicBezTo>
                    <a:cubicBezTo>
                      <a:pt x="25395" y="1237"/>
                      <a:pt x="25382" y="1298"/>
                      <a:pt x="25308" y="1323"/>
                    </a:cubicBezTo>
                    <a:cubicBezTo>
                      <a:pt x="25289" y="1329"/>
                      <a:pt x="25272" y="1330"/>
                      <a:pt x="25257" y="1330"/>
                    </a:cubicBezTo>
                    <a:cubicBezTo>
                      <a:pt x="25230" y="1330"/>
                      <a:pt x="25209" y="1325"/>
                      <a:pt x="25192" y="1325"/>
                    </a:cubicBezTo>
                    <a:cubicBezTo>
                      <a:pt x="25176" y="1325"/>
                      <a:pt x="25162" y="1329"/>
                      <a:pt x="25148" y="1348"/>
                    </a:cubicBezTo>
                    <a:cubicBezTo>
                      <a:pt x="25111" y="1385"/>
                      <a:pt x="25013" y="1483"/>
                      <a:pt x="24963" y="1495"/>
                    </a:cubicBezTo>
                    <a:cubicBezTo>
                      <a:pt x="24951" y="1500"/>
                      <a:pt x="24935" y="1501"/>
                      <a:pt x="24915" y="1501"/>
                    </a:cubicBezTo>
                    <a:cubicBezTo>
                      <a:pt x="24874" y="1501"/>
                      <a:pt x="24820" y="1495"/>
                      <a:pt x="24754" y="1495"/>
                    </a:cubicBezTo>
                    <a:cubicBezTo>
                      <a:pt x="24668" y="1495"/>
                      <a:pt x="24742" y="1520"/>
                      <a:pt x="24803" y="1545"/>
                    </a:cubicBezTo>
                    <a:cubicBezTo>
                      <a:pt x="24865" y="1569"/>
                      <a:pt x="24890" y="1594"/>
                      <a:pt x="24816" y="1606"/>
                    </a:cubicBezTo>
                    <a:cubicBezTo>
                      <a:pt x="24754" y="1606"/>
                      <a:pt x="24446" y="1619"/>
                      <a:pt x="24569" y="1619"/>
                    </a:cubicBezTo>
                    <a:cubicBezTo>
                      <a:pt x="24692" y="1631"/>
                      <a:pt x="24791" y="1643"/>
                      <a:pt x="24705" y="1643"/>
                    </a:cubicBezTo>
                    <a:cubicBezTo>
                      <a:pt x="24618" y="1643"/>
                      <a:pt x="24581" y="1643"/>
                      <a:pt x="24631" y="1656"/>
                    </a:cubicBezTo>
                    <a:cubicBezTo>
                      <a:pt x="24680" y="1656"/>
                      <a:pt x="24791" y="1705"/>
                      <a:pt x="24692" y="1705"/>
                    </a:cubicBezTo>
                    <a:cubicBezTo>
                      <a:pt x="24594" y="1717"/>
                      <a:pt x="24692" y="1730"/>
                      <a:pt x="24668" y="1754"/>
                    </a:cubicBezTo>
                    <a:cubicBezTo>
                      <a:pt x="24640" y="1764"/>
                      <a:pt x="24633" y="1787"/>
                      <a:pt x="24610" y="1787"/>
                    </a:cubicBezTo>
                    <a:cubicBezTo>
                      <a:pt x="24602" y="1787"/>
                      <a:pt x="24593" y="1785"/>
                      <a:pt x="24581" y="1779"/>
                    </a:cubicBezTo>
                    <a:cubicBezTo>
                      <a:pt x="24548" y="1765"/>
                      <a:pt x="24506" y="1756"/>
                      <a:pt x="24488" y="1756"/>
                    </a:cubicBezTo>
                    <a:cubicBezTo>
                      <a:pt x="24473" y="1756"/>
                      <a:pt x="24474" y="1762"/>
                      <a:pt x="24508" y="1779"/>
                    </a:cubicBezTo>
                    <a:cubicBezTo>
                      <a:pt x="24569" y="1828"/>
                      <a:pt x="24631" y="1853"/>
                      <a:pt x="24606" y="1865"/>
                    </a:cubicBezTo>
                    <a:cubicBezTo>
                      <a:pt x="24581" y="1877"/>
                      <a:pt x="24508" y="1865"/>
                      <a:pt x="24557" y="1902"/>
                    </a:cubicBezTo>
                    <a:cubicBezTo>
                      <a:pt x="24606" y="1927"/>
                      <a:pt x="24729" y="1951"/>
                      <a:pt x="24692" y="1964"/>
                    </a:cubicBezTo>
                    <a:cubicBezTo>
                      <a:pt x="24668" y="1988"/>
                      <a:pt x="24631" y="2013"/>
                      <a:pt x="24680" y="2062"/>
                    </a:cubicBezTo>
                    <a:cubicBezTo>
                      <a:pt x="24717" y="2112"/>
                      <a:pt x="24754" y="2161"/>
                      <a:pt x="24729" y="2185"/>
                    </a:cubicBezTo>
                    <a:cubicBezTo>
                      <a:pt x="24692" y="2198"/>
                      <a:pt x="24446" y="2198"/>
                      <a:pt x="24397" y="2235"/>
                    </a:cubicBezTo>
                    <a:cubicBezTo>
                      <a:pt x="24356" y="2265"/>
                      <a:pt x="24341" y="2287"/>
                      <a:pt x="24295" y="2287"/>
                    </a:cubicBezTo>
                    <a:cubicBezTo>
                      <a:pt x="24285" y="2287"/>
                      <a:pt x="24274" y="2286"/>
                      <a:pt x="24261" y="2284"/>
                    </a:cubicBezTo>
                    <a:cubicBezTo>
                      <a:pt x="24230" y="2278"/>
                      <a:pt x="24196" y="2275"/>
                      <a:pt x="24163" y="2275"/>
                    </a:cubicBezTo>
                    <a:cubicBezTo>
                      <a:pt x="24129" y="2275"/>
                      <a:pt x="24095" y="2278"/>
                      <a:pt x="24064" y="2284"/>
                    </a:cubicBezTo>
                    <a:cubicBezTo>
                      <a:pt x="23953" y="2284"/>
                      <a:pt x="23497" y="2321"/>
                      <a:pt x="23374" y="2333"/>
                    </a:cubicBezTo>
                    <a:cubicBezTo>
                      <a:pt x="23263" y="2358"/>
                      <a:pt x="23177" y="2506"/>
                      <a:pt x="23226" y="2592"/>
                    </a:cubicBezTo>
                    <a:cubicBezTo>
                      <a:pt x="23275" y="2666"/>
                      <a:pt x="23300" y="2703"/>
                      <a:pt x="23275" y="2740"/>
                    </a:cubicBezTo>
                    <a:cubicBezTo>
                      <a:pt x="23238" y="2838"/>
                      <a:pt x="23275" y="2949"/>
                      <a:pt x="23362" y="2999"/>
                    </a:cubicBezTo>
                    <a:cubicBezTo>
                      <a:pt x="23413" y="3024"/>
                      <a:pt x="23458" y="3026"/>
                      <a:pt x="23496" y="3026"/>
                    </a:cubicBezTo>
                    <a:cubicBezTo>
                      <a:pt x="23504" y="3026"/>
                      <a:pt x="23512" y="3026"/>
                      <a:pt x="23519" y="3026"/>
                    </a:cubicBezTo>
                    <a:cubicBezTo>
                      <a:pt x="23562" y="3026"/>
                      <a:pt x="23596" y="3029"/>
                      <a:pt x="23620" y="3073"/>
                    </a:cubicBezTo>
                    <a:cubicBezTo>
                      <a:pt x="23670" y="3159"/>
                      <a:pt x="23756" y="3319"/>
                      <a:pt x="23719" y="3319"/>
                    </a:cubicBezTo>
                    <a:cubicBezTo>
                      <a:pt x="23657" y="3331"/>
                      <a:pt x="23608" y="3331"/>
                      <a:pt x="23546" y="3331"/>
                    </a:cubicBezTo>
                    <a:cubicBezTo>
                      <a:pt x="23485" y="3331"/>
                      <a:pt x="23448" y="3294"/>
                      <a:pt x="23362" y="3220"/>
                    </a:cubicBezTo>
                    <a:cubicBezTo>
                      <a:pt x="23226" y="3122"/>
                      <a:pt x="23078" y="3048"/>
                      <a:pt x="22918" y="3011"/>
                    </a:cubicBezTo>
                    <a:cubicBezTo>
                      <a:pt x="22844" y="2999"/>
                      <a:pt x="22696" y="3011"/>
                      <a:pt x="22684" y="2974"/>
                    </a:cubicBezTo>
                    <a:cubicBezTo>
                      <a:pt x="22672" y="2937"/>
                      <a:pt x="22709" y="2925"/>
                      <a:pt x="22684" y="2912"/>
                    </a:cubicBezTo>
                    <a:cubicBezTo>
                      <a:pt x="22663" y="2898"/>
                      <a:pt x="22604" y="2884"/>
                      <a:pt x="22552" y="2884"/>
                    </a:cubicBezTo>
                    <a:cubicBezTo>
                      <a:pt x="22513" y="2884"/>
                      <a:pt x="22478" y="2892"/>
                      <a:pt x="22462" y="2912"/>
                    </a:cubicBezTo>
                    <a:cubicBezTo>
                      <a:pt x="22425" y="2962"/>
                      <a:pt x="22351" y="2974"/>
                      <a:pt x="22401" y="2986"/>
                    </a:cubicBezTo>
                    <a:cubicBezTo>
                      <a:pt x="22438" y="2999"/>
                      <a:pt x="22635" y="3036"/>
                      <a:pt x="22598" y="3048"/>
                    </a:cubicBezTo>
                    <a:cubicBezTo>
                      <a:pt x="22548" y="3060"/>
                      <a:pt x="22475" y="3060"/>
                      <a:pt x="22487" y="3097"/>
                    </a:cubicBezTo>
                    <a:cubicBezTo>
                      <a:pt x="22511" y="3122"/>
                      <a:pt x="22659" y="3110"/>
                      <a:pt x="22659" y="3159"/>
                    </a:cubicBezTo>
                    <a:cubicBezTo>
                      <a:pt x="22659" y="3208"/>
                      <a:pt x="22684" y="3282"/>
                      <a:pt x="22647" y="3282"/>
                    </a:cubicBezTo>
                    <a:cubicBezTo>
                      <a:pt x="22585" y="3282"/>
                      <a:pt x="22524" y="3270"/>
                      <a:pt x="22475" y="3233"/>
                    </a:cubicBezTo>
                    <a:cubicBezTo>
                      <a:pt x="22435" y="3213"/>
                      <a:pt x="22387" y="3177"/>
                      <a:pt x="22337" y="3177"/>
                    </a:cubicBezTo>
                    <a:cubicBezTo>
                      <a:pt x="22326" y="3177"/>
                      <a:pt x="22314" y="3179"/>
                      <a:pt x="22302" y="3183"/>
                    </a:cubicBezTo>
                    <a:cubicBezTo>
                      <a:pt x="22228" y="3208"/>
                      <a:pt x="22166" y="3183"/>
                      <a:pt x="22203" y="3319"/>
                    </a:cubicBezTo>
                    <a:cubicBezTo>
                      <a:pt x="22253" y="3455"/>
                      <a:pt x="22302" y="3430"/>
                      <a:pt x="22401" y="3479"/>
                    </a:cubicBezTo>
                    <a:cubicBezTo>
                      <a:pt x="22511" y="3516"/>
                      <a:pt x="22511" y="3492"/>
                      <a:pt x="22598" y="3553"/>
                    </a:cubicBezTo>
                    <a:cubicBezTo>
                      <a:pt x="22684" y="3602"/>
                      <a:pt x="22709" y="3627"/>
                      <a:pt x="22733" y="3664"/>
                    </a:cubicBezTo>
                    <a:cubicBezTo>
                      <a:pt x="22742" y="3691"/>
                      <a:pt x="22764" y="3711"/>
                      <a:pt x="22789" y="3711"/>
                    </a:cubicBezTo>
                    <a:cubicBezTo>
                      <a:pt x="22799" y="3711"/>
                      <a:pt x="22809" y="3708"/>
                      <a:pt x="22820" y="3701"/>
                    </a:cubicBezTo>
                    <a:cubicBezTo>
                      <a:pt x="22824" y="3700"/>
                      <a:pt x="22827" y="3699"/>
                      <a:pt x="22831" y="3699"/>
                    </a:cubicBezTo>
                    <a:cubicBezTo>
                      <a:pt x="22858" y="3699"/>
                      <a:pt x="22863" y="3738"/>
                      <a:pt x="22820" y="3738"/>
                    </a:cubicBezTo>
                    <a:cubicBezTo>
                      <a:pt x="22795" y="3738"/>
                      <a:pt x="22743" y="3754"/>
                      <a:pt x="22700" y="3754"/>
                    </a:cubicBezTo>
                    <a:cubicBezTo>
                      <a:pt x="22679" y="3754"/>
                      <a:pt x="22659" y="3750"/>
                      <a:pt x="22647" y="3738"/>
                    </a:cubicBezTo>
                    <a:cubicBezTo>
                      <a:pt x="22610" y="3676"/>
                      <a:pt x="22548" y="3627"/>
                      <a:pt x="22475" y="3615"/>
                    </a:cubicBezTo>
                    <a:cubicBezTo>
                      <a:pt x="22401" y="3590"/>
                      <a:pt x="22093" y="3590"/>
                      <a:pt x="22043" y="3553"/>
                    </a:cubicBezTo>
                    <a:cubicBezTo>
                      <a:pt x="21994" y="3504"/>
                      <a:pt x="21994" y="3479"/>
                      <a:pt x="22019" y="3455"/>
                    </a:cubicBezTo>
                    <a:cubicBezTo>
                      <a:pt x="22031" y="3430"/>
                      <a:pt x="22056" y="3430"/>
                      <a:pt x="22031" y="3381"/>
                    </a:cubicBezTo>
                    <a:cubicBezTo>
                      <a:pt x="22006" y="3319"/>
                      <a:pt x="21982" y="3319"/>
                      <a:pt x="21994" y="3257"/>
                    </a:cubicBezTo>
                    <a:cubicBezTo>
                      <a:pt x="22031" y="3171"/>
                      <a:pt x="22056" y="3085"/>
                      <a:pt x="22068" y="2999"/>
                    </a:cubicBezTo>
                    <a:cubicBezTo>
                      <a:pt x="22068" y="2925"/>
                      <a:pt x="22068" y="2814"/>
                      <a:pt x="22006" y="2789"/>
                    </a:cubicBezTo>
                    <a:cubicBezTo>
                      <a:pt x="21967" y="2766"/>
                      <a:pt x="21948" y="2757"/>
                      <a:pt x="21933" y="2757"/>
                    </a:cubicBezTo>
                    <a:cubicBezTo>
                      <a:pt x="21924" y="2757"/>
                      <a:pt x="21917" y="2760"/>
                      <a:pt x="21908" y="2765"/>
                    </a:cubicBezTo>
                    <a:cubicBezTo>
                      <a:pt x="21895" y="2789"/>
                      <a:pt x="21908" y="2814"/>
                      <a:pt x="21920" y="2863"/>
                    </a:cubicBezTo>
                    <a:cubicBezTo>
                      <a:pt x="21932" y="2925"/>
                      <a:pt x="21932" y="2986"/>
                      <a:pt x="21920" y="3048"/>
                    </a:cubicBezTo>
                    <a:cubicBezTo>
                      <a:pt x="21908" y="3110"/>
                      <a:pt x="21858" y="3171"/>
                      <a:pt x="21797" y="3196"/>
                    </a:cubicBezTo>
                    <a:cubicBezTo>
                      <a:pt x="21723" y="3233"/>
                      <a:pt x="21649" y="3233"/>
                      <a:pt x="21624" y="3282"/>
                    </a:cubicBezTo>
                    <a:cubicBezTo>
                      <a:pt x="21575" y="3356"/>
                      <a:pt x="21526" y="3418"/>
                      <a:pt x="21489" y="3492"/>
                    </a:cubicBezTo>
                    <a:cubicBezTo>
                      <a:pt x="21489" y="3528"/>
                      <a:pt x="21489" y="3492"/>
                      <a:pt x="21550" y="3553"/>
                    </a:cubicBezTo>
                    <a:cubicBezTo>
                      <a:pt x="21624" y="3652"/>
                      <a:pt x="21698" y="3763"/>
                      <a:pt x="21748" y="3873"/>
                    </a:cubicBezTo>
                    <a:cubicBezTo>
                      <a:pt x="21785" y="3923"/>
                      <a:pt x="21760" y="3935"/>
                      <a:pt x="21735" y="3972"/>
                    </a:cubicBezTo>
                    <a:cubicBezTo>
                      <a:pt x="21686" y="4058"/>
                      <a:pt x="21649" y="4145"/>
                      <a:pt x="21624" y="4231"/>
                    </a:cubicBezTo>
                    <a:cubicBezTo>
                      <a:pt x="21587" y="4329"/>
                      <a:pt x="21575" y="4391"/>
                      <a:pt x="21587" y="4403"/>
                    </a:cubicBezTo>
                    <a:cubicBezTo>
                      <a:pt x="21612" y="4428"/>
                      <a:pt x="21624" y="4465"/>
                      <a:pt x="21624" y="4502"/>
                    </a:cubicBezTo>
                    <a:cubicBezTo>
                      <a:pt x="21624" y="4537"/>
                      <a:pt x="21647" y="4651"/>
                      <a:pt x="21681" y="4651"/>
                    </a:cubicBezTo>
                    <a:cubicBezTo>
                      <a:pt x="21682" y="4651"/>
                      <a:pt x="21684" y="4650"/>
                      <a:pt x="21686" y="4650"/>
                    </a:cubicBezTo>
                    <a:cubicBezTo>
                      <a:pt x="21723" y="4637"/>
                      <a:pt x="21723" y="4625"/>
                      <a:pt x="21760" y="4625"/>
                    </a:cubicBezTo>
                    <a:cubicBezTo>
                      <a:pt x="21809" y="4625"/>
                      <a:pt x="21785" y="4650"/>
                      <a:pt x="21846" y="4650"/>
                    </a:cubicBezTo>
                    <a:cubicBezTo>
                      <a:pt x="21908" y="4637"/>
                      <a:pt x="21945" y="4563"/>
                      <a:pt x="22019" y="4563"/>
                    </a:cubicBezTo>
                    <a:cubicBezTo>
                      <a:pt x="22117" y="4576"/>
                      <a:pt x="22203" y="4588"/>
                      <a:pt x="22302" y="4625"/>
                    </a:cubicBezTo>
                    <a:cubicBezTo>
                      <a:pt x="22376" y="4637"/>
                      <a:pt x="22438" y="4674"/>
                      <a:pt x="22487" y="4736"/>
                    </a:cubicBezTo>
                    <a:cubicBezTo>
                      <a:pt x="22548" y="4785"/>
                      <a:pt x="22585" y="4859"/>
                      <a:pt x="22610" y="4933"/>
                    </a:cubicBezTo>
                    <a:cubicBezTo>
                      <a:pt x="22635" y="4970"/>
                      <a:pt x="22635" y="5007"/>
                      <a:pt x="22610" y="5044"/>
                    </a:cubicBezTo>
                    <a:cubicBezTo>
                      <a:pt x="22573" y="5093"/>
                      <a:pt x="22536" y="5143"/>
                      <a:pt x="22511" y="5204"/>
                    </a:cubicBezTo>
                    <a:cubicBezTo>
                      <a:pt x="22511" y="5229"/>
                      <a:pt x="22548" y="5253"/>
                      <a:pt x="22622" y="5290"/>
                    </a:cubicBezTo>
                    <a:cubicBezTo>
                      <a:pt x="22709" y="5327"/>
                      <a:pt x="22893" y="5377"/>
                      <a:pt x="22832" y="5377"/>
                    </a:cubicBezTo>
                    <a:cubicBezTo>
                      <a:pt x="22791" y="5377"/>
                      <a:pt x="22700" y="5388"/>
                      <a:pt x="22634" y="5388"/>
                    </a:cubicBezTo>
                    <a:cubicBezTo>
                      <a:pt x="22600" y="5388"/>
                      <a:pt x="22573" y="5385"/>
                      <a:pt x="22561" y="5377"/>
                    </a:cubicBezTo>
                    <a:cubicBezTo>
                      <a:pt x="22524" y="5352"/>
                      <a:pt x="22487" y="5340"/>
                      <a:pt x="22450" y="5327"/>
                    </a:cubicBezTo>
                    <a:cubicBezTo>
                      <a:pt x="22450" y="5303"/>
                      <a:pt x="22450" y="5278"/>
                      <a:pt x="22450" y="5266"/>
                    </a:cubicBezTo>
                    <a:cubicBezTo>
                      <a:pt x="22450" y="5204"/>
                      <a:pt x="22388" y="5192"/>
                      <a:pt x="22401" y="5155"/>
                    </a:cubicBezTo>
                    <a:cubicBezTo>
                      <a:pt x="22425" y="5118"/>
                      <a:pt x="22499" y="5032"/>
                      <a:pt x="22462" y="4970"/>
                    </a:cubicBezTo>
                    <a:cubicBezTo>
                      <a:pt x="22413" y="4908"/>
                      <a:pt x="22351" y="4933"/>
                      <a:pt x="22327" y="4859"/>
                    </a:cubicBezTo>
                    <a:cubicBezTo>
                      <a:pt x="22302" y="4798"/>
                      <a:pt x="22314" y="4748"/>
                      <a:pt x="22240" y="4736"/>
                    </a:cubicBezTo>
                    <a:cubicBezTo>
                      <a:pt x="22228" y="4732"/>
                      <a:pt x="22215" y="4730"/>
                      <a:pt x="22202" y="4730"/>
                    </a:cubicBezTo>
                    <a:cubicBezTo>
                      <a:pt x="22145" y="4730"/>
                      <a:pt x="22085" y="4762"/>
                      <a:pt x="22036" y="4762"/>
                    </a:cubicBezTo>
                    <a:cubicBezTo>
                      <a:pt x="22030" y="4762"/>
                      <a:pt x="22024" y="4762"/>
                      <a:pt x="22019" y="4761"/>
                    </a:cubicBezTo>
                    <a:cubicBezTo>
                      <a:pt x="21945" y="4761"/>
                      <a:pt x="21871" y="4785"/>
                      <a:pt x="21809" y="4835"/>
                    </a:cubicBezTo>
                    <a:cubicBezTo>
                      <a:pt x="21772" y="4872"/>
                      <a:pt x="21871" y="4884"/>
                      <a:pt x="21834" y="4908"/>
                    </a:cubicBezTo>
                    <a:cubicBezTo>
                      <a:pt x="21797" y="4921"/>
                      <a:pt x="21760" y="5007"/>
                      <a:pt x="21772" y="5032"/>
                    </a:cubicBezTo>
                    <a:cubicBezTo>
                      <a:pt x="21809" y="5044"/>
                      <a:pt x="21846" y="5081"/>
                      <a:pt x="21846" y="5118"/>
                    </a:cubicBezTo>
                    <a:cubicBezTo>
                      <a:pt x="21858" y="5180"/>
                      <a:pt x="21883" y="5266"/>
                      <a:pt x="21846" y="5303"/>
                    </a:cubicBezTo>
                    <a:cubicBezTo>
                      <a:pt x="21821" y="5352"/>
                      <a:pt x="21698" y="5463"/>
                      <a:pt x="21686" y="5500"/>
                    </a:cubicBezTo>
                    <a:cubicBezTo>
                      <a:pt x="21674" y="5525"/>
                      <a:pt x="21637" y="5648"/>
                      <a:pt x="21600" y="5697"/>
                    </a:cubicBezTo>
                    <a:cubicBezTo>
                      <a:pt x="21550" y="5734"/>
                      <a:pt x="21304" y="5820"/>
                      <a:pt x="21292" y="5870"/>
                    </a:cubicBezTo>
                    <a:cubicBezTo>
                      <a:pt x="21267" y="5931"/>
                      <a:pt x="21279" y="5993"/>
                      <a:pt x="21218" y="6005"/>
                    </a:cubicBezTo>
                    <a:cubicBezTo>
                      <a:pt x="21181" y="6005"/>
                      <a:pt x="21132" y="5993"/>
                      <a:pt x="21082" y="5980"/>
                    </a:cubicBezTo>
                    <a:cubicBezTo>
                      <a:pt x="21043" y="5957"/>
                      <a:pt x="20999" y="5948"/>
                      <a:pt x="20953" y="5948"/>
                    </a:cubicBezTo>
                    <a:cubicBezTo>
                      <a:pt x="20927" y="5948"/>
                      <a:pt x="20900" y="5951"/>
                      <a:pt x="20873" y="5956"/>
                    </a:cubicBezTo>
                    <a:cubicBezTo>
                      <a:pt x="20857" y="5959"/>
                      <a:pt x="20842" y="5960"/>
                      <a:pt x="20827" y="5960"/>
                    </a:cubicBezTo>
                    <a:cubicBezTo>
                      <a:pt x="20781" y="5960"/>
                      <a:pt x="20737" y="5947"/>
                      <a:pt x="20700" y="5919"/>
                    </a:cubicBezTo>
                    <a:cubicBezTo>
                      <a:pt x="20676" y="5900"/>
                      <a:pt x="20642" y="5900"/>
                      <a:pt x="20611" y="5900"/>
                    </a:cubicBezTo>
                    <a:cubicBezTo>
                      <a:pt x="20580" y="5900"/>
                      <a:pt x="20552" y="5900"/>
                      <a:pt x="20540" y="5882"/>
                    </a:cubicBezTo>
                    <a:cubicBezTo>
                      <a:pt x="20515" y="5845"/>
                      <a:pt x="20528" y="5796"/>
                      <a:pt x="20503" y="5771"/>
                    </a:cubicBezTo>
                    <a:cubicBezTo>
                      <a:pt x="20491" y="5752"/>
                      <a:pt x="20506" y="5746"/>
                      <a:pt x="20528" y="5746"/>
                    </a:cubicBezTo>
                    <a:cubicBezTo>
                      <a:pt x="20549" y="5746"/>
                      <a:pt x="20577" y="5752"/>
                      <a:pt x="20589" y="5759"/>
                    </a:cubicBezTo>
                    <a:cubicBezTo>
                      <a:pt x="20614" y="5771"/>
                      <a:pt x="20589" y="5783"/>
                      <a:pt x="20614" y="5833"/>
                    </a:cubicBezTo>
                    <a:cubicBezTo>
                      <a:pt x="20626" y="5870"/>
                      <a:pt x="20663" y="5882"/>
                      <a:pt x="20700" y="5882"/>
                    </a:cubicBezTo>
                    <a:cubicBezTo>
                      <a:pt x="20725" y="5882"/>
                      <a:pt x="20725" y="5820"/>
                      <a:pt x="20750" y="5796"/>
                    </a:cubicBezTo>
                    <a:cubicBezTo>
                      <a:pt x="20765" y="5791"/>
                      <a:pt x="20776" y="5788"/>
                      <a:pt x="20785" y="5788"/>
                    </a:cubicBezTo>
                    <a:cubicBezTo>
                      <a:pt x="20797" y="5788"/>
                      <a:pt x="20804" y="5793"/>
                      <a:pt x="20811" y="5808"/>
                    </a:cubicBezTo>
                    <a:cubicBezTo>
                      <a:pt x="20823" y="5833"/>
                      <a:pt x="20823" y="5870"/>
                      <a:pt x="20860" y="5870"/>
                    </a:cubicBezTo>
                    <a:cubicBezTo>
                      <a:pt x="20897" y="5870"/>
                      <a:pt x="21070" y="5845"/>
                      <a:pt x="21082" y="5808"/>
                    </a:cubicBezTo>
                    <a:cubicBezTo>
                      <a:pt x="21095" y="5771"/>
                      <a:pt x="21045" y="5746"/>
                      <a:pt x="21045" y="5746"/>
                    </a:cubicBezTo>
                    <a:cubicBezTo>
                      <a:pt x="21045" y="5746"/>
                      <a:pt x="21033" y="5709"/>
                      <a:pt x="21082" y="5697"/>
                    </a:cubicBezTo>
                    <a:cubicBezTo>
                      <a:pt x="21119" y="5672"/>
                      <a:pt x="21119" y="5672"/>
                      <a:pt x="21168" y="5623"/>
                    </a:cubicBezTo>
                    <a:cubicBezTo>
                      <a:pt x="21218" y="5574"/>
                      <a:pt x="21292" y="5549"/>
                      <a:pt x="21304" y="5488"/>
                    </a:cubicBezTo>
                    <a:cubicBezTo>
                      <a:pt x="21316" y="5426"/>
                      <a:pt x="21304" y="5414"/>
                      <a:pt x="21378" y="5401"/>
                    </a:cubicBezTo>
                    <a:cubicBezTo>
                      <a:pt x="21452" y="5389"/>
                      <a:pt x="21501" y="5315"/>
                      <a:pt x="21489" y="5241"/>
                    </a:cubicBezTo>
                    <a:cubicBezTo>
                      <a:pt x="21476" y="5155"/>
                      <a:pt x="21440" y="5093"/>
                      <a:pt x="21489" y="5044"/>
                    </a:cubicBezTo>
                    <a:cubicBezTo>
                      <a:pt x="21538" y="5007"/>
                      <a:pt x="21600" y="4995"/>
                      <a:pt x="21575" y="4945"/>
                    </a:cubicBezTo>
                    <a:cubicBezTo>
                      <a:pt x="21538" y="4908"/>
                      <a:pt x="21366" y="4884"/>
                      <a:pt x="21341" y="4699"/>
                    </a:cubicBezTo>
                    <a:cubicBezTo>
                      <a:pt x="21329" y="4551"/>
                      <a:pt x="21329" y="4416"/>
                      <a:pt x="21341" y="4280"/>
                    </a:cubicBezTo>
                    <a:cubicBezTo>
                      <a:pt x="21341" y="4120"/>
                      <a:pt x="21304" y="4046"/>
                      <a:pt x="21341" y="4021"/>
                    </a:cubicBezTo>
                    <a:cubicBezTo>
                      <a:pt x="21378" y="3984"/>
                      <a:pt x="21464" y="3861"/>
                      <a:pt x="21403" y="3763"/>
                    </a:cubicBezTo>
                    <a:cubicBezTo>
                      <a:pt x="21329" y="3652"/>
                      <a:pt x="21156" y="3528"/>
                      <a:pt x="21168" y="3467"/>
                    </a:cubicBezTo>
                    <a:cubicBezTo>
                      <a:pt x="21181" y="3418"/>
                      <a:pt x="21267" y="3405"/>
                      <a:pt x="21304" y="3294"/>
                    </a:cubicBezTo>
                    <a:cubicBezTo>
                      <a:pt x="21341" y="3220"/>
                      <a:pt x="21366" y="3134"/>
                      <a:pt x="21390" y="3060"/>
                    </a:cubicBezTo>
                    <a:cubicBezTo>
                      <a:pt x="21403" y="2974"/>
                      <a:pt x="21464" y="2851"/>
                      <a:pt x="21341" y="2814"/>
                    </a:cubicBezTo>
                    <a:cubicBezTo>
                      <a:pt x="21230" y="2777"/>
                      <a:pt x="21181" y="2715"/>
                      <a:pt x="21058" y="2715"/>
                    </a:cubicBezTo>
                    <a:cubicBezTo>
                      <a:pt x="20922" y="2715"/>
                      <a:pt x="20774" y="2715"/>
                      <a:pt x="20626" y="2691"/>
                    </a:cubicBezTo>
                    <a:cubicBezTo>
                      <a:pt x="20624" y="2690"/>
                      <a:pt x="20621" y="2690"/>
                      <a:pt x="20619" y="2690"/>
                    </a:cubicBezTo>
                    <a:cubicBezTo>
                      <a:pt x="20562" y="2690"/>
                      <a:pt x="20525" y="2820"/>
                      <a:pt x="20466" y="2962"/>
                    </a:cubicBezTo>
                    <a:cubicBezTo>
                      <a:pt x="20417" y="3110"/>
                      <a:pt x="20368" y="3294"/>
                      <a:pt x="20269" y="3381"/>
                    </a:cubicBezTo>
                    <a:cubicBezTo>
                      <a:pt x="20170" y="3455"/>
                      <a:pt x="19998" y="3578"/>
                      <a:pt x="19961" y="3615"/>
                    </a:cubicBezTo>
                    <a:cubicBezTo>
                      <a:pt x="19924" y="3639"/>
                      <a:pt x="19936" y="3664"/>
                      <a:pt x="19936" y="3701"/>
                    </a:cubicBezTo>
                    <a:cubicBezTo>
                      <a:pt x="19924" y="3738"/>
                      <a:pt x="19924" y="3775"/>
                      <a:pt x="19936" y="3775"/>
                    </a:cubicBezTo>
                    <a:cubicBezTo>
                      <a:pt x="19949" y="3775"/>
                      <a:pt x="19986" y="3769"/>
                      <a:pt x="20019" y="3769"/>
                    </a:cubicBezTo>
                    <a:cubicBezTo>
                      <a:pt x="20053" y="3769"/>
                      <a:pt x="20084" y="3775"/>
                      <a:pt x="20084" y="3800"/>
                    </a:cubicBezTo>
                    <a:cubicBezTo>
                      <a:pt x="20072" y="3849"/>
                      <a:pt x="20072" y="3898"/>
                      <a:pt x="20072" y="3947"/>
                    </a:cubicBezTo>
                    <a:cubicBezTo>
                      <a:pt x="20060" y="3997"/>
                      <a:pt x="20047" y="4046"/>
                      <a:pt x="20035" y="4108"/>
                    </a:cubicBezTo>
                    <a:cubicBezTo>
                      <a:pt x="20035" y="4120"/>
                      <a:pt x="20072" y="4157"/>
                      <a:pt x="20047" y="4194"/>
                    </a:cubicBezTo>
                    <a:cubicBezTo>
                      <a:pt x="20010" y="4243"/>
                      <a:pt x="19949" y="4231"/>
                      <a:pt x="19936" y="4280"/>
                    </a:cubicBezTo>
                    <a:cubicBezTo>
                      <a:pt x="19924" y="4342"/>
                      <a:pt x="19949" y="4379"/>
                      <a:pt x="19986" y="4379"/>
                    </a:cubicBezTo>
                    <a:cubicBezTo>
                      <a:pt x="20010" y="4372"/>
                      <a:pt x="20035" y="4369"/>
                      <a:pt x="20058" y="4369"/>
                    </a:cubicBezTo>
                    <a:cubicBezTo>
                      <a:pt x="20081" y="4369"/>
                      <a:pt x="20103" y="4372"/>
                      <a:pt x="20121" y="4379"/>
                    </a:cubicBezTo>
                    <a:cubicBezTo>
                      <a:pt x="20183" y="4403"/>
                      <a:pt x="20281" y="4391"/>
                      <a:pt x="20281" y="4453"/>
                    </a:cubicBezTo>
                    <a:cubicBezTo>
                      <a:pt x="20269" y="4539"/>
                      <a:pt x="20294" y="4625"/>
                      <a:pt x="20343" y="4699"/>
                    </a:cubicBezTo>
                    <a:cubicBezTo>
                      <a:pt x="20380" y="4727"/>
                      <a:pt x="20431" y="4741"/>
                      <a:pt x="20480" y="4741"/>
                    </a:cubicBezTo>
                    <a:cubicBezTo>
                      <a:pt x="20496" y="4741"/>
                      <a:pt x="20512" y="4739"/>
                      <a:pt x="20528" y="4736"/>
                    </a:cubicBezTo>
                    <a:cubicBezTo>
                      <a:pt x="20565" y="4736"/>
                      <a:pt x="20515" y="4798"/>
                      <a:pt x="20491" y="4835"/>
                    </a:cubicBezTo>
                    <a:cubicBezTo>
                      <a:pt x="20470" y="4877"/>
                      <a:pt x="20412" y="5101"/>
                      <a:pt x="20342" y="5101"/>
                    </a:cubicBezTo>
                    <a:cubicBezTo>
                      <a:pt x="20330" y="5101"/>
                      <a:pt x="20318" y="5095"/>
                      <a:pt x="20306" y="5081"/>
                    </a:cubicBezTo>
                    <a:cubicBezTo>
                      <a:pt x="20220" y="4982"/>
                      <a:pt x="20121" y="4896"/>
                      <a:pt x="20023" y="4810"/>
                    </a:cubicBezTo>
                    <a:cubicBezTo>
                      <a:pt x="19998" y="4785"/>
                      <a:pt x="19961" y="4761"/>
                      <a:pt x="19924" y="4748"/>
                    </a:cubicBezTo>
                    <a:cubicBezTo>
                      <a:pt x="19887" y="4736"/>
                      <a:pt x="19665" y="4650"/>
                      <a:pt x="19579" y="4613"/>
                    </a:cubicBezTo>
                    <a:cubicBezTo>
                      <a:pt x="19493" y="4576"/>
                      <a:pt x="19419" y="4527"/>
                      <a:pt x="19345" y="4465"/>
                    </a:cubicBezTo>
                    <a:cubicBezTo>
                      <a:pt x="19135" y="4403"/>
                      <a:pt x="18914" y="4366"/>
                      <a:pt x="18692" y="4342"/>
                    </a:cubicBezTo>
                    <a:cubicBezTo>
                      <a:pt x="18653" y="4334"/>
                      <a:pt x="18601" y="4317"/>
                      <a:pt x="18558" y="4317"/>
                    </a:cubicBezTo>
                    <a:cubicBezTo>
                      <a:pt x="18531" y="4317"/>
                      <a:pt x="18509" y="4323"/>
                      <a:pt x="18495" y="4342"/>
                    </a:cubicBezTo>
                    <a:cubicBezTo>
                      <a:pt x="18458" y="4379"/>
                      <a:pt x="18433" y="4379"/>
                      <a:pt x="18421" y="4416"/>
                    </a:cubicBezTo>
                    <a:cubicBezTo>
                      <a:pt x="18408" y="4453"/>
                      <a:pt x="18458" y="4551"/>
                      <a:pt x="18495" y="4600"/>
                    </a:cubicBezTo>
                    <a:cubicBezTo>
                      <a:pt x="18519" y="4650"/>
                      <a:pt x="18569" y="4687"/>
                      <a:pt x="18519" y="4736"/>
                    </a:cubicBezTo>
                    <a:cubicBezTo>
                      <a:pt x="18470" y="4785"/>
                      <a:pt x="18458" y="4859"/>
                      <a:pt x="18396" y="4859"/>
                    </a:cubicBezTo>
                    <a:cubicBezTo>
                      <a:pt x="18359" y="4859"/>
                      <a:pt x="18328" y="4853"/>
                      <a:pt x="18307" y="4853"/>
                    </a:cubicBezTo>
                    <a:cubicBezTo>
                      <a:pt x="18285" y="4853"/>
                      <a:pt x="18273" y="4859"/>
                      <a:pt x="18273" y="4884"/>
                    </a:cubicBezTo>
                    <a:cubicBezTo>
                      <a:pt x="18261" y="4921"/>
                      <a:pt x="18335" y="4982"/>
                      <a:pt x="18298" y="4995"/>
                    </a:cubicBezTo>
                    <a:cubicBezTo>
                      <a:pt x="18282" y="4998"/>
                      <a:pt x="18266" y="4999"/>
                      <a:pt x="18249" y="4999"/>
                    </a:cubicBezTo>
                    <a:cubicBezTo>
                      <a:pt x="18200" y="4999"/>
                      <a:pt x="18147" y="4985"/>
                      <a:pt x="18100" y="4958"/>
                    </a:cubicBezTo>
                    <a:cubicBezTo>
                      <a:pt x="18076" y="4921"/>
                      <a:pt x="18076" y="4872"/>
                      <a:pt x="18113" y="4859"/>
                    </a:cubicBezTo>
                    <a:cubicBezTo>
                      <a:pt x="18137" y="4835"/>
                      <a:pt x="18174" y="4810"/>
                      <a:pt x="18150" y="4773"/>
                    </a:cubicBezTo>
                    <a:cubicBezTo>
                      <a:pt x="18129" y="4742"/>
                      <a:pt x="18073" y="4693"/>
                      <a:pt x="18020" y="4693"/>
                    </a:cubicBezTo>
                    <a:cubicBezTo>
                      <a:pt x="18009" y="4693"/>
                      <a:pt x="17999" y="4695"/>
                      <a:pt x="17990" y="4699"/>
                    </a:cubicBezTo>
                    <a:cubicBezTo>
                      <a:pt x="17928" y="4736"/>
                      <a:pt x="17768" y="4835"/>
                      <a:pt x="17718" y="4872"/>
                    </a:cubicBezTo>
                    <a:cubicBezTo>
                      <a:pt x="17699" y="4886"/>
                      <a:pt x="17676" y="4891"/>
                      <a:pt x="17650" y="4891"/>
                    </a:cubicBezTo>
                    <a:cubicBezTo>
                      <a:pt x="17609" y="4891"/>
                      <a:pt x="17561" y="4879"/>
                      <a:pt x="17509" y="4872"/>
                    </a:cubicBezTo>
                    <a:cubicBezTo>
                      <a:pt x="17386" y="4872"/>
                      <a:pt x="17263" y="4908"/>
                      <a:pt x="17164" y="4982"/>
                    </a:cubicBezTo>
                    <a:cubicBezTo>
                      <a:pt x="17127" y="5007"/>
                      <a:pt x="17102" y="5069"/>
                      <a:pt x="17041" y="5069"/>
                    </a:cubicBezTo>
                    <a:cubicBezTo>
                      <a:pt x="16992" y="5069"/>
                      <a:pt x="16696" y="5069"/>
                      <a:pt x="16708" y="5032"/>
                    </a:cubicBezTo>
                    <a:cubicBezTo>
                      <a:pt x="16720" y="4995"/>
                      <a:pt x="16794" y="5007"/>
                      <a:pt x="16807" y="4995"/>
                    </a:cubicBezTo>
                    <a:cubicBezTo>
                      <a:pt x="16819" y="4982"/>
                      <a:pt x="16794" y="4896"/>
                      <a:pt x="16819" y="4835"/>
                    </a:cubicBezTo>
                    <a:cubicBezTo>
                      <a:pt x="16831" y="4785"/>
                      <a:pt x="16942" y="4736"/>
                      <a:pt x="16905" y="4724"/>
                    </a:cubicBezTo>
                    <a:cubicBezTo>
                      <a:pt x="16890" y="4721"/>
                      <a:pt x="16875" y="4720"/>
                      <a:pt x="16861" y="4720"/>
                    </a:cubicBezTo>
                    <a:cubicBezTo>
                      <a:pt x="16793" y="4720"/>
                      <a:pt x="16732" y="4743"/>
                      <a:pt x="16671" y="4773"/>
                    </a:cubicBezTo>
                    <a:cubicBezTo>
                      <a:pt x="16573" y="4810"/>
                      <a:pt x="16499" y="4810"/>
                      <a:pt x="16511" y="4896"/>
                    </a:cubicBezTo>
                    <a:cubicBezTo>
                      <a:pt x="16523" y="4982"/>
                      <a:pt x="16536" y="4982"/>
                      <a:pt x="16499" y="4982"/>
                    </a:cubicBezTo>
                    <a:cubicBezTo>
                      <a:pt x="16462" y="4982"/>
                      <a:pt x="16474" y="4970"/>
                      <a:pt x="16412" y="4945"/>
                    </a:cubicBezTo>
                    <a:cubicBezTo>
                      <a:pt x="16392" y="4943"/>
                      <a:pt x="16371" y="4942"/>
                      <a:pt x="16350" y="4942"/>
                    </a:cubicBezTo>
                    <a:cubicBezTo>
                      <a:pt x="16245" y="4942"/>
                      <a:pt x="16135" y="4968"/>
                      <a:pt x="16043" y="5019"/>
                    </a:cubicBezTo>
                    <a:cubicBezTo>
                      <a:pt x="15944" y="5081"/>
                      <a:pt x="15710" y="5241"/>
                      <a:pt x="15673" y="5241"/>
                    </a:cubicBezTo>
                    <a:cubicBezTo>
                      <a:pt x="15636" y="5253"/>
                      <a:pt x="15451" y="5278"/>
                      <a:pt x="15427" y="5352"/>
                    </a:cubicBezTo>
                    <a:cubicBezTo>
                      <a:pt x="15390" y="5414"/>
                      <a:pt x="15377" y="5672"/>
                      <a:pt x="15291" y="5685"/>
                    </a:cubicBezTo>
                    <a:cubicBezTo>
                      <a:pt x="15232" y="5693"/>
                      <a:pt x="15104" y="5713"/>
                      <a:pt x="15021" y="5713"/>
                    </a:cubicBezTo>
                    <a:cubicBezTo>
                      <a:pt x="14983" y="5713"/>
                      <a:pt x="14954" y="5709"/>
                      <a:pt x="14946" y="5697"/>
                    </a:cubicBezTo>
                    <a:cubicBezTo>
                      <a:pt x="14909" y="5623"/>
                      <a:pt x="14860" y="5562"/>
                      <a:pt x="14786" y="5525"/>
                    </a:cubicBezTo>
                    <a:cubicBezTo>
                      <a:pt x="14712" y="5475"/>
                      <a:pt x="14626" y="5475"/>
                      <a:pt x="14650" y="5426"/>
                    </a:cubicBezTo>
                    <a:cubicBezTo>
                      <a:pt x="14687" y="5377"/>
                      <a:pt x="14712" y="5315"/>
                      <a:pt x="14774" y="5278"/>
                    </a:cubicBezTo>
                    <a:cubicBezTo>
                      <a:pt x="14848" y="5241"/>
                      <a:pt x="15082" y="5266"/>
                      <a:pt x="15082" y="5217"/>
                    </a:cubicBezTo>
                    <a:cubicBezTo>
                      <a:pt x="15045" y="5118"/>
                      <a:pt x="14983" y="5032"/>
                      <a:pt x="14922" y="4945"/>
                    </a:cubicBezTo>
                    <a:cubicBezTo>
                      <a:pt x="14870" y="4894"/>
                      <a:pt x="14802" y="4868"/>
                      <a:pt x="14730" y="4868"/>
                    </a:cubicBezTo>
                    <a:cubicBezTo>
                      <a:pt x="14716" y="4868"/>
                      <a:pt x="14702" y="4869"/>
                      <a:pt x="14687" y="4872"/>
                    </a:cubicBezTo>
                    <a:cubicBezTo>
                      <a:pt x="14589" y="4872"/>
                      <a:pt x="14490" y="4872"/>
                      <a:pt x="14404" y="4859"/>
                    </a:cubicBezTo>
                    <a:cubicBezTo>
                      <a:pt x="14371" y="4851"/>
                      <a:pt x="14309" y="4825"/>
                      <a:pt x="14288" y="4825"/>
                    </a:cubicBezTo>
                    <a:cubicBezTo>
                      <a:pt x="14278" y="4825"/>
                      <a:pt x="14277" y="4831"/>
                      <a:pt x="14293" y="4847"/>
                    </a:cubicBezTo>
                    <a:cubicBezTo>
                      <a:pt x="14330" y="4896"/>
                      <a:pt x="14478" y="4921"/>
                      <a:pt x="14478" y="4982"/>
                    </a:cubicBezTo>
                    <a:cubicBezTo>
                      <a:pt x="14490" y="5069"/>
                      <a:pt x="14478" y="5167"/>
                      <a:pt x="14441" y="5266"/>
                    </a:cubicBezTo>
                    <a:cubicBezTo>
                      <a:pt x="14404" y="5327"/>
                      <a:pt x="14342" y="5463"/>
                      <a:pt x="14379" y="5488"/>
                    </a:cubicBezTo>
                    <a:cubicBezTo>
                      <a:pt x="14429" y="5500"/>
                      <a:pt x="14589" y="5623"/>
                      <a:pt x="14540" y="5734"/>
                    </a:cubicBezTo>
                    <a:cubicBezTo>
                      <a:pt x="14490" y="5820"/>
                      <a:pt x="14466" y="5907"/>
                      <a:pt x="14453" y="6005"/>
                    </a:cubicBezTo>
                    <a:cubicBezTo>
                      <a:pt x="14453" y="6055"/>
                      <a:pt x="14486" y="6145"/>
                      <a:pt x="14472" y="6145"/>
                    </a:cubicBezTo>
                    <a:cubicBezTo>
                      <a:pt x="14469" y="6145"/>
                      <a:pt x="14463" y="6140"/>
                      <a:pt x="14453" y="6128"/>
                    </a:cubicBezTo>
                    <a:cubicBezTo>
                      <a:pt x="14423" y="6087"/>
                      <a:pt x="14400" y="6021"/>
                      <a:pt x="14372" y="6021"/>
                    </a:cubicBezTo>
                    <a:cubicBezTo>
                      <a:pt x="14367" y="6021"/>
                      <a:pt x="14361" y="6023"/>
                      <a:pt x="14355" y="6030"/>
                    </a:cubicBezTo>
                    <a:cubicBezTo>
                      <a:pt x="14329" y="6047"/>
                      <a:pt x="14285" y="6070"/>
                      <a:pt x="14274" y="6070"/>
                    </a:cubicBezTo>
                    <a:cubicBezTo>
                      <a:pt x="14269" y="6070"/>
                      <a:pt x="14270" y="6066"/>
                      <a:pt x="14281" y="6054"/>
                    </a:cubicBezTo>
                    <a:cubicBezTo>
                      <a:pt x="14318" y="6005"/>
                      <a:pt x="14367" y="5980"/>
                      <a:pt x="14318" y="5943"/>
                    </a:cubicBezTo>
                    <a:cubicBezTo>
                      <a:pt x="14232" y="5907"/>
                      <a:pt x="14145" y="5894"/>
                      <a:pt x="14047" y="5870"/>
                    </a:cubicBezTo>
                    <a:cubicBezTo>
                      <a:pt x="14044" y="5869"/>
                      <a:pt x="14042" y="5868"/>
                      <a:pt x="14039" y="5868"/>
                    </a:cubicBezTo>
                    <a:cubicBezTo>
                      <a:pt x="13997" y="5868"/>
                      <a:pt x="13907" y="5947"/>
                      <a:pt x="13850" y="6005"/>
                    </a:cubicBezTo>
                    <a:cubicBezTo>
                      <a:pt x="13776" y="6042"/>
                      <a:pt x="13702" y="6091"/>
                      <a:pt x="13615" y="6128"/>
                    </a:cubicBezTo>
                    <a:cubicBezTo>
                      <a:pt x="13591" y="6153"/>
                      <a:pt x="13468" y="6288"/>
                      <a:pt x="13406" y="6338"/>
                    </a:cubicBezTo>
                    <a:cubicBezTo>
                      <a:pt x="13357" y="6387"/>
                      <a:pt x="13529" y="6498"/>
                      <a:pt x="13566" y="6572"/>
                    </a:cubicBezTo>
                    <a:cubicBezTo>
                      <a:pt x="13587" y="6646"/>
                      <a:pt x="13627" y="6766"/>
                      <a:pt x="13566" y="6766"/>
                    </a:cubicBezTo>
                    <a:cubicBezTo>
                      <a:pt x="13557" y="6766"/>
                      <a:pt x="13544" y="6763"/>
                      <a:pt x="13529" y="6757"/>
                    </a:cubicBezTo>
                    <a:cubicBezTo>
                      <a:pt x="13437" y="6716"/>
                      <a:pt x="13243" y="6649"/>
                      <a:pt x="13151" y="6649"/>
                    </a:cubicBezTo>
                    <a:cubicBezTo>
                      <a:pt x="13133" y="6649"/>
                      <a:pt x="13119" y="6652"/>
                      <a:pt x="13110" y="6658"/>
                    </a:cubicBezTo>
                    <a:cubicBezTo>
                      <a:pt x="13086" y="6670"/>
                      <a:pt x="13049" y="6677"/>
                      <a:pt x="13021" y="6677"/>
                    </a:cubicBezTo>
                    <a:cubicBezTo>
                      <a:pt x="12993" y="6677"/>
                      <a:pt x="12975" y="6670"/>
                      <a:pt x="12987" y="6658"/>
                    </a:cubicBezTo>
                    <a:cubicBezTo>
                      <a:pt x="13012" y="6633"/>
                      <a:pt x="13012" y="6621"/>
                      <a:pt x="12925" y="6560"/>
                    </a:cubicBezTo>
                    <a:cubicBezTo>
                      <a:pt x="12855" y="6509"/>
                      <a:pt x="12801" y="6467"/>
                      <a:pt x="12770" y="6467"/>
                    </a:cubicBezTo>
                    <a:cubicBezTo>
                      <a:pt x="12763" y="6467"/>
                      <a:pt x="12757" y="6469"/>
                      <a:pt x="12753" y="6473"/>
                    </a:cubicBezTo>
                    <a:cubicBezTo>
                      <a:pt x="12716" y="6498"/>
                      <a:pt x="12654" y="6572"/>
                      <a:pt x="12667" y="6609"/>
                    </a:cubicBezTo>
                    <a:cubicBezTo>
                      <a:pt x="12716" y="6683"/>
                      <a:pt x="12765" y="6744"/>
                      <a:pt x="12827" y="6794"/>
                    </a:cubicBezTo>
                    <a:cubicBezTo>
                      <a:pt x="12852" y="6818"/>
                      <a:pt x="13012" y="6818"/>
                      <a:pt x="13012" y="6855"/>
                    </a:cubicBezTo>
                    <a:cubicBezTo>
                      <a:pt x="13012" y="6929"/>
                      <a:pt x="12975" y="6991"/>
                      <a:pt x="12925" y="7028"/>
                    </a:cubicBezTo>
                    <a:cubicBezTo>
                      <a:pt x="12903" y="7039"/>
                      <a:pt x="12879" y="7045"/>
                      <a:pt x="12854" y="7045"/>
                    </a:cubicBezTo>
                    <a:cubicBezTo>
                      <a:pt x="12823" y="7045"/>
                      <a:pt x="12792" y="7036"/>
                      <a:pt x="12765" y="7015"/>
                    </a:cubicBezTo>
                    <a:cubicBezTo>
                      <a:pt x="12716" y="6978"/>
                      <a:pt x="12642" y="7003"/>
                      <a:pt x="12605" y="6978"/>
                    </a:cubicBezTo>
                    <a:cubicBezTo>
                      <a:pt x="12556" y="6941"/>
                      <a:pt x="12494" y="6855"/>
                      <a:pt x="12445" y="6818"/>
                    </a:cubicBezTo>
                    <a:cubicBezTo>
                      <a:pt x="12383" y="6781"/>
                      <a:pt x="12260" y="6769"/>
                      <a:pt x="12260" y="6707"/>
                    </a:cubicBezTo>
                    <a:cubicBezTo>
                      <a:pt x="12260" y="6621"/>
                      <a:pt x="12235" y="6535"/>
                      <a:pt x="12186" y="6461"/>
                    </a:cubicBezTo>
                    <a:cubicBezTo>
                      <a:pt x="12149" y="6412"/>
                      <a:pt x="12100" y="6399"/>
                      <a:pt x="12137" y="6362"/>
                    </a:cubicBezTo>
                    <a:cubicBezTo>
                      <a:pt x="12174" y="6313"/>
                      <a:pt x="12272" y="6215"/>
                      <a:pt x="12260" y="6178"/>
                    </a:cubicBezTo>
                    <a:cubicBezTo>
                      <a:pt x="12223" y="6116"/>
                      <a:pt x="12186" y="6067"/>
                      <a:pt x="12149" y="6017"/>
                    </a:cubicBezTo>
                    <a:cubicBezTo>
                      <a:pt x="12075" y="5968"/>
                      <a:pt x="12014" y="5931"/>
                      <a:pt x="11927" y="5907"/>
                    </a:cubicBezTo>
                    <a:cubicBezTo>
                      <a:pt x="11878" y="5882"/>
                      <a:pt x="11952" y="5894"/>
                      <a:pt x="11903" y="5833"/>
                    </a:cubicBezTo>
                    <a:cubicBezTo>
                      <a:pt x="11884" y="5805"/>
                      <a:pt x="11852" y="5791"/>
                      <a:pt x="11816" y="5791"/>
                    </a:cubicBezTo>
                    <a:cubicBezTo>
                      <a:pt x="11804" y="5791"/>
                      <a:pt x="11792" y="5793"/>
                      <a:pt x="11780" y="5796"/>
                    </a:cubicBezTo>
                    <a:cubicBezTo>
                      <a:pt x="11780" y="5796"/>
                      <a:pt x="11829" y="5783"/>
                      <a:pt x="11780" y="5734"/>
                    </a:cubicBezTo>
                    <a:cubicBezTo>
                      <a:pt x="11743" y="5672"/>
                      <a:pt x="11693" y="5623"/>
                      <a:pt x="11632" y="5586"/>
                    </a:cubicBezTo>
                    <a:cubicBezTo>
                      <a:pt x="11582" y="5549"/>
                      <a:pt x="11521" y="5525"/>
                      <a:pt x="11595" y="5525"/>
                    </a:cubicBezTo>
                    <a:cubicBezTo>
                      <a:pt x="11607" y="5522"/>
                      <a:pt x="11619" y="5521"/>
                      <a:pt x="11631" y="5521"/>
                    </a:cubicBezTo>
                    <a:cubicBezTo>
                      <a:pt x="11689" y="5521"/>
                      <a:pt x="11736" y="5547"/>
                      <a:pt x="11767" y="5598"/>
                    </a:cubicBezTo>
                    <a:cubicBezTo>
                      <a:pt x="11799" y="5661"/>
                      <a:pt x="11874" y="5715"/>
                      <a:pt x="11911" y="5715"/>
                    </a:cubicBezTo>
                    <a:cubicBezTo>
                      <a:pt x="11918" y="5715"/>
                      <a:pt x="11924" y="5713"/>
                      <a:pt x="11927" y="5709"/>
                    </a:cubicBezTo>
                    <a:cubicBezTo>
                      <a:pt x="11936" y="5692"/>
                      <a:pt x="11951" y="5675"/>
                      <a:pt x="11959" y="5675"/>
                    </a:cubicBezTo>
                    <a:cubicBezTo>
                      <a:pt x="11962" y="5675"/>
                      <a:pt x="11964" y="5677"/>
                      <a:pt x="11964" y="5685"/>
                    </a:cubicBezTo>
                    <a:cubicBezTo>
                      <a:pt x="11964" y="5709"/>
                      <a:pt x="12063" y="5734"/>
                      <a:pt x="12162" y="5759"/>
                    </a:cubicBezTo>
                    <a:cubicBezTo>
                      <a:pt x="12297" y="5833"/>
                      <a:pt x="12433" y="5882"/>
                      <a:pt x="12580" y="5907"/>
                    </a:cubicBezTo>
                    <a:cubicBezTo>
                      <a:pt x="12667" y="5907"/>
                      <a:pt x="12765" y="5931"/>
                      <a:pt x="12839" y="5980"/>
                    </a:cubicBezTo>
                    <a:cubicBezTo>
                      <a:pt x="12915" y="6022"/>
                      <a:pt x="13001" y="6047"/>
                      <a:pt x="13084" y="6047"/>
                    </a:cubicBezTo>
                    <a:cubicBezTo>
                      <a:pt x="13123" y="6047"/>
                      <a:pt x="13161" y="6042"/>
                      <a:pt x="13197" y="6030"/>
                    </a:cubicBezTo>
                    <a:cubicBezTo>
                      <a:pt x="13369" y="5968"/>
                      <a:pt x="13529" y="5870"/>
                      <a:pt x="13665" y="5746"/>
                    </a:cubicBezTo>
                    <a:cubicBezTo>
                      <a:pt x="13726" y="5672"/>
                      <a:pt x="13800" y="5697"/>
                      <a:pt x="13788" y="5611"/>
                    </a:cubicBezTo>
                    <a:cubicBezTo>
                      <a:pt x="13751" y="5537"/>
                      <a:pt x="13739" y="5451"/>
                      <a:pt x="13739" y="5377"/>
                    </a:cubicBezTo>
                    <a:cubicBezTo>
                      <a:pt x="13739" y="5290"/>
                      <a:pt x="13763" y="5303"/>
                      <a:pt x="13640" y="5253"/>
                    </a:cubicBezTo>
                    <a:cubicBezTo>
                      <a:pt x="13579" y="5229"/>
                      <a:pt x="13517" y="5192"/>
                      <a:pt x="13468" y="5143"/>
                    </a:cubicBezTo>
                    <a:cubicBezTo>
                      <a:pt x="13418" y="5093"/>
                      <a:pt x="13357" y="5106"/>
                      <a:pt x="13295" y="5044"/>
                    </a:cubicBezTo>
                    <a:cubicBezTo>
                      <a:pt x="13234" y="4982"/>
                      <a:pt x="13221" y="4921"/>
                      <a:pt x="13135" y="4921"/>
                    </a:cubicBezTo>
                    <a:cubicBezTo>
                      <a:pt x="13073" y="4908"/>
                      <a:pt x="13012" y="4884"/>
                      <a:pt x="12962" y="4835"/>
                    </a:cubicBezTo>
                    <a:cubicBezTo>
                      <a:pt x="12765" y="4711"/>
                      <a:pt x="12556" y="4613"/>
                      <a:pt x="12346" y="4527"/>
                    </a:cubicBezTo>
                    <a:cubicBezTo>
                      <a:pt x="12316" y="4536"/>
                      <a:pt x="12311" y="4555"/>
                      <a:pt x="12284" y="4555"/>
                    </a:cubicBezTo>
                    <a:cubicBezTo>
                      <a:pt x="12277" y="4555"/>
                      <a:pt x="12270" y="4554"/>
                      <a:pt x="12260" y="4551"/>
                    </a:cubicBezTo>
                    <a:cubicBezTo>
                      <a:pt x="12226" y="4540"/>
                      <a:pt x="12142" y="4488"/>
                      <a:pt x="12090" y="4488"/>
                    </a:cubicBezTo>
                    <a:cubicBezTo>
                      <a:pt x="12085" y="4488"/>
                      <a:pt x="12080" y="4488"/>
                      <a:pt x="12075" y="4490"/>
                    </a:cubicBezTo>
                    <a:cubicBezTo>
                      <a:pt x="12014" y="4490"/>
                      <a:pt x="11915" y="4613"/>
                      <a:pt x="11878" y="4637"/>
                    </a:cubicBezTo>
                    <a:cubicBezTo>
                      <a:pt x="11867" y="4643"/>
                      <a:pt x="11858" y="4645"/>
                      <a:pt x="11851" y="4645"/>
                    </a:cubicBezTo>
                    <a:cubicBezTo>
                      <a:pt x="11827" y="4645"/>
                      <a:pt x="11830" y="4617"/>
                      <a:pt x="11878" y="4588"/>
                    </a:cubicBezTo>
                    <a:cubicBezTo>
                      <a:pt x="11927" y="4539"/>
                      <a:pt x="11964" y="4527"/>
                      <a:pt x="11915" y="4490"/>
                    </a:cubicBezTo>
                    <a:cubicBezTo>
                      <a:pt x="11878" y="4453"/>
                      <a:pt x="11878" y="4465"/>
                      <a:pt x="11817" y="4453"/>
                    </a:cubicBezTo>
                    <a:cubicBezTo>
                      <a:pt x="11767" y="4440"/>
                      <a:pt x="11706" y="4416"/>
                      <a:pt x="11669" y="4379"/>
                    </a:cubicBezTo>
                    <a:cubicBezTo>
                      <a:pt x="11669" y="4379"/>
                      <a:pt x="11585" y="4316"/>
                      <a:pt x="11630" y="4316"/>
                    </a:cubicBezTo>
                    <a:cubicBezTo>
                      <a:pt x="11634" y="4316"/>
                      <a:pt x="11638" y="4316"/>
                      <a:pt x="11644" y="4317"/>
                    </a:cubicBezTo>
                    <a:cubicBezTo>
                      <a:pt x="11708" y="4326"/>
                      <a:pt x="11778" y="4355"/>
                      <a:pt x="11815" y="4355"/>
                    </a:cubicBezTo>
                    <a:cubicBezTo>
                      <a:pt x="11829" y="4355"/>
                      <a:pt x="11838" y="4351"/>
                      <a:pt x="11841" y="4342"/>
                    </a:cubicBezTo>
                    <a:cubicBezTo>
                      <a:pt x="11841" y="4292"/>
                      <a:pt x="11866" y="4317"/>
                      <a:pt x="11780" y="4280"/>
                    </a:cubicBezTo>
                    <a:cubicBezTo>
                      <a:pt x="11691" y="4236"/>
                      <a:pt x="11643" y="4192"/>
                      <a:pt x="11607" y="4192"/>
                    </a:cubicBezTo>
                    <a:cubicBezTo>
                      <a:pt x="11603" y="4192"/>
                      <a:pt x="11599" y="4193"/>
                      <a:pt x="11595" y="4194"/>
                    </a:cubicBezTo>
                    <a:cubicBezTo>
                      <a:pt x="11561" y="4217"/>
                      <a:pt x="11442" y="4344"/>
                      <a:pt x="11425" y="4344"/>
                    </a:cubicBezTo>
                    <a:cubicBezTo>
                      <a:pt x="11423" y="4344"/>
                      <a:pt x="11422" y="4344"/>
                      <a:pt x="11422" y="4342"/>
                    </a:cubicBezTo>
                    <a:cubicBezTo>
                      <a:pt x="11422" y="4305"/>
                      <a:pt x="11422" y="4280"/>
                      <a:pt x="11410" y="4268"/>
                    </a:cubicBezTo>
                    <a:cubicBezTo>
                      <a:pt x="11402" y="4260"/>
                      <a:pt x="11361" y="4243"/>
                      <a:pt x="11325" y="4243"/>
                    </a:cubicBezTo>
                    <a:cubicBezTo>
                      <a:pt x="11304" y="4243"/>
                      <a:pt x="11284" y="4249"/>
                      <a:pt x="11274" y="4268"/>
                    </a:cubicBezTo>
                    <a:cubicBezTo>
                      <a:pt x="11256" y="4304"/>
                      <a:pt x="11245" y="4347"/>
                      <a:pt x="11235" y="4347"/>
                    </a:cubicBezTo>
                    <a:cubicBezTo>
                      <a:pt x="11232" y="4347"/>
                      <a:pt x="11228" y="4342"/>
                      <a:pt x="11225" y="4329"/>
                    </a:cubicBezTo>
                    <a:cubicBezTo>
                      <a:pt x="11225" y="4317"/>
                      <a:pt x="11213" y="4305"/>
                      <a:pt x="11213" y="4292"/>
                    </a:cubicBezTo>
                    <a:cubicBezTo>
                      <a:pt x="11203" y="4254"/>
                      <a:pt x="11186" y="4207"/>
                      <a:pt x="11179" y="4207"/>
                    </a:cubicBezTo>
                    <a:cubicBezTo>
                      <a:pt x="11177" y="4207"/>
                      <a:pt x="11176" y="4211"/>
                      <a:pt x="11176" y="4218"/>
                    </a:cubicBezTo>
                    <a:cubicBezTo>
                      <a:pt x="11176" y="4241"/>
                      <a:pt x="11166" y="4294"/>
                      <a:pt x="11136" y="4294"/>
                    </a:cubicBezTo>
                    <a:cubicBezTo>
                      <a:pt x="11133" y="4294"/>
                      <a:pt x="11130" y="4293"/>
                      <a:pt x="11127" y="4292"/>
                    </a:cubicBezTo>
                    <a:cubicBezTo>
                      <a:pt x="11108" y="4286"/>
                      <a:pt x="11090" y="4283"/>
                      <a:pt x="11071" y="4283"/>
                    </a:cubicBezTo>
                    <a:cubicBezTo>
                      <a:pt x="11053" y="4283"/>
                      <a:pt x="11034" y="4286"/>
                      <a:pt x="11016" y="4292"/>
                    </a:cubicBezTo>
                    <a:lnTo>
                      <a:pt x="10991" y="4292"/>
                    </a:lnTo>
                    <a:cubicBezTo>
                      <a:pt x="11016" y="4280"/>
                      <a:pt x="11028" y="4280"/>
                      <a:pt x="11040" y="4268"/>
                    </a:cubicBezTo>
                    <a:cubicBezTo>
                      <a:pt x="11077" y="4231"/>
                      <a:pt x="11077" y="4218"/>
                      <a:pt x="11016" y="4182"/>
                    </a:cubicBezTo>
                    <a:cubicBezTo>
                      <a:pt x="10954" y="4132"/>
                      <a:pt x="10782" y="4108"/>
                      <a:pt x="10855" y="4095"/>
                    </a:cubicBezTo>
                    <a:cubicBezTo>
                      <a:pt x="10861" y="4094"/>
                      <a:pt x="10867" y="4094"/>
                      <a:pt x="10873" y="4094"/>
                    </a:cubicBezTo>
                    <a:cubicBezTo>
                      <a:pt x="10929" y="4094"/>
                      <a:pt x="10982" y="4130"/>
                      <a:pt x="11044" y="4130"/>
                    </a:cubicBezTo>
                    <a:cubicBezTo>
                      <a:pt x="11070" y="4130"/>
                      <a:pt x="11097" y="4124"/>
                      <a:pt x="11127" y="4108"/>
                    </a:cubicBezTo>
                    <a:cubicBezTo>
                      <a:pt x="11200" y="4083"/>
                      <a:pt x="11250" y="4046"/>
                      <a:pt x="11299" y="3997"/>
                    </a:cubicBezTo>
                    <a:cubicBezTo>
                      <a:pt x="11336" y="3960"/>
                      <a:pt x="11361" y="3923"/>
                      <a:pt x="11262" y="3873"/>
                    </a:cubicBezTo>
                    <a:cubicBezTo>
                      <a:pt x="11176" y="3824"/>
                      <a:pt x="11065" y="3800"/>
                      <a:pt x="11003" y="3750"/>
                    </a:cubicBezTo>
                    <a:cubicBezTo>
                      <a:pt x="10959" y="3720"/>
                      <a:pt x="10936" y="3704"/>
                      <a:pt x="10915" y="3704"/>
                    </a:cubicBezTo>
                    <a:cubicBezTo>
                      <a:pt x="10901" y="3704"/>
                      <a:pt x="10887" y="3711"/>
                      <a:pt x="10868" y="3726"/>
                    </a:cubicBezTo>
                    <a:cubicBezTo>
                      <a:pt x="10831" y="3763"/>
                      <a:pt x="10794" y="3812"/>
                      <a:pt x="10769" y="3873"/>
                    </a:cubicBezTo>
                    <a:cubicBezTo>
                      <a:pt x="10749" y="3924"/>
                      <a:pt x="10721" y="3966"/>
                      <a:pt x="10704" y="3966"/>
                    </a:cubicBezTo>
                    <a:cubicBezTo>
                      <a:pt x="10701" y="3966"/>
                      <a:pt x="10698" y="3964"/>
                      <a:pt x="10695" y="3960"/>
                    </a:cubicBezTo>
                    <a:cubicBezTo>
                      <a:pt x="10683" y="3923"/>
                      <a:pt x="10732" y="3849"/>
                      <a:pt x="10671" y="3837"/>
                    </a:cubicBezTo>
                    <a:cubicBezTo>
                      <a:pt x="10609" y="3837"/>
                      <a:pt x="10560" y="3812"/>
                      <a:pt x="10634" y="3812"/>
                    </a:cubicBezTo>
                    <a:cubicBezTo>
                      <a:pt x="10708" y="3800"/>
                      <a:pt x="10745" y="3812"/>
                      <a:pt x="10695" y="3787"/>
                    </a:cubicBezTo>
                    <a:cubicBezTo>
                      <a:pt x="10634" y="3750"/>
                      <a:pt x="10535" y="3775"/>
                      <a:pt x="10634" y="3738"/>
                    </a:cubicBezTo>
                    <a:cubicBezTo>
                      <a:pt x="10732" y="3713"/>
                      <a:pt x="10806" y="3726"/>
                      <a:pt x="10732" y="3664"/>
                    </a:cubicBezTo>
                    <a:cubicBezTo>
                      <a:pt x="10694" y="3634"/>
                      <a:pt x="10623" y="3613"/>
                      <a:pt x="10569" y="3613"/>
                    </a:cubicBezTo>
                    <a:cubicBezTo>
                      <a:pt x="10535" y="3613"/>
                      <a:pt x="10508" y="3621"/>
                      <a:pt x="10498" y="3639"/>
                    </a:cubicBezTo>
                    <a:cubicBezTo>
                      <a:pt x="10461" y="3689"/>
                      <a:pt x="10560" y="3726"/>
                      <a:pt x="10523" y="3750"/>
                    </a:cubicBezTo>
                    <a:cubicBezTo>
                      <a:pt x="10474" y="3787"/>
                      <a:pt x="10424" y="3837"/>
                      <a:pt x="10387" y="3886"/>
                    </a:cubicBezTo>
                    <a:cubicBezTo>
                      <a:pt x="10362" y="3911"/>
                      <a:pt x="10336" y="3949"/>
                      <a:pt x="10323" y="3949"/>
                    </a:cubicBezTo>
                    <a:cubicBezTo>
                      <a:pt x="10317" y="3949"/>
                      <a:pt x="10313" y="3942"/>
                      <a:pt x="10313" y="3923"/>
                    </a:cubicBezTo>
                    <a:cubicBezTo>
                      <a:pt x="10313" y="3861"/>
                      <a:pt x="10289" y="3800"/>
                      <a:pt x="10313" y="3750"/>
                    </a:cubicBezTo>
                    <a:cubicBezTo>
                      <a:pt x="10324" y="3709"/>
                      <a:pt x="10325" y="3686"/>
                      <a:pt x="10305" y="3686"/>
                    </a:cubicBezTo>
                    <a:cubicBezTo>
                      <a:pt x="10300" y="3686"/>
                      <a:pt x="10295" y="3687"/>
                      <a:pt x="10289" y="3689"/>
                    </a:cubicBezTo>
                    <a:cubicBezTo>
                      <a:pt x="10252" y="3701"/>
                      <a:pt x="10042" y="4058"/>
                      <a:pt x="9993" y="4058"/>
                    </a:cubicBezTo>
                    <a:cubicBezTo>
                      <a:pt x="9956" y="4058"/>
                      <a:pt x="9944" y="4058"/>
                      <a:pt x="9944" y="3997"/>
                    </a:cubicBezTo>
                    <a:cubicBezTo>
                      <a:pt x="9993" y="3910"/>
                      <a:pt x="10042" y="3824"/>
                      <a:pt x="10104" y="3738"/>
                    </a:cubicBezTo>
                    <a:cubicBezTo>
                      <a:pt x="10141" y="3701"/>
                      <a:pt x="10153" y="3676"/>
                      <a:pt x="10141" y="3639"/>
                    </a:cubicBezTo>
                    <a:cubicBezTo>
                      <a:pt x="10132" y="3612"/>
                      <a:pt x="10122" y="3598"/>
                      <a:pt x="10092" y="3598"/>
                    </a:cubicBezTo>
                    <a:cubicBezTo>
                      <a:pt x="10082" y="3598"/>
                      <a:pt x="10070" y="3599"/>
                      <a:pt x="10055" y="3602"/>
                    </a:cubicBezTo>
                    <a:cubicBezTo>
                      <a:pt x="9993" y="3615"/>
                      <a:pt x="9981" y="3627"/>
                      <a:pt x="10018" y="3627"/>
                    </a:cubicBezTo>
                    <a:cubicBezTo>
                      <a:pt x="10055" y="3639"/>
                      <a:pt x="10092" y="3652"/>
                      <a:pt x="10018" y="3664"/>
                    </a:cubicBezTo>
                    <a:cubicBezTo>
                      <a:pt x="9973" y="3664"/>
                      <a:pt x="9928" y="3690"/>
                      <a:pt x="9902" y="3690"/>
                    </a:cubicBezTo>
                    <a:cubicBezTo>
                      <a:pt x="9892" y="3690"/>
                      <a:pt x="9885" y="3686"/>
                      <a:pt x="9882" y="3676"/>
                    </a:cubicBezTo>
                    <a:cubicBezTo>
                      <a:pt x="9882" y="3656"/>
                      <a:pt x="9882" y="3609"/>
                      <a:pt x="9868" y="3609"/>
                    </a:cubicBezTo>
                    <a:cubicBezTo>
                      <a:pt x="9865" y="3609"/>
                      <a:pt x="9861" y="3611"/>
                      <a:pt x="9857" y="3615"/>
                    </a:cubicBezTo>
                    <a:cubicBezTo>
                      <a:pt x="9833" y="3639"/>
                      <a:pt x="9808" y="3676"/>
                      <a:pt x="9784" y="3713"/>
                    </a:cubicBezTo>
                    <a:cubicBezTo>
                      <a:pt x="9759" y="3738"/>
                      <a:pt x="9808" y="3812"/>
                      <a:pt x="9820" y="3837"/>
                    </a:cubicBezTo>
                    <a:cubicBezTo>
                      <a:pt x="9828" y="3852"/>
                      <a:pt x="9821" y="3868"/>
                      <a:pt x="9809" y="3868"/>
                    </a:cubicBezTo>
                    <a:cubicBezTo>
                      <a:pt x="9802" y="3868"/>
                      <a:pt x="9793" y="3862"/>
                      <a:pt x="9784" y="3849"/>
                    </a:cubicBezTo>
                    <a:cubicBezTo>
                      <a:pt x="9770" y="3835"/>
                      <a:pt x="9760" y="3825"/>
                      <a:pt x="9754" y="3825"/>
                    </a:cubicBezTo>
                    <a:cubicBezTo>
                      <a:pt x="9749" y="3825"/>
                      <a:pt x="9747" y="3832"/>
                      <a:pt x="9747" y="3849"/>
                    </a:cubicBezTo>
                    <a:cubicBezTo>
                      <a:pt x="9737" y="3888"/>
                      <a:pt x="9750" y="3934"/>
                      <a:pt x="9744" y="3934"/>
                    </a:cubicBezTo>
                    <a:cubicBezTo>
                      <a:pt x="9742" y="3934"/>
                      <a:pt x="9739" y="3931"/>
                      <a:pt x="9734" y="3923"/>
                    </a:cubicBezTo>
                    <a:cubicBezTo>
                      <a:pt x="9707" y="3895"/>
                      <a:pt x="9707" y="3881"/>
                      <a:pt x="9687" y="3881"/>
                    </a:cubicBezTo>
                    <a:cubicBezTo>
                      <a:pt x="9681" y="3881"/>
                      <a:pt x="9673" y="3883"/>
                      <a:pt x="9660" y="3886"/>
                    </a:cubicBezTo>
                    <a:cubicBezTo>
                      <a:pt x="9632" y="3900"/>
                      <a:pt x="9608" y="3914"/>
                      <a:pt x="9599" y="3914"/>
                    </a:cubicBezTo>
                    <a:cubicBezTo>
                      <a:pt x="9593" y="3914"/>
                      <a:pt x="9595" y="3907"/>
                      <a:pt x="9611" y="3886"/>
                    </a:cubicBezTo>
                    <a:cubicBezTo>
                      <a:pt x="9636" y="3824"/>
                      <a:pt x="9734" y="3800"/>
                      <a:pt x="9673" y="3800"/>
                    </a:cubicBezTo>
                    <a:cubicBezTo>
                      <a:pt x="9611" y="3800"/>
                      <a:pt x="9574" y="3873"/>
                      <a:pt x="9525" y="3886"/>
                    </a:cubicBezTo>
                    <a:cubicBezTo>
                      <a:pt x="9505" y="3886"/>
                      <a:pt x="9485" y="3884"/>
                      <a:pt x="9470" y="3884"/>
                    </a:cubicBezTo>
                    <a:cubicBezTo>
                      <a:pt x="9448" y="3884"/>
                      <a:pt x="9436" y="3888"/>
                      <a:pt x="9451" y="3910"/>
                    </a:cubicBezTo>
                    <a:cubicBezTo>
                      <a:pt x="9488" y="3960"/>
                      <a:pt x="9525" y="4021"/>
                      <a:pt x="9549" y="4021"/>
                    </a:cubicBezTo>
                    <a:cubicBezTo>
                      <a:pt x="9556" y="4019"/>
                      <a:pt x="9563" y="4018"/>
                      <a:pt x="9568" y="4018"/>
                    </a:cubicBezTo>
                    <a:cubicBezTo>
                      <a:pt x="9593" y="4018"/>
                      <a:pt x="9604" y="4038"/>
                      <a:pt x="9574" y="4058"/>
                    </a:cubicBezTo>
                    <a:cubicBezTo>
                      <a:pt x="9543" y="4079"/>
                      <a:pt x="9556" y="4153"/>
                      <a:pt x="9538" y="4153"/>
                    </a:cubicBezTo>
                    <a:cubicBezTo>
                      <a:pt x="9535" y="4153"/>
                      <a:pt x="9530" y="4150"/>
                      <a:pt x="9525" y="4145"/>
                    </a:cubicBezTo>
                    <a:cubicBezTo>
                      <a:pt x="9475" y="4108"/>
                      <a:pt x="9475" y="4083"/>
                      <a:pt x="9439" y="4083"/>
                    </a:cubicBezTo>
                    <a:cubicBezTo>
                      <a:pt x="9414" y="4083"/>
                      <a:pt x="9402" y="4046"/>
                      <a:pt x="9389" y="4021"/>
                    </a:cubicBezTo>
                    <a:cubicBezTo>
                      <a:pt x="9383" y="4003"/>
                      <a:pt x="9383" y="3991"/>
                      <a:pt x="9380" y="3991"/>
                    </a:cubicBezTo>
                    <a:cubicBezTo>
                      <a:pt x="9377" y="3991"/>
                      <a:pt x="9371" y="4003"/>
                      <a:pt x="9352" y="4034"/>
                    </a:cubicBezTo>
                    <a:cubicBezTo>
                      <a:pt x="9331" y="4063"/>
                      <a:pt x="9322" y="4074"/>
                      <a:pt x="9313" y="4074"/>
                    </a:cubicBezTo>
                    <a:cubicBezTo>
                      <a:pt x="9307" y="4074"/>
                      <a:pt x="9301" y="4069"/>
                      <a:pt x="9291" y="4058"/>
                    </a:cubicBezTo>
                    <a:cubicBezTo>
                      <a:pt x="9266" y="4034"/>
                      <a:pt x="9278" y="4009"/>
                      <a:pt x="9254" y="3997"/>
                    </a:cubicBezTo>
                    <a:cubicBezTo>
                      <a:pt x="9192" y="3997"/>
                      <a:pt x="9130" y="4009"/>
                      <a:pt x="9081" y="4021"/>
                    </a:cubicBezTo>
                    <a:cubicBezTo>
                      <a:pt x="9020" y="4021"/>
                      <a:pt x="9020" y="4021"/>
                      <a:pt x="9118" y="4046"/>
                    </a:cubicBezTo>
                    <a:cubicBezTo>
                      <a:pt x="9198" y="4069"/>
                      <a:pt x="9278" y="4134"/>
                      <a:pt x="9260" y="4134"/>
                    </a:cubicBezTo>
                    <a:cubicBezTo>
                      <a:pt x="9259" y="4134"/>
                      <a:pt x="9257" y="4133"/>
                      <a:pt x="9254" y="4132"/>
                    </a:cubicBezTo>
                    <a:cubicBezTo>
                      <a:pt x="9204" y="4132"/>
                      <a:pt x="9204" y="4132"/>
                      <a:pt x="9204" y="4182"/>
                    </a:cubicBezTo>
                    <a:cubicBezTo>
                      <a:pt x="9204" y="4214"/>
                      <a:pt x="9242" y="4284"/>
                      <a:pt x="9235" y="4284"/>
                    </a:cubicBezTo>
                    <a:cubicBezTo>
                      <a:pt x="9234" y="4284"/>
                      <a:pt x="9232" y="4283"/>
                      <a:pt x="9229" y="4280"/>
                    </a:cubicBezTo>
                    <a:cubicBezTo>
                      <a:pt x="9192" y="4243"/>
                      <a:pt x="9106" y="4218"/>
                      <a:pt x="9081" y="4194"/>
                    </a:cubicBezTo>
                    <a:cubicBezTo>
                      <a:pt x="9078" y="4191"/>
                      <a:pt x="9074" y="4189"/>
                      <a:pt x="9069" y="4189"/>
                    </a:cubicBezTo>
                    <a:cubicBezTo>
                      <a:pt x="9057" y="4189"/>
                      <a:pt x="9044" y="4200"/>
                      <a:pt x="9044" y="4218"/>
                    </a:cubicBezTo>
                    <a:cubicBezTo>
                      <a:pt x="9044" y="4240"/>
                      <a:pt x="9036" y="4253"/>
                      <a:pt x="9024" y="4253"/>
                    </a:cubicBezTo>
                    <a:cubicBezTo>
                      <a:pt x="9016" y="4253"/>
                      <a:pt x="9005" y="4246"/>
                      <a:pt x="8995" y="4231"/>
                    </a:cubicBezTo>
                    <a:cubicBezTo>
                      <a:pt x="8978" y="4205"/>
                      <a:pt x="8985" y="4179"/>
                      <a:pt x="8982" y="4179"/>
                    </a:cubicBezTo>
                    <a:lnTo>
                      <a:pt x="8982" y="4179"/>
                    </a:lnTo>
                    <a:cubicBezTo>
                      <a:pt x="8981" y="4179"/>
                      <a:pt x="8978" y="4183"/>
                      <a:pt x="8970" y="4194"/>
                    </a:cubicBezTo>
                    <a:cubicBezTo>
                      <a:pt x="8958" y="4231"/>
                      <a:pt x="8884" y="4280"/>
                      <a:pt x="8909" y="4329"/>
                    </a:cubicBezTo>
                    <a:cubicBezTo>
                      <a:pt x="8942" y="4362"/>
                      <a:pt x="8965" y="4405"/>
                      <a:pt x="8926" y="4405"/>
                    </a:cubicBezTo>
                    <a:cubicBezTo>
                      <a:pt x="8921" y="4405"/>
                      <a:pt x="8915" y="4405"/>
                      <a:pt x="8909" y="4403"/>
                    </a:cubicBezTo>
                    <a:cubicBezTo>
                      <a:pt x="8895" y="4403"/>
                      <a:pt x="8883" y="4404"/>
                      <a:pt x="8872" y="4404"/>
                    </a:cubicBezTo>
                    <a:cubicBezTo>
                      <a:pt x="8847" y="4404"/>
                      <a:pt x="8835" y="4398"/>
                      <a:pt x="8835" y="4354"/>
                    </a:cubicBezTo>
                    <a:cubicBezTo>
                      <a:pt x="8835" y="4297"/>
                      <a:pt x="8856" y="4229"/>
                      <a:pt x="8830" y="4229"/>
                    </a:cubicBezTo>
                    <a:cubicBezTo>
                      <a:pt x="8828" y="4229"/>
                      <a:pt x="8825" y="4230"/>
                      <a:pt x="8822" y="4231"/>
                    </a:cubicBezTo>
                    <a:cubicBezTo>
                      <a:pt x="8773" y="4243"/>
                      <a:pt x="8822" y="4268"/>
                      <a:pt x="8761" y="4280"/>
                    </a:cubicBezTo>
                    <a:cubicBezTo>
                      <a:pt x="8699" y="4292"/>
                      <a:pt x="8699" y="4329"/>
                      <a:pt x="8736" y="4342"/>
                    </a:cubicBezTo>
                    <a:cubicBezTo>
                      <a:pt x="8749" y="4342"/>
                      <a:pt x="8755" y="4340"/>
                      <a:pt x="8757" y="4340"/>
                    </a:cubicBezTo>
                    <a:cubicBezTo>
                      <a:pt x="8761" y="4340"/>
                      <a:pt x="8744" y="4346"/>
                      <a:pt x="8712" y="4379"/>
                    </a:cubicBezTo>
                    <a:cubicBezTo>
                      <a:pt x="8685" y="4405"/>
                      <a:pt x="8658" y="4452"/>
                      <a:pt x="8650" y="4452"/>
                    </a:cubicBezTo>
                    <a:cubicBezTo>
                      <a:pt x="8647" y="4452"/>
                      <a:pt x="8647" y="4445"/>
                      <a:pt x="8650" y="4428"/>
                    </a:cubicBezTo>
                    <a:cubicBezTo>
                      <a:pt x="8675" y="4354"/>
                      <a:pt x="8699" y="4342"/>
                      <a:pt x="8650" y="4317"/>
                    </a:cubicBezTo>
                    <a:cubicBezTo>
                      <a:pt x="8613" y="4280"/>
                      <a:pt x="8514" y="4243"/>
                      <a:pt x="8564" y="4231"/>
                    </a:cubicBezTo>
                    <a:cubicBezTo>
                      <a:pt x="8625" y="4231"/>
                      <a:pt x="8699" y="4231"/>
                      <a:pt x="8625" y="4182"/>
                    </a:cubicBezTo>
                    <a:cubicBezTo>
                      <a:pt x="8588" y="4157"/>
                      <a:pt x="8539" y="4145"/>
                      <a:pt x="8502" y="4145"/>
                    </a:cubicBezTo>
                    <a:cubicBezTo>
                      <a:pt x="8490" y="4141"/>
                      <a:pt x="8481" y="4140"/>
                      <a:pt x="8476" y="4140"/>
                    </a:cubicBezTo>
                    <a:cubicBezTo>
                      <a:pt x="8459" y="4140"/>
                      <a:pt x="8468" y="4154"/>
                      <a:pt x="8477" y="4182"/>
                    </a:cubicBezTo>
                    <a:cubicBezTo>
                      <a:pt x="8490" y="4218"/>
                      <a:pt x="8527" y="4292"/>
                      <a:pt x="8502" y="4292"/>
                    </a:cubicBezTo>
                    <a:cubicBezTo>
                      <a:pt x="8477" y="4305"/>
                      <a:pt x="8453" y="4305"/>
                      <a:pt x="8428" y="4305"/>
                    </a:cubicBezTo>
                    <a:cubicBezTo>
                      <a:pt x="8395" y="4305"/>
                      <a:pt x="8343" y="4344"/>
                      <a:pt x="8375" y="4344"/>
                    </a:cubicBezTo>
                    <a:cubicBezTo>
                      <a:pt x="8379" y="4344"/>
                      <a:pt x="8384" y="4343"/>
                      <a:pt x="8391" y="4342"/>
                    </a:cubicBezTo>
                    <a:cubicBezTo>
                      <a:pt x="8440" y="4342"/>
                      <a:pt x="8473" y="4336"/>
                      <a:pt x="8475" y="4336"/>
                    </a:cubicBezTo>
                    <a:cubicBezTo>
                      <a:pt x="8476" y="4336"/>
                      <a:pt x="8469" y="4338"/>
                      <a:pt x="8453" y="4342"/>
                    </a:cubicBezTo>
                    <a:cubicBezTo>
                      <a:pt x="8416" y="4366"/>
                      <a:pt x="8379" y="4366"/>
                      <a:pt x="8440" y="4391"/>
                    </a:cubicBezTo>
                    <a:cubicBezTo>
                      <a:pt x="8486" y="4406"/>
                      <a:pt x="8508" y="4417"/>
                      <a:pt x="8519" y="4417"/>
                    </a:cubicBezTo>
                    <a:cubicBezTo>
                      <a:pt x="8525" y="4417"/>
                      <a:pt x="8527" y="4413"/>
                      <a:pt x="8527" y="4403"/>
                    </a:cubicBezTo>
                    <a:cubicBezTo>
                      <a:pt x="8527" y="4381"/>
                      <a:pt x="8536" y="4363"/>
                      <a:pt x="8543" y="4363"/>
                    </a:cubicBezTo>
                    <a:cubicBezTo>
                      <a:pt x="8547" y="4363"/>
                      <a:pt x="8551" y="4371"/>
                      <a:pt x="8551" y="4391"/>
                    </a:cubicBezTo>
                    <a:cubicBezTo>
                      <a:pt x="8541" y="4423"/>
                      <a:pt x="8548" y="4482"/>
                      <a:pt x="8535" y="4482"/>
                    </a:cubicBezTo>
                    <a:cubicBezTo>
                      <a:pt x="8533" y="4482"/>
                      <a:pt x="8530" y="4481"/>
                      <a:pt x="8527" y="4477"/>
                    </a:cubicBezTo>
                    <a:cubicBezTo>
                      <a:pt x="8490" y="4453"/>
                      <a:pt x="8465" y="4428"/>
                      <a:pt x="8428" y="4416"/>
                    </a:cubicBezTo>
                    <a:cubicBezTo>
                      <a:pt x="8396" y="4405"/>
                      <a:pt x="8392" y="4349"/>
                      <a:pt x="8368" y="4349"/>
                    </a:cubicBezTo>
                    <a:cubicBezTo>
                      <a:pt x="8364" y="4349"/>
                      <a:pt x="8359" y="4351"/>
                      <a:pt x="8354" y="4354"/>
                    </a:cubicBezTo>
                    <a:cubicBezTo>
                      <a:pt x="8314" y="4374"/>
                      <a:pt x="8274" y="4410"/>
                      <a:pt x="8254" y="4410"/>
                    </a:cubicBezTo>
                    <a:cubicBezTo>
                      <a:pt x="8249" y="4410"/>
                      <a:pt x="8246" y="4408"/>
                      <a:pt x="8243" y="4403"/>
                    </a:cubicBezTo>
                    <a:cubicBezTo>
                      <a:pt x="8243" y="4384"/>
                      <a:pt x="8236" y="4371"/>
                      <a:pt x="8224" y="4371"/>
                    </a:cubicBezTo>
                    <a:cubicBezTo>
                      <a:pt x="8213" y="4371"/>
                      <a:pt x="8199" y="4380"/>
                      <a:pt x="8182" y="4403"/>
                    </a:cubicBezTo>
                    <a:cubicBezTo>
                      <a:pt x="8132" y="4440"/>
                      <a:pt x="8059" y="4465"/>
                      <a:pt x="8071" y="4502"/>
                    </a:cubicBezTo>
                    <a:cubicBezTo>
                      <a:pt x="8071" y="4551"/>
                      <a:pt x="8108" y="4563"/>
                      <a:pt x="8083" y="4576"/>
                    </a:cubicBezTo>
                    <a:cubicBezTo>
                      <a:pt x="8073" y="4596"/>
                      <a:pt x="8054" y="4643"/>
                      <a:pt x="8077" y="4643"/>
                    </a:cubicBezTo>
                    <a:cubicBezTo>
                      <a:pt x="8082" y="4643"/>
                      <a:pt x="8088" y="4641"/>
                      <a:pt x="8095" y="4637"/>
                    </a:cubicBezTo>
                    <a:cubicBezTo>
                      <a:pt x="8152" y="4615"/>
                      <a:pt x="8146" y="4562"/>
                      <a:pt x="8173" y="4562"/>
                    </a:cubicBezTo>
                    <a:cubicBezTo>
                      <a:pt x="8176" y="4562"/>
                      <a:pt x="8178" y="4562"/>
                      <a:pt x="8182" y="4563"/>
                    </a:cubicBezTo>
                    <a:cubicBezTo>
                      <a:pt x="8200" y="4572"/>
                      <a:pt x="8198" y="4607"/>
                      <a:pt x="8219" y="4607"/>
                    </a:cubicBezTo>
                    <a:cubicBezTo>
                      <a:pt x="8227" y="4607"/>
                      <a:pt x="8239" y="4602"/>
                      <a:pt x="8256" y="4588"/>
                    </a:cubicBezTo>
                    <a:cubicBezTo>
                      <a:pt x="8273" y="4575"/>
                      <a:pt x="8286" y="4570"/>
                      <a:pt x="8293" y="4570"/>
                    </a:cubicBezTo>
                    <a:cubicBezTo>
                      <a:pt x="8306" y="4570"/>
                      <a:pt x="8300" y="4589"/>
                      <a:pt x="8268" y="4613"/>
                    </a:cubicBezTo>
                    <a:cubicBezTo>
                      <a:pt x="8231" y="4650"/>
                      <a:pt x="8206" y="4650"/>
                      <a:pt x="8206" y="4699"/>
                    </a:cubicBezTo>
                    <a:cubicBezTo>
                      <a:pt x="8206" y="4741"/>
                      <a:pt x="8216" y="4830"/>
                      <a:pt x="8202" y="4830"/>
                    </a:cubicBezTo>
                    <a:cubicBezTo>
                      <a:pt x="8200" y="4830"/>
                      <a:pt x="8197" y="4827"/>
                      <a:pt x="8194" y="4822"/>
                    </a:cubicBezTo>
                    <a:cubicBezTo>
                      <a:pt x="8163" y="4802"/>
                      <a:pt x="8132" y="4755"/>
                      <a:pt x="8108" y="4755"/>
                    </a:cubicBezTo>
                    <a:cubicBezTo>
                      <a:pt x="8104" y="4755"/>
                      <a:pt x="8099" y="4757"/>
                      <a:pt x="8095" y="4761"/>
                    </a:cubicBezTo>
                    <a:cubicBezTo>
                      <a:pt x="8068" y="4779"/>
                      <a:pt x="8040" y="4832"/>
                      <a:pt x="8033" y="4832"/>
                    </a:cubicBezTo>
                    <a:cubicBezTo>
                      <a:pt x="8031" y="4832"/>
                      <a:pt x="8031" y="4826"/>
                      <a:pt x="8034" y="4810"/>
                    </a:cubicBezTo>
                    <a:cubicBezTo>
                      <a:pt x="8042" y="4768"/>
                      <a:pt x="8039" y="4749"/>
                      <a:pt x="8025" y="4749"/>
                    </a:cubicBezTo>
                    <a:cubicBezTo>
                      <a:pt x="8018" y="4749"/>
                      <a:pt x="8009" y="4753"/>
                      <a:pt x="7997" y="4761"/>
                    </a:cubicBezTo>
                    <a:cubicBezTo>
                      <a:pt x="7980" y="4778"/>
                      <a:pt x="7963" y="4812"/>
                      <a:pt x="7954" y="4812"/>
                    </a:cubicBezTo>
                    <a:cubicBezTo>
                      <a:pt x="7950" y="4812"/>
                      <a:pt x="7948" y="4805"/>
                      <a:pt x="7948" y="4785"/>
                    </a:cubicBezTo>
                    <a:cubicBezTo>
                      <a:pt x="7948" y="4737"/>
                      <a:pt x="7963" y="4667"/>
                      <a:pt x="7958" y="4667"/>
                    </a:cubicBezTo>
                    <a:lnTo>
                      <a:pt x="7958" y="4667"/>
                    </a:lnTo>
                    <a:cubicBezTo>
                      <a:pt x="7956" y="4667"/>
                      <a:pt x="7953" y="4673"/>
                      <a:pt x="7948" y="4687"/>
                    </a:cubicBezTo>
                    <a:cubicBezTo>
                      <a:pt x="7918" y="4726"/>
                      <a:pt x="7904" y="4814"/>
                      <a:pt x="7880" y="4814"/>
                    </a:cubicBezTo>
                    <a:cubicBezTo>
                      <a:pt x="7875" y="4814"/>
                      <a:pt x="7869" y="4809"/>
                      <a:pt x="7861" y="4798"/>
                    </a:cubicBezTo>
                    <a:cubicBezTo>
                      <a:pt x="7837" y="4748"/>
                      <a:pt x="7824" y="4699"/>
                      <a:pt x="7837" y="4637"/>
                    </a:cubicBezTo>
                    <a:cubicBezTo>
                      <a:pt x="7848" y="4604"/>
                      <a:pt x="7909" y="4511"/>
                      <a:pt x="7885" y="4511"/>
                    </a:cubicBezTo>
                    <a:cubicBezTo>
                      <a:pt x="7882" y="4511"/>
                      <a:pt x="7879" y="4512"/>
                      <a:pt x="7874" y="4514"/>
                    </a:cubicBezTo>
                    <a:cubicBezTo>
                      <a:pt x="7824" y="4551"/>
                      <a:pt x="7714" y="4613"/>
                      <a:pt x="7738" y="4637"/>
                    </a:cubicBezTo>
                    <a:cubicBezTo>
                      <a:pt x="7768" y="4667"/>
                      <a:pt x="7815" y="4706"/>
                      <a:pt x="7798" y="4706"/>
                    </a:cubicBezTo>
                    <a:cubicBezTo>
                      <a:pt x="7794" y="4706"/>
                      <a:pt x="7787" y="4704"/>
                      <a:pt x="7775" y="4699"/>
                    </a:cubicBezTo>
                    <a:cubicBezTo>
                      <a:pt x="7747" y="4688"/>
                      <a:pt x="7731" y="4679"/>
                      <a:pt x="7722" y="4679"/>
                    </a:cubicBezTo>
                    <a:cubicBezTo>
                      <a:pt x="7711" y="4679"/>
                      <a:pt x="7708" y="4691"/>
                      <a:pt x="7701" y="4724"/>
                    </a:cubicBezTo>
                    <a:cubicBezTo>
                      <a:pt x="7693" y="4757"/>
                      <a:pt x="7685" y="4773"/>
                      <a:pt x="7677" y="4773"/>
                    </a:cubicBezTo>
                    <a:cubicBezTo>
                      <a:pt x="7672" y="4773"/>
                      <a:pt x="7668" y="4769"/>
                      <a:pt x="7664" y="4761"/>
                    </a:cubicBezTo>
                    <a:cubicBezTo>
                      <a:pt x="7656" y="4737"/>
                      <a:pt x="7659" y="4723"/>
                      <a:pt x="7648" y="4723"/>
                    </a:cubicBezTo>
                    <a:cubicBezTo>
                      <a:pt x="7642" y="4723"/>
                      <a:pt x="7632" y="4727"/>
                      <a:pt x="7615" y="4736"/>
                    </a:cubicBezTo>
                    <a:cubicBezTo>
                      <a:pt x="7582" y="4769"/>
                      <a:pt x="7529" y="4812"/>
                      <a:pt x="7571" y="4812"/>
                    </a:cubicBezTo>
                    <a:cubicBezTo>
                      <a:pt x="7576" y="4812"/>
                      <a:pt x="7582" y="4811"/>
                      <a:pt x="7590" y="4810"/>
                    </a:cubicBezTo>
                    <a:cubicBezTo>
                      <a:pt x="7603" y="4807"/>
                      <a:pt x="7615" y="4806"/>
                      <a:pt x="7626" y="4806"/>
                    </a:cubicBezTo>
                    <a:cubicBezTo>
                      <a:pt x="7673" y="4806"/>
                      <a:pt x="7706" y="4822"/>
                      <a:pt x="7677" y="4822"/>
                    </a:cubicBezTo>
                    <a:cubicBezTo>
                      <a:pt x="7640" y="4822"/>
                      <a:pt x="7627" y="4847"/>
                      <a:pt x="7664" y="4847"/>
                    </a:cubicBezTo>
                    <a:cubicBezTo>
                      <a:pt x="7697" y="4847"/>
                      <a:pt x="7703" y="4825"/>
                      <a:pt x="7706" y="4825"/>
                    </a:cubicBezTo>
                    <a:cubicBezTo>
                      <a:pt x="7708" y="4825"/>
                      <a:pt x="7709" y="4830"/>
                      <a:pt x="7714" y="4847"/>
                    </a:cubicBezTo>
                    <a:cubicBezTo>
                      <a:pt x="7726" y="4896"/>
                      <a:pt x="7726" y="4908"/>
                      <a:pt x="7677" y="4908"/>
                    </a:cubicBezTo>
                    <a:cubicBezTo>
                      <a:pt x="7649" y="4908"/>
                      <a:pt x="7635" y="4867"/>
                      <a:pt x="7609" y="4867"/>
                    </a:cubicBezTo>
                    <a:cubicBezTo>
                      <a:pt x="7600" y="4867"/>
                      <a:pt x="7590" y="4872"/>
                      <a:pt x="7578" y="4884"/>
                    </a:cubicBezTo>
                    <a:cubicBezTo>
                      <a:pt x="7516" y="4945"/>
                      <a:pt x="7516" y="5019"/>
                      <a:pt x="7479" y="5019"/>
                    </a:cubicBezTo>
                    <a:cubicBezTo>
                      <a:pt x="7430" y="5032"/>
                      <a:pt x="7282" y="5044"/>
                      <a:pt x="7332" y="5056"/>
                    </a:cubicBezTo>
                    <a:cubicBezTo>
                      <a:pt x="7362" y="5069"/>
                      <a:pt x="7393" y="5075"/>
                      <a:pt x="7424" y="5075"/>
                    </a:cubicBezTo>
                    <a:cubicBezTo>
                      <a:pt x="7455" y="5075"/>
                      <a:pt x="7486" y="5069"/>
                      <a:pt x="7516" y="5056"/>
                    </a:cubicBezTo>
                    <a:cubicBezTo>
                      <a:pt x="7584" y="5023"/>
                      <a:pt x="7610" y="4968"/>
                      <a:pt x="7652" y="4968"/>
                    </a:cubicBezTo>
                    <a:cubicBezTo>
                      <a:pt x="7656" y="4968"/>
                      <a:pt x="7660" y="4969"/>
                      <a:pt x="7664" y="4970"/>
                    </a:cubicBezTo>
                    <a:cubicBezTo>
                      <a:pt x="7689" y="4976"/>
                      <a:pt x="7701" y="4982"/>
                      <a:pt x="7712" y="4982"/>
                    </a:cubicBezTo>
                    <a:cubicBezTo>
                      <a:pt x="7723" y="4982"/>
                      <a:pt x="7732" y="4976"/>
                      <a:pt x="7750" y="4958"/>
                    </a:cubicBezTo>
                    <a:cubicBezTo>
                      <a:pt x="7764" y="4949"/>
                      <a:pt x="7773" y="4946"/>
                      <a:pt x="7781" y="4946"/>
                    </a:cubicBezTo>
                    <a:cubicBezTo>
                      <a:pt x="7791" y="4946"/>
                      <a:pt x="7800" y="4949"/>
                      <a:pt x="7816" y="4949"/>
                    </a:cubicBezTo>
                    <a:cubicBezTo>
                      <a:pt x="7824" y="4949"/>
                      <a:pt x="7835" y="4948"/>
                      <a:pt x="7849" y="4945"/>
                    </a:cubicBezTo>
                    <a:cubicBezTo>
                      <a:pt x="7898" y="4921"/>
                      <a:pt x="7861" y="4896"/>
                      <a:pt x="7837" y="4859"/>
                    </a:cubicBezTo>
                    <a:cubicBezTo>
                      <a:pt x="7827" y="4849"/>
                      <a:pt x="7825" y="4845"/>
                      <a:pt x="7827" y="4845"/>
                    </a:cubicBezTo>
                    <a:cubicBezTo>
                      <a:pt x="7835" y="4845"/>
                      <a:pt x="7874" y="4872"/>
                      <a:pt x="7874" y="4872"/>
                    </a:cubicBezTo>
                    <a:cubicBezTo>
                      <a:pt x="7874" y="4872"/>
                      <a:pt x="7874" y="4921"/>
                      <a:pt x="7911" y="4921"/>
                    </a:cubicBezTo>
                    <a:cubicBezTo>
                      <a:pt x="7929" y="4911"/>
                      <a:pt x="7976" y="4867"/>
                      <a:pt x="7987" y="4867"/>
                    </a:cubicBezTo>
                    <a:cubicBezTo>
                      <a:pt x="7991" y="4867"/>
                      <a:pt x="7991" y="4872"/>
                      <a:pt x="7985" y="4884"/>
                    </a:cubicBezTo>
                    <a:cubicBezTo>
                      <a:pt x="7972" y="4933"/>
                      <a:pt x="7923" y="4921"/>
                      <a:pt x="7948" y="4958"/>
                    </a:cubicBezTo>
                    <a:cubicBezTo>
                      <a:pt x="7948" y="4982"/>
                      <a:pt x="7935" y="4982"/>
                      <a:pt x="7923" y="4995"/>
                    </a:cubicBezTo>
                    <a:cubicBezTo>
                      <a:pt x="7964" y="4995"/>
                      <a:pt x="8005" y="4984"/>
                      <a:pt x="8017" y="4984"/>
                    </a:cubicBezTo>
                    <a:cubicBezTo>
                      <a:pt x="8023" y="4984"/>
                      <a:pt x="8022" y="4987"/>
                      <a:pt x="8009" y="4995"/>
                    </a:cubicBezTo>
                    <a:cubicBezTo>
                      <a:pt x="7977" y="5016"/>
                      <a:pt x="7900" y="5074"/>
                      <a:pt x="7918" y="5074"/>
                    </a:cubicBezTo>
                    <a:cubicBezTo>
                      <a:pt x="7921" y="5074"/>
                      <a:pt x="7927" y="5072"/>
                      <a:pt x="7935" y="5069"/>
                    </a:cubicBezTo>
                    <a:cubicBezTo>
                      <a:pt x="7985" y="5069"/>
                      <a:pt x="8022" y="5044"/>
                      <a:pt x="8046" y="5019"/>
                    </a:cubicBezTo>
                    <a:cubicBezTo>
                      <a:pt x="8060" y="5009"/>
                      <a:pt x="8074" y="5005"/>
                      <a:pt x="8086" y="5005"/>
                    </a:cubicBezTo>
                    <a:cubicBezTo>
                      <a:pt x="8111" y="5005"/>
                      <a:pt x="8125" y="5021"/>
                      <a:pt x="8109" y="5021"/>
                    </a:cubicBezTo>
                    <a:cubicBezTo>
                      <a:pt x="8106" y="5021"/>
                      <a:pt x="8101" y="5021"/>
                      <a:pt x="8095" y="5019"/>
                    </a:cubicBezTo>
                    <a:cubicBezTo>
                      <a:pt x="8092" y="5018"/>
                      <a:pt x="8088" y="5018"/>
                      <a:pt x="8084" y="5018"/>
                    </a:cubicBezTo>
                    <a:cubicBezTo>
                      <a:pt x="8039" y="5018"/>
                      <a:pt x="7994" y="5082"/>
                      <a:pt x="7960" y="5093"/>
                    </a:cubicBezTo>
                    <a:cubicBezTo>
                      <a:pt x="7923" y="5106"/>
                      <a:pt x="7935" y="5143"/>
                      <a:pt x="7923" y="5167"/>
                    </a:cubicBezTo>
                    <a:cubicBezTo>
                      <a:pt x="7908" y="5182"/>
                      <a:pt x="7894" y="5201"/>
                      <a:pt x="7876" y="5201"/>
                    </a:cubicBezTo>
                    <a:cubicBezTo>
                      <a:pt x="7865" y="5201"/>
                      <a:pt x="7852" y="5192"/>
                      <a:pt x="7837" y="5167"/>
                    </a:cubicBezTo>
                    <a:cubicBezTo>
                      <a:pt x="7817" y="5118"/>
                      <a:pt x="7829" y="5054"/>
                      <a:pt x="7822" y="5054"/>
                    </a:cubicBezTo>
                    <a:cubicBezTo>
                      <a:pt x="7820" y="5054"/>
                      <a:pt x="7817" y="5058"/>
                      <a:pt x="7812" y="5069"/>
                    </a:cubicBezTo>
                    <a:cubicBezTo>
                      <a:pt x="7782" y="5109"/>
                      <a:pt x="7801" y="5181"/>
                      <a:pt x="7796" y="5181"/>
                    </a:cubicBezTo>
                    <a:cubicBezTo>
                      <a:pt x="7795" y="5181"/>
                      <a:pt x="7792" y="5177"/>
                      <a:pt x="7787" y="5167"/>
                    </a:cubicBezTo>
                    <a:cubicBezTo>
                      <a:pt x="7768" y="5138"/>
                      <a:pt x="7756" y="5094"/>
                      <a:pt x="7734" y="5094"/>
                    </a:cubicBezTo>
                    <a:cubicBezTo>
                      <a:pt x="7728" y="5094"/>
                      <a:pt x="7722" y="5098"/>
                      <a:pt x="7714" y="5106"/>
                    </a:cubicBezTo>
                    <a:cubicBezTo>
                      <a:pt x="7677" y="5143"/>
                      <a:pt x="7652" y="5180"/>
                      <a:pt x="7627" y="5217"/>
                    </a:cubicBezTo>
                    <a:cubicBezTo>
                      <a:pt x="7594" y="5250"/>
                      <a:pt x="7561" y="5292"/>
                      <a:pt x="7581" y="5292"/>
                    </a:cubicBezTo>
                    <a:cubicBezTo>
                      <a:pt x="7583" y="5292"/>
                      <a:pt x="7586" y="5292"/>
                      <a:pt x="7590" y="5290"/>
                    </a:cubicBezTo>
                    <a:cubicBezTo>
                      <a:pt x="7636" y="5290"/>
                      <a:pt x="7682" y="5215"/>
                      <a:pt x="7688" y="5215"/>
                    </a:cubicBezTo>
                    <a:cubicBezTo>
                      <a:pt x="7689" y="5215"/>
                      <a:pt x="7689" y="5216"/>
                      <a:pt x="7689" y="5217"/>
                    </a:cubicBezTo>
                    <a:cubicBezTo>
                      <a:pt x="7689" y="5241"/>
                      <a:pt x="7689" y="5266"/>
                      <a:pt x="7714" y="5266"/>
                    </a:cubicBezTo>
                    <a:cubicBezTo>
                      <a:pt x="7750" y="5266"/>
                      <a:pt x="7812" y="5278"/>
                      <a:pt x="7763" y="5278"/>
                    </a:cubicBezTo>
                    <a:cubicBezTo>
                      <a:pt x="7714" y="5278"/>
                      <a:pt x="7677" y="5290"/>
                      <a:pt x="7640" y="5303"/>
                    </a:cubicBezTo>
                    <a:cubicBezTo>
                      <a:pt x="7603" y="5327"/>
                      <a:pt x="7652" y="5352"/>
                      <a:pt x="7714" y="5352"/>
                    </a:cubicBezTo>
                    <a:cubicBezTo>
                      <a:pt x="7720" y="5350"/>
                      <a:pt x="7727" y="5350"/>
                      <a:pt x="7733" y="5350"/>
                    </a:cubicBezTo>
                    <a:cubicBezTo>
                      <a:pt x="7772" y="5350"/>
                      <a:pt x="7796" y="5382"/>
                      <a:pt x="7775" y="5414"/>
                    </a:cubicBezTo>
                    <a:cubicBezTo>
                      <a:pt x="7770" y="5429"/>
                      <a:pt x="7771" y="5436"/>
                      <a:pt x="7771" y="5436"/>
                    </a:cubicBezTo>
                    <a:cubicBezTo>
                      <a:pt x="7770" y="5436"/>
                      <a:pt x="7767" y="5423"/>
                      <a:pt x="7738" y="5401"/>
                    </a:cubicBezTo>
                    <a:cubicBezTo>
                      <a:pt x="7714" y="5377"/>
                      <a:pt x="7701" y="5371"/>
                      <a:pt x="7689" y="5371"/>
                    </a:cubicBezTo>
                    <a:cubicBezTo>
                      <a:pt x="7677" y="5371"/>
                      <a:pt x="7664" y="5377"/>
                      <a:pt x="7640" y="5377"/>
                    </a:cubicBezTo>
                    <a:cubicBezTo>
                      <a:pt x="7603" y="5377"/>
                      <a:pt x="7615" y="5414"/>
                      <a:pt x="7566" y="5438"/>
                    </a:cubicBezTo>
                    <a:cubicBezTo>
                      <a:pt x="7529" y="5451"/>
                      <a:pt x="7442" y="5488"/>
                      <a:pt x="7504" y="5488"/>
                    </a:cubicBezTo>
                    <a:cubicBezTo>
                      <a:pt x="7553" y="5488"/>
                      <a:pt x="7603" y="5471"/>
                      <a:pt x="7641" y="5471"/>
                    </a:cubicBezTo>
                    <a:cubicBezTo>
                      <a:pt x="7660" y="5471"/>
                      <a:pt x="7677" y="5475"/>
                      <a:pt x="7689" y="5488"/>
                    </a:cubicBezTo>
                    <a:cubicBezTo>
                      <a:pt x="7716" y="5506"/>
                      <a:pt x="7730" y="5538"/>
                      <a:pt x="7710" y="5538"/>
                    </a:cubicBezTo>
                    <a:cubicBezTo>
                      <a:pt x="7703" y="5538"/>
                      <a:pt x="7692" y="5534"/>
                      <a:pt x="7677" y="5525"/>
                    </a:cubicBezTo>
                    <a:cubicBezTo>
                      <a:pt x="7650" y="5509"/>
                      <a:pt x="7640" y="5504"/>
                      <a:pt x="7632" y="5504"/>
                    </a:cubicBezTo>
                    <a:cubicBezTo>
                      <a:pt x="7623" y="5504"/>
                      <a:pt x="7618" y="5512"/>
                      <a:pt x="7590" y="5512"/>
                    </a:cubicBezTo>
                    <a:cubicBezTo>
                      <a:pt x="7553" y="5512"/>
                      <a:pt x="7541" y="5525"/>
                      <a:pt x="7566" y="5525"/>
                    </a:cubicBezTo>
                    <a:cubicBezTo>
                      <a:pt x="7595" y="5525"/>
                      <a:pt x="7593" y="5556"/>
                      <a:pt x="7566" y="5556"/>
                    </a:cubicBezTo>
                    <a:cubicBezTo>
                      <a:pt x="7559" y="5556"/>
                      <a:pt x="7551" y="5554"/>
                      <a:pt x="7541" y="5549"/>
                    </a:cubicBezTo>
                    <a:cubicBezTo>
                      <a:pt x="7498" y="5532"/>
                      <a:pt x="7485" y="5509"/>
                      <a:pt x="7465" y="5509"/>
                    </a:cubicBezTo>
                    <a:cubicBezTo>
                      <a:pt x="7456" y="5509"/>
                      <a:pt x="7445" y="5513"/>
                      <a:pt x="7430" y="5525"/>
                    </a:cubicBezTo>
                    <a:cubicBezTo>
                      <a:pt x="7389" y="5557"/>
                      <a:pt x="7386" y="5563"/>
                      <a:pt x="7407" y="5563"/>
                    </a:cubicBezTo>
                    <a:cubicBezTo>
                      <a:pt x="7418" y="5563"/>
                      <a:pt x="7434" y="5562"/>
                      <a:pt x="7455" y="5562"/>
                    </a:cubicBezTo>
                    <a:cubicBezTo>
                      <a:pt x="7504" y="5562"/>
                      <a:pt x="7516" y="5598"/>
                      <a:pt x="7455" y="5598"/>
                    </a:cubicBezTo>
                    <a:cubicBezTo>
                      <a:pt x="7405" y="5598"/>
                      <a:pt x="7356" y="5635"/>
                      <a:pt x="7344" y="5685"/>
                    </a:cubicBezTo>
                    <a:cubicBezTo>
                      <a:pt x="7332" y="5722"/>
                      <a:pt x="7344" y="5709"/>
                      <a:pt x="7356" y="5734"/>
                    </a:cubicBezTo>
                    <a:cubicBezTo>
                      <a:pt x="7369" y="5759"/>
                      <a:pt x="7381" y="5771"/>
                      <a:pt x="7332" y="5771"/>
                    </a:cubicBezTo>
                    <a:cubicBezTo>
                      <a:pt x="7282" y="5771"/>
                      <a:pt x="7282" y="5783"/>
                      <a:pt x="7245" y="5808"/>
                    </a:cubicBezTo>
                    <a:cubicBezTo>
                      <a:pt x="7196" y="5845"/>
                      <a:pt x="7221" y="5870"/>
                      <a:pt x="7245" y="5870"/>
                    </a:cubicBezTo>
                    <a:cubicBezTo>
                      <a:pt x="7258" y="5870"/>
                      <a:pt x="7258" y="5894"/>
                      <a:pt x="7221" y="5894"/>
                    </a:cubicBezTo>
                    <a:cubicBezTo>
                      <a:pt x="7196" y="5894"/>
                      <a:pt x="7171" y="5931"/>
                      <a:pt x="7208" y="5931"/>
                    </a:cubicBezTo>
                    <a:cubicBezTo>
                      <a:pt x="7229" y="5931"/>
                      <a:pt x="7247" y="5923"/>
                      <a:pt x="7255" y="5923"/>
                    </a:cubicBezTo>
                    <a:cubicBezTo>
                      <a:pt x="7261" y="5923"/>
                      <a:pt x="7263" y="5928"/>
                      <a:pt x="7258" y="5943"/>
                    </a:cubicBezTo>
                    <a:cubicBezTo>
                      <a:pt x="7233" y="5980"/>
                      <a:pt x="7208" y="5993"/>
                      <a:pt x="7270" y="5993"/>
                    </a:cubicBezTo>
                    <a:cubicBezTo>
                      <a:pt x="7295" y="5987"/>
                      <a:pt x="7316" y="5984"/>
                      <a:pt x="7336" y="5984"/>
                    </a:cubicBezTo>
                    <a:cubicBezTo>
                      <a:pt x="7356" y="5984"/>
                      <a:pt x="7375" y="5987"/>
                      <a:pt x="7393" y="5993"/>
                    </a:cubicBezTo>
                    <a:cubicBezTo>
                      <a:pt x="7412" y="5999"/>
                      <a:pt x="7409" y="5999"/>
                      <a:pt x="7398" y="5999"/>
                    </a:cubicBezTo>
                    <a:cubicBezTo>
                      <a:pt x="7387" y="5999"/>
                      <a:pt x="7369" y="5999"/>
                      <a:pt x="7356" y="6005"/>
                    </a:cubicBezTo>
                    <a:cubicBezTo>
                      <a:pt x="7336" y="6025"/>
                      <a:pt x="7341" y="6045"/>
                      <a:pt x="7309" y="6045"/>
                    </a:cubicBezTo>
                    <a:cubicBezTo>
                      <a:pt x="7302" y="6045"/>
                      <a:pt x="7294" y="6044"/>
                      <a:pt x="7282" y="6042"/>
                    </a:cubicBezTo>
                    <a:cubicBezTo>
                      <a:pt x="7241" y="6042"/>
                      <a:pt x="7228" y="6037"/>
                      <a:pt x="7216" y="6037"/>
                    </a:cubicBezTo>
                    <a:cubicBezTo>
                      <a:pt x="7210" y="6037"/>
                      <a:pt x="7204" y="6038"/>
                      <a:pt x="7196" y="6042"/>
                    </a:cubicBezTo>
                    <a:cubicBezTo>
                      <a:pt x="7178" y="6048"/>
                      <a:pt x="7162" y="6051"/>
                      <a:pt x="7147" y="6051"/>
                    </a:cubicBezTo>
                    <a:cubicBezTo>
                      <a:pt x="7131" y="6051"/>
                      <a:pt x="7116" y="6048"/>
                      <a:pt x="7097" y="6042"/>
                    </a:cubicBezTo>
                    <a:cubicBezTo>
                      <a:pt x="7048" y="6042"/>
                      <a:pt x="7011" y="6067"/>
                      <a:pt x="7048" y="6067"/>
                    </a:cubicBezTo>
                    <a:cubicBezTo>
                      <a:pt x="7073" y="6079"/>
                      <a:pt x="7122" y="6116"/>
                      <a:pt x="7085" y="6116"/>
                    </a:cubicBezTo>
                    <a:cubicBezTo>
                      <a:pt x="7060" y="6116"/>
                      <a:pt x="6987" y="6141"/>
                      <a:pt x="7048" y="6141"/>
                    </a:cubicBezTo>
                    <a:cubicBezTo>
                      <a:pt x="7097" y="6141"/>
                      <a:pt x="7125" y="6124"/>
                      <a:pt x="7141" y="6124"/>
                    </a:cubicBezTo>
                    <a:cubicBezTo>
                      <a:pt x="7149" y="6124"/>
                      <a:pt x="7155" y="6128"/>
                      <a:pt x="7159" y="6141"/>
                    </a:cubicBezTo>
                    <a:cubicBezTo>
                      <a:pt x="7159" y="6178"/>
                      <a:pt x="7159" y="6178"/>
                      <a:pt x="7122" y="6178"/>
                    </a:cubicBezTo>
                    <a:cubicBezTo>
                      <a:pt x="7085" y="6178"/>
                      <a:pt x="7085" y="6239"/>
                      <a:pt x="7048" y="6264"/>
                    </a:cubicBezTo>
                    <a:cubicBezTo>
                      <a:pt x="7030" y="6276"/>
                      <a:pt x="7036" y="6276"/>
                      <a:pt x="7047" y="6276"/>
                    </a:cubicBezTo>
                    <a:cubicBezTo>
                      <a:pt x="7057" y="6276"/>
                      <a:pt x="7073" y="6276"/>
                      <a:pt x="7073" y="6288"/>
                    </a:cubicBezTo>
                    <a:cubicBezTo>
                      <a:pt x="7073" y="6313"/>
                      <a:pt x="7048" y="6301"/>
                      <a:pt x="7011" y="6325"/>
                    </a:cubicBezTo>
                    <a:cubicBezTo>
                      <a:pt x="6962" y="6338"/>
                      <a:pt x="7036" y="6350"/>
                      <a:pt x="7060" y="6350"/>
                    </a:cubicBezTo>
                    <a:cubicBezTo>
                      <a:pt x="7073" y="6362"/>
                      <a:pt x="7073" y="6362"/>
                      <a:pt x="7036" y="6362"/>
                    </a:cubicBezTo>
                    <a:cubicBezTo>
                      <a:pt x="6987" y="6362"/>
                      <a:pt x="6974" y="6362"/>
                      <a:pt x="6999" y="6424"/>
                    </a:cubicBezTo>
                    <a:cubicBezTo>
                      <a:pt x="7024" y="6461"/>
                      <a:pt x="7048" y="6486"/>
                      <a:pt x="7085" y="6498"/>
                    </a:cubicBezTo>
                    <a:lnTo>
                      <a:pt x="6987" y="6498"/>
                    </a:lnTo>
                    <a:cubicBezTo>
                      <a:pt x="6925" y="6498"/>
                      <a:pt x="6900" y="6498"/>
                      <a:pt x="6863" y="6560"/>
                    </a:cubicBezTo>
                    <a:cubicBezTo>
                      <a:pt x="6843" y="6600"/>
                      <a:pt x="6856" y="6624"/>
                      <a:pt x="6827" y="6624"/>
                    </a:cubicBezTo>
                    <a:cubicBezTo>
                      <a:pt x="6820" y="6624"/>
                      <a:pt x="6812" y="6623"/>
                      <a:pt x="6802" y="6621"/>
                    </a:cubicBezTo>
                    <a:cubicBezTo>
                      <a:pt x="6759" y="6614"/>
                      <a:pt x="6708" y="6607"/>
                      <a:pt x="6682" y="6607"/>
                    </a:cubicBezTo>
                    <a:cubicBezTo>
                      <a:pt x="6663" y="6607"/>
                      <a:pt x="6658" y="6611"/>
                      <a:pt x="6679" y="6621"/>
                    </a:cubicBezTo>
                    <a:cubicBezTo>
                      <a:pt x="6728" y="6646"/>
                      <a:pt x="6777" y="6658"/>
                      <a:pt x="6826" y="6658"/>
                    </a:cubicBezTo>
                    <a:cubicBezTo>
                      <a:pt x="6863" y="6658"/>
                      <a:pt x="6888" y="6597"/>
                      <a:pt x="6937" y="6584"/>
                    </a:cubicBezTo>
                    <a:cubicBezTo>
                      <a:pt x="6973" y="6577"/>
                      <a:pt x="6996" y="6570"/>
                      <a:pt x="7000" y="6570"/>
                    </a:cubicBezTo>
                    <a:cubicBezTo>
                      <a:pt x="7003" y="6570"/>
                      <a:pt x="6995" y="6574"/>
                      <a:pt x="6974" y="6584"/>
                    </a:cubicBezTo>
                    <a:cubicBezTo>
                      <a:pt x="6913" y="6609"/>
                      <a:pt x="6913" y="6670"/>
                      <a:pt x="6888" y="6683"/>
                    </a:cubicBezTo>
                    <a:cubicBezTo>
                      <a:pt x="6851" y="6683"/>
                      <a:pt x="6802" y="6683"/>
                      <a:pt x="6814" y="6720"/>
                    </a:cubicBezTo>
                    <a:cubicBezTo>
                      <a:pt x="6826" y="6757"/>
                      <a:pt x="6863" y="6794"/>
                      <a:pt x="6826" y="6806"/>
                    </a:cubicBezTo>
                    <a:cubicBezTo>
                      <a:pt x="6813" y="6819"/>
                      <a:pt x="6799" y="6829"/>
                      <a:pt x="6786" y="6829"/>
                    </a:cubicBezTo>
                    <a:cubicBezTo>
                      <a:pt x="6775" y="6829"/>
                      <a:pt x="6764" y="6823"/>
                      <a:pt x="6752" y="6806"/>
                    </a:cubicBezTo>
                    <a:cubicBezTo>
                      <a:pt x="6734" y="6788"/>
                      <a:pt x="6710" y="6776"/>
                      <a:pt x="6683" y="6776"/>
                    </a:cubicBezTo>
                    <a:cubicBezTo>
                      <a:pt x="6674" y="6776"/>
                      <a:pt x="6664" y="6778"/>
                      <a:pt x="6654" y="6781"/>
                    </a:cubicBezTo>
                    <a:cubicBezTo>
                      <a:pt x="6605" y="6831"/>
                      <a:pt x="6555" y="6880"/>
                      <a:pt x="6518" y="6941"/>
                    </a:cubicBezTo>
                    <a:cubicBezTo>
                      <a:pt x="6481" y="6978"/>
                      <a:pt x="6444" y="7003"/>
                      <a:pt x="6481" y="7003"/>
                    </a:cubicBezTo>
                    <a:cubicBezTo>
                      <a:pt x="6518" y="7003"/>
                      <a:pt x="6531" y="7028"/>
                      <a:pt x="6506" y="7028"/>
                    </a:cubicBezTo>
                    <a:cubicBezTo>
                      <a:pt x="6469" y="7040"/>
                      <a:pt x="6457" y="7065"/>
                      <a:pt x="6432" y="7077"/>
                    </a:cubicBezTo>
                    <a:cubicBezTo>
                      <a:pt x="6407" y="7077"/>
                      <a:pt x="6334" y="7102"/>
                      <a:pt x="6383" y="7114"/>
                    </a:cubicBezTo>
                    <a:cubicBezTo>
                      <a:pt x="6420" y="7126"/>
                      <a:pt x="6432" y="7126"/>
                      <a:pt x="6432" y="7176"/>
                    </a:cubicBezTo>
                    <a:cubicBezTo>
                      <a:pt x="6432" y="7198"/>
                      <a:pt x="6440" y="7206"/>
                      <a:pt x="6454" y="7206"/>
                    </a:cubicBezTo>
                    <a:cubicBezTo>
                      <a:pt x="6477" y="7206"/>
                      <a:pt x="6516" y="7183"/>
                      <a:pt x="6555" y="7176"/>
                    </a:cubicBezTo>
                    <a:cubicBezTo>
                      <a:pt x="6617" y="7151"/>
                      <a:pt x="6728" y="7151"/>
                      <a:pt x="6715" y="7114"/>
                    </a:cubicBezTo>
                    <a:cubicBezTo>
                      <a:pt x="6715" y="7077"/>
                      <a:pt x="6691" y="7114"/>
                      <a:pt x="6679" y="7065"/>
                    </a:cubicBezTo>
                    <a:cubicBezTo>
                      <a:pt x="6672" y="7032"/>
                      <a:pt x="6672" y="7017"/>
                      <a:pt x="6680" y="7017"/>
                    </a:cubicBezTo>
                    <a:cubicBezTo>
                      <a:pt x="6686" y="7017"/>
                      <a:pt x="6698" y="7029"/>
                      <a:pt x="6715" y="7052"/>
                    </a:cubicBezTo>
                    <a:cubicBezTo>
                      <a:pt x="6765" y="7089"/>
                      <a:pt x="6826" y="7114"/>
                      <a:pt x="6777" y="7114"/>
                    </a:cubicBezTo>
                    <a:cubicBezTo>
                      <a:pt x="6740" y="7126"/>
                      <a:pt x="6777" y="7151"/>
                      <a:pt x="6728" y="7188"/>
                    </a:cubicBezTo>
                    <a:cubicBezTo>
                      <a:pt x="6691" y="7200"/>
                      <a:pt x="6666" y="7225"/>
                      <a:pt x="6642" y="7250"/>
                    </a:cubicBezTo>
                    <a:cubicBezTo>
                      <a:pt x="6628" y="7263"/>
                      <a:pt x="6611" y="7273"/>
                      <a:pt x="6596" y="7273"/>
                    </a:cubicBezTo>
                    <a:cubicBezTo>
                      <a:pt x="6584" y="7273"/>
                      <a:pt x="6573" y="7266"/>
                      <a:pt x="6568" y="7250"/>
                    </a:cubicBezTo>
                    <a:cubicBezTo>
                      <a:pt x="6555" y="7237"/>
                      <a:pt x="6546" y="7231"/>
                      <a:pt x="6538" y="7231"/>
                    </a:cubicBezTo>
                    <a:cubicBezTo>
                      <a:pt x="6531" y="7231"/>
                      <a:pt x="6525" y="7237"/>
                      <a:pt x="6518" y="7250"/>
                    </a:cubicBezTo>
                    <a:cubicBezTo>
                      <a:pt x="6494" y="7274"/>
                      <a:pt x="6469" y="7286"/>
                      <a:pt x="6432" y="7286"/>
                    </a:cubicBezTo>
                    <a:cubicBezTo>
                      <a:pt x="6407" y="7286"/>
                      <a:pt x="6395" y="7274"/>
                      <a:pt x="6383" y="7237"/>
                    </a:cubicBezTo>
                    <a:cubicBezTo>
                      <a:pt x="6374" y="7219"/>
                      <a:pt x="6371" y="7182"/>
                      <a:pt x="6356" y="7182"/>
                    </a:cubicBezTo>
                    <a:cubicBezTo>
                      <a:pt x="6351" y="7182"/>
                      <a:pt x="6344" y="7187"/>
                      <a:pt x="6334" y="7200"/>
                    </a:cubicBezTo>
                    <a:cubicBezTo>
                      <a:pt x="6309" y="7250"/>
                      <a:pt x="6309" y="7311"/>
                      <a:pt x="6272" y="7311"/>
                    </a:cubicBezTo>
                    <a:cubicBezTo>
                      <a:pt x="6223" y="7311"/>
                      <a:pt x="6198" y="7311"/>
                      <a:pt x="6210" y="7250"/>
                    </a:cubicBezTo>
                    <a:cubicBezTo>
                      <a:pt x="6226" y="7202"/>
                      <a:pt x="6227" y="7175"/>
                      <a:pt x="6218" y="7175"/>
                    </a:cubicBezTo>
                    <a:cubicBezTo>
                      <a:pt x="6214" y="7175"/>
                      <a:pt x="6207" y="7183"/>
                      <a:pt x="6198" y="7200"/>
                    </a:cubicBezTo>
                    <a:cubicBezTo>
                      <a:pt x="6186" y="7237"/>
                      <a:pt x="6173" y="7274"/>
                      <a:pt x="6173" y="7311"/>
                    </a:cubicBezTo>
                    <a:cubicBezTo>
                      <a:pt x="6152" y="7354"/>
                      <a:pt x="6196" y="7387"/>
                      <a:pt x="6159" y="7387"/>
                    </a:cubicBezTo>
                    <a:cubicBezTo>
                      <a:pt x="6153" y="7387"/>
                      <a:pt x="6146" y="7387"/>
                      <a:pt x="6136" y="7385"/>
                    </a:cubicBezTo>
                    <a:cubicBezTo>
                      <a:pt x="6110" y="7377"/>
                      <a:pt x="6091" y="7375"/>
                      <a:pt x="6078" y="7375"/>
                    </a:cubicBezTo>
                    <a:cubicBezTo>
                      <a:pt x="6048" y="7375"/>
                      <a:pt x="6043" y="7389"/>
                      <a:pt x="6026" y="7397"/>
                    </a:cubicBezTo>
                    <a:cubicBezTo>
                      <a:pt x="6013" y="7422"/>
                      <a:pt x="6026" y="7447"/>
                      <a:pt x="6038" y="7496"/>
                    </a:cubicBezTo>
                    <a:cubicBezTo>
                      <a:pt x="6044" y="7516"/>
                      <a:pt x="6037" y="7528"/>
                      <a:pt x="6027" y="7528"/>
                    </a:cubicBezTo>
                    <a:cubicBezTo>
                      <a:pt x="6018" y="7528"/>
                      <a:pt x="6007" y="7519"/>
                      <a:pt x="6001" y="7496"/>
                    </a:cubicBezTo>
                    <a:cubicBezTo>
                      <a:pt x="5989" y="7447"/>
                      <a:pt x="6026" y="7422"/>
                      <a:pt x="5989" y="7422"/>
                    </a:cubicBezTo>
                    <a:cubicBezTo>
                      <a:pt x="5979" y="7419"/>
                      <a:pt x="5969" y="7417"/>
                      <a:pt x="5959" y="7417"/>
                    </a:cubicBezTo>
                    <a:cubicBezTo>
                      <a:pt x="5932" y="7417"/>
                      <a:pt x="5905" y="7429"/>
                      <a:pt x="5878" y="7447"/>
                    </a:cubicBezTo>
                    <a:cubicBezTo>
                      <a:pt x="5841" y="7471"/>
                      <a:pt x="5791" y="7447"/>
                      <a:pt x="5791" y="7508"/>
                    </a:cubicBezTo>
                    <a:cubicBezTo>
                      <a:pt x="5791" y="7558"/>
                      <a:pt x="5754" y="7570"/>
                      <a:pt x="5816" y="7570"/>
                    </a:cubicBezTo>
                    <a:cubicBezTo>
                      <a:pt x="5849" y="7570"/>
                      <a:pt x="5871" y="7581"/>
                      <a:pt x="5896" y="7581"/>
                    </a:cubicBezTo>
                    <a:cubicBezTo>
                      <a:pt x="5909" y="7581"/>
                      <a:pt x="5923" y="7578"/>
                      <a:pt x="5939" y="7570"/>
                    </a:cubicBezTo>
                    <a:cubicBezTo>
                      <a:pt x="5979" y="7560"/>
                      <a:pt x="6003" y="7542"/>
                      <a:pt x="6024" y="7542"/>
                    </a:cubicBezTo>
                    <a:cubicBezTo>
                      <a:pt x="6028" y="7542"/>
                      <a:pt x="6033" y="7543"/>
                      <a:pt x="6038" y="7545"/>
                    </a:cubicBezTo>
                    <a:cubicBezTo>
                      <a:pt x="6045" y="7559"/>
                      <a:pt x="6059" y="7569"/>
                      <a:pt x="6074" y="7569"/>
                    </a:cubicBezTo>
                    <a:cubicBezTo>
                      <a:pt x="6087" y="7569"/>
                      <a:pt x="6101" y="7562"/>
                      <a:pt x="6112" y="7545"/>
                    </a:cubicBezTo>
                    <a:cubicBezTo>
                      <a:pt x="6124" y="7527"/>
                      <a:pt x="6139" y="7518"/>
                      <a:pt x="6147" y="7518"/>
                    </a:cubicBezTo>
                    <a:cubicBezTo>
                      <a:pt x="6155" y="7518"/>
                      <a:pt x="6155" y="7527"/>
                      <a:pt x="6136" y="7545"/>
                    </a:cubicBezTo>
                    <a:cubicBezTo>
                      <a:pt x="6120" y="7578"/>
                      <a:pt x="6109" y="7589"/>
                      <a:pt x="6089" y="7589"/>
                    </a:cubicBezTo>
                    <a:cubicBezTo>
                      <a:pt x="6079" y="7589"/>
                      <a:pt x="6067" y="7586"/>
                      <a:pt x="6050" y="7582"/>
                    </a:cubicBezTo>
                    <a:cubicBezTo>
                      <a:pt x="6032" y="7576"/>
                      <a:pt x="6010" y="7573"/>
                      <a:pt x="5989" y="7573"/>
                    </a:cubicBezTo>
                    <a:cubicBezTo>
                      <a:pt x="5967" y="7573"/>
                      <a:pt x="5945" y="7576"/>
                      <a:pt x="5927" y="7582"/>
                    </a:cubicBezTo>
                    <a:cubicBezTo>
                      <a:pt x="5903" y="7606"/>
                      <a:pt x="5875" y="7614"/>
                      <a:pt x="5845" y="7614"/>
                    </a:cubicBezTo>
                    <a:cubicBezTo>
                      <a:pt x="5827" y="7614"/>
                      <a:pt x="5809" y="7611"/>
                      <a:pt x="5791" y="7607"/>
                    </a:cubicBezTo>
                    <a:cubicBezTo>
                      <a:pt x="5764" y="7601"/>
                      <a:pt x="5726" y="7596"/>
                      <a:pt x="5693" y="7596"/>
                    </a:cubicBezTo>
                    <a:cubicBezTo>
                      <a:pt x="5653" y="7596"/>
                      <a:pt x="5619" y="7604"/>
                      <a:pt x="5619" y="7631"/>
                    </a:cubicBezTo>
                    <a:cubicBezTo>
                      <a:pt x="5611" y="7664"/>
                      <a:pt x="5619" y="7664"/>
                      <a:pt x="5640" y="7664"/>
                    </a:cubicBezTo>
                    <a:cubicBezTo>
                      <a:pt x="5650" y="7664"/>
                      <a:pt x="5664" y="7664"/>
                      <a:pt x="5681" y="7668"/>
                    </a:cubicBezTo>
                    <a:cubicBezTo>
                      <a:pt x="5742" y="7681"/>
                      <a:pt x="5791" y="7705"/>
                      <a:pt x="5791" y="7767"/>
                    </a:cubicBezTo>
                    <a:cubicBezTo>
                      <a:pt x="5791" y="7817"/>
                      <a:pt x="5780" y="7867"/>
                      <a:pt x="5769" y="7867"/>
                    </a:cubicBezTo>
                    <a:cubicBezTo>
                      <a:pt x="5764" y="7867"/>
                      <a:pt x="5758" y="7856"/>
                      <a:pt x="5754" y="7829"/>
                    </a:cubicBezTo>
                    <a:cubicBezTo>
                      <a:pt x="5754" y="7755"/>
                      <a:pt x="5767" y="7718"/>
                      <a:pt x="5717" y="7705"/>
                    </a:cubicBezTo>
                    <a:cubicBezTo>
                      <a:pt x="5682" y="7705"/>
                      <a:pt x="5659" y="7697"/>
                      <a:pt x="5646" y="7697"/>
                    </a:cubicBezTo>
                    <a:cubicBezTo>
                      <a:pt x="5636" y="7697"/>
                      <a:pt x="5631" y="7702"/>
                      <a:pt x="5631" y="7718"/>
                    </a:cubicBezTo>
                    <a:cubicBezTo>
                      <a:pt x="5622" y="7756"/>
                      <a:pt x="5620" y="7824"/>
                      <a:pt x="5619" y="7824"/>
                    </a:cubicBezTo>
                    <a:cubicBezTo>
                      <a:pt x="5619" y="7824"/>
                      <a:pt x="5619" y="7818"/>
                      <a:pt x="5619" y="7804"/>
                    </a:cubicBezTo>
                    <a:cubicBezTo>
                      <a:pt x="5607" y="7742"/>
                      <a:pt x="5631" y="7718"/>
                      <a:pt x="5607" y="7681"/>
                    </a:cubicBezTo>
                    <a:cubicBezTo>
                      <a:pt x="5588" y="7653"/>
                      <a:pt x="5598" y="7603"/>
                      <a:pt x="5592" y="7603"/>
                    </a:cubicBezTo>
                    <a:lnTo>
                      <a:pt x="5592" y="7603"/>
                    </a:lnTo>
                    <a:cubicBezTo>
                      <a:pt x="5591" y="7603"/>
                      <a:pt x="5588" y="7608"/>
                      <a:pt x="5582" y="7619"/>
                    </a:cubicBezTo>
                    <a:cubicBezTo>
                      <a:pt x="5557" y="7668"/>
                      <a:pt x="5533" y="7681"/>
                      <a:pt x="5533" y="7718"/>
                    </a:cubicBezTo>
                    <a:cubicBezTo>
                      <a:pt x="5533" y="7755"/>
                      <a:pt x="5508" y="7829"/>
                      <a:pt x="5533" y="7829"/>
                    </a:cubicBezTo>
                    <a:cubicBezTo>
                      <a:pt x="5542" y="7829"/>
                      <a:pt x="5551" y="7849"/>
                      <a:pt x="5545" y="7849"/>
                    </a:cubicBezTo>
                    <a:cubicBezTo>
                      <a:pt x="5543" y="7849"/>
                      <a:pt x="5539" y="7847"/>
                      <a:pt x="5533" y="7841"/>
                    </a:cubicBezTo>
                    <a:cubicBezTo>
                      <a:pt x="5508" y="7816"/>
                      <a:pt x="5496" y="7816"/>
                      <a:pt x="5471" y="7767"/>
                    </a:cubicBezTo>
                    <a:cubicBezTo>
                      <a:pt x="5466" y="7746"/>
                      <a:pt x="5465" y="7739"/>
                      <a:pt x="5463" y="7739"/>
                    </a:cubicBezTo>
                    <a:cubicBezTo>
                      <a:pt x="5460" y="7739"/>
                      <a:pt x="5455" y="7753"/>
                      <a:pt x="5434" y="7767"/>
                    </a:cubicBezTo>
                    <a:cubicBezTo>
                      <a:pt x="5409" y="7779"/>
                      <a:pt x="5422" y="7841"/>
                      <a:pt x="5385" y="7841"/>
                    </a:cubicBezTo>
                    <a:cubicBezTo>
                      <a:pt x="5336" y="7841"/>
                      <a:pt x="5286" y="7878"/>
                      <a:pt x="5286" y="7890"/>
                    </a:cubicBezTo>
                    <a:cubicBezTo>
                      <a:pt x="5286" y="7915"/>
                      <a:pt x="5311" y="7927"/>
                      <a:pt x="5286" y="7952"/>
                    </a:cubicBezTo>
                    <a:cubicBezTo>
                      <a:pt x="5262" y="7976"/>
                      <a:pt x="5274" y="8026"/>
                      <a:pt x="5286" y="8026"/>
                    </a:cubicBezTo>
                    <a:cubicBezTo>
                      <a:pt x="5292" y="8026"/>
                      <a:pt x="5311" y="8023"/>
                      <a:pt x="5331" y="8023"/>
                    </a:cubicBezTo>
                    <a:cubicBezTo>
                      <a:pt x="5351" y="8023"/>
                      <a:pt x="5372" y="8026"/>
                      <a:pt x="5385" y="8038"/>
                    </a:cubicBezTo>
                    <a:cubicBezTo>
                      <a:pt x="5406" y="8059"/>
                      <a:pt x="5446" y="8090"/>
                      <a:pt x="5432" y="8090"/>
                    </a:cubicBezTo>
                    <a:cubicBezTo>
                      <a:pt x="5430" y="8090"/>
                      <a:pt x="5427" y="8089"/>
                      <a:pt x="5422" y="8087"/>
                    </a:cubicBezTo>
                    <a:cubicBezTo>
                      <a:pt x="5412" y="8085"/>
                      <a:pt x="5405" y="8084"/>
                      <a:pt x="5398" y="8084"/>
                    </a:cubicBezTo>
                    <a:cubicBezTo>
                      <a:pt x="5371" y="8084"/>
                      <a:pt x="5365" y="8102"/>
                      <a:pt x="5336" y="8112"/>
                    </a:cubicBezTo>
                    <a:cubicBezTo>
                      <a:pt x="5299" y="8124"/>
                      <a:pt x="5274" y="8174"/>
                      <a:pt x="5286" y="8186"/>
                    </a:cubicBezTo>
                    <a:cubicBezTo>
                      <a:pt x="5311" y="8211"/>
                      <a:pt x="5336" y="8223"/>
                      <a:pt x="5360" y="8235"/>
                    </a:cubicBezTo>
                    <a:cubicBezTo>
                      <a:pt x="5397" y="8235"/>
                      <a:pt x="5434" y="8235"/>
                      <a:pt x="5459" y="8211"/>
                    </a:cubicBezTo>
                    <a:cubicBezTo>
                      <a:pt x="5470" y="8203"/>
                      <a:pt x="5484" y="8200"/>
                      <a:pt x="5496" y="8200"/>
                    </a:cubicBezTo>
                    <a:cubicBezTo>
                      <a:pt x="5525" y="8200"/>
                      <a:pt x="5544" y="8218"/>
                      <a:pt x="5483" y="8235"/>
                    </a:cubicBezTo>
                    <a:cubicBezTo>
                      <a:pt x="5409" y="8248"/>
                      <a:pt x="5446" y="8248"/>
                      <a:pt x="5385" y="8272"/>
                    </a:cubicBezTo>
                    <a:cubicBezTo>
                      <a:pt x="5336" y="8272"/>
                      <a:pt x="5299" y="8309"/>
                      <a:pt x="5274" y="8346"/>
                    </a:cubicBezTo>
                    <a:cubicBezTo>
                      <a:pt x="5262" y="8371"/>
                      <a:pt x="5274" y="8383"/>
                      <a:pt x="5336" y="8395"/>
                    </a:cubicBezTo>
                    <a:cubicBezTo>
                      <a:pt x="5385" y="8408"/>
                      <a:pt x="5434" y="8408"/>
                      <a:pt x="5446" y="8457"/>
                    </a:cubicBezTo>
                    <a:cubicBezTo>
                      <a:pt x="5446" y="8485"/>
                      <a:pt x="5446" y="8535"/>
                      <a:pt x="5435" y="8535"/>
                    </a:cubicBezTo>
                    <a:cubicBezTo>
                      <a:pt x="5432" y="8535"/>
                      <a:pt x="5428" y="8530"/>
                      <a:pt x="5422" y="8519"/>
                    </a:cubicBezTo>
                    <a:cubicBezTo>
                      <a:pt x="5411" y="8475"/>
                      <a:pt x="5419" y="8430"/>
                      <a:pt x="5386" y="8430"/>
                    </a:cubicBezTo>
                    <a:cubicBezTo>
                      <a:pt x="5382" y="8430"/>
                      <a:pt x="5378" y="8431"/>
                      <a:pt x="5372" y="8432"/>
                    </a:cubicBezTo>
                    <a:cubicBezTo>
                      <a:pt x="5323" y="8432"/>
                      <a:pt x="5336" y="8457"/>
                      <a:pt x="5311" y="8482"/>
                    </a:cubicBezTo>
                    <a:cubicBezTo>
                      <a:pt x="5286" y="8519"/>
                      <a:pt x="5286" y="8556"/>
                      <a:pt x="5311" y="8593"/>
                    </a:cubicBezTo>
                    <a:cubicBezTo>
                      <a:pt x="5336" y="8617"/>
                      <a:pt x="5360" y="8617"/>
                      <a:pt x="5397" y="8617"/>
                    </a:cubicBezTo>
                    <a:cubicBezTo>
                      <a:pt x="5422" y="8617"/>
                      <a:pt x="5446" y="8630"/>
                      <a:pt x="5459" y="8642"/>
                    </a:cubicBezTo>
                    <a:cubicBezTo>
                      <a:pt x="5473" y="8656"/>
                      <a:pt x="5488" y="8662"/>
                      <a:pt x="5502" y="8662"/>
                    </a:cubicBezTo>
                    <a:cubicBezTo>
                      <a:pt x="5512" y="8662"/>
                      <a:pt x="5522" y="8659"/>
                      <a:pt x="5533" y="8654"/>
                    </a:cubicBezTo>
                    <a:cubicBezTo>
                      <a:pt x="5570" y="8642"/>
                      <a:pt x="5570" y="8642"/>
                      <a:pt x="5594" y="8593"/>
                    </a:cubicBezTo>
                    <a:cubicBezTo>
                      <a:pt x="5603" y="8556"/>
                      <a:pt x="5612" y="8534"/>
                      <a:pt x="5631" y="8534"/>
                    </a:cubicBezTo>
                    <a:cubicBezTo>
                      <a:pt x="5638" y="8534"/>
                      <a:pt x="5646" y="8537"/>
                      <a:pt x="5656" y="8543"/>
                    </a:cubicBezTo>
                    <a:cubicBezTo>
                      <a:pt x="5656" y="8543"/>
                      <a:pt x="5631" y="8543"/>
                      <a:pt x="5619" y="8580"/>
                    </a:cubicBezTo>
                    <a:cubicBezTo>
                      <a:pt x="5594" y="8642"/>
                      <a:pt x="5557" y="8703"/>
                      <a:pt x="5533" y="8703"/>
                    </a:cubicBezTo>
                    <a:lnTo>
                      <a:pt x="5459" y="8703"/>
                    </a:lnTo>
                    <a:cubicBezTo>
                      <a:pt x="5434" y="8703"/>
                      <a:pt x="5520" y="8740"/>
                      <a:pt x="5545" y="8753"/>
                    </a:cubicBezTo>
                    <a:cubicBezTo>
                      <a:pt x="5559" y="8767"/>
                      <a:pt x="5561" y="8781"/>
                      <a:pt x="5551" y="8781"/>
                    </a:cubicBezTo>
                    <a:cubicBezTo>
                      <a:pt x="5543" y="8781"/>
                      <a:pt x="5529" y="8774"/>
                      <a:pt x="5508" y="8753"/>
                    </a:cubicBezTo>
                    <a:cubicBezTo>
                      <a:pt x="5492" y="8740"/>
                      <a:pt x="5479" y="8735"/>
                      <a:pt x="5471" y="8735"/>
                    </a:cubicBezTo>
                    <a:cubicBezTo>
                      <a:pt x="5455" y="8735"/>
                      <a:pt x="5455" y="8757"/>
                      <a:pt x="5471" y="8790"/>
                    </a:cubicBezTo>
                    <a:cubicBezTo>
                      <a:pt x="5483" y="8851"/>
                      <a:pt x="5533" y="8839"/>
                      <a:pt x="5557" y="8851"/>
                    </a:cubicBezTo>
                    <a:cubicBezTo>
                      <a:pt x="5594" y="8864"/>
                      <a:pt x="5656" y="8888"/>
                      <a:pt x="5594" y="8888"/>
                    </a:cubicBezTo>
                    <a:cubicBezTo>
                      <a:pt x="5557" y="8888"/>
                      <a:pt x="5520" y="8876"/>
                      <a:pt x="5483" y="8864"/>
                    </a:cubicBezTo>
                    <a:cubicBezTo>
                      <a:pt x="5472" y="8864"/>
                      <a:pt x="5457" y="8869"/>
                      <a:pt x="5441" y="8869"/>
                    </a:cubicBezTo>
                    <a:cubicBezTo>
                      <a:pt x="5422" y="8869"/>
                      <a:pt x="5404" y="8861"/>
                      <a:pt x="5397" y="8827"/>
                    </a:cubicBezTo>
                    <a:cubicBezTo>
                      <a:pt x="5378" y="8778"/>
                      <a:pt x="5397" y="8698"/>
                      <a:pt x="5387" y="8698"/>
                    </a:cubicBezTo>
                    <a:cubicBezTo>
                      <a:pt x="5385" y="8698"/>
                      <a:pt x="5380" y="8703"/>
                      <a:pt x="5372" y="8716"/>
                    </a:cubicBezTo>
                    <a:cubicBezTo>
                      <a:pt x="5348" y="8753"/>
                      <a:pt x="5336" y="8802"/>
                      <a:pt x="5336" y="8839"/>
                    </a:cubicBezTo>
                    <a:cubicBezTo>
                      <a:pt x="5336" y="8876"/>
                      <a:pt x="5409" y="8888"/>
                      <a:pt x="5372" y="8913"/>
                    </a:cubicBezTo>
                    <a:cubicBezTo>
                      <a:pt x="5348" y="8925"/>
                      <a:pt x="5336" y="8962"/>
                      <a:pt x="5336" y="8999"/>
                    </a:cubicBezTo>
                    <a:cubicBezTo>
                      <a:pt x="5336" y="9013"/>
                      <a:pt x="5336" y="9023"/>
                      <a:pt x="5342" y="9023"/>
                    </a:cubicBezTo>
                    <a:cubicBezTo>
                      <a:pt x="5347" y="9023"/>
                      <a:pt x="5356" y="9016"/>
                      <a:pt x="5372" y="8999"/>
                    </a:cubicBezTo>
                    <a:cubicBezTo>
                      <a:pt x="5397" y="8975"/>
                      <a:pt x="5413" y="8975"/>
                      <a:pt x="5423" y="8975"/>
                    </a:cubicBezTo>
                    <a:cubicBezTo>
                      <a:pt x="5434" y="8975"/>
                      <a:pt x="5440" y="8975"/>
                      <a:pt x="5446" y="8950"/>
                    </a:cubicBezTo>
                    <a:cubicBezTo>
                      <a:pt x="5454" y="8921"/>
                      <a:pt x="5461" y="8909"/>
                      <a:pt x="5466" y="8909"/>
                    </a:cubicBezTo>
                    <a:cubicBezTo>
                      <a:pt x="5469" y="8909"/>
                      <a:pt x="5471" y="8915"/>
                      <a:pt x="5471" y="8925"/>
                    </a:cubicBezTo>
                    <a:cubicBezTo>
                      <a:pt x="5471" y="8950"/>
                      <a:pt x="5471" y="8962"/>
                      <a:pt x="5508" y="8962"/>
                    </a:cubicBezTo>
                    <a:cubicBezTo>
                      <a:pt x="5520" y="8950"/>
                      <a:pt x="5533" y="8950"/>
                      <a:pt x="5545" y="8938"/>
                    </a:cubicBezTo>
                    <a:cubicBezTo>
                      <a:pt x="5553" y="8929"/>
                      <a:pt x="5567" y="8904"/>
                      <a:pt x="5576" y="8904"/>
                    </a:cubicBezTo>
                    <a:cubicBezTo>
                      <a:pt x="5579" y="8904"/>
                      <a:pt x="5582" y="8909"/>
                      <a:pt x="5582" y="8925"/>
                    </a:cubicBezTo>
                    <a:cubicBezTo>
                      <a:pt x="5582" y="8944"/>
                      <a:pt x="5579" y="8944"/>
                      <a:pt x="5577" y="8944"/>
                    </a:cubicBezTo>
                    <a:cubicBezTo>
                      <a:pt x="5576" y="8944"/>
                      <a:pt x="5576" y="8944"/>
                      <a:pt x="5582" y="8962"/>
                    </a:cubicBezTo>
                    <a:cubicBezTo>
                      <a:pt x="5594" y="8999"/>
                      <a:pt x="5570" y="9011"/>
                      <a:pt x="5545" y="9024"/>
                    </a:cubicBezTo>
                    <a:cubicBezTo>
                      <a:pt x="5508" y="9036"/>
                      <a:pt x="5508" y="9085"/>
                      <a:pt x="5533" y="9110"/>
                    </a:cubicBezTo>
                    <a:cubicBezTo>
                      <a:pt x="5540" y="9125"/>
                      <a:pt x="5557" y="9136"/>
                      <a:pt x="5569" y="9136"/>
                    </a:cubicBezTo>
                    <a:cubicBezTo>
                      <a:pt x="5577" y="9136"/>
                      <a:pt x="5582" y="9132"/>
                      <a:pt x="5582" y="9122"/>
                    </a:cubicBezTo>
                    <a:cubicBezTo>
                      <a:pt x="5585" y="9113"/>
                      <a:pt x="5590" y="9109"/>
                      <a:pt x="5595" y="9109"/>
                    </a:cubicBezTo>
                    <a:cubicBezTo>
                      <a:pt x="5609" y="9109"/>
                      <a:pt x="5621" y="9138"/>
                      <a:pt x="5594" y="9147"/>
                    </a:cubicBezTo>
                    <a:cubicBezTo>
                      <a:pt x="5577" y="9156"/>
                      <a:pt x="5553" y="9164"/>
                      <a:pt x="5532" y="9164"/>
                    </a:cubicBezTo>
                    <a:cubicBezTo>
                      <a:pt x="5523" y="9164"/>
                      <a:pt x="5515" y="9163"/>
                      <a:pt x="5508" y="9159"/>
                    </a:cubicBezTo>
                    <a:cubicBezTo>
                      <a:pt x="5446" y="9159"/>
                      <a:pt x="5434" y="9196"/>
                      <a:pt x="5422" y="9233"/>
                    </a:cubicBezTo>
                    <a:cubicBezTo>
                      <a:pt x="5409" y="9258"/>
                      <a:pt x="5446" y="9283"/>
                      <a:pt x="5471" y="9283"/>
                    </a:cubicBezTo>
                    <a:cubicBezTo>
                      <a:pt x="5496" y="9295"/>
                      <a:pt x="5545" y="9356"/>
                      <a:pt x="5619" y="9393"/>
                    </a:cubicBezTo>
                    <a:cubicBezTo>
                      <a:pt x="5637" y="9404"/>
                      <a:pt x="5651" y="9408"/>
                      <a:pt x="5662" y="9408"/>
                    </a:cubicBezTo>
                    <a:cubicBezTo>
                      <a:pt x="5681" y="9408"/>
                      <a:pt x="5692" y="9399"/>
                      <a:pt x="5702" y="9399"/>
                    </a:cubicBezTo>
                    <a:cubicBezTo>
                      <a:pt x="5707" y="9399"/>
                      <a:pt x="5712" y="9400"/>
                      <a:pt x="5717" y="9406"/>
                    </a:cubicBezTo>
                    <a:cubicBezTo>
                      <a:pt x="5742" y="9430"/>
                      <a:pt x="5767" y="9455"/>
                      <a:pt x="5791" y="9467"/>
                    </a:cubicBezTo>
                    <a:cubicBezTo>
                      <a:pt x="5828" y="9474"/>
                      <a:pt x="5865" y="9477"/>
                      <a:pt x="5902" y="9477"/>
                    </a:cubicBezTo>
                    <a:cubicBezTo>
                      <a:pt x="5939" y="9477"/>
                      <a:pt x="5976" y="9474"/>
                      <a:pt x="6013" y="9467"/>
                    </a:cubicBezTo>
                    <a:cubicBezTo>
                      <a:pt x="6062" y="9430"/>
                      <a:pt x="6223" y="9295"/>
                      <a:pt x="6297" y="9246"/>
                    </a:cubicBezTo>
                    <a:cubicBezTo>
                      <a:pt x="6370" y="9196"/>
                      <a:pt x="6346" y="9159"/>
                      <a:pt x="6420" y="9110"/>
                    </a:cubicBezTo>
                    <a:cubicBezTo>
                      <a:pt x="6506" y="9061"/>
                      <a:pt x="6543" y="9073"/>
                      <a:pt x="6568" y="8999"/>
                    </a:cubicBezTo>
                    <a:cubicBezTo>
                      <a:pt x="6592" y="8925"/>
                      <a:pt x="6592" y="8876"/>
                      <a:pt x="6605" y="8851"/>
                    </a:cubicBezTo>
                    <a:cubicBezTo>
                      <a:pt x="6609" y="8843"/>
                      <a:pt x="6611" y="8838"/>
                      <a:pt x="6614" y="8838"/>
                    </a:cubicBezTo>
                    <a:cubicBezTo>
                      <a:pt x="6619" y="8838"/>
                      <a:pt x="6625" y="8862"/>
                      <a:pt x="6642" y="8938"/>
                    </a:cubicBezTo>
                    <a:cubicBezTo>
                      <a:pt x="6654" y="9048"/>
                      <a:pt x="6728" y="8999"/>
                      <a:pt x="6740" y="9036"/>
                    </a:cubicBezTo>
                    <a:cubicBezTo>
                      <a:pt x="6752" y="9073"/>
                      <a:pt x="6715" y="9048"/>
                      <a:pt x="6740" y="9135"/>
                    </a:cubicBezTo>
                    <a:cubicBezTo>
                      <a:pt x="6765" y="9209"/>
                      <a:pt x="6777" y="9184"/>
                      <a:pt x="6777" y="9258"/>
                    </a:cubicBezTo>
                    <a:cubicBezTo>
                      <a:pt x="6777" y="9332"/>
                      <a:pt x="6900" y="9393"/>
                      <a:pt x="6900" y="9455"/>
                    </a:cubicBezTo>
                    <a:cubicBezTo>
                      <a:pt x="6913" y="9504"/>
                      <a:pt x="6876" y="9529"/>
                      <a:pt x="6900" y="9578"/>
                    </a:cubicBezTo>
                    <a:cubicBezTo>
                      <a:pt x="6937" y="9701"/>
                      <a:pt x="6987" y="9825"/>
                      <a:pt x="7036" y="9948"/>
                    </a:cubicBezTo>
                    <a:cubicBezTo>
                      <a:pt x="7073" y="9973"/>
                      <a:pt x="7159" y="10034"/>
                      <a:pt x="7147" y="10071"/>
                    </a:cubicBezTo>
                    <a:cubicBezTo>
                      <a:pt x="7134" y="10133"/>
                      <a:pt x="7134" y="10194"/>
                      <a:pt x="7134" y="10256"/>
                    </a:cubicBezTo>
                    <a:cubicBezTo>
                      <a:pt x="7147" y="10281"/>
                      <a:pt x="7159" y="10355"/>
                      <a:pt x="7184" y="10416"/>
                    </a:cubicBezTo>
                    <a:cubicBezTo>
                      <a:pt x="7208" y="10478"/>
                      <a:pt x="7147" y="10527"/>
                      <a:pt x="7245" y="10527"/>
                    </a:cubicBezTo>
                    <a:cubicBezTo>
                      <a:pt x="7298" y="10527"/>
                      <a:pt x="7361" y="10541"/>
                      <a:pt x="7407" y="10541"/>
                    </a:cubicBezTo>
                    <a:cubicBezTo>
                      <a:pt x="7446" y="10541"/>
                      <a:pt x="7473" y="10530"/>
                      <a:pt x="7467" y="10490"/>
                    </a:cubicBezTo>
                    <a:cubicBezTo>
                      <a:pt x="7455" y="10404"/>
                      <a:pt x="7442" y="10293"/>
                      <a:pt x="7516" y="10281"/>
                    </a:cubicBezTo>
                    <a:cubicBezTo>
                      <a:pt x="7578" y="10281"/>
                      <a:pt x="7590" y="10231"/>
                      <a:pt x="7652" y="10231"/>
                    </a:cubicBezTo>
                    <a:cubicBezTo>
                      <a:pt x="7698" y="10231"/>
                      <a:pt x="7758" y="10273"/>
                      <a:pt x="7801" y="10273"/>
                    </a:cubicBezTo>
                    <a:cubicBezTo>
                      <a:pt x="7815" y="10273"/>
                      <a:pt x="7828" y="10268"/>
                      <a:pt x="7837" y="10256"/>
                    </a:cubicBezTo>
                    <a:cubicBezTo>
                      <a:pt x="7874" y="10207"/>
                      <a:pt x="7886" y="10133"/>
                      <a:pt x="7911" y="10083"/>
                    </a:cubicBezTo>
                    <a:cubicBezTo>
                      <a:pt x="7960" y="9936"/>
                      <a:pt x="7997" y="9775"/>
                      <a:pt x="8009" y="9603"/>
                    </a:cubicBezTo>
                    <a:cubicBezTo>
                      <a:pt x="8022" y="9529"/>
                      <a:pt x="8009" y="9455"/>
                      <a:pt x="7997" y="9369"/>
                    </a:cubicBezTo>
                    <a:cubicBezTo>
                      <a:pt x="7972" y="9320"/>
                      <a:pt x="7923" y="9270"/>
                      <a:pt x="7997" y="9270"/>
                    </a:cubicBezTo>
                    <a:cubicBezTo>
                      <a:pt x="8083" y="9246"/>
                      <a:pt x="8169" y="9196"/>
                      <a:pt x="8243" y="9135"/>
                    </a:cubicBezTo>
                    <a:cubicBezTo>
                      <a:pt x="8280" y="9098"/>
                      <a:pt x="8268" y="9085"/>
                      <a:pt x="8256" y="9061"/>
                    </a:cubicBezTo>
                    <a:cubicBezTo>
                      <a:pt x="8256" y="9055"/>
                      <a:pt x="8268" y="9055"/>
                      <a:pt x="8286" y="9055"/>
                    </a:cubicBezTo>
                    <a:cubicBezTo>
                      <a:pt x="8305" y="9055"/>
                      <a:pt x="8330" y="9055"/>
                      <a:pt x="8354" y="9048"/>
                    </a:cubicBezTo>
                    <a:cubicBezTo>
                      <a:pt x="8391" y="9036"/>
                      <a:pt x="8440" y="8975"/>
                      <a:pt x="8391" y="8950"/>
                    </a:cubicBezTo>
                    <a:cubicBezTo>
                      <a:pt x="8342" y="8913"/>
                      <a:pt x="8342" y="8925"/>
                      <a:pt x="8391" y="8876"/>
                    </a:cubicBezTo>
                    <a:cubicBezTo>
                      <a:pt x="8440" y="8839"/>
                      <a:pt x="8564" y="8777"/>
                      <a:pt x="8514" y="8716"/>
                    </a:cubicBezTo>
                    <a:cubicBezTo>
                      <a:pt x="8428" y="8617"/>
                      <a:pt x="8342" y="8519"/>
                      <a:pt x="8243" y="8445"/>
                    </a:cubicBezTo>
                    <a:cubicBezTo>
                      <a:pt x="8157" y="8383"/>
                      <a:pt x="8132" y="8383"/>
                      <a:pt x="8120" y="8297"/>
                    </a:cubicBezTo>
                    <a:cubicBezTo>
                      <a:pt x="8108" y="8161"/>
                      <a:pt x="8120" y="8013"/>
                      <a:pt x="8169" y="7866"/>
                    </a:cubicBezTo>
                    <a:cubicBezTo>
                      <a:pt x="8219" y="7742"/>
                      <a:pt x="8231" y="7742"/>
                      <a:pt x="8182" y="7705"/>
                    </a:cubicBezTo>
                    <a:cubicBezTo>
                      <a:pt x="8145" y="7668"/>
                      <a:pt x="8108" y="7656"/>
                      <a:pt x="8169" y="7607"/>
                    </a:cubicBezTo>
                    <a:cubicBezTo>
                      <a:pt x="8243" y="7558"/>
                      <a:pt x="8317" y="7496"/>
                      <a:pt x="8354" y="7422"/>
                    </a:cubicBezTo>
                    <a:cubicBezTo>
                      <a:pt x="8404" y="7348"/>
                      <a:pt x="8465" y="7286"/>
                      <a:pt x="8551" y="7250"/>
                    </a:cubicBezTo>
                    <a:cubicBezTo>
                      <a:pt x="8650" y="7200"/>
                      <a:pt x="8749" y="7126"/>
                      <a:pt x="8835" y="7052"/>
                    </a:cubicBezTo>
                    <a:cubicBezTo>
                      <a:pt x="8896" y="6991"/>
                      <a:pt x="8933" y="6978"/>
                      <a:pt x="8995" y="6917"/>
                    </a:cubicBezTo>
                    <a:cubicBezTo>
                      <a:pt x="9057" y="6880"/>
                      <a:pt x="9094" y="6806"/>
                      <a:pt x="9094" y="6744"/>
                    </a:cubicBezTo>
                    <a:cubicBezTo>
                      <a:pt x="9094" y="6707"/>
                      <a:pt x="9081" y="6707"/>
                      <a:pt x="9032" y="6633"/>
                    </a:cubicBezTo>
                    <a:cubicBezTo>
                      <a:pt x="8995" y="6560"/>
                      <a:pt x="9032" y="6523"/>
                      <a:pt x="9044" y="6498"/>
                    </a:cubicBezTo>
                    <a:cubicBezTo>
                      <a:pt x="9069" y="6486"/>
                      <a:pt x="9217" y="6449"/>
                      <a:pt x="9167" y="6387"/>
                    </a:cubicBezTo>
                    <a:cubicBezTo>
                      <a:pt x="9130" y="6338"/>
                      <a:pt x="9106" y="6301"/>
                      <a:pt x="9204" y="6252"/>
                    </a:cubicBezTo>
                    <a:cubicBezTo>
                      <a:pt x="9303" y="6215"/>
                      <a:pt x="9303" y="6178"/>
                      <a:pt x="9365" y="6128"/>
                    </a:cubicBezTo>
                    <a:cubicBezTo>
                      <a:pt x="9406" y="6101"/>
                      <a:pt x="9428" y="6085"/>
                      <a:pt x="9446" y="6085"/>
                    </a:cubicBezTo>
                    <a:cubicBezTo>
                      <a:pt x="9460" y="6085"/>
                      <a:pt x="9472" y="6094"/>
                      <a:pt x="9488" y="6116"/>
                    </a:cubicBezTo>
                    <a:cubicBezTo>
                      <a:pt x="9515" y="6136"/>
                      <a:pt x="9523" y="6145"/>
                      <a:pt x="9534" y="6145"/>
                    </a:cubicBezTo>
                    <a:cubicBezTo>
                      <a:pt x="9542" y="6145"/>
                      <a:pt x="9552" y="6139"/>
                      <a:pt x="9574" y="6128"/>
                    </a:cubicBezTo>
                    <a:cubicBezTo>
                      <a:pt x="9610" y="6107"/>
                      <a:pt x="9625" y="6094"/>
                      <a:pt x="9650" y="6094"/>
                    </a:cubicBezTo>
                    <a:cubicBezTo>
                      <a:pt x="9669" y="6094"/>
                      <a:pt x="9693" y="6100"/>
                      <a:pt x="9734" y="6116"/>
                    </a:cubicBezTo>
                    <a:lnTo>
                      <a:pt x="9747" y="6116"/>
                    </a:lnTo>
                    <a:cubicBezTo>
                      <a:pt x="9833" y="6153"/>
                      <a:pt x="9919" y="6227"/>
                      <a:pt x="9968" y="6239"/>
                    </a:cubicBezTo>
                    <a:cubicBezTo>
                      <a:pt x="10005" y="6252"/>
                      <a:pt x="9944" y="6399"/>
                      <a:pt x="9993" y="6436"/>
                    </a:cubicBezTo>
                    <a:cubicBezTo>
                      <a:pt x="10042" y="6486"/>
                      <a:pt x="10055" y="6535"/>
                      <a:pt x="10018" y="6535"/>
                    </a:cubicBezTo>
                    <a:cubicBezTo>
                      <a:pt x="9985" y="6535"/>
                      <a:pt x="9957" y="6551"/>
                      <a:pt x="9939" y="6551"/>
                    </a:cubicBezTo>
                    <a:cubicBezTo>
                      <a:pt x="9930" y="6551"/>
                      <a:pt x="9923" y="6547"/>
                      <a:pt x="9919" y="6535"/>
                    </a:cubicBezTo>
                    <a:cubicBezTo>
                      <a:pt x="9919" y="6519"/>
                      <a:pt x="9915" y="6513"/>
                      <a:pt x="9909" y="6513"/>
                    </a:cubicBezTo>
                    <a:cubicBezTo>
                      <a:pt x="9901" y="6513"/>
                      <a:pt x="9889" y="6526"/>
                      <a:pt x="9882" y="6547"/>
                    </a:cubicBezTo>
                    <a:cubicBezTo>
                      <a:pt x="9845" y="6597"/>
                      <a:pt x="9796" y="6646"/>
                      <a:pt x="9759" y="6695"/>
                    </a:cubicBezTo>
                    <a:cubicBezTo>
                      <a:pt x="9710" y="6744"/>
                      <a:pt x="9685" y="6880"/>
                      <a:pt x="9623" y="6892"/>
                    </a:cubicBezTo>
                    <a:cubicBezTo>
                      <a:pt x="9574" y="6905"/>
                      <a:pt x="9537" y="6929"/>
                      <a:pt x="9525" y="6978"/>
                    </a:cubicBezTo>
                    <a:cubicBezTo>
                      <a:pt x="9475" y="7028"/>
                      <a:pt x="9377" y="7102"/>
                      <a:pt x="9315" y="7163"/>
                    </a:cubicBezTo>
                    <a:cubicBezTo>
                      <a:pt x="9266" y="7237"/>
                      <a:pt x="9241" y="7262"/>
                      <a:pt x="9167" y="7262"/>
                    </a:cubicBezTo>
                    <a:cubicBezTo>
                      <a:pt x="9094" y="7262"/>
                      <a:pt x="9167" y="7286"/>
                      <a:pt x="9106" y="7360"/>
                    </a:cubicBezTo>
                    <a:cubicBezTo>
                      <a:pt x="9057" y="7422"/>
                      <a:pt x="9020" y="7422"/>
                      <a:pt x="9057" y="7558"/>
                    </a:cubicBezTo>
                    <a:cubicBezTo>
                      <a:pt x="9081" y="7705"/>
                      <a:pt x="9057" y="7718"/>
                      <a:pt x="9094" y="7792"/>
                    </a:cubicBezTo>
                    <a:cubicBezTo>
                      <a:pt x="9118" y="7853"/>
                      <a:pt x="9180" y="7792"/>
                      <a:pt x="9167" y="7890"/>
                    </a:cubicBezTo>
                    <a:cubicBezTo>
                      <a:pt x="9143" y="8001"/>
                      <a:pt x="9143" y="8223"/>
                      <a:pt x="9118" y="8321"/>
                    </a:cubicBezTo>
                    <a:cubicBezTo>
                      <a:pt x="9094" y="8420"/>
                      <a:pt x="9057" y="8383"/>
                      <a:pt x="9155" y="8420"/>
                    </a:cubicBezTo>
                    <a:cubicBezTo>
                      <a:pt x="9241" y="8457"/>
                      <a:pt x="9303" y="8494"/>
                      <a:pt x="9266" y="8519"/>
                    </a:cubicBezTo>
                    <a:cubicBezTo>
                      <a:pt x="9226" y="8539"/>
                      <a:pt x="9160" y="8617"/>
                      <a:pt x="9179" y="8617"/>
                    </a:cubicBezTo>
                    <a:cubicBezTo>
                      <a:pt x="9183" y="8617"/>
                      <a:pt x="9191" y="8614"/>
                      <a:pt x="9204" y="8605"/>
                    </a:cubicBezTo>
                    <a:cubicBezTo>
                      <a:pt x="9280" y="8572"/>
                      <a:pt x="9309" y="8463"/>
                      <a:pt x="9331" y="8463"/>
                    </a:cubicBezTo>
                    <a:cubicBezTo>
                      <a:pt x="9334" y="8463"/>
                      <a:pt x="9337" y="8465"/>
                      <a:pt x="9340" y="8469"/>
                    </a:cubicBezTo>
                    <a:cubicBezTo>
                      <a:pt x="9365" y="8519"/>
                      <a:pt x="9365" y="8568"/>
                      <a:pt x="9340" y="8617"/>
                    </a:cubicBezTo>
                    <a:cubicBezTo>
                      <a:pt x="9322" y="8644"/>
                      <a:pt x="9298" y="8690"/>
                      <a:pt x="9319" y="8690"/>
                    </a:cubicBezTo>
                    <a:cubicBezTo>
                      <a:pt x="9326" y="8690"/>
                      <a:pt x="9341" y="8683"/>
                      <a:pt x="9365" y="8666"/>
                    </a:cubicBezTo>
                    <a:cubicBezTo>
                      <a:pt x="9419" y="8613"/>
                      <a:pt x="9453" y="8552"/>
                      <a:pt x="9477" y="8552"/>
                    </a:cubicBezTo>
                    <a:cubicBezTo>
                      <a:pt x="9486" y="8552"/>
                      <a:pt x="9493" y="8560"/>
                      <a:pt x="9500" y="8580"/>
                    </a:cubicBezTo>
                    <a:cubicBezTo>
                      <a:pt x="9511" y="8643"/>
                      <a:pt x="9441" y="8697"/>
                      <a:pt x="9472" y="8697"/>
                    </a:cubicBezTo>
                    <a:cubicBezTo>
                      <a:pt x="9478" y="8697"/>
                      <a:pt x="9487" y="8695"/>
                      <a:pt x="9500" y="8691"/>
                    </a:cubicBezTo>
                    <a:cubicBezTo>
                      <a:pt x="9599" y="8691"/>
                      <a:pt x="9710" y="8666"/>
                      <a:pt x="9808" y="8630"/>
                    </a:cubicBezTo>
                    <a:cubicBezTo>
                      <a:pt x="9931" y="8568"/>
                      <a:pt x="10079" y="8519"/>
                      <a:pt x="10215" y="8482"/>
                    </a:cubicBezTo>
                    <a:cubicBezTo>
                      <a:pt x="10326" y="8469"/>
                      <a:pt x="10523" y="8445"/>
                      <a:pt x="10634" y="8420"/>
                    </a:cubicBezTo>
                    <a:lnTo>
                      <a:pt x="10658" y="8420"/>
                    </a:lnTo>
                    <a:cubicBezTo>
                      <a:pt x="10711" y="8413"/>
                      <a:pt x="10750" y="8401"/>
                      <a:pt x="10772" y="8401"/>
                    </a:cubicBezTo>
                    <a:cubicBezTo>
                      <a:pt x="10786" y="8401"/>
                      <a:pt x="10794" y="8406"/>
                      <a:pt x="10794" y="8420"/>
                    </a:cubicBezTo>
                    <a:cubicBezTo>
                      <a:pt x="10794" y="8482"/>
                      <a:pt x="10819" y="8531"/>
                      <a:pt x="10868" y="8556"/>
                    </a:cubicBezTo>
                    <a:cubicBezTo>
                      <a:pt x="10917" y="8593"/>
                      <a:pt x="11127" y="8642"/>
                      <a:pt x="11114" y="8666"/>
                    </a:cubicBezTo>
                    <a:cubicBezTo>
                      <a:pt x="11090" y="8691"/>
                      <a:pt x="11077" y="8716"/>
                      <a:pt x="10991" y="8716"/>
                    </a:cubicBezTo>
                    <a:cubicBezTo>
                      <a:pt x="10892" y="8716"/>
                      <a:pt x="10732" y="8716"/>
                      <a:pt x="10683" y="8777"/>
                    </a:cubicBezTo>
                    <a:cubicBezTo>
                      <a:pt x="10658" y="8802"/>
                      <a:pt x="10646" y="8827"/>
                      <a:pt x="10634" y="8839"/>
                    </a:cubicBezTo>
                    <a:cubicBezTo>
                      <a:pt x="10634" y="8864"/>
                      <a:pt x="10609" y="8888"/>
                      <a:pt x="10584" y="8901"/>
                    </a:cubicBezTo>
                    <a:cubicBezTo>
                      <a:pt x="10437" y="8901"/>
                      <a:pt x="10289" y="8888"/>
                      <a:pt x="10153" y="8864"/>
                    </a:cubicBezTo>
                    <a:cubicBezTo>
                      <a:pt x="10117" y="8857"/>
                      <a:pt x="10081" y="8854"/>
                      <a:pt x="10044" y="8854"/>
                    </a:cubicBezTo>
                    <a:cubicBezTo>
                      <a:pt x="9945" y="8854"/>
                      <a:pt x="9846" y="8877"/>
                      <a:pt x="9747" y="8913"/>
                    </a:cubicBezTo>
                    <a:cubicBezTo>
                      <a:pt x="9710" y="8950"/>
                      <a:pt x="9623" y="9048"/>
                      <a:pt x="9574" y="9048"/>
                    </a:cubicBezTo>
                    <a:cubicBezTo>
                      <a:pt x="9525" y="9061"/>
                      <a:pt x="9475" y="9122"/>
                      <a:pt x="9537" y="9122"/>
                    </a:cubicBezTo>
                    <a:cubicBezTo>
                      <a:pt x="9599" y="9122"/>
                      <a:pt x="9623" y="9159"/>
                      <a:pt x="9611" y="9184"/>
                    </a:cubicBezTo>
                    <a:cubicBezTo>
                      <a:pt x="9586" y="9221"/>
                      <a:pt x="9574" y="9233"/>
                      <a:pt x="9599" y="9283"/>
                    </a:cubicBezTo>
                    <a:cubicBezTo>
                      <a:pt x="9623" y="9332"/>
                      <a:pt x="9599" y="9356"/>
                      <a:pt x="9697" y="9369"/>
                    </a:cubicBezTo>
                    <a:cubicBezTo>
                      <a:pt x="9707" y="9370"/>
                      <a:pt x="9716" y="9371"/>
                      <a:pt x="9725" y="9371"/>
                    </a:cubicBezTo>
                    <a:cubicBezTo>
                      <a:pt x="9774" y="9371"/>
                      <a:pt x="9817" y="9356"/>
                      <a:pt x="9839" y="9356"/>
                    </a:cubicBezTo>
                    <a:cubicBezTo>
                      <a:pt x="9855" y="9356"/>
                      <a:pt x="9860" y="9365"/>
                      <a:pt x="9845" y="9393"/>
                    </a:cubicBezTo>
                    <a:cubicBezTo>
                      <a:pt x="9808" y="9443"/>
                      <a:pt x="9784" y="9492"/>
                      <a:pt x="9771" y="9541"/>
                    </a:cubicBezTo>
                    <a:cubicBezTo>
                      <a:pt x="9771" y="9566"/>
                      <a:pt x="9771" y="9591"/>
                      <a:pt x="9771" y="9615"/>
                    </a:cubicBezTo>
                    <a:cubicBezTo>
                      <a:pt x="9771" y="9689"/>
                      <a:pt x="9771" y="9775"/>
                      <a:pt x="9734" y="9800"/>
                    </a:cubicBezTo>
                    <a:cubicBezTo>
                      <a:pt x="9704" y="9820"/>
                      <a:pt x="9649" y="9899"/>
                      <a:pt x="9596" y="9899"/>
                    </a:cubicBezTo>
                    <a:cubicBezTo>
                      <a:pt x="9584" y="9899"/>
                      <a:pt x="9573" y="9895"/>
                      <a:pt x="9562" y="9886"/>
                    </a:cubicBezTo>
                    <a:cubicBezTo>
                      <a:pt x="9512" y="9837"/>
                      <a:pt x="9426" y="9726"/>
                      <a:pt x="9377" y="9677"/>
                    </a:cubicBezTo>
                    <a:cubicBezTo>
                      <a:pt x="9339" y="9639"/>
                      <a:pt x="9323" y="9623"/>
                      <a:pt x="9296" y="9623"/>
                    </a:cubicBezTo>
                    <a:cubicBezTo>
                      <a:pt x="9287" y="9623"/>
                      <a:pt x="9278" y="9625"/>
                      <a:pt x="9266" y="9628"/>
                    </a:cubicBezTo>
                    <a:cubicBezTo>
                      <a:pt x="9229" y="9640"/>
                      <a:pt x="9143" y="9652"/>
                      <a:pt x="9094" y="9763"/>
                    </a:cubicBezTo>
                    <a:cubicBezTo>
                      <a:pt x="9044" y="9849"/>
                      <a:pt x="9020" y="9936"/>
                      <a:pt x="8995" y="10034"/>
                    </a:cubicBezTo>
                    <a:cubicBezTo>
                      <a:pt x="8995" y="10120"/>
                      <a:pt x="8983" y="10194"/>
                      <a:pt x="8995" y="10281"/>
                    </a:cubicBezTo>
                    <a:cubicBezTo>
                      <a:pt x="8995" y="10330"/>
                      <a:pt x="8995" y="10379"/>
                      <a:pt x="9007" y="10428"/>
                    </a:cubicBezTo>
                    <a:cubicBezTo>
                      <a:pt x="9032" y="10478"/>
                      <a:pt x="9044" y="10527"/>
                      <a:pt x="9032" y="10589"/>
                    </a:cubicBezTo>
                    <a:cubicBezTo>
                      <a:pt x="9032" y="10650"/>
                      <a:pt x="9020" y="10712"/>
                      <a:pt x="9007" y="10712"/>
                    </a:cubicBezTo>
                    <a:cubicBezTo>
                      <a:pt x="8999" y="10712"/>
                      <a:pt x="8969" y="10723"/>
                      <a:pt x="8950" y="10723"/>
                    </a:cubicBezTo>
                    <a:cubicBezTo>
                      <a:pt x="8940" y="10723"/>
                      <a:pt x="8933" y="10720"/>
                      <a:pt x="8933" y="10712"/>
                    </a:cubicBezTo>
                    <a:cubicBezTo>
                      <a:pt x="8933" y="10692"/>
                      <a:pt x="8941" y="10656"/>
                      <a:pt x="8918" y="10656"/>
                    </a:cubicBezTo>
                    <a:cubicBezTo>
                      <a:pt x="8913" y="10656"/>
                      <a:pt x="8906" y="10658"/>
                      <a:pt x="8896" y="10663"/>
                    </a:cubicBezTo>
                    <a:cubicBezTo>
                      <a:pt x="8872" y="10687"/>
                      <a:pt x="8835" y="10700"/>
                      <a:pt x="8810" y="10700"/>
                    </a:cubicBezTo>
                    <a:cubicBezTo>
                      <a:pt x="8804" y="10698"/>
                      <a:pt x="8797" y="10698"/>
                      <a:pt x="8791" y="10698"/>
                    </a:cubicBezTo>
                    <a:cubicBezTo>
                      <a:pt x="8739" y="10698"/>
                      <a:pt x="8699" y="10742"/>
                      <a:pt x="8699" y="10786"/>
                    </a:cubicBezTo>
                    <a:cubicBezTo>
                      <a:pt x="8699" y="10837"/>
                      <a:pt x="8687" y="10864"/>
                      <a:pt x="8672" y="10864"/>
                    </a:cubicBezTo>
                    <a:cubicBezTo>
                      <a:pt x="8665" y="10864"/>
                      <a:pt x="8658" y="10859"/>
                      <a:pt x="8650" y="10847"/>
                    </a:cubicBezTo>
                    <a:cubicBezTo>
                      <a:pt x="8641" y="10834"/>
                      <a:pt x="8635" y="10827"/>
                      <a:pt x="8631" y="10827"/>
                    </a:cubicBezTo>
                    <a:cubicBezTo>
                      <a:pt x="8625" y="10827"/>
                      <a:pt x="8625" y="10846"/>
                      <a:pt x="8625" y="10884"/>
                    </a:cubicBezTo>
                    <a:cubicBezTo>
                      <a:pt x="8625" y="10926"/>
                      <a:pt x="8614" y="10951"/>
                      <a:pt x="8587" y="10951"/>
                    </a:cubicBezTo>
                    <a:cubicBezTo>
                      <a:pt x="8575" y="10951"/>
                      <a:pt x="8559" y="10945"/>
                      <a:pt x="8539" y="10934"/>
                    </a:cubicBezTo>
                    <a:cubicBezTo>
                      <a:pt x="8490" y="10909"/>
                      <a:pt x="8440" y="10860"/>
                      <a:pt x="8416" y="10810"/>
                    </a:cubicBezTo>
                    <a:cubicBezTo>
                      <a:pt x="8391" y="10761"/>
                      <a:pt x="8330" y="10736"/>
                      <a:pt x="8268" y="10736"/>
                    </a:cubicBezTo>
                    <a:cubicBezTo>
                      <a:pt x="8219" y="10749"/>
                      <a:pt x="8009" y="10884"/>
                      <a:pt x="7948" y="10921"/>
                    </a:cubicBezTo>
                    <a:cubicBezTo>
                      <a:pt x="7824" y="10995"/>
                      <a:pt x="7701" y="11045"/>
                      <a:pt x="7566" y="11081"/>
                    </a:cubicBezTo>
                    <a:cubicBezTo>
                      <a:pt x="7479" y="11094"/>
                      <a:pt x="7566" y="11155"/>
                      <a:pt x="7516" y="11155"/>
                    </a:cubicBezTo>
                    <a:lnTo>
                      <a:pt x="7479" y="11155"/>
                    </a:lnTo>
                    <a:cubicBezTo>
                      <a:pt x="7467" y="11155"/>
                      <a:pt x="7455" y="11143"/>
                      <a:pt x="7418" y="11106"/>
                    </a:cubicBezTo>
                    <a:cubicBezTo>
                      <a:pt x="7369" y="11057"/>
                      <a:pt x="7295" y="11020"/>
                      <a:pt x="7307" y="10983"/>
                    </a:cubicBezTo>
                    <a:cubicBezTo>
                      <a:pt x="7318" y="10951"/>
                      <a:pt x="7319" y="10853"/>
                      <a:pt x="7303" y="10853"/>
                    </a:cubicBezTo>
                    <a:cubicBezTo>
                      <a:pt x="7301" y="10853"/>
                      <a:pt x="7298" y="10855"/>
                      <a:pt x="7295" y="10860"/>
                    </a:cubicBezTo>
                    <a:cubicBezTo>
                      <a:pt x="7258" y="10897"/>
                      <a:pt x="7270" y="10995"/>
                      <a:pt x="7245" y="10995"/>
                    </a:cubicBezTo>
                    <a:cubicBezTo>
                      <a:pt x="7208" y="10995"/>
                      <a:pt x="7184" y="10958"/>
                      <a:pt x="7134" y="10946"/>
                    </a:cubicBezTo>
                    <a:cubicBezTo>
                      <a:pt x="7060" y="10958"/>
                      <a:pt x="6999" y="10983"/>
                      <a:pt x="6925" y="11020"/>
                    </a:cubicBezTo>
                    <a:cubicBezTo>
                      <a:pt x="6900" y="11032"/>
                      <a:pt x="6888" y="11081"/>
                      <a:pt x="6814" y="11094"/>
                    </a:cubicBezTo>
                    <a:cubicBezTo>
                      <a:pt x="6785" y="11098"/>
                      <a:pt x="6755" y="11101"/>
                      <a:pt x="6729" y="11101"/>
                    </a:cubicBezTo>
                    <a:cubicBezTo>
                      <a:pt x="6677" y="11101"/>
                      <a:pt x="6642" y="11090"/>
                      <a:pt x="6666" y="11057"/>
                    </a:cubicBezTo>
                    <a:cubicBezTo>
                      <a:pt x="6698" y="11003"/>
                      <a:pt x="6731" y="10968"/>
                      <a:pt x="6690" y="10968"/>
                    </a:cubicBezTo>
                    <a:cubicBezTo>
                      <a:pt x="6683" y="10968"/>
                      <a:pt x="6676" y="10969"/>
                      <a:pt x="6666" y="10971"/>
                    </a:cubicBezTo>
                    <a:cubicBezTo>
                      <a:pt x="6642" y="10971"/>
                      <a:pt x="6609" y="10973"/>
                      <a:pt x="6579" y="10973"/>
                    </a:cubicBezTo>
                    <a:cubicBezTo>
                      <a:pt x="6534" y="10973"/>
                      <a:pt x="6494" y="10968"/>
                      <a:pt x="6494" y="10946"/>
                    </a:cubicBezTo>
                    <a:cubicBezTo>
                      <a:pt x="6481" y="10897"/>
                      <a:pt x="6518" y="10847"/>
                      <a:pt x="6494" y="10786"/>
                    </a:cubicBezTo>
                    <a:cubicBezTo>
                      <a:pt x="6494" y="10773"/>
                      <a:pt x="6494" y="10761"/>
                      <a:pt x="6481" y="10749"/>
                    </a:cubicBezTo>
                    <a:cubicBezTo>
                      <a:pt x="6432" y="10675"/>
                      <a:pt x="6358" y="10663"/>
                      <a:pt x="6346" y="10613"/>
                    </a:cubicBezTo>
                    <a:cubicBezTo>
                      <a:pt x="6346" y="10564"/>
                      <a:pt x="6395" y="10589"/>
                      <a:pt x="6420" y="10527"/>
                    </a:cubicBezTo>
                    <a:cubicBezTo>
                      <a:pt x="6457" y="10478"/>
                      <a:pt x="6407" y="10478"/>
                      <a:pt x="6457" y="10416"/>
                    </a:cubicBezTo>
                    <a:cubicBezTo>
                      <a:pt x="6497" y="10376"/>
                      <a:pt x="6504" y="10304"/>
                      <a:pt x="6512" y="10304"/>
                    </a:cubicBezTo>
                    <a:cubicBezTo>
                      <a:pt x="6514" y="10304"/>
                      <a:pt x="6516" y="10308"/>
                      <a:pt x="6518" y="10318"/>
                    </a:cubicBezTo>
                    <a:cubicBezTo>
                      <a:pt x="6534" y="10342"/>
                      <a:pt x="6540" y="10360"/>
                      <a:pt x="6549" y="10360"/>
                    </a:cubicBezTo>
                    <a:cubicBezTo>
                      <a:pt x="6553" y="10360"/>
                      <a:pt x="6559" y="10355"/>
                      <a:pt x="6568" y="10342"/>
                    </a:cubicBezTo>
                    <a:cubicBezTo>
                      <a:pt x="6592" y="10305"/>
                      <a:pt x="6629" y="10268"/>
                      <a:pt x="6654" y="10244"/>
                    </a:cubicBezTo>
                    <a:cubicBezTo>
                      <a:pt x="6715" y="10194"/>
                      <a:pt x="6740" y="10170"/>
                      <a:pt x="6654" y="10120"/>
                    </a:cubicBezTo>
                    <a:cubicBezTo>
                      <a:pt x="6580" y="10083"/>
                      <a:pt x="6531" y="10083"/>
                      <a:pt x="6531" y="9997"/>
                    </a:cubicBezTo>
                    <a:cubicBezTo>
                      <a:pt x="6518" y="9923"/>
                      <a:pt x="6494" y="9923"/>
                      <a:pt x="6494" y="9886"/>
                    </a:cubicBezTo>
                    <a:cubicBezTo>
                      <a:pt x="6489" y="9867"/>
                      <a:pt x="6502" y="9863"/>
                      <a:pt x="6519" y="9863"/>
                    </a:cubicBezTo>
                    <a:cubicBezTo>
                      <a:pt x="6530" y="9863"/>
                      <a:pt x="6544" y="9864"/>
                      <a:pt x="6555" y="9864"/>
                    </a:cubicBezTo>
                    <a:cubicBezTo>
                      <a:pt x="6569" y="9864"/>
                      <a:pt x="6580" y="9862"/>
                      <a:pt x="6580" y="9849"/>
                    </a:cubicBezTo>
                    <a:cubicBezTo>
                      <a:pt x="6592" y="9788"/>
                      <a:pt x="6592" y="9726"/>
                      <a:pt x="6592" y="9665"/>
                    </a:cubicBezTo>
                    <a:cubicBezTo>
                      <a:pt x="6592" y="9658"/>
                      <a:pt x="6592" y="9656"/>
                      <a:pt x="6590" y="9656"/>
                    </a:cubicBezTo>
                    <a:cubicBezTo>
                      <a:pt x="6584" y="9656"/>
                      <a:pt x="6568" y="9677"/>
                      <a:pt x="6531" y="9677"/>
                    </a:cubicBezTo>
                    <a:cubicBezTo>
                      <a:pt x="6506" y="9677"/>
                      <a:pt x="6488" y="9668"/>
                      <a:pt x="6471" y="9668"/>
                    </a:cubicBezTo>
                    <a:cubicBezTo>
                      <a:pt x="6454" y="9668"/>
                      <a:pt x="6438" y="9677"/>
                      <a:pt x="6420" y="9714"/>
                    </a:cubicBezTo>
                    <a:cubicBezTo>
                      <a:pt x="6395" y="9788"/>
                      <a:pt x="6358" y="9849"/>
                      <a:pt x="6334" y="9849"/>
                    </a:cubicBezTo>
                    <a:lnTo>
                      <a:pt x="6161" y="9849"/>
                    </a:lnTo>
                    <a:cubicBezTo>
                      <a:pt x="6112" y="9862"/>
                      <a:pt x="6038" y="9973"/>
                      <a:pt x="6075" y="9985"/>
                    </a:cubicBezTo>
                    <a:cubicBezTo>
                      <a:pt x="6097" y="9992"/>
                      <a:pt x="6106" y="10004"/>
                      <a:pt x="6121" y="10004"/>
                    </a:cubicBezTo>
                    <a:cubicBezTo>
                      <a:pt x="6130" y="10004"/>
                      <a:pt x="6142" y="9999"/>
                      <a:pt x="6161" y="9985"/>
                    </a:cubicBezTo>
                    <a:cubicBezTo>
                      <a:pt x="6198" y="9948"/>
                      <a:pt x="6210" y="9948"/>
                      <a:pt x="6235" y="9923"/>
                    </a:cubicBezTo>
                    <a:cubicBezTo>
                      <a:pt x="6244" y="9915"/>
                      <a:pt x="6251" y="9910"/>
                      <a:pt x="6257" y="9910"/>
                    </a:cubicBezTo>
                    <a:cubicBezTo>
                      <a:pt x="6268" y="9910"/>
                      <a:pt x="6276" y="9924"/>
                      <a:pt x="6284" y="9948"/>
                    </a:cubicBezTo>
                    <a:cubicBezTo>
                      <a:pt x="6284" y="9979"/>
                      <a:pt x="6311" y="10055"/>
                      <a:pt x="6304" y="10055"/>
                    </a:cubicBezTo>
                    <a:cubicBezTo>
                      <a:pt x="6303" y="10055"/>
                      <a:pt x="6300" y="10052"/>
                      <a:pt x="6297" y="10046"/>
                    </a:cubicBezTo>
                    <a:cubicBezTo>
                      <a:pt x="6267" y="10027"/>
                      <a:pt x="6237" y="9990"/>
                      <a:pt x="6220" y="9990"/>
                    </a:cubicBezTo>
                    <a:cubicBezTo>
                      <a:pt x="6216" y="9990"/>
                      <a:pt x="6213" y="9992"/>
                      <a:pt x="6210" y="9997"/>
                    </a:cubicBezTo>
                    <a:cubicBezTo>
                      <a:pt x="6198" y="10034"/>
                      <a:pt x="6186" y="10059"/>
                      <a:pt x="6173" y="10083"/>
                    </a:cubicBezTo>
                    <a:cubicBezTo>
                      <a:pt x="6173" y="10083"/>
                      <a:pt x="6112" y="10083"/>
                      <a:pt x="6112" y="10059"/>
                    </a:cubicBezTo>
                    <a:cubicBezTo>
                      <a:pt x="6108" y="10052"/>
                      <a:pt x="6107" y="10049"/>
                      <a:pt x="6106" y="10049"/>
                    </a:cubicBezTo>
                    <a:cubicBezTo>
                      <a:pt x="6103" y="10049"/>
                      <a:pt x="6105" y="10066"/>
                      <a:pt x="6087" y="10083"/>
                    </a:cubicBezTo>
                    <a:cubicBezTo>
                      <a:pt x="6084" y="10085"/>
                      <a:pt x="6080" y="10085"/>
                      <a:pt x="6077" y="10085"/>
                    </a:cubicBezTo>
                    <a:cubicBezTo>
                      <a:pt x="6056" y="10085"/>
                      <a:pt x="6044" y="10059"/>
                      <a:pt x="6035" y="10059"/>
                    </a:cubicBezTo>
                    <a:cubicBezTo>
                      <a:pt x="6031" y="10059"/>
                      <a:pt x="6028" y="10062"/>
                      <a:pt x="6026" y="10071"/>
                    </a:cubicBezTo>
                    <a:cubicBezTo>
                      <a:pt x="6001" y="10096"/>
                      <a:pt x="6001" y="10083"/>
                      <a:pt x="6001" y="10194"/>
                    </a:cubicBezTo>
                    <a:cubicBezTo>
                      <a:pt x="6001" y="10281"/>
                      <a:pt x="6013" y="10367"/>
                      <a:pt x="6038" y="10441"/>
                    </a:cubicBezTo>
                    <a:cubicBezTo>
                      <a:pt x="6075" y="10502"/>
                      <a:pt x="6112" y="10465"/>
                      <a:pt x="6124" y="10527"/>
                    </a:cubicBezTo>
                    <a:cubicBezTo>
                      <a:pt x="6136" y="10589"/>
                      <a:pt x="6149" y="10613"/>
                      <a:pt x="6124" y="10650"/>
                    </a:cubicBezTo>
                    <a:cubicBezTo>
                      <a:pt x="6112" y="10687"/>
                      <a:pt x="6050" y="10687"/>
                      <a:pt x="6112" y="10749"/>
                    </a:cubicBezTo>
                    <a:cubicBezTo>
                      <a:pt x="6124" y="10749"/>
                      <a:pt x="6124" y="10749"/>
                      <a:pt x="6124" y="10761"/>
                    </a:cubicBezTo>
                    <a:cubicBezTo>
                      <a:pt x="6173" y="10798"/>
                      <a:pt x="6186" y="10773"/>
                      <a:pt x="6186" y="10847"/>
                    </a:cubicBezTo>
                    <a:cubicBezTo>
                      <a:pt x="6186" y="10921"/>
                      <a:pt x="6124" y="10884"/>
                      <a:pt x="6149" y="10971"/>
                    </a:cubicBezTo>
                    <a:cubicBezTo>
                      <a:pt x="6186" y="11057"/>
                      <a:pt x="6186" y="11057"/>
                      <a:pt x="6186" y="11106"/>
                    </a:cubicBezTo>
                    <a:cubicBezTo>
                      <a:pt x="6186" y="11123"/>
                      <a:pt x="6193" y="11128"/>
                      <a:pt x="6203" y="11128"/>
                    </a:cubicBezTo>
                    <a:cubicBezTo>
                      <a:pt x="6224" y="11128"/>
                      <a:pt x="6260" y="11106"/>
                      <a:pt x="6284" y="11106"/>
                    </a:cubicBezTo>
                    <a:cubicBezTo>
                      <a:pt x="6319" y="11106"/>
                      <a:pt x="6438" y="11244"/>
                      <a:pt x="6425" y="11244"/>
                    </a:cubicBezTo>
                    <a:cubicBezTo>
                      <a:pt x="6424" y="11244"/>
                      <a:pt x="6422" y="11243"/>
                      <a:pt x="6420" y="11242"/>
                    </a:cubicBezTo>
                    <a:cubicBezTo>
                      <a:pt x="6383" y="11217"/>
                      <a:pt x="6346" y="11192"/>
                      <a:pt x="6309" y="11180"/>
                    </a:cubicBezTo>
                    <a:cubicBezTo>
                      <a:pt x="6294" y="11166"/>
                      <a:pt x="6280" y="11160"/>
                      <a:pt x="6263" y="11160"/>
                    </a:cubicBezTo>
                    <a:cubicBezTo>
                      <a:pt x="6251" y="11160"/>
                      <a:pt x="6238" y="11163"/>
                      <a:pt x="6223" y="11168"/>
                    </a:cubicBezTo>
                    <a:cubicBezTo>
                      <a:pt x="6186" y="11168"/>
                      <a:pt x="6124" y="11168"/>
                      <a:pt x="6124" y="11229"/>
                    </a:cubicBezTo>
                    <a:cubicBezTo>
                      <a:pt x="6124" y="11291"/>
                      <a:pt x="6136" y="11303"/>
                      <a:pt x="6087" y="11303"/>
                    </a:cubicBezTo>
                    <a:cubicBezTo>
                      <a:pt x="6026" y="11303"/>
                      <a:pt x="5989" y="11242"/>
                      <a:pt x="5927" y="11242"/>
                    </a:cubicBezTo>
                    <a:cubicBezTo>
                      <a:pt x="5889" y="11234"/>
                      <a:pt x="5843" y="11222"/>
                      <a:pt x="5812" y="11222"/>
                    </a:cubicBezTo>
                    <a:cubicBezTo>
                      <a:pt x="5792" y="11222"/>
                      <a:pt x="5779" y="11227"/>
                      <a:pt x="5779" y="11242"/>
                    </a:cubicBezTo>
                    <a:cubicBezTo>
                      <a:pt x="5779" y="11266"/>
                      <a:pt x="5779" y="11279"/>
                      <a:pt x="5779" y="11303"/>
                    </a:cubicBezTo>
                    <a:cubicBezTo>
                      <a:pt x="5779" y="11316"/>
                      <a:pt x="5779" y="11328"/>
                      <a:pt x="5767" y="11328"/>
                    </a:cubicBezTo>
                    <a:cubicBezTo>
                      <a:pt x="5736" y="11328"/>
                      <a:pt x="5697" y="11285"/>
                      <a:pt x="5670" y="11285"/>
                    </a:cubicBezTo>
                    <a:cubicBezTo>
                      <a:pt x="5665" y="11285"/>
                      <a:pt x="5660" y="11287"/>
                      <a:pt x="5656" y="11291"/>
                    </a:cubicBezTo>
                    <a:cubicBezTo>
                      <a:pt x="5631" y="11303"/>
                      <a:pt x="5619" y="11328"/>
                      <a:pt x="5582" y="11328"/>
                    </a:cubicBezTo>
                    <a:cubicBezTo>
                      <a:pt x="5570" y="11324"/>
                      <a:pt x="5557" y="11322"/>
                      <a:pt x="5545" y="11322"/>
                    </a:cubicBezTo>
                    <a:cubicBezTo>
                      <a:pt x="5519" y="11322"/>
                      <a:pt x="5492" y="11328"/>
                      <a:pt x="5459" y="11328"/>
                    </a:cubicBezTo>
                    <a:cubicBezTo>
                      <a:pt x="5434" y="11365"/>
                      <a:pt x="5397" y="11402"/>
                      <a:pt x="5360" y="11439"/>
                    </a:cubicBezTo>
                    <a:cubicBezTo>
                      <a:pt x="5336" y="11463"/>
                      <a:pt x="5360" y="11476"/>
                      <a:pt x="5397" y="11488"/>
                    </a:cubicBezTo>
                    <a:cubicBezTo>
                      <a:pt x="5420" y="11511"/>
                      <a:pt x="5455" y="11612"/>
                      <a:pt x="5406" y="11612"/>
                    </a:cubicBezTo>
                    <a:cubicBezTo>
                      <a:pt x="5403" y="11612"/>
                      <a:pt x="5400" y="11612"/>
                      <a:pt x="5397" y="11611"/>
                    </a:cubicBezTo>
                    <a:cubicBezTo>
                      <a:pt x="5323" y="11599"/>
                      <a:pt x="5299" y="11611"/>
                      <a:pt x="5299" y="11574"/>
                    </a:cubicBezTo>
                    <a:cubicBezTo>
                      <a:pt x="5308" y="11545"/>
                      <a:pt x="5356" y="11486"/>
                      <a:pt x="5346" y="11486"/>
                    </a:cubicBezTo>
                    <a:cubicBezTo>
                      <a:pt x="5343" y="11486"/>
                      <a:pt x="5336" y="11490"/>
                      <a:pt x="5323" y="11500"/>
                    </a:cubicBezTo>
                    <a:cubicBezTo>
                      <a:pt x="5274" y="11550"/>
                      <a:pt x="5249" y="11537"/>
                      <a:pt x="5212" y="11562"/>
                    </a:cubicBezTo>
                    <a:cubicBezTo>
                      <a:pt x="5163" y="11599"/>
                      <a:pt x="5212" y="11673"/>
                      <a:pt x="5163" y="11698"/>
                    </a:cubicBezTo>
                    <a:cubicBezTo>
                      <a:pt x="5126" y="11735"/>
                      <a:pt x="5126" y="11735"/>
                      <a:pt x="5101" y="11808"/>
                    </a:cubicBezTo>
                    <a:cubicBezTo>
                      <a:pt x="5064" y="11882"/>
                      <a:pt x="5064" y="11833"/>
                      <a:pt x="5064" y="11870"/>
                    </a:cubicBezTo>
                    <a:cubicBezTo>
                      <a:pt x="5052" y="11919"/>
                      <a:pt x="5027" y="11944"/>
                      <a:pt x="5064" y="11944"/>
                    </a:cubicBezTo>
                    <a:cubicBezTo>
                      <a:pt x="5084" y="11944"/>
                      <a:pt x="5135" y="11960"/>
                      <a:pt x="5117" y="11960"/>
                    </a:cubicBezTo>
                    <a:cubicBezTo>
                      <a:pt x="5113" y="11960"/>
                      <a:pt x="5104" y="11959"/>
                      <a:pt x="5089" y="11956"/>
                    </a:cubicBezTo>
                    <a:cubicBezTo>
                      <a:pt x="5064" y="11952"/>
                      <a:pt x="5048" y="11951"/>
                      <a:pt x="5037" y="11951"/>
                    </a:cubicBezTo>
                    <a:cubicBezTo>
                      <a:pt x="5014" y="11951"/>
                      <a:pt x="5011" y="11956"/>
                      <a:pt x="5003" y="11956"/>
                    </a:cubicBezTo>
                    <a:cubicBezTo>
                      <a:pt x="5003" y="11956"/>
                      <a:pt x="5003" y="11956"/>
                      <a:pt x="5003" y="11969"/>
                    </a:cubicBezTo>
                    <a:cubicBezTo>
                      <a:pt x="5003" y="11969"/>
                      <a:pt x="5077" y="11981"/>
                      <a:pt x="5052" y="11981"/>
                    </a:cubicBezTo>
                    <a:lnTo>
                      <a:pt x="4991" y="11981"/>
                    </a:lnTo>
                    <a:cubicBezTo>
                      <a:pt x="4991" y="11981"/>
                      <a:pt x="5027" y="12030"/>
                      <a:pt x="5040" y="12030"/>
                    </a:cubicBezTo>
                    <a:cubicBezTo>
                      <a:pt x="5047" y="12034"/>
                      <a:pt x="5049" y="12035"/>
                      <a:pt x="5047" y="12035"/>
                    </a:cubicBezTo>
                    <a:cubicBezTo>
                      <a:pt x="5044" y="12035"/>
                      <a:pt x="5020" y="12027"/>
                      <a:pt x="5003" y="12018"/>
                    </a:cubicBezTo>
                    <a:cubicBezTo>
                      <a:pt x="4991" y="12012"/>
                      <a:pt x="4972" y="12006"/>
                      <a:pt x="4963" y="12006"/>
                    </a:cubicBezTo>
                    <a:cubicBezTo>
                      <a:pt x="4954" y="12006"/>
                      <a:pt x="4954" y="12012"/>
                      <a:pt x="4978" y="12030"/>
                    </a:cubicBezTo>
                    <a:cubicBezTo>
                      <a:pt x="5010" y="12054"/>
                      <a:pt x="5032" y="12068"/>
                      <a:pt x="5026" y="12068"/>
                    </a:cubicBezTo>
                    <a:cubicBezTo>
                      <a:pt x="5023" y="12068"/>
                      <a:pt x="5012" y="12064"/>
                      <a:pt x="4991" y="12055"/>
                    </a:cubicBezTo>
                    <a:cubicBezTo>
                      <a:pt x="4947" y="12040"/>
                      <a:pt x="4933" y="12034"/>
                      <a:pt x="4930" y="12034"/>
                    </a:cubicBezTo>
                    <a:cubicBezTo>
                      <a:pt x="4927" y="12034"/>
                      <a:pt x="4929" y="12037"/>
                      <a:pt x="4929" y="12043"/>
                    </a:cubicBezTo>
                    <a:cubicBezTo>
                      <a:pt x="4929" y="12055"/>
                      <a:pt x="4991" y="12104"/>
                      <a:pt x="4978" y="12104"/>
                    </a:cubicBezTo>
                    <a:cubicBezTo>
                      <a:pt x="4954" y="12092"/>
                      <a:pt x="4941" y="12080"/>
                      <a:pt x="4917" y="12080"/>
                    </a:cubicBezTo>
                    <a:lnTo>
                      <a:pt x="4867" y="12080"/>
                    </a:lnTo>
                    <a:cubicBezTo>
                      <a:pt x="4855" y="12080"/>
                      <a:pt x="4867" y="12080"/>
                      <a:pt x="4855" y="12092"/>
                    </a:cubicBezTo>
                    <a:cubicBezTo>
                      <a:pt x="4830" y="12104"/>
                      <a:pt x="4793" y="12116"/>
                      <a:pt x="4769" y="12129"/>
                    </a:cubicBezTo>
                    <a:cubicBezTo>
                      <a:pt x="4732" y="12141"/>
                      <a:pt x="4719" y="12190"/>
                      <a:pt x="4695" y="12190"/>
                    </a:cubicBezTo>
                    <a:cubicBezTo>
                      <a:pt x="4682" y="12190"/>
                      <a:pt x="4658" y="12187"/>
                      <a:pt x="4632" y="12187"/>
                    </a:cubicBezTo>
                    <a:cubicBezTo>
                      <a:pt x="4605" y="12187"/>
                      <a:pt x="4578" y="12190"/>
                      <a:pt x="4559" y="12203"/>
                    </a:cubicBezTo>
                    <a:cubicBezTo>
                      <a:pt x="4498" y="12252"/>
                      <a:pt x="4461" y="12326"/>
                      <a:pt x="4448" y="12400"/>
                    </a:cubicBezTo>
                    <a:cubicBezTo>
                      <a:pt x="4448" y="12474"/>
                      <a:pt x="4461" y="12486"/>
                      <a:pt x="4411" y="12535"/>
                    </a:cubicBezTo>
                    <a:cubicBezTo>
                      <a:pt x="4362" y="12585"/>
                      <a:pt x="4301" y="12622"/>
                      <a:pt x="4227" y="12646"/>
                    </a:cubicBezTo>
                    <a:cubicBezTo>
                      <a:pt x="4153" y="12659"/>
                      <a:pt x="4165" y="12708"/>
                      <a:pt x="4153" y="12745"/>
                    </a:cubicBezTo>
                    <a:cubicBezTo>
                      <a:pt x="4140" y="12770"/>
                      <a:pt x="4128" y="12831"/>
                      <a:pt x="4091" y="12831"/>
                    </a:cubicBezTo>
                    <a:cubicBezTo>
                      <a:pt x="4054" y="12831"/>
                      <a:pt x="3857" y="12831"/>
                      <a:pt x="3832" y="12794"/>
                    </a:cubicBezTo>
                    <a:cubicBezTo>
                      <a:pt x="3795" y="12745"/>
                      <a:pt x="3758" y="12708"/>
                      <a:pt x="3709" y="12708"/>
                    </a:cubicBezTo>
                    <a:cubicBezTo>
                      <a:pt x="3686" y="12708"/>
                      <a:pt x="3664" y="12700"/>
                      <a:pt x="3649" y="12700"/>
                    </a:cubicBezTo>
                    <a:cubicBezTo>
                      <a:pt x="3633" y="12700"/>
                      <a:pt x="3628" y="12711"/>
                      <a:pt x="3647" y="12757"/>
                    </a:cubicBezTo>
                    <a:cubicBezTo>
                      <a:pt x="3697" y="12843"/>
                      <a:pt x="3734" y="12979"/>
                      <a:pt x="3746" y="13004"/>
                    </a:cubicBezTo>
                    <a:cubicBezTo>
                      <a:pt x="3758" y="13041"/>
                      <a:pt x="3709" y="13078"/>
                      <a:pt x="3660" y="13078"/>
                    </a:cubicBezTo>
                    <a:cubicBezTo>
                      <a:pt x="3611" y="13078"/>
                      <a:pt x="3537" y="13065"/>
                      <a:pt x="3524" y="13065"/>
                    </a:cubicBezTo>
                    <a:cubicBezTo>
                      <a:pt x="3517" y="13073"/>
                      <a:pt x="3487" y="13085"/>
                      <a:pt x="3458" y="13085"/>
                    </a:cubicBezTo>
                    <a:cubicBezTo>
                      <a:pt x="3440" y="13085"/>
                      <a:pt x="3423" y="13080"/>
                      <a:pt x="3413" y="13065"/>
                    </a:cubicBezTo>
                    <a:cubicBezTo>
                      <a:pt x="3364" y="13028"/>
                      <a:pt x="3315" y="12991"/>
                      <a:pt x="3266" y="12967"/>
                    </a:cubicBezTo>
                    <a:cubicBezTo>
                      <a:pt x="3241" y="12967"/>
                      <a:pt x="3081" y="13065"/>
                      <a:pt x="3019" y="13090"/>
                    </a:cubicBezTo>
                    <a:cubicBezTo>
                      <a:pt x="2945" y="13102"/>
                      <a:pt x="2921" y="13115"/>
                      <a:pt x="2957" y="13139"/>
                    </a:cubicBezTo>
                    <a:cubicBezTo>
                      <a:pt x="3007" y="13151"/>
                      <a:pt x="3031" y="13213"/>
                      <a:pt x="3007" y="13225"/>
                    </a:cubicBezTo>
                    <a:cubicBezTo>
                      <a:pt x="2982" y="13250"/>
                      <a:pt x="2933" y="13262"/>
                      <a:pt x="2957" y="13287"/>
                    </a:cubicBezTo>
                    <a:cubicBezTo>
                      <a:pt x="3019" y="13324"/>
                      <a:pt x="3093" y="13361"/>
                      <a:pt x="3179" y="13386"/>
                    </a:cubicBezTo>
                    <a:cubicBezTo>
                      <a:pt x="3253" y="13398"/>
                      <a:pt x="3401" y="13460"/>
                      <a:pt x="3450" y="13460"/>
                    </a:cubicBezTo>
                    <a:cubicBezTo>
                      <a:pt x="3500" y="13472"/>
                      <a:pt x="3561" y="13509"/>
                      <a:pt x="3598" y="13533"/>
                    </a:cubicBezTo>
                    <a:cubicBezTo>
                      <a:pt x="3660" y="13558"/>
                      <a:pt x="3586" y="13570"/>
                      <a:pt x="3574" y="13583"/>
                    </a:cubicBezTo>
                    <a:cubicBezTo>
                      <a:pt x="3549" y="13632"/>
                      <a:pt x="3549" y="13694"/>
                      <a:pt x="3574" y="13743"/>
                    </a:cubicBezTo>
                    <a:cubicBezTo>
                      <a:pt x="3623" y="13805"/>
                      <a:pt x="3684" y="13854"/>
                      <a:pt x="3758" y="13878"/>
                    </a:cubicBezTo>
                    <a:cubicBezTo>
                      <a:pt x="3795" y="13878"/>
                      <a:pt x="3845" y="13965"/>
                      <a:pt x="3820" y="14014"/>
                    </a:cubicBezTo>
                    <a:cubicBezTo>
                      <a:pt x="3795" y="14076"/>
                      <a:pt x="3771" y="14088"/>
                      <a:pt x="3820" y="14137"/>
                    </a:cubicBezTo>
                    <a:cubicBezTo>
                      <a:pt x="3864" y="14170"/>
                      <a:pt x="3926" y="14318"/>
                      <a:pt x="3915" y="14318"/>
                    </a:cubicBezTo>
                    <a:cubicBezTo>
                      <a:pt x="3913" y="14318"/>
                      <a:pt x="3911" y="14315"/>
                      <a:pt x="3906" y="14310"/>
                    </a:cubicBezTo>
                    <a:cubicBezTo>
                      <a:pt x="3865" y="14269"/>
                      <a:pt x="3833" y="14159"/>
                      <a:pt x="3816" y="14159"/>
                    </a:cubicBezTo>
                    <a:cubicBezTo>
                      <a:pt x="3812" y="14159"/>
                      <a:pt x="3810" y="14164"/>
                      <a:pt x="3808" y="14174"/>
                    </a:cubicBezTo>
                    <a:cubicBezTo>
                      <a:pt x="3795" y="14236"/>
                      <a:pt x="3734" y="14729"/>
                      <a:pt x="3721" y="14803"/>
                    </a:cubicBezTo>
                    <a:cubicBezTo>
                      <a:pt x="3709" y="14852"/>
                      <a:pt x="3684" y="14889"/>
                      <a:pt x="3647" y="14913"/>
                    </a:cubicBezTo>
                    <a:cubicBezTo>
                      <a:pt x="3635" y="14926"/>
                      <a:pt x="3611" y="14926"/>
                      <a:pt x="3586" y="14926"/>
                    </a:cubicBezTo>
                    <a:cubicBezTo>
                      <a:pt x="3535" y="14926"/>
                      <a:pt x="3475" y="14883"/>
                      <a:pt x="3435" y="14883"/>
                    </a:cubicBezTo>
                    <a:cubicBezTo>
                      <a:pt x="3427" y="14883"/>
                      <a:pt x="3420" y="14885"/>
                      <a:pt x="3413" y="14889"/>
                    </a:cubicBezTo>
                    <a:cubicBezTo>
                      <a:pt x="3377" y="14907"/>
                      <a:pt x="3341" y="14918"/>
                      <a:pt x="3300" y="14918"/>
                    </a:cubicBezTo>
                    <a:cubicBezTo>
                      <a:pt x="3285" y="14918"/>
                      <a:pt x="3270" y="14917"/>
                      <a:pt x="3253" y="14913"/>
                    </a:cubicBezTo>
                    <a:cubicBezTo>
                      <a:pt x="3093" y="14889"/>
                      <a:pt x="2933" y="14876"/>
                      <a:pt x="2773" y="14864"/>
                    </a:cubicBezTo>
                    <a:cubicBezTo>
                      <a:pt x="2600" y="14864"/>
                      <a:pt x="2440" y="14840"/>
                      <a:pt x="2267" y="14815"/>
                    </a:cubicBezTo>
                    <a:cubicBezTo>
                      <a:pt x="2258" y="14812"/>
                      <a:pt x="2248" y="14811"/>
                      <a:pt x="2239" y="14811"/>
                    </a:cubicBezTo>
                    <a:cubicBezTo>
                      <a:pt x="2157" y="14811"/>
                      <a:pt x="2105" y="14901"/>
                      <a:pt x="2083" y="14901"/>
                    </a:cubicBezTo>
                    <a:cubicBezTo>
                      <a:pt x="2021" y="14926"/>
                      <a:pt x="1959" y="14963"/>
                      <a:pt x="1898" y="14987"/>
                    </a:cubicBezTo>
                    <a:cubicBezTo>
                      <a:pt x="1849" y="15012"/>
                      <a:pt x="1849" y="15086"/>
                      <a:pt x="1886" y="15123"/>
                    </a:cubicBezTo>
                    <a:cubicBezTo>
                      <a:pt x="1935" y="15185"/>
                      <a:pt x="1959" y="15271"/>
                      <a:pt x="1947" y="15357"/>
                    </a:cubicBezTo>
                    <a:lnTo>
                      <a:pt x="1947" y="15382"/>
                    </a:lnTo>
                    <a:cubicBezTo>
                      <a:pt x="1947" y="15456"/>
                      <a:pt x="1984" y="15554"/>
                      <a:pt x="1984" y="15579"/>
                    </a:cubicBezTo>
                    <a:cubicBezTo>
                      <a:pt x="1972" y="15764"/>
                      <a:pt x="1947" y="15936"/>
                      <a:pt x="1910" y="16096"/>
                    </a:cubicBezTo>
                    <a:cubicBezTo>
                      <a:pt x="1886" y="16183"/>
                      <a:pt x="1861" y="16269"/>
                      <a:pt x="1836" y="16343"/>
                    </a:cubicBezTo>
                    <a:cubicBezTo>
                      <a:pt x="1836" y="16387"/>
                      <a:pt x="1866" y="16533"/>
                      <a:pt x="1881" y="16533"/>
                    </a:cubicBezTo>
                    <a:cubicBezTo>
                      <a:pt x="1883" y="16533"/>
                      <a:pt x="1884" y="16531"/>
                      <a:pt x="1886" y="16528"/>
                    </a:cubicBezTo>
                    <a:cubicBezTo>
                      <a:pt x="1888" y="16518"/>
                      <a:pt x="1892" y="16514"/>
                      <a:pt x="1898" y="16514"/>
                    </a:cubicBezTo>
                    <a:cubicBezTo>
                      <a:pt x="1922" y="16514"/>
                      <a:pt x="1969" y="16593"/>
                      <a:pt x="1959" y="16663"/>
                    </a:cubicBezTo>
                    <a:cubicBezTo>
                      <a:pt x="1947" y="16762"/>
                      <a:pt x="1922" y="16971"/>
                      <a:pt x="1959" y="16983"/>
                    </a:cubicBezTo>
                    <a:cubicBezTo>
                      <a:pt x="1983" y="16991"/>
                      <a:pt x="2046" y="17014"/>
                      <a:pt x="2110" y="17014"/>
                    </a:cubicBezTo>
                    <a:cubicBezTo>
                      <a:pt x="2148" y="17014"/>
                      <a:pt x="2186" y="17006"/>
                      <a:pt x="2218" y="16983"/>
                    </a:cubicBezTo>
                    <a:cubicBezTo>
                      <a:pt x="2243" y="16959"/>
                      <a:pt x="2267" y="16946"/>
                      <a:pt x="2280" y="16934"/>
                    </a:cubicBezTo>
                    <a:cubicBezTo>
                      <a:pt x="2307" y="16921"/>
                      <a:pt x="2334" y="16911"/>
                      <a:pt x="2359" y="16911"/>
                    </a:cubicBezTo>
                    <a:cubicBezTo>
                      <a:pt x="2379" y="16911"/>
                      <a:pt x="2399" y="16917"/>
                      <a:pt x="2415" y="16934"/>
                    </a:cubicBezTo>
                    <a:cubicBezTo>
                      <a:pt x="2452" y="16971"/>
                      <a:pt x="2625" y="17291"/>
                      <a:pt x="2674" y="17316"/>
                    </a:cubicBezTo>
                    <a:cubicBezTo>
                      <a:pt x="2697" y="17324"/>
                      <a:pt x="2719" y="17336"/>
                      <a:pt x="2739" y="17336"/>
                    </a:cubicBezTo>
                    <a:cubicBezTo>
                      <a:pt x="2751" y="17336"/>
                      <a:pt x="2763" y="17331"/>
                      <a:pt x="2773" y="17316"/>
                    </a:cubicBezTo>
                    <a:cubicBezTo>
                      <a:pt x="2810" y="17291"/>
                      <a:pt x="2822" y="17193"/>
                      <a:pt x="2871" y="17181"/>
                    </a:cubicBezTo>
                    <a:cubicBezTo>
                      <a:pt x="2957" y="17144"/>
                      <a:pt x="3044" y="17119"/>
                      <a:pt x="3130" y="17107"/>
                    </a:cubicBezTo>
                    <a:cubicBezTo>
                      <a:pt x="3163" y="17110"/>
                      <a:pt x="3195" y="17111"/>
                      <a:pt x="3227" y="17111"/>
                    </a:cubicBezTo>
                    <a:cubicBezTo>
                      <a:pt x="3314" y="17111"/>
                      <a:pt x="3397" y="17100"/>
                      <a:pt x="3487" y="17082"/>
                    </a:cubicBezTo>
                    <a:cubicBezTo>
                      <a:pt x="3561" y="17057"/>
                      <a:pt x="3611" y="17033"/>
                      <a:pt x="3623" y="16971"/>
                    </a:cubicBezTo>
                    <a:cubicBezTo>
                      <a:pt x="3635" y="16910"/>
                      <a:pt x="3845" y="16848"/>
                      <a:pt x="3869" y="16762"/>
                    </a:cubicBezTo>
                    <a:cubicBezTo>
                      <a:pt x="3894" y="16675"/>
                      <a:pt x="3968" y="16528"/>
                      <a:pt x="4042" y="16491"/>
                    </a:cubicBezTo>
                    <a:cubicBezTo>
                      <a:pt x="4103" y="16454"/>
                      <a:pt x="4103" y="16429"/>
                      <a:pt x="4079" y="16380"/>
                    </a:cubicBezTo>
                    <a:cubicBezTo>
                      <a:pt x="4042" y="16330"/>
                      <a:pt x="3956" y="16244"/>
                      <a:pt x="4005" y="16158"/>
                    </a:cubicBezTo>
                    <a:cubicBezTo>
                      <a:pt x="4054" y="16047"/>
                      <a:pt x="4116" y="15948"/>
                      <a:pt x="4190" y="15862"/>
                    </a:cubicBezTo>
                    <a:cubicBezTo>
                      <a:pt x="4227" y="15825"/>
                      <a:pt x="4239" y="15776"/>
                      <a:pt x="4251" y="15727"/>
                    </a:cubicBezTo>
                    <a:cubicBezTo>
                      <a:pt x="4251" y="15702"/>
                      <a:pt x="4510" y="15616"/>
                      <a:pt x="4584" y="15566"/>
                    </a:cubicBezTo>
                    <a:cubicBezTo>
                      <a:pt x="4658" y="15505"/>
                      <a:pt x="4855" y="15406"/>
                      <a:pt x="4830" y="15308"/>
                    </a:cubicBezTo>
                    <a:cubicBezTo>
                      <a:pt x="4830" y="15283"/>
                      <a:pt x="4818" y="15258"/>
                      <a:pt x="4806" y="15221"/>
                    </a:cubicBezTo>
                    <a:cubicBezTo>
                      <a:pt x="4781" y="15160"/>
                      <a:pt x="4769" y="15086"/>
                      <a:pt x="4781" y="15024"/>
                    </a:cubicBezTo>
                    <a:cubicBezTo>
                      <a:pt x="4818" y="14950"/>
                      <a:pt x="4880" y="14852"/>
                      <a:pt x="4966" y="14827"/>
                    </a:cubicBezTo>
                    <a:cubicBezTo>
                      <a:pt x="4980" y="14825"/>
                      <a:pt x="4993" y="14824"/>
                      <a:pt x="5005" y="14824"/>
                    </a:cubicBezTo>
                    <a:cubicBezTo>
                      <a:pt x="5056" y="14824"/>
                      <a:pt x="5093" y="14842"/>
                      <a:pt x="5163" y="14852"/>
                    </a:cubicBezTo>
                    <a:cubicBezTo>
                      <a:pt x="5262" y="14876"/>
                      <a:pt x="5348" y="14987"/>
                      <a:pt x="5459" y="14987"/>
                    </a:cubicBezTo>
                    <a:cubicBezTo>
                      <a:pt x="5570" y="14975"/>
                      <a:pt x="5668" y="14913"/>
                      <a:pt x="5742" y="14840"/>
                    </a:cubicBezTo>
                    <a:cubicBezTo>
                      <a:pt x="5779" y="14815"/>
                      <a:pt x="5828" y="14778"/>
                      <a:pt x="5878" y="14766"/>
                    </a:cubicBezTo>
                    <a:cubicBezTo>
                      <a:pt x="5939" y="14741"/>
                      <a:pt x="6001" y="14704"/>
                      <a:pt x="6050" y="14667"/>
                    </a:cubicBezTo>
                    <a:cubicBezTo>
                      <a:pt x="6112" y="14605"/>
                      <a:pt x="6124" y="14556"/>
                      <a:pt x="6198" y="14544"/>
                    </a:cubicBezTo>
                    <a:cubicBezTo>
                      <a:pt x="6272" y="14544"/>
                      <a:pt x="6370" y="14667"/>
                      <a:pt x="6420" y="14667"/>
                    </a:cubicBezTo>
                    <a:cubicBezTo>
                      <a:pt x="6469" y="14667"/>
                      <a:pt x="6481" y="14778"/>
                      <a:pt x="6506" y="14827"/>
                    </a:cubicBezTo>
                    <a:cubicBezTo>
                      <a:pt x="6543" y="14901"/>
                      <a:pt x="6568" y="14975"/>
                      <a:pt x="6580" y="15061"/>
                    </a:cubicBezTo>
                    <a:cubicBezTo>
                      <a:pt x="6592" y="15111"/>
                      <a:pt x="6802" y="15271"/>
                      <a:pt x="6863" y="15332"/>
                    </a:cubicBezTo>
                    <a:cubicBezTo>
                      <a:pt x="6950" y="15443"/>
                      <a:pt x="7048" y="15530"/>
                      <a:pt x="7159" y="15616"/>
                    </a:cubicBezTo>
                    <a:cubicBezTo>
                      <a:pt x="7245" y="15628"/>
                      <a:pt x="7319" y="15677"/>
                      <a:pt x="7381" y="15751"/>
                    </a:cubicBezTo>
                    <a:cubicBezTo>
                      <a:pt x="7467" y="15850"/>
                      <a:pt x="7516" y="15875"/>
                      <a:pt x="7590" y="15948"/>
                    </a:cubicBezTo>
                    <a:cubicBezTo>
                      <a:pt x="7677" y="16035"/>
                      <a:pt x="7750" y="16022"/>
                      <a:pt x="7763" y="16072"/>
                    </a:cubicBezTo>
                    <a:cubicBezTo>
                      <a:pt x="7763" y="16121"/>
                      <a:pt x="7824" y="16269"/>
                      <a:pt x="7837" y="16330"/>
                    </a:cubicBezTo>
                    <a:cubicBezTo>
                      <a:pt x="7849" y="16392"/>
                      <a:pt x="7775" y="16503"/>
                      <a:pt x="7763" y="16540"/>
                    </a:cubicBezTo>
                    <a:cubicBezTo>
                      <a:pt x="7763" y="16584"/>
                      <a:pt x="7763" y="16730"/>
                      <a:pt x="7781" y="16730"/>
                    </a:cubicBezTo>
                    <a:cubicBezTo>
                      <a:pt x="7783" y="16730"/>
                      <a:pt x="7785" y="16728"/>
                      <a:pt x="7787" y="16725"/>
                    </a:cubicBezTo>
                    <a:cubicBezTo>
                      <a:pt x="7800" y="16700"/>
                      <a:pt x="7911" y="16552"/>
                      <a:pt x="7923" y="16503"/>
                    </a:cubicBezTo>
                    <a:cubicBezTo>
                      <a:pt x="7935" y="16454"/>
                      <a:pt x="7972" y="16417"/>
                      <a:pt x="8009" y="16392"/>
                    </a:cubicBezTo>
                    <a:cubicBezTo>
                      <a:pt x="8059" y="16380"/>
                      <a:pt x="8071" y="16330"/>
                      <a:pt x="8059" y="16293"/>
                    </a:cubicBezTo>
                    <a:cubicBezTo>
                      <a:pt x="8046" y="16244"/>
                      <a:pt x="7923" y="16158"/>
                      <a:pt x="7923" y="16109"/>
                    </a:cubicBezTo>
                    <a:cubicBezTo>
                      <a:pt x="7911" y="16059"/>
                      <a:pt x="7923" y="15998"/>
                      <a:pt x="7960" y="15961"/>
                    </a:cubicBezTo>
                    <a:cubicBezTo>
                      <a:pt x="7997" y="15924"/>
                      <a:pt x="8027" y="15886"/>
                      <a:pt x="8061" y="15886"/>
                    </a:cubicBezTo>
                    <a:cubicBezTo>
                      <a:pt x="8072" y="15886"/>
                      <a:pt x="8083" y="15890"/>
                      <a:pt x="8095" y="15899"/>
                    </a:cubicBezTo>
                    <a:cubicBezTo>
                      <a:pt x="8145" y="15936"/>
                      <a:pt x="8231" y="15936"/>
                      <a:pt x="8256" y="15998"/>
                    </a:cubicBezTo>
                    <a:cubicBezTo>
                      <a:pt x="8275" y="16046"/>
                      <a:pt x="8302" y="16079"/>
                      <a:pt x="8325" y="16079"/>
                    </a:cubicBezTo>
                    <a:cubicBezTo>
                      <a:pt x="8331" y="16079"/>
                      <a:pt x="8337" y="16077"/>
                      <a:pt x="8342" y="16072"/>
                    </a:cubicBezTo>
                    <a:cubicBezTo>
                      <a:pt x="8367" y="16010"/>
                      <a:pt x="8354" y="15924"/>
                      <a:pt x="8293" y="15875"/>
                    </a:cubicBezTo>
                    <a:cubicBezTo>
                      <a:pt x="8219" y="15801"/>
                      <a:pt x="8132" y="15739"/>
                      <a:pt x="8034" y="15690"/>
                    </a:cubicBezTo>
                    <a:cubicBezTo>
                      <a:pt x="7985" y="15665"/>
                      <a:pt x="7787" y="15591"/>
                      <a:pt x="7800" y="15542"/>
                    </a:cubicBezTo>
                    <a:cubicBezTo>
                      <a:pt x="7800" y="15505"/>
                      <a:pt x="7861" y="15456"/>
                      <a:pt x="7837" y="15431"/>
                    </a:cubicBezTo>
                    <a:cubicBezTo>
                      <a:pt x="7818" y="15419"/>
                      <a:pt x="7809" y="15416"/>
                      <a:pt x="7794" y="15416"/>
                    </a:cubicBezTo>
                    <a:cubicBezTo>
                      <a:pt x="7778" y="15416"/>
                      <a:pt x="7757" y="15419"/>
                      <a:pt x="7714" y="15419"/>
                    </a:cubicBezTo>
                    <a:cubicBezTo>
                      <a:pt x="7627" y="15419"/>
                      <a:pt x="7590" y="15369"/>
                      <a:pt x="7541" y="15332"/>
                    </a:cubicBezTo>
                    <a:cubicBezTo>
                      <a:pt x="7455" y="15246"/>
                      <a:pt x="7381" y="15135"/>
                      <a:pt x="7344" y="15024"/>
                    </a:cubicBezTo>
                    <a:cubicBezTo>
                      <a:pt x="7307" y="14926"/>
                      <a:pt x="7307" y="14876"/>
                      <a:pt x="7221" y="14827"/>
                    </a:cubicBezTo>
                    <a:cubicBezTo>
                      <a:pt x="7147" y="14766"/>
                      <a:pt x="7011" y="14704"/>
                      <a:pt x="6999" y="14630"/>
                    </a:cubicBezTo>
                    <a:cubicBezTo>
                      <a:pt x="6987" y="14556"/>
                      <a:pt x="6999" y="14495"/>
                      <a:pt x="7024" y="14433"/>
                    </a:cubicBezTo>
                    <a:cubicBezTo>
                      <a:pt x="7048" y="14421"/>
                      <a:pt x="7048" y="14384"/>
                      <a:pt x="7036" y="14359"/>
                    </a:cubicBezTo>
                    <a:cubicBezTo>
                      <a:pt x="7011" y="14310"/>
                      <a:pt x="7011" y="14236"/>
                      <a:pt x="7048" y="14211"/>
                    </a:cubicBezTo>
                    <a:cubicBezTo>
                      <a:pt x="7067" y="14199"/>
                      <a:pt x="7091" y="14199"/>
                      <a:pt x="7111" y="14199"/>
                    </a:cubicBezTo>
                    <a:cubicBezTo>
                      <a:pt x="7131" y="14199"/>
                      <a:pt x="7147" y="14199"/>
                      <a:pt x="7147" y="14186"/>
                    </a:cubicBezTo>
                    <a:cubicBezTo>
                      <a:pt x="7147" y="14150"/>
                      <a:pt x="7159" y="14100"/>
                      <a:pt x="7196" y="14100"/>
                    </a:cubicBezTo>
                    <a:cubicBezTo>
                      <a:pt x="7224" y="14100"/>
                      <a:pt x="7256" y="14092"/>
                      <a:pt x="7279" y="14092"/>
                    </a:cubicBezTo>
                    <a:cubicBezTo>
                      <a:pt x="7296" y="14092"/>
                      <a:pt x="7307" y="14097"/>
                      <a:pt x="7307" y="14113"/>
                    </a:cubicBezTo>
                    <a:cubicBezTo>
                      <a:pt x="7307" y="14150"/>
                      <a:pt x="7307" y="14199"/>
                      <a:pt x="7307" y="14236"/>
                    </a:cubicBezTo>
                    <a:lnTo>
                      <a:pt x="7307" y="14260"/>
                    </a:lnTo>
                    <a:cubicBezTo>
                      <a:pt x="7307" y="14313"/>
                      <a:pt x="7334" y="14430"/>
                      <a:pt x="7350" y="14430"/>
                    </a:cubicBezTo>
                    <a:cubicBezTo>
                      <a:pt x="7352" y="14430"/>
                      <a:pt x="7354" y="14427"/>
                      <a:pt x="7356" y="14421"/>
                    </a:cubicBezTo>
                    <a:cubicBezTo>
                      <a:pt x="7363" y="14395"/>
                      <a:pt x="7390" y="14379"/>
                      <a:pt x="7414" y="14379"/>
                    </a:cubicBezTo>
                    <a:cubicBezTo>
                      <a:pt x="7436" y="14379"/>
                      <a:pt x="7455" y="14391"/>
                      <a:pt x="7455" y="14421"/>
                    </a:cubicBezTo>
                    <a:cubicBezTo>
                      <a:pt x="7464" y="14468"/>
                      <a:pt x="7459" y="14523"/>
                      <a:pt x="7468" y="14523"/>
                    </a:cubicBezTo>
                    <a:cubicBezTo>
                      <a:pt x="7470" y="14523"/>
                      <a:pt x="7474" y="14518"/>
                      <a:pt x="7479" y="14507"/>
                    </a:cubicBezTo>
                    <a:cubicBezTo>
                      <a:pt x="7492" y="14458"/>
                      <a:pt x="7467" y="14396"/>
                      <a:pt x="7492" y="14371"/>
                    </a:cubicBezTo>
                    <a:cubicBezTo>
                      <a:pt x="7504" y="14359"/>
                      <a:pt x="7519" y="14347"/>
                      <a:pt x="7533" y="14347"/>
                    </a:cubicBezTo>
                    <a:cubicBezTo>
                      <a:pt x="7547" y="14347"/>
                      <a:pt x="7560" y="14359"/>
                      <a:pt x="7566" y="14396"/>
                    </a:cubicBezTo>
                    <a:cubicBezTo>
                      <a:pt x="7590" y="14470"/>
                      <a:pt x="7603" y="14556"/>
                      <a:pt x="7652" y="14593"/>
                    </a:cubicBezTo>
                    <a:cubicBezTo>
                      <a:pt x="7701" y="14642"/>
                      <a:pt x="7726" y="14716"/>
                      <a:pt x="7787" y="14778"/>
                    </a:cubicBezTo>
                    <a:cubicBezTo>
                      <a:pt x="7861" y="14840"/>
                      <a:pt x="7874" y="14876"/>
                      <a:pt x="7923" y="14889"/>
                    </a:cubicBezTo>
                    <a:cubicBezTo>
                      <a:pt x="7972" y="14901"/>
                      <a:pt x="7997" y="14950"/>
                      <a:pt x="8095" y="15024"/>
                    </a:cubicBezTo>
                    <a:cubicBezTo>
                      <a:pt x="8194" y="15086"/>
                      <a:pt x="8293" y="15160"/>
                      <a:pt x="8379" y="15234"/>
                    </a:cubicBezTo>
                    <a:cubicBezTo>
                      <a:pt x="8404" y="15258"/>
                      <a:pt x="8428" y="15283"/>
                      <a:pt x="8453" y="15308"/>
                    </a:cubicBezTo>
                    <a:cubicBezTo>
                      <a:pt x="8490" y="15357"/>
                      <a:pt x="8539" y="15394"/>
                      <a:pt x="8588" y="15419"/>
                    </a:cubicBezTo>
                    <a:cubicBezTo>
                      <a:pt x="8601" y="15443"/>
                      <a:pt x="8613" y="15456"/>
                      <a:pt x="8601" y="15480"/>
                    </a:cubicBezTo>
                    <a:cubicBezTo>
                      <a:pt x="8588" y="15603"/>
                      <a:pt x="8576" y="15727"/>
                      <a:pt x="8588" y="15850"/>
                    </a:cubicBezTo>
                    <a:cubicBezTo>
                      <a:pt x="8601" y="15936"/>
                      <a:pt x="8613" y="15998"/>
                      <a:pt x="8650" y="16010"/>
                    </a:cubicBezTo>
                    <a:cubicBezTo>
                      <a:pt x="8675" y="16022"/>
                      <a:pt x="8699" y="16022"/>
                      <a:pt x="8724" y="16096"/>
                    </a:cubicBezTo>
                    <a:cubicBezTo>
                      <a:pt x="8724" y="16133"/>
                      <a:pt x="8736" y="16158"/>
                      <a:pt x="8761" y="16170"/>
                    </a:cubicBezTo>
                    <a:cubicBezTo>
                      <a:pt x="8785" y="16220"/>
                      <a:pt x="8810" y="16256"/>
                      <a:pt x="8847" y="16281"/>
                    </a:cubicBezTo>
                    <a:cubicBezTo>
                      <a:pt x="8896" y="16330"/>
                      <a:pt x="8946" y="16343"/>
                      <a:pt x="8946" y="16404"/>
                    </a:cubicBezTo>
                    <a:cubicBezTo>
                      <a:pt x="8958" y="16503"/>
                      <a:pt x="8970" y="16589"/>
                      <a:pt x="9007" y="16675"/>
                    </a:cubicBezTo>
                    <a:cubicBezTo>
                      <a:pt x="9007" y="16737"/>
                      <a:pt x="9032" y="16786"/>
                      <a:pt x="9069" y="16836"/>
                    </a:cubicBezTo>
                    <a:cubicBezTo>
                      <a:pt x="9106" y="16860"/>
                      <a:pt x="9106" y="16897"/>
                      <a:pt x="9094" y="16922"/>
                    </a:cubicBezTo>
                    <a:cubicBezTo>
                      <a:pt x="9081" y="16946"/>
                      <a:pt x="9057" y="17020"/>
                      <a:pt x="9094" y="17045"/>
                    </a:cubicBezTo>
                    <a:cubicBezTo>
                      <a:pt x="9104" y="17055"/>
                      <a:pt x="9110" y="17059"/>
                      <a:pt x="9115" y="17059"/>
                    </a:cubicBezTo>
                    <a:cubicBezTo>
                      <a:pt x="9127" y="17059"/>
                      <a:pt x="9128" y="17033"/>
                      <a:pt x="9155" y="17033"/>
                    </a:cubicBezTo>
                    <a:cubicBezTo>
                      <a:pt x="9192" y="17045"/>
                      <a:pt x="9192" y="17033"/>
                      <a:pt x="9229" y="17094"/>
                    </a:cubicBezTo>
                    <a:cubicBezTo>
                      <a:pt x="9248" y="17132"/>
                      <a:pt x="9245" y="17169"/>
                      <a:pt x="9259" y="17169"/>
                    </a:cubicBezTo>
                    <a:cubicBezTo>
                      <a:pt x="9263" y="17169"/>
                      <a:pt x="9269" y="17165"/>
                      <a:pt x="9278" y="17156"/>
                    </a:cubicBezTo>
                    <a:cubicBezTo>
                      <a:pt x="9298" y="17136"/>
                      <a:pt x="9310" y="17100"/>
                      <a:pt x="9334" y="17100"/>
                    </a:cubicBezTo>
                    <a:cubicBezTo>
                      <a:pt x="9339" y="17100"/>
                      <a:pt x="9345" y="17102"/>
                      <a:pt x="9352" y="17107"/>
                    </a:cubicBezTo>
                    <a:cubicBezTo>
                      <a:pt x="9381" y="17135"/>
                      <a:pt x="9394" y="17185"/>
                      <a:pt x="9405" y="17185"/>
                    </a:cubicBezTo>
                    <a:cubicBezTo>
                      <a:pt x="9408" y="17185"/>
                      <a:pt x="9411" y="17180"/>
                      <a:pt x="9414" y="17168"/>
                    </a:cubicBezTo>
                    <a:cubicBezTo>
                      <a:pt x="9426" y="17119"/>
                      <a:pt x="9451" y="17119"/>
                      <a:pt x="9414" y="17045"/>
                    </a:cubicBezTo>
                    <a:cubicBezTo>
                      <a:pt x="9377" y="16971"/>
                      <a:pt x="9426" y="16959"/>
                      <a:pt x="9389" y="16897"/>
                    </a:cubicBezTo>
                    <a:cubicBezTo>
                      <a:pt x="9378" y="16869"/>
                      <a:pt x="9380" y="16862"/>
                      <a:pt x="9389" y="16862"/>
                    </a:cubicBezTo>
                    <a:cubicBezTo>
                      <a:pt x="9401" y="16862"/>
                      <a:pt x="9424" y="16873"/>
                      <a:pt x="9451" y="16873"/>
                    </a:cubicBezTo>
                    <a:cubicBezTo>
                      <a:pt x="9474" y="16873"/>
                      <a:pt x="9520" y="16891"/>
                      <a:pt x="9540" y="16891"/>
                    </a:cubicBezTo>
                    <a:cubicBezTo>
                      <a:pt x="9553" y="16891"/>
                      <a:pt x="9556" y="16884"/>
                      <a:pt x="9537" y="16860"/>
                    </a:cubicBezTo>
                    <a:cubicBezTo>
                      <a:pt x="9488" y="16799"/>
                      <a:pt x="9463" y="16786"/>
                      <a:pt x="9451" y="16749"/>
                    </a:cubicBezTo>
                    <a:cubicBezTo>
                      <a:pt x="9426" y="16700"/>
                      <a:pt x="9451" y="16725"/>
                      <a:pt x="9475" y="16700"/>
                    </a:cubicBezTo>
                    <a:cubicBezTo>
                      <a:pt x="9489" y="16687"/>
                      <a:pt x="9495" y="16677"/>
                      <a:pt x="9504" y="16677"/>
                    </a:cubicBezTo>
                    <a:cubicBezTo>
                      <a:pt x="9511" y="16677"/>
                      <a:pt x="9520" y="16683"/>
                      <a:pt x="9537" y="16700"/>
                    </a:cubicBezTo>
                    <a:cubicBezTo>
                      <a:pt x="9571" y="16723"/>
                      <a:pt x="9605" y="16788"/>
                      <a:pt x="9630" y="16788"/>
                    </a:cubicBezTo>
                    <a:cubicBezTo>
                      <a:pt x="9632" y="16788"/>
                      <a:pt x="9634" y="16787"/>
                      <a:pt x="9636" y="16786"/>
                    </a:cubicBezTo>
                    <a:cubicBezTo>
                      <a:pt x="9648" y="16762"/>
                      <a:pt x="9648" y="16725"/>
                      <a:pt x="9636" y="16700"/>
                    </a:cubicBezTo>
                    <a:cubicBezTo>
                      <a:pt x="9636" y="16680"/>
                      <a:pt x="9620" y="16644"/>
                      <a:pt x="9639" y="16644"/>
                    </a:cubicBezTo>
                    <a:cubicBezTo>
                      <a:pt x="9644" y="16644"/>
                      <a:pt x="9651" y="16646"/>
                      <a:pt x="9660" y="16651"/>
                    </a:cubicBezTo>
                    <a:cubicBezTo>
                      <a:pt x="9689" y="16670"/>
                      <a:pt x="9733" y="16712"/>
                      <a:pt x="9751" y="16712"/>
                    </a:cubicBezTo>
                    <a:cubicBezTo>
                      <a:pt x="9756" y="16712"/>
                      <a:pt x="9759" y="16708"/>
                      <a:pt x="9759" y="16700"/>
                    </a:cubicBezTo>
                    <a:cubicBezTo>
                      <a:pt x="9759" y="16663"/>
                      <a:pt x="9747" y="16663"/>
                      <a:pt x="9697" y="16589"/>
                    </a:cubicBezTo>
                    <a:cubicBezTo>
                      <a:pt x="9648" y="16503"/>
                      <a:pt x="9710" y="16528"/>
                      <a:pt x="9623" y="16478"/>
                    </a:cubicBezTo>
                    <a:cubicBezTo>
                      <a:pt x="9525" y="16417"/>
                      <a:pt x="9463" y="16380"/>
                      <a:pt x="9463" y="16330"/>
                    </a:cubicBezTo>
                    <a:cubicBezTo>
                      <a:pt x="9463" y="16320"/>
                      <a:pt x="9468" y="16318"/>
                      <a:pt x="9473" y="16318"/>
                    </a:cubicBezTo>
                    <a:cubicBezTo>
                      <a:pt x="9480" y="16318"/>
                      <a:pt x="9488" y="16322"/>
                      <a:pt x="9490" y="16322"/>
                    </a:cubicBezTo>
                    <a:cubicBezTo>
                      <a:pt x="9492" y="16322"/>
                      <a:pt x="9487" y="16317"/>
                      <a:pt x="9463" y="16293"/>
                    </a:cubicBezTo>
                    <a:cubicBezTo>
                      <a:pt x="9402" y="16220"/>
                      <a:pt x="9352" y="16146"/>
                      <a:pt x="9315" y="16059"/>
                    </a:cubicBezTo>
                    <a:cubicBezTo>
                      <a:pt x="9291" y="15973"/>
                      <a:pt x="9315" y="15911"/>
                      <a:pt x="9340" y="15899"/>
                    </a:cubicBezTo>
                    <a:cubicBezTo>
                      <a:pt x="9343" y="15898"/>
                      <a:pt x="9347" y="15897"/>
                      <a:pt x="9350" y="15897"/>
                    </a:cubicBezTo>
                    <a:cubicBezTo>
                      <a:pt x="9375" y="15897"/>
                      <a:pt x="9410" y="15930"/>
                      <a:pt x="9463" y="15973"/>
                    </a:cubicBezTo>
                    <a:cubicBezTo>
                      <a:pt x="9500" y="16010"/>
                      <a:pt x="9524" y="16048"/>
                      <a:pt x="9533" y="16048"/>
                    </a:cubicBezTo>
                    <a:cubicBezTo>
                      <a:pt x="9536" y="16048"/>
                      <a:pt x="9537" y="16044"/>
                      <a:pt x="9537" y="16035"/>
                    </a:cubicBezTo>
                    <a:cubicBezTo>
                      <a:pt x="9537" y="16003"/>
                      <a:pt x="9537" y="15971"/>
                      <a:pt x="9553" y="15971"/>
                    </a:cubicBezTo>
                    <a:cubicBezTo>
                      <a:pt x="9556" y="15971"/>
                      <a:pt x="9558" y="15971"/>
                      <a:pt x="9562" y="15973"/>
                    </a:cubicBezTo>
                    <a:cubicBezTo>
                      <a:pt x="9589" y="15991"/>
                      <a:pt x="9630" y="16023"/>
                      <a:pt x="9639" y="16023"/>
                    </a:cubicBezTo>
                    <a:cubicBezTo>
                      <a:pt x="9643" y="16023"/>
                      <a:pt x="9642" y="16020"/>
                      <a:pt x="9636" y="16010"/>
                    </a:cubicBezTo>
                    <a:cubicBezTo>
                      <a:pt x="9625" y="15978"/>
                      <a:pt x="9577" y="15946"/>
                      <a:pt x="9597" y="15946"/>
                    </a:cubicBezTo>
                    <a:cubicBezTo>
                      <a:pt x="9600" y="15946"/>
                      <a:pt x="9604" y="15947"/>
                      <a:pt x="9611" y="15948"/>
                    </a:cubicBezTo>
                    <a:cubicBezTo>
                      <a:pt x="9655" y="15957"/>
                      <a:pt x="9726" y="15992"/>
                      <a:pt x="9738" y="15992"/>
                    </a:cubicBezTo>
                    <a:cubicBezTo>
                      <a:pt x="9743" y="15992"/>
                      <a:pt x="9739" y="15987"/>
                      <a:pt x="9722" y="15973"/>
                    </a:cubicBezTo>
                    <a:cubicBezTo>
                      <a:pt x="9673" y="15911"/>
                      <a:pt x="9549" y="15875"/>
                      <a:pt x="9611" y="15813"/>
                    </a:cubicBezTo>
                    <a:cubicBezTo>
                      <a:pt x="9642" y="15782"/>
                      <a:pt x="9657" y="15779"/>
                      <a:pt x="9671" y="15779"/>
                    </a:cubicBezTo>
                    <a:cubicBezTo>
                      <a:pt x="9675" y="15779"/>
                      <a:pt x="9678" y="15779"/>
                      <a:pt x="9681" y="15779"/>
                    </a:cubicBezTo>
                    <a:cubicBezTo>
                      <a:pt x="9692" y="15779"/>
                      <a:pt x="9703" y="15777"/>
                      <a:pt x="9722" y="15764"/>
                    </a:cubicBezTo>
                    <a:cubicBezTo>
                      <a:pt x="9759" y="15745"/>
                      <a:pt x="9788" y="15713"/>
                      <a:pt x="9801" y="15713"/>
                    </a:cubicBezTo>
                    <a:cubicBezTo>
                      <a:pt x="9806" y="15713"/>
                      <a:pt x="9808" y="15717"/>
                      <a:pt x="9808" y="15727"/>
                    </a:cubicBezTo>
                    <a:cubicBezTo>
                      <a:pt x="9798" y="15758"/>
                      <a:pt x="9770" y="15849"/>
                      <a:pt x="9776" y="15849"/>
                    </a:cubicBezTo>
                    <a:cubicBezTo>
                      <a:pt x="9777" y="15849"/>
                      <a:pt x="9780" y="15846"/>
                      <a:pt x="9784" y="15838"/>
                    </a:cubicBezTo>
                    <a:cubicBezTo>
                      <a:pt x="9820" y="15801"/>
                      <a:pt x="9857" y="15727"/>
                      <a:pt x="9931" y="15727"/>
                    </a:cubicBezTo>
                    <a:cubicBezTo>
                      <a:pt x="10005" y="15739"/>
                      <a:pt x="10030" y="15764"/>
                      <a:pt x="10104" y="15813"/>
                    </a:cubicBezTo>
                    <a:lnTo>
                      <a:pt x="10129" y="15825"/>
                    </a:lnTo>
                    <a:cubicBezTo>
                      <a:pt x="10156" y="15853"/>
                      <a:pt x="10191" y="15867"/>
                      <a:pt x="10222" y="15867"/>
                    </a:cubicBezTo>
                    <a:cubicBezTo>
                      <a:pt x="10232" y="15867"/>
                      <a:pt x="10242" y="15865"/>
                      <a:pt x="10252" y="15862"/>
                    </a:cubicBezTo>
                    <a:cubicBezTo>
                      <a:pt x="10338" y="15862"/>
                      <a:pt x="10412" y="15825"/>
                      <a:pt x="10461" y="15764"/>
                    </a:cubicBezTo>
                    <a:cubicBezTo>
                      <a:pt x="10498" y="15727"/>
                      <a:pt x="10671" y="15702"/>
                      <a:pt x="10708" y="15702"/>
                    </a:cubicBezTo>
                    <a:cubicBezTo>
                      <a:pt x="10745" y="15702"/>
                      <a:pt x="10819" y="15702"/>
                      <a:pt x="10794" y="15677"/>
                    </a:cubicBezTo>
                    <a:cubicBezTo>
                      <a:pt x="10782" y="15640"/>
                      <a:pt x="10831" y="15653"/>
                      <a:pt x="10757" y="15603"/>
                    </a:cubicBezTo>
                    <a:cubicBezTo>
                      <a:pt x="10683" y="15554"/>
                      <a:pt x="10572" y="15542"/>
                      <a:pt x="10572" y="15456"/>
                    </a:cubicBezTo>
                    <a:cubicBezTo>
                      <a:pt x="10572" y="15431"/>
                      <a:pt x="10572" y="15406"/>
                      <a:pt x="10560" y="15394"/>
                    </a:cubicBezTo>
                    <a:cubicBezTo>
                      <a:pt x="10560" y="15357"/>
                      <a:pt x="10547" y="15320"/>
                      <a:pt x="10535" y="15283"/>
                    </a:cubicBezTo>
                    <a:cubicBezTo>
                      <a:pt x="10523" y="15258"/>
                      <a:pt x="10560" y="15123"/>
                      <a:pt x="10584" y="15049"/>
                    </a:cubicBezTo>
                    <a:cubicBezTo>
                      <a:pt x="10597" y="15000"/>
                      <a:pt x="10634" y="14950"/>
                      <a:pt x="10671" y="14913"/>
                    </a:cubicBezTo>
                    <a:cubicBezTo>
                      <a:pt x="10695" y="14876"/>
                      <a:pt x="10708" y="14840"/>
                      <a:pt x="10720" y="14803"/>
                    </a:cubicBezTo>
                    <a:cubicBezTo>
                      <a:pt x="10732" y="14729"/>
                      <a:pt x="10732" y="14618"/>
                      <a:pt x="10745" y="14568"/>
                    </a:cubicBezTo>
                    <a:cubicBezTo>
                      <a:pt x="10782" y="14482"/>
                      <a:pt x="10757" y="14445"/>
                      <a:pt x="10794" y="14421"/>
                    </a:cubicBezTo>
                    <a:cubicBezTo>
                      <a:pt x="10808" y="14410"/>
                      <a:pt x="10822" y="14408"/>
                      <a:pt x="10836" y="14408"/>
                    </a:cubicBezTo>
                    <a:cubicBezTo>
                      <a:pt x="10850" y="14408"/>
                      <a:pt x="10864" y="14410"/>
                      <a:pt x="10879" y="14410"/>
                    </a:cubicBezTo>
                    <a:cubicBezTo>
                      <a:pt x="10902" y="14410"/>
                      <a:pt x="10927" y="14404"/>
                      <a:pt x="10954" y="14371"/>
                    </a:cubicBezTo>
                    <a:cubicBezTo>
                      <a:pt x="10979" y="14347"/>
                      <a:pt x="10991" y="14310"/>
                      <a:pt x="11003" y="14273"/>
                    </a:cubicBezTo>
                    <a:cubicBezTo>
                      <a:pt x="11003" y="14248"/>
                      <a:pt x="11003" y="14211"/>
                      <a:pt x="11003" y="14186"/>
                    </a:cubicBezTo>
                    <a:cubicBezTo>
                      <a:pt x="10979" y="14150"/>
                      <a:pt x="10929" y="14137"/>
                      <a:pt x="10979" y="14113"/>
                    </a:cubicBezTo>
                    <a:cubicBezTo>
                      <a:pt x="11028" y="14076"/>
                      <a:pt x="11102" y="14002"/>
                      <a:pt x="11176" y="13940"/>
                    </a:cubicBezTo>
                    <a:cubicBezTo>
                      <a:pt x="11237" y="13878"/>
                      <a:pt x="11213" y="13817"/>
                      <a:pt x="11299" y="13780"/>
                    </a:cubicBezTo>
                    <a:cubicBezTo>
                      <a:pt x="11330" y="13772"/>
                      <a:pt x="11353" y="13768"/>
                      <a:pt x="11370" y="13768"/>
                    </a:cubicBezTo>
                    <a:cubicBezTo>
                      <a:pt x="11408" y="13768"/>
                      <a:pt x="11422" y="13787"/>
                      <a:pt x="11447" y="13829"/>
                    </a:cubicBezTo>
                    <a:cubicBezTo>
                      <a:pt x="11484" y="13891"/>
                      <a:pt x="11472" y="13928"/>
                      <a:pt x="11545" y="13928"/>
                    </a:cubicBezTo>
                    <a:cubicBezTo>
                      <a:pt x="11624" y="13928"/>
                      <a:pt x="11672" y="13979"/>
                      <a:pt x="11745" y="13979"/>
                    </a:cubicBezTo>
                    <a:cubicBezTo>
                      <a:pt x="11752" y="13979"/>
                      <a:pt x="11759" y="13978"/>
                      <a:pt x="11767" y="13977"/>
                    </a:cubicBezTo>
                    <a:cubicBezTo>
                      <a:pt x="11803" y="13972"/>
                      <a:pt x="11845" y="13969"/>
                      <a:pt x="11881" y="13969"/>
                    </a:cubicBezTo>
                    <a:cubicBezTo>
                      <a:pt x="11932" y="13969"/>
                      <a:pt x="11972" y="13975"/>
                      <a:pt x="11964" y="13989"/>
                    </a:cubicBezTo>
                    <a:cubicBezTo>
                      <a:pt x="11890" y="14051"/>
                      <a:pt x="11804" y="14113"/>
                      <a:pt x="11706" y="14150"/>
                    </a:cubicBezTo>
                    <a:cubicBezTo>
                      <a:pt x="11669" y="14174"/>
                      <a:pt x="11656" y="14186"/>
                      <a:pt x="11706" y="14211"/>
                    </a:cubicBezTo>
                    <a:cubicBezTo>
                      <a:pt x="11767" y="14236"/>
                      <a:pt x="11890" y="14260"/>
                      <a:pt x="11890" y="14310"/>
                    </a:cubicBezTo>
                    <a:cubicBezTo>
                      <a:pt x="11890" y="14371"/>
                      <a:pt x="11829" y="14421"/>
                      <a:pt x="11854" y="14470"/>
                    </a:cubicBezTo>
                    <a:cubicBezTo>
                      <a:pt x="11887" y="14503"/>
                      <a:pt x="11939" y="14546"/>
                      <a:pt x="11985" y="14546"/>
                    </a:cubicBezTo>
                    <a:cubicBezTo>
                      <a:pt x="11991" y="14546"/>
                      <a:pt x="11996" y="14545"/>
                      <a:pt x="12001" y="14544"/>
                    </a:cubicBezTo>
                    <a:cubicBezTo>
                      <a:pt x="12038" y="14531"/>
                      <a:pt x="12112" y="14433"/>
                      <a:pt x="12174" y="14421"/>
                    </a:cubicBezTo>
                    <a:cubicBezTo>
                      <a:pt x="12235" y="14396"/>
                      <a:pt x="12309" y="14310"/>
                      <a:pt x="12396" y="14310"/>
                    </a:cubicBezTo>
                    <a:cubicBezTo>
                      <a:pt x="12426" y="14315"/>
                      <a:pt x="12457" y="14318"/>
                      <a:pt x="12488" y="14318"/>
                    </a:cubicBezTo>
                    <a:cubicBezTo>
                      <a:pt x="12531" y="14318"/>
                      <a:pt x="12574" y="14312"/>
                      <a:pt x="12617" y="14297"/>
                    </a:cubicBezTo>
                    <a:cubicBezTo>
                      <a:pt x="12654" y="14285"/>
                      <a:pt x="12679" y="14260"/>
                      <a:pt x="12654" y="14248"/>
                    </a:cubicBezTo>
                    <a:cubicBezTo>
                      <a:pt x="12630" y="14236"/>
                      <a:pt x="12728" y="14211"/>
                      <a:pt x="12691" y="14199"/>
                    </a:cubicBezTo>
                    <a:lnTo>
                      <a:pt x="12507" y="14199"/>
                    </a:lnTo>
                    <a:cubicBezTo>
                      <a:pt x="12482" y="14199"/>
                      <a:pt x="12424" y="14232"/>
                      <a:pt x="12371" y="14232"/>
                    </a:cubicBezTo>
                    <a:cubicBezTo>
                      <a:pt x="12344" y="14232"/>
                      <a:pt x="12318" y="14223"/>
                      <a:pt x="12297" y="14199"/>
                    </a:cubicBezTo>
                    <a:cubicBezTo>
                      <a:pt x="12248" y="14137"/>
                      <a:pt x="12199" y="14088"/>
                      <a:pt x="12223" y="14014"/>
                    </a:cubicBezTo>
                    <a:cubicBezTo>
                      <a:pt x="12272" y="13940"/>
                      <a:pt x="12334" y="13866"/>
                      <a:pt x="12408" y="13817"/>
                    </a:cubicBezTo>
                    <a:cubicBezTo>
                      <a:pt x="12457" y="13768"/>
                      <a:pt x="12605" y="13768"/>
                      <a:pt x="12704" y="13706"/>
                    </a:cubicBezTo>
                    <a:cubicBezTo>
                      <a:pt x="12790" y="13657"/>
                      <a:pt x="12889" y="13620"/>
                      <a:pt x="12987" y="13607"/>
                    </a:cubicBezTo>
                    <a:lnTo>
                      <a:pt x="13012" y="13607"/>
                    </a:lnTo>
                    <a:cubicBezTo>
                      <a:pt x="13051" y="13604"/>
                      <a:pt x="13086" y="13603"/>
                      <a:pt x="13114" y="13603"/>
                    </a:cubicBezTo>
                    <a:cubicBezTo>
                      <a:pt x="13191" y="13603"/>
                      <a:pt x="13224" y="13614"/>
                      <a:pt x="13197" y="13632"/>
                    </a:cubicBezTo>
                    <a:cubicBezTo>
                      <a:pt x="13147" y="13657"/>
                      <a:pt x="13012" y="13780"/>
                      <a:pt x="12975" y="13780"/>
                    </a:cubicBezTo>
                    <a:cubicBezTo>
                      <a:pt x="12938" y="13780"/>
                      <a:pt x="12950" y="13817"/>
                      <a:pt x="13012" y="13854"/>
                    </a:cubicBezTo>
                    <a:cubicBezTo>
                      <a:pt x="13061" y="13903"/>
                      <a:pt x="13086" y="13965"/>
                      <a:pt x="13024" y="13977"/>
                    </a:cubicBezTo>
                    <a:cubicBezTo>
                      <a:pt x="12950" y="14002"/>
                      <a:pt x="12889" y="14063"/>
                      <a:pt x="12864" y="14150"/>
                    </a:cubicBezTo>
                    <a:cubicBezTo>
                      <a:pt x="12852" y="14223"/>
                      <a:pt x="12852" y="14236"/>
                      <a:pt x="12802" y="14248"/>
                    </a:cubicBezTo>
                    <a:cubicBezTo>
                      <a:pt x="12741" y="14260"/>
                      <a:pt x="12716" y="14260"/>
                      <a:pt x="12704" y="14285"/>
                    </a:cubicBezTo>
                    <a:cubicBezTo>
                      <a:pt x="12704" y="14322"/>
                      <a:pt x="12667" y="14310"/>
                      <a:pt x="12728" y="14347"/>
                    </a:cubicBezTo>
                    <a:cubicBezTo>
                      <a:pt x="12778" y="14384"/>
                      <a:pt x="12741" y="14421"/>
                      <a:pt x="12790" y="14445"/>
                    </a:cubicBezTo>
                    <a:cubicBezTo>
                      <a:pt x="12839" y="14470"/>
                      <a:pt x="12925" y="14495"/>
                      <a:pt x="12975" y="14531"/>
                    </a:cubicBezTo>
                    <a:cubicBezTo>
                      <a:pt x="13086" y="14618"/>
                      <a:pt x="13184" y="14692"/>
                      <a:pt x="13295" y="14790"/>
                    </a:cubicBezTo>
                    <a:cubicBezTo>
                      <a:pt x="13320" y="14815"/>
                      <a:pt x="13344" y="14852"/>
                      <a:pt x="13369" y="14889"/>
                    </a:cubicBezTo>
                    <a:cubicBezTo>
                      <a:pt x="13418" y="14938"/>
                      <a:pt x="13480" y="14987"/>
                      <a:pt x="13542" y="15012"/>
                    </a:cubicBezTo>
                    <a:cubicBezTo>
                      <a:pt x="13640" y="15074"/>
                      <a:pt x="13726" y="15148"/>
                      <a:pt x="13788" y="15234"/>
                    </a:cubicBezTo>
                    <a:cubicBezTo>
                      <a:pt x="13825" y="15332"/>
                      <a:pt x="13825" y="15419"/>
                      <a:pt x="13788" y="15517"/>
                    </a:cubicBezTo>
                    <a:cubicBezTo>
                      <a:pt x="13788" y="15530"/>
                      <a:pt x="13788" y="15542"/>
                      <a:pt x="13776" y="15554"/>
                    </a:cubicBezTo>
                    <a:cubicBezTo>
                      <a:pt x="13689" y="15628"/>
                      <a:pt x="13591" y="15690"/>
                      <a:pt x="13468" y="15727"/>
                    </a:cubicBezTo>
                    <a:cubicBezTo>
                      <a:pt x="13406" y="15727"/>
                      <a:pt x="13295" y="15714"/>
                      <a:pt x="13221" y="15714"/>
                    </a:cubicBezTo>
                    <a:cubicBezTo>
                      <a:pt x="13086" y="15714"/>
                      <a:pt x="12962" y="15714"/>
                      <a:pt x="12839" y="15690"/>
                    </a:cubicBezTo>
                    <a:cubicBezTo>
                      <a:pt x="12790" y="15677"/>
                      <a:pt x="12704" y="15591"/>
                      <a:pt x="12679" y="15591"/>
                    </a:cubicBezTo>
                    <a:cubicBezTo>
                      <a:pt x="12662" y="15600"/>
                      <a:pt x="12651" y="15614"/>
                      <a:pt x="12625" y="15614"/>
                    </a:cubicBezTo>
                    <a:cubicBezTo>
                      <a:pt x="12614" y="15614"/>
                      <a:pt x="12600" y="15611"/>
                      <a:pt x="12580" y="15603"/>
                    </a:cubicBezTo>
                    <a:cubicBezTo>
                      <a:pt x="12519" y="15579"/>
                      <a:pt x="12568" y="15542"/>
                      <a:pt x="12494" y="15517"/>
                    </a:cubicBezTo>
                    <a:cubicBezTo>
                      <a:pt x="12408" y="15480"/>
                      <a:pt x="12346" y="15505"/>
                      <a:pt x="12309" y="15456"/>
                    </a:cubicBezTo>
                    <a:cubicBezTo>
                      <a:pt x="12287" y="15422"/>
                      <a:pt x="12264" y="15368"/>
                      <a:pt x="12242" y="15368"/>
                    </a:cubicBezTo>
                    <a:cubicBezTo>
                      <a:pt x="12240" y="15368"/>
                      <a:pt x="12238" y="15368"/>
                      <a:pt x="12235" y="15369"/>
                    </a:cubicBezTo>
                    <a:cubicBezTo>
                      <a:pt x="12223" y="15375"/>
                      <a:pt x="12128" y="15375"/>
                      <a:pt x="12028" y="15375"/>
                    </a:cubicBezTo>
                    <a:cubicBezTo>
                      <a:pt x="11927" y="15375"/>
                      <a:pt x="11823" y="15375"/>
                      <a:pt x="11792" y="15382"/>
                    </a:cubicBezTo>
                    <a:cubicBezTo>
                      <a:pt x="11730" y="15406"/>
                      <a:pt x="11496" y="15579"/>
                      <a:pt x="11410" y="15616"/>
                    </a:cubicBezTo>
                    <a:cubicBezTo>
                      <a:pt x="11332" y="15639"/>
                      <a:pt x="11244" y="15648"/>
                      <a:pt x="11155" y="15648"/>
                    </a:cubicBezTo>
                    <a:cubicBezTo>
                      <a:pt x="11104" y="15648"/>
                      <a:pt x="11053" y="15645"/>
                      <a:pt x="11003" y="15640"/>
                    </a:cubicBezTo>
                    <a:cubicBezTo>
                      <a:pt x="10960" y="15640"/>
                      <a:pt x="10932" y="15637"/>
                      <a:pt x="10912" y="15637"/>
                    </a:cubicBezTo>
                    <a:cubicBezTo>
                      <a:pt x="10892" y="15637"/>
                      <a:pt x="10880" y="15640"/>
                      <a:pt x="10868" y="15653"/>
                    </a:cubicBezTo>
                    <a:cubicBezTo>
                      <a:pt x="10855" y="15690"/>
                      <a:pt x="10819" y="15702"/>
                      <a:pt x="10855" y="15714"/>
                    </a:cubicBezTo>
                    <a:cubicBezTo>
                      <a:pt x="10905" y="15739"/>
                      <a:pt x="10942" y="15751"/>
                      <a:pt x="10905" y="15764"/>
                    </a:cubicBezTo>
                    <a:cubicBezTo>
                      <a:pt x="10868" y="15788"/>
                      <a:pt x="10794" y="15764"/>
                      <a:pt x="10794" y="15801"/>
                    </a:cubicBezTo>
                    <a:cubicBezTo>
                      <a:pt x="10794" y="15850"/>
                      <a:pt x="10831" y="15875"/>
                      <a:pt x="10782" y="15875"/>
                    </a:cubicBezTo>
                    <a:lnTo>
                      <a:pt x="10510" y="15875"/>
                    </a:lnTo>
                    <a:cubicBezTo>
                      <a:pt x="10492" y="15881"/>
                      <a:pt x="10470" y="15884"/>
                      <a:pt x="10447" y="15884"/>
                    </a:cubicBezTo>
                    <a:cubicBezTo>
                      <a:pt x="10424" y="15884"/>
                      <a:pt x="10400" y="15881"/>
                      <a:pt x="10375" y="15875"/>
                    </a:cubicBezTo>
                    <a:cubicBezTo>
                      <a:pt x="10344" y="15868"/>
                      <a:pt x="10316" y="15865"/>
                      <a:pt x="10289" y="15865"/>
                    </a:cubicBezTo>
                    <a:cubicBezTo>
                      <a:pt x="10261" y="15865"/>
                      <a:pt x="10233" y="15868"/>
                      <a:pt x="10202" y="15875"/>
                    </a:cubicBezTo>
                    <a:cubicBezTo>
                      <a:pt x="10178" y="15899"/>
                      <a:pt x="10202" y="15998"/>
                      <a:pt x="10165" y="16035"/>
                    </a:cubicBezTo>
                    <a:cubicBezTo>
                      <a:pt x="10129" y="16072"/>
                      <a:pt x="10092" y="16146"/>
                      <a:pt x="10116" y="16158"/>
                    </a:cubicBezTo>
                    <a:cubicBezTo>
                      <a:pt x="10150" y="16169"/>
                      <a:pt x="10183" y="16221"/>
                      <a:pt x="10208" y="16221"/>
                    </a:cubicBezTo>
                    <a:cubicBezTo>
                      <a:pt x="10210" y="16221"/>
                      <a:pt x="10213" y="16221"/>
                      <a:pt x="10215" y="16220"/>
                    </a:cubicBezTo>
                    <a:cubicBezTo>
                      <a:pt x="10224" y="16200"/>
                      <a:pt x="10264" y="16159"/>
                      <a:pt x="10287" y="16159"/>
                    </a:cubicBezTo>
                    <a:cubicBezTo>
                      <a:pt x="10293" y="16159"/>
                      <a:pt x="10298" y="16162"/>
                      <a:pt x="10301" y="16170"/>
                    </a:cubicBezTo>
                    <a:cubicBezTo>
                      <a:pt x="10301" y="16195"/>
                      <a:pt x="10326" y="16220"/>
                      <a:pt x="10276" y="16232"/>
                    </a:cubicBezTo>
                    <a:cubicBezTo>
                      <a:pt x="10239" y="16256"/>
                      <a:pt x="10190" y="16306"/>
                      <a:pt x="10202" y="16318"/>
                    </a:cubicBezTo>
                    <a:cubicBezTo>
                      <a:pt x="10205" y="16321"/>
                      <a:pt x="10210" y="16322"/>
                      <a:pt x="10216" y="16322"/>
                    </a:cubicBezTo>
                    <a:cubicBezTo>
                      <a:pt x="10233" y="16322"/>
                      <a:pt x="10260" y="16315"/>
                      <a:pt x="10281" y="16315"/>
                    </a:cubicBezTo>
                    <a:cubicBezTo>
                      <a:pt x="10289" y="16315"/>
                      <a:pt x="10296" y="16315"/>
                      <a:pt x="10301" y="16318"/>
                    </a:cubicBezTo>
                    <a:cubicBezTo>
                      <a:pt x="10313" y="16330"/>
                      <a:pt x="10301" y="16355"/>
                      <a:pt x="10301" y="16417"/>
                    </a:cubicBezTo>
                    <a:cubicBezTo>
                      <a:pt x="10301" y="16478"/>
                      <a:pt x="10375" y="16528"/>
                      <a:pt x="10313" y="16540"/>
                    </a:cubicBezTo>
                    <a:cubicBezTo>
                      <a:pt x="10310" y="16541"/>
                      <a:pt x="10307" y="16541"/>
                      <a:pt x="10304" y="16541"/>
                    </a:cubicBezTo>
                    <a:cubicBezTo>
                      <a:pt x="10261" y="16541"/>
                      <a:pt x="10244" y="16478"/>
                      <a:pt x="10227" y="16478"/>
                    </a:cubicBezTo>
                    <a:cubicBezTo>
                      <a:pt x="10223" y="16478"/>
                      <a:pt x="10219" y="16482"/>
                      <a:pt x="10215" y="16491"/>
                    </a:cubicBezTo>
                    <a:cubicBezTo>
                      <a:pt x="10202" y="16540"/>
                      <a:pt x="10178" y="16577"/>
                      <a:pt x="10190" y="16614"/>
                    </a:cubicBezTo>
                    <a:cubicBezTo>
                      <a:pt x="10202" y="16626"/>
                      <a:pt x="10215" y="16626"/>
                      <a:pt x="10230" y="16626"/>
                    </a:cubicBezTo>
                    <a:cubicBezTo>
                      <a:pt x="10246" y="16626"/>
                      <a:pt x="10264" y="16626"/>
                      <a:pt x="10289" y="16638"/>
                    </a:cubicBezTo>
                    <a:cubicBezTo>
                      <a:pt x="10326" y="16663"/>
                      <a:pt x="10289" y="16663"/>
                      <a:pt x="10289" y="16725"/>
                    </a:cubicBezTo>
                    <a:cubicBezTo>
                      <a:pt x="10289" y="16786"/>
                      <a:pt x="10202" y="16774"/>
                      <a:pt x="10313" y="16823"/>
                    </a:cubicBezTo>
                    <a:cubicBezTo>
                      <a:pt x="10424" y="16860"/>
                      <a:pt x="10461" y="16873"/>
                      <a:pt x="10461" y="16897"/>
                    </a:cubicBezTo>
                    <a:cubicBezTo>
                      <a:pt x="10461" y="16922"/>
                      <a:pt x="10461" y="16971"/>
                      <a:pt x="10437" y="16983"/>
                    </a:cubicBezTo>
                    <a:cubicBezTo>
                      <a:pt x="10425" y="17006"/>
                      <a:pt x="10373" y="17059"/>
                      <a:pt x="10383" y="17059"/>
                    </a:cubicBezTo>
                    <a:cubicBezTo>
                      <a:pt x="10384" y="17059"/>
                      <a:pt x="10385" y="17058"/>
                      <a:pt x="10387" y="17057"/>
                    </a:cubicBezTo>
                    <a:cubicBezTo>
                      <a:pt x="10410" y="17057"/>
                      <a:pt x="10463" y="17006"/>
                      <a:pt x="10491" y="17006"/>
                    </a:cubicBezTo>
                    <a:cubicBezTo>
                      <a:pt x="10493" y="17006"/>
                      <a:pt x="10496" y="17007"/>
                      <a:pt x="10498" y="17008"/>
                    </a:cubicBezTo>
                    <a:cubicBezTo>
                      <a:pt x="10510" y="17020"/>
                      <a:pt x="10560" y="17070"/>
                      <a:pt x="10523" y="17070"/>
                    </a:cubicBezTo>
                    <a:cubicBezTo>
                      <a:pt x="10474" y="17070"/>
                      <a:pt x="10412" y="17094"/>
                      <a:pt x="10461" y="17094"/>
                    </a:cubicBezTo>
                    <a:cubicBezTo>
                      <a:pt x="10498" y="17094"/>
                      <a:pt x="10535" y="17094"/>
                      <a:pt x="10560" y="17082"/>
                    </a:cubicBezTo>
                    <a:lnTo>
                      <a:pt x="10560" y="17082"/>
                    </a:lnTo>
                    <a:cubicBezTo>
                      <a:pt x="10572" y="17119"/>
                      <a:pt x="10572" y="17168"/>
                      <a:pt x="10547" y="17205"/>
                    </a:cubicBezTo>
                    <a:cubicBezTo>
                      <a:pt x="10513" y="17262"/>
                      <a:pt x="10479" y="17330"/>
                      <a:pt x="10513" y="17330"/>
                    </a:cubicBezTo>
                    <a:cubicBezTo>
                      <a:pt x="10516" y="17330"/>
                      <a:pt x="10519" y="17329"/>
                      <a:pt x="10523" y="17328"/>
                    </a:cubicBezTo>
                    <a:cubicBezTo>
                      <a:pt x="10544" y="17328"/>
                      <a:pt x="10561" y="17335"/>
                      <a:pt x="10575" y="17335"/>
                    </a:cubicBezTo>
                    <a:cubicBezTo>
                      <a:pt x="10593" y="17335"/>
                      <a:pt x="10607" y="17323"/>
                      <a:pt x="10621" y="17267"/>
                    </a:cubicBezTo>
                    <a:cubicBezTo>
                      <a:pt x="10634" y="17168"/>
                      <a:pt x="10621" y="17094"/>
                      <a:pt x="10683" y="17094"/>
                    </a:cubicBezTo>
                    <a:cubicBezTo>
                      <a:pt x="10686" y="17094"/>
                      <a:pt x="10690" y="17093"/>
                      <a:pt x="10693" y="17093"/>
                    </a:cubicBezTo>
                    <a:cubicBezTo>
                      <a:pt x="10757" y="17093"/>
                      <a:pt x="10870" y="17195"/>
                      <a:pt x="10917" y="17242"/>
                    </a:cubicBezTo>
                    <a:cubicBezTo>
                      <a:pt x="10939" y="17260"/>
                      <a:pt x="10976" y="17268"/>
                      <a:pt x="11016" y="17268"/>
                    </a:cubicBezTo>
                    <a:cubicBezTo>
                      <a:pt x="11088" y="17268"/>
                      <a:pt x="11168" y="17241"/>
                      <a:pt x="11176" y="17193"/>
                    </a:cubicBezTo>
                    <a:cubicBezTo>
                      <a:pt x="11185" y="17145"/>
                      <a:pt x="11173" y="17075"/>
                      <a:pt x="11236" y="17075"/>
                    </a:cubicBezTo>
                    <a:cubicBezTo>
                      <a:pt x="11254" y="17075"/>
                      <a:pt x="11278" y="17081"/>
                      <a:pt x="11311" y="17094"/>
                    </a:cubicBezTo>
                    <a:cubicBezTo>
                      <a:pt x="11450" y="17152"/>
                      <a:pt x="11600" y="17318"/>
                      <a:pt x="11689" y="17318"/>
                    </a:cubicBezTo>
                    <a:cubicBezTo>
                      <a:pt x="11695" y="17318"/>
                      <a:pt x="11700" y="17318"/>
                      <a:pt x="11706" y="17316"/>
                    </a:cubicBezTo>
                    <a:cubicBezTo>
                      <a:pt x="11841" y="17279"/>
                      <a:pt x="11964" y="17218"/>
                      <a:pt x="12075" y="17144"/>
                    </a:cubicBezTo>
                    <a:cubicBezTo>
                      <a:pt x="12111" y="17099"/>
                      <a:pt x="12134" y="17067"/>
                      <a:pt x="12176" y="17067"/>
                    </a:cubicBezTo>
                    <a:cubicBezTo>
                      <a:pt x="12193" y="17067"/>
                      <a:pt x="12212" y="17072"/>
                      <a:pt x="12235" y="17082"/>
                    </a:cubicBezTo>
                    <a:cubicBezTo>
                      <a:pt x="12288" y="17108"/>
                      <a:pt x="12322" y="17134"/>
                      <a:pt x="12350" y="17134"/>
                    </a:cubicBezTo>
                    <a:cubicBezTo>
                      <a:pt x="12362" y="17134"/>
                      <a:pt x="12373" y="17130"/>
                      <a:pt x="12383" y="17119"/>
                    </a:cubicBezTo>
                    <a:cubicBezTo>
                      <a:pt x="12416" y="17086"/>
                      <a:pt x="12449" y="17064"/>
                      <a:pt x="12471" y="17064"/>
                    </a:cubicBezTo>
                    <a:cubicBezTo>
                      <a:pt x="12482" y="17064"/>
                      <a:pt x="12490" y="17070"/>
                      <a:pt x="12494" y="17082"/>
                    </a:cubicBezTo>
                    <a:cubicBezTo>
                      <a:pt x="12507" y="17107"/>
                      <a:pt x="12470" y="17156"/>
                      <a:pt x="12457" y="17193"/>
                    </a:cubicBezTo>
                    <a:cubicBezTo>
                      <a:pt x="12445" y="17230"/>
                      <a:pt x="12507" y="17279"/>
                      <a:pt x="12507" y="17304"/>
                    </a:cubicBezTo>
                    <a:cubicBezTo>
                      <a:pt x="12507" y="17328"/>
                      <a:pt x="12482" y="17328"/>
                      <a:pt x="12457" y="17328"/>
                    </a:cubicBezTo>
                    <a:cubicBezTo>
                      <a:pt x="12445" y="17341"/>
                      <a:pt x="12433" y="17365"/>
                      <a:pt x="12433" y="17378"/>
                    </a:cubicBezTo>
                    <a:cubicBezTo>
                      <a:pt x="12408" y="17427"/>
                      <a:pt x="12445" y="17452"/>
                      <a:pt x="12445" y="17538"/>
                    </a:cubicBezTo>
                    <a:cubicBezTo>
                      <a:pt x="12457" y="17612"/>
                      <a:pt x="12457" y="17673"/>
                      <a:pt x="12445" y="17747"/>
                    </a:cubicBezTo>
                    <a:cubicBezTo>
                      <a:pt x="12445" y="17760"/>
                      <a:pt x="12445" y="17784"/>
                      <a:pt x="12433" y="17797"/>
                    </a:cubicBezTo>
                    <a:cubicBezTo>
                      <a:pt x="12383" y="17871"/>
                      <a:pt x="12334" y="18105"/>
                      <a:pt x="12297" y="18154"/>
                    </a:cubicBezTo>
                    <a:cubicBezTo>
                      <a:pt x="12297" y="18179"/>
                      <a:pt x="12272" y="18203"/>
                      <a:pt x="12260" y="18216"/>
                    </a:cubicBezTo>
                    <a:cubicBezTo>
                      <a:pt x="12248" y="18240"/>
                      <a:pt x="12235" y="18277"/>
                      <a:pt x="12223" y="18339"/>
                    </a:cubicBezTo>
                    <a:cubicBezTo>
                      <a:pt x="12186" y="18462"/>
                      <a:pt x="12137" y="18598"/>
                      <a:pt x="12112" y="18659"/>
                    </a:cubicBezTo>
                    <a:cubicBezTo>
                      <a:pt x="12100" y="18696"/>
                      <a:pt x="12075" y="18733"/>
                      <a:pt x="12038" y="18770"/>
                    </a:cubicBezTo>
                    <a:cubicBezTo>
                      <a:pt x="12014" y="18795"/>
                      <a:pt x="11989" y="18807"/>
                      <a:pt x="11964" y="18819"/>
                    </a:cubicBezTo>
                    <a:cubicBezTo>
                      <a:pt x="11903" y="18832"/>
                      <a:pt x="11841" y="18844"/>
                      <a:pt x="11780" y="18844"/>
                    </a:cubicBezTo>
                    <a:cubicBezTo>
                      <a:pt x="11751" y="18851"/>
                      <a:pt x="11719" y="18858"/>
                      <a:pt x="11691" y="18858"/>
                    </a:cubicBezTo>
                    <a:cubicBezTo>
                      <a:pt x="11671" y="18858"/>
                      <a:pt x="11654" y="18854"/>
                      <a:pt x="11644" y="18844"/>
                    </a:cubicBezTo>
                    <a:cubicBezTo>
                      <a:pt x="11569" y="18779"/>
                      <a:pt x="11475" y="18743"/>
                      <a:pt x="11378" y="18743"/>
                    </a:cubicBezTo>
                    <a:cubicBezTo>
                      <a:pt x="11364" y="18743"/>
                      <a:pt x="11350" y="18744"/>
                      <a:pt x="11336" y="18745"/>
                    </a:cubicBezTo>
                    <a:cubicBezTo>
                      <a:pt x="11320" y="18743"/>
                      <a:pt x="11303" y="18742"/>
                      <a:pt x="11286" y="18742"/>
                    </a:cubicBezTo>
                    <a:cubicBezTo>
                      <a:pt x="11202" y="18742"/>
                      <a:pt x="11114" y="18768"/>
                      <a:pt x="11053" y="18819"/>
                    </a:cubicBezTo>
                    <a:cubicBezTo>
                      <a:pt x="10963" y="18882"/>
                      <a:pt x="10906" y="18925"/>
                      <a:pt x="10839" y="18925"/>
                    </a:cubicBezTo>
                    <a:cubicBezTo>
                      <a:pt x="10814" y="18925"/>
                      <a:pt x="10787" y="18919"/>
                      <a:pt x="10757" y="18906"/>
                    </a:cubicBezTo>
                    <a:cubicBezTo>
                      <a:pt x="10646" y="18869"/>
                      <a:pt x="10190" y="18758"/>
                      <a:pt x="10055" y="18733"/>
                    </a:cubicBezTo>
                    <a:cubicBezTo>
                      <a:pt x="10005" y="18733"/>
                      <a:pt x="9956" y="18708"/>
                      <a:pt x="9919" y="18671"/>
                    </a:cubicBezTo>
                    <a:cubicBezTo>
                      <a:pt x="9907" y="18659"/>
                      <a:pt x="9882" y="18635"/>
                      <a:pt x="9857" y="18635"/>
                    </a:cubicBezTo>
                    <a:cubicBezTo>
                      <a:pt x="9771" y="18585"/>
                      <a:pt x="9586" y="18573"/>
                      <a:pt x="9512" y="18524"/>
                    </a:cubicBezTo>
                    <a:cubicBezTo>
                      <a:pt x="9435" y="18468"/>
                      <a:pt x="9417" y="18333"/>
                      <a:pt x="9218" y="18333"/>
                    </a:cubicBezTo>
                    <a:cubicBezTo>
                      <a:pt x="9195" y="18333"/>
                      <a:pt x="9170" y="18335"/>
                      <a:pt x="9143" y="18339"/>
                    </a:cubicBezTo>
                    <a:cubicBezTo>
                      <a:pt x="8946" y="18339"/>
                      <a:pt x="8773" y="18462"/>
                      <a:pt x="8699" y="18647"/>
                    </a:cubicBezTo>
                    <a:cubicBezTo>
                      <a:pt x="8687" y="18733"/>
                      <a:pt x="8785" y="18819"/>
                      <a:pt x="8749" y="18893"/>
                    </a:cubicBezTo>
                    <a:cubicBezTo>
                      <a:pt x="8715" y="18949"/>
                      <a:pt x="8661" y="19108"/>
                      <a:pt x="8568" y="19108"/>
                    </a:cubicBezTo>
                    <a:cubicBezTo>
                      <a:pt x="8559" y="19108"/>
                      <a:pt x="8549" y="19106"/>
                      <a:pt x="8539" y="19103"/>
                    </a:cubicBezTo>
                    <a:cubicBezTo>
                      <a:pt x="8428" y="19078"/>
                      <a:pt x="8206" y="18930"/>
                      <a:pt x="8059" y="18881"/>
                    </a:cubicBezTo>
                    <a:cubicBezTo>
                      <a:pt x="7898" y="18832"/>
                      <a:pt x="7787" y="18881"/>
                      <a:pt x="7750" y="18758"/>
                    </a:cubicBezTo>
                    <a:cubicBezTo>
                      <a:pt x="7701" y="18635"/>
                      <a:pt x="7726" y="18573"/>
                      <a:pt x="7652" y="18524"/>
                    </a:cubicBezTo>
                    <a:cubicBezTo>
                      <a:pt x="7566" y="18474"/>
                      <a:pt x="7479" y="18437"/>
                      <a:pt x="7393" y="18413"/>
                    </a:cubicBezTo>
                    <a:cubicBezTo>
                      <a:pt x="7319" y="18376"/>
                      <a:pt x="7245" y="18351"/>
                      <a:pt x="7171" y="18339"/>
                    </a:cubicBezTo>
                    <a:cubicBezTo>
                      <a:pt x="7157" y="18341"/>
                      <a:pt x="7142" y="18342"/>
                      <a:pt x="7127" y="18342"/>
                    </a:cubicBezTo>
                    <a:cubicBezTo>
                      <a:pt x="7056" y="18342"/>
                      <a:pt x="6986" y="18318"/>
                      <a:pt x="6925" y="18277"/>
                    </a:cubicBezTo>
                    <a:cubicBezTo>
                      <a:pt x="6900" y="18265"/>
                      <a:pt x="6876" y="18240"/>
                      <a:pt x="6851" y="18240"/>
                    </a:cubicBezTo>
                    <a:cubicBezTo>
                      <a:pt x="6802" y="18228"/>
                      <a:pt x="6752" y="18240"/>
                      <a:pt x="6740" y="18191"/>
                    </a:cubicBezTo>
                    <a:cubicBezTo>
                      <a:pt x="6710" y="18131"/>
                      <a:pt x="6721" y="18070"/>
                      <a:pt x="6699" y="18070"/>
                    </a:cubicBezTo>
                    <a:cubicBezTo>
                      <a:pt x="6694" y="18070"/>
                      <a:pt x="6688" y="18073"/>
                      <a:pt x="6679" y="18080"/>
                    </a:cubicBezTo>
                    <a:cubicBezTo>
                      <a:pt x="6658" y="18088"/>
                      <a:pt x="6636" y="18092"/>
                      <a:pt x="6615" y="18092"/>
                    </a:cubicBezTo>
                    <a:cubicBezTo>
                      <a:pt x="6572" y="18092"/>
                      <a:pt x="6531" y="18076"/>
                      <a:pt x="6506" y="18043"/>
                    </a:cubicBezTo>
                    <a:cubicBezTo>
                      <a:pt x="6457" y="17981"/>
                      <a:pt x="6457" y="17957"/>
                      <a:pt x="6518" y="17908"/>
                    </a:cubicBezTo>
                    <a:cubicBezTo>
                      <a:pt x="6642" y="17871"/>
                      <a:pt x="6715" y="17760"/>
                      <a:pt x="6728" y="17624"/>
                    </a:cubicBezTo>
                    <a:cubicBezTo>
                      <a:pt x="6728" y="17464"/>
                      <a:pt x="6543" y="17365"/>
                      <a:pt x="6580" y="17291"/>
                    </a:cubicBezTo>
                    <a:cubicBezTo>
                      <a:pt x="6617" y="17230"/>
                      <a:pt x="6728" y="17230"/>
                      <a:pt x="6728" y="17144"/>
                    </a:cubicBezTo>
                    <a:cubicBezTo>
                      <a:pt x="6728" y="17077"/>
                      <a:pt x="6750" y="17017"/>
                      <a:pt x="6731" y="17017"/>
                    </a:cubicBezTo>
                    <a:cubicBezTo>
                      <a:pt x="6726" y="17017"/>
                      <a:pt x="6717" y="17022"/>
                      <a:pt x="6703" y="17033"/>
                    </a:cubicBezTo>
                    <a:cubicBezTo>
                      <a:pt x="6655" y="17071"/>
                      <a:pt x="6608" y="17139"/>
                      <a:pt x="6589" y="17139"/>
                    </a:cubicBezTo>
                    <a:cubicBezTo>
                      <a:pt x="6583" y="17139"/>
                      <a:pt x="6580" y="17133"/>
                      <a:pt x="6580" y="17119"/>
                    </a:cubicBezTo>
                    <a:cubicBezTo>
                      <a:pt x="6568" y="17033"/>
                      <a:pt x="6506" y="16971"/>
                      <a:pt x="6432" y="16946"/>
                    </a:cubicBezTo>
                    <a:cubicBezTo>
                      <a:pt x="6346" y="16946"/>
                      <a:pt x="6198" y="17057"/>
                      <a:pt x="6136" y="17082"/>
                    </a:cubicBezTo>
                    <a:cubicBezTo>
                      <a:pt x="6128" y="17084"/>
                      <a:pt x="6120" y="17085"/>
                      <a:pt x="6113" y="17085"/>
                    </a:cubicBezTo>
                    <a:cubicBezTo>
                      <a:pt x="6071" y="17085"/>
                      <a:pt x="6061" y="17057"/>
                      <a:pt x="6050" y="17057"/>
                    </a:cubicBezTo>
                    <a:cubicBezTo>
                      <a:pt x="6030" y="17057"/>
                      <a:pt x="6019" y="17073"/>
                      <a:pt x="5996" y="17073"/>
                    </a:cubicBezTo>
                    <a:cubicBezTo>
                      <a:pt x="5990" y="17073"/>
                      <a:pt x="5984" y="17072"/>
                      <a:pt x="5976" y="17070"/>
                    </a:cubicBezTo>
                    <a:cubicBezTo>
                      <a:pt x="5942" y="17058"/>
                      <a:pt x="5918" y="16994"/>
                      <a:pt x="5886" y="16994"/>
                    </a:cubicBezTo>
                    <a:cubicBezTo>
                      <a:pt x="5883" y="16994"/>
                      <a:pt x="5880" y="16995"/>
                      <a:pt x="5878" y="16996"/>
                    </a:cubicBezTo>
                    <a:cubicBezTo>
                      <a:pt x="5846" y="16996"/>
                      <a:pt x="5850" y="17050"/>
                      <a:pt x="5798" y="17050"/>
                    </a:cubicBezTo>
                    <a:cubicBezTo>
                      <a:pt x="5789" y="17050"/>
                      <a:pt x="5779" y="17049"/>
                      <a:pt x="5767" y="17045"/>
                    </a:cubicBezTo>
                    <a:cubicBezTo>
                      <a:pt x="5701" y="17034"/>
                      <a:pt x="5684" y="16994"/>
                      <a:pt x="5655" y="16994"/>
                    </a:cubicBezTo>
                    <a:cubicBezTo>
                      <a:pt x="5651" y="16994"/>
                      <a:pt x="5648" y="16994"/>
                      <a:pt x="5644" y="16996"/>
                    </a:cubicBezTo>
                    <a:cubicBezTo>
                      <a:pt x="5607" y="17020"/>
                      <a:pt x="5545" y="17094"/>
                      <a:pt x="5508" y="17094"/>
                    </a:cubicBezTo>
                    <a:cubicBezTo>
                      <a:pt x="5464" y="17094"/>
                      <a:pt x="5420" y="17133"/>
                      <a:pt x="5377" y="17133"/>
                    </a:cubicBezTo>
                    <a:cubicBezTo>
                      <a:pt x="5371" y="17133"/>
                      <a:pt x="5366" y="17133"/>
                      <a:pt x="5360" y="17131"/>
                    </a:cubicBezTo>
                    <a:cubicBezTo>
                      <a:pt x="5323" y="17131"/>
                      <a:pt x="5311" y="17082"/>
                      <a:pt x="5262" y="17070"/>
                    </a:cubicBezTo>
                    <a:cubicBezTo>
                      <a:pt x="5212" y="17064"/>
                      <a:pt x="5160" y="17060"/>
                      <a:pt x="5108" y="17060"/>
                    </a:cubicBezTo>
                    <a:cubicBezTo>
                      <a:pt x="5055" y="17060"/>
                      <a:pt x="5003" y="17064"/>
                      <a:pt x="4954" y="17070"/>
                    </a:cubicBezTo>
                    <a:cubicBezTo>
                      <a:pt x="4892" y="17094"/>
                      <a:pt x="4448" y="17181"/>
                      <a:pt x="4362" y="17218"/>
                    </a:cubicBezTo>
                    <a:cubicBezTo>
                      <a:pt x="4276" y="17242"/>
                      <a:pt x="4202" y="17291"/>
                      <a:pt x="4128" y="17341"/>
                    </a:cubicBezTo>
                    <a:cubicBezTo>
                      <a:pt x="4116" y="17378"/>
                      <a:pt x="4079" y="17402"/>
                      <a:pt x="4029" y="17402"/>
                    </a:cubicBezTo>
                    <a:cubicBezTo>
                      <a:pt x="3956" y="17415"/>
                      <a:pt x="3894" y="17452"/>
                      <a:pt x="3832" y="17489"/>
                    </a:cubicBezTo>
                    <a:cubicBezTo>
                      <a:pt x="3808" y="17513"/>
                      <a:pt x="3734" y="17661"/>
                      <a:pt x="3635" y="17661"/>
                    </a:cubicBezTo>
                    <a:lnTo>
                      <a:pt x="3623" y="17661"/>
                    </a:lnTo>
                    <a:cubicBezTo>
                      <a:pt x="3524" y="17649"/>
                      <a:pt x="3413" y="17587"/>
                      <a:pt x="3389" y="17587"/>
                    </a:cubicBezTo>
                    <a:cubicBezTo>
                      <a:pt x="3368" y="17587"/>
                      <a:pt x="3337" y="17614"/>
                      <a:pt x="3306" y="17614"/>
                    </a:cubicBezTo>
                    <a:cubicBezTo>
                      <a:pt x="3301" y="17614"/>
                      <a:pt x="3295" y="17614"/>
                      <a:pt x="3290" y="17612"/>
                    </a:cubicBezTo>
                    <a:cubicBezTo>
                      <a:pt x="3269" y="17601"/>
                      <a:pt x="3248" y="17572"/>
                      <a:pt x="3219" y="17572"/>
                    </a:cubicBezTo>
                    <a:cubicBezTo>
                      <a:pt x="3214" y="17572"/>
                      <a:pt x="3209" y="17573"/>
                      <a:pt x="3204" y="17575"/>
                    </a:cubicBezTo>
                    <a:cubicBezTo>
                      <a:pt x="3175" y="17584"/>
                      <a:pt x="3095" y="17623"/>
                      <a:pt x="3032" y="17623"/>
                    </a:cubicBezTo>
                    <a:cubicBezTo>
                      <a:pt x="3013" y="17623"/>
                      <a:pt x="2996" y="17620"/>
                      <a:pt x="2982" y="17612"/>
                    </a:cubicBezTo>
                    <a:cubicBezTo>
                      <a:pt x="2921" y="17563"/>
                      <a:pt x="2847" y="17452"/>
                      <a:pt x="2810" y="17427"/>
                    </a:cubicBezTo>
                    <a:cubicBezTo>
                      <a:pt x="2797" y="17419"/>
                      <a:pt x="2785" y="17416"/>
                      <a:pt x="2773" y="17416"/>
                    </a:cubicBezTo>
                    <a:cubicBezTo>
                      <a:pt x="2748" y="17416"/>
                      <a:pt x="2723" y="17427"/>
                      <a:pt x="2699" y="17427"/>
                    </a:cubicBezTo>
                    <a:cubicBezTo>
                      <a:pt x="2674" y="17427"/>
                      <a:pt x="2637" y="17735"/>
                      <a:pt x="2514" y="17895"/>
                    </a:cubicBezTo>
                    <a:cubicBezTo>
                      <a:pt x="2391" y="18043"/>
                      <a:pt x="2292" y="18142"/>
                      <a:pt x="2181" y="18166"/>
                    </a:cubicBezTo>
                    <a:cubicBezTo>
                      <a:pt x="2058" y="18228"/>
                      <a:pt x="1959" y="18314"/>
                      <a:pt x="1898" y="18437"/>
                    </a:cubicBezTo>
                    <a:cubicBezTo>
                      <a:pt x="1849" y="18524"/>
                      <a:pt x="1861" y="18659"/>
                      <a:pt x="1824" y="18684"/>
                    </a:cubicBezTo>
                    <a:cubicBezTo>
                      <a:pt x="1787" y="18782"/>
                      <a:pt x="1762" y="18893"/>
                      <a:pt x="1762" y="19004"/>
                    </a:cubicBezTo>
                    <a:cubicBezTo>
                      <a:pt x="1762" y="19053"/>
                      <a:pt x="1812" y="19090"/>
                      <a:pt x="1775" y="19152"/>
                    </a:cubicBezTo>
                    <a:cubicBezTo>
                      <a:pt x="1750" y="19226"/>
                      <a:pt x="1676" y="19497"/>
                      <a:pt x="1590" y="19534"/>
                    </a:cubicBezTo>
                    <a:cubicBezTo>
                      <a:pt x="1516" y="19571"/>
                      <a:pt x="1442" y="19620"/>
                      <a:pt x="1380" y="19682"/>
                    </a:cubicBezTo>
                    <a:cubicBezTo>
                      <a:pt x="1306" y="19743"/>
                      <a:pt x="1220" y="19793"/>
                      <a:pt x="1122" y="19830"/>
                    </a:cubicBezTo>
                    <a:cubicBezTo>
                      <a:pt x="1085" y="19830"/>
                      <a:pt x="1048" y="19879"/>
                      <a:pt x="1011" y="19928"/>
                    </a:cubicBezTo>
                    <a:cubicBezTo>
                      <a:pt x="949" y="20027"/>
                      <a:pt x="887" y="20175"/>
                      <a:pt x="863" y="20212"/>
                    </a:cubicBezTo>
                    <a:cubicBezTo>
                      <a:pt x="838" y="20236"/>
                      <a:pt x="666" y="20310"/>
                      <a:pt x="592" y="20483"/>
                    </a:cubicBezTo>
                    <a:cubicBezTo>
                      <a:pt x="530" y="20668"/>
                      <a:pt x="542" y="20852"/>
                      <a:pt x="506" y="20889"/>
                    </a:cubicBezTo>
                    <a:cubicBezTo>
                      <a:pt x="432" y="20963"/>
                      <a:pt x="382" y="21037"/>
                      <a:pt x="333" y="21123"/>
                    </a:cubicBezTo>
                    <a:cubicBezTo>
                      <a:pt x="247" y="21284"/>
                      <a:pt x="185" y="21493"/>
                      <a:pt x="136" y="21530"/>
                    </a:cubicBezTo>
                    <a:cubicBezTo>
                      <a:pt x="87" y="21629"/>
                      <a:pt x="50" y="21715"/>
                      <a:pt x="37" y="21826"/>
                    </a:cubicBezTo>
                    <a:cubicBezTo>
                      <a:pt x="25" y="21924"/>
                      <a:pt x="74" y="21937"/>
                      <a:pt x="124" y="21998"/>
                    </a:cubicBezTo>
                    <a:cubicBezTo>
                      <a:pt x="161" y="22060"/>
                      <a:pt x="210" y="22084"/>
                      <a:pt x="210" y="22171"/>
                    </a:cubicBezTo>
                    <a:cubicBezTo>
                      <a:pt x="185" y="22257"/>
                      <a:pt x="173" y="22343"/>
                      <a:pt x="161" y="22429"/>
                    </a:cubicBezTo>
                    <a:cubicBezTo>
                      <a:pt x="161" y="22479"/>
                      <a:pt x="345" y="22664"/>
                      <a:pt x="296" y="22824"/>
                    </a:cubicBezTo>
                    <a:cubicBezTo>
                      <a:pt x="247" y="22947"/>
                      <a:pt x="210" y="23070"/>
                      <a:pt x="173" y="23193"/>
                    </a:cubicBezTo>
                    <a:cubicBezTo>
                      <a:pt x="173" y="23230"/>
                      <a:pt x="161" y="23267"/>
                      <a:pt x="161" y="23304"/>
                    </a:cubicBezTo>
                    <a:cubicBezTo>
                      <a:pt x="148" y="23366"/>
                      <a:pt x="136" y="23415"/>
                      <a:pt x="111" y="23464"/>
                    </a:cubicBezTo>
                    <a:cubicBezTo>
                      <a:pt x="87" y="23514"/>
                      <a:pt x="136" y="23551"/>
                      <a:pt x="136" y="23600"/>
                    </a:cubicBezTo>
                    <a:cubicBezTo>
                      <a:pt x="136" y="23649"/>
                      <a:pt x="111" y="23649"/>
                      <a:pt x="87" y="23711"/>
                    </a:cubicBezTo>
                    <a:cubicBezTo>
                      <a:pt x="62" y="23760"/>
                      <a:pt x="0" y="23736"/>
                      <a:pt x="62" y="23785"/>
                    </a:cubicBezTo>
                    <a:cubicBezTo>
                      <a:pt x="111" y="23822"/>
                      <a:pt x="173" y="23871"/>
                      <a:pt x="148" y="23908"/>
                    </a:cubicBezTo>
                    <a:cubicBezTo>
                      <a:pt x="124" y="23945"/>
                      <a:pt x="74" y="23920"/>
                      <a:pt x="111" y="23970"/>
                    </a:cubicBezTo>
                    <a:cubicBezTo>
                      <a:pt x="161" y="24007"/>
                      <a:pt x="99" y="24007"/>
                      <a:pt x="161" y="24031"/>
                    </a:cubicBezTo>
                    <a:cubicBezTo>
                      <a:pt x="173" y="24031"/>
                      <a:pt x="173" y="24044"/>
                      <a:pt x="173" y="24056"/>
                    </a:cubicBezTo>
                    <a:cubicBezTo>
                      <a:pt x="173" y="24068"/>
                      <a:pt x="124" y="24118"/>
                      <a:pt x="124" y="24154"/>
                    </a:cubicBezTo>
                    <a:lnTo>
                      <a:pt x="124" y="24179"/>
                    </a:lnTo>
                    <a:cubicBezTo>
                      <a:pt x="111" y="24241"/>
                      <a:pt x="111" y="24302"/>
                      <a:pt x="136" y="24352"/>
                    </a:cubicBezTo>
                    <a:cubicBezTo>
                      <a:pt x="136" y="24364"/>
                      <a:pt x="148" y="24376"/>
                      <a:pt x="161" y="24389"/>
                    </a:cubicBezTo>
                    <a:cubicBezTo>
                      <a:pt x="185" y="24450"/>
                      <a:pt x="210" y="24524"/>
                      <a:pt x="259" y="24524"/>
                    </a:cubicBezTo>
                    <a:lnTo>
                      <a:pt x="481" y="24524"/>
                    </a:lnTo>
                    <a:cubicBezTo>
                      <a:pt x="506" y="24524"/>
                      <a:pt x="432" y="24536"/>
                      <a:pt x="432" y="24586"/>
                    </a:cubicBezTo>
                    <a:cubicBezTo>
                      <a:pt x="444" y="24647"/>
                      <a:pt x="493" y="24697"/>
                      <a:pt x="555" y="24758"/>
                    </a:cubicBezTo>
                    <a:lnTo>
                      <a:pt x="592" y="24795"/>
                    </a:lnTo>
                    <a:cubicBezTo>
                      <a:pt x="666" y="24881"/>
                      <a:pt x="653" y="24955"/>
                      <a:pt x="764" y="25066"/>
                    </a:cubicBezTo>
                    <a:cubicBezTo>
                      <a:pt x="838" y="25140"/>
                      <a:pt x="900" y="25226"/>
                      <a:pt x="937" y="25325"/>
                    </a:cubicBezTo>
                    <a:cubicBezTo>
                      <a:pt x="961" y="25362"/>
                      <a:pt x="974" y="25411"/>
                      <a:pt x="986" y="25448"/>
                    </a:cubicBezTo>
                    <a:cubicBezTo>
                      <a:pt x="998" y="25559"/>
                      <a:pt x="1011" y="25547"/>
                      <a:pt x="1085" y="25633"/>
                    </a:cubicBezTo>
                    <a:cubicBezTo>
                      <a:pt x="1171" y="25732"/>
                      <a:pt x="1109" y="25744"/>
                      <a:pt x="1196" y="25818"/>
                    </a:cubicBezTo>
                    <a:cubicBezTo>
                      <a:pt x="1232" y="25855"/>
                      <a:pt x="1294" y="25879"/>
                      <a:pt x="1356" y="25916"/>
                    </a:cubicBezTo>
                    <a:cubicBezTo>
                      <a:pt x="1430" y="25953"/>
                      <a:pt x="1504" y="26003"/>
                      <a:pt x="1565" y="26064"/>
                    </a:cubicBezTo>
                    <a:cubicBezTo>
                      <a:pt x="1676" y="26151"/>
                      <a:pt x="1787" y="26298"/>
                      <a:pt x="1898" y="26397"/>
                    </a:cubicBezTo>
                    <a:cubicBezTo>
                      <a:pt x="1986" y="26474"/>
                      <a:pt x="2103" y="26600"/>
                      <a:pt x="2250" y="26600"/>
                    </a:cubicBezTo>
                    <a:cubicBezTo>
                      <a:pt x="2268" y="26600"/>
                      <a:pt x="2286" y="26598"/>
                      <a:pt x="2304" y="26594"/>
                    </a:cubicBezTo>
                    <a:cubicBezTo>
                      <a:pt x="2317" y="26582"/>
                      <a:pt x="2329" y="26582"/>
                      <a:pt x="2341" y="26582"/>
                    </a:cubicBezTo>
                    <a:cubicBezTo>
                      <a:pt x="2551" y="26471"/>
                      <a:pt x="2797" y="26397"/>
                      <a:pt x="3044" y="26385"/>
                    </a:cubicBezTo>
                    <a:cubicBezTo>
                      <a:pt x="3179" y="26397"/>
                      <a:pt x="3302" y="26409"/>
                      <a:pt x="3426" y="26446"/>
                    </a:cubicBezTo>
                    <a:cubicBezTo>
                      <a:pt x="3500" y="26459"/>
                      <a:pt x="3549" y="26483"/>
                      <a:pt x="3586" y="26483"/>
                    </a:cubicBezTo>
                    <a:cubicBezTo>
                      <a:pt x="3590" y="26485"/>
                      <a:pt x="3596" y="26486"/>
                      <a:pt x="3603" y="26486"/>
                    </a:cubicBezTo>
                    <a:cubicBezTo>
                      <a:pt x="3688" y="26486"/>
                      <a:pt x="3934" y="26353"/>
                      <a:pt x="4128" y="26261"/>
                    </a:cubicBezTo>
                    <a:cubicBezTo>
                      <a:pt x="4214" y="26224"/>
                      <a:pt x="4313" y="26188"/>
                      <a:pt x="4399" y="26151"/>
                    </a:cubicBezTo>
                    <a:lnTo>
                      <a:pt x="4535" y="26101"/>
                    </a:lnTo>
                    <a:cubicBezTo>
                      <a:pt x="4596" y="26089"/>
                      <a:pt x="4658" y="26064"/>
                      <a:pt x="4682" y="26064"/>
                    </a:cubicBezTo>
                    <a:cubicBezTo>
                      <a:pt x="4732" y="26052"/>
                      <a:pt x="4781" y="26040"/>
                      <a:pt x="4818" y="26040"/>
                    </a:cubicBezTo>
                    <a:lnTo>
                      <a:pt x="4880" y="26040"/>
                    </a:lnTo>
                    <a:cubicBezTo>
                      <a:pt x="4900" y="26037"/>
                      <a:pt x="4920" y="26035"/>
                      <a:pt x="4940" y="26035"/>
                    </a:cubicBezTo>
                    <a:cubicBezTo>
                      <a:pt x="5005" y="26035"/>
                      <a:pt x="5067" y="26051"/>
                      <a:pt x="5114" y="26089"/>
                    </a:cubicBezTo>
                    <a:cubicBezTo>
                      <a:pt x="5212" y="26151"/>
                      <a:pt x="5372" y="26261"/>
                      <a:pt x="5385" y="26311"/>
                    </a:cubicBezTo>
                    <a:cubicBezTo>
                      <a:pt x="5385" y="26360"/>
                      <a:pt x="5311" y="26360"/>
                      <a:pt x="5397" y="26483"/>
                    </a:cubicBezTo>
                    <a:cubicBezTo>
                      <a:pt x="5474" y="26570"/>
                      <a:pt x="5476" y="26634"/>
                      <a:pt x="5520" y="26634"/>
                    </a:cubicBezTo>
                    <a:cubicBezTo>
                      <a:pt x="5533" y="26634"/>
                      <a:pt x="5548" y="26629"/>
                      <a:pt x="5570" y="26619"/>
                    </a:cubicBezTo>
                    <a:cubicBezTo>
                      <a:pt x="5644" y="26582"/>
                      <a:pt x="5705" y="26557"/>
                      <a:pt x="5779" y="26533"/>
                    </a:cubicBezTo>
                    <a:lnTo>
                      <a:pt x="5779" y="26533"/>
                    </a:lnTo>
                    <a:cubicBezTo>
                      <a:pt x="5791" y="26545"/>
                      <a:pt x="5717" y="26582"/>
                      <a:pt x="5754" y="26582"/>
                    </a:cubicBezTo>
                    <a:cubicBezTo>
                      <a:pt x="5804" y="26582"/>
                      <a:pt x="5841" y="26545"/>
                      <a:pt x="5915" y="26545"/>
                    </a:cubicBezTo>
                    <a:cubicBezTo>
                      <a:pt x="5976" y="26533"/>
                      <a:pt x="6062" y="26508"/>
                      <a:pt x="6050" y="26496"/>
                    </a:cubicBezTo>
                    <a:cubicBezTo>
                      <a:pt x="6040" y="26475"/>
                      <a:pt x="6071" y="26455"/>
                      <a:pt x="6090" y="26455"/>
                    </a:cubicBezTo>
                    <a:cubicBezTo>
                      <a:pt x="6094" y="26455"/>
                      <a:pt x="6097" y="26456"/>
                      <a:pt x="6099" y="26459"/>
                    </a:cubicBezTo>
                    <a:cubicBezTo>
                      <a:pt x="6112" y="26471"/>
                      <a:pt x="6112" y="26496"/>
                      <a:pt x="6124" y="26508"/>
                    </a:cubicBezTo>
                    <a:cubicBezTo>
                      <a:pt x="6136" y="26533"/>
                      <a:pt x="6161" y="26569"/>
                      <a:pt x="6173" y="26582"/>
                    </a:cubicBezTo>
                    <a:cubicBezTo>
                      <a:pt x="6186" y="26582"/>
                      <a:pt x="6260" y="26680"/>
                      <a:pt x="6272" y="26693"/>
                    </a:cubicBezTo>
                    <a:cubicBezTo>
                      <a:pt x="6273" y="26694"/>
                      <a:pt x="6274" y="26694"/>
                      <a:pt x="6276" y="26694"/>
                    </a:cubicBezTo>
                    <a:cubicBezTo>
                      <a:pt x="6286" y="26694"/>
                      <a:pt x="6301" y="26668"/>
                      <a:pt x="6322" y="26668"/>
                    </a:cubicBezTo>
                    <a:cubicBezTo>
                      <a:pt x="6329" y="26668"/>
                      <a:pt x="6337" y="26672"/>
                      <a:pt x="6346" y="26680"/>
                    </a:cubicBezTo>
                    <a:cubicBezTo>
                      <a:pt x="6370" y="26730"/>
                      <a:pt x="6358" y="26754"/>
                      <a:pt x="6407" y="26828"/>
                    </a:cubicBezTo>
                    <a:cubicBezTo>
                      <a:pt x="6444" y="26927"/>
                      <a:pt x="6457" y="27038"/>
                      <a:pt x="6432" y="27149"/>
                    </a:cubicBezTo>
                    <a:cubicBezTo>
                      <a:pt x="6420" y="27173"/>
                      <a:pt x="6420" y="27198"/>
                      <a:pt x="6432" y="27235"/>
                    </a:cubicBezTo>
                    <a:cubicBezTo>
                      <a:pt x="6432" y="27259"/>
                      <a:pt x="6432" y="27296"/>
                      <a:pt x="6407" y="27309"/>
                    </a:cubicBezTo>
                    <a:cubicBezTo>
                      <a:pt x="6358" y="27370"/>
                      <a:pt x="6260" y="27469"/>
                      <a:pt x="6297" y="27481"/>
                    </a:cubicBezTo>
                    <a:cubicBezTo>
                      <a:pt x="6334" y="27494"/>
                      <a:pt x="6358" y="27531"/>
                      <a:pt x="6370" y="27568"/>
                    </a:cubicBezTo>
                    <a:cubicBezTo>
                      <a:pt x="6370" y="27604"/>
                      <a:pt x="6309" y="27629"/>
                      <a:pt x="6309" y="27666"/>
                    </a:cubicBezTo>
                    <a:cubicBezTo>
                      <a:pt x="6297" y="27691"/>
                      <a:pt x="6309" y="27715"/>
                      <a:pt x="6334" y="27728"/>
                    </a:cubicBezTo>
                    <a:cubicBezTo>
                      <a:pt x="6358" y="27740"/>
                      <a:pt x="6358" y="27777"/>
                      <a:pt x="6334" y="27789"/>
                    </a:cubicBezTo>
                    <a:cubicBezTo>
                      <a:pt x="6309" y="27802"/>
                      <a:pt x="6321" y="27888"/>
                      <a:pt x="6297" y="27925"/>
                    </a:cubicBezTo>
                    <a:cubicBezTo>
                      <a:pt x="6272" y="27962"/>
                      <a:pt x="6223" y="28023"/>
                      <a:pt x="6210" y="28060"/>
                    </a:cubicBezTo>
                    <a:cubicBezTo>
                      <a:pt x="6210" y="28147"/>
                      <a:pt x="6235" y="28221"/>
                      <a:pt x="6284" y="28294"/>
                    </a:cubicBezTo>
                    <a:cubicBezTo>
                      <a:pt x="6346" y="28381"/>
                      <a:pt x="6555" y="28689"/>
                      <a:pt x="6592" y="28750"/>
                    </a:cubicBezTo>
                    <a:cubicBezTo>
                      <a:pt x="6617" y="28775"/>
                      <a:pt x="6654" y="28849"/>
                      <a:pt x="6715" y="28911"/>
                    </a:cubicBezTo>
                    <a:cubicBezTo>
                      <a:pt x="6802" y="29009"/>
                      <a:pt x="6876" y="29120"/>
                      <a:pt x="6950" y="29219"/>
                    </a:cubicBezTo>
                    <a:cubicBezTo>
                      <a:pt x="6950" y="29231"/>
                      <a:pt x="6950" y="29243"/>
                      <a:pt x="6950" y="29243"/>
                    </a:cubicBezTo>
                    <a:cubicBezTo>
                      <a:pt x="6950" y="29305"/>
                      <a:pt x="6962" y="29379"/>
                      <a:pt x="6962" y="29440"/>
                    </a:cubicBezTo>
                    <a:cubicBezTo>
                      <a:pt x="6962" y="29490"/>
                      <a:pt x="6962" y="29527"/>
                      <a:pt x="6974" y="29564"/>
                    </a:cubicBezTo>
                    <a:cubicBezTo>
                      <a:pt x="6974" y="29576"/>
                      <a:pt x="6987" y="29588"/>
                      <a:pt x="6987" y="29588"/>
                    </a:cubicBezTo>
                    <a:cubicBezTo>
                      <a:pt x="7036" y="29724"/>
                      <a:pt x="7159" y="30007"/>
                      <a:pt x="7196" y="30106"/>
                    </a:cubicBezTo>
                    <a:cubicBezTo>
                      <a:pt x="7221" y="30192"/>
                      <a:pt x="7221" y="30241"/>
                      <a:pt x="7196" y="30291"/>
                    </a:cubicBezTo>
                    <a:cubicBezTo>
                      <a:pt x="7159" y="30340"/>
                      <a:pt x="7085" y="30303"/>
                      <a:pt x="7196" y="30525"/>
                    </a:cubicBezTo>
                    <a:cubicBezTo>
                      <a:pt x="7295" y="30685"/>
                      <a:pt x="7344" y="30882"/>
                      <a:pt x="7332" y="31079"/>
                    </a:cubicBezTo>
                    <a:cubicBezTo>
                      <a:pt x="7307" y="31202"/>
                      <a:pt x="7245" y="31313"/>
                      <a:pt x="7159" y="31412"/>
                    </a:cubicBezTo>
                    <a:cubicBezTo>
                      <a:pt x="7110" y="31473"/>
                      <a:pt x="7097" y="31535"/>
                      <a:pt x="7060" y="31584"/>
                    </a:cubicBezTo>
                    <a:cubicBezTo>
                      <a:pt x="7024" y="31634"/>
                      <a:pt x="6950" y="32151"/>
                      <a:pt x="6900" y="32250"/>
                    </a:cubicBezTo>
                    <a:cubicBezTo>
                      <a:pt x="6876" y="32398"/>
                      <a:pt x="6863" y="32545"/>
                      <a:pt x="6863" y="32693"/>
                    </a:cubicBezTo>
                    <a:lnTo>
                      <a:pt x="6863" y="32853"/>
                    </a:lnTo>
                    <a:cubicBezTo>
                      <a:pt x="6863" y="32927"/>
                      <a:pt x="7073" y="33223"/>
                      <a:pt x="7110" y="33346"/>
                    </a:cubicBezTo>
                    <a:cubicBezTo>
                      <a:pt x="7147" y="33457"/>
                      <a:pt x="7245" y="33741"/>
                      <a:pt x="7307" y="33864"/>
                    </a:cubicBezTo>
                    <a:cubicBezTo>
                      <a:pt x="7356" y="33987"/>
                      <a:pt x="7479" y="34209"/>
                      <a:pt x="7455" y="34258"/>
                    </a:cubicBezTo>
                    <a:cubicBezTo>
                      <a:pt x="7442" y="34443"/>
                      <a:pt x="7455" y="34628"/>
                      <a:pt x="7492" y="34800"/>
                    </a:cubicBezTo>
                    <a:cubicBezTo>
                      <a:pt x="7529" y="34923"/>
                      <a:pt x="7541" y="35219"/>
                      <a:pt x="7578" y="35392"/>
                    </a:cubicBezTo>
                    <a:cubicBezTo>
                      <a:pt x="7640" y="35601"/>
                      <a:pt x="7738" y="35798"/>
                      <a:pt x="7861" y="35983"/>
                    </a:cubicBezTo>
                    <a:cubicBezTo>
                      <a:pt x="7861" y="35995"/>
                      <a:pt x="7874" y="36008"/>
                      <a:pt x="7886" y="36020"/>
                    </a:cubicBezTo>
                    <a:cubicBezTo>
                      <a:pt x="7972" y="36217"/>
                      <a:pt x="8046" y="36427"/>
                      <a:pt x="8095" y="36624"/>
                    </a:cubicBezTo>
                    <a:cubicBezTo>
                      <a:pt x="8120" y="36722"/>
                      <a:pt x="8293" y="36919"/>
                      <a:pt x="8305" y="37055"/>
                    </a:cubicBezTo>
                    <a:cubicBezTo>
                      <a:pt x="8305" y="37191"/>
                      <a:pt x="8293" y="37264"/>
                      <a:pt x="8243" y="37289"/>
                    </a:cubicBezTo>
                    <a:cubicBezTo>
                      <a:pt x="8206" y="37326"/>
                      <a:pt x="8219" y="37400"/>
                      <a:pt x="8243" y="37449"/>
                    </a:cubicBezTo>
                    <a:cubicBezTo>
                      <a:pt x="8280" y="37523"/>
                      <a:pt x="8305" y="37597"/>
                      <a:pt x="8305" y="37683"/>
                    </a:cubicBezTo>
                    <a:cubicBezTo>
                      <a:pt x="8295" y="37725"/>
                      <a:pt x="8302" y="37775"/>
                      <a:pt x="8312" y="37775"/>
                    </a:cubicBezTo>
                    <a:cubicBezTo>
                      <a:pt x="8313" y="37775"/>
                      <a:pt x="8315" y="37774"/>
                      <a:pt x="8317" y="37770"/>
                    </a:cubicBezTo>
                    <a:cubicBezTo>
                      <a:pt x="8326" y="37742"/>
                      <a:pt x="8336" y="37681"/>
                      <a:pt x="8350" y="37681"/>
                    </a:cubicBezTo>
                    <a:cubicBezTo>
                      <a:pt x="8355" y="37681"/>
                      <a:pt x="8360" y="37689"/>
                      <a:pt x="8367" y="37708"/>
                    </a:cubicBezTo>
                    <a:cubicBezTo>
                      <a:pt x="8404" y="37782"/>
                      <a:pt x="8428" y="37770"/>
                      <a:pt x="8477" y="37819"/>
                    </a:cubicBezTo>
                    <a:cubicBezTo>
                      <a:pt x="8527" y="37856"/>
                      <a:pt x="8527" y="37893"/>
                      <a:pt x="8588" y="37905"/>
                    </a:cubicBezTo>
                    <a:cubicBezTo>
                      <a:pt x="8591" y="37906"/>
                      <a:pt x="8593" y="37906"/>
                      <a:pt x="8596" y="37906"/>
                    </a:cubicBezTo>
                    <a:cubicBezTo>
                      <a:pt x="8660" y="37906"/>
                      <a:pt x="8777" y="37770"/>
                      <a:pt x="8872" y="37770"/>
                    </a:cubicBezTo>
                    <a:cubicBezTo>
                      <a:pt x="8946" y="37770"/>
                      <a:pt x="8987" y="37792"/>
                      <a:pt x="9024" y="37792"/>
                    </a:cubicBezTo>
                    <a:cubicBezTo>
                      <a:pt x="9043" y="37792"/>
                      <a:pt x="9061" y="37786"/>
                      <a:pt x="9081" y="37770"/>
                    </a:cubicBezTo>
                    <a:cubicBezTo>
                      <a:pt x="9147" y="37726"/>
                      <a:pt x="9105" y="37681"/>
                      <a:pt x="9201" y="37681"/>
                    </a:cubicBezTo>
                    <a:cubicBezTo>
                      <a:pt x="9212" y="37681"/>
                      <a:pt x="9226" y="37682"/>
                      <a:pt x="9241" y="37683"/>
                    </a:cubicBezTo>
                    <a:cubicBezTo>
                      <a:pt x="9321" y="37690"/>
                      <a:pt x="9405" y="37693"/>
                      <a:pt x="9488" y="37693"/>
                    </a:cubicBezTo>
                    <a:cubicBezTo>
                      <a:pt x="9571" y="37693"/>
                      <a:pt x="9654" y="37690"/>
                      <a:pt x="9734" y="37683"/>
                    </a:cubicBezTo>
                    <a:cubicBezTo>
                      <a:pt x="9784" y="37683"/>
                      <a:pt x="9771" y="37609"/>
                      <a:pt x="9796" y="37597"/>
                    </a:cubicBezTo>
                    <a:cubicBezTo>
                      <a:pt x="9812" y="37597"/>
                      <a:pt x="9823" y="37570"/>
                      <a:pt x="9836" y="37570"/>
                    </a:cubicBezTo>
                    <a:cubicBezTo>
                      <a:pt x="9842" y="37570"/>
                      <a:pt x="9849" y="37577"/>
                      <a:pt x="9857" y="37597"/>
                    </a:cubicBezTo>
                    <a:cubicBezTo>
                      <a:pt x="9886" y="37653"/>
                      <a:pt x="9914" y="37717"/>
                      <a:pt x="9936" y="37717"/>
                    </a:cubicBezTo>
                    <a:cubicBezTo>
                      <a:pt x="9944" y="37717"/>
                      <a:pt x="9950" y="37710"/>
                      <a:pt x="9956" y="37696"/>
                    </a:cubicBezTo>
                    <a:cubicBezTo>
                      <a:pt x="9981" y="37646"/>
                      <a:pt x="9919" y="37572"/>
                      <a:pt x="10005" y="37572"/>
                    </a:cubicBezTo>
                    <a:cubicBezTo>
                      <a:pt x="10053" y="37572"/>
                      <a:pt x="10086" y="37590"/>
                      <a:pt x="10126" y="37590"/>
                    </a:cubicBezTo>
                    <a:cubicBezTo>
                      <a:pt x="10171" y="37590"/>
                      <a:pt x="10224" y="37570"/>
                      <a:pt x="10313" y="37486"/>
                    </a:cubicBezTo>
                    <a:cubicBezTo>
                      <a:pt x="10535" y="37301"/>
                      <a:pt x="10720" y="37092"/>
                      <a:pt x="10905" y="36870"/>
                    </a:cubicBezTo>
                    <a:cubicBezTo>
                      <a:pt x="10966" y="36759"/>
                      <a:pt x="10979" y="36784"/>
                      <a:pt x="11040" y="36673"/>
                    </a:cubicBezTo>
                    <a:cubicBezTo>
                      <a:pt x="11114" y="36501"/>
                      <a:pt x="11200" y="36340"/>
                      <a:pt x="11299" y="36180"/>
                    </a:cubicBezTo>
                    <a:cubicBezTo>
                      <a:pt x="11385" y="36106"/>
                      <a:pt x="11459" y="36032"/>
                      <a:pt x="11533" y="35946"/>
                    </a:cubicBezTo>
                    <a:cubicBezTo>
                      <a:pt x="11582" y="35811"/>
                      <a:pt x="11619" y="35663"/>
                      <a:pt x="11644" y="35502"/>
                    </a:cubicBezTo>
                    <a:cubicBezTo>
                      <a:pt x="11656" y="35466"/>
                      <a:pt x="11656" y="35416"/>
                      <a:pt x="11656" y="35367"/>
                    </a:cubicBezTo>
                    <a:cubicBezTo>
                      <a:pt x="11656" y="35295"/>
                      <a:pt x="11652" y="35286"/>
                      <a:pt x="11642" y="35286"/>
                    </a:cubicBezTo>
                    <a:cubicBezTo>
                      <a:pt x="11638" y="35286"/>
                      <a:pt x="11633" y="35287"/>
                      <a:pt x="11628" y="35287"/>
                    </a:cubicBezTo>
                    <a:cubicBezTo>
                      <a:pt x="11622" y="35287"/>
                      <a:pt x="11615" y="35286"/>
                      <a:pt x="11607" y="35281"/>
                    </a:cubicBezTo>
                    <a:cubicBezTo>
                      <a:pt x="11558" y="35268"/>
                      <a:pt x="11570" y="35256"/>
                      <a:pt x="11619" y="35182"/>
                    </a:cubicBezTo>
                    <a:cubicBezTo>
                      <a:pt x="11669" y="35108"/>
                      <a:pt x="11656" y="35059"/>
                      <a:pt x="11755" y="34997"/>
                    </a:cubicBezTo>
                    <a:cubicBezTo>
                      <a:pt x="11878" y="34948"/>
                      <a:pt x="11989" y="34899"/>
                      <a:pt x="12100" y="34825"/>
                    </a:cubicBezTo>
                    <a:cubicBezTo>
                      <a:pt x="12186" y="34751"/>
                      <a:pt x="12235" y="34702"/>
                      <a:pt x="12235" y="34628"/>
                    </a:cubicBezTo>
                    <a:cubicBezTo>
                      <a:pt x="12235" y="34529"/>
                      <a:pt x="12235" y="34418"/>
                      <a:pt x="12248" y="34320"/>
                    </a:cubicBezTo>
                    <a:cubicBezTo>
                      <a:pt x="12248" y="34159"/>
                      <a:pt x="12223" y="34012"/>
                      <a:pt x="12174" y="33851"/>
                    </a:cubicBezTo>
                    <a:cubicBezTo>
                      <a:pt x="12137" y="33753"/>
                      <a:pt x="12100" y="33642"/>
                      <a:pt x="12088" y="33519"/>
                    </a:cubicBezTo>
                    <a:cubicBezTo>
                      <a:pt x="12077" y="33415"/>
                      <a:pt x="12014" y="33310"/>
                      <a:pt x="12039" y="33310"/>
                    </a:cubicBezTo>
                    <a:cubicBezTo>
                      <a:pt x="12044" y="33310"/>
                      <a:pt x="12052" y="33314"/>
                      <a:pt x="12063" y="33322"/>
                    </a:cubicBezTo>
                    <a:cubicBezTo>
                      <a:pt x="12094" y="33352"/>
                      <a:pt x="12109" y="33377"/>
                      <a:pt x="12129" y="33377"/>
                    </a:cubicBezTo>
                    <a:cubicBezTo>
                      <a:pt x="12149" y="33377"/>
                      <a:pt x="12174" y="33352"/>
                      <a:pt x="12223" y="33285"/>
                    </a:cubicBezTo>
                    <a:cubicBezTo>
                      <a:pt x="12322" y="33149"/>
                      <a:pt x="12396" y="33161"/>
                      <a:pt x="12457" y="33112"/>
                    </a:cubicBezTo>
                    <a:cubicBezTo>
                      <a:pt x="12519" y="33051"/>
                      <a:pt x="12593" y="32779"/>
                      <a:pt x="12654" y="32755"/>
                    </a:cubicBezTo>
                    <a:cubicBezTo>
                      <a:pt x="12665" y="32751"/>
                      <a:pt x="12673" y="32749"/>
                      <a:pt x="12680" y="32749"/>
                    </a:cubicBezTo>
                    <a:cubicBezTo>
                      <a:pt x="12695" y="32749"/>
                      <a:pt x="12706" y="32755"/>
                      <a:pt x="12724" y="32755"/>
                    </a:cubicBezTo>
                    <a:cubicBezTo>
                      <a:pt x="12750" y="32755"/>
                      <a:pt x="12790" y="32743"/>
                      <a:pt x="12876" y="32681"/>
                    </a:cubicBezTo>
                    <a:cubicBezTo>
                      <a:pt x="13049" y="32570"/>
                      <a:pt x="13160" y="32558"/>
                      <a:pt x="13258" y="32434"/>
                    </a:cubicBezTo>
                    <a:cubicBezTo>
                      <a:pt x="13381" y="32287"/>
                      <a:pt x="13480" y="32114"/>
                      <a:pt x="13542" y="31929"/>
                    </a:cubicBezTo>
                    <a:cubicBezTo>
                      <a:pt x="13505" y="31794"/>
                      <a:pt x="13468" y="31658"/>
                      <a:pt x="13455" y="31510"/>
                    </a:cubicBezTo>
                    <a:cubicBezTo>
                      <a:pt x="13443" y="31424"/>
                      <a:pt x="13455" y="31005"/>
                      <a:pt x="13443" y="30882"/>
                    </a:cubicBezTo>
                    <a:cubicBezTo>
                      <a:pt x="13431" y="30796"/>
                      <a:pt x="13455" y="30771"/>
                      <a:pt x="13431" y="30734"/>
                    </a:cubicBezTo>
                    <a:lnTo>
                      <a:pt x="13381" y="30697"/>
                    </a:lnTo>
                    <a:cubicBezTo>
                      <a:pt x="13320" y="30648"/>
                      <a:pt x="13270" y="30562"/>
                      <a:pt x="13270" y="30475"/>
                    </a:cubicBezTo>
                    <a:cubicBezTo>
                      <a:pt x="13246" y="30377"/>
                      <a:pt x="13197" y="30340"/>
                      <a:pt x="13197" y="30241"/>
                    </a:cubicBezTo>
                    <a:cubicBezTo>
                      <a:pt x="13197" y="30155"/>
                      <a:pt x="13197" y="30069"/>
                      <a:pt x="13184" y="29983"/>
                    </a:cubicBezTo>
                    <a:cubicBezTo>
                      <a:pt x="13160" y="29946"/>
                      <a:pt x="13172" y="29909"/>
                      <a:pt x="13184" y="29872"/>
                    </a:cubicBezTo>
                    <a:cubicBezTo>
                      <a:pt x="13221" y="29822"/>
                      <a:pt x="13258" y="29835"/>
                      <a:pt x="13209" y="29773"/>
                    </a:cubicBezTo>
                    <a:cubicBezTo>
                      <a:pt x="13160" y="29699"/>
                      <a:pt x="13036" y="29638"/>
                      <a:pt x="13049" y="29477"/>
                    </a:cubicBezTo>
                    <a:cubicBezTo>
                      <a:pt x="13073" y="29354"/>
                      <a:pt x="13110" y="29243"/>
                      <a:pt x="13172" y="29120"/>
                    </a:cubicBezTo>
                    <a:cubicBezTo>
                      <a:pt x="13184" y="29083"/>
                      <a:pt x="13209" y="29046"/>
                      <a:pt x="13234" y="28997"/>
                    </a:cubicBezTo>
                    <a:cubicBezTo>
                      <a:pt x="13344" y="28824"/>
                      <a:pt x="13344" y="28639"/>
                      <a:pt x="13406" y="28566"/>
                    </a:cubicBezTo>
                    <a:cubicBezTo>
                      <a:pt x="13468" y="28492"/>
                      <a:pt x="13492" y="28529"/>
                      <a:pt x="13529" y="28467"/>
                    </a:cubicBezTo>
                    <a:cubicBezTo>
                      <a:pt x="13566" y="28405"/>
                      <a:pt x="13529" y="28393"/>
                      <a:pt x="13628" y="28344"/>
                    </a:cubicBezTo>
                    <a:cubicBezTo>
                      <a:pt x="13739" y="28294"/>
                      <a:pt x="13862" y="28023"/>
                      <a:pt x="13948" y="27913"/>
                    </a:cubicBezTo>
                    <a:cubicBezTo>
                      <a:pt x="14121" y="27703"/>
                      <a:pt x="14293" y="27506"/>
                      <a:pt x="14503" y="27333"/>
                    </a:cubicBezTo>
                    <a:cubicBezTo>
                      <a:pt x="14786" y="27173"/>
                      <a:pt x="15020" y="26939"/>
                      <a:pt x="15193" y="26656"/>
                    </a:cubicBezTo>
                    <a:cubicBezTo>
                      <a:pt x="15340" y="26397"/>
                      <a:pt x="15488" y="26126"/>
                      <a:pt x="15612" y="25843"/>
                    </a:cubicBezTo>
                    <a:cubicBezTo>
                      <a:pt x="15661" y="25719"/>
                      <a:pt x="15870" y="25424"/>
                      <a:pt x="15920" y="25300"/>
                    </a:cubicBezTo>
                    <a:cubicBezTo>
                      <a:pt x="15969" y="25153"/>
                      <a:pt x="16006" y="25005"/>
                      <a:pt x="16030" y="24844"/>
                    </a:cubicBezTo>
                    <a:cubicBezTo>
                      <a:pt x="16043" y="24746"/>
                      <a:pt x="16030" y="24660"/>
                      <a:pt x="16018" y="24573"/>
                    </a:cubicBezTo>
                    <a:cubicBezTo>
                      <a:pt x="16030" y="24549"/>
                      <a:pt x="16055" y="24512"/>
                      <a:pt x="15993" y="24512"/>
                    </a:cubicBezTo>
                    <a:cubicBezTo>
                      <a:pt x="15975" y="24512"/>
                      <a:pt x="15960" y="24511"/>
                      <a:pt x="15946" y="24511"/>
                    </a:cubicBezTo>
                    <a:cubicBezTo>
                      <a:pt x="15906" y="24511"/>
                      <a:pt x="15883" y="24518"/>
                      <a:pt x="15846" y="24573"/>
                    </a:cubicBezTo>
                    <a:cubicBezTo>
                      <a:pt x="15809" y="24635"/>
                      <a:pt x="15735" y="24672"/>
                      <a:pt x="15538" y="24672"/>
                    </a:cubicBezTo>
                    <a:cubicBezTo>
                      <a:pt x="15358" y="24672"/>
                      <a:pt x="15281" y="24723"/>
                      <a:pt x="15222" y="24723"/>
                    </a:cubicBezTo>
                    <a:cubicBezTo>
                      <a:pt x="15216" y="24723"/>
                      <a:pt x="15211" y="24722"/>
                      <a:pt x="15205" y="24721"/>
                    </a:cubicBezTo>
                    <a:cubicBezTo>
                      <a:pt x="15170" y="24721"/>
                      <a:pt x="15184" y="24684"/>
                      <a:pt x="15157" y="24684"/>
                    </a:cubicBezTo>
                    <a:cubicBezTo>
                      <a:pt x="15145" y="24684"/>
                      <a:pt x="15127" y="24691"/>
                      <a:pt x="15094" y="24709"/>
                    </a:cubicBezTo>
                    <a:cubicBezTo>
                      <a:pt x="14971" y="24758"/>
                      <a:pt x="15008" y="24832"/>
                      <a:pt x="14897" y="24832"/>
                    </a:cubicBezTo>
                    <a:cubicBezTo>
                      <a:pt x="14828" y="24832"/>
                      <a:pt x="14831" y="24790"/>
                      <a:pt x="14789" y="24790"/>
                    </a:cubicBezTo>
                    <a:cubicBezTo>
                      <a:pt x="14771" y="24790"/>
                      <a:pt x="14744" y="24798"/>
                      <a:pt x="14700" y="24820"/>
                    </a:cubicBezTo>
                    <a:cubicBezTo>
                      <a:pt x="14554" y="24876"/>
                      <a:pt x="14520" y="24932"/>
                      <a:pt x="14469" y="24932"/>
                    </a:cubicBezTo>
                    <a:cubicBezTo>
                      <a:pt x="14464" y="24932"/>
                      <a:pt x="14459" y="24932"/>
                      <a:pt x="14453" y="24931"/>
                    </a:cubicBezTo>
                    <a:cubicBezTo>
                      <a:pt x="14355" y="24906"/>
                      <a:pt x="14268" y="24844"/>
                      <a:pt x="14219" y="24758"/>
                    </a:cubicBezTo>
                    <a:cubicBezTo>
                      <a:pt x="14207" y="24721"/>
                      <a:pt x="14195" y="24672"/>
                      <a:pt x="14170" y="24635"/>
                    </a:cubicBezTo>
                    <a:cubicBezTo>
                      <a:pt x="14158" y="24598"/>
                      <a:pt x="14121" y="24586"/>
                      <a:pt x="14084" y="24573"/>
                    </a:cubicBezTo>
                    <a:cubicBezTo>
                      <a:pt x="14041" y="24573"/>
                      <a:pt x="13997" y="24580"/>
                      <a:pt x="13976" y="24580"/>
                    </a:cubicBezTo>
                    <a:cubicBezTo>
                      <a:pt x="13954" y="24580"/>
                      <a:pt x="13954" y="24573"/>
                      <a:pt x="13997" y="24549"/>
                    </a:cubicBezTo>
                    <a:cubicBezTo>
                      <a:pt x="14084" y="24499"/>
                      <a:pt x="14207" y="24450"/>
                      <a:pt x="14170" y="24389"/>
                    </a:cubicBezTo>
                    <a:cubicBezTo>
                      <a:pt x="14145" y="24339"/>
                      <a:pt x="14096" y="24315"/>
                      <a:pt x="14047" y="24265"/>
                    </a:cubicBezTo>
                    <a:cubicBezTo>
                      <a:pt x="14034" y="24241"/>
                      <a:pt x="14022" y="24228"/>
                      <a:pt x="14010" y="24204"/>
                    </a:cubicBezTo>
                    <a:cubicBezTo>
                      <a:pt x="13948" y="24130"/>
                      <a:pt x="13813" y="23982"/>
                      <a:pt x="13751" y="23896"/>
                    </a:cubicBezTo>
                    <a:cubicBezTo>
                      <a:pt x="13689" y="23822"/>
                      <a:pt x="13677" y="23711"/>
                      <a:pt x="13554" y="23674"/>
                    </a:cubicBezTo>
                    <a:cubicBezTo>
                      <a:pt x="13443" y="23637"/>
                      <a:pt x="13468" y="23649"/>
                      <a:pt x="13418" y="23612"/>
                    </a:cubicBezTo>
                    <a:cubicBezTo>
                      <a:pt x="13387" y="23581"/>
                      <a:pt x="13338" y="23506"/>
                      <a:pt x="13324" y="23506"/>
                    </a:cubicBezTo>
                    <a:cubicBezTo>
                      <a:pt x="13321" y="23506"/>
                      <a:pt x="13320" y="23508"/>
                      <a:pt x="13320" y="23514"/>
                    </a:cubicBezTo>
                    <a:cubicBezTo>
                      <a:pt x="13320" y="23544"/>
                      <a:pt x="13337" y="23609"/>
                      <a:pt x="13328" y="23609"/>
                    </a:cubicBezTo>
                    <a:cubicBezTo>
                      <a:pt x="13327" y="23609"/>
                      <a:pt x="13324" y="23606"/>
                      <a:pt x="13320" y="23600"/>
                    </a:cubicBezTo>
                    <a:cubicBezTo>
                      <a:pt x="13246" y="23452"/>
                      <a:pt x="13197" y="23292"/>
                      <a:pt x="13172" y="23132"/>
                    </a:cubicBezTo>
                    <a:cubicBezTo>
                      <a:pt x="13147" y="22959"/>
                      <a:pt x="13135" y="22848"/>
                      <a:pt x="13061" y="22774"/>
                    </a:cubicBezTo>
                    <a:cubicBezTo>
                      <a:pt x="13036" y="22774"/>
                      <a:pt x="13024" y="22762"/>
                      <a:pt x="13012" y="22738"/>
                    </a:cubicBezTo>
                    <a:cubicBezTo>
                      <a:pt x="12901" y="22651"/>
                      <a:pt x="12802" y="22528"/>
                      <a:pt x="12741" y="22393"/>
                    </a:cubicBezTo>
                    <a:cubicBezTo>
                      <a:pt x="12716" y="22232"/>
                      <a:pt x="12704" y="22060"/>
                      <a:pt x="12716" y="21900"/>
                    </a:cubicBezTo>
                    <a:cubicBezTo>
                      <a:pt x="12716" y="21863"/>
                      <a:pt x="12778" y="21863"/>
                      <a:pt x="12753" y="21838"/>
                    </a:cubicBezTo>
                    <a:cubicBezTo>
                      <a:pt x="12716" y="21813"/>
                      <a:pt x="12654" y="21752"/>
                      <a:pt x="12654" y="21703"/>
                    </a:cubicBezTo>
                    <a:cubicBezTo>
                      <a:pt x="12654" y="21641"/>
                      <a:pt x="12630" y="21579"/>
                      <a:pt x="12593" y="21530"/>
                    </a:cubicBezTo>
                    <a:cubicBezTo>
                      <a:pt x="12544" y="21456"/>
                      <a:pt x="12396" y="21370"/>
                      <a:pt x="12371" y="21308"/>
                    </a:cubicBezTo>
                    <a:cubicBezTo>
                      <a:pt x="12359" y="21296"/>
                      <a:pt x="12359" y="21271"/>
                      <a:pt x="12359" y="21259"/>
                    </a:cubicBezTo>
                    <a:cubicBezTo>
                      <a:pt x="12334" y="21173"/>
                      <a:pt x="12322" y="21086"/>
                      <a:pt x="12309" y="21000"/>
                    </a:cubicBezTo>
                    <a:cubicBezTo>
                      <a:pt x="12309" y="20998"/>
                      <a:pt x="12311" y="20998"/>
                      <a:pt x="12315" y="20998"/>
                    </a:cubicBezTo>
                    <a:cubicBezTo>
                      <a:pt x="12326" y="20998"/>
                      <a:pt x="12350" y="21005"/>
                      <a:pt x="12364" y="21005"/>
                    </a:cubicBezTo>
                    <a:cubicBezTo>
                      <a:pt x="12375" y="21005"/>
                      <a:pt x="12380" y="21001"/>
                      <a:pt x="12371" y="20988"/>
                    </a:cubicBezTo>
                    <a:cubicBezTo>
                      <a:pt x="12359" y="20951"/>
                      <a:pt x="12223" y="20778"/>
                      <a:pt x="12186" y="20705"/>
                    </a:cubicBezTo>
                    <a:cubicBezTo>
                      <a:pt x="12162" y="20631"/>
                      <a:pt x="12100" y="20495"/>
                      <a:pt x="12038" y="20335"/>
                    </a:cubicBezTo>
                    <a:cubicBezTo>
                      <a:pt x="11964" y="20162"/>
                      <a:pt x="11915" y="20064"/>
                      <a:pt x="11903" y="20015"/>
                    </a:cubicBezTo>
                    <a:cubicBezTo>
                      <a:pt x="11890" y="19978"/>
                      <a:pt x="11878" y="19928"/>
                      <a:pt x="11866" y="19879"/>
                    </a:cubicBezTo>
                    <a:cubicBezTo>
                      <a:pt x="11829" y="19793"/>
                      <a:pt x="11780" y="19706"/>
                      <a:pt x="11718" y="19620"/>
                    </a:cubicBezTo>
                    <a:cubicBezTo>
                      <a:pt x="11693" y="19571"/>
                      <a:pt x="11669" y="19534"/>
                      <a:pt x="11644" y="19485"/>
                    </a:cubicBezTo>
                    <a:cubicBezTo>
                      <a:pt x="11607" y="19411"/>
                      <a:pt x="11595" y="19337"/>
                      <a:pt x="11582" y="19251"/>
                    </a:cubicBezTo>
                    <a:cubicBezTo>
                      <a:pt x="11582" y="19218"/>
                      <a:pt x="11573" y="19082"/>
                      <a:pt x="11579" y="19082"/>
                    </a:cubicBezTo>
                    <a:lnTo>
                      <a:pt x="11579" y="19082"/>
                    </a:lnTo>
                    <a:cubicBezTo>
                      <a:pt x="11580" y="19082"/>
                      <a:pt x="11581" y="19084"/>
                      <a:pt x="11582" y="19090"/>
                    </a:cubicBezTo>
                    <a:cubicBezTo>
                      <a:pt x="11595" y="19140"/>
                      <a:pt x="11780" y="19497"/>
                      <a:pt x="11804" y="19559"/>
                    </a:cubicBezTo>
                    <a:cubicBezTo>
                      <a:pt x="11817" y="19633"/>
                      <a:pt x="11866" y="19694"/>
                      <a:pt x="11915" y="19743"/>
                    </a:cubicBezTo>
                    <a:cubicBezTo>
                      <a:pt x="11964" y="19792"/>
                      <a:pt x="11990" y="19872"/>
                      <a:pt x="12010" y="19872"/>
                    </a:cubicBezTo>
                    <a:cubicBezTo>
                      <a:pt x="12016" y="19872"/>
                      <a:pt x="12021" y="19867"/>
                      <a:pt x="12026" y="19854"/>
                    </a:cubicBezTo>
                    <a:cubicBezTo>
                      <a:pt x="12051" y="19805"/>
                      <a:pt x="12063" y="19743"/>
                      <a:pt x="12088" y="19694"/>
                    </a:cubicBezTo>
                    <a:cubicBezTo>
                      <a:pt x="12088" y="19670"/>
                      <a:pt x="12088" y="19645"/>
                      <a:pt x="12100" y="19633"/>
                    </a:cubicBezTo>
                    <a:cubicBezTo>
                      <a:pt x="12107" y="19610"/>
                      <a:pt x="12115" y="19593"/>
                      <a:pt x="12119" y="19593"/>
                    </a:cubicBezTo>
                    <a:cubicBezTo>
                      <a:pt x="12123" y="19593"/>
                      <a:pt x="12125" y="19601"/>
                      <a:pt x="12125" y="19620"/>
                    </a:cubicBezTo>
                    <a:cubicBezTo>
                      <a:pt x="12114" y="19663"/>
                      <a:pt x="12122" y="19724"/>
                      <a:pt x="12148" y="19724"/>
                    </a:cubicBezTo>
                    <a:cubicBezTo>
                      <a:pt x="12152" y="19724"/>
                      <a:pt x="12156" y="19722"/>
                      <a:pt x="12162" y="19719"/>
                    </a:cubicBezTo>
                    <a:cubicBezTo>
                      <a:pt x="12164" y="19718"/>
                      <a:pt x="12166" y="19718"/>
                      <a:pt x="12168" y="19718"/>
                    </a:cubicBezTo>
                    <a:cubicBezTo>
                      <a:pt x="12207" y="19718"/>
                      <a:pt x="12275" y="19811"/>
                      <a:pt x="12322" y="19916"/>
                    </a:cubicBezTo>
                    <a:cubicBezTo>
                      <a:pt x="12383" y="20027"/>
                      <a:pt x="12654" y="20544"/>
                      <a:pt x="12667" y="20594"/>
                    </a:cubicBezTo>
                    <a:cubicBezTo>
                      <a:pt x="12704" y="20655"/>
                      <a:pt x="12728" y="20717"/>
                      <a:pt x="12741" y="20778"/>
                    </a:cubicBezTo>
                    <a:cubicBezTo>
                      <a:pt x="12753" y="20840"/>
                      <a:pt x="12901" y="20951"/>
                      <a:pt x="12962" y="21000"/>
                    </a:cubicBezTo>
                    <a:cubicBezTo>
                      <a:pt x="13061" y="21111"/>
                      <a:pt x="13123" y="21247"/>
                      <a:pt x="13147" y="21394"/>
                    </a:cubicBezTo>
                    <a:cubicBezTo>
                      <a:pt x="13184" y="21567"/>
                      <a:pt x="13147" y="21715"/>
                      <a:pt x="13209" y="21863"/>
                    </a:cubicBezTo>
                    <a:cubicBezTo>
                      <a:pt x="13295" y="21998"/>
                      <a:pt x="13394" y="22109"/>
                      <a:pt x="13517" y="22208"/>
                    </a:cubicBezTo>
                    <a:cubicBezTo>
                      <a:pt x="13566" y="22245"/>
                      <a:pt x="13702" y="22602"/>
                      <a:pt x="13776" y="22750"/>
                    </a:cubicBezTo>
                    <a:cubicBezTo>
                      <a:pt x="13862" y="22898"/>
                      <a:pt x="13985" y="23009"/>
                      <a:pt x="14010" y="23083"/>
                    </a:cubicBezTo>
                    <a:cubicBezTo>
                      <a:pt x="14022" y="23132"/>
                      <a:pt x="14034" y="23181"/>
                      <a:pt x="14034" y="23218"/>
                    </a:cubicBezTo>
                    <a:cubicBezTo>
                      <a:pt x="14034" y="23267"/>
                      <a:pt x="14034" y="23304"/>
                      <a:pt x="14022" y="23354"/>
                    </a:cubicBezTo>
                    <a:cubicBezTo>
                      <a:pt x="13985" y="23477"/>
                      <a:pt x="14071" y="23760"/>
                      <a:pt x="14133" y="23994"/>
                    </a:cubicBezTo>
                    <a:cubicBezTo>
                      <a:pt x="14195" y="24228"/>
                      <a:pt x="14158" y="24228"/>
                      <a:pt x="14244" y="24253"/>
                    </a:cubicBezTo>
                    <a:cubicBezTo>
                      <a:pt x="14289" y="24276"/>
                      <a:pt x="14338" y="24287"/>
                      <a:pt x="14386" y="24287"/>
                    </a:cubicBezTo>
                    <a:cubicBezTo>
                      <a:pt x="14469" y="24287"/>
                      <a:pt x="14551" y="24254"/>
                      <a:pt x="14613" y="24191"/>
                    </a:cubicBezTo>
                    <a:cubicBezTo>
                      <a:pt x="14731" y="24092"/>
                      <a:pt x="14749" y="24079"/>
                      <a:pt x="14809" y="24079"/>
                    </a:cubicBezTo>
                    <a:cubicBezTo>
                      <a:pt x="14830" y="24079"/>
                      <a:pt x="14857" y="24081"/>
                      <a:pt x="14897" y="24081"/>
                    </a:cubicBezTo>
                    <a:cubicBezTo>
                      <a:pt x="15045" y="24068"/>
                      <a:pt x="15069" y="23933"/>
                      <a:pt x="15217" y="23908"/>
                    </a:cubicBezTo>
                    <a:cubicBezTo>
                      <a:pt x="15365" y="23883"/>
                      <a:pt x="15513" y="23822"/>
                      <a:pt x="15624" y="23736"/>
                    </a:cubicBezTo>
                    <a:cubicBezTo>
                      <a:pt x="15735" y="23637"/>
                      <a:pt x="16104" y="23612"/>
                      <a:pt x="16203" y="23501"/>
                    </a:cubicBezTo>
                    <a:cubicBezTo>
                      <a:pt x="16314" y="23378"/>
                      <a:pt x="16228" y="23366"/>
                      <a:pt x="16326" y="23267"/>
                    </a:cubicBezTo>
                    <a:cubicBezTo>
                      <a:pt x="16388" y="23218"/>
                      <a:pt x="16449" y="23181"/>
                      <a:pt x="16511" y="23144"/>
                    </a:cubicBezTo>
                    <a:cubicBezTo>
                      <a:pt x="16597" y="23083"/>
                      <a:pt x="16696" y="23058"/>
                      <a:pt x="16794" y="23058"/>
                    </a:cubicBezTo>
                    <a:cubicBezTo>
                      <a:pt x="16812" y="23060"/>
                      <a:pt x="16830" y="23060"/>
                      <a:pt x="16847" y="23060"/>
                    </a:cubicBezTo>
                    <a:cubicBezTo>
                      <a:pt x="16963" y="23060"/>
                      <a:pt x="17062" y="23027"/>
                      <a:pt x="17041" y="22984"/>
                    </a:cubicBezTo>
                    <a:cubicBezTo>
                      <a:pt x="17028" y="22922"/>
                      <a:pt x="16992" y="22910"/>
                      <a:pt x="17053" y="22861"/>
                    </a:cubicBezTo>
                    <a:cubicBezTo>
                      <a:pt x="17127" y="22824"/>
                      <a:pt x="17287" y="22836"/>
                      <a:pt x="17349" y="22738"/>
                    </a:cubicBezTo>
                    <a:cubicBezTo>
                      <a:pt x="17398" y="22627"/>
                      <a:pt x="17410" y="22553"/>
                      <a:pt x="17521" y="22528"/>
                    </a:cubicBezTo>
                    <a:cubicBezTo>
                      <a:pt x="17632" y="22503"/>
                      <a:pt x="17645" y="22466"/>
                      <a:pt x="17632" y="22306"/>
                    </a:cubicBezTo>
                    <a:cubicBezTo>
                      <a:pt x="17620" y="22134"/>
                      <a:pt x="17583" y="22084"/>
                      <a:pt x="17706" y="22048"/>
                    </a:cubicBezTo>
                    <a:cubicBezTo>
                      <a:pt x="17817" y="22023"/>
                      <a:pt x="17866" y="22035"/>
                      <a:pt x="17891" y="21937"/>
                    </a:cubicBezTo>
                    <a:cubicBezTo>
                      <a:pt x="17965" y="21813"/>
                      <a:pt x="18027" y="21703"/>
                      <a:pt x="18100" y="21592"/>
                    </a:cubicBezTo>
                    <a:cubicBezTo>
                      <a:pt x="18162" y="21481"/>
                      <a:pt x="18150" y="21468"/>
                      <a:pt x="18100" y="21456"/>
                    </a:cubicBezTo>
                    <a:cubicBezTo>
                      <a:pt x="18039" y="21407"/>
                      <a:pt x="17977" y="21345"/>
                      <a:pt x="17928" y="21271"/>
                    </a:cubicBezTo>
                    <a:cubicBezTo>
                      <a:pt x="17879" y="21185"/>
                      <a:pt x="17891" y="21160"/>
                      <a:pt x="17817" y="21136"/>
                    </a:cubicBezTo>
                    <a:cubicBezTo>
                      <a:pt x="17743" y="21111"/>
                      <a:pt x="17509" y="21086"/>
                      <a:pt x="17410" y="20914"/>
                    </a:cubicBezTo>
                    <a:cubicBezTo>
                      <a:pt x="17337" y="20803"/>
                      <a:pt x="17287" y="20680"/>
                      <a:pt x="17275" y="20544"/>
                    </a:cubicBezTo>
                    <a:cubicBezTo>
                      <a:pt x="17285" y="20475"/>
                      <a:pt x="17334" y="20375"/>
                      <a:pt x="17328" y="20375"/>
                    </a:cubicBezTo>
                    <a:lnTo>
                      <a:pt x="17328" y="20375"/>
                    </a:lnTo>
                    <a:cubicBezTo>
                      <a:pt x="17327" y="20375"/>
                      <a:pt x="17322" y="20382"/>
                      <a:pt x="17312" y="20396"/>
                    </a:cubicBezTo>
                    <a:cubicBezTo>
                      <a:pt x="17238" y="20495"/>
                      <a:pt x="17152" y="20594"/>
                      <a:pt x="17065" y="20680"/>
                    </a:cubicBezTo>
                    <a:cubicBezTo>
                      <a:pt x="16979" y="20754"/>
                      <a:pt x="16844" y="20939"/>
                      <a:pt x="16745" y="20963"/>
                    </a:cubicBezTo>
                    <a:cubicBezTo>
                      <a:pt x="16714" y="20982"/>
                      <a:pt x="16680" y="20991"/>
                      <a:pt x="16647" y="20991"/>
                    </a:cubicBezTo>
                    <a:cubicBezTo>
                      <a:pt x="16613" y="20991"/>
                      <a:pt x="16579" y="20982"/>
                      <a:pt x="16548" y="20963"/>
                    </a:cubicBezTo>
                    <a:cubicBezTo>
                      <a:pt x="16536" y="20960"/>
                      <a:pt x="16525" y="20959"/>
                      <a:pt x="16514" y="20959"/>
                    </a:cubicBezTo>
                    <a:cubicBezTo>
                      <a:pt x="16483" y="20959"/>
                      <a:pt x="16456" y="20972"/>
                      <a:pt x="16400" y="21000"/>
                    </a:cubicBezTo>
                    <a:cubicBezTo>
                      <a:pt x="16340" y="21026"/>
                      <a:pt x="16322" y="21063"/>
                      <a:pt x="16296" y="21063"/>
                    </a:cubicBezTo>
                    <a:cubicBezTo>
                      <a:pt x="16284" y="21063"/>
                      <a:pt x="16271" y="21056"/>
                      <a:pt x="16252" y="21037"/>
                    </a:cubicBezTo>
                    <a:cubicBezTo>
                      <a:pt x="16252" y="21037"/>
                      <a:pt x="16240" y="21037"/>
                      <a:pt x="16240" y="21025"/>
                    </a:cubicBezTo>
                    <a:cubicBezTo>
                      <a:pt x="16191" y="20976"/>
                      <a:pt x="16166" y="20926"/>
                      <a:pt x="16104" y="20902"/>
                    </a:cubicBezTo>
                    <a:cubicBezTo>
                      <a:pt x="16080" y="20889"/>
                      <a:pt x="16080" y="20865"/>
                      <a:pt x="16104" y="20852"/>
                    </a:cubicBezTo>
                    <a:cubicBezTo>
                      <a:pt x="16141" y="20815"/>
                      <a:pt x="16154" y="20778"/>
                      <a:pt x="16166" y="20729"/>
                    </a:cubicBezTo>
                    <a:lnTo>
                      <a:pt x="16166" y="20520"/>
                    </a:lnTo>
                    <a:cubicBezTo>
                      <a:pt x="16166" y="20483"/>
                      <a:pt x="16104" y="20409"/>
                      <a:pt x="16080" y="20409"/>
                    </a:cubicBezTo>
                    <a:cubicBezTo>
                      <a:pt x="16043" y="20421"/>
                      <a:pt x="16006" y="20446"/>
                      <a:pt x="15993" y="20544"/>
                    </a:cubicBezTo>
                    <a:cubicBezTo>
                      <a:pt x="15981" y="20606"/>
                      <a:pt x="15969" y="20668"/>
                      <a:pt x="15969" y="20692"/>
                    </a:cubicBezTo>
                    <a:cubicBezTo>
                      <a:pt x="15961" y="20716"/>
                      <a:pt x="15958" y="20724"/>
                      <a:pt x="15957" y="20724"/>
                    </a:cubicBezTo>
                    <a:cubicBezTo>
                      <a:pt x="15957" y="20724"/>
                      <a:pt x="15957" y="20721"/>
                      <a:pt x="15957" y="20717"/>
                    </a:cubicBezTo>
                    <a:cubicBezTo>
                      <a:pt x="15883" y="20618"/>
                      <a:pt x="15821" y="20495"/>
                      <a:pt x="15759" y="20384"/>
                    </a:cubicBezTo>
                    <a:cubicBezTo>
                      <a:pt x="15759" y="20335"/>
                      <a:pt x="15833" y="20335"/>
                      <a:pt x="15833" y="20286"/>
                    </a:cubicBezTo>
                    <a:cubicBezTo>
                      <a:pt x="15846" y="20236"/>
                      <a:pt x="15883" y="20224"/>
                      <a:pt x="15821" y="20187"/>
                    </a:cubicBezTo>
                    <a:cubicBezTo>
                      <a:pt x="15759" y="20150"/>
                      <a:pt x="15685" y="20150"/>
                      <a:pt x="15685" y="20088"/>
                    </a:cubicBezTo>
                    <a:cubicBezTo>
                      <a:pt x="15685" y="20027"/>
                      <a:pt x="15636" y="20064"/>
                      <a:pt x="15599" y="20027"/>
                    </a:cubicBezTo>
                    <a:cubicBezTo>
                      <a:pt x="15525" y="19916"/>
                      <a:pt x="15464" y="19793"/>
                      <a:pt x="15414" y="19657"/>
                    </a:cubicBezTo>
                    <a:cubicBezTo>
                      <a:pt x="15414" y="19657"/>
                      <a:pt x="15414" y="19645"/>
                      <a:pt x="15402" y="19633"/>
                    </a:cubicBezTo>
                    <a:cubicBezTo>
                      <a:pt x="15353" y="19472"/>
                      <a:pt x="15291" y="19423"/>
                      <a:pt x="15291" y="19374"/>
                    </a:cubicBezTo>
                    <a:cubicBezTo>
                      <a:pt x="15291" y="19357"/>
                      <a:pt x="15296" y="19351"/>
                      <a:pt x="15303" y="19351"/>
                    </a:cubicBezTo>
                    <a:cubicBezTo>
                      <a:pt x="15314" y="19351"/>
                      <a:pt x="15333" y="19364"/>
                      <a:pt x="15352" y="19364"/>
                    </a:cubicBezTo>
                    <a:cubicBezTo>
                      <a:pt x="15356" y="19364"/>
                      <a:pt x="15361" y="19363"/>
                      <a:pt x="15365" y="19361"/>
                    </a:cubicBezTo>
                    <a:cubicBezTo>
                      <a:pt x="15390" y="19349"/>
                      <a:pt x="15390" y="19337"/>
                      <a:pt x="15340" y="19275"/>
                    </a:cubicBezTo>
                    <a:cubicBezTo>
                      <a:pt x="15316" y="19251"/>
                      <a:pt x="15303" y="19226"/>
                      <a:pt x="15279" y="19189"/>
                    </a:cubicBezTo>
                    <a:lnTo>
                      <a:pt x="15279" y="19189"/>
                    </a:lnTo>
                    <a:cubicBezTo>
                      <a:pt x="15279" y="19189"/>
                      <a:pt x="15291" y="19189"/>
                      <a:pt x="15303" y="19201"/>
                    </a:cubicBezTo>
                    <a:cubicBezTo>
                      <a:pt x="15350" y="19239"/>
                      <a:pt x="15404" y="19276"/>
                      <a:pt x="15438" y="19276"/>
                    </a:cubicBezTo>
                    <a:cubicBezTo>
                      <a:pt x="15449" y="19276"/>
                      <a:pt x="15458" y="19272"/>
                      <a:pt x="15464" y="19263"/>
                    </a:cubicBezTo>
                    <a:cubicBezTo>
                      <a:pt x="15488" y="19226"/>
                      <a:pt x="15513" y="19226"/>
                      <a:pt x="15513" y="19189"/>
                    </a:cubicBezTo>
                    <a:cubicBezTo>
                      <a:pt x="15513" y="19146"/>
                      <a:pt x="15522" y="19074"/>
                      <a:pt x="15533" y="19074"/>
                    </a:cubicBezTo>
                    <a:cubicBezTo>
                      <a:pt x="15535" y="19074"/>
                      <a:pt x="15536" y="19075"/>
                      <a:pt x="15538" y="19078"/>
                    </a:cubicBezTo>
                    <a:cubicBezTo>
                      <a:pt x="15550" y="19115"/>
                      <a:pt x="15587" y="19140"/>
                      <a:pt x="15624" y="19140"/>
                    </a:cubicBezTo>
                    <a:cubicBezTo>
                      <a:pt x="15656" y="19140"/>
                      <a:pt x="15615" y="19194"/>
                      <a:pt x="15641" y="19194"/>
                    </a:cubicBezTo>
                    <a:cubicBezTo>
                      <a:pt x="15646" y="19194"/>
                      <a:pt x="15652" y="19192"/>
                      <a:pt x="15661" y="19189"/>
                    </a:cubicBezTo>
                    <a:cubicBezTo>
                      <a:pt x="15722" y="19177"/>
                      <a:pt x="15722" y="19127"/>
                      <a:pt x="15759" y="19127"/>
                    </a:cubicBezTo>
                    <a:cubicBezTo>
                      <a:pt x="15784" y="19140"/>
                      <a:pt x="15772" y="19177"/>
                      <a:pt x="15833" y="19238"/>
                    </a:cubicBezTo>
                    <a:cubicBezTo>
                      <a:pt x="15920" y="19386"/>
                      <a:pt x="15993" y="19546"/>
                      <a:pt x="16055" y="19706"/>
                    </a:cubicBezTo>
                    <a:cubicBezTo>
                      <a:pt x="16080" y="19768"/>
                      <a:pt x="16129" y="19817"/>
                      <a:pt x="16191" y="19854"/>
                    </a:cubicBezTo>
                    <a:cubicBezTo>
                      <a:pt x="16252" y="19891"/>
                      <a:pt x="16388" y="20027"/>
                      <a:pt x="16511" y="20113"/>
                    </a:cubicBezTo>
                    <a:cubicBezTo>
                      <a:pt x="16617" y="20177"/>
                      <a:pt x="16843" y="20268"/>
                      <a:pt x="16927" y="20268"/>
                    </a:cubicBezTo>
                    <a:cubicBezTo>
                      <a:pt x="16940" y="20268"/>
                      <a:pt x="16950" y="20266"/>
                      <a:pt x="16955" y="20261"/>
                    </a:cubicBezTo>
                    <a:cubicBezTo>
                      <a:pt x="16985" y="20231"/>
                      <a:pt x="17057" y="20208"/>
                      <a:pt x="17075" y="20208"/>
                    </a:cubicBezTo>
                    <a:cubicBezTo>
                      <a:pt x="17079" y="20208"/>
                      <a:pt x="17080" y="20209"/>
                      <a:pt x="17078" y="20212"/>
                    </a:cubicBezTo>
                    <a:cubicBezTo>
                      <a:pt x="17078" y="20222"/>
                      <a:pt x="17038" y="20271"/>
                      <a:pt x="17054" y="20271"/>
                    </a:cubicBezTo>
                    <a:cubicBezTo>
                      <a:pt x="17058" y="20271"/>
                      <a:pt x="17066" y="20268"/>
                      <a:pt x="17078" y="20261"/>
                    </a:cubicBezTo>
                    <a:cubicBezTo>
                      <a:pt x="17152" y="20236"/>
                      <a:pt x="17213" y="20187"/>
                      <a:pt x="17263" y="20138"/>
                    </a:cubicBezTo>
                    <a:cubicBezTo>
                      <a:pt x="17279" y="20116"/>
                      <a:pt x="17281" y="20111"/>
                      <a:pt x="17277" y="20111"/>
                    </a:cubicBezTo>
                    <a:cubicBezTo>
                      <a:pt x="17274" y="20111"/>
                      <a:pt x="17265" y="20116"/>
                      <a:pt x="17258" y="20116"/>
                    </a:cubicBezTo>
                    <a:cubicBezTo>
                      <a:pt x="17255" y="20116"/>
                      <a:pt x="17252" y="20115"/>
                      <a:pt x="17250" y="20113"/>
                    </a:cubicBezTo>
                    <a:cubicBezTo>
                      <a:pt x="17226" y="20101"/>
                      <a:pt x="17250" y="20076"/>
                      <a:pt x="17287" y="20076"/>
                    </a:cubicBezTo>
                    <a:cubicBezTo>
                      <a:pt x="17349" y="20088"/>
                      <a:pt x="17410" y="20113"/>
                      <a:pt x="17435" y="20162"/>
                    </a:cubicBezTo>
                    <a:cubicBezTo>
                      <a:pt x="17472" y="20236"/>
                      <a:pt x="17497" y="20433"/>
                      <a:pt x="17546" y="20470"/>
                    </a:cubicBezTo>
                    <a:cubicBezTo>
                      <a:pt x="17768" y="20557"/>
                      <a:pt x="18002" y="20606"/>
                      <a:pt x="18236" y="20631"/>
                    </a:cubicBezTo>
                    <a:cubicBezTo>
                      <a:pt x="18347" y="20643"/>
                      <a:pt x="18458" y="20668"/>
                      <a:pt x="18569" y="20705"/>
                    </a:cubicBezTo>
                    <a:cubicBezTo>
                      <a:pt x="18585" y="20705"/>
                      <a:pt x="18602" y="20710"/>
                      <a:pt x="18618" y="20710"/>
                    </a:cubicBezTo>
                    <a:cubicBezTo>
                      <a:pt x="18626" y="20710"/>
                      <a:pt x="18634" y="20709"/>
                      <a:pt x="18643" y="20705"/>
                    </a:cubicBezTo>
                    <a:cubicBezTo>
                      <a:pt x="18803" y="20692"/>
                      <a:pt x="18951" y="20655"/>
                      <a:pt x="19098" y="20606"/>
                    </a:cubicBezTo>
                    <a:cubicBezTo>
                      <a:pt x="19102" y="20604"/>
                      <a:pt x="19106" y="20603"/>
                      <a:pt x="19110" y="20603"/>
                    </a:cubicBezTo>
                    <a:cubicBezTo>
                      <a:pt x="19135" y="20603"/>
                      <a:pt x="19172" y="20631"/>
                      <a:pt x="19246" y="20631"/>
                    </a:cubicBezTo>
                    <a:cubicBezTo>
                      <a:pt x="19308" y="20643"/>
                      <a:pt x="19370" y="20649"/>
                      <a:pt x="19431" y="20649"/>
                    </a:cubicBezTo>
                    <a:cubicBezTo>
                      <a:pt x="19493" y="20649"/>
                      <a:pt x="19554" y="20643"/>
                      <a:pt x="19616" y="20631"/>
                    </a:cubicBezTo>
                    <a:cubicBezTo>
                      <a:pt x="19670" y="20617"/>
                      <a:pt x="19709" y="20607"/>
                      <a:pt x="19738" y="20607"/>
                    </a:cubicBezTo>
                    <a:cubicBezTo>
                      <a:pt x="19761" y="20607"/>
                      <a:pt x="19777" y="20614"/>
                      <a:pt x="19788" y="20631"/>
                    </a:cubicBezTo>
                    <a:cubicBezTo>
                      <a:pt x="19813" y="20680"/>
                      <a:pt x="19801" y="20766"/>
                      <a:pt x="19838" y="20778"/>
                    </a:cubicBezTo>
                    <a:cubicBezTo>
                      <a:pt x="19887" y="20791"/>
                      <a:pt x="19924" y="20828"/>
                      <a:pt x="19936" y="20877"/>
                    </a:cubicBezTo>
                    <a:cubicBezTo>
                      <a:pt x="19949" y="20951"/>
                      <a:pt x="19986" y="21025"/>
                      <a:pt x="20035" y="21086"/>
                    </a:cubicBezTo>
                    <a:cubicBezTo>
                      <a:pt x="20048" y="21100"/>
                      <a:pt x="20059" y="21105"/>
                      <a:pt x="20066" y="21105"/>
                    </a:cubicBezTo>
                    <a:cubicBezTo>
                      <a:pt x="20079" y="21105"/>
                      <a:pt x="20084" y="21090"/>
                      <a:pt x="20084" y="21074"/>
                    </a:cubicBezTo>
                    <a:cubicBezTo>
                      <a:pt x="20084" y="21057"/>
                      <a:pt x="20072" y="21028"/>
                      <a:pt x="20077" y="21028"/>
                    </a:cubicBezTo>
                    <a:cubicBezTo>
                      <a:pt x="20080" y="21028"/>
                      <a:pt x="20085" y="21034"/>
                      <a:pt x="20097" y="21049"/>
                    </a:cubicBezTo>
                    <a:cubicBezTo>
                      <a:pt x="20106" y="21062"/>
                      <a:pt x="20110" y="21066"/>
                      <a:pt x="20111" y="21066"/>
                    </a:cubicBezTo>
                    <a:cubicBezTo>
                      <a:pt x="20113" y="21066"/>
                      <a:pt x="20111" y="21058"/>
                      <a:pt x="20113" y="21058"/>
                    </a:cubicBezTo>
                    <a:lnTo>
                      <a:pt x="20113" y="21058"/>
                    </a:lnTo>
                    <a:cubicBezTo>
                      <a:pt x="20115" y="21058"/>
                      <a:pt x="20123" y="21066"/>
                      <a:pt x="20146" y="21099"/>
                    </a:cubicBezTo>
                    <a:cubicBezTo>
                      <a:pt x="20158" y="21111"/>
                      <a:pt x="20170" y="21123"/>
                      <a:pt x="20170" y="21136"/>
                    </a:cubicBezTo>
                    <a:cubicBezTo>
                      <a:pt x="20220" y="21210"/>
                      <a:pt x="20244" y="21296"/>
                      <a:pt x="20294" y="21308"/>
                    </a:cubicBezTo>
                    <a:cubicBezTo>
                      <a:pt x="20352" y="21320"/>
                      <a:pt x="20377" y="21408"/>
                      <a:pt x="20441" y="21408"/>
                    </a:cubicBezTo>
                    <a:cubicBezTo>
                      <a:pt x="20445" y="21408"/>
                      <a:pt x="20449" y="21408"/>
                      <a:pt x="20454" y="21407"/>
                    </a:cubicBezTo>
                    <a:cubicBezTo>
                      <a:pt x="20528" y="21407"/>
                      <a:pt x="20552" y="21370"/>
                      <a:pt x="20626" y="21370"/>
                    </a:cubicBezTo>
                    <a:cubicBezTo>
                      <a:pt x="20700" y="21370"/>
                      <a:pt x="20700" y="21382"/>
                      <a:pt x="20663" y="21407"/>
                    </a:cubicBezTo>
                    <a:cubicBezTo>
                      <a:pt x="20626" y="21431"/>
                      <a:pt x="20565" y="21530"/>
                      <a:pt x="20515" y="21542"/>
                    </a:cubicBezTo>
                    <a:cubicBezTo>
                      <a:pt x="20466" y="21542"/>
                      <a:pt x="20429" y="21530"/>
                      <a:pt x="20392" y="21505"/>
                    </a:cubicBezTo>
                    <a:cubicBezTo>
                      <a:pt x="20390" y="21504"/>
                      <a:pt x="20389" y="21504"/>
                      <a:pt x="20387" y="21504"/>
                    </a:cubicBezTo>
                    <a:cubicBezTo>
                      <a:pt x="20368" y="21504"/>
                      <a:pt x="20369" y="21570"/>
                      <a:pt x="20380" y="21604"/>
                    </a:cubicBezTo>
                    <a:cubicBezTo>
                      <a:pt x="20454" y="21715"/>
                      <a:pt x="20540" y="21813"/>
                      <a:pt x="20626" y="21912"/>
                    </a:cubicBezTo>
                    <a:cubicBezTo>
                      <a:pt x="20687" y="21973"/>
                      <a:pt x="20731" y="22017"/>
                      <a:pt x="20793" y="22017"/>
                    </a:cubicBezTo>
                    <a:cubicBezTo>
                      <a:pt x="20806" y="22017"/>
                      <a:pt x="20821" y="22015"/>
                      <a:pt x="20836" y="22011"/>
                    </a:cubicBezTo>
                    <a:cubicBezTo>
                      <a:pt x="20922" y="21998"/>
                      <a:pt x="20984" y="21961"/>
                      <a:pt x="21045" y="21912"/>
                    </a:cubicBezTo>
                    <a:cubicBezTo>
                      <a:pt x="21107" y="21850"/>
                      <a:pt x="21181" y="21826"/>
                      <a:pt x="21144" y="21776"/>
                    </a:cubicBezTo>
                    <a:cubicBezTo>
                      <a:pt x="21119" y="21727"/>
                      <a:pt x="21082" y="21727"/>
                      <a:pt x="21107" y="21690"/>
                    </a:cubicBezTo>
                    <a:cubicBezTo>
                      <a:pt x="21119" y="21653"/>
                      <a:pt x="21144" y="21666"/>
                      <a:pt x="21144" y="21616"/>
                    </a:cubicBezTo>
                    <a:cubicBezTo>
                      <a:pt x="21144" y="21579"/>
                      <a:pt x="21156" y="21567"/>
                      <a:pt x="21205" y="21567"/>
                    </a:cubicBezTo>
                    <a:cubicBezTo>
                      <a:pt x="21242" y="21567"/>
                      <a:pt x="21267" y="21567"/>
                      <a:pt x="21230" y="21592"/>
                    </a:cubicBezTo>
                    <a:cubicBezTo>
                      <a:pt x="21193" y="21629"/>
                      <a:pt x="21218" y="21666"/>
                      <a:pt x="21230" y="21666"/>
                    </a:cubicBezTo>
                    <a:cubicBezTo>
                      <a:pt x="21237" y="21662"/>
                      <a:pt x="21242" y="21661"/>
                      <a:pt x="21247" y="21661"/>
                    </a:cubicBezTo>
                    <a:cubicBezTo>
                      <a:pt x="21259" y="21661"/>
                      <a:pt x="21260" y="21672"/>
                      <a:pt x="21242" y="21690"/>
                    </a:cubicBezTo>
                    <a:cubicBezTo>
                      <a:pt x="21205" y="21727"/>
                      <a:pt x="21156" y="21752"/>
                      <a:pt x="21205" y="21752"/>
                    </a:cubicBezTo>
                    <a:cubicBezTo>
                      <a:pt x="21230" y="21752"/>
                      <a:pt x="21245" y="21746"/>
                      <a:pt x="21252" y="21746"/>
                    </a:cubicBezTo>
                    <a:cubicBezTo>
                      <a:pt x="21258" y="21746"/>
                      <a:pt x="21255" y="21752"/>
                      <a:pt x="21242" y="21776"/>
                    </a:cubicBezTo>
                    <a:cubicBezTo>
                      <a:pt x="21205" y="21813"/>
                      <a:pt x="21156" y="21826"/>
                      <a:pt x="21218" y="21875"/>
                    </a:cubicBezTo>
                    <a:cubicBezTo>
                      <a:pt x="21267" y="21887"/>
                      <a:pt x="21304" y="21949"/>
                      <a:pt x="21292" y="21998"/>
                    </a:cubicBezTo>
                    <a:cubicBezTo>
                      <a:pt x="21292" y="22048"/>
                      <a:pt x="21279" y="22097"/>
                      <a:pt x="21255" y="22146"/>
                    </a:cubicBezTo>
                    <a:cubicBezTo>
                      <a:pt x="21255" y="22195"/>
                      <a:pt x="21181" y="22183"/>
                      <a:pt x="21255" y="22294"/>
                    </a:cubicBezTo>
                    <a:cubicBezTo>
                      <a:pt x="21292" y="22417"/>
                      <a:pt x="21304" y="22540"/>
                      <a:pt x="21292" y="22664"/>
                    </a:cubicBezTo>
                    <a:cubicBezTo>
                      <a:pt x="21292" y="22738"/>
                      <a:pt x="21292" y="22799"/>
                      <a:pt x="21279" y="22873"/>
                    </a:cubicBezTo>
                    <a:cubicBezTo>
                      <a:pt x="21279" y="22948"/>
                      <a:pt x="21261" y="23041"/>
                      <a:pt x="21272" y="23041"/>
                    </a:cubicBezTo>
                    <a:cubicBezTo>
                      <a:pt x="21274" y="23041"/>
                      <a:pt x="21276" y="23038"/>
                      <a:pt x="21279" y="23033"/>
                    </a:cubicBezTo>
                    <a:cubicBezTo>
                      <a:pt x="21299" y="22995"/>
                      <a:pt x="21303" y="22912"/>
                      <a:pt x="21315" y="22912"/>
                    </a:cubicBezTo>
                    <a:cubicBezTo>
                      <a:pt x="21319" y="22912"/>
                      <a:pt x="21323" y="22918"/>
                      <a:pt x="21329" y="22935"/>
                    </a:cubicBezTo>
                    <a:cubicBezTo>
                      <a:pt x="21366" y="23095"/>
                      <a:pt x="21403" y="23243"/>
                      <a:pt x="21452" y="23403"/>
                    </a:cubicBezTo>
                    <a:cubicBezTo>
                      <a:pt x="21563" y="23600"/>
                      <a:pt x="21637" y="23822"/>
                      <a:pt x="21686" y="24056"/>
                    </a:cubicBezTo>
                    <a:cubicBezTo>
                      <a:pt x="21711" y="24278"/>
                      <a:pt x="21698" y="24302"/>
                      <a:pt x="21809" y="24450"/>
                    </a:cubicBezTo>
                    <a:cubicBezTo>
                      <a:pt x="21908" y="24598"/>
                      <a:pt x="21982" y="24771"/>
                      <a:pt x="22031" y="24943"/>
                    </a:cubicBezTo>
                    <a:cubicBezTo>
                      <a:pt x="22105" y="25128"/>
                      <a:pt x="22031" y="25189"/>
                      <a:pt x="22093" y="25300"/>
                    </a:cubicBezTo>
                    <a:cubicBezTo>
                      <a:pt x="22142" y="25399"/>
                      <a:pt x="22191" y="25498"/>
                      <a:pt x="22265" y="25584"/>
                    </a:cubicBezTo>
                    <a:cubicBezTo>
                      <a:pt x="22281" y="25600"/>
                      <a:pt x="22302" y="25606"/>
                      <a:pt x="22325" y="25606"/>
                    </a:cubicBezTo>
                    <a:cubicBezTo>
                      <a:pt x="22410" y="25606"/>
                      <a:pt x="22526" y="25516"/>
                      <a:pt x="22536" y="25448"/>
                    </a:cubicBezTo>
                    <a:cubicBezTo>
                      <a:pt x="22561" y="25362"/>
                      <a:pt x="22548" y="25337"/>
                      <a:pt x="22598" y="25263"/>
                    </a:cubicBezTo>
                    <a:cubicBezTo>
                      <a:pt x="22635" y="25202"/>
                      <a:pt x="22684" y="25140"/>
                      <a:pt x="22746" y="25103"/>
                    </a:cubicBezTo>
                    <a:cubicBezTo>
                      <a:pt x="22820" y="25054"/>
                      <a:pt x="22918" y="25054"/>
                      <a:pt x="22918" y="24968"/>
                    </a:cubicBezTo>
                    <a:cubicBezTo>
                      <a:pt x="22893" y="24869"/>
                      <a:pt x="22881" y="24758"/>
                      <a:pt x="22869" y="24647"/>
                    </a:cubicBezTo>
                    <a:cubicBezTo>
                      <a:pt x="22881" y="24536"/>
                      <a:pt x="22918" y="24438"/>
                      <a:pt x="22992" y="24352"/>
                    </a:cubicBezTo>
                    <a:cubicBezTo>
                      <a:pt x="23041" y="24278"/>
                      <a:pt x="23041" y="24179"/>
                      <a:pt x="23017" y="24105"/>
                    </a:cubicBezTo>
                    <a:cubicBezTo>
                      <a:pt x="22967" y="23945"/>
                      <a:pt x="22943" y="23785"/>
                      <a:pt x="22943" y="23625"/>
                    </a:cubicBezTo>
                    <a:cubicBezTo>
                      <a:pt x="22967" y="23551"/>
                      <a:pt x="23017" y="23452"/>
                      <a:pt x="23078" y="23428"/>
                    </a:cubicBezTo>
                    <a:cubicBezTo>
                      <a:pt x="23128" y="23415"/>
                      <a:pt x="23189" y="23366"/>
                      <a:pt x="23263" y="23329"/>
                    </a:cubicBezTo>
                    <a:cubicBezTo>
                      <a:pt x="23337" y="23292"/>
                      <a:pt x="23411" y="23292"/>
                      <a:pt x="23448" y="23255"/>
                    </a:cubicBezTo>
                    <a:cubicBezTo>
                      <a:pt x="23485" y="23206"/>
                      <a:pt x="23448" y="23144"/>
                      <a:pt x="23534" y="23095"/>
                    </a:cubicBezTo>
                    <a:cubicBezTo>
                      <a:pt x="23620" y="23046"/>
                      <a:pt x="23670" y="22910"/>
                      <a:pt x="23768" y="22824"/>
                    </a:cubicBezTo>
                    <a:cubicBezTo>
                      <a:pt x="23879" y="22713"/>
                      <a:pt x="23990" y="22590"/>
                      <a:pt x="24076" y="22466"/>
                    </a:cubicBezTo>
                    <a:cubicBezTo>
                      <a:pt x="24150" y="22380"/>
                      <a:pt x="24150" y="22356"/>
                      <a:pt x="24249" y="22306"/>
                    </a:cubicBezTo>
                    <a:cubicBezTo>
                      <a:pt x="24347" y="22269"/>
                      <a:pt x="24508" y="22109"/>
                      <a:pt x="24520" y="22035"/>
                    </a:cubicBezTo>
                    <a:cubicBezTo>
                      <a:pt x="24532" y="21949"/>
                      <a:pt x="24446" y="21875"/>
                      <a:pt x="24520" y="21838"/>
                    </a:cubicBezTo>
                    <a:cubicBezTo>
                      <a:pt x="24606" y="21813"/>
                      <a:pt x="24680" y="21752"/>
                      <a:pt x="24742" y="21690"/>
                    </a:cubicBezTo>
                    <a:cubicBezTo>
                      <a:pt x="24780" y="21613"/>
                      <a:pt x="24842" y="21520"/>
                      <a:pt x="24849" y="21520"/>
                    </a:cubicBezTo>
                    <a:lnTo>
                      <a:pt x="24849" y="21520"/>
                    </a:lnTo>
                    <a:cubicBezTo>
                      <a:pt x="24850" y="21520"/>
                      <a:pt x="24848" y="21527"/>
                      <a:pt x="24840" y="21542"/>
                    </a:cubicBezTo>
                    <a:cubicBezTo>
                      <a:pt x="24791" y="21616"/>
                      <a:pt x="24754" y="21690"/>
                      <a:pt x="24791" y="21690"/>
                    </a:cubicBezTo>
                    <a:cubicBezTo>
                      <a:pt x="24825" y="21690"/>
                      <a:pt x="24824" y="21749"/>
                      <a:pt x="24844" y="21749"/>
                    </a:cubicBezTo>
                    <a:cubicBezTo>
                      <a:pt x="24853" y="21749"/>
                      <a:pt x="24867" y="21737"/>
                      <a:pt x="24890" y="21703"/>
                    </a:cubicBezTo>
                    <a:cubicBezTo>
                      <a:pt x="24928" y="21645"/>
                      <a:pt x="24946" y="21624"/>
                      <a:pt x="24955" y="21624"/>
                    </a:cubicBezTo>
                    <a:cubicBezTo>
                      <a:pt x="24963" y="21624"/>
                      <a:pt x="24963" y="21642"/>
                      <a:pt x="24963" y="21666"/>
                    </a:cubicBezTo>
                    <a:cubicBezTo>
                      <a:pt x="24963" y="21690"/>
                      <a:pt x="24976" y="21715"/>
                      <a:pt x="25000" y="21739"/>
                    </a:cubicBezTo>
                    <a:cubicBezTo>
                      <a:pt x="25000" y="21739"/>
                      <a:pt x="25013" y="21739"/>
                      <a:pt x="25013" y="21727"/>
                    </a:cubicBezTo>
                    <a:cubicBezTo>
                      <a:pt x="25033" y="21687"/>
                      <a:pt x="25028" y="21584"/>
                      <a:pt x="25033" y="21584"/>
                    </a:cubicBezTo>
                    <a:lnTo>
                      <a:pt x="25033" y="21584"/>
                    </a:lnTo>
                    <a:cubicBezTo>
                      <a:pt x="25034" y="21584"/>
                      <a:pt x="25035" y="21590"/>
                      <a:pt x="25037" y="21604"/>
                    </a:cubicBezTo>
                    <a:cubicBezTo>
                      <a:pt x="25051" y="21652"/>
                      <a:pt x="25065" y="21669"/>
                      <a:pt x="25074" y="21669"/>
                    </a:cubicBezTo>
                    <a:cubicBezTo>
                      <a:pt x="25082" y="21669"/>
                      <a:pt x="25087" y="21658"/>
                      <a:pt x="25087" y="21641"/>
                    </a:cubicBezTo>
                    <a:cubicBezTo>
                      <a:pt x="25087" y="21625"/>
                      <a:pt x="25082" y="21607"/>
                      <a:pt x="25079" y="21596"/>
                    </a:cubicBezTo>
                    <a:lnTo>
                      <a:pt x="25079" y="21596"/>
                    </a:lnTo>
                    <a:cubicBezTo>
                      <a:pt x="25081" y="21601"/>
                      <a:pt x="25083" y="21607"/>
                      <a:pt x="25087" y="21616"/>
                    </a:cubicBezTo>
                    <a:cubicBezTo>
                      <a:pt x="25101" y="21659"/>
                      <a:pt x="25115" y="21686"/>
                      <a:pt x="25127" y="21686"/>
                    </a:cubicBezTo>
                    <a:cubicBezTo>
                      <a:pt x="25136" y="21686"/>
                      <a:pt x="25143" y="21672"/>
                      <a:pt x="25148" y="21641"/>
                    </a:cubicBezTo>
                    <a:cubicBezTo>
                      <a:pt x="25167" y="21594"/>
                      <a:pt x="25143" y="21497"/>
                      <a:pt x="25152" y="21497"/>
                    </a:cubicBezTo>
                    <a:cubicBezTo>
                      <a:pt x="25155" y="21497"/>
                      <a:pt x="25161" y="21507"/>
                      <a:pt x="25173" y="21530"/>
                    </a:cubicBezTo>
                    <a:cubicBezTo>
                      <a:pt x="25215" y="21605"/>
                      <a:pt x="25251" y="21640"/>
                      <a:pt x="25285" y="21640"/>
                    </a:cubicBezTo>
                    <a:cubicBezTo>
                      <a:pt x="25301" y="21640"/>
                      <a:pt x="25317" y="21632"/>
                      <a:pt x="25333" y="21616"/>
                    </a:cubicBezTo>
                    <a:cubicBezTo>
                      <a:pt x="25370" y="21555"/>
                      <a:pt x="25296" y="21407"/>
                      <a:pt x="25296" y="21333"/>
                    </a:cubicBezTo>
                    <a:cubicBezTo>
                      <a:pt x="25296" y="21271"/>
                      <a:pt x="25296" y="21271"/>
                      <a:pt x="25259" y="21222"/>
                    </a:cubicBezTo>
                    <a:cubicBezTo>
                      <a:pt x="25251" y="21214"/>
                      <a:pt x="25248" y="21211"/>
                      <a:pt x="25249" y="21211"/>
                    </a:cubicBezTo>
                    <a:lnTo>
                      <a:pt x="25249" y="21211"/>
                    </a:lnTo>
                    <a:cubicBezTo>
                      <a:pt x="25252" y="21211"/>
                      <a:pt x="25304" y="21257"/>
                      <a:pt x="25333" y="21296"/>
                    </a:cubicBezTo>
                    <a:cubicBezTo>
                      <a:pt x="25358" y="21333"/>
                      <a:pt x="25358" y="21407"/>
                      <a:pt x="25407" y="21407"/>
                    </a:cubicBezTo>
                    <a:cubicBezTo>
                      <a:pt x="25417" y="21409"/>
                      <a:pt x="25426" y="21410"/>
                      <a:pt x="25434" y="21410"/>
                    </a:cubicBezTo>
                    <a:cubicBezTo>
                      <a:pt x="25466" y="21410"/>
                      <a:pt x="25486" y="21394"/>
                      <a:pt x="25506" y="21394"/>
                    </a:cubicBezTo>
                    <a:cubicBezTo>
                      <a:pt x="25530" y="21394"/>
                      <a:pt x="25543" y="21394"/>
                      <a:pt x="25543" y="21431"/>
                    </a:cubicBezTo>
                    <a:cubicBezTo>
                      <a:pt x="25543" y="21468"/>
                      <a:pt x="25616" y="21444"/>
                      <a:pt x="25616" y="21542"/>
                    </a:cubicBezTo>
                    <a:cubicBezTo>
                      <a:pt x="25604" y="21616"/>
                      <a:pt x="25604" y="21703"/>
                      <a:pt x="25616" y="21776"/>
                    </a:cubicBezTo>
                    <a:cubicBezTo>
                      <a:pt x="25629" y="21813"/>
                      <a:pt x="25641" y="21850"/>
                      <a:pt x="25653" y="21887"/>
                    </a:cubicBezTo>
                    <a:cubicBezTo>
                      <a:pt x="25666" y="21937"/>
                      <a:pt x="25690" y="21986"/>
                      <a:pt x="25715" y="22023"/>
                    </a:cubicBezTo>
                    <a:cubicBezTo>
                      <a:pt x="25778" y="22118"/>
                      <a:pt x="25851" y="22258"/>
                      <a:pt x="25870" y="22258"/>
                    </a:cubicBezTo>
                    <a:cubicBezTo>
                      <a:pt x="25873" y="22258"/>
                      <a:pt x="25875" y="22254"/>
                      <a:pt x="25875" y="22245"/>
                    </a:cubicBezTo>
                    <a:cubicBezTo>
                      <a:pt x="25875" y="22195"/>
                      <a:pt x="25826" y="22136"/>
                      <a:pt x="25835" y="22136"/>
                    </a:cubicBezTo>
                    <a:cubicBezTo>
                      <a:pt x="25837" y="22136"/>
                      <a:pt x="25841" y="22139"/>
                      <a:pt x="25851" y="22146"/>
                    </a:cubicBezTo>
                    <a:cubicBezTo>
                      <a:pt x="25900" y="22195"/>
                      <a:pt x="26048" y="22405"/>
                      <a:pt x="25998" y="22454"/>
                    </a:cubicBezTo>
                    <a:cubicBezTo>
                      <a:pt x="25967" y="22497"/>
                      <a:pt x="25953" y="22585"/>
                      <a:pt x="25966" y="22585"/>
                    </a:cubicBezTo>
                    <a:cubicBezTo>
                      <a:pt x="25968" y="22585"/>
                      <a:pt x="25970" y="22582"/>
                      <a:pt x="25974" y="22577"/>
                    </a:cubicBezTo>
                    <a:cubicBezTo>
                      <a:pt x="25982" y="22552"/>
                      <a:pt x="26003" y="22509"/>
                      <a:pt x="26026" y="22509"/>
                    </a:cubicBezTo>
                    <a:cubicBezTo>
                      <a:pt x="26037" y="22509"/>
                      <a:pt x="26049" y="22517"/>
                      <a:pt x="26060" y="22540"/>
                    </a:cubicBezTo>
                    <a:cubicBezTo>
                      <a:pt x="26122" y="22664"/>
                      <a:pt x="26159" y="22811"/>
                      <a:pt x="26146" y="22947"/>
                    </a:cubicBezTo>
                    <a:cubicBezTo>
                      <a:pt x="26134" y="23070"/>
                      <a:pt x="26122" y="23206"/>
                      <a:pt x="26122" y="23329"/>
                    </a:cubicBezTo>
                    <a:cubicBezTo>
                      <a:pt x="26114" y="23366"/>
                      <a:pt x="26116" y="23395"/>
                      <a:pt x="26124" y="23395"/>
                    </a:cubicBezTo>
                    <a:cubicBezTo>
                      <a:pt x="26129" y="23395"/>
                      <a:pt x="26137" y="23383"/>
                      <a:pt x="26146" y="23354"/>
                    </a:cubicBezTo>
                    <a:cubicBezTo>
                      <a:pt x="26165" y="23297"/>
                      <a:pt x="26184" y="23234"/>
                      <a:pt x="26186" y="23234"/>
                    </a:cubicBezTo>
                    <a:lnTo>
                      <a:pt x="26186" y="23234"/>
                    </a:lnTo>
                    <a:cubicBezTo>
                      <a:pt x="26187" y="23234"/>
                      <a:pt x="26186" y="23240"/>
                      <a:pt x="26183" y="23255"/>
                    </a:cubicBezTo>
                    <a:cubicBezTo>
                      <a:pt x="26172" y="23310"/>
                      <a:pt x="26171" y="23394"/>
                      <a:pt x="26180" y="23394"/>
                    </a:cubicBezTo>
                    <a:cubicBezTo>
                      <a:pt x="26181" y="23394"/>
                      <a:pt x="26182" y="23393"/>
                      <a:pt x="26183" y="23391"/>
                    </a:cubicBezTo>
                    <a:cubicBezTo>
                      <a:pt x="26192" y="23373"/>
                      <a:pt x="26208" y="23335"/>
                      <a:pt x="26220" y="23335"/>
                    </a:cubicBezTo>
                    <a:cubicBezTo>
                      <a:pt x="26225" y="23335"/>
                      <a:pt x="26229" y="23340"/>
                      <a:pt x="26233" y="23354"/>
                    </a:cubicBezTo>
                    <a:cubicBezTo>
                      <a:pt x="26242" y="23393"/>
                      <a:pt x="26237" y="23455"/>
                      <a:pt x="26246" y="23455"/>
                    </a:cubicBezTo>
                    <a:cubicBezTo>
                      <a:pt x="26248" y="23455"/>
                      <a:pt x="26252" y="23450"/>
                      <a:pt x="26257" y="23440"/>
                    </a:cubicBezTo>
                    <a:cubicBezTo>
                      <a:pt x="26277" y="23401"/>
                      <a:pt x="26304" y="23339"/>
                      <a:pt x="26314" y="23339"/>
                    </a:cubicBezTo>
                    <a:cubicBezTo>
                      <a:pt x="26317" y="23339"/>
                      <a:pt x="26319" y="23343"/>
                      <a:pt x="26319" y="23354"/>
                    </a:cubicBezTo>
                    <a:cubicBezTo>
                      <a:pt x="26319" y="23386"/>
                      <a:pt x="26297" y="23414"/>
                      <a:pt x="26304" y="23414"/>
                    </a:cubicBezTo>
                    <a:cubicBezTo>
                      <a:pt x="26308" y="23414"/>
                      <a:pt x="26319" y="23407"/>
                      <a:pt x="26343" y="23391"/>
                    </a:cubicBezTo>
                    <a:cubicBezTo>
                      <a:pt x="26417" y="23354"/>
                      <a:pt x="26331" y="23366"/>
                      <a:pt x="26417" y="23329"/>
                    </a:cubicBezTo>
                    <a:cubicBezTo>
                      <a:pt x="26479" y="23317"/>
                      <a:pt x="26541" y="23267"/>
                      <a:pt x="26590" y="23218"/>
                    </a:cubicBezTo>
                    <a:cubicBezTo>
                      <a:pt x="26627" y="23181"/>
                      <a:pt x="26651" y="23132"/>
                      <a:pt x="26664" y="23095"/>
                    </a:cubicBezTo>
                    <a:cubicBezTo>
                      <a:pt x="26672" y="23071"/>
                      <a:pt x="26669" y="23046"/>
                      <a:pt x="26674" y="23046"/>
                    </a:cubicBezTo>
                    <a:cubicBezTo>
                      <a:pt x="26676" y="23046"/>
                      <a:pt x="26680" y="23053"/>
                      <a:pt x="26688" y="23070"/>
                    </a:cubicBezTo>
                    <a:cubicBezTo>
                      <a:pt x="26701" y="23132"/>
                      <a:pt x="26676" y="23193"/>
                      <a:pt x="26713" y="23206"/>
                    </a:cubicBezTo>
                    <a:cubicBezTo>
                      <a:pt x="26727" y="23206"/>
                      <a:pt x="26742" y="23202"/>
                      <a:pt x="26756" y="23202"/>
                    </a:cubicBezTo>
                    <a:cubicBezTo>
                      <a:pt x="26781" y="23202"/>
                      <a:pt x="26804" y="23212"/>
                      <a:pt x="26812" y="23267"/>
                    </a:cubicBezTo>
                    <a:cubicBezTo>
                      <a:pt x="26812" y="23354"/>
                      <a:pt x="26861" y="23883"/>
                      <a:pt x="26935" y="23994"/>
                    </a:cubicBezTo>
                    <a:cubicBezTo>
                      <a:pt x="27021" y="24118"/>
                      <a:pt x="27033" y="24093"/>
                      <a:pt x="27033" y="24154"/>
                    </a:cubicBezTo>
                    <a:cubicBezTo>
                      <a:pt x="27033" y="24203"/>
                      <a:pt x="27072" y="24252"/>
                      <a:pt x="27088" y="24252"/>
                    </a:cubicBezTo>
                    <a:cubicBezTo>
                      <a:pt x="27092" y="24252"/>
                      <a:pt x="27095" y="24248"/>
                      <a:pt x="27095" y="24241"/>
                    </a:cubicBezTo>
                    <a:cubicBezTo>
                      <a:pt x="27095" y="24249"/>
                      <a:pt x="27095" y="24262"/>
                      <a:pt x="27095" y="24278"/>
                    </a:cubicBezTo>
                    <a:cubicBezTo>
                      <a:pt x="27083" y="24315"/>
                      <a:pt x="27083" y="24352"/>
                      <a:pt x="27083" y="24401"/>
                    </a:cubicBezTo>
                    <a:cubicBezTo>
                      <a:pt x="27083" y="24424"/>
                      <a:pt x="27088" y="24433"/>
                      <a:pt x="27094" y="24433"/>
                    </a:cubicBezTo>
                    <a:cubicBezTo>
                      <a:pt x="27098" y="24433"/>
                      <a:pt x="27103" y="24430"/>
                      <a:pt x="27107" y="24426"/>
                    </a:cubicBezTo>
                    <a:cubicBezTo>
                      <a:pt x="27112" y="24421"/>
                      <a:pt x="27116" y="24419"/>
                      <a:pt x="27118" y="24419"/>
                    </a:cubicBezTo>
                    <a:cubicBezTo>
                      <a:pt x="27127" y="24419"/>
                      <a:pt x="27115" y="24453"/>
                      <a:pt x="27095" y="24463"/>
                    </a:cubicBezTo>
                    <a:cubicBezTo>
                      <a:pt x="27058" y="24499"/>
                      <a:pt x="27033" y="24549"/>
                      <a:pt x="27033" y="24598"/>
                    </a:cubicBezTo>
                    <a:cubicBezTo>
                      <a:pt x="27033" y="24627"/>
                      <a:pt x="27048" y="24655"/>
                      <a:pt x="27055" y="24655"/>
                    </a:cubicBezTo>
                    <a:cubicBezTo>
                      <a:pt x="27057" y="24655"/>
                      <a:pt x="27058" y="24653"/>
                      <a:pt x="27058" y="24647"/>
                    </a:cubicBezTo>
                    <a:cubicBezTo>
                      <a:pt x="27058" y="24632"/>
                      <a:pt x="27093" y="24611"/>
                      <a:pt x="27116" y="24611"/>
                    </a:cubicBezTo>
                    <a:cubicBezTo>
                      <a:pt x="27128" y="24611"/>
                      <a:pt x="27136" y="24617"/>
                      <a:pt x="27132" y="24635"/>
                    </a:cubicBezTo>
                    <a:cubicBezTo>
                      <a:pt x="27120" y="24672"/>
                      <a:pt x="27095" y="24758"/>
                      <a:pt x="27083" y="24808"/>
                    </a:cubicBezTo>
                    <a:cubicBezTo>
                      <a:pt x="27070" y="24857"/>
                      <a:pt x="27046" y="24857"/>
                      <a:pt x="27033" y="24906"/>
                    </a:cubicBezTo>
                    <a:cubicBezTo>
                      <a:pt x="27021" y="24980"/>
                      <a:pt x="27021" y="25042"/>
                      <a:pt x="27021" y="25116"/>
                    </a:cubicBezTo>
                    <a:cubicBezTo>
                      <a:pt x="27021" y="25202"/>
                      <a:pt x="27021" y="25288"/>
                      <a:pt x="27009" y="25374"/>
                    </a:cubicBezTo>
                    <a:cubicBezTo>
                      <a:pt x="27009" y="25448"/>
                      <a:pt x="26984" y="25473"/>
                      <a:pt x="27009" y="25522"/>
                    </a:cubicBezTo>
                    <a:cubicBezTo>
                      <a:pt x="27021" y="25559"/>
                      <a:pt x="27058" y="25534"/>
                      <a:pt x="27107" y="25571"/>
                    </a:cubicBezTo>
                    <a:cubicBezTo>
                      <a:pt x="27144" y="25608"/>
                      <a:pt x="27243" y="25830"/>
                      <a:pt x="27305" y="25879"/>
                    </a:cubicBezTo>
                    <a:cubicBezTo>
                      <a:pt x="27354" y="25941"/>
                      <a:pt x="27391" y="26003"/>
                      <a:pt x="27428" y="26064"/>
                    </a:cubicBezTo>
                    <a:cubicBezTo>
                      <a:pt x="27440" y="26077"/>
                      <a:pt x="27440" y="26077"/>
                      <a:pt x="27452" y="26089"/>
                    </a:cubicBezTo>
                    <a:cubicBezTo>
                      <a:pt x="27502" y="26163"/>
                      <a:pt x="27489" y="26434"/>
                      <a:pt x="27514" y="26533"/>
                    </a:cubicBezTo>
                    <a:cubicBezTo>
                      <a:pt x="27539" y="26643"/>
                      <a:pt x="27576" y="26742"/>
                      <a:pt x="27625" y="26841"/>
                    </a:cubicBezTo>
                    <a:cubicBezTo>
                      <a:pt x="27650" y="26902"/>
                      <a:pt x="27699" y="26976"/>
                      <a:pt x="27736" y="27075"/>
                    </a:cubicBezTo>
                    <a:cubicBezTo>
                      <a:pt x="27773" y="27173"/>
                      <a:pt x="27859" y="27235"/>
                      <a:pt x="27970" y="27321"/>
                    </a:cubicBezTo>
                    <a:cubicBezTo>
                      <a:pt x="28068" y="27407"/>
                      <a:pt x="28167" y="27481"/>
                      <a:pt x="28278" y="27555"/>
                    </a:cubicBezTo>
                    <a:cubicBezTo>
                      <a:pt x="28294" y="27558"/>
                      <a:pt x="28310" y="27560"/>
                      <a:pt x="28325" y="27560"/>
                    </a:cubicBezTo>
                    <a:cubicBezTo>
                      <a:pt x="28366" y="27560"/>
                      <a:pt x="28402" y="27549"/>
                      <a:pt x="28438" y="27531"/>
                    </a:cubicBezTo>
                    <a:cubicBezTo>
                      <a:pt x="28450" y="27518"/>
                      <a:pt x="28450" y="27518"/>
                      <a:pt x="28413" y="27420"/>
                    </a:cubicBezTo>
                    <a:cubicBezTo>
                      <a:pt x="28376" y="27333"/>
                      <a:pt x="28290" y="27235"/>
                      <a:pt x="28266" y="27149"/>
                    </a:cubicBezTo>
                    <a:cubicBezTo>
                      <a:pt x="28216" y="27038"/>
                      <a:pt x="28204" y="26914"/>
                      <a:pt x="28204" y="26779"/>
                    </a:cubicBezTo>
                    <a:cubicBezTo>
                      <a:pt x="28216" y="26693"/>
                      <a:pt x="28266" y="26557"/>
                      <a:pt x="28204" y="26471"/>
                    </a:cubicBezTo>
                    <a:cubicBezTo>
                      <a:pt x="28118" y="26360"/>
                      <a:pt x="28031" y="26261"/>
                      <a:pt x="27933" y="26175"/>
                    </a:cubicBezTo>
                    <a:cubicBezTo>
                      <a:pt x="27921" y="26163"/>
                      <a:pt x="27908" y="26163"/>
                      <a:pt x="27896" y="26151"/>
                    </a:cubicBezTo>
                    <a:cubicBezTo>
                      <a:pt x="27834" y="26089"/>
                      <a:pt x="27797" y="25990"/>
                      <a:pt x="27711" y="25953"/>
                    </a:cubicBezTo>
                    <a:cubicBezTo>
                      <a:pt x="27625" y="25916"/>
                      <a:pt x="27514" y="25929"/>
                      <a:pt x="27465" y="25843"/>
                    </a:cubicBezTo>
                    <a:cubicBezTo>
                      <a:pt x="27440" y="25786"/>
                      <a:pt x="27443" y="25756"/>
                      <a:pt x="27458" y="25756"/>
                    </a:cubicBezTo>
                    <a:cubicBezTo>
                      <a:pt x="27465" y="25756"/>
                      <a:pt x="27477" y="25764"/>
                      <a:pt x="27489" y="25781"/>
                    </a:cubicBezTo>
                    <a:cubicBezTo>
                      <a:pt x="27500" y="25797"/>
                      <a:pt x="27509" y="25811"/>
                      <a:pt x="27512" y="25811"/>
                    </a:cubicBezTo>
                    <a:cubicBezTo>
                      <a:pt x="27515" y="25811"/>
                      <a:pt x="27510" y="25788"/>
                      <a:pt x="27489" y="25719"/>
                    </a:cubicBezTo>
                    <a:cubicBezTo>
                      <a:pt x="27452" y="25608"/>
                      <a:pt x="27403" y="25473"/>
                      <a:pt x="27378" y="25399"/>
                    </a:cubicBezTo>
                    <a:cubicBezTo>
                      <a:pt x="27366" y="25337"/>
                      <a:pt x="27415" y="25350"/>
                      <a:pt x="27341" y="25313"/>
                    </a:cubicBezTo>
                    <a:cubicBezTo>
                      <a:pt x="27280" y="25288"/>
                      <a:pt x="27231" y="25263"/>
                      <a:pt x="27218" y="25202"/>
                    </a:cubicBezTo>
                    <a:cubicBezTo>
                      <a:pt x="27218" y="25091"/>
                      <a:pt x="27231" y="24992"/>
                      <a:pt x="27268" y="24894"/>
                    </a:cubicBezTo>
                    <a:cubicBezTo>
                      <a:pt x="27305" y="24783"/>
                      <a:pt x="27329" y="24734"/>
                      <a:pt x="27341" y="24647"/>
                    </a:cubicBezTo>
                    <a:cubicBezTo>
                      <a:pt x="27366" y="24561"/>
                      <a:pt x="27415" y="24598"/>
                      <a:pt x="27415" y="24450"/>
                    </a:cubicBezTo>
                    <a:cubicBezTo>
                      <a:pt x="27403" y="24327"/>
                      <a:pt x="27415" y="24216"/>
                      <a:pt x="27428" y="24105"/>
                    </a:cubicBezTo>
                    <a:cubicBezTo>
                      <a:pt x="27436" y="24097"/>
                      <a:pt x="27464" y="24091"/>
                      <a:pt x="27497" y="24091"/>
                    </a:cubicBezTo>
                    <a:cubicBezTo>
                      <a:pt x="27557" y="24091"/>
                      <a:pt x="27633" y="24111"/>
                      <a:pt x="27625" y="24167"/>
                    </a:cubicBezTo>
                    <a:cubicBezTo>
                      <a:pt x="27625" y="24265"/>
                      <a:pt x="27588" y="24364"/>
                      <a:pt x="27637" y="24364"/>
                    </a:cubicBezTo>
                    <a:cubicBezTo>
                      <a:pt x="27670" y="24356"/>
                      <a:pt x="27704" y="24352"/>
                      <a:pt x="27738" y="24352"/>
                    </a:cubicBezTo>
                    <a:cubicBezTo>
                      <a:pt x="27807" y="24352"/>
                      <a:pt x="27875" y="24368"/>
                      <a:pt x="27933" y="24401"/>
                    </a:cubicBezTo>
                    <a:cubicBezTo>
                      <a:pt x="28007" y="24463"/>
                      <a:pt x="28031" y="24450"/>
                      <a:pt x="28081" y="24524"/>
                    </a:cubicBezTo>
                    <a:cubicBezTo>
                      <a:pt x="28081" y="24524"/>
                      <a:pt x="28081" y="24536"/>
                      <a:pt x="28093" y="24536"/>
                    </a:cubicBezTo>
                    <a:cubicBezTo>
                      <a:pt x="28130" y="24610"/>
                      <a:pt x="28155" y="24684"/>
                      <a:pt x="28167" y="24771"/>
                    </a:cubicBezTo>
                    <a:cubicBezTo>
                      <a:pt x="28176" y="24815"/>
                      <a:pt x="28191" y="24847"/>
                      <a:pt x="28204" y="24847"/>
                    </a:cubicBezTo>
                    <a:cubicBezTo>
                      <a:pt x="28209" y="24847"/>
                      <a:pt x="28213" y="24842"/>
                      <a:pt x="28216" y="24832"/>
                    </a:cubicBezTo>
                    <a:cubicBezTo>
                      <a:pt x="28223" y="24825"/>
                      <a:pt x="28230" y="24822"/>
                      <a:pt x="28236" y="24822"/>
                    </a:cubicBezTo>
                    <a:cubicBezTo>
                      <a:pt x="28253" y="24822"/>
                      <a:pt x="28266" y="24842"/>
                      <a:pt x="28266" y="24869"/>
                    </a:cubicBezTo>
                    <a:cubicBezTo>
                      <a:pt x="28266" y="24918"/>
                      <a:pt x="28253" y="24943"/>
                      <a:pt x="28303" y="24943"/>
                    </a:cubicBezTo>
                    <a:cubicBezTo>
                      <a:pt x="28340" y="24943"/>
                      <a:pt x="28340" y="24992"/>
                      <a:pt x="28340" y="25017"/>
                    </a:cubicBezTo>
                    <a:cubicBezTo>
                      <a:pt x="28349" y="25036"/>
                      <a:pt x="28344" y="25083"/>
                      <a:pt x="28352" y="25083"/>
                    </a:cubicBezTo>
                    <a:cubicBezTo>
                      <a:pt x="28354" y="25083"/>
                      <a:pt x="28358" y="25078"/>
                      <a:pt x="28364" y="25066"/>
                    </a:cubicBezTo>
                    <a:cubicBezTo>
                      <a:pt x="28394" y="25026"/>
                      <a:pt x="28424" y="24970"/>
                      <a:pt x="28454" y="24970"/>
                    </a:cubicBezTo>
                    <a:cubicBezTo>
                      <a:pt x="28461" y="24970"/>
                      <a:pt x="28468" y="24973"/>
                      <a:pt x="28475" y="24980"/>
                    </a:cubicBezTo>
                    <a:cubicBezTo>
                      <a:pt x="28487" y="25005"/>
                      <a:pt x="28475" y="25017"/>
                      <a:pt x="28512" y="25042"/>
                    </a:cubicBezTo>
                    <a:cubicBezTo>
                      <a:pt x="28561" y="25054"/>
                      <a:pt x="28623" y="25042"/>
                      <a:pt x="28623" y="25079"/>
                    </a:cubicBezTo>
                    <a:cubicBezTo>
                      <a:pt x="28623" y="25116"/>
                      <a:pt x="28561" y="25189"/>
                      <a:pt x="28549" y="25251"/>
                    </a:cubicBezTo>
                    <a:cubicBezTo>
                      <a:pt x="28537" y="25313"/>
                      <a:pt x="28537" y="25485"/>
                      <a:pt x="28561" y="25485"/>
                    </a:cubicBezTo>
                    <a:cubicBezTo>
                      <a:pt x="28598" y="25485"/>
                      <a:pt x="28672" y="25411"/>
                      <a:pt x="28721" y="25374"/>
                    </a:cubicBezTo>
                    <a:cubicBezTo>
                      <a:pt x="28771" y="25350"/>
                      <a:pt x="28771" y="25362"/>
                      <a:pt x="28832" y="25313"/>
                    </a:cubicBezTo>
                    <a:cubicBezTo>
                      <a:pt x="28882" y="25276"/>
                      <a:pt x="28906" y="25251"/>
                      <a:pt x="28894" y="25214"/>
                    </a:cubicBezTo>
                    <a:cubicBezTo>
                      <a:pt x="28873" y="25173"/>
                      <a:pt x="28826" y="25122"/>
                      <a:pt x="28834" y="25122"/>
                    </a:cubicBezTo>
                    <a:cubicBezTo>
                      <a:pt x="28836" y="25122"/>
                      <a:pt x="28839" y="25124"/>
                      <a:pt x="28845" y="25128"/>
                    </a:cubicBezTo>
                    <a:cubicBezTo>
                      <a:pt x="28879" y="25139"/>
                      <a:pt x="28923" y="25203"/>
                      <a:pt x="28940" y="25203"/>
                    </a:cubicBezTo>
                    <a:cubicBezTo>
                      <a:pt x="28941" y="25203"/>
                      <a:pt x="28942" y="25203"/>
                      <a:pt x="28943" y="25202"/>
                    </a:cubicBezTo>
                    <a:cubicBezTo>
                      <a:pt x="28980" y="25189"/>
                      <a:pt x="28980" y="25140"/>
                      <a:pt x="28968" y="25116"/>
                    </a:cubicBezTo>
                    <a:cubicBezTo>
                      <a:pt x="28951" y="25099"/>
                      <a:pt x="28931" y="25079"/>
                      <a:pt x="28919" y="25066"/>
                    </a:cubicBezTo>
                    <a:lnTo>
                      <a:pt x="28919" y="25066"/>
                    </a:lnTo>
                    <a:cubicBezTo>
                      <a:pt x="28954" y="25084"/>
                      <a:pt x="28989" y="25133"/>
                      <a:pt x="29006" y="25133"/>
                    </a:cubicBezTo>
                    <a:cubicBezTo>
                      <a:pt x="29013" y="25133"/>
                      <a:pt x="29017" y="25125"/>
                      <a:pt x="29017" y="25103"/>
                    </a:cubicBezTo>
                    <a:cubicBezTo>
                      <a:pt x="29005" y="25042"/>
                      <a:pt x="28980" y="25054"/>
                      <a:pt x="28993" y="25017"/>
                    </a:cubicBezTo>
                    <a:cubicBezTo>
                      <a:pt x="28999" y="25005"/>
                      <a:pt x="29005" y="25002"/>
                      <a:pt x="29009" y="25002"/>
                    </a:cubicBezTo>
                    <a:cubicBezTo>
                      <a:pt x="29014" y="25002"/>
                      <a:pt x="29017" y="25005"/>
                      <a:pt x="29017" y="25005"/>
                    </a:cubicBezTo>
                    <a:cubicBezTo>
                      <a:pt x="29017" y="25005"/>
                      <a:pt x="29029" y="24943"/>
                      <a:pt x="29029" y="24931"/>
                    </a:cubicBezTo>
                    <a:cubicBezTo>
                      <a:pt x="29029" y="24917"/>
                      <a:pt x="29029" y="24907"/>
                      <a:pt x="29040" y="24907"/>
                    </a:cubicBezTo>
                    <a:cubicBezTo>
                      <a:pt x="29048" y="24907"/>
                      <a:pt x="29063" y="24914"/>
                      <a:pt x="29091" y="24931"/>
                    </a:cubicBezTo>
                    <a:cubicBezTo>
                      <a:pt x="29134" y="24952"/>
                      <a:pt x="29112" y="24982"/>
                      <a:pt x="29145" y="24982"/>
                    </a:cubicBezTo>
                    <a:cubicBezTo>
                      <a:pt x="29150" y="24982"/>
                      <a:pt x="29157" y="24982"/>
                      <a:pt x="29165" y="24980"/>
                    </a:cubicBezTo>
                    <a:cubicBezTo>
                      <a:pt x="29288" y="24918"/>
                      <a:pt x="29399" y="24820"/>
                      <a:pt x="29485" y="24721"/>
                    </a:cubicBezTo>
                    <a:cubicBezTo>
                      <a:pt x="29621" y="24586"/>
                      <a:pt x="29621" y="24672"/>
                      <a:pt x="29621" y="24524"/>
                    </a:cubicBezTo>
                    <a:cubicBezTo>
                      <a:pt x="29621" y="24389"/>
                      <a:pt x="29584" y="24389"/>
                      <a:pt x="29633" y="24339"/>
                    </a:cubicBezTo>
                    <a:cubicBezTo>
                      <a:pt x="29670" y="24302"/>
                      <a:pt x="29707" y="24315"/>
                      <a:pt x="29683" y="24265"/>
                    </a:cubicBezTo>
                    <a:cubicBezTo>
                      <a:pt x="29670" y="24216"/>
                      <a:pt x="29646" y="24241"/>
                      <a:pt x="29646" y="24154"/>
                    </a:cubicBezTo>
                    <a:cubicBezTo>
                      <a:pt x="29633" y="24019"/>
                      <a:pt x="29609" y="23871"/>
                      <a:pt x="29572" y="23748"/>
                    </a:cubicBezTo>
                    <a:cubicBezTo>
                      <a:pt x="29522" y="23612"/>
                      <a:pt x="29461" y="23501"/>
                      <a:pt x="29387" y="23378"/>
                    </a:cubicBezTo>
                    <a:cubicBezTo>
                      <a:pt x="29338" y="23292"/>
                      <a:pt x="29325" y="23317"/>
                      <a:pt x="29251" y="23230"/>
                    </a:cubicBezTo>
                    <a:cubicBezTo>
                      <a:pt x="29165" y="23156"/>
                      <a:pt x="29079" y="23070"/>
                      <a:pt x="29017" y="22984"/>
                    </a:cubicBezTo>
                    <a:cubicBezTo>
                      <a:pt x="28956" y="22898"/>
                      <a:pt x="28993" y="22885"/>
                      <a:pt x="28943" y="22824"/>
                    </a:cubicBezTo>
                    <a:cubicBezTo>
                      <a:pt x="28894" y="22774"/>
                      <a:pt x="28832" y="22688"/>
                      <a:pt x="28783" y="22627"/>
                    </a:cubicBezTo>
                    <a:cubicBezTo>
                      <a:pt x="28746" y="22577"/>
                      <a:pt x="28783" y="22442"/>
                      <a:pt x="28783" y="22368"/>
                    </a:cubicBezTo>
                    <a:cubicBezTo>
                      <a:pt x="28783" y="22306"/>
                      <a:pt x="28882" y="22282"/>
                      <a:pt x="28919" y="22208"/>
                    </a:cubicBezTo>
                    <a:cubicBezTo>
                      <a:pt x="28968" y="22146"/>
                      <a:pt x="29005" y="22084"/>
                      <a:pt x="29029" y="22023"/>
                    </a:cubicBezTo>
                    <a:cubicBezTo>
                      <a:pt x="29029" y="21986"/>
                      <a:pt x="29079" y="21974"/>
                      <a:pt x="29140" y="21924"/>
                    </a:cubicBezTo>
                    <a:cubicBezTo>
                      <a:pt x="29190" y="21875"/>
                      <a:pt x="29239" y="21826"/>
                      <a:pt x="29288" y="21789"/>
                    </a:cubicBezTo>
                    <a:cubicBezTo>
                      <a:pt x="29301" y="21789"/>
                      <a:pt x="29313" y="21776"/>
                      <a:pt x="29325" y="21776"/>
                    </a:cubicBezTo>
                    <a:cubicBezTo>
                      <a:pt x="29356" y="21758"/>
                      <a:pt x="29381" y="21758"/>
                      <a:pt x="29401" y="21758"/>
                    </a:cubicBezTo>
                    <a:cubicBezTo>
                      <a:pt x="29421" y="21758"/>
                      <a:pt x="29436" y="21758"/>
                      <a:pt x="29448" y="21739"/>
                    </a:cubicBezTo>
                    <a:cubicBezTo>
                      <a:pt x="29466" y="21714"/>
                      <a:pt x="29459" y="21682"/>
                      <a:pt x="29470" y="21682"/>
                    </a:cubicBezTo>
                    <a:cubicBezTo>
                      <a:pt x="29475" y="21682"/>
                      <a:pt x="29483" y="21688"/>
                      <a:pt x="29498" y="21703"/>
                    </a:cubicBezTo>
                    <a:cubicBezTo>
                      <a:pt x="29547" y="21752"/>
                      <a:pt x="29547" y="21789"/>
                      <a:pt x="29596" y="21801"/>
                    </a:cubicBezTo>
                    <a:cubicBezTo>
                      <a:pt x="29637" y="21801"/>
                      <a:pt x="29667" y="21790"/>
                      <a:pt x="29690" y="21790"/>
                    </a:cubicBezTo>
                    <a:cubicBezTo>
                      <a:pt x="29702" y="21790"/>
                      <a:pt x="29711" y="21793"/>
                      <a:pt x="29719" y="21801"/>
                    </a:cubicBezTo>
                    <a:cubicBezTo>
                      <a:pt x="29744" y="21813"/>
                      <a:pt x="29781" y="21826"/>
                      <a:pt x="29756" y="21875"/>
                    </a:cubicBezTo>
                    <a:cubicBezTo>
                      <a:pt x="29719" y="21924"/>
                      <a:pt x="29695" y="21949"/>
                      <a:pt x="29732" y="22011"/>
                    </a:cubicBezTo>
                    <a:cubicBezTo>
                      <a:pt x="29767" y="22069"/>
                      <a:pt x="29802" y="22172"/>
                      <a:pt x="29837" y="22172"/>
                    </a:cubicBezTo>
                    <a:cubicBezTo>
                      <a:pt x="29839" y="22172"/>
                      <a:pt x="29841" y="22171"/>
                      <a:pt x="29843" y="22171"/>
                    </a:cubicBezTo>
                    <a:cubicBezTo>
                      <a:pt x="29892" y="22158"/>
                      <a:pt x="29966" y="22134"/>
                      <a:pt x="29941" y="22084"/>
                    </a:cubicBezTo>
                    <a:cubicBezTo>
                      <a:pt x="29904" y="22048"/>
                      <a:pt x="29830" y="22023"/>
                      <a:pt x="29855" y="21974"/>
                    </a:cubicBezTo>
                    <a:cubicBezTo>
                      <a:pt x="29892" y="21912"/>
                      <a:pt x="29929" y="21863"/>
                      <a:pt x="29978" y="21826"/>
                    </a:cubicBezTo>
                    <a:cubicBezTo>
                      <a:pt x="30052" y="21789"/>
                      <a:pt x="30188" y="21764"/>
                      <a:pt x="30225" y="21727"/>
                    </a:cubicBezTo>
                    <a:cubicBezTo>
                      <a:pt x="30249" y="21703"/>
                      <a:pt x="30265" y="21696"/>
                      <a:pt x="30277" y="21696"/>
                    </a:cubicBezTo>
                    <a:cubicBezTo>
                      <a:pt x="30289" y="21696"/>
                      <a:pt x="30299" y="21703"/>
                      <a:pt x="30311" y="21703"/>
                    </a:cubicBezTo>
                    <a:cubicBezTo>
                      <a:pt x="30318" y="21705"/>
                      <a:pt x="30324" y="21706"/>
                      <a:pt x="30330" y="21706"/>
                    </a:cubicBezTo>
                    <a:cubicBezTo>
                      <a:pt x="30353" y="21706"/>
                      <a:pt x="30365" y="21688"/>
                      <a:pt x="30385" y="21678"/>
                    </a:cubicBezTo>
                    <a:cubicBezTo>
                      <a:pt x="30391" y="21676"/>
                      <a:pt x="30397" y="21675"/>
                      <a:pt x="30404" y="21675"/>
                    </a:cubicBezTo>
                    <a:cubicBezTo>
                      <a:pt x="30422" y="21675"/>
                      <a:pt x="30442" y="21680"/>
                      <a:pt x="30460" y="21680"/>
                    </a:cubicBezTo>
                    <a:cubicBezTo>
                      <a:pt x="30480" y="21680"/>
                      <a:pt x="30497" y="21675"/>
                      <a:pt x="30508" y="21653"/>
                    </a:cubicBezTo>
                    <a:cubicBezTo>
                      <a:pt x="30533" y="21616"/>
                      <a:pt x="30557" y="21592"/>
                      <a:pt x="30582" y="21592"/>
                    </a:cubicBezTo>
                    <a:cubicBezTo>
                      <a:pt x="30619" y="21592"/>
                      <a:pt x="30644" y="21592"/>
                      <a:pt x="30644" y="21555"/>
                    </a:cubicBezTo>
                    <a:cubicBezTo>
                      <a:pt x="30633" y="21523"/>
                      <a:pt x="30622" y="21464"/>
                      <a:pt x="30635" y="21464"/>
                    </a:cubicBezTo>
                    <a:cubicBezTo>
                      <a:pt x="30637" y="21464"/>
                      <a:pt x="30640" y="21465"/>
                      <a:pt x="30644" y="21468"/>
                    </a:cubicBezTo>
                    <a:cubicBezTo>
                      <a:pt x="30656" y="21505"/>
                      <a:pt x="30668" y="21530"/>
                      <a:pt x="30718" y="21530"/>
                    </a:cubicBezTo>
                    <a:cubicBezTo>
                      <a:pt x="30779" y="21530"/>
                      <a:pt x="30804" y="21468"/>
                      <a:pt x="30865" y="21456"/>
                    </a:cubicBezTo>
                    <a:cubicBezTo>
                      <a:pt x="30878" y="21450"/>
                      <a:pt x="30885" y="21448"/>
                      <a:pt x="30891" y="21448"/>
                    </a:cubicBezTo>
                    <a:cubicBezTo>
                      <a:pt x="30909" y="21448"/>
                      <a:pt x="30909" y="21468"/>
                      <a:pt x="30964" y="21468"/>
                    </a:cubicBezTo>
                    <a:lnTo>
                      <a:pt x="31136" y="21468"/>
                    </a:lnTo>
                    <a:cubicBezTo>
                      <a:pt x="31173" y="21468"/>
                      <a:pt x="31186" y="21444"/>
                      <a:pt x="31223" y="21407"/>
                    </a:cubicBezTo>
                    <a:cubicBezTo>
                      <a:pt x="31247" y="21394"/>
                      <a:pt x="31284" y="21382"/>
                      <a:pt x="31309" y="21382"/>
                    </a:cubicBezTo>
                    <a:cubicBezTo>
                      <a:pt x="31334" y="21370"/>
                      <a:pt x="31334" y="21358"/>
                      <a:pt x="31358" y="21321"/>
                    </a:cubicBezTo>
                    <a:cubicBezTo>
                      <a:pt x="31383" y="21284"/>
                      <a:pt x="31432" y="21234"/>
                      <a:pt x="31432" y="21210"/>
                    </a:cubicBezTo>
                    <a:cubicBezTo>
                      <a:pt x="31432" y="21210"/>
                      <a:pt x="31457" y="21210"/>
                      <a:pt x="31506" y="21185"/>
                    </a:cubicBezTo>
                    <a:cubicBezTo>
                      <a:pt x="31568" y="21160"/>
                      <a:pt x="31617" y="21123"/>
                      <a:pt x="31654" y="21074"/>
                    </a:cubicBezTo>
                    <a:cubicBezTo>
                      <a:pt x="31691" y="21037"/>
                      <a:pt x="31703" y="21013"/>
                      <a:pt x="31691" y="20988"/>
                    </a:cubicBezTo>
                    <a:cubicBezTo>
                      <a:pt x="31679" y="20963"/>
                      <a:pt x="31740" y="20951"/>
                      <a:pt x="31814" y="20926"/>
                    </a:cubicBezTo>
                    <a:cubicBezTo>
                      <a:pt x="31876" y="20902"/>
                      <a:pt x="31876" y="20889"/>
                      <a:pt x="31888" y="20852"/>
                    </a:cubicBezTo>
                    <a:cubicBezTo>
                      <a:pt x="31913" y="20815"/>
                      <a:pt x="31950" y="20766"/>
                      <a:pt x="31974" y="20729"/>
                    </a:cubicBezTo>
                    <a:cubicBezTo>
                      <a:pt x="31999" y="20692"/>
                      <a:pt x="32048" y="20655"/>
                      <a:pt x="32048" y="20606"/>
                    </a:cubicBezTo>
                    <a:cubicBezTo>
                      <a:pt x="32048" y="20557"/>
                      <a:pt x="32098" y="20520"/>
                      <a:pt x="32036" y="20507"/>
                    </a:cubicBezTo>
                    <a:cubicBezTo>
                      <a:pt x="31987" y="20483"/>
                      <a:pt x="31974" y="20470"/>
                      <a:pt x="31999" y="20470"/>
                    </a:cubicBezTo>
                    <a:cubicBezTo>
                      <a:pt x="32036" y="20458"/>
                      <a:pt x="32134" y="20470"/>
                      <a:pt x="32122" y="20396"/>
                    </a:cubicBezTo>
                    <a:cubicBezTo>
                      <a:pt x="32122" y="20335"/>
                      <a:pt x="32048" y="20323"/>
                      <a:pt x="32061" y="20298"/>
                    </a:cubicBezTo>
                    <a:cubicBezTo>
                      <a:pt x="32073" y="20286"/>
                      <a:pt x="32091" y="20286"/>
                      <a:pt x="32111" y="20286"/>
                    </a:cubicBezTo>
                    <a:cubicBezTo>
                      <a:pt x="32131" y="20286"/>
                      <a:pt x="32153" y="20286"/>
                      <a:pt x="32171" y="20273"/>
                    </a:cubicBezTo>
                    <a:cubicBezTo>
                      <a:pt x="32245" y="20187"/>
                      <a:pt x="32307" y="20088"/>
                      <a:pt x="32344" y="19978"/>
                    </a:cubicBezTo>
                    <a:cubicBezTo>
                      <a:pt x="32344" y="19916"/>
                      <a:pt x="32282" y="19928"/>
                      <a:pt x="32356" y="19891"/>
                    </a:cubicBezTo>
                    <a:cubicBezTo>
                      <a:pt x="32443" y="19867"/>
                      <a:pt x="32516" y="19830"/>
                      <a:pt x="32516" y="19768"/>
                    </a:cubicBezTo>
                    <a:cubicBezTo>
                      <a:pt x="32516" y="19706"/>
                      <a:pt x="32516" y="19743"/>
                      <a:pt x="32492" y="19694"/>
                    </a:cubicBezTo>
                    <a:cubicBezTo>
                      <a:pt x="32475" y="19661"/>
                      <a:pt x="32486" y="19661"/>
                      <a:pt x="32503" y="19661"/>
                    </a:cubicBezTo>
                    <a:cubicBezTo>
                      <a:pt x="32511" y="19661"/>
                      <a:pt x="32521" y="19661"/>
                      <a:pt x="32529" y="19657"/>
                    </a:cubicBezTo>
                    <a:cubicBezTo>
                      <a:pt x="32566" y="19633"/>
                      <a:pt x="32553" y="19657"/>
                      <a:pt x="32553" y="19583"/>
                    </a:cubicBezTo>
                    <a:cubicBezTo>
                      <a:pt x="32553" y="19530"/>
                      <a:pt x="32535" y="19495"/>
                      <a:pt x="32546" y="19495"/>
                    </a:cubicBezTo>
                    <a:cubicBezTo>
                      <a:pt x="32548" y="19495"/>
                      <a:pt x="32550" y="19495"/>
                      <a:pt x="32553" y="19497"/>
                    </a:cubicBezTo>
                    <a:cubicBezTo>
                      <a:pt x="32574" y="19518"/>
                      <a:pt x="32595" y="19564"/>
                      <a:pt x="32608" y="19564"/>
                    </a:cubicBezTo>
                    <a:cubicBezTo>
                      <a:pt x="32611" y="19564"/>
                      <a:pt x="32613" y="19563"/>
                      <a:pt x="32615" y="19559"/>
                    </a:cubicBezTo>
                    <a:cubicBezTo>
                      <a:pt x="32615" y="19534"/>
                      <a:pt x="32701" y="19509"/>
                      <a:pt x="32652" y="19460"/>
                    </a:cubicBezTo>
                    <a:cubicBezTo>
                      <a:pt x="32603" y="19398"/>
                      <a:pt x="32566" y="19411"/>
                      <a:pt x="32603" y="19386"/>
                    </a:cubicBezTo>
                    <a:cubicBezTo>
                      <a:pt x="32640" y="19349"/>
                      <a:pt x="32738" y="19275"/>
                      <a:pt x="32701" y="19275"/>
                    </a:cubicBezTo>
                    <a:cubicBezTo>
                      <a:pt x="32684" y="19275"/>
                      <a:pt x="32660" y="19312"/>
                      <a:pt x="32626" y="19312"/>
                    </a:cubicBezTo>
                    <a:cubicBezTo>
                      <a:pt x="32612" y="19312"/>
                      <a:pt x="32596" y="19306"/>
                      <a:pt x="32578" y="19288"/>
                    </a:cubicBezTo>
                    <a:cubicBezTo>
                      <a:pt x="32526" y="19246"/>
                      <a:pt x="32509" y="19196"/>
                      <a:pt x="32483" y="19196"/>
                    </a:cubicBezTo>
                    <a:cubicBezTo>
                      <a:pt x="32478" y="19196"/>
                      <a:pt x="32473" y="19197"/>
                      <a:pt x="32467" y="19201"/>
                    </a:cubicBezTo>
                    <a:cubicBezTo>
                      <a:pt x="32443" y="19214"/>
                      <a:pt x="32430" y="19238"/>
                      <a:pt x="32381" y="19251"/>
                    </a:cubicBezTo>
                    <a:cubicBezTo>
                      <a:pt x="32375" y="19252"/>
                      <a:pt x="32370" y="19253"/>
                      <a:pt x="32365" y="19253"/>
                    </a:cubicBezTo>
                    <a:cubicBezTo>
                      <a:pt x="32326" y="19253"/>
                      <a:pt x="32302" y="19214"/>
                      <a:pt x="32258" y="19214"/>
                    </a:cubicBezTo>
                    <a:cubicBezTo>
                      <a:pt x="32208" y="19214"/>
                      <a:pt x="32282" y="19214"/>
                      <a:pt x="32332" y="19177"/>
                    </a:cubicBezTo>
                    <a:cubicBezTo>
                      <a:pt x="32381" y="19152"/>
                      <a:pt x="32430" y="19090"/>
                      <a:pt x="32492" y="19053"/>
                    </a:cubicBezTo>
                    <a:cubicBezTo>
                      <a:pt x="32553" y="19016"/>
                      <a:pt x="32627" y="19029"/>
                      <a:pt x="32603" y="18967"/>
                    </a:cubicBezTo>
                    <a:cubicBezTo>
                      <a:pt x="32578" y="18906"/>
                      <a:pt x="32603" y="18918"/>
                      <a:pt x="32529" y="18869"/>
                    </a:cubicBezTo>
                    <a:cubicBezTo>
                      <a:pt x="32479" y="18844"/>
                      <a:pt x="32443" y="18807"/>
                      <a:pt x="32418" y="18770"/>
                    </a:cubicBezTo>
                    <a:cubicBezTo>
                      <a:pt x="32356" y="18696"/>
                      <a:pt x="32356" y="18671"/>
                      <a:pt x="32307" y="18671"/>
                    </a:cubicBezTo>
                    <a:cubicBezTo>
                      <a:pt x="32270" y="18671"/>
                      <a:pt x="32246" y="18685"/>
                      <a:pt x="32223" y="18685"/>
                    </a:cubicBezTo>
                    <a:cubicBezTo>
                      <a:pt x="32207" y="18685"/>
                      <a:pt x="32191" y="18679"/>
                      <a:pt x="32171" y="18659"/>
                    </a:cubicBezTo>
                    <a:cubicBezTo>
                      <a:pt x="32133" y="18620"/>
                      <a:pt x="32109" y="18574"/>
                      <a:pt x="32119" y="18574"/>
                    </a:cubicBezTo>
                    <a:cubicBezTo>
                      <a:pt x="32122" y="18574"/>
                      <a:pt x="32127" y="18577"/>
                      <a:pt x="32134" y="18585"/>
                    </a:cubicBezTo>
                    <a:cubicBezTo>
                      <a:pt x="32179" y="18618"/>
                      <a:pt x="32203" y="18661"/>
                      <a:pt x="32243" y="18661"/>
                    </a:cubicBezTo>
                    <a:cubicBezTo>
                      <a:pt x="32247" y="18661"/>
                      <a:pt x="32252" y="18660"/>
                      <a:pt x="32258" y="18659"/>
                    </a:cubicBezTo>
                    <a:cubicBezTo>
                      <a:pt x="32273" y="18656"/>
                      <a:pt x="32289" y="18655"/>
                      <a:pt x="32304" y="18655"/>
                    </a:cubicBezTo>
                    <a:cubicBezTo>
                      <a:pt x="32350" y="18655"/>
                      <a:pt x="32396" y="18668"/>
                      <a:pt x="32443" y="18696"/>
                    </a:cubicBezTo>
                    <a:cubicBezTo>
                      <a:pt x="32492" y="18733"/>
                      <a:pt x="32504" y="18758"/>
                      <a:pt x="32541" y="18758"/>
                    </a:cubicBezTo>
                    <a:cubicBezTo>
                      <a:pt x="32553" y="18758"/>
                      <a:pt x="32568" y="18759"/>
                      <a:pt x="32582" y="18759"/>
                    </a:cubicBezTo>
                    <a:cubicBezTo>
                      <a:pt x="32610" y="18759"/>
                      <a:pt x="32631" y="18754"/>
                      <a:pt x="32615" y="18721"/>
                    </a:cubicBezTo>
                    <a:cubicBezTo>
                      <a:pt x="32566" y="18659"/>
                      <a:pt x="32516" y="18598"/>
                      <a:pt x="32455" y="18548"/>
                    </a:cubicBezTo>
                    <a:cubicBezTo>
                      <a:pt x="32381" y="18487"/>
                      <a:pt x="32369" y="18462"/>
                      <a:pt x="32356" y="18425"/>
                    </a:cubicBezTo>
                    <a:cubicBezTo>
                      <a:pt x="32344" y="18326"/>
                      <a:pt x="32319" y="18216"/>
                      <a:pt x="32282" y="18117"/>
                    </a:cubicBezTo>
                    <a:cubicBezTo>
                      <a:pt x="32233" y="18006"/>
                      <a:pt x="32282" y="17994"/>
                      <a:pt x="32171" y="17932"/>
                    </a:cubicBezTo>
                    <a:cubicBezTo>
                      <a:pt x="32061" y="17871"/>
                      <a:pt x="31962" y="17858"/>
                      <a:pt x="31987" y="17772"/>
                    </a:cubicBezTo>
                    <a:cubicBezTo>
                      <a:pt x="32036" y="17673"/>
                      <a:pt x="32085" y="17600"/>
                      <a:pt x="32159" y="17513"/>
                    </a:cubicBezTo>
                    <a:cubicBezTo>
                      <a:pt x="32196" y="17452"/>
                      <a:pt x="32221" y="17427"/>
                      <a:pt x="32196" y="17402"/>
                    </a:cubicBezTo>
                    <a:cubicBezTo>
                      <a:pt x="32166" y="17382"/>
                      <a:pt x="32152" y="17362"/>
                      <a:pt x="32188" y="17362"/>
                    </a:cubicBezTo>
                    <a:cubicBezTo>
                      <a:pt x="32197" y="17362"/>
                      <a:pt x="32207" y="17363"/>
                      <a:pt x="32221" y="17365"/>
                    </a:cubicBezTo>
                    <a:cubicBezTo>
                      <a:pt x="32260" y="17376"/>
                      <a:pt x="32288" y="17383"/>
                      <a:pt x="32308" y="17383"/>
                    </a:cubicBezTo>
                    <a:cubicBezTo>
                      <a:pt x="32333" y="17383"/>
                      <a:pt x="32344" y="17373"/>
                      <a:pt x="32344" y="17353"/>
                    </a:cubicBezTo>
                    <a:cubicBezTo>
                      <a:pt x="32344" y="17316"/>
                      <a:pt x="32295" y="17291"/>
                      <a:pt x="32344" y="17255"/>
                    </a:cubicBezTo>
                    <a:cubicBezTo>
                      <a:pt x="32406" y="17230"/>
                      <a:pt x="32406" y="17230"/>
                      <a:pt x="32467" y="17193"/>
                    </a:cubicBezTo>
                    <a:cubicBezTo>
                      <a:pt x="32519" y="17162"/>
                      <a:pt x="32649" y="17113"/>
                      <a:pt x="32689" y="17113"/>
                    </a:cubicBezTo>
                    <a:cubicBezTo>
                      <a:pt x="32697" y="17113"/>
                      <a:pt x="32701" y="17115"/>
                      <a:pt x="32701" y="17119"/>
                    </a:cubicBezTo>
                    <a:cubicBezTo>
                      <a:pt x="32701" y="17148"/>
                      <a:pt x="32686" y="17176"/>
                      <a:pt x="32703" y="17176"/>
                    </a:cubicBezTo>
                    <a:cubicBezTo>
                      <a:pt x="32707" y="17176"/>
                      <a:pt x="32715" y="17174"/>
                      <a:pt x="32726" y="17168"/>
                    </a:cubicBezTo>
                    <a:cubicBezTo>
                      <a:pt x="32775" y="17131"/>
                      <a:pt x="32812" y="17094"/>
                      <a:pt x="32800" y="17057"/>
                    </a:cubicBezTo>
                    <a:cubicBezTo>
                      <a:pt x="32788" y="17008"/>
                      <a:pt x="32751" y="16946"/>
                      <a:pt x="32701" y="16946"/>
                    </a:cubicBezTo>
                    <a:cubicBezTo>
                      <a:pt x="32679" y="16955"/>
                      <a:pt x="32656" y="16959"/>
                      <a:pt x="32632" y="16959"/>
                    </a:cubicBezTo>
                    <a:cubicBezTo>
                      <a:pt x="32589" y="16959"/>
                      <a:pt x="32544" y="16946"/>
                      <a:pt x="32504" y="16922"/>
                    </a:cubicBezTo>
                    <a:cubicBezTo>
                      <a:pt x="32454" y="16880"/>
                      <a:pt x="32426" y="16855"/>
                      <a:pt x="32395" y="16855"/>
                    </a:cubicBezTo>
                    <a:cubicBezTo>
                      <a:pt x="32380" y="16855"/>
                      <a:pt x="32364" y="16861"/>
                      <a:pt x="32344" y="16873"/>
                    </a:cubicBezTo>
                    <a:cubicBezTo>
                      <a:pt x="32282" y="16910"/>
                      <a:pt x="32196" y="17020"/>
                      <a:pt x="32110" y="17033"/>
                    </a:cubicBezTo>
                    <a:cubicBezTo>
                      <a:pt x="32083" y="17037"/>
                      <a:pt x="32056" y="17040"/>
                      <a:pt x="32031" y="17040"/>
                    </a:cubicBezTo>
                    <a:cubicBezTo>
                      <a:pt x="31988" y="17040"/>
                      <a:pt x="31953" y="17032"/>
                      <a:pt x="31937" y="17008"/>
                    </a:cubicBezTo>
                    <a:cubicBezTo>
                      <a:pt x="31925" y="16971"/>
                      <a:pt x="31962" y="16873"/>
                      <a:pt x="31962" y="16823"/>
                    </a:cubicBezTo>
                    <a:cubicBezTo>
                      <a:pt x="31930" y="16780"/>
                      <a:pt x="31879" y="16747"/>
                      <a:pt x="31818" y="16747"/>
                    </a:cubicBezTo>
                    <a:cubicBezTo>
                      <a:pt x="31809" y="16747"/>
                      <a:pt x="31799" y="16748"/>
                      <a:pt x="31789" y="16749"/>
                    </a:cubicBezTo>
                    <a:cubicBezTo>
                      <a:pt x="31703" y="16749"/>
                      <a:pt x="31580" y="16651"/>
                      <a:pt x="31592" y="16565"/>
                    </a:cubicBezTo>
                    <a:cubicBezTo>
                      <a:pt x="31592" y="16487"/>
                      <a:pt x="31642" y="16400"/>
                      <a:pt x="31687" y="16400"/>
                    </a:cubicBezTo>
                    <a:cubicBezTo>
                      <a:pt x="31693" y="16400"/>
                      <a:pt x="31698" y="16402"/>
                      <a:pt x="31703" y="16404"/>
                    </a:cubicBezTo>
                    <a:cubicBezTo>
                      <a:pt x="31741" y="16420"/>
                      <a:pt x="31761" y="16430"/>
                      <a:pt x="31784" y="16430"/>
                    </a:cubicBezTo>
                    <a:cubicBezTo>
                      <a:pt x="31799" y="16430"/>
                      <a:pt x="31815" y="16426"/>
                      <a:pt x="31839" y="16417"/>
                    </a:cubicBezTo>
                    <a:cubicBezTo>
                      <a:pt x="31900" y="16404"/>
                      <a:pt x="31950" y="16380"/>
                      <a:pt x="31999" y="16330"/>
                    </a:cubicBezTo>
                    <a:cubicBezTo>
                      <a:pt x="32048" y="16256"/>
                      <a:pt x="32110" y="16183"/>
                      <a:pt x="32184" y="16133"/>
                    </a:cubicBezTo>
                    <a:cubicBezTo>
                      <a:pt x="32245" y="16096"/>
                      <a:pt x="32344" y="15936"/>
                      <a:pt x="32393" y="15899"/>
                    </a:cubicBezTo>
                    <a:cubicBezTo>
                      <a:pt x="32431" y="15871"/>
                      <a:pt x="32455" y="15842"/>
                      <a:pt x="32509" y="15842"/>
                    </a:cubicBezTo>
                    <a:cubicBezTo>
                      <a:pt x="32525" y="15842"/>
                      <a:pt x="32544" y="15844"/>
                      <a:pt x="32566" y="15850"/>
                    </a:cubicBezTo>
                    <a:cubicBezTo>
                      <a:pt x="32664" y="15887"/>
                      <a:pt x="32738" y="15887"/>
                      <a:pt x="32714" y="15948"/>
                    </a:cubicBezTo>
                    <a:cubicBezTo>
                      <a:pt x="32689" y="16010"/>
                      <a:pt x="32640" y="16170"/>
                      <a:pt x="32590" y="16183"/>
                    </a:cubicBezTo>
                    <a:cubicBezTo>
                      <a:pt x="32541" y="16195"/>
                      <a:pt x="32443" y="16306"/>
                      <a:pt x="32504" y="16306"/>
                    </a:cubicBezTo>
                    <a:cubicBezTo>
                      <a:pt x="32544" y="16306"/>
                      <a:pt x="32567" y="16322"/>
                      <a:pt x="32594" y="16322"/>
                    </a:cubicBezTo>
                    <a:cubicBezTo>
                      <a:pt x="32601" y="16322"/>
                      <a:pt x="32608" y="16321"/>
                      <a:pt x="32615" y="16318"/>
                    </a:cubicBezTo>
                    <a:cubicBezTo>
                      <a:pt x="32652" y="16318"/>
                      <a:pt x="32615" y="16318"/>
                      <a:pt x="32603" y="16355"/>
                    </a:cubicBezTo>
                    <a:cubicBezTo>
                      <a:pt x="32578" y="16380"/>
                      <a:pt x="32504" y="16466"/>
                      <a:pt x="32492" y="16491"/>
                    </a:cubicBezTo>
                    <a:cubicBezTo>
                      <a:pt x="32473" y="16509"/>
                      <a:pt x="32476" y="16536"/>
                      <a:pt x="32495" y="16536"/>
                    </a:cubicBezTo>
                    <a:cubicBezTo>
                      <a:pt x="32501" y="16536"/>
                      <a:pt x="32508" y="16533"/>
                      <a:pt x="32516" y="16528"/>
                    </a:cubicBezTo>
                    <a:cubicBezTo>
                      <a:pt x="32553" y="16478"/>
                      <a:pt x="32603" y="16454"/>
                      <a:pt x="32640" y="16417"/>
                    </a:cubicBezTo>
                    <a:cubicBezTo>
                      <a:pt x="32701" y="16392"/>
                      <a:pt x="32775" y="16306"/>
                      <a:pt x="32837" y="16269"/>
                    </a:cubicBezTo>
                    <a:cubicBezTo>
                      <a:pt x="32935" y="16207"/>
                      <a:pt x="33059" y="16183"/>
                      <a:pt x="33169" y="16183"/>
                    </a:cubicBezTo>
                    <a:lnTo>
                      <a:pt x="33194" y="16183"/>
                    </a:lnTo>
                    <a:cubicBezTo>
                      <a:pt x="33305" y="16220"/>
                      <a:pt x="33391" y="16269"/>
                      <a:pt x="33428" y="16269"/>
                    </a:cubicBezTo>
                    <a:cubicBezTo>
                      <a:pt x="33443" y="16269"/>
                      <a:pt x="33456" y="16265"/>
                      <a:pt x="33465" y="16265"/>
                    </a:cubicBezTo>
                    <a:cubicBezTo>
                      <a:pt x="33479" y="16265"/>
                      <a:pt x="33485" y="16274"/>
                      <a:pt x="33478" y="16318"/>
                    </a:cubicBezTo>
                    <a:cubicBezTo>
                      <a:pt x="33465" y="16380"/>
                      <a:pt x="33453" y="16441"/>
                      <a:pt x="33428" y="16503"/>
                    </a:cubicBezTo>
                    <a:cubicBezTo>
                      <a:pt x="33428" y="16515"/>
                      <a:pt x="33453" y="16528"/>
                      <a:pt x="33478" y="16528"/>
                    </a:cubicBezTo>
                    <a:cubicBezTo>
                      <a:pt x="33502" y="16528"/>
                      <a:pt x="33514" y="16552"/>
                      <a:pt x="33453" y="16552"/>
                    </a:cubicBezTo>
                    <a:cubicBezTo>
                      <a:pt x="33404" y="16565"/>
                      <a:pt x="33354" y="16638"/>
                      <a:pt x="33354" y="16675"/>
                    </a:cubicBezTo>
                    <a:cubicBezTo>
                      <a:pt x="33342" y="16712"/>
                      <a:pt x="33317" y="16737"/>
                      <a:pt x="33354" y="16737"/>
                    </a:cubicBezTo>
                    <a:cubicBezTo>
                      <a:pt x="33391" y="16737"/>
                      <a:pt x="33391" y="16774"/>
                      <a:pt x="33391" y="16799"/>
                    </a:cubicBezTo>
                    <a:cubicBezTo>
                      <a:pt x="33391" y="16801"/>
                      <a:pt x="33393" y="16802"/>
                      <a:pt x="33395" y="16802"/>
                    </a:cubicBezTo>
                    <a:cubicBezTo>
                      <a:pt x="33405" y="16802"/>
                      <a:pt x="33431" y="16786"/>
                      <a:pt x="33441" y="16786"/>
                    </a:cubicBezTo>
                    <a:cubicBezTo>
                      <a:pt x="33453" y="16786"/>
                      <a:pt x="33465" y="16786"/>
                      <a:pt x="33465" y="16811"/>
                    </a:cubicBezTo>
                    <a:cubicBezTo>
                      <a:pt x="33465" y="16829"/>
                      <a:pt x="33439" y="16840"/>
                      <a:pt x="33444" y="16840"/>
                    </a:cubicBezTo>
                    <a:cubicBezTo>
                      <a:pt x="33446" y="16840"/>
                      <a:pt x="33452" y="16839"/>
                      <a:pt x="33465" y="16836"/>
                    </a:cubicBezTo>
                    <a:cubicBezTo>
                      <a:pt x="33497" y="16836"/>
                      <a:pt x="33501" y="16781"/>
                      <a:pt x="33549" y="16781"/>
                    </a:cubicBezTo>
                    <a:cubicBezTo>
                      <a:pt x="33556" y="16781"/>
                      <a:pt x="33566" y="16783"/>
                      <a:pt x="33576" y="16786"/>
                    </a:cubicBezTo>
                    <a:cubicBezTo>
                      <a:pt x="33650" y="16811"/>
                      <a:pt x="33638" y="16811"/>
                      <a:pt x="33687" y="16836"/>
                    </a:cubicBezTo>
                    <a:cubicBezTo>
                      <a:pt x="33712" y="16842"/>
                      <a:pt x="33724" y="16842"/>
                      <a:pt x="33732" y="16842"/>
                    </a:cubicBezTo>
                    <a:cubicBezTo>
                      <a:pt x="33739" y="16842"/>
                      <a:pt x="33742" y="16842"/>
                      <a:pt x="33749" y="16848"/>
                    </a:cubicBezTo>
                    <a:cubicBezTo>
                      <a:pt x="33761" y="16860"/>
                      <a:pt x="33773" y="16885"/>
                      <a:pt x="33773" y="16897"/>
                    </a:cubicBezTo>
                    <a:cubicBezTo>
                      <a:pt x="33798" y="16959"/>
                      <a:pt x="33773" y="17008"/>
                      <a:pt x="33798" y="17033"/>
                    </a:cubicBezTo>
                    <a:cubicBezTo>
                      <a:pt x="33835" y="17057"/>
                      <a:pt x="33859" y="17131"/>
                      <a:pt x="33798" y="17131"/>
                    </a:cubicBezTo>
                    <a:cubicBezTo>
                      <a:pt x="33770" y="17131"/>
                      <a:pt x="33725" y="17123"/>
                      <a:pt x="33695" y="17123"/>
                    </a:cubicBezTo>
                    <a:cubicBezTo>
                      <a:pt x="33672" y="17123"/>
                      <a:pt x="33657" y="17128"/>
                      <a:pt x="33662" y="17144"/>
                    </a:cubicBezTo>
                    <a:cubicBezTo>
                      <a:pt x="33687" y="17181"/>
                      <a:pt x="33736" y="17205"/>
                      <a:pt x="33749" y="17242"/>
                    </a:cubicBezTo>
                    <a:cubicBezTo>
                      <a:pt x="33761" y="17291"/>
                      <a:pt x="33798" y="17365"/>
                      <a:pt x="33761" y="17365"/>
                    </a:cubicBezTo>
                    <a:cubicBezTo>
                      <a:pt x="33736" y="17365"/>
                      <a:pt x="33724" y="17390"/>
                      <a:pt x="33749" y="17402"/>
                    </a:cubicBezTo>
                    <a:cubicBezTo>
                      <a:pt x="33773" y="17427"/>
                      <a:pt x="33786" y="17464"/>
                      <a:pt x="33761" y="17501"/>
                    </a:cubicBezTo>
                    <a:cubicBezTo>
                      <a:pt x="33736" y="17526"/>
                      <a:pt x="33724" y="17550"/>
                      <a:pt x="33699" y="17636"/>
                    </a:cubicBezTo>
                    <a:cubicBezTo>
                      <a:pt x="33680" y="17705"/>
                      <a:pt x="33660" y="17743"/>
                      <a:pt x="33672" y="17743"/>
                    </a:cubicBezTo>
                    <a:cubicBezTo>
                      <a:pt x="33674" y="17743"/>
                      <a:pt x="33679" y="17740"/>
                      <a:pt x="33687" y="17735"/>
                    </a:cubicBezTo>
                    <a:cubicBezTo>
                      <a:pt x="33691" y="17734"/>
                      <a:pt x="33694" y="17733"/>
                      <a:pt x="33696" y="17733"/>
                    </a:cubicBezTo>
                    <a:cubicBezTo>
                      <a:pt x="33712" y="17733"/>
                      <a:pt x="33687" y="17762"/>
                      <a:pt x="33702" y="17762"/>
                    </a:cubicBezTo>
                    <a:cubicBezTo>
                      <a:pt x="33704" y="17762"/>
                      <a:pt x="33707" y="17761"/>
                      <a:pt x="33712" y="17760"/>
                    </a:cubicBezTo>
                    <a:cubicBezTo>
                      <a:pt x="33719" y="17757"/>
                      <a:pt x="33725" y="17756"/>
                      <a:pt x="33731" y="17756"/>
                    </a:cubicBezTo>
                    <a:cubicBezTo>
                      <a:pt x="33757" y="17756"/>
                      <a:pt x="33771" y="17774"/>
                      <a:pt x="33761" y="17784"/>
                    </a:cubicBezTo>
                    <a:cubicBezTo>
                      <a:pt x="33736" y="17784"/>
                      <a:pt x="33712" y="17809"/>
                      <a:pt x="33724" y="17809"/>
                    </a:cubicBezTo>
                    <a:cubicBezTo>
                      <a:pt x="33749" y="17809"/>
                      <a:pt x="33724" y="17809"/>
                      <a:pt x="33724" y="17846"/>
                    </a:cubicBezTo>
                    <a:cubicBezTo>
                      <a:pt x="33724" y="17871"/>
                      <a:pt x="33699" y="17883"/>
                      <a:pt x="33675" y="17895"/>
                    </a:cubicBezTo>
                    <a:cubicBezTo>
                      <a:pt x="33654" y="17895"/>
                      <a:pt x="33624" y="17965"/>
                      <a:pt x="33638" y="17965"/>
                    </a:cubicBezTo>
                    <a:cubicBezTo>
                      <a:pt x="33640" y="17965"/>
                      <a:pt x="33644" y="17963"/>
                      <a:pt x="33650" y="17957"/>
                    </a:cubicBezTo>
                    <a:cubicBezTo>
                      <a:pt x="33669" y="17938"/>
                      <a:pt x="33680" y="17891"/>
                      <a:pt x="33696" y="17891"/>
                    </a:cubicBezTo>
                    <a:cubicBezTo>
                      <a:pt x="33700" y="17891"/>
                      <a:pt x="33706" y="17896"/>
                      <a:pt x="33712" y="17908"/>
                    </a:cubicBezTo>
                    <a:cubicBezTo>
                      <a:pt x="33720" y="17932"/>
                      <a:pt x="33717" y="17956"/>
                      <a:pt x="33728" y="17956"/>
                    </a:cubicBezTo>
                    <a:cubicBezTo>
                      <a:pt x="33734" y="17956"/>
                      <a:pt x="33744" y="17949"/>
                      <a:pt x="33761" y="17932"/>
                    </a:cubicBezTo>
                    <a:cubicBezTo>
                      <a:pt x="33810" y="17895"/>
                      <a:pt x="33835" y="17908"/>
                      <a:pt x="33859" y="17883"/>
                    </a:cubicBezTo>
                    <a:cubicBezTo>
                      <a:pt x="33877" y="17857"/>
                      <a:pt x="33894" y="17831"/>
                      <a:pt x="33903" y="17831"/>
                    </a:cubicBezTo>
                    <a:cubicBezTo>
                      <a:pt x="33907" y="17831"/>
                      <a:pt x="33909" y="17835"/>
                      <a:pt x="33909" y="17846"/>
                    </a:cubicBezTo>
                    <a:cubicBezTo>
                      <a:pt x="33919" y="17866"/>
                      <a:pt x="33929" y="17902"/>
                      <a:pt x="33939" y="17902"/>
                    </a:cubicBezTo>
                    <a:cubicBezTo>
                      <a:pt x="33941" y="17902"/>
                      <a:pt x="33943" y="17900"/>
                      <a:pt x="33946" y="17895"/>
                    </a:cubicBezTo>
                    <a:cubicBezTo>
                      <a:pt x="33970" y="17871"/>
                      <a:pt x="33983" y="17834"/>
                      <a:pt x="34007" y="17809"/>
                    </a:cubicBezTo>
                    <a:cubicBezTo>
                      <a:pt x="34013" y="17790"/>
                      <a:pt x="34020" y="17781"/>
                      <a:pt x="34026" y="17781"/>
                    </a:cubicBezTo>
                    <a:cubicBezTo>
                      <a:pt x="34032" y="17781"/>
                      <a:pt x="34038" y="17790"/>
                      <a:pt x="34044" y="17809"/>
                    </a:cubicBezTo>
                    <a:cubicBezTo>
                      <a:pt x="34054" y="17828"/>
                      <a:pt x="34063" y="17854"/>
                      <a:pt x="34078" y="17854"/>
                    </a:cubicBezTo>
                    <a:cubicBezTo>
                      <a:pt x="34083" y="17854"/>
                      <a:pt x="34088" y="17852"/>
                      <a:pt x="34094" y="17846"/>
                    </a:cubicBezTo>
                    <a:cubicBezTo>
                      <a:pt x="34106" y="17809"/>
                      <a:pt x="34094" y="17797"/>
                      <a:pt x="34118" y="17797"/>
                    </a:cubicBezTo>
                    <a:cubicBezTo>
                      <a:pt x="34131" y="17801"/>
                      <a:pt x="34144" y="17802"/>
                      <a:pt x="34158" y="17802"/>
                    </a:cubicBezTo>
                    <a:cubicBezTo>
                      <a:pt x="34185" y="17802"/>
                      <a:pt x="34213" y="17797"/>
                      <a:pt x="34229" y="17797"/>
                    </a:cubicBezTo>
                    <a:cubicBezTo>
                      <a:pt x="34254" y="17797"/>
                      <a:pt x="34278" y="17797"/>
                      <a:pt x="34266" y="17784"/>
                    </a:cubicBezTo>
                    <a:cubicBezTo>
                      <a:pt x="34254" y="17760"/>
                      <a:pt x="34254" y="17735"/>
                      <a:pt x="34278" y="17723"/>
                    </a:cubicBezTo>
                    <a:cubicBezTo>
                      <a:pt x="34328" y="17723"/>
                      <a:pt x="34377" y="17710"/>
                      <a:pt x="34414" y="17686"/>
                    </a:cubicBezTo>
                    <a:cubicBezTo>
                      <a:pt x="34439" y="17649"/>
                      <a:pt x="34414" y="17624"/>
                      <a:pt x="34463" y="17612"/>
                    </a:cubicBezTo>
                    <a:cubicBezTo>
                      <a:pt x="34483" y="17612"/>
                      <a:pt x="34500" y="17601"/>
                      <a:pt x="34513" y="17601"/>
                    </a:cubicBezTo>
                    <a:cubicBezTo>
                      <a:pt x="34523" y="17601"/>
                      <a:pt x="34532" y="17608"/>
                      <a:pt x="34537" y="17636"/>
                    </a:cubicBezTo>
                    <a:cubicBezTo>
                      <a:pt x="34537" y="17678"/>
                      <a:pt x="34549" y="17703"/>
                      <a:pt x="34556" y="17703"/>
                    </a:cubicBezTo>
                    <a:cubicBezTo>
                      <a:pt x="34559" y="17703"/>
                      <a:pt x="34562" y="17698"/>
                      <a:pt x="34562" y="17686"/>
                    </a:cubicBezTo>
                    <a:cubicBezTo>
                      <a:pt x="34562" y="17661"/>
                      <a:pt x="34599" y="17649"/>
                      <a:pt x="34562" y="17612"/>
                    </a:cubicBezTo>
                    <a:cubicBezTo>
                      <a:pt x="34537" y="17563"/>
                      <a:pt x="34476" y="17439"/>
                      <a:pt x="34451" y="17415"/>
                    </a:cubicBezTo>
                    <a:cubicBezTo>
                      <a:pt x="34426" y="17390"/>
                      <a:pt x="34426" y="17353"/>
                      <a:pt x="34426" y="17316"/>
                    </a:cubicBezTo>
                    <a:cubicBezTo>
                      <a:pt x="34426" y="17205"/>
                      <a:pt x="34402" y="17082"/>
                      <a:pt x="34377" y="16971"/>
                    </a:cubicBezTo>
                    <a:cubicBezTo>
                      <a:pt x="34340" y="16860"/>
                      <a:pt x="34291" y="16762"/>
                      <a:pt x="34217" y="16663"/>
                    </a:cubicBezTo>
                    <a:cubicBezTo>
                      <a:pt x="34217" y="16651"/>
                      <a:pt x="34204" y="16626"/>
                      <a:pt x="34192" y="16601"/>
                    </a:cubicBezTo>
                    <a:cubicBezTo>
                      <a:pt x="34155" y="16528"/>
                      <a:pt x="34106" y="16466"/>
                      <a:pt x="34032" y="16417"/>
                    </a:cubicBezTo>
                    <a:cubicBezTo>
                      <a:pt x="33946" y="16355"/>
                      <a:pt x="33921" y="16380"/>
                      <a:pt x="33983" y="16318"/>
                    </a:cubicBezTo>
                    <a:cubicBezTo>
                      <a:pt x="34032" y="16256"/>
                      <a:pt x="33983" y="16256"/>
                      <a:pt x="34057" y="16195"/>
                    </a:cubicBezTo>
                    <a:cubicBezTo>
                      <a:pt x="34143" y="16121"/>
                      <a:pt x="34217" y="16121"/>
                      <a:pt x="34278" y="16035"/>
                    </a:cubicBezTo>
                    <a:cubicBezTo>
                      <a:pt x="34328" y="15973"/>
                      <a:pt x="34402" y="15911"/>
                      <a:pt x="34476" y="15862"/>
                    </a:cubicBezTo>
                    <a:cubicBezTo>
                      <a:pt x="34525" y="15813"/>
                      <a:pt x="34525" y="15653"/>
                      <a:pt x="34500" y="15603"/>
                    </a:cubicBezTo>
                    <a:cubicBezTo>
                      <a:pt x="34488" y="15566"/>
                      <a:pt x="34500" y="15517"/>
                      <a:pt x="34537" y="15493"/>
                    </a:cubicBezTo>
                    <a:cubicBezTo>
                      <a:pt x="34599" y="15419"/>
                      <a:pt x="34660" y="15357"/>
                      <a:pt x="34710" y="15295"/>
                    </a:cubicBezTo>
                    <a:lnTo>
                      <a:pt x="34722" y="15283"/>
                    </a:lnTo>
                    <a:cubicBezTo>
                      <a:pt x="34796" y="15234"/>
                      <a:pt x="34858" y="15271"/>
                      <a:pt x="34894" y="15221"/>
                    </a:cubicBezTo>
                    <a:cubicBezTo>
                      <a:pt x="34944" y="15185"/>
                      <a:pt x="34956" y="15123"/>
                      <a:pt x="35042" y="15098"/>
                    </a:cubicBezTo>
                    <a:cubicBezTo>
                      <a:pt x="35050" y="15097"/>
                      <a:pt x="35057" y="15096"/>
                      <a:pt x="35064" y="15096"/>
                    </a:cubicBezTo>
                    <a:cubicBezTo>
                      <a:pt x="35117" y="15096"/>
                      <a:pt x="35124" y="15138"/>
                      <a:pt x="35190" y="15160"/>
                    </a:cubicBezTo>
                    <a:cubicBezTo>
                      <a:pt x="35239" y="15184"/>
                      <a:pt x="35282" y="15219"/>
                      <a:pt x="35345" y="15219"/>
                    </a:cubicBezTo>
                    <a:cubicBezTo>
                      <a:pt x="35377" y="15219"/>
                      <a:pt x="35415" y="15210"/>
                      <a:pt x="35461" y="15185"/>
                    </a:cubicBezTo>
                    <a:cubicBezTo>
                      <a:pt x="35609" y="15098"/>
                      <a:pt x="35757" y="14987"/>
                      <a:pt x="35868" y="14864"/>
                    </a:cubicBezTo>
                    <a:cubicBezTo>
                      <a:pt x="35991" y="14679"/>
                      <a:pt x="36114" y="14544"/>
                      <a:pt x="36176" y="14458"/>
                    </a:cubicBezTo>
                    <a:cubicBezTo>
                      <a:pt x="36299" y="14297"/>
                      <a:pt x="36422" y="14137"/>
                      <a:pt x="36533" y="13965"/>
                    </a:cubicBezTo>
                    <a:cubicBezTo>
                      <a:pt x="36644" y="13755"/>
                      <a:pt x="36780" y="13558"/>
                      <a:pt x="36915" y="13373"/>
                    </a:cubicBezTo>
                    <a:cubicBezTo>
                      <a:pt x="37001" y="13225"/>
                      <a:pt x="37063" y="13065"/>
                      <a:pt x="37100" y="12893"/>
                    </a:cubicBezTo>
                    <a:cubicBezTo>
                      <a:pt x="37125" y="12770"/>
                      <a:pt x="37088" y="12449"/>
                      <a:pt x="37100" y="12363"/>
                    </a:cubicBezTo>
                    <a:cubicBezTo>
                      <a:pt x="37125" y="12264"/>
                      <a:pt x="37297" y="12006"/>
                      <a:pt x="37309" y="11895"/>
                    </a:cubicBezTo>
                    <a:cubicBezTo>
                      <a:pt x="37309" y="11796"/>
                      <a:pt x="37359" y="11722"/>
                      <a:pt x="37309" y="11661"/>
                    </a:cubicBezTo>
                    <a:cubicBezTo>
                      <a:pt x="37248" y="11599"/>
                      <a:pt x="37211" y="11574"/>
                      <a:pt x="37223" y="11562"/>
                    </a:cubicBezTo>
                    <a:cubicBezTo>
                      <a:pt x="37225" y="11557"/>
                      <a:pt x="37230" y="11556"/>
                      <a:pt x="37235" y="11556"/>
                    </a:cubicBezTo>
                    <a:cubicBezTo>
                      <a:pt x="37249" y="11556"/>
                      <a:pt x="37270" y="11566"/>
                      <a:pt x="37284" y="11566"/>
                    </a:cubicBezTo>
                    <a:cubicBezTo>
                      <a:pt x="37295" y="11566"/>
                      <a:pt x="37302" y="11560"/>
                      <a:pt x="37297" y="11537"/>
                    </a:cubicBezTo>
                    <a:cubicBezTo>
                      <a:pt x="37297" y="11476"/>
                      <a:pt x="37285" y="11451"/>
                      <a:pt x="37248" y="11426"/>
                    </a:cubicBezTo>
                    <a:cubicBezTo>
                      <a:pt x="37186" y="11377"/>
                      <a:pt x="37125" y="11316"/>
                      <a:pt x="37075" y="11254"/>
                    </a:cubicBezTo>
                    <a:cubicBezTo>
                      <a:pt x="37014" y="11155"/>
                      <a:pt x="37063" y="11168"/>
                      <a:pt x="36927" y="11143"/>
                    </a:cubicBezTo>
                    <a:cubicBezTo>
                      <a:pt x="36828" y="11123"/>
                      <a:pt x="36769" y="11071"/>
                      <a:pt x="36737" y="11071"/>
                    </a:cubicBezTo>
                    <a:cubicBezTo>
                      <a:pt x="36729" y="11071"/>
                      <a:pt x="36723" y="11074"/>
                      <a:pt x="36718" y="11081"/>
                    </a:cubicBezTo>
                    <a:cubicBezTo>
                      <a:pt x="36693" y="11118"/>
                      <a:pt x="36755" y="11205"/>
                      <a:pt x="36693" y="11205"/>
                    </a:cubicBezTo>
                    <a:cubicBezTo>
                      <a:pt x="36644" y="11205"/>
                      <a:pt x="36632" y="11242"/>
                      <a:pt x="36607" y="11279"/>
                    </a:cubicBezTo>
                    <a:cubicBezTo>
                      <a:pt x="36576" y="11310"/>
                      <a:pt x="36519" y="11358"/>
                      <a:pt x="36472" y="11358"/>
                    </a:cubicBezTo>
                    <a:cubicBezTo>
                      <a:pt x="36463" y="11358"/>
                      <a:pt x="36455" y="11356"/>
                      <a:pt x="36447" y="11353"/>
                    </a:cubicBezTo>
                    <a:cubicBezTo>
                      <a:pt x="36398" y="11316"/>
                      <a:pt x="36422" y="11279"/>
                      <a:pt x="36435" y="11254"/>
                    </a:cubicBezTo>
                    <a:cubicBezTo>
                      <a:pt x="36447" y="11229"/>
                      <a:pt x="36410" y="11254"/>
                      <a:pt x="36410" y="11192"/>
                    </a:cubicBezTo>
                    <a:cubicBezTo>
                      <a:pt x="36398" y="11118"/>
                      <a:pt x="36472" y="11106"/>
                      <a:pt x="36447" y="11069"/>
                    </a:cubicBezTo>
                    <a:cubicBezTo>
                      <a:pt x="36443" y="11057"/>
                      <a:pt x="36441" y="11053"/>
                      <a:pt x="36440" y="11053"/>
                    </a:cubicBezTo>
                    <a:cubicBezTo>
                      <a:pt x="36436" y="11053"/>
                      <a:pt x="36431" y="11069"/>
                      <a:pt x="36398" y="11069"/>
                    </a:cubicBezTo>
                    <a:cubicBezTo>
                      <a:pt x="36348" y="11069"/>
                      <a:pt x="36299" y="11094"/>
                      <a:pt x="36299" y="11131"/>
                    </a:cubicBezTo>
                    <a:cubicBezTo>
                      <a:pt x="36287" y="11168"/>
                      <a:pt x="36361" y="11217"/>
                      <a:pt x="36287" y="11229"/>
                    </a:cubicBezTo>
                    <a:cubicBezTo>
                      <a:pt x="36250" y="11236"/>
                      <a:pt x="36231" y="11245"/>
                      <a:pt x="36221" y="11245"/>
                    </a:cubicBezTo>
                    <a:cubicBezTo>
                      <a:pt x="36210" y="11245"/>
                      <a:pt x="36207" y="11236"/>
                      <a:pt x="36201" y="11205"/>
                    </a:cubicBezTo>
                    <a:cubicBezTo>
                      <a:pt x="36201" y="11143"/>
                      <a:pt x="36250" y="10983"/>
                      <a:pt x="36213" y="10958"/>
                    </a:cubicBezTo>
                    <a:lnTo>
                      <a:pt x="36213" y="10946"/>
                    </a:lnTo>
                    <a:cubicBezTo>
                      <a:pt x="36213" y="10944"/>
                      <a:pt x="36213" y="10943"/>
                      <a:pt x="36213" y="10943"/>
                    </a:cubicBezTo>
                    <a:cubicBezTo>
                      <a:pt x="36212" y="10943"/>
                      <a:pt x="36205" y="10961"/>
                      <a:pt x="36167" y="10961"/>
                    </a:cubicBezTo>
                    <a:cubicBezTo>
                      <a:pt x="36159" y="10961"/>
                      <a:pt x="36150" y="10960"/>
                      <a:pt x="36139" y="10958"/>
                    </a:cubicBezTo>
                    <a:cubicBezTo>
                      <a:pt x="36102" y="10958"/>
                      <a:pt x="36076" y="10960"/>
                      <a:pt x="36055" y="10960"/>
                    </a:cubicBezTo>
                    <a:cubicBezTo>
                      <a:pt x="36014" y="10960"/>
                      <a:pt x="35995" y="10954"/>
                      <a:pt x="35954" y="10921"/>
                    </a:cubicBezTo>
                    <a:cubicBezTo>
                      <a:pt x="35893" y="10872"/>
                      <a:pt x="35856" y="10860"/>
                      <a:pt x="35905" y="10810"/>
                    </a:cubicBezTo>
                    <a:cubicBezTo>
                      <a:pt x="35954" y="10761"/>
                      <a:pt x="36102" y="10687"/>
                      <a:pt x="36151" y="10589"/>
                    </a:cubicBezTo>
                    <a:cubicBezTo>
                      <a:pt x="36213" y="10490"/>
                      <a:pt x="36509" y="10342"/>
                      <a:pt x="36546" y="10231"/>
                    </a:cubicBezTo>
                    <a:cubicBezTo>
                      <a:pt x="36644" y="10059"/>
                      <a:pt x="36792" y="9923"/>
                      <a:pt x="36952" y="9825"/>
                    </a:cubicBezTo>
                    <a:cubicBezTo>
                      <a:pt x="37112" y="9714"/>
                      <a:pt x="37063" y="9689"/>
                      <a:pt x="37137" y="9578"/>
                    </a:cubicBezTo>
                    <a:cubicBezTo>
                      <a:pt x="37211" y="9467"/>
                      <a:pt x="37383" y="9381"/>
                      <a:pt x="37457" y="9295"/>
                    </a:cubicBezTo>
                    <a:cubicBezTo>
                      <a:pt x="37519" y="9196"/>
                      <a:pt x="37605" y="9122"/>
                      <a:pt x="37704" y="9073"/>
                    </a:cubicBezTo>
                    <a:cubicBezTo>
                      <a:pt x="37827" y="9036"/>
                      <a:pt x="37950" y="9024"/>
                      <a:pt x="38073" y="9011"/>
                    </a:cubicBezTo>
                    <a:cubicBezTo>
                      <a:pt x="38258" y="9011"/>
                      <a:pt x="38369" y="9011"/>
                      <a:pt x="38381" y="9061"/>
                    </a:cubicBezTo>
                    <a:cubicBezTo>
                      <a:pt x="38401" y="9089"/>
                      <a:pt x="38405" y="9118"/>
                      <a:pt x="38434" y="9118"/>
                    </a:cubicBezTo>
                    <a:cubicBezTo>
                      <a:pt x="38443" y="9118"/>
                      <a:pt x="38454" y="9116"/>
                      <a:pt x="38468" y="9110"/>
                    </a:cubicBezTo>
                    <a:cubicBezTo>
                      <a:pt x="38542" y="9073"/>
                      <a:pt x="38603" y="9048"/>
                      <a:pt x="38677" y="9036"/>
                    </a:cubicBezTo>
                    <a:cubicBezTo>
                      <a:pt x="38714" y="9036"/>
                      <a:pt x="38739" y="9085"/>
                      <a:pt x="38776" y="9085"/>
                    </a:cubicBezTo>
                    <a:cubicBezTo>
                      <a:pt x="38825" y="9085"/>
                      <a:pt x="38887" y="9073"/>
                      <a:pt x="38936" y="9061"/>
                    </a:cubicBezTo>
                    <a:cubicBezTo>
                      <a:pt x="38938" y="9057"/>
                      <a:pt x="38940" y="9055"/>
                      <a:pt x="38942" y="9055"/>
                    </a:cubicBezTo>
                    <a:cubicBezTo>
                      <a:pt x="38954" y="9055"/>
                      <a:pt x="38971" y="9098"/>
                      <a:pt x="39022" y="9098"/>
                    </a:cubicBezTo>
                    <a:cubicBezTo>
                      <a:pt x="39084" y="9098"/>
                      <a:pt x="39121" y="9098"/>
                      <a:pt x="39121" y="9061"/>
                    </a:cubicBezTo>
                    <a:cubicBezTo>
                      <a:pt x="39121" y="8999"/>
                      <a:pt x="39158" y="8962"/>
                      <a:pt x="39207" y="8938"/>
                    </a:cubicBezTo>
                    <a:cubicBezTo>
                      <a:pt x="39243" y="8922"/>
                      <a:pt x="39281" y="8915"/>
                      <a:pt x="39321" y="8915"/>
                    </a:cubicBezTo>
                    <a:cubicBezTo>
                      <a:pt x="39376" y="8915"/>
                      <a:pt x="39433" y="8928"/>
                      <a:pt x="39490" y="8950"/>
                    </a:cubicBezTo>
                    <a:cubicBezTo>
                      <a:pt x="39530" y="8980"/>
                      <a:pt x="39570" y="9034"/>
                      <a:pt x="39603" y="9034"/>
                    </a:cubicBezTo>
                    <a:cubicBezTo>
                      <a:pt x="39611" y="9034"/>
                      <a:pt x="39619" y="9031"/>
                      <a:pt x="39626" y="9024"/>
                    </a:cubicBezTo>
                    <a:cubicBezTo>
                      <a:pt x="39633" y="9017"/>
                      <a:pt x="39646" y="9014"/>
                      <a:pt x="39663" y="9014"/>
                    </a:cubicBezTo>
                    <a:cubicBezTo>
                      <a:pt x="39707" y="9014"/>
                      <a:pt x="39772" y="9034"/>
                      <a:pt x="39798" y="9061"/>
                    </a:cubicBezTo>
                    <a:cubicBezTo>
                      <a:pt x="39848" y="9110"/>
                      <a:pt x="39885" y="9159"/>
                      <a:pt x="39848" y="9159"/>
                    </a:cubicBezTo>
                    <a:cubicBezTo>
                      <a:pt x="39823" y="9159"/>
                      <a:pt x="39776" y="9148"/>
                      <a:pt x="39745" y="9148"/>
                    </a:cubicBezTo>
                    <a:cubicBezTo>
                      <a:pt x="39729" y="9148"/>
                      <a:pt x="39716" y="9151"/>
                      <a:pt x="39712" y="9159"/>
                    </a:cubicBezTo>
                    <a:cubicBezTo>
                      <a:pt x="39700" y="9196"/>
                      <a:pt x="39651" y="9246"/>
                      <a:pt x="39761" y="9246"/>
                    </a:cubicBezTo>
                    <a:cubicBezTo>
                      <a:pt x="39823" y="9246"/>
                      <a:pt x="39885" y="9233"/>
                      <a:pt x="39946" y="9221"/>
                    </a:cubicBezTo>
                    <a:cubicBezTo>
                      <a:pt x="39979" y="9221"/>
                      <a:pt x="39996" y="9232"/>
                      <a:pt x="40025" y="9232"/>
                    </a:cubicBezTo>
                    <a:cubicBezTo>
                      <a:pt x="40039" y="9232"/>
                      <a:pt x="40057" y="9229"/>
                      <a:pt x="40082" y="9221"/>
                    </a:cubicBezTo>
                    <a:cubicBezTo>
                      <a:pt x="40149" y="9187"/>
                      <a:pt x="40155" y="9133"/>
                      <a:pt x="40202" y="9133"/>
                    </a:cubicBezTo>
                    <a:cubicBezTo>
                      <a:pt x="40207" y="9133"/>
                      <a:pt x="40212" y="9134"/>
                      <a:pt x="40217" y="9135"/>
                    </a:cubicBezTo>
                    <a:cubicBezTo>
                      <a:pt x="40279" y="9135"/>
                      <a:pt x="40304" y="9184"/>
                      <a:pt x="40353" y="9184"/>
                    </a:cubicBezTo>
                    <a:cubicBezTo>
                      <a:pt x="40451" y="9184"/>
                      <a:pt x="40538" y="9159"/>
                      <a:pt x="40624" y="9110"/>
                    </a:cubicBezTo>
                    <a:cubicBezTo>
                      <a:pt x="40636" y="9085"/>
                      <a:pt x="40661" y="9061"/>
                      <a:pt x="40575" y="9036"/>
                    </a:cubicBezTo>
                    <a:cubicBezTo>
                      <a:pt x="40501" y="8999"/>
                      <a:pt x="40402" y="9048"/>
                      <a:pt x="40414" y="8975"/>
                    </a:cubicBezTo>
                    <a:cubicBezTo>
                      <a:pt x="40427" y="8901"/>
                      <a:pt x="40451" y="8827"/>
                      <a:pt x="40488" y="8765"/>
                    </a:cubicBezTo>
                    <a:cubicBezTo>
                      <a:pt x="40562" y="8679"/>
                      <a:pt x="40538" y="8630"/>
                      <a:pt x="40612" y="8605"/>
                    </a:cubicBezTo>
                    <a:cubicBezTo>
                      <a:pt x="40686" y="8593"/>
                      <a:pt x="40759" y="8457"/>
                      <a:pt x="40846" y="8395"/>
                    </a:cubicBezTo>
                    <a:cubicBezTo>
                      <a:pt x="40920" y="8334"/>
                      <a:pt x="40957" y="8334"/>
                      <a:pt x="40994" y="8248"/>
                    </a:cubicBezTo>
                    <a:cubicBezTo>
                      <a:pt x="41031" y="8161"/>
                      <a:pt x="41031" y="8137"/>
                      <a:pt x="41104" y="8100"/>
                    </a:cubicBezTo>
                    <a:cubicBezTo>
                      <a:pt x="41162" y="8067"/>
                      <a:pt x="41214" y="8067"/>
                      <a:pt x="41268" y="8067"/>
                    </a:cubicBezTo>
                    <a:cubicBezTo>
                      <a:pt x="41295" y="8067"/>
                      <a:pt x="41322" y="8067"/>
                      <a:pt x="41351" y="8063"/>
                    </a:cubicBezTo>
                    <a:cubicBezTo>
                      <a:pt x="41415" y="8054"/>
                      <a:pt x="41499" y="8004"/>
                      <a:pt x="41559" y="8004"/>
                    </a:cubicBezTo>
                    <a:cubicBezTo>
                      <a:pt x="41579" y="8004"/>
                      <a:pt x="41597" y="8010"/>
                      <a:pt x="41610" y="8026"/>
                    </a:cubicBezTo>
                    <a:cubicBezTo>
                      <a:pt x="41663" y="8079"/>
                      <a:pt x="41670" y="8114"/>
                      <a:pt x="41687" y="8114"/>
                    </a:cubicBezTo>
                    <a:cubicBezTo>
                      <a:pt x="41690" y="8114"/>
                      <a:pt x="41693" y="8114"/>
                      <a:pt x="41696" y="8112"/>
                    </a:cubicBezTo>
                    <a:cubicBezTo>
                      <a:pt x="41719" y="8089"/>
                      <a:pt x="41806" y="8012"/>
                      <a:pt x="41838" y="8012"/>
                    </a:cubicBezTo>
                    <a:cubicBezTo>
                      <a:pt x="41840" y="8012"/>
                      <a:pt x="41842" y="8013"/>
                      <a:pt x="41844" y="8013"/>
                    </a:cubicBezTo>
                    <a:cubicBezTo>
                      <a:pt x="41868" y="8026"/>
                      <a:pt x="41893" y="8038"/>
                      <a:pt x="41868" y="8100"/>
                    </a:cubicBezTo>
                    <a:cubicBezTo>
                      <a:pt x="41831" y="8149"/>
                      <a:pt x="41770" y="8211"/>
                      <a:pt x="41770" y="8285"/>
                    </a:cubicBezTo>
                    <a:cubicBezTo>
                      <a:pt x="41770" y="8346"/>
                      <a:pt x="41745" y="8358"/>
                      <a:pt x="41794" y="8358"/>
                    </a:cubicBezTo>
                    <a:cubicBezTo>
                      <a:pt x="41802" y="8360"/>
                      <a:pt x="41811" y="8361"/>
                      <a:pt x="41820" y="8361"/>
                    </a:cubicBezTo>
                    <a:cubicBezTo>
                      <a:pt x="41844" y="8361"/>
                      <a:pt x="41869" y="8357"/>
                      <a:pt x="41887" y="8357"/>
                    </a:cubicBezTo>
                    <a:cubicBezTo>
                      <a:pt x="41906" y="8357"/>
                      <a:pt x="41916" y="8362"/>
                      <a:pt x="41905" y="8383"/>
                    </a:cubicBezTo>
                    <a:cubicBezTo>
                      <a:pt x="41882" y="8418"/>
                      <a:pt x="41804" y="8507"/>
                      <a:pt x="41836" y="8507"/>
                    </a:cubicBezTo>
                    <a:cubicBezTo>
                      <a:pt x="41838" y="8507"/>
                      <a:pt x="41841" y="8507"/>
                      <a:pt x="41844" y="8506"/>
                    </a:cubicBezTo>
                    <a:cubicBezTo>
                      <a:pt x="41905" y="8494"/>
                      <a:pt x="41979" y="8457"/>
                      <a:pt x="42016" y="8408"/>
                    </a:cubicBezTo>
                    <a:cubicBezTo>
                      <a:pt x="42127" y="8309"/>
                      <a:pt x="42287" y="8124"/>
                      <a:pt x="42361" y="8112"/>
                    </a:cubicBezTo>
                    <a:cubicBezTo>
                      <a:pt x="42370" y="8111"/>
                      <a:pt x="42378" y="8110"/>
                      <a:pt x="42386" y="8110"/>
                    </a:cubicBezTo>
                    <a:cubicBezTo>
                      <a:pt x="42429" y="8110"/>
                      <a:pt x="42465" y="8126"/>
                      <a:pt x="42488" y="8126"/>
                    </a:cubicBezTo>
                    <a:cubicBezTo>
                      <a:pt x="42498" y="8126"/>
                      <a:pt x="42506" y="8122"/>
                      <a:pt x="42509" y="8112"/>
                    </a:cubicBezTo>
                    <a:cubicBezTo>
                      <a:pt x="42521" y="8075"/>
                      <a:pt x="42497" y="8013"/>
                      <a:pt x="42509" y="7976"/>
                    </a:cubicBezTo>
                    <a:cubicBezTo>
                      <a:pt x="42534" y="7940"/>
                      <a:pt x="42509" y="7890"/>
                      <a:pt x="42558" y="7829"/>
                    </a:cubicBezTo>
                    <a:cubicBezTo>
                      <a:pt x="42608" y="7755"/>
                      <a:pt x="42558" y="7767"/>
                      <a:pt x="42657" y="7730"/>
                    </a:cubicBezTo>
                    <a:cubicBezTo>
                      <a:pt x="42749" y="7689"/>
                      <a:pt x="42798" y="7665"/>
                      <a:pt x="42834" y="7665"/>
                    </a:cubicBezTo>
                    <a:cubicBezTo>
                      <a:pt x="42841" y="7665"/>
                      <a:pt x="42848" y="7666"/>
                      <a:pt x="42854" y="7668"/>
                    </a:cubicBezTo>
                    <a:cubicBezTo>
                      <a:pt x="42903" y="7693"/>
                      <a:pt x="42940" y="7730"/>
                      <a:pt x="43014" y="7742"/>
                    </a:cubicBezTo>
                    <a:cubicBezTo>
                      <a:pt x="43088" y="7742"/>
                      <a:pt x="43051" y="7742"/>
                      <a:pt x="42928" y="7767"/>
                    </a:cubicBezTo>
                    <a:cubicBezTo>
                      <a:pt x="42805" y="7804"/>
                      <a:pt x="42780" y="7841"/>
                      <a:pt x="42780" y="7915"/>
                    </a:cubicBezTo>
                    <a:cubicBezTo>
                      <a:pt x="42780" y="8001"/>
                      <a:pt x="42780" y="8112"/>
                      <a:pt x="42756" y="8112"/>
                    </a:cubicBezTo>
                    <a:cubicBezTo>
                      <a:pt x="42731" y="8124"/>
                      <a:pt x="42706" y="8137"/>
                      <a:pt x="42719" y="8186"/>
                    </a:cubicBezTo>
                    <a:cubicBezTo>
                      <a:pt x="42731" y="8248"/>
                      <a:pt x="42780" y="8198"/>
                      <a:pt x="42731" y="8272"/>
                    </a:cubicBezTo>
                    <a:cubicBezTo>
                      <a:pt x="42694" y="8334"/>
                      <a:pt x="42620" y="8371"/>
                      <a:pt x="42645" y="8395"/>
                    </a:cubicBezTo>
                    <a:cubicBezTo>
                      <a:pt x="42657" y="8408"/>
                      <a:pt x="42706" y="8420"/>
                      <a:pt x="42558" y="8469"/>
                    </a:cubicBezTo>
                    <a:cubicBezTo>
                      <a:pt x="42460" y="8506"/>
                      <a:pt x="42361" y="8568"/>
                      <a:pt x="42287" y="8654"/>
                    </a:cubicBezTo>
                    <a:cubicBezTo>
                      <a:pt x="42250" y="8679"/>
                      <a:pt x="42250" y="8691"/>
                      <a:pt x="42189" y="8753"/>
                    </a:cubicBezTo>
                    <a:cubicBezTo>
                      <a:pt x="42127" y="8814"/>
                      <a:pt x="42078" y="8888"/>
                      <a:pt x="42016" y="8950"/>
                    </a:cubicBezTo>
                    <a:cubicBezTo>
                      <a:pt x="42001" y="8965"/>
                      <a:pt x="41990" y="8969"/>
                      <a:pt x="41981" y="8969"/>
                    </a:cubicBezTo>
                    <a:cubicBezTo>
                      <a:pt x="41974" y="8969"/>
                      <a:pt x="41968" y="8967"/>
                      <a:pt x="41961" y="8967"/>
                    </a:cubicBezTo>
                    <a:cubicBezTo>
                      <a:pt x="41948" y="8967"/>
                      <a:pt x="41933" y="8973"/>
                      <a:pt x="41905" y="9011"/>
                    </a:cubicBezTo>
                    <a:cubicBezTo>
                      <a:pt x="41831" y="9110"/>
                      <a:pt x="41807" y="9098"/>
                      <a:pt x="41757" y="9172"/>
                    </a:cubicBezTo>
                    <a:cubicBezTo>
                      <a:pt x="41696" y="9283"/>
                      <a:pt x="41622" y="9393"/>
                      <a:pt x="41523" y="9480"/>
                    </a:cubicBezTo>
                    <a:cubicBezTo>
                      <a:pt x="41400" y="9591"/>
                      <a:pt x="41351" y="9640"/>
                      <a:pt x="41265" y="9652"/>
                    </a:cubicBezTo>
                    <a:cubicBezTo>
                      <a:pt x="41188" y="9663"/>
                      <a:pt x="41170" y="9703"/>
                      <a:pt x="41132" y="9703"/>
                    </a:cubicBezTo>
                    <a:cubicBezTo>
                      <a:pt x="41127" y="9703"/>
                      <a:pt x="41122" y="9703"/>
                      <a:pt x="41117" y="9701"/>
                    </a:cubicBezTo>
                    <a:cubicBezTo>
                      <a:pt x="41092" y="9695"/>
                      <a:pt x="41074" y="9689"/>
                      <a:pt x="41060" y="9689"/>
                    </a:cubicBezTo>
                    <a:cubicBezTo>
                      <a:pt x="41046" y="9689"/>
                      <a:pt x="41037" y="9695"/>
                      <a:pt x="41031" y="9714"/>
                    </a:cubicBezTo>
                    <a:cubicBezTo>
                      <a:pt x="41031" y="9751"/>
                      <a:pt x="41055" y="9923"/>
                      <a:pt x="40994" y="9985"/>
                    </a:cubicBezTo>
                    <a:cubicBezTo>
                      <a:pt x="40920" y="10046"/>
                      <a:pt x="40846" y="10133"/>
                      <a:pt x="40784" y="10219"/>
                    </a:cubicBezTo>
                    <a:cubicBezTo>
                      <a:pt x="40722" y="10416"/>
                      <a:pt x="40710" y="10613"/>
                      <a:pt x="40747" y="10798"/>
                    </a:cubicBezTo>
                    <a:cubicBezTo>
                      <a:pt x="40796" y="10995"/>
                      <a:pt x="40821" y="11451"/>
                      <a:pt x="40833" y="11574"/>
                    </a:cubicBezTo>
                    <a:cubicBezTo>
                      <a:pt x="40858" y="11698"/>
                      <a:pt x="40932" y="11771"/>
                      <a:pt x="40944" y="11845"/>
                    </a:cubicBezTo>
                    <a:cubicBezTo>
                      <a:pt x="40944" y="11919"/>
                      <a:pt x="40969" y="12104"/>
                      <a:pt x="40969" y="12153"/>
                    </a:cubicBezTo>
                    <a:cubicBezTo>
                      <a:pt x="40969" y="12203"/>
                      <a:pt x="40994" y="12141"/>
                      <a:pt x="40994" y="12227"/>
                    </a:cubicBezTo>
                    <a:cubicBezTo>
                      <a:pt x="41004" y="12287"/>
                      <a:pt x="40981" y="12364"/>
                      <a:pt x="40992" y="12364"/>
                    </a:cubicBezTo>
                    <a:cubicBezTo>
                      <a:pt x="40995" y="12364"/>
                      <a:pt x="40999" y="12360"/>
                      <a:pt x="41006" y="12351"/>
                    </a:cubicBezTo>
                    <a:cubicBezTo>
                      <a:pt x="41055" y="12301"/>
                      <a:pt x="41215" y="12129"/>
                      <a:pt x="41302" y="12043"/>
                    </a:cubicBezTo>
                    <a:cubicBezTo>
                      <a:pt x="41363" y="11956"/>
                      <a:pt x="41400" y="11870"/>
                      <a:pt x="41412" y="11759"/>
                    </a:cubicBezTo>
                    <a:cubicBezTo>
                      <a:pt x="41462" y="11661"/>
                      <a:pt x="41412" y="11636"/>
                      <a:pt x="41523" y="11587"/>
                    </a:cubicBezTo>
                    <a:cubicBezTo>
                      <a:pt x="41606" y="11545"/>
                      <a:pt x="41663" y="11495"/>
                      <a:pt x="41709" y="11495"/>
                    </a:cubicBezTo>
                    <a:cubicBezTo>
                      <a:pt x="41717" y="11495"/>
                      <a:pt x="41725" y="11497"/>
                      <a:pt x="41733" y="11500"/>
                    </a:cubicBezTo>
                    <a:cubicBezTo>
                      <a:pt x="41754" y="11515"/>
                      <a:pt x="41771" y="11529"/>
                      <a:pt x="41782" y="11529"/>
                    </a:cubicBezTo>
                    <a:cubicBezTo>
                      <a:pt x="41790" y="11529"/>
                      <a:pt x="41794" y="11521"/>
                      <a:pt x="41794" y="11500"/>
                    </a:cubicBezTo>
                    <a:cubicBezTo>
                      <a:pt x="41794" y="11439"/>
                      <a:pt x="41696" y="11316"/>
                      <a:pt x="41770" y="11180"/>
                    </a:cubicBezTo>
                    <a:cubicBezTo>
                      <a:pt x="41844" y="11032"/>
                      <a:pt x="41905" y="10983"/>
                      <a:pt x="42004" y="10983"/>
                    </a:cubicBezTo>
                    <a:cubicBezTo>
                      <a:pt x="42047" y="10983"/>
                      <a:pt x="42090" y="10989"/>
                      <a:pt x="42130" y="10989"/>
                    </a:cubicBezTo>
                    <a:cubicBezTo>
                      <a:pt x="42170" y="10989"/>
                      <a:pt x="42207" y="10983"/>
                      <a:pt x="42238" y="10958"/>
                    </a:cubicBezTo>
                    <a:cubicBezTo>
                      <a:pt x="42300" y="10909"/>
                      <a:pt x="42361" y="10946"/>
                      <a:pt x="42312" y="10860"/>
                    </a:cubicBezTo>
                    <a:cubicBezTo>
                      <a:pt x="42250" y="10786"/>
                      <a:pt x="42201" y="10736"/>
                      <a:pt x="42201" y="10650"/>
                    </a:cubicBezTo>
                    <a:cubicBezTo>
                      <a:pt x="42213" y="10552"/>
                      <a:pt x="42263" y="10465"/>
                      <a:pt x="42324" y="10404"/>
                    </a:cubicBezTo>
                    <a:cubicBezTo>
                      <a:pt x="42360" y="10368"/>
                      <a:pt x="42377" y="10345"/>
                      <a:pt x="42397" y="10345"/>
                    </a:cubicBezTo>
                    <a:cubicBezTo>
                      <a:pt x="42405" y="10345"/>
                      <a:pt x="42413" y="10348"/>
                      <a:pt x="42423" y="10355"/>
                    </a:cubicBezTo>
                    <a:cubicBezTo>
                      <a:pt x="42449" y="10381"/>
                      <a:pt x="42483" y="10401"/>
                      <a:pt x="42508" y="10401"/>
                    </a:cubicBezTo>
                    <a:cubicBezTo>
                      <a:pt x="42518" y="10401"/>
                      <a:pt x="42527" y="10398"/>
                      <a:pt x="42534" y="10391"/>
                    </a:cubicBezTo>
                    <a:cubicBezTo>
                      <a:pt x="42571" y="10355"/>
                      <a:pt x="42595" y="10293"/>
                      <a:pt x="42571" y="10231"/>
                    </a:cubicBezTo>
                    <a:cubicBezTo>
                      <a:pt x="42571" y="10157"/>
                      <a:pt x="42509" y="10157"/>
                      <a:pt x="42472" y="10096"/>
                    </a:cubicBezTo>
                    <a:cubicBezTo>
                      <a:pt x="42435" y="10034"/>
                      <a:pt x="42423" y="9886"/>
                      <a:pt x="42472" y="9849"/>
                    </a:cubicBezTo>
                    <a:cubicBezTo>
                      <a:pt x="42521" y="9812"/>
                      <a:pt x="42583" y="9775"/>
                      <a:pt x="42558" y="9738"/>
                    </a:cubicBezTo>
                    <a:cubicBezTo>
                      <a:pt x="42535" y="9704"/>
                      <a:pt x="42469" y="9626"/>
                      <a:pt x="42441" y="9626"/>
                    </a:cubicBezTo>
                    <a:cubicBezTo>
                      <a:pt x="42439" y="9626"/>
                      <a:pt x="42437" y="9627"/>
                      <a:pt x="42435" y="9628"/>
                    </a:cubicBezTo>
                    <a:cubicBezTo>
                      <a:pt x="42401" y="9628"/>
                      <a:pt x="42409" y="9703"/>
                      <a:pt x="42370" y="9703"/>
                    </a:cubicBezTo>
                    <a:cubicBezTo>
                      <a:pt x="42368" y="9703"/>
                      <a:pt x="42365" y="9702"/>
                      <a:pt x="42361" y="9701"/>
                    </a:cubicBezTo>
                    <a:cubicBezTo>
                      <a:pt x="42312" y="9701"/>
                      <a:pt x="42263" y="9665"/>
                      <a:pt x="42263" y="9615"/>
                    </a:cubicBezTo>
                    <a:cubicBezTo>
                      <a:pt x="42275" y="9504"/>
                      <a:pt x="42324" y="9406"/>
                      <a:pt x="42398" y="9332"/>
                    </a:cubicBezTo>
                    <a:cubicBezTo>
                      <a:pt x="42460" y="9258"/>
                      <a:pt x="42497" y="9258"/>
                      <a:pt x="42521" y="9159"/>
                    </a:cubicBezTo>
                    <a:cubicBezTo>
                      <a:pt x="42546" y="9061"/>
                      <a:pt x="42571" y="8975"/>
                      <a:pt x="42620" y="8888"/>
                    </a:cubicBezTo>
                    <a:cubicBezTo>
                      <a:pt x="42650" y="8848"/>
                      <a:pt x="42698" y="8765"/>
                      <a:pt x="42727" y="8765"/>
                    </a:cubicBezTo>
                    <a:cubicBezTo>
                      <a:pt x="42733" y="8765"/>
                      <a:pt x="42739" y="8769"/>
                      <a:pt x="42743" y="8777"/>
                    </a:cubicBezTo>
                    <a:cubicBezTo>
                      <a:pt x="42751" y="8816"/>
                      <a:pt x="42763" y="8835"/>
                      <a:pt x="42781" y="8835"/>
                    </a:cubicBezTo>
                    <a:cubicBezTo>
                      <a:pt x="42791" y="8835"/>
                      <a:pt x="42803" y="8828"/>
                      <a:pt x="42817" y="8814"/>
                    </a:cubicBezTo>
                    <a:cubicBezTo>
                      <a:pt x="42846" y="8795"/>
                      <a:pt x="42852" y="8754"/>
                      <a:pt x="42877" y="8754"/>
                    </a:cubicBezTo>
                    <a:cubicBezTo>
                      <a:pt x="42884" y="8754"/>
                      <a:pt x="42892" y="8757"/>
                      <a:pt x="42903" y="8765"/>
                    </a:cubicBezTo>
                    <a:cubicBezTo>
                      <a:pt x="42941" y="8802"/>
                      <a:pt x="42950" y="8840"/>
                      <a:pt x="42968" y="8840"/>
                    </a:cubicBezTo>
                    <a:cubicBezTo>
                      <a:pt x="42974" y="8840"/>
                      <a:pt x="42981" y="8836"/>
                      <a:pt x="42990" y="8827"/>
                    </a:cubicBezTo>
                    <a:cubicBezTo>
                      <a:pt x="43051" y="8777"/>
                      <a:pt x="43101" y="8716"/>
                      <a:pt x="43162" y="8666"/>
                    </a:cubicBezTo>
                    <a:cubicBezTo>
                      <a:pt x="43201" y="8640"/>
                      <a:pt x="43244" y="8625"/>
                      <a:pt x="43271" y="8625"/>
                    </a:cubicBezTo>
                    <a:cubicBezTo>
                      <a:pt x="43296" y="8625"/>
                      <a:pt x="43309" y="8637"/>
                      <a:pt x="43298" y="8666"/>
                    </a:cubicBezTo>
                    <a:cubicBezTo>
                      <a:pt x="43275" y="8711"/>
                      <a:pt x="43243" y="8868"/>
                      <a:pt x="43274" y="8868"/>
                    </a:cubicBezTo>
                    <a:cubicBezTo>
                      <a:pt x="43277" y="8868"/>
                      <a:pt x="43281" y="8867"/>
                      <a:pt x="43285" y="8864"/>
                    </a:cubicBezTo>
                    <a:cubicBezTo>
                      <a:pt x="43359" y="8790"/>
                      <a:pt x="43446" y="8716"/>
                      <a:pt x="43532" y="8654"/>
                    </a:cubicBezTo>
                    <a:cubicBezTo>
                      <a:pt x="43606" y="8617"/>
                      <a:pt x="43680" y="8580"/>
                      <a:pt x="43766" y="8568"/>
                    </a:cubicBezTo>
                    <a:cubicBezTo>
                      <a:pt x="43802" y="8563"/>
                      <a:pt x="43838" y="8561"/>
                      <a:pt x="43873" y="8561"/>
                    </a:cubicBezTo>
                    <a:cubicBezTo>
                      <a:pt x="43935" y="8561"/>
                      <a:pt x="43995" y="8569"/>
                      <a:pt x="44049" y="8593"/>
                    </a:cubicBezTo>
                    <a:cubicBezTo>
                      <a:pt x="44086" y="8617"/>
                      <a:pt x="44197" y="8790"/>
                      <a:pt x="44246" y="8802"/>
                    </a:cubicBezTo>
                    <a:cubicBezTo>
                      <a:pt x="44250" y="8803"/>
                      <a:pt x="44252" y="8804"/>
                      <a:pt x="44255" y="8804"/>
                    </a:cubicBezTo>
                    <a:cubicBezTo>
                      <a:pt x="44282" y="8804"/>
                      <a:pt x="44274" y="8747"/>
                      <a:pt x="44308" y="8691"/>
                    </a:cubicBezTo>
                    <a:cubicBezTo>
                      <a:pt x="44357" y="8642"/>
                      <a:pt x="44530" y="8543"/>
                      <a:pt x="44616" y="8432"/>
                    </a:cubicBezTo>
                    <a:cubicBezTo>
                      <a:pt x="44715" y="8346"/>
                      <a:pt x="44825" y="8272"/>
                      <a:pt x="44949" y="8211"/>
                    </a:cubicBezTo>
                    <a:cubicBezTo>
                      <a:pt x="45035" y="8149"/>
                      <a:pt x="45491" y="7927"/>
                      <a:pt x="45639" y="7853"/>
                    </a:cubicBezTo>
                    <a:cubicBezTo>
                      <a:pt x="45774" y="7779"/>
                      <a:pt x="45897" y="7718"/>
                      <a:pt x="45873" y="7668"/>
                    </a:cubicBezTo>
                    <a:cubicBezTo>
                      <a:pt x="45866" y="7641"/>
                      <a:pt x="45874" y="7633"/>
                      <a:pt x="45887" y="7633"/>
                    </a:cubicBezTo>
                    <a:cubicBezTo>
                      <a:pt x="45898" y="7633"/>
                      <a:pt x="45911" y="7638"/>
                      <a:pt x="45922" y="7644"/>
                    </a:cubicBezTo>
                    <a:cubicBezTo>
                      <a:pt x="45959" y="7656"/>
                      <a:pt x="45959" y="7718"/>
                      <a:pt x="46021" y="7718"/>
                    </a:cubicBezTo>
                    <a:cubicBezTo>
                      <a:pt x="46107" y="7718"/>
                      <a:pt x="46193" y="7742"/>
                      <a:pt x="46267" y="7792"/>
                    </a:cubicBezTo>
                    <a:cubicBezTo>
                      <a:pt x="46307" y="7816"/>
                      <a:pt x="46337" y="7835"/>
                      <a:pt x="46356" y="7835"/>
                    </a:cubicBezTo>
                    <a:cubicBezTo>
                      <a:pt x="46366" y="7835"/>
                      <a:pt x="46374" y="7829"/>
                      <a:pt x="46378" y="7816"/>
                    </a:cubicBezTo>
                    <a:cubicBezTo>
                      <a:pt x="46403" y="7792"/>
                      <a:pt x="46501" y="7668"/>
                      <a:pt x="46477" y="7619"/>
                    </a:cubicBezTo>
                    <a:cubicBezTo>
                      <a:pt x="46452" y="7582"/>
                      <a:pt x="46452" y="7533"/>
                      <a:pt x="46427" y="7484"/>
                    </a:cubicBezTo>
                    <a:cubicBezTo>
                      <a:pt x="46390" y="7422"/>
                      <a:pt x="46341" y="7373"/>
                      <a:pt x="46279" y="7336"/>
                    </a:cubicBezTo>
                    <a:cubicBezTo>
                      <a:pt x="46218" y="7299"/>
                      <a:pt x="46279" y="7274"/>
                      <a:pt x="46279" y="7237"/>
                    </a:cubicBezTo>
                    <a:cubicBezTo>
                      <a:pt x="46279" y="7151"/>
                      <a:pt x="46255" y="7077"/>
                      <a:pt x="46218" y="7003"/>
                    </a:cubicBezTo>
                    <a:cubicBezTo>
                      <a:pt x="46206" y="6992"/>
                      <a:pt x="46198" y="6987"/>
                      <a:pt x="46192" y="6987"/>
                    </a:cubicBezTo>
                    <a:cubicBezTo>
                      <a:pt x="46175" y="6987"/>
                      <a:pt x="46169" y="7013"/>
                      <a:pt x="46147" y="7013"/>
                    </a:cubicBezTo>
                    <a:cubicBezTo>
                      <a:pt x="46140" y="7013"/>
                      <a:pt x="46131" y="7010"/>
                      <a:pt x="46119" y="7003"/>
                    </a:cubicBezTo>
                    <a:cubicBezTo>
                      <a:pt x="46058" y="6966"/>
                      <a:pt x="45984" y="6905"/>
                      <a:pt x="45984" y="6855"/>
                    </a:cubicBezTo>
                    <a:cubicBezTo>
                      <a:pt x="45971" y="6794"/>
                      <a:pt x="45996" y="6757"/>
                      <a:pt x="45947" y="6757"/>
                    </a:cubicBezTo>
                    <a:cubicBezTo>
                      <a:pt x="45910" y="6757"/>
                      <a:pt x="45910" y="6769"/>
                      <a:pt x="45860" y="6794"/>
                    </a:cubicBezTo>
                    <a:cubicBezTo>
                      <a:pt x="45832" y="6801"/>
                      <a:pt x="45804" y="6808"/>
                      <a:pt x="45777" y="6808"/>
                    </a:cubicBezTo>
                    <a:cubicBezTo>
                      <a:pt x="45758" y="6808"/>
                      <a:pt x="45741" y="6804"/>
                      <a:pt x="45725" y="6794"/>
                    </a:cubicBezTo>
                    <a:cubicBezTo>
                      <a:pt x="45700" y="6757"/>
                      <a:pt x="45626" y="6707"/>
                      <a:pt x="45688" y="6707"/>
                    </a:cubicBezTo>
                    <a:cubicBezTo>
                      <a:pt x="45729" y="6707"/>
                      <a:pt x="45803" y="6718"/>
                      <a:pt x="45833" y="6718"/>
                    </a:cubicBezTo>
                    <a:cubicBezTo>
                      <a:pt x="45848" y="6718"/>
                      <a:pt x="45852" y="6716"/>
                      <a:pt x="45836" y="6707"/>
                    </a:cubicBezTo>
                    <a:cubicBezTo>
                      <a:pt x="45787" y="6683"/>
                      <a:pt x="45676" y="6670"/>
                      <a:pt x="45737" y="6646"/>
                    </a:cubicBezTo>
                    <a:cubicBezTo>
                      <a:pt x="45774" y="6633"/>
                      <a:pt x="45811" y="6627"/>
                      <a:pt x="45847" y="6627"/>
                    </a:cubicBezTo>
                    <a:cubicBezTo>
                      <a:pt x="45882" y="6627"/>
                      <a:pt x="45916" y="6633"/>
                      <a:pt x="45947" y="6646"/>
                    </a:cubicBezTo>
                    <a:cubicBezTo>
                      <a:pt x="46021" y="6683"/>
                      <a:pt x="46033" y="6744"/>
                      <a:pt x="46107" y="6757"/>
                    </a:cubicBezTo>
                    <a:cubicBezTo>
                      <a:pt x="46144" y="6775"/>
                      <a:pt x="46181" y="6784"/>
                      <a:pt x="46218" y="6784"/>
                    </a:cubicBezTo>
                    <a:cubicBezTo>
                      <a:pt x="46255" y="6784"/>
                      <a:pt x="46292" y="6775"/>
                      <a:pt x="46329" y="6757"/>
                    </a:cubicBezTo>
                    <a:cubicBezTo>
                      <a:pt x="46452" y="6695"/>
                      <a:pt x="46698" y="6633"/>
                      <a:pt x="46661" y="6597"/>
                    </a:cubicBezTo>
                    <a:cubicBezTo>
                      <a:pt x="46624" y="6560"/>
                      <a:pt x="46550" y="6547"/>
                      <a:pt x="46612" y="6510"/>
                    </a:cubicBezTo>
                    <a:cubicBezTo>
                      <a:pt x="46674" y="6473"/>
                      <a:pt x="46772" y="6449"/>
                      <a:pt x="46772" y="6412"/>
                    </a:cubicBezTo>
                    <a:cubicBezTo>
                      <a:pt x="46772" y="6362"/>
                      <a:pt x="46661" y="6276"/>
                      <a:pt x="46661" y="6227"/>
                    </a:cubicBezTo>
                    <a:cubicBezTo>
                      <a:pt x="46661" y="6178"/>
                      <a:pt x="46785" y="6116"/>
                      <a:pt x="46785" y="6079"/>
                    </a:cubicBezTo>
                    <a:cubicBezTo>
                      <a:pt x="46788" y="6066"/>
                      <a:pt x="46791" y="6062"/>
                      <a:pt x="46795" y="6062"/>
                    </a:cubicBezTo>
                    <a:cubicBezTo>
                      <a:pt x="46805" y="6062"/>
                      <a:pt x="46821" y="6093"/>
                      <a:pt x="46857" y="6093"/>
                    </a:cubicBezTo>
                    <a:cubicBezTo>
                      <a:pt x="46861" y="6093"/>
                      <a:pt x="46866" y="6092"/>
                      <a:pt x="46871" y="6091"/>
                    </a:cubicBezTo>
                    <a:cubicBezTo>
                      <a:pt x="46895" y="6085"/>
                      <a:pt x="46942" y="6079"/>
                      <a:pt x="46974" y="6079"/>
                    </a:cubicBezTo>
                    <a:cubicBezTo>
                      <a:pt x="47006" y="6079"/>
                      <a:pt x="47025" y="6085"/>
                      <a:pt x="46994" y="6104"/>
                    </a:cubicBezTo>
                    <a:cubicBezTo>
                      <a:pt x="46920" y="6141"/>
                      <a:pt x="46846" y="6190"/>
                      <a:pt x="46895" y="6239"/>
                    </a:cubicBezTo>
                    <a:cubicBezTo>
                      <a:pt x="46932" y="6276"/>
                      <a:pt x="46969" y="6325"/>
                      <a:pt x="46969" y="6362"/>
                    </a:cubicBezTo>
                    <a:cubicBezTo>
                      <a:pt x="46969" y="6405"/>
                      <a:pt x="46942" y="6439"/>
                      <a:pt x="46991" y="6439"/>
                    </a:cubicBezTo>
                    <a:cubicBezTo>
                      <a:pt x="46998" y="6439"/>
                      <a:pt x="47007" y="6438"/>
                      <a:pt x="47019" y="6436"/>
                    </a:cubicBezTo>
                    <a:cubicBezTo>
                      <a:pt x="47105" y="6412"/>
                      <a:pt x="47204" y="6387"/>
                      <a:pt x="47302" y="6387"/>
                    </a:cubicBezTo>
                    <a:cubicBezTo>
                      <a:pt x="47314" y="6381"/>
                      <a:pt x="47324" y="6378"/>
                      <a:pt x="47333" y="6378"/>
                    </a:cubicBezTo>
                    <a:cubicBezTo>
                      <a:pt x="47342" y="6378"/>
                      <a:pt x="47351" y="6381"/>
                      <a:pt x="47364" y="6387"/>
                    </a:cubicBezTo>
                    <a:lnTo>
                      <a:pt x="47364" y="5204"/>
                    </a:lnTo>
                    <a:cubicBezTo>
                      <a:pt x="47314" y="5180"/>
                      <a:pt x="47265" y="5155"/>
                      <a:pt x="47228" y="5118"/>
                    </a:cubicBezTo>
                    <a:cubicBezTo>
                      <a:pt x="47179" y="5069"/>
                      <a:pt x="47117" y="5032"/>
                      <a:pt x="47043" y="5019"/>
                    </a:cubicBezTo>
                    <a:cubicBezTo>
                      <a:pt x="46982" y="5007"/>
                      <a:pt x="46982" y="4995"/>
                      <a:pt x="46920" y="4933"/>
                    </a:cubicBezTo>
                    <a:cubicBezTo>
                      <a:pt x="46809" y="4872"/>
                      <a:pt x="46698" y="4822"/>
                      <a:pt x="46587" y="4785"/>
                    </a:cubicBezTo>
                    <a:cubicBezTo>
                      <a:pt x="46538" y="4748"/>
                      <a:pt x="46501" y="4674"/>
                      <a:pt x="46403" y="4625"/>
                    </a:cubicBezTo>
                    <a:cubicBezTo>
                      <a:pt x="46292" y="4563"/>
                      <a:pt x="45934" y="4465"/>
                      <a:pt x="45860" y="4428"/>
                    </a:cubicBezTo>
                    <a:cubicBezTo>
                      <a:pt x="45774" y="4403"/>
                      <a:pt x="45774" y="4354"/>
                      <a:pt x="45688" y="4354"/>
                    </a:cubicBezTo>
                    <a:cubicBezTo>
                      <a:pt x="45602" y="4354"/>
                      <a:pt x="45170" y="4329"/>
                      <a:pt x="45121" y="4317"/>
                    </a:cubicBezTo>
                    <a:cubicBezTo>
                      <a:pt x="45078" y="4300"/>
                      <a:pt x="45071" y="4282"/>
                      <a:pt x="45062" y="4282"/>
                    </a:cubicBezTo>
                    <a:cubicBezTo>
                      <a:pt x="45059" y="4282"/>
                      <a:pt x="45054" y="4285"/>
                      <a:pt x="45047" y="4292"/>
                    </a:cubicBezTo>
                    <a:cubicBezTo>
                      <a:pt x="45010" y="4317"/>
                      <a:pt x="45047" y="4354"/>
                      <a:pt x="44998" y="4354"/>
                    </a:cubicBezTo>
                    <a:cubicBezTo>
                      <a:pt x="44949" y="4342"/>
                      <a:pt x="44628" y="4243"/>
                      <a:pt x="44517" y="4231"/>
                    </a:cubicBezTo>
                    <a:cubicBezTo>
                      <a:pt x="44490" y="4224"/>
                      <a:pt x="44465" y="4221"/>
                      <a:pt x="44444" y="4221"/>
                    </a:cubicBezTo>
                    <a:cubicBezTo>
                      <a:pt x="44388" y="4221"/>
                      <a:pt x="44354" y="4241"/>
                      <a:pt x="44345" y="4268"/>
                    </a:cubicBezTo>
                    <a:cubicBezTo>
                      <a:pt x="44333" y="4317"/>
                      <a:pt x="44308" y="4366"/>
                      <a:pt x="44271" y="4403"/>
                    </a:cubicBezTo>
                    <a:cubicBezTo>
                      <a:pt x="44259" y="4416"/>
                      <a:pt x="44271" y="4453"/>
                      <a:pt x="44308" y="4453"/>
                    </a:cubicBezTo>
                    <a:cubicBezTo>
                      <a:pt x="44370" y="4502"/>
                      <a:pt x="44431" y="4563"/>
                      <a:pt x="44456" y="4637"/>
                    </a:cubicBezTo>
                    <a:cubicBezTo>
                      <a:pt x="44480" y="4687"/>
                      <a:pt x="44493" y="4711"/>
                      <a:pt x="44431" y="4761"/>
                    </a:cubicBezTo>
                    <a:cubicBezTo>
                      <a:pt x="44370" y="4810"/>
                      <a:pt x="44357" y="4847"/>
                      <a:pt x="44283" y="4847"/>
                    </a:cubicBezTo>
                    <a:cubicBezTo>
                      <a:pt x="44259" y="4847"/>
                      <a:pt x="44230" y="4851"/>
                      <a:pt x="44202" y="4851"/>
                    </a:cubicBezTo>
                    <a:cubicBezTo>
                      <a:pt x="44159" y="4851"/>
                      <a:pt x="44116" y="4842"/>
                      <a:pt x="44086" y="4798"/>
                    </a:cubicBezTo>
                    <a:cubicBezTo>
                      <a:pt x="44037" y="4736"/>
                      <a:pt x="44099" y="4736"/>
                      <a:pt x="43988" y="4699"/>
                    </a:cubicBezTo>
                    <a:cubicBezTo>
                      <a:pt x="43877" y="4650"/>
                      <a:pt x="43803" y="4662"/>
                      <a:pt x="43803" y="4600"/>
                    </a:cubicBezTo>
                    <a:cubicBezTo>
                      <a:pt x="43803" y="4539"/>
                      <a:pt x="43815" y="4514"/>
                      <a:pt x="43791" y="4490"/>
                    </a:cubicBezTo>
                    <a:cubicBezTo>
                      <a:pt x="43766" y="4453"/>
                      <a:pt x="43754" y="4453"/>
                      <a:pt x="43717" y="4440"/>
                    </a:cubicBezTo>
                    <a:cubicBezTo>
                      <a:pt x="43688" y="4421"/>
                      <a:pt x="43674" y="4395"/>
                      <a:pt x="43653" y="4395"/>
                    </a:cubicBezTo>
                    <a:cubicBezTo>
                      <a:pt x="43646" y="4395"/>
                      <a:pt x="43639" y="4398"/>
                      <a:pt x="43630" y="4403"/>
                    </a:cubicBezTo>
                    <a:cubicBezTo>
                      <a:pt x="43593" y="4453"/>
                      <a:pt x="43544" y="4477"/>
                      <a:pt x="43495" y="4490"/>
                    </a:cubicBezTo>
                    <a:cubicBezTo>
                      <a:pt x="43454" y="4494"/>
                      <a:pt x="43414" y="4497"/>
                      <a:pt x="43373" y="4497"/>
                    </a:cubicBezTo>
                    <a:cubicBezTo>
                      <a:pt x="43303" y="4497"/>
                      <a:pt x="43232" y="4488"/>
                      <a:pt x="43162" y="4465"/>
                    </a:cubicBezTo>
                    <a:cubicBezTo>
                      <a:pt x="43064" y="4440"/>
                      <a:pt x="42854" y="4440"/>
                      <a:pt x="42731" y="4416"/>
                    </a:cubicBezTo>
                    <a:cubicBezTo>
                      <a:pt x="42652" y="4398"/>
                      <a:pt x="42629" y="4381"/>
                      <a:pt x="42579" y="4381"/>
                    </a:cubicBezTo>
                    <a:cubicBezTo>
                      <a:pt x="42558" y="4381"/>
                      <a:pt x="42533" y="4384"/>
                      <a:pt x="42497" y="4391"/>
                    </a:cubicBezTo>
                    <a:cubicBezTo>
                      <a:pt x="42456" y="4399"/>
                      <a:pt x="42419" y="4401"/>
                      <a:pt x="42386" y="4401"/>
                    </a:cubicBezTo>
                    <a:cubicBezTo>
                      <a:pt x="42370" y="4401"/>
                      <a:pt x="42355" y="4400"/>
                      <a:pt x="42341" y="4400"/>
                    </a:cubicBezTo>
                    <a:cubicBezTo>
                      <a:pt x="42300" y="4400"/>
                      <a:pt x="42269" y="4403"/>
                      <a:pt x="42250" y="4428"/>
                    </a:cubicBezTo>
                    <a:cubicBezTo>
                      <a:pt x="42213" y="4477"/>
                      <a:pt x="42164" y="4453"/>
                      <a:pt x="42164" y="4588"/>
                    </a:cubicBezTo>
                    <a:cubicBezTo>
                      <a:pt x="42164" y="4692"/>
                      <a:pt x="42182" y="4769"/>
                      <a:pt x="42172" y="4769"/>
                    </a:cubicBezTo>
                    <a:cubicBezTo>
                      <a:pt x="42171" y="4769"/>
                      <a:pt x="42168" y="4766"/>
                      <a:pt x="42164" y="4761"/>
                    </a:cubicBezTo>
                    <a:cubicBezTo>
                      <a:pt x="42127" y="4687"/>
                      <a:pt x="42090" y="4613"/>
                      <a:pt x="42078" y="4527"/>
                    </a:cubicBezTo>
                    <a:cubicBezTo>
                      <a:pt x="42066" y="4477"/>
                      <a:pt x="41992" y="4440"/>
                      <a:pt x="41942" y="4416"/>
                    </a:cubicBezTo>
                    <a:cubicBezTo>
                      <a:pt x="41893" y="4391"/>
                      <a:pt x="41733" y="4416"/>
                      <a:pt x="41757" y="4329"/>
                    </a:cubicBezTo>
                    <a:cubicBezTo>
                      <a:pt x="41794" y="4231"/>
                      <a:pt x="41819" y="4157"/>
                      <a:pt x="41831" y="4120"/>
                    </a:cubicBezTo>
                    <a:cubicBezTo>
                      <a:pt x="41844" y="4083"/>
                      <a:pt x="41831" y="4021"/>
                      <a:pt x="41757" y="3960"/>
                    </a:cubicBezTo>
                    <a:cubicBezTo>
                      <a:pt x="41674" y="3900"/>
                      <a:pt x="41369" y="3700"/>
                      <a:pt x="41137" y="3700"/>
                    </a:cubicBezTo>
                    <a:cubicBezTo>
                      <a:pt x="41130" y="3700"/>
                      <a:pt x="41123" y="3701"/>
                      <a:pt x="41117" y="3701"/>
                    </a:cubicBezTo>
                    <a:cubicBezTo>
                      <a:pt x="40883" y="3726"/>
                      <a:pt x="40464" y="3849"/>
                      <a:pt x="40254" y="3849"/>
                    </a:cubicBezTo>
                    <a:cubicBezTo>
                      <a:pt x="40045" y="3849"/>
                      <a:pt x="39934" y="3837"/>
                      <a:pt x="39897" y="3800"/>
                    </a:cubicBezTo>
                    <a:cubicBezTo>
                      <a:pt x="39872" y="3775"/>
                      <a:pt x="39872" y="3763"/>
                      <a:pt x="39922" y="3738"/>
                    </a:cubicBezTo>
                    <a:cubicBezTo>
                      <a:pt x="39959" y="3726"/>
                      <a:pt x="39946" y="3713"/>
                      <a:pt x="39885" y="3676"/>
                    </a:cubicBezTo>
                    <a:cubicBezTo>
                      <a:pt x="39839" y="3642"/>
                      <a:pt x="39772" y="3576"/>
                      <a:pt x="39685" y="3576"/>
                    </a:cubicBezTo>
                    <a:cubicBezTo>
                      <a:pt x="39678" y="3576"/>
                      <a:pt x="39670" y="3577"/>
                      <a:pt x="39663" y="3578"/>
                    </a:cubicBezTo>
                    <a:cubicBezTo>
                      <a:pt x="39564" y="3590"/>
                      <a:pt x="39515" y="3627"/>
                      <a:pt x="39466" y="3627"/>
                    </a:cubicBezTo>
                    <a:cubicBezTo>
                      <a:pt x="39416" y="3627"/>
                      <a:pt x="39466" y="3615"/>
                      <a:pt x="39527" y="3590"/>
                    </a:cubicBezTo>
                    <a:cubicBezTo>
                      <a:pt x="39589" y="3553"/>
                      <a:pt x="39614" y="3504"/>
                      <a:pt x="39540" y="3504"/>
                    </a:cubicBezTo>
                    <a:cubicBezTo>
                      <a:pt x="39482" y="3504"/>
                      <a:pt x="39457" y="3520"/>
                      <a:pt x="39440" y="3520"/>
                    </a:cubicBezTo>
                    <a:cubicBezTo>
                      <a:pt x="39431" y="3520"/>
                      <a:pt x="39425" y="3516"/>
                      <a:pt x="39416" y="3504"/>
                    </a:cubicBezTo>
                    <a:cubicBezTo>
                      <a:pt x="39392" y="3455"/>
                      <a:pt x="39404" y="3492"/>
                      <a:pt x="39330" y="3455"/>
                    </a:cubicBezTo>
                    <a:cubicBezTo>
                      <a:pt x="39269" y="3430"/>
                      <a:pt x="39232" y="3430"/>
                      <a:pt x="39195" y="3393"/>
                    </a:cubicBezTo>
                    <a:cubicBezTo>
                      <a:pt x="39170" y="3356"/>
                      <a:pt x="39145" y="3319"/>
                      <a:pt x="39195" y="3319"/>
                    </a:cubicBezTo>
                    <a:cubicBezTo>
                      <a:pt x="39232" y="3325"/>
                      <a:pt x="39272" y="3328"/>
                      <a:pt x="39312" y="3328"/>
                    </a:cubicBezTo>
                    <a:cubicBezTo>
                      <a:pt x="39352" y="3328"/>
                      <a:pt x="39392" y="3325"/>
                      <a:pt x="39429" y="3319"/>
                    </a:cubicBezTo>
                    <a:cubicBezTo>
                      <a:pt x="39441" y="3294"/>
                      <a:pt x="39466" y="3270"/>
                      <a:pt x="39392" y="3220"/>
                    </a:cubicBezTo>
                    <a:cubicBezTo>
                      <a:pt x="39318" y="3147"/>
                      <a:pt x="39207" y="3097"/>
                      <a:pt x="39096" y="3097"/>
                    </a:cubicBezTo>
                    <a:cubicBezTo>
                      <a:pt x="38970" y="3089"/>
                      <a:pt x="38875" y="3061"/>
                      <a:pt x="38809" y="3061"/>
                    </a:cubicBezTo>
                    <a:cubicBezTo>
                      <a:pt x="38772" y="3061"/>
                      <a:pt x="38744" y="3070"/>
                      <a:pt x="38726" y="3097"/>
                    </a:cubicBezTo>
                    <a:cubicBezTo>
                      <a:pt x="38640" y="3220"/>
                      <a:pt x="38517" y="3319"/>
                      <a:pt x="38381" y="3393"/>
                    </a:cubicBezTo>
                    <a:cubicBezTo>
                      <a:pt x="38283" y="3393"/>
                      <a:pt x="38258" y="3393"/>
                      <a:pt x="38258" y="3356"/>
                    </a:cubicBezTo>
                    <a:cubicBezTo>
                      <a:pt x="38271" y="3319"/>
                      <a:pt x="38258" y="3282"/>
                      <a:pt x="38307" y="3282"/>
                    </a:cubicBezTo>
                    <a:cubicBezTo>
                      <a:pt x="38328" y="3282"/>
                      <a:pt x="38349" y="3283"/>
                      <a:pt x="38366" y="3283"/>
                    </a:cubicBezTo>
                    <a:cubicBezTo>
                      <a:pt x="38402" y="3283"/>
                      <a:pt x="38427" y="3278"/>
                      <a:pt x="38418" y="3245"/>
                    </a:cubicBezTo>
                    <a:cubicBezTo>
                      <a:pt x="38406" y="3208"/>
                      <a:pt x="38394" y="3171"/>
                      <a:pt x="38381" y="3134"/>
                    </a:cubicBezTo>
                    <a:cubicBezTo>
                      <a:pt x="38361" y="3114"/>
                      <a:pt x="38374" y="3094"/>
                      <a:pt x="38339" y="3094"/>
                    </a:cubicBezTo>
                    <a:cubicBezTo>
                      <a:pt x="38331" y="3094"/>
                      <a:pt x="38321" y="3095"/>
                      <a:pt x="38307" y="3097"/>
                    </a:cubicBezTo>
                    <a:cubicBezTo>
                      <a:pt x="38247" y="3106"/>
                      <a:pt x="38179" y="3115"/>
                      <a:pt x="38110" y="3115"/>
                    </a:cubicBezTo>
                    <a:cubicBezTo>
                      <a:pt x="38082" y="3115"/>
                      <a:pt x="38053" y="3113"/>
                      <a:pt x="38024" y="3110"/>
                    </a:cubicBezTo>
                    <a:cubicBezTo>
                      <a:pt x="38035" y="3098"/>
                      <a:pt x="38166" y="3007"/>
                      <a:pt x="38228" y="3007"/>
                    </a:cubicBezTo>
                    <a:cubicBezTo>
                      <a:pt x="38235" y="3007"/>
                      <a:pt x="38241" y="3009"/>
                      <a:pt x="38246" y="3011"/>
                    </a:cubicBezTo>
                    <a:cubicBezTo>
                      <a:pt x="38307" y="3023"/>
                      <a:pt x="38357" y="3036"/>
                      <a:pt x="38418" y="3036"/>
                    </a:cubicBezTo>
                    <a:cubicBezTo>
                      <a:pt x="38520" y="3051"/>
                      <a:pt x="38641" y="3067"/>
                      <a:pt x="38682" y="3067"/>
                    </a:cubicBezTo>
                    <a:cubicBezTo>
                      <a:pt x="38706" y="3067"/>
                      <a:pt x="38702" y="3062"/>
                      <a:pt x="38652" y="3048"/>
                    </a:cubicBezTo>
                    <a:cubicBezTo>
                      <a:pt x="38517" y="2999"/>
                      <a:pt x="38381" y="2962"/>
                      <a:pt x="38234" y="2937"/>
                    </a:cubicBezTo>
                    <a:cubicBezTo>
                      <a:pt x="38123" y="2937"/>
                      <a:pt x="37691" y="2851"/>
                      <a:pt x="37568" y="2851"/>
                    </a:cubicBezTo>
                    <a:cubicBezTo>
                      <a:pt x="37555" y="2854"/>
                      <a:pt x="37541" y="2856"/>
                      <a:pt x="37526" y="2856"/>
                    </a:cubicBezTo>
                    <a:cubicBezTo>
                      <a:pt x="37486" y="2856"/>
                      <a:pt x="37441" y="2844"/>
                      <a:pt x="37396" y="2826"/>
                    </a:cubicBezTo>
                    <a:cubicBezTo>
                      <a:pt x="37338" y="2807"/>
                      <a:pt x="37266" y="2765"/>
                      <a:pt x="37236" y="2765"/>
                    </a:cubicBezTo>
                    <a:cubicBezTo>
                      <a:pt x="37228" y="2765"/>
                      <a:pt x="37223" y="2769"/>
                      <a:pt x="37223" y="2777"/>
                    </a:cubicBezTo>
                    <a:cubicBezTo>
                      <a:pt x="37223" y="2814"/>
                      <a:pt x="37285" y="2863"/>
                      <a:pt x="37236" y="2900"/>
                    </a:cubicBezTo>
                    <a:cubicBezTo>
                      <a:pt x="37199" y="2937"/>
                      <a:pt x="37014" y="2925"/>
                      <a:pt x="36927" y="2962"/>
                    </a:cubicBezTo>
                    <a:cubicBezTo>
                      <a:pt x="36854" y="3011"/>
                      <a:pt x="36829" y="3060"/>
                      <a:pt x="36841" y="3097"/>
                    </a:cubicBezTo>
                    <a:cubicBezTo>
                      <a:pt x="36851" y="3128"/>
                      <a:pt x="36862" y="3150"/>
                      <a:pt x="36885" y="3150"/>
                    </a:cubicBezTo>
                    <a:cubicBezTo>
                      <a:pt x="36891" y="3150"/>
                      <a:pt x="36896" y="3149"/>
                      <a:pt x="36903" y="3147"/>
                    </a:cubicBezTo>
                    <a:cubicBezTo>
                      <a:pt x="36930" y="3138"/>
                      <a:pt x="37014" y="3103"/>
                      <a:pt x="37040" y="3103"/>
                    </a:cubicBezTo>
                    <a:cubicBezTo>
                      <a:pt x="37051" y="3103"/>
                      <a:pt x="37052" y="3108"/>
                      <a:pt x="37038" y="3122"/>
                    </a:cubicBezTo>
                    <a:cubicBezTo>
                      <a:pt x="36989" y="3159"/>
                      <a:pt x="36927" y="3196"/>
                      <a:pt x="36952" y="3245"/>
                    </a:cubicBezTo>
                    <a:cubicBezTo>
                      <a:pt x="36989" y="3294"/>
                      <a:pt x="36940" y="3331"/>
                      <a:pt x="36964" y="3393"/>
                    </a:cubicBezTo>
                    <a:cubicBezTo>
                      <a:pt x="37001" y="3442"/>
                      <a:pt x="37088" y="3492"/>
                      <a:pt x="37026" y="3492"/>
                    </a:cubicBezTo>
                    <a:cubicBezTo>
                      <a:pt x="36976" y="3500"/>
                      <a:pt x="36902" y="3520"/>
                      <a:pt x="36849" y="3520"/>
                    </a:cubicBezTo>
                    <a:cubicBezTo>
                      <a:pt x="36824" y="3520"/>
                      <a:pt x="36804" y="3516"/>
                      <a:pt x="36792" y="3504"/>
                    </a:cubicBezTo>
                    <a:cubicBezTo>
                      <a:pt x="36743" y="3467"/>
                      <a:pt x="36767" y="3467"/>
                      <a:pt x="36792" y="3455"/>
                    </a:cubicBezTo>
                    <a:cubicBezTo>
                      <a:pt x="36804" y="3442"/>
                      <a:pt x="36792" y="3418"/>
                      <a:pt x="36730" y="3418"/>
                    </a:cubicBezTo>
                    <a:cubicBezTo>
                      <a:pt x="36686" y="3418"/>
                      <a:pt x="36590" y="3468"/>
                      <a:pt x="36536" y="3468"/>
                    </a:cubicBezTo>
                    <a:cubicBezTo>
                      <a:pt x="36530" y="3468"/>
                      <a:pt x="36525" y="3468"/>
                      <a:pt x="36521" y="3467"/>
                    </a:cubicBezTo>
                    <a:cubicBezTo>
                      <a:pt x="36487" y="3458"/>
                      <a:pt x="36419" y="3439"/>
                      <a:pt x="36387" y="3439"/>
                    </a:cubicBezTo>
                    <a:cubicBezTo>
                      <a:pt x="36372" y="3439"/>
                      <a:pt x="36365" y="3443"/>
                      <a:pt x="36373" y="3455"/>
                    </a:cubicBezTo>
                    <a:cubicBezTo>
                      <a:pt x="36398" y="3479"/>
                      <a:pt x="36385" y="3479"/>
                      <a:pt x="36472" y="3492"/>
                    </a:cubicBezTo>
                    <a:cubicBezTo>
                      <a:pt x="36546" y="3504"/>
                      <a:pt x="36632" y="3553"/>
                      <a:pt x="36595" y="3602"/>
                    </a:cubicBezTo>
                    <a:cubicBezTo>
                      <a:pt x="36563" y="3626"/>
                      <a:pt x="36531" y="3645"/>
                      <a:pt x="36499" y="3645"/>
                    </a:cubicBezTo>
                    <a:cubicBezTo>
                      <a:pt x="36481" y="3645"/>
                      <a:pt x="36464" y="3640"/>
                      <a:pt x="36447" y="3627"/>
                    </a:cubicBezTo>
                    <a:cubicBezTo>
                      <a:pt x="36398" y="3590"/>
                      <a:pt x="36435" y="3541"/>
                      <a:pt x="36410" y="3504"/>
                    </a:cubicBezTo>
                    <a:cubicBezTo>
                      <a:pt x="36373" y="3479"/>
                      <a:pt x="36336" y="3492"/>
                      <a:pt x="36274" y="3479"/>
                    </a:cubicBezTo>
                    <a:cubicBezTo>
                      <a:pt x="36193" y="3449"/>
                      <a:pt x="36112" y="3427"/>
                      <a:pt x="36024" y="3427"/>
                    </a:cubicBezTo>
                    <a:cubicBezTo>
                      <a:pt x="36005" y="3427"/>
                      <a:pt x="35986" y="3428"/>
                      <a:pt x="35966" y="3430"/>
                    </a:cubicBezTo>
                    <a:cubicBezTo>
                      <a:pt x="35843" y="3455"/>
                      <a:pt x="35856" y="3442"/>
                      <a:pt x="35794" y="3492"/>
                    </a:cubicBezTo>
                    <a:cubicBezTo>
                      <a:pt x="35750" y="3527"/>
                      <a:pt x="35731" y="3556"/>
                      <a:pt x="35683" y="3556"/>
                    </a:cubicBezTo>
                    <a:cubicBezTo>
                      <a:pt x="35664" y="3556"/>
                      <a:pt x="35641" y="3551"/>
                      <a:pt x="35609" y="3541"/>
                    </a:cubicBezTo>
                    <a:cubicBezTo>
                      <a:pt x="35511" y="3504"/>
                      <a:pt x="35412" y="3430"/>
                      <a:pt x="35350" y="3344"/>
                    </a:cubicBezTo>
                    <a:cubicBezTo>
                      <a:pt x="35318" y="3287"/>
                      <a:pt x="35312" y="3257"/>
                      <a:pt x="35302" y="3257"/>
                    </a:cubicBezTo>
                    <a:cubicBezTo>
                      <a:pt x="35296" y="3257"/>
                      <a:pt x="35289" y="3265"/>
                      <a:pt x="35276" y="3282"/>
                    </a:cubicBezTo>
                    <a:cubicBezTo>
                      <a:pt x="35227" y="3356"/>
                      <a:pt x="35166" y="3430"/>
                      <a:pt x="35129" y="3504"/>
                    </a:cubicBezTo>
                    <a:cubicBezTo>
                      <a:pt x="35092" y="3565"/>
                      <a:pt x="35042" y="3750"/>
                      <a:pt x="34993" y="3800"/>
                    </a:cubicBezTo>
                    <a:cubicBezTo>
                      <a:pt x="34953" y="3824"/>
                      <a:pt x="34960" y="3842"/>
                      <a:pt x="34942" y="3842"/>
                    </a:cubicBezTo>
                    <a:cubicBezTo>
                      <a:pt x="34933" y="3842"/>
                      <a:pt x="34917" y="3837"/>
                      <a:pt x="34882" y="3824"/>
                    </a:cubicBezTo>
                    <a:cubicBezTo>
                      <a:pt x="34759" y="3787"/>
                      <a:pt x="34648" y="3713"/>
                      <a:pt x="34562" y="3627"/>
                    </a:cubicBezTo>
                    <a:cubicBezTo>
                      <a:pt x="34488" y="3504"/>
                      <a:pt x="34402" y="3393"/>
                      <a:pt x="34303" y="3294"/>
                    </a:cubicBezTo>
                    <a:cubicBezTo>
                      <a:pt x="34254" y="3245"/>
                      <a:pt x="34192" y="3171"/>
                      <a:pt x="34204" y="3147"/>
                    </a:cubicBezTo>
                    <a:cubicBezTo>
                      <a:pt x="34211" y="3136"/>
                      <a:pt x="34221" y="3133"/>
                      <a:pt x="34232" y="3133"/>
                    </a:cubicBezTo>
                    <a:cubicBezTo>
                      <a:pt x="34262" y="3133"/>
                      <a:pt x="34304" y="3159"/>
                      <a:pt x="34340" y="3159"/>
                    </a:cubicBezTo>
                    <a:cubicBezTo>
                      <a:pt x="34344" y="3160"/>
                      <a:pt x="34350" y="3160"/>
                      <a:pt x="34355" y="3160"/>
                    </a:cubicBezTo>
                    <a:cubicBezTo>
                      <a:pt x="34417" y="3160"/>
                      <a:pt x="34555" y="3104"/>
                      <a:pt x="34488" y="3048"/>
                    </a:cubicBezTo>
                    <a:cubicBezTo>
                      <a:pt x="34439" y="2999"/>
                      <a:pt x="34365" y="2974"/>
                      <a:pt x="34303" y="2949"/>
                    </a:cubicBezTo>
                    <a:cubicBezTo>
                      <a:pt x="34266" y="2925"/>
                      <a:pt x="34254" y="2912"/>
                      <a:pt x="34315" y="2900"/>
                    </a:cubicBezTo>
                    <a:cubicBezTo>
                      <a:pt x="34365" y="2888"/>
                      <a:pt x="34439" y="2838"/>
                      <a:pt x="34365" y="2802"/>
                    </a:cubicBezTo>
                    <a:cubicBezTo>
                      <a:pt x="34303" y="2765"/>
                      <a:pt x="34229" y="2777"/>
                      <a:pt x="34291" y="2740"/>
                    </a:cubicBezTo>
                    <a:cubicBezTo>
                      <a:pt x="34340" y="2691"/>
                      <a:pt x="34451" y="2604"/>
                      <a:pt x="34340" y="2567"/>
                    </a:cubicBezTo>
                    <a:cubicBezTo>
                      <a:pt x="34241" y="2530"/>
                      <a:pt x="34266" y="2555"/>
                      <a:pt x="34204" y="2493"/>
                    </a:cubicBezTo>
                    <a:cubicBezTo>
                      <a:pt x="34162" y="2451"/>
                      <a:pt x="34110" y="2417"/>
                      <a:pt x="34048" y="2417"/>
                    </a:cubicBezTo>
                    <a:cubicBezTo>
                      <a:pt x="34039" y="2417"/>
                      <a:pt x="34029" y="2418"/>
                      <a:pt x="34020" y="2420"/>
                    </a:cubicBezTo>
                    <a:cubicBezTo>
                      <a:pt x="33985" y="2420"/>
                      <a:pt x="33961" y="2418"/>
                      <a:pt x="33941" y="2418"/>
                    </a:cubicBezTo>
                    <a:cubicBezTo>
                      <a:pt x="33912" y="2418"/>
                      <a:pt x="33894" y="2422"/>
                      <a:pt x="33872" y="2444"/>
                    </a:cubicBezTo>
                    <a:cubicBezTo>
                      <a:pt x="33834" y="2482"/>
                      <a:pt x="33825" y="2498"/>
                      <a:pt x="33812" y="2498"/>
                    </a:cubicBezTo>
                    <a:cubicBezTo>
                      <a:pt x="33808" y="2498"/>
                      <a:pt x="33804" y="2496"/>
                      <a:pt x="33798" y="2493"/>
                    </a:cubicBezTo>
                    <a:cubicBezTo>
                      <a:pt x="33761" y="2469"/>
                      <a:pt x="33798" y="2444"/>
                      <a:pt x="33736" y="2432"/>
                    </a:cubicBezTo>
                    <a:cubicBezTo>
                      <a:pt x="33729" y="2430"/>
                      <a:pt x="33721" y="2430"/>
                      <a:pt x="33714" y="2430"/>
                    </a:cubicBezTo>
                    <a:cubicBezTo>
                      <a:pt x="33683" y="2430"/>
                      <a:pt x="33650" y="2439"/>
                      <a:pt x="33616" y="2439"/>
                    </a:cubicBezTo>
                    <a:cubicBezTo>
                      <a:pt x="33587" y="2439"/>
                      <a:pt x="33557" y="2432"/>
                      <a:pt x="33527" y="2407"/>
                    </a:cubicBezTo>
                    <a:cubicBezTo>
                      <a:pt x="33465" y="2346"/>
                      <a:pt x="33391" y="2346"/>
                      <a:pt x="33367" y="2296"/>
                    </a:cubicBezTo>
                    <a:cubicBezTo>
                      <a:pt x="33344" y="2266"/>
                      <a:pt x="33349" y="2245"/>
                      <a:pt x="33339" y="2245"/>
                    </a:cubicBezTo>
                    <a:cubicBezTo>
                      <a:pt x="33333" y="2245"/>
                      <a:pt x="33321" y="2253"/>
                      <a:pt x="33293" y="2272"/>
                    </a:cubicBezTo>
                    <a:cubicBezTo>
                      <a:pt x="33219" y="2321"/>
                      <a:pt x="33219" y="2333"/>
                      <a:pt x="33194" y="2333"/>
                    </a:cubicBezTo>
                    <a:cubicBezTo>
                      <a:pt x="33174" y="2333"/>
                      <a:pt x="33163" y="2302"/>
                      <a:pt x="33140" y="2302"/>
                    </a:cubicBezTo>
                    <a:cubicBezTo>
                      <a:pt x="33134" y="2302"/>
                      <a:pt x="33128" y="2304"/>
                      <a:pt x="33120" y="2309"/>
                    </a:cubicBezTo>
                    <a:cubicBezTo>
                      <a:pt x="33096" y="2333"/>
                      <a:pt x="33009" y="2407"/>
                      <a:pt x="33034" y="2481"/>
                    </a:cubicBezTo>
                    <a:cubicBezTo>
                      <a:pt x="33046" y="2555"/>
                      <a:pt x="33120" y="2530"/>
                      <a:pt x="33071" y="2604"/>
                    </a:cubicBezTo>
                    <a:cubicBezTo>
                      <a:pt x="33034" y="2678"/>
                      <a:pt x="33083" y="2691"/>
                      <a:pt x="33022" y="2691"/>
                    </a:cubicBezTo>
                    <a:cubicBezTo>
                      <a:pt x="32948" y="2691"/>
                      <a:pt x="32837" y="2703"/>
                      <a:pt x="32861" y="2715"/>
                    </a:cubicBezTo>
                    <a:cubicBezTo>
                      <a:pt x="32895" y="2726"/>
                      <a:pt x="33061" y="2778"/>
                      <a:pt x="33035" y="2778"/>
                    </a:cubicBezTo>
                    <a:cubicBezTo>
                      <a:pt x="33033" y="2778"/>
                      <a:pt x="33028" y="2778"/>
                      <a:pt x="33022" y="2777"/>
                    </a:cubicBezTo>
                    <a:cubicBezTo>
                      <a:pt x="32960" y="2765"/>
                      <a:pt x="32898" y="2752"/>
                      <a:pt x="32849" y="2740"/>
                    </a:cubicBezTo>
                    <a:cubicBezTo>
                      <a:pt x="32738" y="2715"/>
                      <a:pt x="32369" y="2728"/>
                      <a:pt x="32319" y="2703"/>
                    </a:cubicBezTo>
                    <a:cubicBezTo>
                      <a:pt x="32270" y="2666"/>
                      <a:pt x="32270" y="2629"/>
                      <a:pt x="32233" y="2629"/>
                    </a:cubicBezTo>
                    <a:cubicBezTo>
                      <a:pt x="32203" y="2629"/>
                      <a:pt x="32166" y="2661"/>
                      <a:pt x="32121" y="2661"/>
                    </a:cubicBezTo>
                    <a:cubicBezTo>
                      <a:pt x="32109" y="2661"/>
                      <a:pt x="32098" y="2659"/>
                      <a:pt x="32085" y="2654"/>
                    </a:cubicBezTo>
                    <a:cubicBezTo>
                      <a:pt x="32024" y="2641"/>
                      <a:pt x="31839" y="2592"/>
                      <a:pt x="31851" y="2530"/>
                    </a:cubicBezTo>
                    <a:cubicBezTo>
                      <a:pt x="31863" y="2481"/>
                      <a:pt x="31987" y="2469"/>
                      <a:pt x="31950" y="2432"/>
                    </a:cubicBezTo>
                    <a:cubicBezTo>
                      <a:pt x="31922" y="2404"/>
                      <a:pt x="31887" y="2390"/>
                      <a:pt x="31851" y="2390"/>
                    </a:cubicBezTo>
                    <a:cubicBezTo>
                      <a:pt x="31839" y="2390"/>
                      <a:pt x="31826" y="2392"/>
                      <a:pt x="31814" y="2395"/>
                    </a:cubicBezTo>
                    <a:cubicBezTo>
                      <a:pt x="31629" y="2383"/>
                      <a:pt x="31444" y="2358"/>
                      <a:pt x="31260" y="2333"/>
                    </a:cubicBezTo>
                    <a:cubicBezTo>
                      <a:pt x="31161" y="2333"/>
                      <a:pt x="31063" y="2333"/>
                      <a:pt x="30964" y="2370"/>
                    </a:cubicBezTo>
                    <a:cubicBezTo>
                      <a:pt x="30947" y="2372"/>
                      <a:pt x="30927" y="2373"/>
                      <a:pt x="30907" y="2373"/>
                    </a:cubicBezTo>
                    <a:cubicBezTo>
                      <a:pt x="30876" y="2373"/>
                      <a:pt x="30844" y="2372"/>
                      <a:pt x="30815" y="2372"/>
                    </a:cubicBezTo>
                    <a:cubicBezTo>
                      <a:pt x="30754" y="2372"/>
                      <a:pt x="30709" y="2378"/>
                      <a:pt x="30730" y="2420"/>
                    </a:cubicBezTo>
                    <a:cubicBezTo>
                      <a:pt x="30775" y="2476"/>
                      <a:pt x="30810" y="2532"/>
                      <a:pt x="30750" y="2532"/>
                    </a:cubicBezTo>
                    <a:cubicBezTo>
                      <a:pt x="30744" y="2532"/>
                      <a:pt x="30737" y="2532"/>
                      <a:pt x="30730" y="2530"/>
                    </a:cubicBezTo>
                    <a:cubicBezTo>
                      <a:pt x="30656" y="2518"/>
                      <a:pt x="30582" y="2469"/>
                      <a:pt x="30619" y="2407"/>
                    </a:cubicBezTo>
                    <a:cubicBezTo>
                      <a:pt x="30656" y="2346"/>
                      <a:pt x="30594" y="2210"/>
                      <a:pt x="30570" y="2185"/>
                    </a:cubicBezTo>
                    <a:cubicBezTo>
                      <a:pt x="30568" y="2182"/>
                      <a:pt x="30567" y="2181"/>
                      <a:pt x="30565" y="2181"/>
                    </a:cubicBezTo>
                    <a:cubicBezTo>
                      <a:pt x="30554" y="2181"/>
                      <a:pt x="30540" y="2250"/>
                      <a:pt x="30508" y="2272"/>
                    </a:cubicBezTo>
                    <a:cubicBezTo>
                      <a:pt x="30459" y="2296"/>
                      <a:pt x="30397" y="2296"/>
                      <a:pt x="30348" y="2296"/>
                    </a:cubicBezTo>
                    <a:cubicBezTo>
                      <a:pt x="30274" y="2296"/>
                      <a:pt x="30249" y="2296"/>
                      <a:pt x="30225" y="2259"/>
                    </a:cubicBezTo>
                    <a:cubicBezTo>
                      <a:pt x="30200" y="2222"/>
                      <a:pt x="30249" y="2148"/>
                      <a:pt x="30188" y="2148"/>
                    </a:cubicBezTo>
                    <a:cubicBezTo>
                      <a:pt x="30175" y="2146"/>
                      <a:pt x="30166" y="2145"/>
                      <a:pt x="30157" y="2145"/>
                    </a:cubicBezTo>
                    <a:cubicBezTo>
                      <a:pt x="30123" y="2145"/>
                      <a:pt x="30111" y="2161"/>
                      <a:pt x="30052" y="2161"/>
                    </a:cubicBezTo>
                    <a:cubicBezTo>
                      <a:pt x="30003" y="2161"/>
                      <a:pt x="29959" y="2133"/>
                      <a:pt x="29917" y="2133"/>
                    </a:cubicBezTo>
                    <a:cubicBezTo>
                      <a:pt x="29896" y="2133"/>
                      <a:pt x="29876" y="2140"/>
                      <a:pt x="29855" y="2161"/>
                    </a:cubicBezTo>
                    <a:cubicBezTo>
                      <a:pt x="29793" y="2222"/>
                      <a:pt x="29719" y="2272"/>
                      <a:pt x="29744" y="2284"/>
                    </a:cubicBezTo>
                    <a:cubicBezTo>
                      <a:pt x="29769" y="2296"/>
                      <a:pt x="29781" y="2296"/>
                      <a:pt x="29830" y="2296"/>
                    </a:cubicBezTo>
                    <a:cubicBezTo>
                      <a:pt x="29892" y="2296"/>
                      <a:pt x="29929" y="2346"/>
                      <a:pt x="29880" y="2383"/>
                    </a:cubicBezTo>
                    <a:cubicBezTo>
                      <a:pt x="29818" y="2407"/>
                      <a:pt x="29781" y="2395"/>
                      <a:pt x="29707" y="2407"/>
                    </a:cubicBezTo>
                    <a:cubicBezTo>
                      <a:pt x="29633" y="2420"/>
                      <a:pt x="29670" y="2444"/>
                      <a:pt x="29596" y="2481"/>
                    </a:cubicBezTo>
                    <a:cubicBezTo>
                      <a:pt x="29522" y="2518"/>
                      <a:pt x="29522" y="2481"/>
                      <a:pt x="29448" y="2530"/>
                    </a:cubicBezTo>
                    <a:cubicBezTo>
                      <a:pt x="29374" y="2580"/>
                      <a:pt x="29288" y="2592"/>
                      <a:pt x="29202" y="2592"/>
                    </a:cubicBezTo>
                    <a:cubicBezTo>
                      <a:pt x="29147" y="2592"/>
                      <a:pt x="29100" y="2587"/>
                      <a:pt x="29061" y="2587"/>
                    </a:cubicBezTo>
                    <a:cubicBezTo>
                      <a:pt x="29012" y="2587"/>
                      <a:pt x="28976" y="2595"/>
                      <a:pt x="28956" y="2629"/>
                    </a:cubicBezTo>
                    <a:cubicBezTo>
                      <a:pt x="28919" y="2691"/>
                      <a:pt x="28956" y="2740"/>
                      <a:pt x="28820" y="2789"/>
                    </a:cubicBezTo>
                    <a:cubicBezTo>
                      <a:pt x="28767" y="2804"/>
                      <a:pt x="28719" y="2809"/>
                      <a:pt x="28686" y="2809"/>
                    </a:cubicBezTo>
                    <a:cubicBezTo>
                      <a:pt x="28636" y="2809"/>
                      <a:pt x="28620" y="2797"/>
                      <a:pt x="28672" y="2789"/>
                    </a:cubicBezTo>
                    <a:cubicBezTo>
                      <a:pt x="28746" y="2765"/>
                      <a:pt x="28845" y="2728"/>
                      <a:pt x="28857" y="2654"/>
                    </a:cubicBezTo>
                    <a:cubicBezTo>
                      <a:pt x="28882" y="2580"/>
                      <a:pt x="28906" y="2493"/>
                      <a:pt x="28956" y="2493"/>
                    </a:cubicBezTo>
                    <a:cubicBezTo>
                      <a:pt x="28987" y="2493"/>
                      <a:pt x="28992" y="2521"/>
                      <a:pt x="29008" y="2521"/>
                    </a:cubicBezTo>
                    <a:cubicBezTo>
                      <a:pt x="29011" y="2521"/>
                      <a:pt x="29014" y="2520"/>
                      <a:pt x="29017" y="2518"/>
                    </a:cubicBezTo>
                    <a:cubicBezTo>
                      <a:pt x="29066" y="2457"/>
                      <a:pt x="29128" y="2420"/>
                      <a:pt x="29190" y="2383"/>
                    </a:cubicBezTo>
                    <a:cubicBezTo>
                      <a:pt x="29301" y="2346"/>
                      <a:pt x="29399" y="2296"/>
                      <a:pt x="29498" y="2235"/>
                    </a:cubicBezTo>
                    <a:cubicBezTo>
                      <a:pt x="29596" y="2185"/>
                      <a:pt x="29683" y="2124"/>
                      <a:pt x="29769" y="2062"/>
                    </a:cubicBezTo>
                    <a:cubicBezTo>
                      <a:pt x="29867" y="1976"/>
                      <a:pt x="29978" y="1902"/>
                      <a:pt x="30101" y="1828"/>
                    </a:cubicBezTo>
                    <a:cubicBezTo>
                      <a:pt x="30212" y="1767"/>
                      <a:pt x="30336" y="1693"/>
                      <a:pt x="30459" y="1631"/>
                    </a:cubicBezTo>
                    <a:cubicBezTo>
                      <a:pt x="30545" y="1582"/>
                      <a:pt x="30619" y="1520"/>
                      <a:pt x="30681" y="1446"/>
                    </a:cubicBezTo>
                    <a:cubicBezTo>
                      <a:pt x="30718" y="1385"/>
                      <a:pt x="30742" y="1360"/>
                      <a:pt x="30705" y="1323"/>
                    </a:cubicBezTo>
                    <a:cubicBezTo>
                      <a:pt x="30662" y="1280"/>
                      <a:pt x="30638" y="1247"/>
                      <a:pt x="30616" y="1247"/>
                    </a:cubicBezTo>
                    <a:cubicBezTo>
                      <a:pt x="30613" y="1247"/>
                      <a:pt x="30610" y="1247"/>
                      <a:pt x="30607" y="1249"/>
                    </a:cubicBezTo>
                    <a:cubicBezTo>
                      <a:pt x="30590" y="1257"/>
                      <a:pt x="30585" y="1283"/>
                      <a:pt x="30575" y="1283"/>
                    </a:cubicBezTo>
                    <a:cubicBezTo>
                      <a:pt x="30571" y="1283"/>
                      <a:pt x="30565" y="1277"/>
                      <a:pt x="30557" y="1261"/>
                    </a:cubicBezTo>
                    <a:cubicBezTo>
                      <a:pt x="30533" y="1224"/>
                      <a:pt x="30557" y="1237"/>
                      <a:pt x="30496" y="1200"/>
                    </a:cubicBezTo>
                    <a:cubicBezTo>
                      <a:pt x="30446" y="1163"/>
                      <a:pt x="30385" y="1126"/>
                      <a:pt x="30434" y="1126"/>
                    </a:cubicBezTo>
                    <a:cubicBezTo>
                      <a:pt x="30445" y="1122"/>
                      <a:pt x="30456" y="1121"/>
                      <a:pt x="30467" y="1121"/>
                    </a:cubicBezTo>
                    <a:cubicBezTo>
                      <a:pt x="30493" y="1121"/>
                      <a:pt x="30519" y="1129"/>
                      <a:pt x="30545" y="1138"/>
                    </a:cubicBezTo>
                    <a:cubicBezTo>
                      <a:pt x="30570" y="1175"/>
                      <a:pt x="30619" y="1200"/>
                      <a:pt x="30668" y="1200"/>
                    </a:cubicBezTo>
                    <a:cubicBezTo>
                      <a:pt x="30718" y="1200"/>
                      <a:pt x="30816" y="1187"/>
                      <a:pt x="30779" y="1138"/>
                    </a:cubicBezTo>
                    <a:cubicBezTo>
                      <a:pt x="30742" y="1089"/>
                      <a:pt x="30754" y="1126"/>
                      <a:pt x="30730" y="1077"/>
                    </a:cubicBezTo>
                    <a:cubicBezTo>
                      <a:pt x="30693" y="1027"/>
                      <a:pt x="30718" y="1003"/>
                      <a:pt x="30681" y="953"/>
                    </a:cubicBezTo>
                    <a:cubicBezTo>
                      <a:pt x="30663" y="927"/>
                      <a:pt x="30658" y="901"/>
                      <a:pt x="30639" y="901"/>
                    </a:cubicBezTo>
                    <a:cubicBezTo>
                      <a:pt x="30631" y="901"/>
                      <a:pt x="30621" y="906"/>
                      <a:pt x="30607" y="916"/>
                    </a:cubicBezTo>
                    <a:cubicBezTo>
                      <a:pt x="30579" y="944"/>
                      <a:pt x="30543" y="1015"/>
                      <a:pt x="30523" y="1015"/>
                    </a:cubicBezTo>
                    <a:cubicBezTo>
                      <a:pt x="30516" y="1015"/>
                      <a:pt x="30511" y="1008"/>
                      <a:pt x="30508" y="990"/>
                    </a:cubicBezTo>
                    <a:cubicBezTo>
                      <a:pt x="30508" y="916"/>
                      <a:pt x="30545" y="892"/>
                      <a:pt x="30496" y="867"/>
                    </a:cubicBezTo>
                    <a:cubicBezTo>
                      <a:pt x="30459" y="830"/>
                      <a:pt x="30471" y="781"/>
                      <a:pt x="30409" y="781"/>
                    </a:cubicBezTo>
                    <a:cubicBezTo>
                      <a:pt x="30348" y="768"/>
                      <a:pt x="30373" y="732"/>
                      <a:pt x="30323" y="707"/>
                    </a:cubicBezTo>
                    <a:cubicBezTo>
                      <a:pt x="30278" y="696"/>
                      <a:pt x="30036" y="581"/>
                      <a:pt x="29958" y="581"/>
                    </a:cubicBezTo>
                    <a:cubicBezTo>
                      <a:pt x="29951" y="581"/>
                      <a:pt x="29945" y="582"/>
                      <a:pt x="29941" y="584"/>
                    </a:cubicBezTo>
                    <a:cubicBezTo>
                      <a:pt x="29894" y="603"/>
                      <a:pt x="29876" y="629"/>
                      <a:pt x="29842" y="629"/>
                    </a:cubicBezTo>
                    <a:cubicBezTo>
                      <a:pt x="29832" y="629"/>
                      <a:pt x="29820" y="626"/>
                      <a:pt x="29806" y="621"/>
                    </a:cubicBezTo>
                    <a:cubicBezTo>
                      <a:pt x="29736" y="612"/>
                      <a:pt x="29660" y="603"/>
                      <a:pt x="29587" y="603"/>
                    </a:cubicBezTo>
                    <a:cubicBezTo>
                      <a:pt x="29557" y="603"/>
                      <a:pt x="29527" y="605"/>
                      <a:pt x="29498" y="608"/>
                    </a:cubicBezTo>
                    <a:cubicBezTo>
                      <a:pt x="29441" y="608"/>
                      <a:pt x="29413" y="600"/>
                      <a:pt x="29395" y="600"/>
                    </a:cubicBezTo>
                    <a:cubicBezTo>
                      <a:pt x="29381" y="600"/>
                      <a:pt x="29373" y="605"/>
                      <a:pt x="29362" y="621"/>
                    </a:cubicBezTo>
                    <a:cubicBezTo>
                      <a:pt x="29338" y="658"/>
                      <a:pt x="29338" y="719"/>
                      <a:pt x="29288" y="719"/>
                    </a:cubicBezTo>
                    <a:cubicBezTo>
                      <a:pt x="29255" y="719"/>
                      <a:pt x="29113" y="741"/>
                      <a:pt x="29036" y="741"/>
                    </a:cubicBezTo>
                    <a:cubicBezTo>
                      <a:pt x="28998" y="741"/>
                      <a:pt x="28976" y="736"/>
                      <a:pt x="28993" y="719"/>
                    </a:cubicBezTo>
                    <a:cubicBezTo>
                      <a:pt x="29042" y="670"/>
                      <a:pt x="29091" y="633"/>
                      <a:pt x="29128" y="584"/>
                    </a:cubicBezTo>
                    <a:cubicBezTo>
                      <a:pt x="29165" y="547"/>
                      <a:pt x="29239" y="460"/>
                      <a:pt x="29177" y="448"/>
                    </a:cubicBezTo>
                    <a:cubicBezTo>
                      <a:pt x="29116" y="439"/>
                      <a:pt x="29049" y="431"/>
                      <a:pt x="28985" y="431"/>
                    </a:cubicBezTo>
                    <a:cubicBezTo>
                      <a:pt x="28958" y="431"/>
                      <a:pt x="28932" y="432"/>
                      <a:pt x="28906" y="436"/>
                    </a:cubicBezTo>
                    <a:cubicBezTo>
                      <a:pt x="28845" y="436"/>
                      <a:pt x="28758" y="436"/>
                      <a:pt x="28808" y="387"/>
                    </a:cubicBezTo>
                    <a:cubicBezTo>
                      <a:pt x="28869" y="350"/>
                      <a:pt x="28882" y="337"/>
                      <a:pt x="28795" y="337"/>
                    </a:cubicBezTo>
                    <a:cubicBezTo>
                      <a:pt x="28721" y="337"/>
                      <a:pt x="28623" y="362"/>
                      <a:pt x="28549" y="374"/>
                    </a:cubicBezTo>
                    <a:cubicBezTo>
                      <a:pt x="28475" y="374"/>
                      <a:pt x="28438" y="362"/>
                      <a:pt x="28549" y="325"/>
                    </a:cubicBezTo>
                    <a:cubicBezTo>
                      <a:pt x="28635" y="313"/>
                      <a:pt x="28721" y="276"/>
                      <a:pt x="28795" y="239"/>
                    </a:cubicBezTo>
                    <a:cubicBezTo>
                      <a:pt x="28804" y="230"/>
                      <a:pt x="28817" y="229"/>
                      <a:pt x="28832" y="229"/>
                    </a:cubicBezTo>
                    <a:cubicBezTo>
                      <a:pt x="28839" y="229"/>
                      <a:pt x="28847" y="229"/>
                      <a:pt x="28854" y="229"/>
                    </a:cubicBezTo>
                    <a:cubicBezTo>
                      <a:pt x="28875" y="229"/>
                      <a:pt x="28894" y="226"/>
                      <a:pt x="28894" y="202"/>
                    </a:cubicBezTo>
                    <a:cubicBezTo>
                      <a:pt x="28882" y="165"/>
                      <a:pt x="28882" y="103"/>
                      <a:pt x="28808" y="103"/>
                    </a:cubicBezTo>
                    <a:cubicBezTo>
                      <a:pt x="28758" y="103"/>
                      <a:pt x="28709" y="103"/>
                      <a:pt x="28660" y="91"/>
                    </a:cubicBezTo>
                    <a:cubicBezTo>
                      <a:pt x="28606" y="69"/>
                      <a:pt x="28504" y="0"/>
                      <a:pt x="284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8" name="Google Shape;2728;p55"/>
              <p:cNvSpPr/>
              <p:nvPr/>
            </p:nvSpPr>
            <p:spPr>
              <a:xfrm>
                <a:off x="4347950" y="4613175"/>
                <a:ext cx="20075" cy="752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3009" extrusionOk="0">
                    <a:moveTo>
                      <a:pt x="241" y="0"/>
                    </a:moveTo>
                    <a:cubicBezTo>
                      <a:pt x="225" y="0"/>
                      <a:pt x="225" y="8"/>
                      <a:pt x="247" y="36"/>
                    </a:cubicBezTo>
                    <a:cubicBezTo>
                      <a:pt x="296" y="110"/>
                      <a:pt x="333" y="208"/>
                      <a:pt x="309" y="233"/>
                    </a:cubicBezTo>
                    <a:cubicBezTo>
                      <a:pt x="284" y="258"/>
                      <a:pt x="247" y="307"/>
                      <a:pt x="210" y="307"/>
                    </a:cubicBezTo>
                    <a:cubicBezTo>
                      <a:pt x="186" y="307"/>
                      <a:pt x="136" y="307"/>
                      <a:pt x="136" y="368"/>
                    </a:cubicBezTo>
                    <a:cubicBezTo>
                      <a:pt x="136" y="492"/>
                      <a:pt x="124" y="615"/>
                      <a:pt x="87" y="738"/>
                    </a:cubicBezTo>
                    <a:cubicBezTo>
                      <a:pt x="50" y="763"/>
                      <a:pt x="1" y="775"/>
                      <a:pt x="50" y="886"/>
                    </a:cubicBezTo>
                    <a:cubicBezTo>
                      <a:pt x="99" y="997"/>
                      <a:pt x="210" y="1058"/>
                      <a:pt x="210" y="1145"/>
                    </a:cubicBezTo>
                    <a:cubicBezTo>
                      <a:pt x="210" y="1219"/>
                      <a:pt x="247" y="1293"/>
                      <a:pt x="210" y="1379"/>
                    </a:cubicBezTo>
                    <a:cubicBezTo>
                      <a:pt x="198" y="1502"/>
                      <a:pt x="198" y="1638"/>
                      <a:pt x="223" y="1761"/>
                    </a:cubicBezTo>
                    <a:cubicBezTo>
                      <a:pt x="223" y="1798"/>
                      <a:pt x="210" y="1847"/>
                      <a:pt x="198" y="1896"/>
                    </a:cubicBezTo>
                    <a:cubicBezTo>
                      <a:pt x="149" y="1995"/>
                      <a:pt x="149" y="2118"/>
                      <a:pt x="161" y="2229"/>
                    </a:cubicBezTo>
                    <a:cubicBezTo>
                      <a:pt x="198" y="2291"/>
                      <a:pt x="161" y="2401"/>
                      <a:pt x="161" y="2525"/>
                    </a:cubicBezTo>
                    <a:cubicBezTo>
                      <a:pt x="136" y="2648"/>
                      <a:pt x="124" y="2771"/>
                      <a:pt x="124" y="2894"/>
                    </a:cubicBezTo>
                    <a:cubicBezTo>
                      <a:pt x="142" y="2974"/>
                      <a:pt x="147" y="3009"/>
                      <a:pt x="157" y="3009"/>
                    </a:cubicBezTo>
                    <a:cubicBezTo>
                      <a:pt x="161" y="3009"/>
                      <a:pt x="166" y="3003"/>
                      <a:pt x="173" y="2993"/>
                    </a:cubicBezTo>
                    <a:cubicBezTo>
                      <a:pt x="197" y="2957"/>
                      <a:pt x="175" y="2820"/>
                      <a:pt x="272" y="2820"/>
                    </a:cubicBezTo>
                    <a:cubicBezTo>
                      <a:pt x="276" y="2820"/>
                      <a:pt x="280" y="2820"/>
                      <a:pt x="284" y="2820"/>
                    </a:cubicBezTo>
                    <a:cubicBezTo>
                      <a:pt x="300" y="2824"/>
                      <a:pt x="314" y="2826"/>
                      <a:pt x="328" y="2826"/>
                    </a:cubicBezTo>
                    <a:cubicBezTo>
                      <a:pt x="367" y="2826"/>
                      <a:pt x="398" y="2814"/>
                      <a:pt x="420" y="2814"/>
                    </a:cubicBezTo>
                    <a:cubicBezTo>
                      <a:pt x="439" y="2814"/>
                      <a:pt x="452" y="2823"/>
                      <a:pt x="457" y="2857"/>
                    </a:cubicBezTo>
                    <a:cubicBezTo>
                      <a:pt x="457" y="2924"/>
                      <a:pt x="493" y="3005"/>
                      <a:pt x="510" y="3005"/>
                    </a:cubicBezTo>
                    <a:cubicBezTo>
                      <a:pt x="515" y="3005"/>
                      <a:pt x="518" y="2998"/>
                      <a:pt x="518" y="2981"/>
                    </a:cubicBezTo>
                    <a:cubicBezTo>
                      <a:pt x="518" y="2907"/>
                      <a:pt x="555" y="2820"/>
                      <a:pt x="469" y="2722"/>
                    </a:cubicBezTo>
                    <a:cubicBezTo>
                      <a:pt x="395" y="2623"/>
                      <a:pt x="309" y="2562"/>
                      <a:pt x="284" y="2451"/>
                    </a:cubicBezTo>
                    <a:cubicBezTo>
                      <a:pt x="260" y="2328"/>
                      <a:pt x="260" y="2180"/>
                      <a:pt x="296" y="2143"/>
                    </a:cubicBezTo>
                    <a:cubicBezTo>
                      <a:pt x="346" y="2093"/>
                      <a:pt x="370" y="2044"/>
                      <a:pt x="395" y="1983"/>
                    </a:cubicBezTo>
                    <a:cubicBezTo>
                      <a:pt x="395" y="1933"/>
                      <a:pt x="395" y="1933"/>
                      <a:pt x="481" y="1896"/>
                    </a:cubicBezTo>
                    <a:cubicBezTo>
                      <a:pt x="509" y="1882"/>
                      <a:pt x="538" y="1876"/>
                      <a:pt x="567" y="1876"/>
                    </a:cubicBezTo>
                    <a:cubicBezTo>
                      <a:pt x="615" y="1876"/>
                      <a:pt x="660" y="1895"/>
                      <a:pt x="691" y="1933"/>
                    </a:cubicBezTo>
                    <a:cubicBezTo>
                      <a:pt x="756" y="1989"/>
                      <a:pt x="800" y="2074"/>
                      <a:pt x="802" y="2074"/>
                    </a:cubicBezTo>
                    <a:cubicBezTo>
                      <a:pt x="802" y="2074"/>
                      <a:pt x="798" y="2065"/>
                      <a:pt x="789" y="2044"/>
                    </a:cubicBezTo>
                    <a:cubicBezTo>
                      <a:pt x="777" y="1995"/>
                      <a:pt x="728" y="1884"/>
                      <a:pt x="678" y="1761"/>
                    </a:cubicBezTo>
                    <a:cubicBezTo>
                      <a:pt x="641" y="1675"/>
                      <a:pt x="605" y="1576"/>
                      <a:pt x="580" y="1477"/>
                    </a:cubicBezTo>
                    <a:cubicBezTo>
                      <a:pt x="568" y="1366"/>
                      <a:pt x="457" y="898"/>
                      <a:pt x="444" y="824"/>
                    </a:cubicBezTo>
                    <a:cubicBezTo>
                      <a:pt x="432" y="738"/>
                      <a:pt x="457" y="701"/>
                      <a:pt x="457" y="603"/>
                    </a:cubicBezTo>
                    <a:cubicBezTo>
                      <a:pt x="457" y="516"/>
                      <a:pt x="395" y="221"/>
                      <a:pt x="383" y="122"/>
                    </a:cubicBezTo>
                    <a:cubicBezTo>
                      <a:pt x="370" y="36"/>
                      <a:pt x="370" y="11"/>
                      <a:pt x="346" y="11"/>
                    </a:cubicBezTo>
                    <a:cubicBezTo>
                      <a:pt x="299" y="11"/>
                      <a:pt x="259" y="0"/>
                      <a:pt x="24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9" name="Google Shape;2729;p55"/>
              <p:cNvSpPr/>
              <p:nvPr/>
            </p:nvSpPr>
            <p:spPr>
              <a:xfrm>
                <a:off x="3453050" y="4602275"/>
                <a:ext cx="31500" cy="35425"/>
              </a:xfrm>
              <a:custGeom>
                <a:avLst/>
                <a:gdLst/>
                <a:ahLst/>
                <a:cxnLst/>
                <a:rect l="l" t="t" r="r" b="b"/>
                <a:pathLst>
                  <a:path w="1260" h="1417" extrusionOk="0">
                    <a:moveTo>
                      <a:pt x="1012" y="0"/>
                    </a:moveTo>
                    <a:cubicBezTo>
                      <a:pt x="1005" y="0"/>
                      <a:pt x="998" y="1"/>
                      <a:pt x="989" y="4"/>
                    </a:cubicBezTo>
                    <a:cubicBezTo>
                      <a:pt x="940" y="16"/>
                      <a:pt x="890" y="4"/>
                      <a:pt x="829" y="41"/>
                    </a:cubicBezTo>
                    <a:cubicBezTo>
                      <a:pt x="816" y="65"/>
                      <a:pt x="792" y="77"/>
                      <a:pt x="755" y="77"/>
                    </a:cubicBezTo>
                    <a:cubicBezTo>
                      <a:pt x="748" y="81"/>
                      <a:pt x="740" y="83"/>
                      <a:pt x="733" y="83"/>
                    </a:cubicBezTo>
                    <a:cubicBezTo>
                      <a:pt x="716" y="83"/>
                      <a:pt x="698" y="74"/>
                      <a:pt x="681" y="65"/>
                    </a:cubicBezTo>
                    <a:cubicBezTo>
                      <a:pt x="662" y="59"/>
                      <a:pt x="646" y="57"/>
                      <a:pt x="632" y="57"/>
                    </a:cubicBezTo>
                    <a:cubicBezTo>
                      <a:pt x="588" y="57"/>
                      <a:pt x="558" y="77"/>
                      <a:pt x="521" y="77"/>
                    </a:cubicBezTo>
                    <a:cubicBezTo>
                      <a:pt x="471" y="77"/>
                      <a:pt x="508" y="102"/>
                      <a:pt x="521" y="114"/>
                    </a:cubicBezTo>
                    <a:cubicBezTo>
                      <a:pt x="545" y="139"/>
                      <a:pt x="459" y="164"/>
                      <a:pt x="447" y="176"/>
                    </a:cubicBezTo>
                    <a:cubicBezTo>
                      <a:pt x="434" y="176"/>
                      <a:pt x="385" y="213"/>
                      <a:pt x="459" y="213"/>
                    </a:cubicBezTo>
                    <a:cubicBezTo>
                      <a:pt x="521" y="213"/>
                      <a:pt x="582" y="275"/>
                      <a:pt x="545" y="287"/>
                    </a:cubicBezTo>
                    <a:cubicBezTo>
                      <a:pt x="508" y="299"/>
                      <a:pt x="410" y="324"/>
                      <a:pt x="385" y="336"/>
                    </a:cubicBezTo>
                    <a:cubicBezTo>
                      <a:pt x="356" y="351"/>
                      <a:pt x="327" y="357"/>
                      <a:pt x="301" y="357"/>
                    </a:cubicBezTo>
                    <a:cubicBezTo>
                      <a:pt x="282" y="357"/>
                      <a:pt x="265" y="354"/>
                      <a:pt x="250" y="349"/>
                    </a:cubicBezTo>
                    <a:cubicBezTo>
                      <a:pt x="188" y="349"/>
                      <a:pt x="77" y="398"/>
                      <a:pt x="114" y="398"/>
                    </a:cubicBezTo>
                    <a:cubicBezTo>
                      <a:pt x="163" y="398"/>
                      <a:pt x="176" y="422"/>
                      <a:pt x="139" y="435"/>
                    </a:cubicBezTo>
                    <a:cubicBezTo>
                      <a:pt x="102" y="435"/>
                      <a:pt x="52" y="472"/>
                      <a:pt x="114" y="472"/>
                    </a:cubicBezTo>
                    <a:cubicBezTo>
                      <a:pt x="176" y="472"/>
                      <a:pt x="40" y="496"/>
                      <a:pt x="89" y="496"/>
                    </a:cubicBezTo>
                    <a:cubicBezTo>
                      <a:pt x="139" y="496"/>
                      <a:pt x="225" y="558"/>
                      <a:pt x="188" y="583"/>
                    </a:cubicBezTo>
                    <a:cubicBezTo>
                      <a:pt x="151" y="607"/>
                      <a:pt x="52" y="681"/>
                      <a:pt x="114" y="706"/>
                    </a:cubicBezTo>
                    <a:cubicBezTo>
                      <a:pt x="163" y="718"/>
                      <a:pt x="225" y="731"/>
                      <a:pt x="274" y="743"/>
                    </a:cubicBezTo>
                    <a:cubicBezTo>
                      <a:pt x="299" y="743"/>
                      <a:pt x="336" y="743"/>
                      <a:pt x="299" y="804"/>
                    </a:cubicBezTo>
                    <a:cubicBezTo>
                      <a:pt x="250" y="891"/>
                      <a:pt x="213" y="965"/>
                      <a:pt x="188" y="1051"/>
                    </a:cubicBezTo>
                    <a:cubicBezTo>
                      <a:pt x="163" y="1112"/>
                      <a:pt x="126" y="1137"/>
                      <a:pt x="77" y="1137"/>
                    </a:cubicBezTo>
                    <a:cubicBezTo>
                      <a:pt x="40" y="1137"/>
                      <a:pt x="16" y="1162"/>
                      <a:pt x="77" y="1162"/>
                    </a:cubicBezTo>
                    <a:cubicBezTo>
                      <a:pt x="151" y="1162"/>
                      <a:pt x="151" y="1174"/>
                      <a:pt x="114" y="1174"/>
                    </a:cubicBezTo>
                    <a:cubicBezTo>
                      <a:pt x="68" y="1174"/>
                      <a:pt x="1" y="1249"/>
                      <a:pt x="32" y="1249"/>
                    </a:cubicBezTo>
                    <a:cubicBezTo>
                      <a:pt x="34" y="1249"/>
                      <a:pt x="37" y="1249"/>
                      <a:pt x="40" y="1248"/>
                    </a:cubicBezTo>
                    <a:cubicBezTo>
                      <a:pt x="74" y="1240"/>
                      <a:pt x="119" y="1220"/>
                      <a:pt x="136" y="1220"/>
                    </a:cubicBezTo>
                    <a:cubicBezTo>
                      <a:pt x="144" y="1220"/>
                      <a:pt x="147" y="1224"/>
                      <a:pt x="139" y="1236"/>
                    </a:cubicBezTo>
                    <a:cubicBezTo>
                      <a:pt x="107" y="1257"/>
                      <a:pt x="84" y="1353"/>
                      <a:pt x="103" y="1353"/>
                    </a:cubicBezTo>
                    <a:cubicBezTo>
                      <a:pt x="106" y="1353"/>
                      <a:pt x="109" y="1351"/>
                      <a:pt x="114" y="1347"/>
                    </a:cubicBezTo>
                    <a:cubicBezTo>
                      <a:pt x="148" y="1329"/>
                      <a:pt x="189" y="1306"/>
                      <a:pt x="206" y="1306"/>
                    </a:cubicBezTo>
                    <a:cubicBezTo>
                      <a:pt x="213" y="1306"/>
                      <a:pt x="216" y="1311"/>
                      <a:pt x="213" y="1322"/>
                    </a:cubicBezTo>
                    <a:cubicBezTo>
                      <a:pt x="192" y="1343"/>
                      <a:pt x="206" y="1416"/>
                      <a:pt x="226" y="1416"/>
                    </a:cubicBezTo>
                    <a:cubicBezTo>
                      <a:pt x="230" y="1416"/>
                      <a:pt x="233" y="1414"/>
                      <a:pt x="237" y="1408"/>
                    </a:cubicBezTo>
                    <a:cubicBezTo>
                      <a:pt x="243" y="1396"/>
                      <a:pt x="256" y="1396"/>
                      <a:pt x="274" y="1396"/>
                    </a:cubicBezTo>
                    <a:cubicBezTo>
                      <a:pt x="293" y="1396"/>
                      <a:pt x="317" y="1396"/>
                      <a:pt x="348" y="1384"/>
                    </a:cubicBezTo>
                    <a:cubicBezTo>
                      <a:pt x="422" y="1359"/>
                      <a:pt x="595" y="1236"/>
                      <a:pt x="693" y="1199"/>
                    </a:cubicBezTo>
                    <a:cubicBezTo>
                      <a:pt x="749" y="1180"/>
                      <a:pt x="795" y="1180"/>
                      <a:pt x="835" y="1180"/>
                    </a:cubicBezTo>
                    <a:cubicBezTo>
                      <a:pt x="875" y="1180"/>
                      <a:pt x="909" y="1180"/>
                      <a:pt x="940" y="1162"/>
                    </a:cubicBezTo>
                    <a:cubicBezTo>
                      <a:pt x="1001" y="1125"/>
                      <a:pt x="1001" y="1063"/>
                      <a:pt x="1014" y="1002"/>
                    </a:cubicBezTo>
                    <a:cubicBezTo>
                      <a:pt x="1038" y="928"/>
                      <a:pt x="1100" y="891"/>
                      <a:pt x="1075" y="755"/>
                    </a:cubicBezTo>
                    <a:cubicBezTo>
                      <a:pt x="1063" y="657"/>
                      <a:pt x="1026" y="570"/>
                      <a:pt x="989" y="484"/>
                    </a:cubicBezTo>
                    <a:lnTo>
                      <a:pt x="989" y="459"/>
                    </a:lnTo>
                    <a:cubicBezTo>
                      <a:pt x="1026" y="459"/>
                      <a:pt x="1075" y="447"/>
                      <a:pt x="1100" y="422"/>
                    </a:cubicBezTo>
                    <a:cubicBezTo>
                      <a:pt x="1161" y="373"/>
                      <a:pt x="1198" y="299"/>
                      <a:pt x="1223" y="287"/>
                    </a:cubicBezTo>
                    <a:cubicBezTo>
                      <a:pt x="1260" y="262"/>
                      <a:pt x="1186" y="213"/>
                      <a:pt x="1161" y="213"/>
                    </a:cubicBezTo>
                    <a:cubicBezTo>
                      <a:pt x="1124" y="213"/>
                      <a:pt x="1137" y="213"/>
                      <a:pt x="1149" y="188"/>
                    </a:cubicBezTo>
                    <a:cubicBezTo>
                      <a:pt x="1137" y="139"/>
                      <a:pt x="1112" y="90"/>
                      <a:pt x="1087" y="41"/>
                    </a:cubicBezTo>
                    <a:cubicBezTo>
                      <a:pt x="1047" y="20"/>
                      <a:pt x="1040" y="0"/>
                      <a:pt x="10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0" name="Google Shape;2730;p55"/>
              <p:cNvSpPr/>
              <p:nvPr/>
            </p:nvSpPr>
            <p:spPr>
              <a:xfrm>
                <a:off x="3080400" y="4239175"/>
                <a:ext cx="365975" cy="316825"/>
              </a:xfrm>
              <a:custGeom>
                <a:avLst/>
                <a:gdLst/>
                <a:ahLst/>
                <a:cxnLst/>
                <a:rect l="l" t="t" r="r" b="b"/>
                <a:pathLst>
                  <a:path w="14639" h="12673" extrusionOk="0">
                    <a:moveTo>
                      <a:pt x="4177" y="6248"/>
                    </a:moveTo>
                    <a:lnTo>
                      <a:pt x="4177" y="6248"/>
                    </a:lnTo>
                    <a:cubicBezTo>
                      <a:pt x="4177" y="6255"/>
                      <a:pt x="4179" y="6262"/>
                      <a:pt x="4180" y="6262"/>
                    </a:cubicBezTo>
                    <a:cubicBezTo>
                      <a:pt x="4180" y="6262"/>
                      <a:pt x="4180" y="6258"/>
                      <a:pt x="4177" y="6248"/>
                    </a:cubicBezTo>
                    <a:close/>
                    <a:moveTo>
                      <a:pt x="9525" y="1"/>
                    </a:moveTo>
                    <a:cubicBezTo>
                      <a:pt x="9303" y="1"/>
                      <a:pt x="9081" y="13"/>
                      <a:pt x="8859" y="38"/>
                    </a:cubicBezTo>
                    <a:cubicBezTo>
                      <a:pt x="8759" y="60"/>
                      <a:pt x="8790" y="152"/>
                      <a:pt x="8751" y="152"/>
                    </a:cubicBezTo>
                    <a:cubicBezTo>
                      <a:pt x="8747" y="152"/>
                      <a:pt x="8742" y="151"/>
                      <a:pt x="8736" y="148"/>
                    </a:cubicBezTo>
                    <a:cubicBezTo>
                      <a:pt x="8681" y="138"/>
                      <a:pt x="8539" y="58"/>
                      <a:pt x="8482" y="58"/>
                    </a:cubicBezTo>
                    <a:cubicBezTo>
                      <a:pt x="8475" y="58"/>
                      <a:pt x="8469" y="60"/>
                      <a:pt x="8465" y="62"/>
                    </a:cubicBezTo>
                    <a:cubicBezTo>
                      <a:pt x="8440" y="112"/>
                      <a:pt x="8404" y="124"/>
                      <a:pt x="8354" y="124"/>
                    </a:cubicBezTo>
                    <a:cubicBezTo>
                      <a:pt x="8330" y="124"/>
                      <a:pt x="8304" y="123"/>
                      <a:pt x="8281" y="123"/>
                    </a:cubicBezTo>
                    <a:cubicBezTo>
                      <a:pt x="8225" y="123"/>
                      <a:pt x="8187" y="129"/>
                      <a:pt x="8231" y="173"/>
                    </a:cubicBezTo>
                    <a:cubicBezTo>
                      <a:pt x="8293" y="247"/>
                      <a:pt x="8736" y="321"/>
                      <a:pt x="8650" y="321"/>
                    </a:cubicBezTo>
                    <a:cubicBezTo>
                      <a:pt x="8564" y="321"/>
                      <a:pt x="8243" y="420"/>
                      <a:pt x="8157" y="420"/>
                    </a:cubicBezTo>
                    <a:cubicBezTo>
                      <a:pt x="8078" y="420"/>
                      <a:pt x="8268" y="533"/>
                      <a:pt x="8243" y="533"/>
                    </a:cubicBezTo>
                    <a:cubicBezTo>
                      <a:pt x="8241" y="533"/>
                      <a:pt x="8237" y="533"/>
                      <a:pt x="8231" y="530"/>
                    </a:cubicBezTo>
                    <a:cubicBezTo>
                      <a:pt x="8157" y="506"/>
                      <a:pt x="8095" y="469"/>
                      <a:pt x="8046" y="432"/>
                    </a:cubicBezTo>
                    <a:cubicBezTo>
                      <a:pt x="8036" y="421"/>
                      <a:pt x="8017" y="418"/>
                      <a:pt x="7995" y="418"/>
                    </a:cubicBezTo>
                    <a:cubicBezTo>
                      <a:pt x="7947" y="418"/>
                      <a:pt x="7880" y="434"/>
                      <a:pt x="7828" y="434"/>
                    </a:cubicBezTo>
                    <a:cubicBezTo>
                      <a:pt x="7818" y="434"/>
                      <a:pt x="7808" y="433"/>
                      <a:pt x="7800" y="432"/>
                    </a:cubicBezTo>
                    <a:cubicBezTo>
                      <a:pt x="7652" y="358"/>
                      <a:pt x="7492" y="296"/>
                      <a:pt x="7332" y="247"/>
                    </a:cubicBezTo>
                    <a:cubicBezTo>
                      <a:pt x="7316" y="244"/>
                      <a:pt x="7303" y="243"/>
                      <a:pt x="7292" y="243"/>
                    </a:cubicBezTo>
                    <a:cubicBezTo>
                      <a:pt x="7212" y="243"/>
                      <a:pt x="7219" y="309"/>
                      <a:pt x="7122" y="309"/>
                    </a:cubicBezTo>
                    <a:cubicBezTo>
                      <a:pt x="6999" y="309"/>
                      <a:pt x="6617" y="309"/>
                      <a:pt x="6703" y="358"/>
                    </a:cubicBezTo>
                    <a:cubicBezTo>
                      <a:pt x="6888" y="432"/>
                      <a:pt x="7085" y="493"/>
                      <a:pt x="7282" y="506"/>
                    </a:cubicBezTo>
                    <a:cubicBezTo>
                      <a:pt x="7418" y="506"/>
                      <a:pt x="7898" y="567"/>
                      <a:pt x="7923" y="641"/>
                    </a:cubicBezTo>
                    <a:cubicBezTo>
                      <a:pt x="7944" y="716"/>
                      <a:pt x="7947" y="848"/>
                      <a:pt x="7931" y="848"/>
                    </a:cubicBezTo>
                    <a:cubicBezTo>
                      <a:pt x="7929" y="848"/>
                      <a:pt x="7926" y="845"/>
                      <a:pt x="7923" y="838"/>
                    </a:cubicBezTo>
                    <a:cubicBezTo>
                      <a:pt x="7898" y="789"/>
                      <a:pt x="7935" y="703"/>
                      <a:pt x="7775" y="654"/>
                    </a:cubicBezTo>
                    <a:cubicBezTo>
                      <a:pt x="7681" y="625"/>
                      <a:pt x="7604" y="613"/>
                      <a:pt x="7559" y="613"/>
                    </a:cubicBezTo>
                    <a:cubicBezTo>
                      <a:pt x="7527" y="613"/>
                      <a:pt x="7511" y="619"/>
                      <a:pt x="7516" y="629"/>
                    </a:cubicBezTo>
                    <a:cubicBezTo>
                      <a:pt x="7516" y="650"/>
                      <a:pt x="7580" y="762"/>
                      <a:pt x="7559" y="762"/>
                    </a:cubicBezTo>
                    <a:cubicBezTo>
                      <a:pt x="7555" y="762"/>
                      <a:pt x="7550" y="759"/>
                      <a:pt x="7541" y="752"/>
                    </a:cubicBezTo>
                    <a:cubicBezTo>
                      <a:pt x="7479" y="691"/>
                      <a:pt x="7467" y="629"/>
                      <a:pt x="7369" y="592"/>
                    </a:cubicBezTo>
                    <a:cubicBezTo>
                      <a:pt x="7188" y="574"/>
                      <a:pt x="7008" y="563"/>
                      <a:pt x="6832" y="563"/>
                    </a:cubicBezTo>
                    <a:cubicBezTo>
                      <a:pt x="6768" y="563"/>
                      <a:pt x="6704" y="564"/>
                      <a:pt x="6642" y="567"/>
                    </a:cubicBezTo>
                    <a:cubicBezTo>
                      <a:pt x="6580" y="580"/>
                      <a:pt x="6937" y="789"/>
                      <a:pt x="7110" y="875"/>
                    </a:cubicBezTo>
                    <a:cubicBezTo>
                      <a:pt x="7241" y="937"/>
                      <a:pt x="7267" y="961"/>
                      <a:pt x="7248" y="961"/>
                    </a:cubicBezTo>
                    <a:cubicBezTo>
                      <a:pt x="7241" y="961"/>
                      <a:pt x="7226" y="957"/>
                      <a:pt x="7208" y="949"/>
                    </a:cubicBezTo>
                    <a:cubicBezTo>
                      <a:pt x="7141" y="937"/>
                      <a:pt x="7076" y="931"/>
                      <a:pt x="7011" y="931"/>
                    </a:cubicBezTo>
                    <a:cubicBezTo>
                      <a:pt x="6947" y="931"/>
                      <a:pt x="6882" y="937"/>
                      <a:pt x="6814" y="949"/>
                    </a:cubicBezTo>
                    <a:cubicBezTo>
                      <a:pt x="6792" y="972"/>
                      <a:pt x="6830" y="1076"/>
                      <a:pt x="6828" y="1076"/>
                    </a:cubicBezTo>
                    <a:cubicBezTo>
                      <a:pt x="6828" y="1076"/>
                      <a:pt x="6827" y="1075"/>
                      <a:pt x="6826" y="1073"/>
                    </a:cubicBezTo>
                    <a:cubicBezTo>
                      <a:pt x="6814" y="1048"/>
                      <a:pt x="6703" y="962"/>
                      <a:pt x="6715" y="937"/>
                    </a:cubicBezTo>
                    <a:cubicBezTo>
                      <a:pt x="6728" y="900"/>
                      <a:pt x="6863" y="925"/>
                      <a:pt x="6839" y="900"/>
                    </a:cubicBezTo>
                    <a:cubicBezTo>
                      <a:pt x="6765" y="814"/>
                      <a:pt x="6679" y="740"/>
                      <a:pt x="6568" y="703"/>
                    </a:cubicBezTo>
                    <a:cubicBezTo>
                      <a:pt x="6469" y="670"/>
                      <a:pt x="6310" y="643"/>
                      <a:pt x="6219" y="643"/>
                    </a:cubicBezTo>
                    <a:cubicBezTo>
                      <a:pt x="6173" y="643"/>
                      <a:pt x="6145" y="650"/>
                      <a:pt x="6149" y="666"/>
                    </a:cubicBezTo>
                    <a:cubicBezTo>
                      <a:pt x="6210" y="765"/>
                      <a:pt x="6297" y="851"/>
                      <a:pt x="6407" y="888"/>
                    </a:cubicBezTo>
                    <a:cubicBezTo>
                      <a:pt x="6580" y="949"/>
                      <a:pt x="6740" y="1036"/>
                      <a:pt x="6863" y="1171"/>
                    </a:cubicBezTo>
                    <a:cubicBezTo>
                      <a:pt x="6873" y="1219"/>
                      <a:pt x="6830" y="1289"/>
                      <a:pt x="6776" y="1289"/>
                    </a:cubicBezTo>
                    <a:cubicBezTo>
                      <a:pt x="6761" y="1289"/>
                      <a:pt x="6744" y="1283"/>
                      <a:pt x="6728" y="1270"/>
                    </a:cubicBezTo>
                    <a:cubicBezTo>
                      <a:pt x="6617" y="1196"/>
                      <a:pt x="6518" y="1122"/>
                      <a:pt x="6407" y="1060"/>
                    </a:cubicBezTo>
                    <a:cubicBezTo>
                      <a:pt x="6334" y="1036"/>
                      <a:pt x="5717" y="789"/>
                      <a:pt x="5631" y="777"/>
                    </a:cubicBezTo>
                    <a:cubicBezTo>
                      <a:pt x="5594" y="771"/>
                      <a:pt x="5511" y="765"/>
                      <a:pt x="5440" y="765"/>
                    </a:cubicBezTo>
                    <a:cubicBezTo>
                      <a:pt x="5369" y="765"/>
                      <a:pt x="5311" y="771"/>
                      <a:pt x="5323" y="789"/>
                    </a:cubicBezTo>
                    <a:cubicBezTo>
                      <a:pt x="5348" y="838"/>
                      <a:pt x="5434" y="1036"/>
                      <a:pt x="5508" y="1073"/>
                    </a:cubicBezTo>
                    <a:cubicBezTo>
                      <a:pt x="5582" y="1110"/>
                      <a:pt x="5680" y="1183"/>
                      <a:pt x="5594" y="1183"/>
                    </a:cubicBezTo>
                    <a:cubicBezTo>
                      <a:pt x="5537" y="1183"/>
                      <a:pt x="5430" y="1167"/>
                      <a:pt x="5369" y="1167"/>
                    </a:cubicBezTo>
                    <a:cubicBezTo>
                      <a:pt x="5338" y="1167"/>
                      <a:pt x="5319" y="1171"/>
                      <a:pt x="5323" y="1183"/>
                    </a:cubicBezTo>
                    <a:cubicBezTo>
                      <a:pt x="5323" y="1220"/>
                      <a:pt x="5483" y="1282"/>
                      <a:pt x="5520" y="1319"/>
                    </a:cubicBezTo>
                    <a:cubicBezTo>
                      <a:pt x="5534" y="1339"/>
                      <a:pt x="5543" y="1352"/>
                      <a:pt x="5534" y="1352"/>
                    </a:cubicBezTo>
                    <a:cubicBezTo>
                      <a:pt x="5526" y="1352"/>
                      <a:pt x="5505" y="1342"/>
                      <a:pt x="5459" y="1319"/>
                    </a:cubicBezTo>
                    <a:cubicBezTo>
                      <a:pt x="5274" y="1233"/>
                      <a:pt x="5089" y="1147"/>
                      <a:pt x="4892" y="1073"/>
                    </a:cubicBezTo>
                    <a:cubicBezTo>
                      <a:pt x="4855" y="1073"/>
                      <a:pt x="4843" y="1233"/>
                      <a:pt x="4818" y="1245"/>
                    </a:cubicBezTo>
                    <a:cubicBezTo>
                      <a:pt x="4793" y="1257"/>
                      <a:pt x="4756" y="1257"/>
                      <a:pt x="4732" y="1307"/>
                    </a:cubicBezTo>
                    <a:cubicBezTo>
                      <a:pt x="4710" y="1340"/>
                      <a:pt x="4668" y="1472"/>
                      <a:pt x="4650" y="1472"/>
                    </a:cubicBezTo>
                    <a:cubicBezTo>
                      <a:pt x="4648" y="1472"/>
                      <a:pt x="4647" y="1471"/>
                      <a:pt x="4645" y="1467"/>
                    </a:cubicBezTo>
                    <a:cubicBezTo>
                      <a:pt x="4621" y="1393"/>
                      <a:pt x="4633" y="1307"/>
                      <a:pt x="4670" y="1245"/>
                    </a:cubicBezTo>
                    <a:cubicBezTo>
                      <a:pt x="4732" y="1171"/>
                      <a:pt x="4682" y="949"/>
                      <a:pt x="4572" y="925"/>
                    </a:cubicBezTo>
                    <a:cubicBezTo>
                      <a:pt x="4522" y="906"/>
                      <a:pt x="4467" y="897"/>
                      <a:pt x="4410" y="897"/>
                    </a:cubicBezTo>
                    <a:cubicBezTo>
                      <a:pt x="4353" y="897"/>
                      <a:pt x="4294" y="906"/>
                      <a:pt x="4239" y="925"/>
                    </a:cubicBezTo>
                    <a:cubicBezTo>
                      <a:pt x="4066" y="962"/>
                      <a:pt x="3721" y="1023"/>
                      <a:pt x="3561" y="1048"/>
                    </a:cubicBezTo>
                    <a:cubicBezTo>
                      <a:pt x="3401" y="1060"/>
                      <a:pt x="3266" y="1110"/>
                      <a:pt x="3339" y="1122"/>
                    </a:cubicBezTo>
                    <a:cubicBezTo>
                      <a:pt x="3426" y="1122"/>
                      <a:pt x="3500" y="1159"/>
                      <a:pt x="3549" y="1220"/>
                    </a:cubicBezTo>
                    <a:cubicBezTo>
                      <a:pt x="3623" y="1294"/>
                      <a:pt x="3660" y="1294"/>
                      <a:pt x="3734" y="1331"/>
                    </a:cubicBezTo>
                    <a:cubicBezTo>
                      <a:pt x="3795" y="1362"/>
                      <a:pt x="3922" y="1501"/>
                      <a:pt x="3890" y="1501"/>
                    </a:cubicBezTo>
                    <a:cubicBezTo>
                      <a:pt x="3883" y="1501"/>
                      <a:pt x="3869" y="1494"/>
                      <a:pt x="3845" y="1479"/>
                    </a:cubicBezTo>
                    <a:cubicBezTo>
                      <a:pt x="3721" y="1405"/>
                      <a:pt x="3635" y="1418"/>
                      <a:pt x="3561" y="1381"/>
                    </a:cubicBezTo>
                    <a:cubicBezTo>
                      <a:pt x="3487" y="1331"/>
                      <a:pt x="3500" y="1233"/>
                      <a:pt x="3389" y="1208"/>
                    </a:cubicBezTo>
                    <a:cubicBezTo>
                      <a:pt x="3336" y="1199"/>
                      <a:pt x="3282" y="1195"/>
                      <a:pt x="3227" y="1195"/>
                    </a:cubicBezTo>
                    <a:cubicBezTo>
                      <a:pt x="3127" y="1195"/>
                      <a:pt x="3024" y="1209"/>
                      <a:pt x="2921" y="1233"/>
                    </a:cubicBezTo>
                    <a:cubicBezTo>
                      <a:pt x="2810" y="1257"/>
                      <a:pt x="2797" y="1270"/>
                      <a:pt x="2847" y="1331"/>
                    </a:cubicBezTo>
                    <a:cubicBezTo>
                      <a:pt x="2896" y="1405"/>
                      <a:pt x="2908" y="1479"/>
                      <a:pt x="2884" y="1553"/>
                    </a:cubicBezTo>
                    <a:cubicBezTo>
                      <a:pt x="2872" y="1586"/>
                      <a:pt x="2911" y="1719"/>
                      <a:pt x="2866" y="1719"/>
                    </a:cubicBezTo>
                    <a:cubicBezTo>
                      <a:pt x="2860" y="1719"/>
                      <a:pt x="2854" y="1717"/>
                      <a:pt x="2847" y="1713"/>
                    </a:cubicBezTo>
                    <a:cubicBezTo>
                      <a:pt x="2729" y="1671"/>
                      <a:pt x="2602" y="1637"/>
                      <a:pt x="2474" y="1637"/>
                    </a:cubicBezTo>
                    <a:cubicBezTo>
                      <a:pt x="2454" y="1637"/>
                      <a:pt x="2435" y="1638"/>
                      <a:pt x="2415" y="1639"/>
                    </a:cubicBezTo>
                    <a:cubicBezTo>
                      <a:pt x="2354" y="1676"/>
                      <a:pt x="2391" y="1861"/>
                      <a:pt x="2403" y="1886"/>
                    </a:cubicBezTo>
                    <a:cubicBezTo>
                      <a:pt x="2418" y="1900"/>
                      <a:pt x="2415" y="1920"/>
                      <a:pt x="2400" y="1920"/>
                    </a:cubicBezTo>
                    <a:cubicBezTo>
                      <a:pt x="2390" y="1920"/>
                      <a:pt x="2374" y="1911"/>
                      <a:pt x="2354" y="1886"/>
                    </a:cubicBezTo>
                    <a:cubicBezTo>
                      <a:pt x="2308" y="1830"/>
                      <a:pt x="2241" y="1740"/>
                      <a:pt x="2148" y="1740"/>
                    </a:cubicBezTo>
                    <a:cubicBezTo>
                      <a:pt x="2117" y="1740"/>
                      <a:pt x="2083" y="1750"/>
                      <a:pt x="2046" y="1775"/>
                    </a:cubicBezTo>
                    <a:cubicBezTo>
                      <a:pt x="1886" y="1886"/>
                      <a:pt x="1725" y="1997"/>
                      <a:pt x="1553" y="2083"/>
                    </a:cubicBezTo>
                    <a:cubicBezTo>
                      <a:pt x="1454" y="2120"/>
                      <a:pt x="1368" y="2182"/>
                      <a:pt x="1294" y="2243"/>
                    </a:cubicBezTo>
                    <a:cubicBezTo>
                      <a:pt x="1269" y="2268"/>
                      <a:pt x="1368" y="2342"/>
                      <a:pt x="1405" y="2354"/>
                    </a:cubicBezTo>
                    <a:cubicBezTo>
                      <a:pt x="1528" y="2379"/>
                      <a:pt x="1639" y="2403"/>
                      <a:pt x="1762" y="2403"/>
                    </a:cubicBezTo>
                    <a:cubicBezTo>
                      <a:pt x="1857" y="2403"/>
                      <a:pt x="2106" y="2349"/>
                      <a:pt x="2137" y="2349"/>
                    </a:cubicBezTo>
                    <a:cubicBezTo>
                      <a:pt x="2142" y="2349"/>
                      <a:pt x="2141" y="2351"/>
                      <a:pt x="2132" y="2354"/>
                    </a:cubicBezTo>
                    <a:cubicBezTo>
                      <a:pt x="2083" y="2366"/>
                      <a:pt x="1898" y="2440"/>
                      <a:pt x="1910" y="2588"/>
                    </a:cubicBezTo>
                    <a:cubicBezTo>
                      <a:pt x="1922" y="2724"/>
                      <a:pt x="2021" y="2711"/>
                      <a:pt x="1898" y="2835"/>
                    </a:cubicBezTo>
                    <a:cubicBezTo>
                      <a:pt x="1775" y="2945"/>
                      <a:pt x="1701" y="3007"/>
                      <a:pt x="1651" y="3007"/>
                    </a:cubicBezTo>
                    <a:cubicBezTo>
                      <a:pt x="1605" y="3007"/>
                      <a:pt x="1594" y="2986"/>
                      <a:pt x="1570" y="2986"/>
                    </a:cubicBezTo>
                    <a:cubicBezTo>
                      <a:pt x="1562" y="2986"/>
                      <a:pt x="1553" y="2989"/>
                      <a:pt x="1541" y="2995"/>
                    </a:cubicBezTo>
                    <a:cubicBezTo>
                      <a:pt x="1506" y="3003"/>
                      <a:pt x="1477" y="3012"/>
                      <a:pt x="1446" y="3012"/>
                    </a:cubicBezTo>
                    <a:cubicBezTo>
                      <a:pt x="1433" y="3012"/>
                      <a:pt x="1419" y="3011"/>
                      <a:pt x="1405" y="3007"/>
                    </a:cubicBezTo>
                    <a:cubicBezTo>
                      <a:pt x="1379" y="2999"/>
                      <a:pt x="1366" y="2984"/>
                      <a:pt x="1343" y="2984"/>
                    </a:cubicBezTo>
                    <a:cubicBezTo>
                      <a:pt x="1333" y="2984"/>
                      <a:pt x="1322" y="2987"/>
                      <a:pt x="1306" y="2995"/>
                    </a:cubicBezTo>
                    <a:cubicBezTo>
                      <a:pt x="1245" y="3007"/>
                      <a:pt x="1035" y="3032"/>
                      <a:pt x="998" y="3081"/>
                    </a:cubicBezTo>
                    <a:cubicBezTo>
                      <a:pt x="949" y="3143"/>
                      <a:pt x="998" y="3155"/>
                      <a:pt x="887" y="3180"/>
                    </a:cubicBezTo>
                    <a:cubicBezTo>
                      <a:pt x="797" y="3191"/>
                      <a:pt x="448" y="3306"/>
                      <a:pt x="352" y="3306"/>
                    </a:cubicBezTo>
                    <a:cubicBezTo>
                      <a:pt x="344" y="3306"/>
                      <a:pt x="337" y="3305"/>
                      <a:pt x="333" y="3303"/>
                    </a:cubicBezTo>
                    <a:cubicBezTo>
                      <a:pt x="306" y="3289"/>
                      <a:pt x="272" y="3279"/>
                      <a:pt x="244" y="3279"/>
                    </a:cubicBezTo>
                    <a:cubicBezTo>
                      <a:pt x="221" y="3279"/>
                      <a:pt x="203" y="3286"/>
                      <a:pt x="197" y="3303"/>
                    </a:cubicBezTo>
                    <a:cubicBezTo>
                      <a:pt x="185" y="3340"/>
                      <a:pt x="136" y="3389"/>
                      <a:pt x="111" y="3389"/>
                    </a:cubicBezTo>
                    <a:cubicBezTo>
                      <a:pt x="109" y="3388"/>
                      <a:pt x="107" y="3388"/>
                      <a:pt x="104" y="3388"/>
                    </a:cubicBezTo>
                    <a:cubicBezTo>
                      <a:pt x="66" y="3388"/>
                      <a:pt x="3" y="3475"/>
                      <a:pt x="37" y="3475"/>
                    </a:cubicBezTo>
                    <a:cubicBezTo>
                      <a:pt x="87" y="3488"/>
                      <a:pt x="37" y="3574"/>
                      <a:pt x="25" y="3574"/>
                    </a:cubicBezTo>
                    <a:cubicBezTo>
                      <a:pt x="0" y="3574"/>
                      <a:pt x="25" y="3611"/>
                      <a:pt x="74" y="3648"/>
                    </a:cubicBezTo>
                    <a:cubicBezTo>
                      <a:pt x="127" y="3690"/>
                      <a:pt x="144" y="3778"/>
                      <a:pt x="171" y="3778"/>
                    </a:cubicBezTo>
                    <a:cubicBezTo>
                      <a:pt x="175" y="3778"/>
                      <a:pt x="180" y="3776"/>
                      <a:pt x="185" y="3771"/>
                    </a:cubicBezTo>
                    <a:cubicBezTo>
                      <a:pt x="202" y="3754"/>
                      <a:pt x="225" y="3720"/>
                      <a:pt x="257" y="3720"/>
                    </a:cubicBezTo>
                    <a:cubicBezTo>
                      <a:pt x="272" y="3720"/>
                      <a:pt x="289" y="3727"/>
                      <a:pt x="308" y="3746"/>
                    </a:cubicBezTo>
                    <a:cubicBezTo>
                      <a:pt x="354" y="3792"/>
                      <a:pt x="413" y="3817"/>
                      <a:pt x="471" y="3817"/>
                    </a:cubicBezTo>
                    <a:cubicBezTo>
                      <a:pt x="491" y="3817"/>
                      <a:pt x="511" y="3814"/>
                      <a:pt x="530" y="3808"/>
                    </a:cubicBezTo>
                    <a:cubicBezTo>
                      <a:pt x="593" y="3790"/>
                      <a:pt x="656" y="3752"/>
                      <a:pt x="666" y="3752"/>
                    </a:cubicBezTo>
                    <a:cubicBezTo>
                      <a:pt x="670" y="3752"/>
                      <a:pt x="667" y="3758"/>
                      <a:pt x="653" y="3771"/>
                    </a:cubicBezTo>
                    <a:cubicBezTo>
                      <a:pt x="604" y="3820"/>
                      <a:pt x="616" y="3845"/>
                      <a:pt x="690" y="3919"/>
                    </a:cubicBezTo>
                    <a:cubicBezTo>
                      <a:pt x="761" y="3980"/>
                      <a:pt x="882" y="4024"/>
                      <a:pt x="944" y="4024"/>
                    </a:cubicBezTo>
                    <a:cubicBezTo>
                      <a:pt x="957" y="4024"/>
                      <a:pt x="967" y="4022"/>
                      <a:pt x="974" y="4017"/>
                    </a:cubicBezTo>
                    <a:cubicBezTo>
                      <a:pt x="995" y="3996"/>
                      <a:pt x="1007" y="3939"/>
                      <a:pt x="1049" y="3939"/>
                    </a:cubicBezTo>
                    <a:cubicBezTo>
                      <a:pt x="1056" y="3939"/>
                      <a:pt x="1064" y="3940"/>
                      <a:pt x="1072" y="3943"/>
                    </a:cubicBezTo>
                    <a:cubicBezTo>
                      <a:pt x="1128" y="3962"/>
                      <a:pt x="1183" y="3971"/>
                      <a:pt x="1239" y="3971"/>
                    </a:cubicBezTo>
                    <a:cubicBezTo>
                      <a:pt x="1294" y="3971"/>
                      <a:pt x="1350" y="3962"/>
                      <a:pt x="1405" y="3943"/>
                    </a:cubicBezTo>
                    <a:cubicBezTo>
                      <a:pt x="1432" y="3917"/>
                      <a:pt x="1446" y="3871"/>
                      <a:pt x="1479" y="3871"/>
                    </a:cubicBezTo>
                    <a:cubicBezTo>
                      <a:pt x="1492" y="3871"/>
                      <a:pt x="1508" y="3877"/>
                      <a:pt x="1528" y="3894"/>
                    </a:cubicBezTo>
                    <a:cubicBezTo>
                      <a:pt x="1602" y="3956"/>
                      <a:pt x="1688" y="3993"/>
                      <a:pt x="1614" y="4030"/>
                    </a:cubicBezTo>
                    <a:cubicBezTo>
                      <a:pt x="1596" y="4044"/>
                      <a:pt x="1545" y="4048"/>
                      <a:pt x="1481" y="4048"/>
                    </a:cubicBezTo>
                    <a:cubicBezTo>
                      <a:pt x="1412" y="4048"/>
                      <a:pt x="1329" y="4044"/>
                      <a:pt x="1253" y="4044"/>
                    </a:cubicBezTo>
                    <a:cubicBezTo>
                      <a:pt x="1159" y="4044"/>
                      <a:pt x="1076" y="4050"/>
                      <a:pt x="1048" y="4079"/>
                    </a:cubicBezTo>
                    <a:cubicBezTo>
                      <a:pt x="974" y="4141"/>
                      <a:pt x="1331" y="4178"/>
                      <a:pt x="1417" y="4178"/>
                    </a:cubicBezTo>
                    <a:cubicBezTo>
                      <a:pt x="1356" y="4183"/>
                      <a:pt x="1297" y="4186"/>
                      <a:pt x="1239" y="4186"/>
                    </a:cubicBezTo>
                    <a:cubicBezTo>
                      <a:pt x="1157" y="4186"/>
                      <a:pt x="1078" y="4180"/>
                      <a:pt x="998" y="4165"/>
                    </a:cubicBezTo>
                    <a:cubicBezTo>
                      <a:pt x="924" y="4141"/>
                      <a:pt x="851" y="4128"/>
                      <a:pt x="777" y="4128"/>
                    </a:cubicBezTo>
                    <a:cubicBezTo>
                      <a:pt x="703" y="4128"/>
                      <a:pt x="629" y="4141"/>
                      <a:pt x="555" y="4165"/>
                    </a:cubicBezTo>
                    <a:cubicBezTo>
                      <a:pt x="493" y="4190"/>
                      <a:pt x="370" y="4264"/>
                      <a:pt x="481" y="4313"/>
                    </a:cubicBezTo>
                    <a:cubicBezTo>
                      <a:pt x="551" y="4352"/>
                      <a:pt x="592" y="4376"/>
                      <a:pt x="631" y="4376"/>
                    </a:cubicBezTo>
                    <a:cubicBezTo>
                      <a:pt x="653" y="4376"/>
                      <a:pt x="676" y="4368"/>
                      <a:pt x="703" y="4350"/>
                    </a:cubicBezTo>
                    <a:cubicBezTo>
                      <a:pt x="726" y="4327"/>
                      <a:pt x="742" y="4318"/>
                      <a:pt x="751" y="4318"/>
                    </a:cubicBezTo>
                    <a:cubicBezTo>
                      <a:pt x="767" y="4318"/>
                      <a:pt x="763" y="4344"/>
                      <a:pt x="740" y="4375"/>
                    </a:cubicBezTo>
                    <a:cubicBezTo>
                      <a:pt x="715" y="4412"/>
                      <a:pt x="826" y="4461"/>
                      <a:pt x="912" y="4461"/>
                    </a:cubicBezTo>
                    <a:cubicBezTo>
                      <a:pt x="945" y="4465"/>
                      <a:pt x="974" y="4466"/>
                      <a:pt x="1002" y="4466"/>
                    </a:cubicBezTo>
                    <a:cubicBezTo>
                      <a:pt x="1059" y="4466"/>
                      <a:pt x="1113" y="4461"/>
                      <a:pt x="1196" y="4461"/>
                    </a:cubicBezTo>
                    <a:cubicBezTo>
                      <a:pt x="1294" y="4461"/>
                      <a:pt x="1196" y="4486"/>
                      <a:pt x="1122" y="4510"/>
                    </a:cubicBezTo>
                    <a:cubicBezTo>
                      <a:pt x="1035" y="4535"/>
                      <a:pt x="912" y="4523"/>
                      <a:pt x="900" y="4597"/>
                    </a:cubicBezTo>
                    <a:cubicBezTo>
                      <a:pt x="875" y="4670"/>
                      <a:pt x="912" y="4670"/>
                      <a:pt x="1023" y="4732"/>
                    </a:cubicBezTo>
                    <a:cubicBezTo>
                      <a:pt x="1171" y="4806"/>
                      <a:pt x="1331" y="4855"/>
                      <a:pt x="1504" y="4880"/>
                    </a:cubicBezTo>
                    <a:cubicBezTo>
                      <a:pt x="1491" y="4855"/>
                      <a:pt x="1368" y="4757"/>
                      <a:pt x="1417" y="4744"/>
                    </a:cubicBezTo>
                    <a:cubicBezTo>
                      <a:pt x="1423" y="4743"/>
                      <a:pt x="1428" y="4743"/>
                      <a:pt x="1434" y="4743"/>
                    </a:cubicBezTo>
                    <a:cubicBezTo>
                      <a:pt x="1474" y="4743"/>
                      <a:pt x="1498" y="4775"/>
                      <a:pt x="1530" y="4775"/>
                    </a:cubicBezTo>
                    <a:cubicBezTo>
                      <a:pt x="1537" y="4775"/>
                      <a:pt x="1544" y="4773"/>
                      <a:pt x="1553" y="4769"/>
                    </a:cubicBezTo>
                    <a:cubicBezTo>
                      <a:pt x="1581" y="4750"/>
                      <a:pt x="1668" y="4651"/>
                      <a:pt x="1718" y="4651"/>
                    </a:cubicBezTo>
                    <a:cubicBezTo>
                      <a:pt x="1733" y="4651"/>
                      <a:pt x="1744" y="4660"/>
                      <a:pt x="1750" y="4683"/>
                    </a:cubicBezTo>
                    <a:cubicBezTo>
                      <a:pt x="1784" y="4773"/>
                      <a:pt x="1714" y="4832"/>
                      <a:pt x="1750" y="4832"/>
                    </a:cubicBezTo>
                    <a:cubicBezTo>
                      <a:pt x="1753" y="4832"/>
                      <a:pt x="1757" y="4832"/>
                      <a:pt x="1762" y="4831"/>
                    </a:cubicBezTo>
                    <a:cubicBezTo>
                      <a:pt x="1849" y="4806"/>
                      <a:pt x="1922" y="4781"/>
                      <a:pt x="1996" y="4732"/>
                    </a:cubicBezTo>
                    <a:cubicBezTo>
                      <a:pt x="2043" y="4701"/>
                      <a:pt x="2060" y="4675"/>
                      <a:pt x="2076" y="4675"/>
                    </a:cubicBezTo>
                    <a:cubicBezTo>
                      <a:pt x="2085" y="4675"/>
                      <a:pt x="2093" y="4684"/>
                      <a:pt x="2107" y="4707"/>
                    </a:cubicBezTo>
                    <a:cubicBezTo>
                      <a:pt x="2135" y="4735"/>
                      <a:pt x="2151" y="4751"/>
                      <a:pt x="2168" y="4751"/>
                    </a:cubicBezTo>
                    <a:cubicBezTo>
                      <a:pt x="2182" y="4751"/>
                      <a:pt x="2197" y="4741"/>
                      <a:pt x="2218" y="4720"/>
                    </a:cubicBezTo>
                    <a:cubicBezTo>
                      <a:pt x="2269" y="4689"/>
                      <a:pt x="2244" y="4667"/>
                      <a:pt x="2303" y="4667"/>
                    </a:cubicBezTo>
                    <a:cubicBezTo>
                      <a:pt x="2315" y="4667"/>
                      <a:pt x="2332" y="4668"/>
                      <a:pt x="2354" y="4670"/>
                    </a:cubicBezTo>
                    <a:cubicBezTo>
                      <a:pt x="2477" y="4683"/>
                      <a:pt x="2600" y="4720"/>
                      <a:pt x="2723" y="4757"/>
                    </a:cubicBezTo>
                    <a:cubicBezTo>
                      <a:pt x="2797" y="4781"/>
                      <a:pt x="3044" y="4806"/>
                      <a:pt x="3142" y="4892"/>
                    </a:cubicBezTo>
                    <a:cubicBezTo>
                      <a:pt x="3180" y="4922"/>
                      <a:pt x="3195" y="4930"/>
                      <a:pt x="3202" y="4930"/>
                    </a:cubicBezTo>
                    <a:cubicBezTo>
                      <a:pt x="3210" y="4930"/>
                      <a:pt x="3208" y="4920"/>
                      <a:pt x="3218" y="4920"/>
                    </a:cubicBezTo>
                    <a:cubicBezTo>
                      <a:pt x="3226" y="4920"/>
                      <a:pt x="3239" y="4925"/>
                      <a:pt x="3266" y="4942"/>
                    </a:cubicBezTo>
                    <a:cubicBezTo>
                      <a:pt x="3376" y="4991"/>
                      <a:pt x="3463" y="4991"/>
                      <a:pt x="3512" y="5052"/>
                    </a:cubicBezTo>
                    <a:cubicBezTo>
                      <a:pt x="3561" y="5126"/>
                      <a:pt x="3500" y="5188"/>
                      <a:pt x="3500" y="5213"/>
                    </a:cubicBezTo>
                    <a:cubicBezTo>
                      <a:pt x="3537" y="5274"/>
                      <a:pt x="3586" y="5323"/>
                      <a:pt x="3647" y="5360"/>
                    </a:cubicBezTo>
                    <a:cubicBezTo>
                      <a:pt x="3697" y="5410"/>
                      <a:pt x="3808" y="5385"/>
                      <a:pt x="3832" y="5447"/>
                    </a:cubicBezTo>
                    <a:cubicBezTo>
                      <a:pt x="3869" y="5508"/>
                      <a:pt x="3919" y="5582"/>
                      <a:pt x="3968" y="5632"/>
                    </a:cubicBezTo>
                    <a:cubicBezTo>
                      <a:pt x="4005" y="5668"/>
                      <a:pt x="3992" y="5804"/>
                      <a:pt x="4029" y="5878"/>
                    </a:cubicBezTo>
                    <a:cubicBezTo>
                      <a:pt x="4079" y="5964"/>
                      <a:pt x="4153" y="6075"/>
                      <a:pt x="4128" y="6124"/>
                    </a:cubicBezTo>
                    <a:cubicBezTo>
                      <a:pt x="4091" y="6186"/>
                      <a:pt x="4153" y="6211"/>
                      <a:pt x="4177" y="6248"/>
                    </a:cubicBezTo>
                    <a:lnTo>
                      <a:pt x="4177" y="6248"/>
                    </a:lnTo>
                    <a:cubicBezTo>
                      <a:pt x="4177" y="6240"/>
                      <a:pt x="4179" y="6233"/>
                      <a:pt x="4187" y="6233"/>
                    </a:cubicBezTo>
                    <a:cubicBezTo>
                      <a:pt x="4193" y="6233"/>
                      <a:pt x="4201" y="6237"/>
                      <a:pt x="4214" y="6248"/>
                    </a:cubicBezTo>
                    <a:cubicBezTo>
                      <a:pt x="4264" y="6285"/>
                      <a:pt x="4313" y="6309"/>
                      <a:pt x="4288" y="6334"/>
                    </a:cubicBezTo>
                    <a:cubicBezTo>
                      <a:pt x="4264" y="6346"/>
                      <a:pt x="4202" y="6408"/>
                      <a:pt x="4214" y="6432"/>
                    </a:cubicBezTo>
                    <a:cubicBezTo>
                      <a:pt x="4225" y="6465"/>
                      <a:pt x="4207" y="6508"/>
                      <a:pt x="4220" y="6508"/>
                    </a:cubicBezTo>
                    <a:cubicBezTo>
                      <a:pt x="4222" y="6508"/>
                      <a:pt x="4224" y="6508"/>
                      <a:pt x="4227" y="6506"/>
                    </a:cubicBezTo>
                    <a:cubicBezTo>
                      <a:pt x="4246" y="6497"/>
                      <a:pt x="4280" y="6458"/>
                      <a:pt x="4311" y="6458"/>
                    </a:cubicBezTo>
                    <a:cubicBezTo>
                      <a:pt x="4320" y="6458"/>
                      <a:pt x="4329" y="6461"/>
                      <a:pt x="4337" y="6469"/>
                    </a:cubicBezTo>
                    <a:cubicBezTo>
                      <a:pt x="4387" y="6543"/>
                      <a:pt x="4399" y="6630"/>
                      <a:pt x="4374" y="6716"/>
                    </a:cubicBezTo>
                    <a:cubicBezTo>
                      <a:pt x="4337" y="6728"/>
                      <a:pt x="4362" y="6728"/>
                      <a:pt x="4424" y="6753"/>
                    </a:cubicBezTo>
                    <a:cubicBezTo>
                      <a:pt x="4498" y="6777"/>
                      <a:pt x="4461" y="6790"/>
                      <a:pt x="4411" y="6802"/>
                    </a:cubicBezTo>
                    <a:cubicBezTo>
                      <a:pt x="4358" y="6813"/>
                      <a:pt x="4379" y="6908"/>
                      <a:pt x="4353" y="6908"/>
                    </a:cubicBezTo>
                    <a:cubicBezTo>
                      <a:pt x="4349" y="6908"/>
                      <a:pt x="4344" y="6905"/>
                      <a:pt x="4337" y="6901"/>
                    </a:cubicBezTo>
                    <a:cubicBezTo>
                      <a:pt x="4288" y="6876"/>
                      <a:pt x="4288" y="6851"/>
                      <a:pt x="4300" y="6839"/>
                    </a:cubicBezTo>
                    <a:cubicBezTo>
                      <a:pt x="4325" y="6814"/>
                      <a:pt x="4337" y="6814"/>
                      <a:pt x="4300" y="6802"/>
                    </a:cubicBezTo>
                    <a:cubicBezTo>
                      <a:pt x="4290" y="6792"/>
                      <a:pt x="4269" y="6788"/>
                      <a:pt x="4249" y="6788"/>
                    </a:cubicBezTo>
                    <a:cubicBezTo>
                      <a:pt x="4223" y="6788"/>
                      <a:pt x="4200" y="6795"/>
                      <a:pt x="4214" y="6802"/>
                    </a:cubicBezTo>
                    <a:cubicBezTo>
                      <a:pt x="4251" y="6814"/>
                      <a:pt x="4288" y="6851"/>
                      <a:pt x="4264" y="6851"/>
                    </a:cubicBezTo>
                    <a:cubicBezTo>
                      <a:pt x="4227" y="6851"/>
                      <a:pt x="4165" y="6901"/>
                      <a:pt x="4190" y="6913"/>
                    </a:cubicBezTo>
                    <a:cubicBezTo>
                      <a:pt x="4202" y="6938"/>
                      <a:pt x="4313" y="6975"/>
                      <a:pt x="4288" y="6999"/>
                    </a:cubicBezTo>
                    <a:cubicBezTo>
                      <a:pt x="4264" y="7024"/>
                      <a:pt x="4239" y="7073"/>
                      <a:pt x="4300" y="7085"/>
                    </a:cubicBezTo>
                    <a:cubicBezTo>
                      <a:pt x="4350" y="7073"/>
                      <a:pt x="4387" y="7061"/>
                      <a:pt x="4424" y="7024"/>
                    </a:cubicBezTo>
                    <a:lnTo>
                      <a:pt x="4424" y="7024"/>
                    </a:lnTo>
                    <a:cubicBezTo>
                      <a:pt x="4387" y="7061"/>
                      <a:pt x="4362" y="7110"/>
                      <a:pt x="4313" y="7110"/>
                    </a:cubicBezTo>
                    <a:cubicBezTo>
                      <a:pt x="4276" y="7110"/>
                      <a:pt x="4239" y="7089"/>
                      <a:pt x="4218" y="7089"/>
                    </a:cubicBezTo>
                    <a:cubicBezTo>
                      <a:pt x="4210" y="7089"/>
                      <a:pt x="4205" y="7092"/>
                      <a:pt x="4202" y="7098"/>
                    </a:cubicBezTo>
                    <a:cubicBezTo>
                      <a:pt x="4190" y="7122"/>
                      <a:pt x="4227" y="7147"/>
                      <a:pt x="4202" y="7159"/>
                    </a:cubicBezTo>
                    <a:cubicBezTo>
                      <a:pt x="4177" y="7172"/>
                      <a:pt x="4116" y="7196"/>
                      <a:pt x="4140" y="7209"/>
                    </a:cubicBezTo>
                    <a:cubicBezTo>
                      <a:pt x="4177" y="7221"/>
                      <a:pt x="4214" y="7258"/>
                      <a:pt x="4227" y="7295"/>
                    </a:cubicBezTo>
                    <a:cubicBezTo>
                      <a:pt x="4234" y="7316"/>
                      <a:pt x="4245" y="7330"/>
                      <a:pt x="4256" y="7330"/>
                    </a:cubicBezTo>
                    <a:cubicBezTo>
                      <a:pt x="4263" y="7330"/>
                      <a:pt x="4271" y="7323"/>
                      <a:pt x="4276" y="7307"/>
                    </a:cubicBezTo>
                    <a:cubicBezTo>
                      <a:pt x="4280" y="7298"/>
                      <a:pt x="4291" y="7294"/>
                      <a:pt x="4304" y="7294"/>
                    </a:cubicBezTo>
                    <a:cubicBezTo>
                      <a:pt x="4329" y="7294"/>
                      <a:pt x="4363" y="7308"/>
                      <a:pt x="4387" y="7332"/>
                    </a:cubicBezTo>
                    <a:cubicBezTo>
                      <a:pt x="4414" y="7343"/>
                      <a:pt x="4442" y="7349"/>
                      <a:pt x="4469" y="7349"/>
                    </a:cubicBezTo>
                    <a:cubicBezTo>
                      <a:pt x="4501" y="7349"/>
                      <a:pt x="4532" y="7340"/>
                      <a:pt x="4559" y="7320"/>
                    </a:cubicBezTo>
                    <a:cubicBezTo>
                      <a:pt x="4584" y="7295"/>
                      <a:pt x="4559" y="7209"/>
                      <a:pt x="4621" y="7172"/>
                    </a:cubicBezTo>
                    <a:cubicBezTo>
                      <a:pt x="4670" y="7147"/>
                      <a:pt x="4769" y="7159"/>
                      <a:pt x="4707" y="7061"/>
                    </a:cubicBezTo>
                    <a:cubicBezTo>
                      <a:pt x="4658" y="7012"/>
                      <a:pt x="4633" y="6938"/>
                      <a:pt x="4633" y="6851"/>
                    </a:cubicBezTo>
                    <a:cubicBezTo>
                      <a:pt x="4633" y="6840"/>
                      <a:pt x="4634" y="6836"/>
                      <a:pt x="4635" y="6836"/>
                    </a:cubicBezTo>
                    <a:cubicBezTo>
                      <a:pt x="4642" y="6836"/>
                      <a:pt x="4660" y="6932"/>
                      <a:pt x="4670" y="6962"/>
                    </a:cubicBezTo>
                    <a:cubicBezTo>
                      <a:pt x="4695" y="6999"/>
                      <a:pt x="4707" y="7073"/>
                      <a:pt x="4744" y="7085"/>
                    </a:cubicBezTo>
                    <a:cubicBezTo>
                      <a:pt x="4761" y="7091"/>
                      <a:pt x="4781" y="7099"/>
                      <a:pt x="4800" y="7099"/>
                    </a:cubicBezTo>
                    <a:cubicBezTo>
                      <a:pt x="4821" y="7099"/>
                      <a:pt x="4842" y="7088"/>
                      <a:pt x="4855" y="7048"/>
                    </a:cubicBezTo>
                    <a:cubicBezTo>
                      <a:pt x="4861" y="7033"/>
                      <a:pt x="4866" y="7027"/>
                      <a:pt x="4868" y="7027"/>
                    </a:cubicBezTo>
                    <a:cubicBezTo>
                      <a:pt x="4877" y="7027"/>
                      <a:pt x="4867" y="7082"/>
                      <a:pt x="4830" y="7110"/>
                    </a:cubicBezTo>
                    <a:cubicBezTo>
                      <a:pt x="4793" y="7147"/>
                      <a:pt x="4806" y="7209"/>
                      <a:pt x="4756" y="7233"/>
                    </a:cubicBezTo>
                    <a:cubicBezTo>
                      <a:pt x="4732" y="7252"/>
                      <a:pt x="4738" y="7261"/>
                      <a:pt x="4753" y="7261"/>
                    </a:cubicBezTo>
                    <a:cubicBezTo>
                      <a:pt x="4769" y="7261"/>
                      <a:pt x="4793" y="7252"/>
                      <a:pt x="4806" y="7233"/>
                    </a:cubicBezTo>
                    <a:cubicBezTo>
                      <a:pt x="4842" y="7215"/>
                      <a:pt x="4891" y="7204"/>
                      <a:pt x="4939" y="7204"/>
                    </a:cubicBezTo>
                    <a:cubicBezTo>
                      <a:pt x="4957" y="7204"/>
                      <a:pt x="4974" y="7205"/>
                      <a:pt x="4990" y="7209"/>
                    </a:cubicBezTo>
                    <a:cubicBezTo>
                      <a:pt x="4994" y="7209"/>
                      <a:pt x="4998" y="7210"/>
                      <a:pt x="5002" y="7210"/>
                    </a:cubicBezTo>
                    <a:cubicBezTo>
                      <a:pt x="5051" y="7210"/>
                      <a:pt x="5121" y="7158"/>
                      <a:pt x="5138" y="7158"/>
                    </a:cubicBezTo>
                    <a:cubicBezTo>
                      <a:pt x="5143" y="7158"/>
                      <a:pt x="5143" y="7162"/>
                      <a:pt x="5138" y="7172"/>
                    </a:cubicBezTo>
                    <a:cubicBezTo>
                      <a:pt x="5114" y="7221"/>
                      <a:pt x="5151" y="7233"/>
                      <a:pt x="5064" y="7233"/>
                    </a:cubicBezTo>
                    <a:cubicBezTo>
                      <a:pt x="5015" y="7233"/>
                      <a:pt x="4954" y="7246"/>
                      <a:pt x="4917" y="7283"/>
                    </a:cubicBezTo>
                    <a:cubicBezTo>
                      <a:pt x="4878" y="7302"/>
                      <a:pt x="4832" y="7343"/>
                      <a:pt x="4890" y="7343"/>
                    </a:cubicBezTo>
                    <a:cubicBezTo>
                      <a:pt x="4906" y="7343"/>
                      <a:pt x="4930" y="7340"/>
                      <a:pt x="4966" y="7332"/>
                    </a:cubicBezTo>
                    <a:cubicBezTo>
                      <a:pt x="5072" y="7317"/>
                      <a:pt x="5174" y="7306"/>
                      <a:pt x="5213" y="7306"/>
                    </a:cubicBezTo>
                    <a:cubicBezTo>
                      <a:pt x="5238" y="7306"/>
                      <a:pt x="5238" y="7310"/>
                      <a:pt x="5200" y="7320"/>
                    </a:cubicBezTo>
                    <a:cubicBezTo>
                      <a:pt x="5114" y="7332"/>
                      <a:pt x="4954" y="7344"/>
                      <a:pt x="4990" y="7381"/>
                    </a:cubicBezTo>
                    <a:cubicBezTo>
                      <a:pt x="5015" y="7406"/>
                      <a:pt x="5052" y="7406"/>
                      <a:pt x="5077" y="7430"/>
                    </a:cubicBezTo>
                    <a:cubicBezTo>
                      <a:pt x="5089" y="7455"/>
                      <a:pt x="5089" y="7480"/>
                      <a:pt x="5114" y="7517"/>
                    </a:cubicBezTo>
                    <a:cubicBezTo>
                      <a:pt x="5126" y="7541"/>
                      <a:pt x="5126" y="7578"/>
                      <a:pt x="5101" y="7591"/>
                    </a:cubicBezTo>
                    <a:cubicBezTo>
                      <a:pt x="5082" y="7591"/>
                      <a:pt x="5070" y="7622"/>
                      <a:pt x="5085" y="7622"/>
                    </a:cubicBezTo>
                    <a:cubicBezTo>
                      <a:pt x="5089" y="7622"/>
                      <a:pt x="5094" y="7620"/>
                      <a:pt x="5101" y="7615"/>
                    </a:cubicBezTo>
                    <a:cubicBezTo>
                      <a:pt x="5126" y="7591"/>
                      <a:pt x="5175" y="7578"/>
                      <a:pt x="5212" y="7578"/>
                    </a:cubicBezTo>
                    <a:cubicBezTo>
                      <a:pt x="5274" y="7578"/>
                      <a:pt x="5262" y="7591"/>
                      <a:pt x="5274" y="7640"/>
                    </a:cubicBezTo>
                    <a:cubicBezTo>
                      <a:pt x="5286" y="7677"/>
                      <a:pt x="5385" y="7825"/>
                      <a:pt x="5348" y="7837"/>
                    </a:cubicBezTo>
                    <a:cubicBezTo>
                      <a:pt x="5329" y="7849"/>
                      <a:pt x="5308" y="7856"/>
                      <a:pt x="5286" y="7856"/>
                    </a:cubicBezTo>
                    <a:cubicBezTo>
                      <a:pt x="5265" y="7856"/>
                      <a:pt x="5243" y="7849"/>
                      <a:pt x="5225" y="7837"/>
                    </a:cubicBezTo>
                    <a:cubicBezTo>
                      <a:pt x="5126" y="7775"/>
                      <a:pt x="5027" y="7726"/>
                      <a:pt x="4917" y="7689"/>
                    </a:cubicBezTo>
                    <a:cubicBezTo>
                      <a:pt x="4793" y="7665"/>
                      <a:pt x="4682" y="7640"/>
                      <a:pt x="4559" y="7640"/>
                    </a:cubicBezTo>
                    <a:cubicBezTo>
                      <a:pt x="4498" y="7652"/>
                      <a:pt x="4436" y="7665"/>
                      <a:pt x="4547" y="7763"/>
                    </a:cubicBezTo>
                    <a:cubicBezTo>
                      <a:pt x="4658" y="7849"/>
                      <a:pt x="4744" y="7825"/>
                      <a:pt x="4830" y="7874"/>
                    </a:cubicBezTo>
                    <a:cubicBezTo>
                      <a:pt x="4917" y="7936"/>
                      <a:pt x="4966" y="8034"/>
                      <a:pt x="5040" y="8034"/>
                    </a:cubicBezTo>
                    <a:cubicBezTo>
                      <a:pt x="5089" y="8034"/>
                      <a:pt x="5171" y="8012"/>
                      <a:pt x="5231" y="8012"/>
                    </a:cubicBezTo>
                    <a:cubicBezTo>
                      <a:pt x="5262" y="8012"/>
                      <a:pt x="5286" y="8018"/>
                      <a:pt x="5299" y="8034"/>
                    </a:cubicBezTo>
                    <a:cubicBezTo>
                      <a:pt x="5335" y="8059"/>
                      <a:pt x="5385" y="8059"/>
                      <a:pt x="5422" y="8059"/>
                    </a:cubicBezTo>
                    <a:cubicBezTo>
                      <a:pt x="5459" y="8059"/>
                      <a:pt x="5459" y="8170"/>
                      <a:pt x="5422" y="8182"/>
                    </a:cubicBezTo>
                    <a:cubicBezTo>
                      <a:pt x="5372" y="8194"/>
                      <a:pt x="5360" y="8207"/>
                      <a:pt x="5385" y="8244"/>
                    </a:cubicBezTo>
                    <a:cubicBezTo>
                      <a:pt x="5422" y="8281"/>
                      <a:pt x="5471" y="8318"/>
                      <a:pt x="5397" y="8318"/>
                    </a:cubicBezTo>
                    <a:cubicBezTo>
                      <a:pt x="5348" y="8330"/>
                      <a:pt x="5311" y="8379"/>
                      <a:pt x="5323" y="8428"/>
                    </a:cubicBezTo>
                    <a:cubicBezTo>
                      <a:pt x="5323" y="8452"/>
                      <a:pt x="5318" y="8460"/>
                      <a:pt x="5327" y="8460"/>
                    </a:cubicBezTo>
                    <a:cubicBezTo>
                      <a:pt x="5332" y="8460"/>
                      <a:pt x="5342" y="8458"/>
                      <a:pt x="5360" y="8453"/>
                    </a:cubicBezTo>
                    <a:cubicBezTo>
                      <a:pt x="5422" y="8453"/>
                      <a:pt x="5446" y="8490"/>
                      <a:pt x="5385" y="8502"/>
                    </a:cubicBezTo>
                    <a:cubicBezTo>
                      <a:pt x="5357" y="8502"/>
                      <a:pt x="5332" y="8498"/>
                      <a:pt x="5313" y="8498"/>
                    </a:cubicBezTo>
                    <a:cubicBezTo>
                      <a:pt x="5289" y="8498"/>
                      <a:pt x="5274" y="8505"/>
                      <a:pt x="5274" y="8539"/>
                    </a:cubicBezTo>
                    <a:cubicBezTo>
                      <a:pt x="5274" y="8604"/>
                      <a:pt x="5226" y="8679"/>
                      <a:pt x="5240" y="8679"/>
                    </a:cubicBezTo>
                    <a:cubicBezTo>
                      <a:pt x="5242" y="8679"/>
                      <a:pt x="5245" y="8678"/>
                      <a:pt x="5249" y="8675"/>
                    </a:cubicBezTo>
                    <a:cubicBezTo>
                      <a:pt x="5266" y="8664"/>
                      <a:pt x="5290" y="8658"/>
                      <a:pt x="5308" y="8658"/>
                    </a:cubicBezTo>
                    <a:cubicBezTo>
                      <a:pt x="5330" y="8658"/>
                      <a:pt x="5344" y="8667"/>
                      <a:pt x="5323" y="8687"/>
                    </a:cubicBezTo>
                    <a:cubicBezTo>
                      <a:pt x="5286" y="8724"/>
                      <a:pt x="5262" y="8786"/>
                      <a:pt x="5212" y="8786"/>
                    </a:cubicBezTo>
                    <a:cubicBezTo>
                      <a:pt x="5138" y="8786"/>
                      <a:pt x="5064" y="8773"/>
                      <a:pt x="5003" y="8737"/>
                    </a:cubicBezTo>
                    <a:cubicBezTo>
                      <a:pt x="5000" y="8736"/>
                      <a:pt x="4998" y="8736"/>
                      <a:pt x="4995" y="8736"/>
                    </a:cubicBezTo>
                    <a:cubicBezTo>
                      <a:pt x="4950" y="8736"/>
                      <a:pt x="4915" y="8835"/>
                      <a:pt x="4880" y="8835"/>
                    </a:cubicBezTo>
                    <a:cubicBezTo>
                      <a:pt x="4850" y="8835"/>
                      <a:pt x="4829" y="8822"/>
                      <a:pt x="4820" y="8822"/>
                    </a:cubicBezTo>
                    <a:cubicBezTo>
                      <a:pt x="4814" y="8822"/>
                      <a:pt x="4813" y="8828"/>
                      <a:pt x="4818" y="8847"/>
                    </a:cubicBezTo>
                    <a:cubicBezTo>
                      <a:pt x="4830" y="8884"/>
                      <a:pt x="4867" y="8872"/>
                      <a:pt x="4892" y="8909"/>
                    </a:cubicBezTo>
                    <a:cubicBezTo>
                      <a:pt x="4901" y="8937"/>
                      <a:pt x="4959" y="8971"/>
                      <a:pt x="4982" y="8971"/>
                    </a:cubicBezTo>
                    <a:cubicBezTo>
                      <a:pt x="4990" y="8971"/>
                      <a:pt x="4994" y="8968"/>
                      <a:pt x="4990" y="8958"/>
                    </a:cubicBezTo>
                    <a:cubicBezTo>
                      <a:pt x="4983" y="8935"/>
                      <a:pt x="4970" y="8926"/>
                      <a:pt x="4980" y="8926"/>
                    </a:cubicBezTo>
                    <a:cubicBezTo>
                      <a:pt x="4987" y="8926"/>
                      <a:pt x="5000" y="8929"/>
                      <a:pt x="5027" y="8934"/>
                    </a:cubicBezTo>
                    <a:cubicBezTo>
                      <a:pt x="5055" y="8939"/>
                      <a:pt x="5073" y="8945"/>
                      <a:pt x="5088" y="8945"/>
                    </a:cubicBezTo>
                    <a:cubicBezTo>
                      <a:pt x="5107" y="8945"/>
                      <a:pt x="5123" y="8936"/>
                      <a:pt x="5151" y="8909"/>
                    </a:cubicBezTo>
                    <a:cubicBezTo>
                      <a:pt x="5181" y="8879"/>
                      <a:pt x="5220" y="8857"/>
                      <a:pt x="5260" y="8857"/>
                    </a:cubicBezTo>
                    <a:cubicBezTo>
                      <a:pt x="5269" y="8857"/>
                      <a:pt x="5277" y="8858"/>
                      <a:pt x="5286" y="8860"/>
                    </a:cubicBezTo>
                    <a:cubicBezTo>
                      <a:pt x="5323" y="8860"/>
                      <a:pt x="5360" y="8872"/>
                      <a:pt x="5299" y="8872"/>
                    </a:cubicBezTo>
                    <a:cubicBezTo>
                      <a:pt x="5237" y="8884"/>
                      <a:pt x="5188" y="8934"/>
                      <a:pt x="5237" y="8934"/>
                    </a:cubicBezTo>
                    <a:cubicBezTo>
                      <a:pt x="5286" y="8946"/>
                      <a:pt x="5323" y="8983"/>
                      <a:pt x="5286" y="8995"/>
                    </a:cubicBezTo>
                    <a:cubicBezTo>
                      <a:pt x="5249" y="9008"/>
                      <a:pt x="5323" y="9008"/>
                      <a:pt x="5372" y="9020"/>
                    </a:cubicBezTo>
                    <a:cubicBezTo>
                      <a:pt x="5409" y="9032"/>
                      <a:pt x="5570" y="9069"/>
                      <a:pt x="5483" y="9069"/>
                    </a:cubicBezTo>
                    <a:cubicBezTo>
                      <a:pt x="5449" y="9063"/>
                      <a:pt x="5420" y="9055"/>
                      <a:pt x="5408" y="9055"/>
                    </a:cubicBezTo>
                    <a:cubicBezTo>
                      <a:pt x="5393" y="9055"/>
                      <a:pt x="5400" y="9066"/>
                      <a:pt x="5446" y="9106"/>
                    </a:cubicBezTo>
                    <a:cubicBezTo>
                      <a:pt x="5513" y="9163"/>
                      <a:pt x="5573" y="9221"/>
                      <a:pt x="5556" y="9221"/>
                    </a:cubicBezTo>
                    <a:cubicBezTo>
                      <a:pt x="5551" y="9221"/>
                      <a:pt x="5540" y="9216"/>
                      <a:pt x="5520" y="9205"/>
                    </a:cubicBezTo>
                    <a:cubicBezTo>
                      <a:pt x="5459" y="9155"/>
                      <a:pt x="5385" y="9106"/>
                      <a:pt x="5335" y="9045"/>
                    </a:cubicBezTo>
                    <a:cubicBezTo>
                      <a:pt x="5299" y="9020"/>
                      <a:pt x="5249" y="9008"/>
                      <a:pt x="5212" y="9008"/>
                    </a:cubicBezTo>
                    <a:lnTo>
                      <a:pt x="5040" y="9008"/>
                    </a:lnTo>
                    <a:cubicBezTo>
                      <a:pt x="5031" y="9009"/>
                      <a:pt x="5023" y="9010"/>
                      <a:pt x="5015" y="9010"/>
                    </a:cubicBezTo>
                    <a:cubicBezTo>
                      <a:pt x="4970" y="9010"/>
                      <a:pt x="4945" y="8983"/>
                      <a:pt x="4892" y="8983"/>
                    </a:cubicBezTo>
                    <a:cubicBezTo>
                      <a:pt x="4818" y="8983"/>
                      <a:pt x="4818" y="9057"/>
                      <a:pt x="4793" y="9094"/>
                    </a:cubicBezTo>
                    <a:cubicBezTo>
                      <a:pt x="4769" y="9118"/>
                      <a:pt x="4695" y="9131"/>
                      <a:pt x="4682" y="9168"/>
                    </a:cubicBezTo>
                    <a:cubicBezTo>
                      <a:pt x="4682" y="9201"/>
                      <a:pt x="4662" y="9256"/>
                      <a:pt x="4696" y="9256"/>
                    </a:cubicBezTo>
                    <a:cubicBezTo>
                      <a:pt x="4699" y="9256"/>
                      <a:pt x="4703" y="9255"/>
                      <a:pt x="4707" y="9254"/>
                    </a:cubicBezTo>
                    <a:cubicBezTo>
                      <a:pt x="4781" y="9217"/>
                      <a:pt x="4855" y="9168"/>
                      <a:pt x="4929" y="9118"/>
                    </a:cubicBezTo>
                    <a:cubicBezTo>
                      <a:pt x="4949" y="9098"/>
                      <a:pt x="4970" y="9035"/>
                      <a:pt x="4976" y="9035"/>
                    </a:cubicBezTo>
                    <a:cubicBezTo>
                      <a:pt x="4977" y="9035"/>
                      <a:pt x="4978" y="9038"/>
                      <a:pt x="4978" y="9045"/>
                    </a:cubicBezTo>
                    <a:cubicBezTo>
                      <a:pt x="4978" y="9082"/>
                      <a:pt x="4978" y="9094"/>
                      <a:pt x="5015" y="9094"/>
                    </a:cubicBezTo>
                    <a:cubicBezTo>
                      <a:pt x="5034" y="9094"/>
                      <a:pt x="5049" y="9088"/>
                      <a:pt x="5061" y="9088"/>
                    </a:cubicBezTo>
                    <a:cubicBezTo>
                      <a:pt x="5074" y="9088"/>
                      <a:pt x="5083" y="9094"/>
                      <a:pt x="5089" y="9118"/>
                    </a:cubicBezTo>
                    <a:cubicBezTo>
                      <a:pt x="5098" y="9146"/>
                      <a:pt x="5135" y="9181"/>
                      <a:pt x="5153" y="9181"/>
                    </a:cubicBezTo>
                    <a:cubicBezTo>
                      <a:pt x="5159" y="9181"/>
                      <a:pt x="5163" y="9177"/>
                      <a:pt x="5163" y="9168"/>
                    </a:cubicBezTo>
                    <a:cubicBezTo>
                      <a:pt x="5174" y="9146"/>
                      <a:pt x="5156" y="9104"/>
                      <a:pt x="5186" y="9104"/>
                    </a:cubicBezTo>
                    <a:cubicBezTo>
                      <a:pt x="5190" y="9104"/>
                      <a:pt x="5195" y="9105"/>
                      <a:pt x="5200" y="9106"/>
                    </a:cubicBezTo>
                    <a:cubicBezTo>
                      <a:pt x="5237" y="9106"/>
                      <a:pt x="5212" y="9118"/>
                      <a:pt x="5249" y="9155"/>
                    </a:cubicBezTo>
                    <a:cubicBezTo>
                      <a:pt x="5272" y="9171"/>
                      <a:pt x="5286" y="9181"/>
                      <a:pt x="5298" y="9181"/>
                    </a:cubicBezTo>
                    <a:cubicBezTo>
                      <a:pt x="5306" y="9181"/>
                      <a:pt x="5314" y="9177"/>
                      <a:pt x="5323" y="9168"/>
                    </a:cubicBezTo>
                    <a:cubicBezTo>
                      <a:pt x="5329" y="9158"/>
                      <a:pt x="5337" y="9154"/>
                      <a:pt x="5344" y="9154"/>
                    </a:cubicBezTo>
                    <a:cubicBezTo>
                      <a:pt x="5367" y="9154"/>
                      <a:pt x="5394" y="9186"/>
                      <a:pt x="5422" y="9205"/>
                    </a:cubicBezTo>
                    <a:cubicBezTo>
                      <a:pt x="5443" y="9219"/>
                      <a:pt x="5452" y="9225"/>
                      <a:pt x="5446" y="9225"/>
                    </a:cubicBezTo>
                    <a:cubicBezTo>
                      <a:pt x="5442" y="9225"/>
                      <a:pt x="5430" y="9222"/>
                      <a:pt x="5409" y="9217"/>
                    </a:cubicBezTo>
                    <a:cubicBezTo>
                      <a:pt x="5360" y="9217"/>
                      <a:pt x="5385" y="9254"/>
                      <a:pt x="5422" y="9254"/>
                    </a:cubicBezTo>
                    <a:cubicBezTo>
                      <a:pt x="5451" y="9254"/>
                      <a:pt x="5505" y="9286"/>
                      <a:pt x="5480" y="9286"/>
                    </a:cubicBezTo>
                    <a:cubicBezTo>
                      <a:pt x="5474" y="9286"/>
                      <a:pt x="5464" y="9284"/>
                      <a:pt x="5446" y="9279"/>
                    </a:cubicBezTo>
                    <a:cubicBezTo>
                      <a:pt x="5372" y="9266"/>
                      <a:pt x="5323" y="9266"/>
                      <a:pt x="5299" y="9242"/>
                    </a:cubicBezTo>
                    <a:cubicBezTo>
                      <a:pt x="5275" y="9226"/>
                      <a:pt x="5251" y="9194"/>
                      <a:pt x="5233" y="9194"/>
                    </a:cubicBezTo>
                    <a:cubicBezTo>
                      <a:pt x="5224" y="9194"/>
                      <a:pt x="5217" y="9203"/>
                      <a:pt x="5212" y="9229"/>
                    </a:cubicBezTo>
                    <a:cubicBezTo>
                      <a:pt x="5212" y="9258"/>
                      <a:pt x="5207" y="9268"/>
                      <a:pt x="5201" y="9268"/>
                    </a:cubicBezTo>
                    <a:cubicBezTo>
                      <a:pt x="5195" y="9268"/>
                      <a:pt x="5188" y="9255"/>
                      <a:pt x="5188" y="9242"/>
                    </a:cubicBezTo>
                    <a:cubicBezTo>
                      <a:pt x="5188" y="9227"/>
                      <a:pt x="5183" y="9221"/>
                      <a:pt x="5172" y="9221"/>
                    </a:cubicBezTo>
                    <a:cubicBezTo>
                      <a:pt x="5165" y="9221"/>
                      <a:pt x="5154" y="9224"/>
                      <a:pt x="5138" y="9229"/>
                    </a:cubicBezTo>
                    <a:cubicBezTo>
                      <a:pt x="5136" y="9231"/>
                      <a:pt x="5133" y="9231"/>
                      <a:pt x="5131" y="9231"/>
                    </a:cubicBezTo>
                    <a:cubicBezTo>
                      <a:pt x="5111" y="9231"/>
                      <a:pt x="5096" y="9192"/>
                      <a:pt x="5052" y="9192"/>
                    </a:cubicBezTo>
                    <a:cubicBezTo>
                      <a:pt x="5019" y="9192"/>
                      <a:pt x="4970" y="9176"/>
                      <a:pt x="4930" y="9176"/>
                    </a:cubicBezTo>
                    <a:cubicBezTo>
                      <a:pt x="4910" y="9176"/>
                      <a:pt x="4892" y="9180"/>
                      <a:pt x="4880" y="9192"/>
                    </a:cubicBezTo>
                    <a:cubicBezTo>
                      <a:pt x="4830" y="9229"/>
                      <a:pt x="4633" y="9291"/>
                      <a:pt x="4633" y="9328"/>
                    </a:cubicBezTo>
                    <a:cubicBezTo>
                      <a:pt x="4633" y="9359"/>
                      <a:pt x="4616" y="9408"/>
                      <a:pt x="4640" y="9408"/>
                    </a:cubicBezTo>
                    <a:cubicBezTo>
                      <a:pt x="4644" y="9408"/>
                      <a:pt x="4650" y="9406"/>
                      <a:pt x="4658" y="9402"/>
                    </a:cubicBezTo>
                    <a:cubicBezTo>
                      <a:pt x="4695" y="9377"/>
                      <a:pt x="4867" y="9390"/>
                      <a:pt x="4917" y="9365"/>
                    </a:cubicBezTo>
                    <a:cubicBezTo>
                      <a:pt x="4954" y="9353"/>
                      <a:pt x="4994" y="9346"/>
                      <a:pt x="5034" y="9346"/>
                    </a:cubicBezTo>
                    <a:cubicBezTo>
                      <a:pt x="5074" y="9346"/>
                      <a:pt x="5114" y="9353"/>
                      <a:pt x="5151" y="9365"/>
                    </a:cubicBezTo>
                    <a:cubicBezTo>
                      <a:pt x="5184" y="9387"/>
                      <a:pt x="5218" y="9440"/>
                      <a:pt x="5280" y="9440"/>
                    </a:cubicBezTo>
                    <a:cubicBezTo>
                      <a:pt x="5286" y="9440"/>
                      <a:pt x="5292" y="9440"/>
                      <a:pt x="5299" y="9439"/>
                    </a:cubicBezTo>
                    <a:cubicBezTo>
                      <a:pt x="5311" y="9437"/>
                      <a:pt x="5321" y="9436"/>
                      <a:pt x="5330" y="9436"/>
                    </a:cubicBezTo>
                    <a:cubicBezTo>
                      <a:pt x="5380" y="9436"/>
                      <a:pt x="5364" y="9463"/>
                      <a:pt x="5311" y="9463"/>
                    </a:cubicBezTo>
                    <a:cubicBezTo>
                      <a:pt x="5262" y="9463"/>
                      <a:pt x="5200" y="9451"/>
                      <a:pt x="5163" y="9402"/>
                    </a:cubicBezTo>
                    <a:cubicBezTo>
                      <a:pt x="5115" y="9378"/>
                      <a:pt x="5062" y="9364"/>
                      <a:pt x="5011" y="9364"/>
                    </a:cubicBezTo>
                    <a:cubicBezTo>
                      <a:pt x="4983" y="9364"/>
                      <a:pt x="4955" y="9368"/>
                      <a:pt x="4929" y="9377"/>
                    </a:cubicBezTo>
                    <a:cubicBezTo>
                      <a:pt x="4830" y="9390"/>
                      <a:pt x="4744" y="9414"/>
                      <a:pt x="4658" y="9451"/>
                    </a:cubicBezTo>
                    <a:cubicBezTo>
                      <a:pt x="4621" y="9488"/>
                      <a:pt x="4658" y="9550"/>
                      <a:pt x="4719" y="9550"/>
                    </a:cubicBezTo>
                    <a:cubicBezTo>
                      <a:pt x="4793" y="9550"/>
                      <a:pt x="4867" y="9550"/>
                      <a:pt x="4941" y="9562"/>
                    </a:cubicBezTo>
                    <a:cubicBezTo>
                      <a:pt x="4892" y="9562"/>
                      <a:pt x="4892" y="9599"/>
                      <a:pt x="4867" y="9624"/>
                    </a:cubicBezTo>
                    <a:cubicBezTo>
                      <a:pt x="4843" y="9648"/>
                      <a:pt x="4756" y="9661"/>
                      <a:pt x="4732" y="9685"/>
                    </a:cubicBezTo>
                    <a:cubicBezTo>
                      <a:pt x="4695" y="9698"/>
                      <a:pt x="4695" y="9735"/>
                      <a:pt x="4781" y="9735"/>
                    </a:cubicBezTo>
                    <a:cubicBezTo>
                      <a:pt x="4867" y="9735"/>
                      <a:pt x="4904" y="9759"/>
                      <a:pt x="4830" y="9759"/>
                    </a:cubicBezTo>
                    <a:cubicBezTo>
                      <a:pt x="4812" y="9759"/>
                      <a:pt x="4791" y="9758"/>
                      <a:pt x="4770" y="9758"/>
                    </a:cubicBezTo>
                    <a:cubicBezTo>
                      <a:pt x="4709" y="9758"/>
                      <a:pt x="4649" y="9765"/>
                      <a:pt x="4658" y="9821"/>
                    </a:cubicBezTo>
                    <a:cubicBezTo>
                      <a:pt x="4658" y="9898"/>
                      <a:pt x="4678" y="9946"/>
                      <a:pt x="4717" y="9946"/>
                    </a:cubicBezTo>
                    <a:cubicBezTo>
                      <a:pt x="4722" y="9946"/>
                      <a:pt x="4727" y="9945"/>
                      <a:pt x="4732" y="9944"/>
                    </a:cubicBezTo>
                    <a:cubicBezTo>
                      <a:pt x="4781" y="9919"/>
                      <a:pt x="4978" y="9747"/>
                      <a:pt x="5089" y="9661"/>
                    </a:cubicBezTo>
                    <a:cubicBezTo>
                      <a:pt x="5163" y="9587"/>
                      <a:pt x="5262" y="9537"/>
                      <a:pt x="5372" y="9525"/>
                    </a:cubicBezTo>
                    <a:cubicBezTo>
                      <a:pt x="5471" y="9525"/>
                      <a:pt x="5545" y="9550"/>
                      <a:pt x="5422" y="9550"/>
                    </a:cubicBezTo>
                    <a:cubicBezTo>
                      <a:pt x="5311" y="9550"/>
                      <a:pt x="5262" y="9587"/>
                      <a:pt x="5360" y="9587"/>
                    </a:cubicBezTo>
                    <a:cubicBezTo>
                      <a:pt x="5471" y="9587"/>
                      <a:pt x="5520" y="9611"/>
                      <a:pt x="5372" y="9611"/>
                    </a:cubicBezTo>
                    <a:cubicBezTo>
                      <a:pt x="5237" y="9611"/>
                      <a:pt x="4855" y="9858"/>
                      <a:pt x="4769" y="9969"/>
                    </a:cubicBezTo>
                    <a:cubicBezTo>
                      <a:pt x="4733" y="10015"/>
                      <a:pt x="4735" y="10029"/>
                      <a:pt x="4755" y="10029"/>
                    </a:cubicBezTo>
                    <a:cubicBezTo>
                      <a:pt x="4782" y="10029"/>
                      <a:pt x="4844" y="10001"/>
                      <a:pt x="4880" y="9993"/>
                    </a:cubicBezTo>
                    <a:cubicBezTo>
                      <a:pt x="4932" y="9993"/>
                      <a:pt x="5067" y="9966"/>
                      <a:pt x="5073" y="9966"/>
                    </a:cubicBezTo>
                    <a:cubicBezTo>
                      <a:pt x="5074" y="9966"/>
                      <a:pt x="5071" y="9967"/>
                      <a:pt x="5064" y="9969"/>
                    </a:cubicBezTo>
                    <a:cubicBezTo>
                      <a:pt x="5027" y="9993"/>
                      <a:pt x="4990" y="10018"/>
                      <a:pt x="4941" y="10030"/>
                    </a:cubicBezTo>
                    <a:cubicBezTo>
                      <a:pt x="4892" y="10043"/>
                      <a:pt x="4843" y="10018"/>
                      <a:pt x="4855" y="10080"/>
                    </a:cubicBezTo>
                    <a:cubicBezTo>
                      <a:pt x="4876" y="10122"/>
                      <a:pt x="4925" y="10237"/>
                      <a:pt x="4954" y="10237"/>
                    </a:cubicBezTo>
                    <a:cubicBezTo>
                      <a:pt x="4958" y="10237"/>
                      <a:pt x="4962" y="10234"/>
                      <a:pt x="4966" y="10227"/>
                    </a:cubicBezTo>
                    <a:cubicBezTo>
                      <a:pt x="5003" y="10190"/>
                      <a:pt x="5089" y="10092"/>
                      <a:pt x="5126" y="10080"/>
                    </a:cubicBezTo>
                    <a:cubicBezTo>
                      <a:pt x="5200" y="10080"/>
                      <a:pt x="5262" y="10080"/>
                      <a:pt x="5335" y="10092"/>
                    </a:cubicBezTo>
                    <a:lnTo>
                      <a:pt x="5126" y="10092"/>
                    </a:lnTo>
                    <a:cubicBezTo>
                      <a:pt x="5101" y="10092"/>
                      <a:pt x="4978" y="10203"/>
                      <a:pt x="4978" y="10240"/>
                    </a:cubicBezTo>
                    <a:cubicBezTo>
                      <a:pt x="4978" y="10277"/>
                      <a:pt x="4978" y="10252"/>
                      <a:pt x="4990" y="10301"/>
                    </a:cubicBezTo>
                    <a:cubicBezTo>
                      <a:pt x="5003" y="10363"/>
                      <a:pt x="5003" y="10449"/>
                      <a:pt x="5027" y="10486"/>
                    </a:cubicBezTo>
                    <a:cubicBezTo>
                      <a:pt x="5033" y="10509"/>
                      <a:pt x="5047" y="10519"/>
                      <a:pt x="5062" y="10519"/>
                    </a:cubicBezTo>
                    <a:cubicBezTo>
                      <a:pt x="5080" y="10519"/>
                      <a:pt x="5101" y="10506"/>
                      <a:pt x="5114" y="10486"/>
                    </a:cubicBezTo>
                    <a:cubicBezTo>
                      <a:pt x="5122" y="10477"/>
                      <a:pt x="5128" y="10473"/>
                      <a:pt x="5131" y="10473"/>
                    </a:cubicBezTo>
                    <a:cubicBezTo>
                      <a:pt x="5135" y="10473"/>
                      <a:pt x="5130" y="10487"/>
                      <a:pt x="5114" y="10511"/>
                    </a:cubicBezTo>
                    <a:cubicBezTo>
                      <a:pt x="5091" y="10545"/>
                      <a:pt x="5038" y="10763"/>
                      <a:pt x="5066" y="10763"/>
                    </a:cubicBezTo>
                    <a:cubicBezTo>
                      <a:pt x="5069" y="10763"/>
                      <a:pt x="5072" y="10761"/>
                      <a:pt x="5077" y="10757"/>
                    </a:cubicBezTo>
                    <a:cubicBezTo>
                      <a:pt x="5114" y="10720"/>
                      <a:pt x="5188" y="10597"/>
                      <a:pt x="5237" y="10572"/>
                    </a:cubicBezTo>
                    <a:cubicBezTo>
                      <a:pt x="5248" y="10570"/>
                      <a:pt x="5254" y="10568"/>
                      <a:pt x="5257" y="10568"/>
                    </a:cubicBezTo>
                    <a:cubicBezTo>
                      <a:pt x="5267" y="10568"/>
                      <a:pt x="5240" y="10586"/>
                      <a:pt x="5249" y="10634"/>
                    </a:cubicBezTo>
                    <a:cubicBezTo>
                      <a:pt x="5259" y="10683"/>
                      <a:pt x="5269" y="10747"/>
                      <a:pt x="5291" y="10747"/>
                    </a:cubicBezTo>
                    <a:cubicBezTo>
                      <a:pt x="5297" y="10747"/>
                      <a:pt x="5303" y="10743"/>
                      <a:pt x="5311" y="10733"/>
                    </a:cubicBezTo>
                    <a:cubicBezTo>
                      <a:pt x="5335" y="10671"/>
                      <a:pt x="5372" y="10696"/>
                      <a:pt x="5372" y="10659"/>
                    </a:cubicBezTo>
                    <a:cubicBezTo>
                      <a:pt x="5372" y="10622"/>
                      <a:pt x="5434" y="10609"/>
                      <a:pt x="5360" y="10498"/>
                    </a:cubicBezTo>
                    <a:cubicBezTo>
                      <a:pt x="5306" y="10437"/>
                      <a:pt x="5277" y="10390"/>
                      <a:pt x="5283" y="10390"/>
                    </a:cubicBezTo>
                    <a:cubicBezTo>
                      <a:pt x="5286" y="10390"/>
                      <a:pt x="5303" y="10407"/>
                      <a:pt x="5335" y="10449"/>
                    </a:cubicBezTo>
                    <a:cubicBezTo>
                      <a:pt x="5392" y="10534"/>
                      <a:pt x="5412" y="10590"/>
                      <a:pt x="5430" y="10590"/>
                    </a:cubicBezTo>
                    <a:cubicBezTo>
                      <a:pt x="5435" y="10590"/>
                      <a:pt x="5441" y="10584"/>
                      <a:pt x="5446" y="10572"/>
                    </a:cubicBezTo>
                    <a:cubicBezTo>
                      <a:pt x="5471" y="10540"/>
                      <a:pt x="5490" y="10523"/>
                      <a:pt x="5497" y="10523"/>
                    </a:cubicBezTo>
                    <a:cubicBezTo>
                      <a:pt x="5500" y="10523"/>
                      <a:pt x="5500" y="10527"/>
                      <a:pt x="5496" y="10535"/>
                    </a:cubicBezTo>
                    <a:cubicBezTo>
                      <a:pt x="5484" y="10547"/>
                      <a:pt x="5586" y="10713"/>
                      <a:pt x="5585" y="10713"/>
                    </a:cubicBezTo>
                    <a:cubicBezTo>
                      <a:pt x="5585" y="10713"/>
                      <a:pt x="5584" y="10711"/>
                      <a:pt x="5582" y="10708"/>
                    </a:cubicBezTo>
                    <a:cubicBezTo>
                      <a:pt x="5545" y="10683"/>
                      <a:pt x="5545" y="10671"/>
                      <a:pt x="5508" y="10646"/>
                    </a:cubicBezTo>
                    <a:cubicBezTo>
                      <a:pt x="5500" y="10639"/>
                      <a:pt x="5492" y="10634"/>
                      <a:pt x="5485" y="10634"/>
                    </a:cubicBezTo>
                    <a:cubicBezTo>
                      <a:pt x="5470" y="10634"/>
                      <a:pt x="5459" y="10654"/>
                      <a:pt x="5459" y="10696"/>
                    </a:cubicBezTo>
                    <a:cubicBezTo>
                      <a:pt x="5459" y="10757"/>
                      <a:pt x="5520" y="10880"/>
                      <a:pt x="5496" y="10930"/>
                    </a:cubicBezTo>
                    <a:cubicBezTo>
                      <a:pt x="5485" y="10946"/>
                      <a:pt x="5479" y="10955"/>
                      <a:pt x="5475" y="10955"/>
                    </a:cubicBezTo>
                    <a:cubicBezTo>
                      <a:pt x="5471" y="10955"/>
                      <a:pt x="5471" y="10940"/>
                      <a:pt x="5471" y="10905"/>
                    </a:cubicBezTo>
                    <a:cubicBezTo>
                      <a:pt x="5471" y="10847"/>
                      <a:pt x="5482" y="10768"/>
                      <a:pt x="5433" y="10768"/>
                    </a:cubicBezTo>
                    <a:cubicBezTo>
                      <a:pt x="5429" y="10768"/>
                      <a:pt x="5426" y="10769"/>
                      <a:pt x="5422" y="10770"/>
                    </a:cubicBezTo>
                    <a:cubicBezTo>
                      <a:pt x="5385" y="10794"/>
                      <a:pt x="5348" y="10806"/>
                      <a:pt x="5323" y="10831"/>
                    </a:cubicBezTo>
                    <a:cubicBezTo>
                      <a:pt x="5274" y="10856"/>
                      <a:pt x="5212" y="10991"/>
                      <a:pt x="5200" y="11028"/>
                    </a:cubicBezTo>
                    <a:cubicBezTo>
                      <a:pt x="5200" y="11052"/>
                      <a:pt x="5236" y="11066"/>
                      <a:pt x="5271" y="11066"/>
                    </a:cubicBezTo>
                    <a:cubicBezTo>
                      <a:pt x="5291" y="11066"/>
                      <a:pt x="5310" y="11062"/>
                      <a:pt x="5323" y="11053"/>
                    </a:cubicBezTo>
                    <a:cubicBezTo>
                      <a:pt x="5325" y="11052"/>
                      <a:pt x="5327" y="11052"/>
                      <a:pt x="5329" y="11052"/>
                    </a:cubicBezTo>
                    <a:cubicBezTo>
                      <a:pt x="5365" y="11052"/>
                      <a:pt x="5286" y="11178"/>
                      <a:pt x="5286" y="11213"/>
                    </a:cubicBezTo>
                    <a:cubicBezTo>
                      <a:pt x="5288" y="11218"/>
                      <a:pt x="5290" y="11220"/>
                      <a:pt x="5293" y="11220"/>
                    </a:cubicBezTo>
                    <a:cubicBezTo>
                      <a:pt x="5308" y="11220"/>
                      <a:pt x="5337" y="11172"/>
                      <a:pt x="5361" y="11172"/>
                    </a:cubicBezTo>
                    <a:cubicBezTo>
                      <a:pt x="5370" y="11172"/>
                      <a:pt x="5379" y="11179"/>
                      <a:pt x="5385" y="11201"/>
                    </a:cubicBezTo>
                    <a:cubicBezTo>
                      <a:pt x="5422" y="11275"/>
                      <a:pt x="5385" y="11324"/>
                      <a:pt x="5434" y="11349"/>
                    </a:cubicBezTo>
                    <a:cubicBezTo>
                      <a:pt x="5483" y="11373"/>
                      <a:pt x="5533" y="11386"/>
                      <a:pt x="5508" y="11447"/>
                    </a:cubicBezTo>
                    <a:cubicBezTo>
                      <a:pt x="5483" y="11496"/>
                      <a:pt x="5409" y="11546"/>
                      <a:pt x="5496" y="11595"/>
                    </a:cubicBezTo>
                    <a:cubicBezTo>
                      <a:pt x="5557" y="11644"/>
                      <a:pt x="5607" y="11706"/>
                      <a:pt x="5656" y="11768"/>
                    </a:cubicBezTo>
                    <a:cubicBezTo>
                      <a:pt x="5668" y="11787"/>
                      <a:pt x="5682" y="11795"/>
                      <a:pt x="5697" y="11795"/>
                    </a:cubicBezTo>
                    <a:cubicBezTo>
                      <a:pt x="5727" y="11795"/>
                      <a:pt x="5758" y="11764"/>
                      <a:pt x="5767" y="11755"/>
                    </a:cubicBezTo>
                    <a:cubicBezTo>
                      <a:pt x="5772" y="11745"/>
                      <a:pt x="5775" y="11736"/>
                      <a:pt x="5778" y="11736"/>
                    </a:cubicBezTo>
                    <a:cubicBezTo>
                      <a:pt x="5781" y="11736"/>
                      <a:pt x="5784" y="11750"/>
                      <a:pt x="5791" y="11792"/>
                    </a:cubicBezTo>
                    <a:cubicBezTo>
                      <a:pt x="5779" y="11841"/>
                      <a:pt x="5779" y="11903"/>
                      <a:pt x="5791" y="11965"/>
                    </a:cubicBezTo>
                    <a:cubicBezTo>
                      <a:pt x="5791" y="12003"/>
                      <a:pt x="5822" y="12050"/>
                      <a:pt x="5841" y="12050"/>
                    </a:cubicBezTo>
                    <a:cubicBezTo>
                      <a:pt x="5846" y="12050"/>
                      <a:pt x="5850" y="12047"/>
                      <a:pt x="5853" y="12039"/>
                    </a:cubicBezTo>
                    <a:cubicBezTo>
                      <a:pt x="5863" y="12024"/>
                      <a:pt x="5869" y="12017"/>
                      <a:pt x="5875" y="12017"/>
                    </a:cubicBezTo>
                    <a:cubicBezTo>
                      <a:pt x="5885" y="12017"/>
                      <a:pt x="5897" y="12033"/>
                      <a:pt x="5927" y="12063"/>
                    </a:cubicBezTo>
                    <a:cubicBezTo>
                      <a:pt x="5989" y="12137"/>
                      <a:pt x="6062" y="12199"/>
                      <a:pt x="6136" y="12236"/>
                    </a:cubicBezTo>
                    <a:cubicBezTo>
                      <a:pt x="6163" y="12245"/>
                      <a:pt x="6187" y="12249"/>
                      <a:pt x="6211" y="12249"/>
                    </a:cubicBezTo>
                    <a:cubicBezTo>
                      <a:pt x="6254" y="12249"/>
                      <a:pt x="6294" y="12235"/>
                      <a:pt x="6334" y="12211"/>
                    </a:cubicBezTo>
                    <a:cubicBezTo>
                      <a:pt x="6339" y="12207"/>
                      <a:pt x="6346" y="12206"/>
                      <a:pt x="6354" y="12206"/>
                    </a:cubicBezTo>
                    <a:cubicBezTo>
                      <a:pt x="6385" y="12206"/>
                      <a:pt x="6430" y="12228"/>
                      <a:pt x="6462" y="12228"/>
                    </a:cubicBezTo>
                    <a:cubicBezTo>
                      <a:pt x="6476" y="12228"/>
                      <a:pt x="6487" y="12224"/>
                      <a:pt x="6494" y="12211"/>
                    </a:cubicBezTo>
                    <a:cubicBezTo>
                      <a:pt x="6506" y="12186"/>
                      <a:pt x="6512" y="12171"/>
                      <a:pt x="6515" y="12171"/>
                    </a:cubicBezTo>
                    <a:cubicBezTo>
                      <a:pt x="6518" y="12171"/>
                      <a:pt x="6518" y="12186"/>
                      <a:pt x="6518" y="12223"/>
                    </a:cubicBezTo>
                    <a:cubicBezTo>
                      <a:pt x="6518" y="12286"/>
                      <a:pt x="6505" y="12355"/>
                      <a:pt x="6512" y="12355"/>
                    </a:cubicBezTo>
                    <a:cubicBezTo>
                      <a:pt x="6515" y="12355"/>
                      <a:pt x="6521" y="12346"/>
                      <a:pt x="6531" y="12322"/>
                    </a:cubicBezTo>
                    <a:cubicBezTo>
                      <a:pt x="6560" y="12253"/>
                      <a:pt x="6621" y="12153"/>
                      <a:pt x="6632" y="12153"/>
                    </a:cubicBezTo>
                    <a:cubicBezTo>
                      <a:pt x="6635" y="12153"/>
                      <a:pt x="6634" y="12159"/>
                      <a:pt x="6629" y="12174"/>
                    </a:cubicBezTo>
                    <a:cubicBezTo>
                      <a:pt x="6592" y="12236"/>
                      <a:pt x="6605" y="12273"/>
                      <a:pt x="6642" y="12273"/>
                    </a:cubicBezTo>
                    <a:lnTo>
                      <a:pt x="6654" y="12273"/>
                    </a:lnTo>
                    <a:cubicBezTo>
                      <a:pt x="6642" y="12273"/>
                      <a:pt x="6629" y="12285"/>
                      <a:pt x="6617" y="12297"/>
                    </a:cubicBezTo>
                    <a:cubicBezTo>
                      <a:pt x="6586" y="12328"/>
                      <a:pt x="6563" y="12377"/>
                      <a:pt x="6594" y="12377"/>
                    </a:cubicBezTo>
                    <a:cubicBezTo>
                      <a:pt x="6599" y="12377"/>
                      <a:pt x="6607" y="12375"/>
                      <a:pt x="6617" y="12371"/>
                    </a:cubicBezTo>
                    <a:cubicBezTo>
                      <a:pt x="6636" y="12365"/>
                      <a:pt x="6651" y="12362"/>
                      <a:pt x="6663" y="12362"/>
                    </a:cubicBezTo>
                    <a:cubicBezTo>
                      <a:pt x="6696" y="12362"/>
                      <a:pt x="6700" y="12387"/>
                      <a:pt x="6691" y="12433"/>
                    </a:cubicBezTo>
                    <a:cubicBezTo>
                      <a:pt x="6679" y="12462"/>
                      <a:pt x="6679" y="12475"/>
                      <a:pt x="6686" y="12475"/>
                    </a:cubicBezTo>
                    <a:cubicBezTo>
                      <a:pt x="6695" y="12475"/>
                      <a:pt x="6714" y="12459"/>
                      <a:pt x="6740" y="12433"/>
                    </a:cubicBezTo>
                    <a:cubicBezTo>
                      <a:pt x="6773" y="12407"/>
                      <a:pt x="6802" y="12391"/>
                      <a:pt x="6815" y="12391"/>
                    </a:cubicBezTo>
                    <a:cubicBezTo>
                      <a:pt x="6826" y="12391"/>
                      <a:pt x="6825" y="12404"/>
                      <a:pt x="6802" y="12433"/>
                    </a:cubicBezTo>
                    <a:cubicBezTo>
                      <a:pt x="6774" y="12487"/>
                      <a:pt x="6707" y="12589"/>
                      <a:pt x="6713" y="12589"/>
                    </a:cubicBezTo>
                    <a:cubicBezTo>
                      <a:pt x="6715" y="12589"/>
                      <a:pt x="6727" y="12576"/>
                      <a:pt x="6752" y="12544"/>
                    </a:cubicBezTo>
                    <a:cubicBezTo>
                      <a:pt x="6779" y="12510"/>
                      <a:pt x="6796" y="12498"/>
                      <a:pt x="6807" y="12498"/>
                    </a:cubicBezTo>
                    <a:cubicBezTo>
                      <a:pt x="6829" y="12498"/>
                      <a:pt x="6822" y="12553"/>
                      <a:pt x="6824" y="12553"/>
                    </a:cubicBezTo>
                    <a:cubicBezTo>
                      <a:pt x="6824" y="12553"/>
                      <a:pt x="6825" y="12550"/>
                      <a:pt x="6826" y="12544"/>
                    </a:cubicBezTo>
                    <a:cubicBezTo>
                      <a:pt x="6826" y="12544"/>
                      <a:pt x="6826" y="12560"/>
                      <a:pt x="6833" y="12560"/>
                    </a:cubicBezTo>
                    <a:cubicBezTo>
                      <a:pt x="6834" y="12560"/>
                      <a:pt x="6836" y="12559"/>
                      <a:pt x="6839" y="12556"/>
                    </a:cubicBezTo>
                    <a:cubicBezTo>
                      <a:pt x="6901" y="12529"/>
                      <a:pt x="6944" y="12457"/>
                      <a:pt x="6959" y="12457"/>
                    </a:cubicBezTo>
                    <a:cubicBezTo>
                      <a:pt x="6964" y="12457"/>
                      <a:pt x="6965" y="12467"/>
                      <a:pt x="6962" y="12495"/>
                    </a:cubicBezTo>
                    <a:cubicBezTo>
                      <a:pt x="6962" y="12528"/>
                      <a:pt x="6952" y="12672"/>
                      <a:pt x="6959" y="12672"/>
                    </a:cubicBezTo>
                    <a:cubicBezTo>
                      <a:pt x="6960" y="12672"/>
                      <a:pt x="6961" y="12671"/>
                      <a:pt x="6962" y="12667"/>
                    </a:cubicBezTo>
                    <a:cubicBezTo>
                      <a:pt x="6999" y="12630"/>
                      <a:pt x="7036" y="12593"/>
                      <a:pt x="7085" y="12568"/>
                    </a:cubicBezTo>
                    <a:cubicBezTo>
                      <a:pt x="7122" y="12568"/>
                      <a:pt x="7184" y="12519"/>
                      <a:pt x="7159" y="12482"/>
                    </a:cubicBezTo>
                    <a:cubicBezTo>
                      <a:pt x="7122" y="12445"/>
                      <a:pt x="7073" y="12421"/>
                      <a:pt x="7048" y="12384"/>
                    </a:cubicBezTo>
                    <a:cubicBezTo>
                      <a:pt x="7036" y="12371"/>
                      <a:pt x="7032" y="12367"/>
                      <a:pt x="7034" y="12367"/>
                    </a:cubicBezTo>
                    <a:cubicBezTo>
                      <a:pt x="7039" y="12367"/>
                      <a:pt x="7069" y="12384"/>
                      <a:pt x="7110" y="12384"/>
                    </a:cubicBezTo>
                    <a:cubicBezTo>
                      <a:pt x="7171" y="12384"/>
                      <a:pt x="7270" y="12371"/>
                      <a:pt x="7233" y="12322"/>
                    </a:cubicBezTo>
                    <a:cubicBezTo>
                      <a:pt x="7208" y="12285"/>
                      <a:pt x="7134" y="12260"/>
                      <a:pt x="7159" y="12248"/>
                    </a:cubicBezTo>
                    <a:cubicBezTo>
                      <a:pt x="7171" y="12223"/>
                      <a:pt x="7319" y="12186"/>
                      <a:pt x="7270" y="12174"/>
                    </a:cubicBezTo>
                    <a:cubicBezTo>
                      <a:pt x="7221" y="12162"/>
                      <a:pt x="7134" y="12150"/>
                      <a:pt x="7159" y="12137"/>
                    </a:cubicBezTo>
                    <a:cubicBezTo>
                      <a:pt x="7171" y="12113"/>
                      <a:pt x="7356" y="11989"/>
                      <a:pt x="7319" y="11977"/>
                    </a:cubicBezTo>
                    <a:cubicBezTo>
                      <a:pt x="7295" y="11965"/>
                      <a:pt x="7196" y="11940"/>
                      <a:pt x="7245" y="11915"/>
                    </a:cubicBezTo>
                    <a:cubicBezTo>
                      <a:pt x="7282" y="11891"/>
                      <a:pt x="7369" y="11878"/>
                      <a:pt x="7369" y="11829"/>
                    </a:cubicBezTo>
                    <a:cubicBezTo>
                      <a:pt x="7369" y="11768"/>
                      <a:pt x="7369" y="11632"/>
                      <a:pt x="7332" y="11607"/>
                    </a:cubicBezTo>
                    <a:cubicBezTo>
                      <a:pt x="7307" y="11595"/>
                      <a:pt x="7393" y="11533"/>
                      <a:pt x="7369" y="11521"/>
                    </a:cubicBezTo>
                    <a:cubicBezTo>
                      <a:pt x="7344" y="11496"/>
                      <a:pt x="7208" y="11410"/>
                      <a:pt x="7233" y="11410"/>
                    </a:cubicBezTo>
                    <a:cubicBezTo>
                      <a:pt x="7270" y="11398"/>
                      <a:pt x="7578" y="11410"/>
                      <a:pt x="7541" y="11349"/>
                    </a:cubicBezTo>
                    <a:cubicBezTo>
                      <a:pt x="7504" y="11299"/>
                      <a:pt x="7405" y="11250"/>
                      <a:pt x="7442" y="11238"/>
                    </a:cubicBezTo>
                    <a:cubicBezTo>
                      <a:pt x="7459" y="11238"/>
                      <a:pt x="7574" y="11265"/>
                      <a:pt x="7630" y="11265"/>
                    </a:cubicBezTo>
                    <a:cubicBezTo>
                      <a:pt x="7659" y="11265"/>
                      <a:pt x="7672" y="11258"/>
                      <a:pt x="7652" y="11238"/>
                    </a:cubicBezTo>
                    <a:cubicBezTo>
                      <a:pt x="7596" y="11193"/>
                      <a:pt x="7488" y="11138"/>
                      <a:pt x="7507" y="11138"/>
                    </a:cubicBezTo>
                    <a:cubicBezTo>
                      <a:pt x="7509" y="11138"/>
                      <a:pt x="7512" y="11138"/>
                      <a:pt x="7516" y="11139"/>
                    </a:cubicBezTo>
                    <a:cubicBezTo>
                      <a:pt x="7546" y="11147"/>
                      <a:pt x="7617" y="11159"/>
                      <a:pt x="7660" y="11159"/>
                    </a:cubicBezTo>
                    <a:cubicBezTo>
                      <a:pt x="7688" y="11159"/>
                      <a:pt x="7703" y="11154"/>
                      <a:pt x="7689" y="11139"/>
                    </a:cubicBezTo>
                    <a:cubicBezTo>
                      <a:pt x="7640" y="11115"/>
                      <a:pt x="7775" y="11078"/>
                      <a:pt x="7738" y="11041"/>
                    </a:cubicBezTo>
                    <a:cubicBezTo>
                      <a:pt x="7689" y="11016"/>
                      <a:pt x="7541" y="10942"/>
                      <a:pt x="7578" y="10942"/>
                    </a:cubicBezTo>
                    <a:cubicBezTo>
                      <a:pt x="7601" y="10942"/>
                      <a:pt x="7679" y="10961"/>
                      <a:pt x="7731" y="10961"/>
                    </a:cubicBezTo>
                    <a:cubicBezTo>
                      <a:pt x="7763" y="10961"/>
                      <a:pt x="7785" y="10953"/>
                      <a:pt x="7775" y="10930"/>
                    </a:cubicBezTo>
                    <a:cubicBezTo>
                      <a:pt x="7763" y="10868"/>
                      <a:pt x="7812" y="10856"/>
                      <a:pt x="7726" y="10819"/>
                    </a:cubicBezTo>
                    <a:cubicBezTo>
                      <a:pt x="7652" y="10770"/>
                      <a:pt x="7541" y="10770"/>
                      <a:pt x="7590" y="10745"/>
                    </a:cubicBezTo>
                    <a:cubicBezTo>
                      <a:pt x="7640" y="10708"/>
                      <a:pt x="7898" y="10720"/>
                      <a:pt x="7886" y="10659"/>
                    </a:cubicBezTo>
                    <a:cubicBezTo>
                      <a:pt x="7886" y="10597"/>
                      <a:pt x="7837" y="10535"/>
                      <a:pt x="7787" y="10511"/>
                    </a:cubicBezTo>
                    <a:cubicBezTo>
                      <a:pt x="7726" y="10498"/>
                      <a:pt x="7578" y="10437"/>
                      <a:pt x="7664" y="10400"/>
                    </a:cubicBezTo>
                    <a:cubicBezTo>
                      <a:pt x="7707" y="10379"/>
                      <a:pt x="7759" y="10348"/>
                      <a:pt x="7796" y="10348"/>
                    </a:cubicBezTo>
                    <a:cubicBezTo>
                      <a:pt x="7802" y="10348"/>
                      <a:pt x="7807" y="10349"/>
                      <a:pt x="7812" y="10351"/>
                    </a:cubicBezTo>
                    <a:cubicBezTo>
                      <a:pt x="7831" y="10360"/>
                      <a:pt x="7821" y="10399"/>
                      <a:pt x="7838" y="10399"/>
                    </a:cubicBezTo>
                    <a:cubicBezTo>
                      <a:pt x="7843" y="10399"/>
                      <a:pt x="7850" y="10396"/>
                      <a:pt x="7861" y="10388"/>
                    </a:cubicBezTo>
                    <a:cubicBezTo>
                      <a:pt x="7948" y="10326"/>
                      <a:pt x="8009" y="10326"/>
                      <a:pt x="7972" y="10289"/>
                    </a:cubicBezTo>
                    <a:cubicBezTo>
                      <a:pt x="7948" y="10240"/>
                      <a:pt x="7886" y="10190"/>
                      <a:pt x="7898" y="10166"/>
                    </a:cubicBezTo>
                    <a:cubicBezTo>
                      <a:pt x="7923" y="10141"/>
                      <a:pt x="8009" y="10129"/>
                      <a:pt x="8009" y="10092"/>
                    </a:cubicBezTo>
                    <a:cubicBezTo>
                      <a:pt x="8009" y="10084"/>
                      <a:pt x="8009" y="10081"/>
                      <a:pt x="8013" y="10081"/>
                    </a:cubicBezTo>
                    <a:cubicBezTo>
                      <a:pt x="8020" y="10081"/>
                      <a:pt x="8042" y="10092"/>
                      <a:pt x="8108" y="10092"/>
                    </a:cubicBezTo>
                    <a:cubicBezTo>
                      <a:pt x="8162" y="10092"/>
                      <a:pt x="8244" y="10116"/>
                      <a:pt x="8296" y="10116"/>
                    </a:cubicBezTo>
                    <a:cubicBezTo>
                      <a:pt x="8327" y="10116"/>
                      <a:pt x="8347" y="10107"/>
                      <a:pt x="8342" y="10080"/>
                    </a:cubicBezTo>
                    <a:cubicBezTo>
                      <a:pt x="8330" y="10006"/>
                      <a:pt x="8280" y="9993"/>
                      <a:pt x="8330" y="9956"/>
                    </a:cubicBezTo>
                    <a:cubicBezTo>
                      <a:pt x="8367" y="9907"/>
                      <a:pt x="8391" y="9858"/>
                      <a:pt x="8416" y="9808"/>
                    </a:cubicBezTo>
                    <a:cubicBezTo>
                      <a:pt x="8429" y="9775"/>
                      <a:pt x="8478" y="9764"/>
                      <a:pt x="8514" y="9764"/>
                    </a:cubicBezTo>
                    <a:cubicBezTo>
                      <a:pt x="8546" y="9764"/>
                      <a:pt x="8568" y="9772"/>
                      <a:pt x="8551" y="9784"/>
                    </a:cubicBezTo>
                    <a:cubicBezTo>
                      <a:pt x="8514" y="9833"/>
                      <a:pt x="8490" y="9882"/>
                      <a:pt x="8477" y="9944"/>
                    </a:cubicBezTo>
                    <a:cubicBezTo>
                      <a:pt x="8457" y="9996"/>
                      <a:pt x="8401" y="10091"/>
                      <a:pt x="8421" y="10091"/>
                    </a:cubicBezTo>
                    <a:cubicBezTo>
                      <a:pt x="8424" y="10091"/>
                      <a:pt x="8431" y="10087"/>
                      <a:pt x="8440" y="10080"/>
                    </a:cubicBezTo>
                    <a:cubicBezTo>
                      <a:pt x="8490" y="10043"/>
                      <a:pt x="8527" y="10043"/>
                      <a:pt x="8576" y="10018"/>
                    </a:cubicBezTo>
                    <a:cubicBezTo>
                      <a:pt x="8625" y="9993"/>
                      <a:pt x="8625" y="9969"/>
                      <a:pt x="8650" y="9969"/>
                    </a:cubicBezTo>
                    <a:cubicBezTo>
                      <a:pt x="8680" y="9979"/>
                      <a:pt x="8725" y="10028"/>
                      <a:pt x="8742" y="10028"/>
                    </a:cubicBezTo>
                    <a:cubicBezTo>
                      <a:pt x="8746" y="10028"/>
                      <a:pt x="8749" y="10025"/>
                      <a:pt x="8749" y="10018"/>
                    </a:cubicBezTo>
                    <a:cubicBezTo>
                      <a:pt x="8760" y="9983"/>
                      <a:pt x="8750" y="9906"/>
                      <a:pt x="8779" y="9906"/>
                    </a:cubicBezTo>
                    <a:cubicBezTo>
                      <a:pt x="8781" y="9906"/>
                      <a:pt x="8783" y="9906"/>
                      <a:pt x="8785" y="9907"/>
                    </a:cubicBezTo>
                    <a:cubicBezTo>
                      <a:pt x="8804" y="9926"/>
                      <a:pt x="8831" y="9952"/>
                      <a:pt x="8858" y="9952"/>
                    </a:cubicBezTo>
                    <a:cubicBezTo>
                      <a:pt x="8867" y="9952"/>
                      <a:pt x="8875" y="9950"/>
                      <a:pt x="8884" y="9944"/>
                    </a:cubicBezTo>
                    <a:cubicBezTo>
                      <a:pt x="8921" y="9932"/>
                      <a:pt x="8970" y="9796"/>
                      <a:pt x="9032" y="9796"/>
                    </a:cubicBezTo>
                    <a:cubicBezTo>
                      <a:pt x="9094" y="9796"/>
                      <a:pt x="9155" y="9772"/>
                      <a:pt x="9204" y="9710"/>
                    </a:cubicBezTo>
                    <a:cubicBezTo>
                      <a:pt x="9254" y="9611"/>
                      <a:pt x="9328" y="9525"/>
                      <a:pt x="9402" y="9451"/>
                    </a:cubicBezTo>
                    <a:cubicBezTo>
                      <a:pt x="9451" y="9365"/>
                      <a:pt x="9500" y="9291"/>
                      <a:pt x="9549" y="9205"/>
                    </a:cubicBezTo>
                    <a:cubicBezTo>
                      <a:pt x="9574" y="9168"/>
                      <a:pt x="9820" y="9118"/>
                      <a:pt x="9796" y="9020"/>
                    </a:cubicBezTo>
                    <a:cubicBezTo>
                      <a:pt x="9784" y="8940"/>
                      <a:pt x="9699" y="8733"/>
                      <a:pt x="9736" y="8733"/>
                    </a:cubicBezTo>
                    <a:cubicBezTo>
                      <a:pt x="9738" y="8733"/>
                      <a:pt x="9742" y="8734"/>
                      <a:pt x="9747" y="8737"/>
                    </a:cubicBezTo>
                    <a:cubicBezTo>
                      <a:pt x="9796" y="8773"/>
                      <a:pt x="9931" y="8946"/>
                      <a:pt x="10030" y="8958"/>
                    </a:cubicBezTo>
                    <a:cubicBezTo>
                      <a:pt x="10116" y="8958"/>
                      <a:pt x="10178" y="8946"/>
                      <a:pt x="10178" y="8897"/>
                    </a:cubicBezTo>
                    <a:cubicBezTo>
                      <a:pt x="10178" y="8883"/>
                      <a:pt x="10180" y="8878"/>
                      <a:pt x="10184" y="8878"/>
                    </a:cubicBezTo>
                    <a:cubicBezTo>
                      <a:pt x="10193" y="8878"/>
                      <a:pt x="10213" y="8909"/>
                      <a:pt x="10239" y="8909"/>
                    </a:cubicBezTo>
                    <a:cubicBezTo>
                      <a:pt x="10261" y="8909"/>
                      <a:pt x="10302" y="8917"/>
                      <a:pt x="10326" y="8917"/>
                    </a:cubicBezTo>
                    <a:cubicBezTo>
                      <a:pt x="10345" y="8917"/>
                      <a:pt x="10354" y="8913"/>
                      <a:pt x="10338" y="8897"/>
                    </a:cubicBezTo>
                    <a:cubicBezTo>
                      <a:pt x="10313" y="8860"/>
                      <a:pt x="10276" y="8823"/>
                      <a:pt x="10326" y="8810"/>
                    </a:cubicBezTo>
                    <a:cubicBezTo>
                      <a:pt x="10335" y="8804"/>
                      <a:pt x="10341" y="8802"/>
                      <a:pt x="10346" y="8802"/>
                    </a:cubicBezTo>
                    <a:cubicBezTo>
                      <a:pt x="10362" y="8802"/>
                      <a:pt x="10369" y="8823"/>
                      <a:pt x="10424" y="8823"/>
                    </a:cubicBezTo>
                    <a:cubicBezTo>
                      <a:pt x="10444" y="8826"/>
                      <a:pt x="10465" y="8828"/>
                      <a:pt x="10486" y="8828"/>
                    </a:cubicBezTo>
                    <a:cubicBezTo>
                      <a:pt x="10543" y="8828"/>
                      <a:pt x="10604" y="8816"/>
                      <a:pt x="10658" y="8798"/>
                    </a:cubicBezTo>
                    <a:cubicBezTo>
                      <a:pt x="10831" y="8773"/>
                      <a:pt x="10979" y="8724"/>
                      <a:pt x="11139" y="8675"/>
                    </a:cubicBezTo>
                    <a:cubicBezTo>
                      <a:pt x="11262" y="8613"/>
                      <a:pt x="11619" y="8342"/>
                      <a:pt x="11718" y="8281"/>
                    </a:cubicBezTo>
                    <a:cubicBezTo>
                      <a:pt x="11817" y="8207"/>
                      <a:pt x="12235" y="7997"/>
                      <a:pt x="12174" y="7997"/>
                    </a:cubicBezTo>
                    <a:cubicBezTo>
                      <a:pt x="12038" y="7997"/>
                      <a:pt x="11903" y="7985"/>
                      <a:pt x="11767" y="7960"/>
                    </a:cubicBezTo>
                    <a:cubicBezTo>
                      <a:pt x="11669" y="7911"/>
                      <a:pt x="11558" y="7874"/>
                      <a:pt x="11447" y="7862"/>
                    </a:cubicBezTo>
                    <a:cubicBezTo>
                      <a:pt x="11366" y="7862"/>
                      <a:pt x="11219" y="7949"/>
                      <a:pt x="11182" y="7949"/>
                    </a:cubicBezTo>
                    <a:cubicBezTo>
                      <a:pt x="11179" y="7949"/>
                      <a:pt x="11177" y="7949"/>
                      <a:pt x="11176" y="7948"/>
                    </a:cubicBezTo>
                    <a:cubicBezTo>
                      <a:pt x="11157" y="7929"/>
                      <a:pt x="11138" y="7903"/>
                      <a:pt x="11114" y="7903"/>
                    </a:cubicBezTo>
                    <a:cubicBezTo>
                      <a:pt x="11106" y="7903"/>
                      <a:pt x="11098" y="7905"/>
                      <a:pt x="11090" y="7911"/>
                    </a:cubicBezTo>
                    <a:cubicBezTo>
                      <a:pt x="11066" y="7923"/>
                      <a:pt x="10987" y="8035"/>
                      <a:pt x="10958" y="8035"/>
                    </a:cubicBezTo>
                    <a:cubicBezTo>
                      <a:pt x="10957" y="8035"/>
                      <a:pt x="10955" y="8035"/>
                      <a:pt x="10954" y="8034"/>
                    </a:cubicBezTo>
                    <a:cubicBezTo>
                      <a:pt x="10929" y="8034"/>
                      <a:pt x="10831" y="7985"/>
                      <a:pt x="10929" y="7936"/>
                    </a:cubicBezTo>
                    <a:cubicBezTo>
                      <a:pt x="11016" y="7886"/>
                      <a:pt x="11225" y="7837"/>
                      <a:pt x="11151" y="7837"/>
                    </a:cubicBezTo>
                    <a:cubicBezTo>
                      <a:pt x="11083" y="7843"/>
                      <a:pt x="11013" y="7846"/>
                      <a:pt x="10942" y="7846"/>
                    </a:cubicBezTo>
                    <a:cubicBezTo>
                      <a:pt x="10871" y="7846"/>
                      <a:pt x="10800" y="7843"/>
                      <a:pt x="10732" y="7837"/>
                    </a:cubicBezTo>
                    <a:cubicBezTo>
                      <a:pt x="10683" y="7825"/>
                      <a:pt x="10621" y="7800"/>
                      <a:pt x="10572" y="7800"/>
                    </a:cubicBezTo>
                    <a:cubicBezTo>
                      <a:pt x="10547" y="7800"/>
                      <a:pt x="10609" y="7775"/>
                      <a:pt x="10671" y="7726"/>
                    </a:cubicBezTo>
                    <a:cubicBezTo>
                      <a:pt x="10732" y="7689"/>
                      <a:pt x="10782" y="7652"/>
                      <a:pt x="10806" y="7603"/>
                    </a:cubicBezTo>
                    <a:cubicBezTo>
                      <a:pt x="10817" y="7549"/>
                      <a:pt x="10828" y="7514"/>
                      <a:pt x="10871" y="7514"/>
                    </a:cubicBezTo>
                    <a:cubicBezTo>
                      <a:pt x="10877" y="7514"/>
                      <a:pt x="10884" y="7515"/>
                      <a:pt x="10892" y="7517"/>
                    </a:cubicBezTo>
                    <a:cubicBezTo>
                      <a:pt x="10947" y="7526"/>
                      <a:pt x="10955" y="7555"/>
                      <a:pt x="10999" y="7555"/>
                    </a:cubicBezTo>
                    <a:cubicBezTo>
                      <a:pt x="11015" y="7555"/>
                      <a:pt x="11036" y="7551"/>
                      <a:pt x="11065" y="7541"/>
                    </a:cubicBezTo>
                    <a:cubicBezTo>
                      <a:pt x="11188" y="7517"/>
                      <a:pt x="11509" y="7430"/>
                      <a:pt x="11459" y="7406"/>
                    </a:cubicBezTo>
                    <a:cubicBezTo>
                      <a:pt x="11410" y="7369"/>
                      <a:pt x="11299" y="7307"/>
                      <a:pt x="11237" y="7270"/>
                    </a:cubicBezTo>
                    <a:cubicBezTo>
                      <a:pt x="11212" y="7255"/>
                      <a:pt x="11212" y="7246"/>
                      <a:pt x="11230" y="7246"/>
                    </a:cubicBezTo>
                    <a:cubicBezTo>
                      <a:pt x="11256" y="7246"/>
                      <a:pt x="11318" y="7264"/>
                      <a:pt x="11398" y="7307"/>
                    </a:cubicBezTo>
                    <a:cubicBezTo>
                      <a:pt x="11509" y="7344"/>
                      <a:pt x="11607" y="7406"/>
                      <a:pt x="11706" y="7480"/>
                    </a:cubicBezTo>
                    <a:cubicBezTo>
                      <a:pt x="11730" y="7529"/>
                      <a:pt x="11632" y="7640"/>
                      <a:pt x="11804" y="7726"/>
                    </a:cubicBezTo>
                    <a:cubicBezTo>
                      <a:pt x="11854" y="7757"/>
                      <a:pt x="11900" y="7768"/>
                      <a:pt x="11940" y="7768"/>
                    </a:cubicBezTo>
                    <a:cubicBezTo>
                      <a:pt x="12029" y="7768"/>
                      <a:pt x="12088" y="7711"/>
                      <a:pt x="12088" y="7677"/>
                    </a:cubicBezTo>
                    <a:cubicBezTo>
                      <a:pt x="12088" y="7672"/>
                      <a:pt x="12088" y="7670"/>
                      <a:pt x="12089" y="7670"/>
                    </a:cubicBezTo>
                    <a:cubicBezTo>
                      <a:pt x="12094" y="7670"/>
                      <a:pt x="12119" y="7795"/>
                      <a:pt x="12159" y="7795"/>
                    </a:cubicBezTo>
                    <a:cubicBezTo>
                      <a:pt x="12167" y="7795"/>
                      <a:pt x="12176" y="7789"/>
                      <a:pt x="12186" y="7775"/>
                    </a:cubicBezTo>
                    <a:cubicBezTo>
                      <a:pt x="12272" y="7689"/>
                      <a:pt x="12309" y="7578"/>
                      <a:pt x="12297" y="7467"/>
                    </a:cubicBezTo>
                    <a:cubicBezTo>
                      <a:pt x="12274" y="7354"/>
                      <a:pt x="12262" y="7230"/>
                      <a:pt x="12241" y="7230"/>
                    </a:cubicBezTo>
                    <a:cubicBezTo>
                      <a:pt x="12239" y="7230"/>
                      <a:pt x="12237" y="7231"/>
                      <a:pt x="12235" y="7233"/>
                    </a:cubicBezTo>
                    <a:cubicBezTo>
                      <a:pt x="12217" y="7252"/>
                      <a:pt x="12172" y="7284"/>
                      <a:pt x="12149" y="7284"/>
                    </a:cubicBezTo>
                    <a:cubicBezTo>
                      <a:pt x="12142" y="7284"/>
                      <a:pt x="12137" y="7280"/>
                      <a:pt x="12137" y="7270"/>
                    </a:cubicBezTo>
                    <a:cubicBezTo>
                      <a:pt x="12137" y="7233"/>
                      <a:pt x="12174" y="7221"/>
                      <a:pt x="12112" y="7172"/>
                    </a:cubicBezTo>
                    <a:cubicBezTo>
                      <a:pt x="11952" y="7036"/>
                      <a:pt x="11767" y="6913"/>
                      <a:pt x="11582" y="6802"/>
                    </a:cubicBezTo>
                    <a:cubicBezTo>
                      <a:pt x="11579" y="6801"/>
                      <a:pt x="11576" y="6801"/>
                      <a:pt x="11572" y="6801"/>
                    </a:cubicBezTo>
                    <a:cubicBezTo>
                      <a:pt x="11522" y="6801"/>
                      <a:pt x="11445" y="6878"/>
                      <a:pt x="11422" y="6913"/>
                    </a:cubicBezTo>
                    <a:cubicBezTo>
                      <a:pt x="11419" y="6916"/>
                      <a:pt x="11417" y="6917"/>
                      <a:pt x="11416" y="6917"/>
                    </a:cubicBezTo>
                    <a:cubicBezTo>
                      <a:pt x="11406" y="6917"/>
                      <a:pt x="11432" y="6848"/>
                      <a:pt x="11410" y="6827"/>
                    </a:cubicBezTo>
                    <a:cubicBezTo>
                      <a:pt x="11373" y="6802"/>
                      <a:pt x="11299" y="6790"/>
                      <a:pt x="11348" y="6777"/>
                    </a:cubicBezTo>
                    <a:cubicBezTo>
                      <a:pt x="11373" y="6777"/>
                      <a:pt x="11416" y="6784"/>
                      <a:pt x="11455" y="6784"/>
                    </a:cubicBezTo>
                    <a:cubicBezTo>
                      <a:pt x="11493" y="6784"/>
                      <a:pt x="11527" y="6777"/>
                      <a:pt x="11533" y="6753"/>
                    </a:cubicBezTo>
                    <a:cubicBezTo>
                      <a:pt x="11533" y="6691"/>
                      <a:pt x="11570" y="6654"/>
                      <a:pt x="11533" y="6617"/>
                    </a:cubicBezTo>
                    <a:cubicBezTo>
                      <a:pt x="11511" y="6595"/>
                      <a:pt x="11467" y="6577"/>
                      <a:pt x="11427" y="6577"/>
                    </a:cubicBezTo>
                    <a:cubicBezTo>
                      <a:pt x="11400" y="6577"/>
                      <a:pt x="11375" y="6585"/>
                      <a:pt x="11361" y="6605"/>
                    </a:cubicBezTo>
                    <a:cubicBezTo>
                      <a:pt x="11328" y="6638"/>
                      <a:pt x="11265" y="6681"/>
                      <a:pt x="11226" y="6681"/>
                    </a:cubicBezTo>
                    <a:cubicBezTo>
                      <a:pt x="11221" y="6681"/>
                      <a:pt x="11217" y="6680"/>
                      <a:pt x="11213" y="6679"/>
                    </a:cubicBezTo>
                    <a:cubicBezTo>
                      <a:pt x="11178" y="6667"/>
                      <a:pt x="11144" y="6591"/>
                      <a:pt x="11079" y="6591"/>
                    </a:cubicBezTo>
                    <a:cubicBezTo>
                      <a:pt x="11075" y="6591"/>
                      <a:pt x="11070" y="6592"/>
                      <a:pt x="11065" y="6593"/>
                    </a:cubicBezTo>
                    <a:cubicBezTo>
                      <a:pt x="11050" y="6598"/>
                      <a:pt x="11036" y="6599"/>
                      <a:pt x="11023" y="6599"/>
                    </a:cubicBezTo>
                    <a:cubicBezTo>
                      <a:pt x="10971" y="6599"/>
                      <a:pt x="10939" y="6568"/>
                      <a:pt x="10979" y="6568"/>
                    </a:cubicBezTo>
                    <a:cubicBezTo>
                      <a:pt x="11010" y="6568"/>
                      <a:pt x="11069" y="6541"/>
                      <a:pt x="11109" y="6541"/>
                    </a:cubicBezTo>
                    <a:cubicBezTo>
                      <a:pt x="11115" y="6541"/>
                      <a:pt x="11121" y="6542"/>
                      <a:pt x="11127" y="6543"/>
                    </a:cubicBezTo>
                    <a:cubicBezTo>
                      <a:pt x="11156" y="6543"/>
                      <a:pt x="11194" y="6606"/>
                      <a:pt x="11233" y="6606"/>
                    </a:cubicBezTo>
                    <a:cubicBezTo>
                      <a:pt x="11242" y="6606"/>
                      <a:pt x="11252" y="6602"/>
                      <a:pt x="11262" y="6593"/>
                    </a:cubicBezTo>
                    <a:cubicBezTo>
                      <a:pt x="11311" y="6556"/>
                      <a:pt x="11496" y="6531"/>
                      <a:pt x="11509" y="6519"/>
                    </a:cubicBezTo>
                    <a:cubicBezTo>
                      <a:pt x="11521" y="6519"/>
                      <a:pt x="11398" y="6408"/>
                      <a:pt x="11299" y="6408"/>
                    </a:cubicBezTo>
                    <a:cubicBezTo>
                      <a:pt x="11176" y="6408"/>
                      <a:pt x="11065" y="6420"/>
                      <a:pt x="10942" y="6457"/>
                    </a:cubicBezTo>
                    <a:cubicBezTo>
                      <a:pt x="10991" y="6395"/>
                      <a:pt x="11065" y="6358"/>
                      <a:pt x="11151" y="6346"/>
                    </a:cubicBezTo>
                    <a:cubicBezTo>
                      <a:pt x="11262" y="6346"/>
                      <a:pt x="10966" y="6285"/>
                      <a:pt x="10954" y="6235"/>
                    </a:cubicBezTo>
                    <a:lnTo>
                      <a:pt x="10954" y="6235"/>
                    </a:lnTo>
                    <a:cubicBezTo>
                      <a:pt x="11077" y="6272"/>
                      <a:pt x="11200" y="6309"/>
                      <a:pt x="11324" y="6334"/>
                    </a:cubicBezTo>
                    <a:cubicBezTo>
                      <a:pt x="11361" y="6297"/>
                      <a:pt x="11398" y="6272"/>
                      <a:pt x="11447" y="6248"/>
                    </a:cubicBezTo>
                    <a:cubicBezTo>
                      <a:pt x="11472" y="6248"/>
                      <a:pt x="11545" y="6248"/>
                      <a:pt x="11533" y="6211"/>
                    </a:cubicBezTo>
                    <a:cubicBezTo>
                      <a:pt x="11522" y="6177"/>
                      <a:pt x="11377" y="6009"/>
                      <a:pt x="11380" y="6009"/>
                    </a:cubicBezTo>
                    <a:lnTo>
                      <a:pt x="11380" y="6009"/>
                    </a:lnTo>
                    <a:cubicBezTo>
                      <a:pt x="11381" y="6009"/>
                      <a:pt x="11382" y="6010"/>
                      <a:pt x="11385" y="6013"/>
                    </a:cubicBezTo>
                    <a:cubicBezTo>
                      <a:pt x="11421" y="6037"/>
                      <a:pt x="11603" y="6162"/>
                      <a:pt x="11640" y="6162"/>
                    </a:cubicBezTo>
                    <a:cubicBezTo>
                      <a:pt x="11642" y="6162"/>
                      <a:pt x="11643" y="6162"/>
                      <a:pt x="11644" y="6161"/>
                    </a:cubicBezTo>
                    <a:cubicBezTo>
                      <a:pt x="11681" y="6149"/>
                      <a:pt x="11669" y="6063"/>
                      <a:pt x="11743" y="6063"/>
                    </a:cubicBezTo>
                    <a:cubicBezTo>
                      <a:pt x="11878" y="6087"/>
                      <a:pt x="12001" y="6124"/>
                      <a:pt x="12137" y="6174"/>
                    </a:cubicBezTo>
                    <a:cubicBezTo>
                      <a:pt x="12088" y="6174"/>
                      <a:pt x="11881" y="6111"/>
                      <a:pt x="11806" y="6111"/>
                    </a:cubicBezTo>
                    <a:cubicBezTo>
                      <a:pt x="11787" y="6111"/>
                      <a:pt x="11777" y="6115"/>
                      <a:pt x="11780" y="6124"/>
                    </a:cubicBezTo>
                    <a:cubicBezTo>
                      <a:pt x="11854" y="6211"/>
                      <a:pt x="11940" y="6272"/>
                      <a:pt x="12051" y="6309"/>
                    </a:cubicBezTo>
                    <a:cubicBezTo>
                      <a:pt x="12174" y="6309"/>
                      <a:pt x="12285" y="6285"/>
                      <a:pt x="12396" y="6235"/>
                    </a:cubicBezTo>
                    <a:cubicBezTo>
                      <a:pt x="12403" y="6234"/>
                      <a:pt x="12411" y="6233"/>
                      <a:pt x="12419" y="6233"/>
                    </a:cubicBezTo>
                    <a:cubicBezTo>
                      <a:pt x="12452" y="6233"/>
                      <a:pt x="12490" y="6242"/>
                      <a:pt x="12521" y="6242"/>
                    </a:cubicBezTo>
                    <a:cubicBezTo>
                      <a:pt x="12548" y="6242"/>
                      <a:pt x="12570" y="6236"/>
                      <a:pt x="12580" y="6211"/>
                    </a:cubicBezTo>
                    <a:cubicBezTo>
                      <a:pt x="12593" y="6149"/>
                      <a:pt x="12691" y="6087"/>
                      <a:pt x="12593" y="6026"/>
                    </a:cubicBezTo>
                    <a:cubicBezTo>
                      <a:pt x="12505" y="5977"/>
                      <a:pt x="12363" y="5913"/>
                      <a:pt x="12308" y="5913"/>
                    </a:cubicBezTo>
                    <a:cubicBezTo>
                      <a:pt x="12293" y="5913"/>
                      <a:pt x="12285" y="5917"/>
                      <a:pt x="12285" y="5927"/>
                    </a:cubicBezTo>
                    <a:cubicBezTo>
                      <a:pt x="12285" y="5958"/>
                      <a:pt x="12311" y="6092"/>
                      <a:pt x="12297" y="6092"/>
                    </a:cubicBezTo>
                    <a:cubicBezTo>
                      <a:pt x="12295" y="6092"/>
                      <a:pt x="12291" y="6087"/>
                      <a:pt x="12285" y="6075"/>
                    </a:cubicBezTo>
                    <a:cubicBezTo>
                      <a:pt x="12235" y="6001"/>
                      <a:pt x="12211" y="5903"/>
                      <a:pt x="12149" y="5903"/>
                    </a:cubicBezTo>
                    <a:cubicBezTo>
                      <a:pt x="12088" y="5903"/>
                      <a:pt x="12235" y="5890"/>
                      <a:pt x="12186" y="5816"/>
                    </a:cubicBezTo>
                    <a:cubicBezTo>
                      <a:pt x="12137" y="5730"/>
                      <a:pt x="12248" y="5779"/>
                      <a:pt x="12248" y="5632"/>
                    </a:cubicBezTo>
                    <a:cubicBezTo>
                      <a:pt x="12251" y="5596"/>
                      <a:pt x="12254" y="5582"/>
                      <a:pt x="12257" y="5582"/>
                    </a:cubicBezTo>
                    <a:cubicBezTo>
                      <a:pt x="12270" y="5582"/>
                      <a:pt x="12285" y="5756"/>
                      <a:pt x="12285" y="5804"/>
                    </a:cubicBezTo>
                    <a:cubicBezTo>
                      <a:pt x="12285" y="5866"/>
                      <a:pt x="12297" y="5878"/>
                      <a:pt x="12420" y="5878"/>
                    </a:cubicBezTo>
                    <a:cubicBezTo>
                      <a:pt x="12532" y="5878"/>
                      <a:pt x="12634" y="5827"/>
                      <a:pt x="12717" y="5827"/>
                    </a:cubicBezTo>
                    <a:cubicBezTo>
                      <a:pt x="12725" y="5827"/>
                      <a:pt x="12733" y="5828"/>
                      <a:pt x="12741" y="5829"/>
                    </a:cubicBezTo>
                    <a:cubicBezTo>
                      <a:pt x="12802" y="5829"/>
                      <a:pt x="12864" y="5792"/>
                      <a:pt x="12901" y="5730"/>
                    </a:cubicBezTo>
                    <a:cubicBezTo>
                      <a:pt x="12938" y="5681"/>
                      <a:pt x="12913" y="5632"/>
                      <a:pt x="12864" y="5619"/>
                    </a:cubicBezTo>
                    <a:cubicBezTo>
                      <a:pt x="12848" y="5613"/>
                      <a:pt x="12838" y="5611"/>
                      <a:pt x="12832" y="5611"/>
                    </a:cubicBezTo>
                    <a:cubicBezTo>
                      <a:pt x="12817" y="5611"/>
                      <a:pt x="12816" y="5622"/>
                      <a:pt x="12784" y="5622"/>
                    </a:cubicBezTo>
                    <a:cubicBezTo>
                      <a:pt x="12776" y="5622"/>
                      <a:pt x="12766" y="5621"/>
                      <a:pt x="12753" y="5619"/>
                    </a:cubicBezTo>
                    <a:cubicBezTo>
                      <a:pt x="12679" y="5607"/>
                      <a:pt x="12778" y="5545"/>
                      <a:pt x="12753" y="5496"/>
                    </a:cubicBezTo>
                    <a:cubicBezTo>
                      <a:pt x="12742" y="5443"/>
                      <a:pt x="12704" y="5353"/>
                      <a:pt x="12662" y="5353"/>
                    </a:cubicBezTo>
                    <a:cubicBezTo>
                      <a:pt x="12656" y="5353"/>
                      <a:pt x="12649" y="5355"/>
                      <a:pt x="12642" y="5360"/>
                    </a:cubicBezTo>
                    <a:cubicBezTo>
                      <a:pt x="12628" y="5371"/>
                      <a:pt x="12611" y="5374"/>
                      <a:pt x="12593" y="5374"/>
                    </a:cubicBezTo>
                    <a:cubicBezTo>
                      <a:pt x="12555" y="5374"/>
                      <a:pt x="12513" y="5358"/>
                      <a:pt x="12484" y="5358"/>
                    </a:cubicBezTo>
                    <a:cubicBezTo>
                      <a:pt x="12479" y="5358"/>
                      <a:pt x="12474" y="5359"/>
                      <a:pt x="12470" y="5360"/>
                    </a:cubicBezTo>
                    <a:cubicBezTo>
                      <a:pt x="12452" y="5369"/>
                      <a:pt x="12395" y="5404"/>
                      <a:pt x="12342" y="5404"/>
                    </a:cubicBezTo>
                    <a:cubicBezTo>
                      <a:pt x="12322" y="5404"/>
                      <a:pt x="12302" y="5399"/>
                      <a:pt x="12285" y="5385"/>
                    </a:cubicBezTo>
                    <a:cubicBezTo>
                      <a:pt x="12263" y="5368"/>
                      <a:pt x="12257" y="5363"/>
                      <a:pt x="12260" y="5363"/>
                    </a:cubicBezTo>
                    <a:cubicBezTo>
                      <a:pt x="12265" y="5363"/>
                      <a:pt x="12293" y="5375"/>
                      <a:pt x="12325" y="5375"/>
                    </a:cubicBezTo>
                    <a:cubicBezTo>
                      <a:pt x="12332" y="5375"/>
                      <a:pt x="12339" y="5374"/>
                      <a:pt x="12346" y="5373"/>
                    </a:cubicBezTo>
                    <a:cubicBezTo>
                      <a:pt x="12420" y="5360"/>
                      <a:pt x="12470" y="5323"/>
                      <a:pt x="12519" y="5287"/>
                    </a:cubicBezTo>
                    <a:cubicBezTo>
                      <a:pt x="12546" y="5259"/>
                      <a:pt x="12594" y="5198"/>
                      <a:pt x="12637" y="5198"/>
                    </a:cubicBezTo>
                    <a:cubicBezTo>
                      <a:pt x="12652" y="5198"/>
                      <a:pt x="12666" y="5206"/>
                      <a:pt x="12679" y="5225"/>
                    </a:cubicBezTo>
                    <a:cubicBezTo>
                      <a:pt x="12715" y="5279"/>
                      <a:pt x="12738" y="5313"/>
                      <a:pt x="12767" y="5313"/>
                    </a:cubicBezTo>
                    <a:cubicBezTo>
                      <a:pt x="12778" y="5313"/>
                      <a:pt x="12789" y="5309"/>
                      <a:pt x="12802" y="5299"/>
                    </a:cubicBezTo>
                    <a:cubicBezTo>
                      <a:pt x="12852" y="5262"/>
                      <a:pt x="12852" y="5200"/>
                      <a:pt x="12864" y="5163"/>
                    </a:cubicBezTo>
                    <a:cubicBezTo>
                      <a:pt x="12876" y="5077"/>
                      <a:pt x="12827" y="5003"/>
                      <a:pt x="12753" y="4954"/>
                    </a:cubicBezTo>
                    <a:cubicBezTo>
                      <a:pt x="12701" y="4922"/>
                      <a:pt x="12711" y="4903"/>
                      <a:pt x="12738" y="4903"/>
                    </a:cubicBezTo>
                    <a:cubicBezTo>
                      <a:pt x="12763" y="4903"/>
                      <a:pt x="12803" y="4919"/>
                      <a:pt x="12827" y="4954"/>
                    </a:cubicBezTo>
                    <a:cubicBezTo>
                      <a:pt x="12870" y="5019"/>
                      <a:pt x="12866" y="5094"/>
                      <a:pt x="12890" y="5094"/>
                    </a:cubicBezTo>
                    <a:cubicBezTo>
                      <a:pt x="12893" y="5094"/>
                      <a:pt x="12896" y="5092"/>
                      <a:pt x="12901" y="5089"/>
                    </a:cubicBezTo>
                    <a:cubicBezTo>
                      <a:pt x="12938" y="5052"/>
                      <a:pt x="12987" y="5003"/>
                      <a:pt x="12938" y="4929"/>
                    </a:cubicBezTo>
                    <a:cubicBezTo>
                      <a:pt x="12876" y="4855"/>
                      <a:pt x="12827" y="4806"/>
                      <a:pt x="12778" y="4744"/>
                    </a:cubicBezTo>
                    <a:cubicBezTo>
                      <a:pt x="12751" y="4700"/>
                      <a:pt x="12744" y="4694"/>
                      <a:pt x="12710" y="4694"/>
                    </a:cubicBezTo>
                    <a:cubicBezTo>
                      <a:pt x="12697" y="4694"/>
                      <a:pt x="12679" y="4695"/>
                      <a:pt x="12654" y="4695"/>
                    </a:cubicBezTo>
                    <a:cubicBezTo>
                      <a:pt x="12624" y="4701"/>
                      <a:pt x="12593" y="4704"/>
                      <a:pt x="12560" y="4704"/>
                    </a:cubicBezTo>
                    <a:cubicBezTo>
                      <a:pt x="12528" y="4704"/>
                      <a:pt x="12494" y="4701"/>
                      <a:pt x="12457" y="4695"/>
                    </a:cubicBezTo>
                    <a:cubicBezTo>
                      <a:pt x="12408" y="4683"/>
                      <a:pt x="12359" y="4646"/>
                      <a:pt x="12334" y="4584"/>
                    </a:cubicBezTo>
                    <a:cubicBezTo>
                      <a:pt x="12309" y="4535"/>
                      <a:pt x="12309" y="4498"/>
                      <a:pt x="12248" y="4486"/>
                    </a:cubicBezTo>
                    <a:cubicBezTo>
                      <a:pt x="12218" y="4486"/>
                      <a:pt x="12185" y="4490"/>
                      <a:pt x="12157" y="4490"/>
                    </a:cubicBezTo>
                    <a:cubicBezTo>
                      <a:pt x="12115" y="4490"/>
                      <a:pt x="12085" y="4481"/>
                      <a:pt x="12100" y="4436"/>
                    </a:cubicBezTo>
                    <a:cubicBezTo>
                      <a:pt x="12127" y="4392"/>
                      <a:pt x="12153" y="4329"/>
                      <a:pt x="12189" y="4329"/>
                    </a:cubicBezTo>
                    <a:cubicBezTo>
                      <a:pt x="12203" y="4329"/>
                      <a:pt x="12218" y="4338"/>
                      <a:pt x="12235" y="4362"/>
                    </a:cubicBezTo>
                    <a:cubicBezTo>
                      <a:pt x="12272" y="4414"/>
                      <a:pt x="12304" y="4443"/>
                      <a:pt x="12340" y="4443"/>
                    </a:cubicBezTo>
                    <a:cubicBezTo>
                      <a:pt x="12364" y="4443"/>
                      <a:pt x="12390" y="4429"/>
                      <a:pt x="12420" y="4399"/>
                    </a:cubicBezTo>
                    <a:cubicBezTo>
                      <a:pt x="12492" y="4338"/>
                      <a:pt x="12556" y="4267"/>
                      <a:pt x="12646" y="4267"/>
                    </a:cubicBezTo>
                    <a:cubicBezTo>
                      <a:pt x="12664" y="4267"/>
                      <a:pt x="12683" y="4270"/>
                      <a:pt x="12704" y="4276"/>
                    </a:cubicBezTo>
                    <a:cubicBezTo>
                      <a:pt x="12813" y="4296"/>
                      <a:pt x="12961" y="4379"/>
                      <a:pt x="13048" y="4379"/>
                    </a:cubicBezTo>
                    <a:cubicBezTo>
                      <a:pt x="13069" y="4379"/>
                      <a:pt x="13086" y="4374"/>
                      <a:pt x="13098" y="4362"/>
                    </a:cubicBezTo>
                    <a:cubicBezTo>
                      <a:pt x="13170" y="4302"/>
                      <a:pt x="13195" y="4042"/>
                      <a:pt x="13047" y="4042"/>
                    </a:cubicBezTo>
                    <a:cubicBezTo>
                      <a:pt x="13043" y="4042"/>
                      <a:pt x="13040" y="4042"/>
                      <a:pt x="13036" y="4042"/>
                    </a:cubicBezTo>
                    <a:cubicBezTo>
                      <a:pt x="12925" y="4059"/>
                      <a:pt x="12915" y="4082"/>
                      <a:pt x="12890" y="4082"/>
                    </a:cubicBezTo>
                    <a:cubicBezTo>
                      <a:pt x="12879" y="4082"/>
                      <a:pt x="12865" y="4078"/>
                      <a:pt x="12839" y="4067"/>
                    </a:cubicBezTo>
                    <a:cubicBezTo>
                      <a:pt x="12753" y="4030"/>
                      <a:pt x="12667" y="3980"/>
                      <a:pt x="12605" y="3919"/>
                    </a:cubicBezTo>
                    <a:cubicBezTo>
                      <a:pt x="12554" y="3868"/>
                      <a:pt x="12550" y="3840"/>
                      <a:pt x="12601" y="3840"/>
                    </a:cubicBezTo>
                    <a:cubicBezTo>
                      <a:pt x="12624" y="3840"/>
                      <a:pt x="12658" y="3846"/>
                      <a:pt x="12704" y="3857"/>
                    </a:cubicBezTo>
                    <a:cubicBezTo>
                      <a:pt x="12802" y="3890"/>
                      <a:pt x="12906" y="3923"/>
                      <a:pt x="12943" y="3923"/>
                    </a:cubicBezTo>
                    <a:cubicBezTo>
                      <a:pt x="12961" y="3923"/>
                      <a:pt x="12962" y="3915"/>
                      <a:pt x="12938" y="3894"/>
                    </a:cubicBezTo>
                    <a:cubicBezTo>
                      <a:pt x="12827" y="3796"/>
                      <a:pt x="12704" y="3722"/>
                      <a:pt x="12580" y="3672"/>
                    </a:cubicBezTo>
                    <a:cubicBezTo>
                      <a:pt x="12547" y="3666"/>
                      <a:pt x="12517" y="3655"/>
                      <a:pt x="12492" y="3655"/>
                    </a:cubicBezTo>
                    <a:cubicBezTo>
                      <a:pt x="12472" y="3655"/>
                      <a:pt x="12456" y="3662"/>
                      <a:pt x="12445" y="3685"/>
                    </a:cubicBezTo>
                    <a:cubicBezTo>
                      <a:pt x="12433" y="3734"/>
                      <a:pt x="12408" y="3833"/>
                      <a:pt x="12359" y="3833"/>
                    </a:cubicBezTo>
                    <a:cubicBezTo>
                      <a:pt x="12336" y="3833"/>
                      <a:pt x="12295" y="3851"/>
                      <a:pt x="12272" y="3851"/>
                    </a:cubicBezTo>
                    <a:cubicBezTo>
                      <a:pt x="12258" y="3851"/>
                      <a:pt x="12251" y="3844"/>
                      <a:pt x="12260" y="3820"/>
                    </a:cubicBezTo>
                    <a:cubicBezTo>
                      <a:pt x="12285" y="3759"/>
                      <a:pt x="12359" y="3512"/>
                      <a:pt x="12408" y="3414"/>
                    </a:cubicBezTo>
                    <a:cubicBezTo>
                      <a:pt x="12457" y="3315"/>
                      <a:pt x="12433" y="3217"/>
                      <a:pt x="12470" y="3180"/>
                    </a:cubicBezTo>
                    <a:cubicBezTo>
                      <a:pt x="12494" y="3143"/>
                      <a:pt x="12704" y="3167"/>
                      <a:pt x="12716" y="3118"/>
                    </a:cubicBezTo>
                    <a:cubicBezTo>
                      <a:pt x="12728" y="3056"/>
                      <a:pt x="12765" y="3007"/>
                      <a:pt x="12815" y="2970"/>
                    </a:cubicBezTo>
                    <a:cubicBezTo>
                      <a:pt x="12876" y="2908"/>
                      <a:pt x="12962" y="2896"/>
                      <a:pt x="12888" y="2859"/>
                    </a:cubicBezTo>
                    <a:cubicBezTo>
                      <a:pt x="12815" y="2835"/>
                      <a:pt x="12827" y="2674"/>
                      <a:pt x="12839" y="2600"/>
                    </a:cubicBezTo>
                    <a:cubicBezTo>
                      <a:pt x="12845" y="2570"/>
                      <a:pt x="12885" y="2567"/>
                      <a:pt x="12936" y="2567"/>
                    </a:cubicBezTo>
                    <a:cubicBezTo>
                      <a:pt x="12949" y="2567"/>
                      <a:pt x="12962" y="2567"/>
                      <a:pt x="12976" y="2567"/>
                    </a:cubicBezTo>
                    <a:cubicBezTo>
                      <a:pt x="13017" y="2567"/>
                      <a:pt x="13061" y="2565"/>
                      <a:pt x="13098" y="2551"/>
                    </a:cubicBezTo>
                    <a:cubicBezTo>
                      <a:pt x="13184" y="2502"/>
                      <a:pt x="13369" y="2379"/>
                      <a:pt x="13283" y="2379"/>
                    </a:cubicBezTo>
                    <a:lnTo>
                      <a:pt x="12913" y="2379"/>
                    </a:lnTo>
                    <a:cubicBezTo>
                      <a:pt x="12815" y="2379"/>
                      <a:pt x="12728" y="2428"/>
                      <a:pt x="12691" y="2514"/>
                    </a:cubicBezTo>
                    <a:cubicBezTo>
                      <a:pt x="12686" y="2540"/>
                      <a:pt x="12664" y="2551"/>
                      <a:pt x="12639" y="2551"/>
                    </a:cubicBezTo>
                    <a:cubicBezTo>
                      <a:pt x="12605" y="2551"/>
                      <a:pt x="12568" y="2530"/>
                      <a:pt x="12568" y="2502"/>
                    </a:cubicBezTo>
                    <a:cubicBezTo>
                      <a:pt x="12568" y="2453"/>
                      <a:pt x="12605" y="2268"/>
                      <a:pt x="12741" y="2243"/>
                    </a:cubicBezTo>
                    <a:cubicBezTo>
                      <a:pt x="12756" y="2240"/>
                      <a:pt x="12777" y="2239"/>
                      <a:pt x="12802" y="2239"/>
                    </a:cubicBezTo>
                    <a:cubicBezTo>
                      <a:pt x="12932" y="2239"/>
                      <a:pt x="13166" y="2277"/>
                      <a:pt x="13300" y="2277"/>
                    </a:cubicBezTo>
                    <a:cubicBezTo>
                      <a:pt x="13335" y="2277"/>
                      <a:pt x="13363" y="2274"/>
                      <a:pt x="13381" y="2268"/>
                    </a:cubicBezTo>
                    <a:cubicBezTo>
                      <a:pt x="13480" y="2231"/>
                      <a:pt x="13615" y="2095"/>
                      <a:pt x="13566" y="2095"/>
                    </a:cubicBezTo>
                    <a:cubicBezTo>
                      <a:pt x="13527" y="2085"/>
                      <a:pt x="13439" y="2020"/>
                      <a:pt x="13368" y="2020"/>
                    </a:cubicBezTo>
                    <a:cubicBezTo>
                      <a:pt x="13351" y="2020"/>
                      <a:pt x="13334" y="2024"/>
                      <a:pt x="13320" y="2034"/>
                    </a:cubicBezTo>
                    <a:cubicBezTo>
                      <a:pt x="13270" y="2052"/>
                      <a:pt x="13221" y="2061"/>
                      <a:pt x="13172" y="2061"/>
                    </a:cubicBezTo>
                    <a:cubicBezTo>
                      <a:pt x="13123" y="2061"/>
                      <a:pt x="13073" y="2052"/>
                      <a:pt x="13024" y="2034"/>
                    </a:cubicBezTo>
                    <a:cubicBezTo>
                      <a:pt x="12901" y="1997"/>
                      <a:pt x="12593" y="1997"/>
                      <a:pt x="12691" y="1984"/>
                    </a:cubicBezTo>
                    <a:cubicBezTo>
                      <a:pt x="12749" y="1984"/>
                      <a:pt x="12878" y="2006"/>
                      <a:pt x="12983" y="2006"/>
                    </a:cubicBezTo>
                    <a:cubicBezTo>
                      <a:pt x="13035" y="2006"/>
                      <a:pt x="13082" y="2001"/>
                      <a:pt x="13110" y="1984"/>
                    </a:cubicBezTo>
                    <a:cubicBezTo>
                      <a:pt x="13168" y="1952"/>
                      <a:pt x="13231" y="1935"/>
                      <a:pt x="13292" y="1935"/>
                    </a:cubicBezTo>
                    <a:cubicBezTo>
                      <a:pt x="13322" y="1935"/>
                      <a:pt x="13353" y="1939"/>
                      <a:pt x="13381" y="1947"/>
                    </a:cubicBezTo>
                    <a:cubicBezTo>
                      <a:pt x="13418" y="1956"/>
                      <a:pt x="13455" y="1960"/>
                      <a:pt x="13492" y="1960"/>
                    </a:cubicBezTo>
                    <a:cubicBezTo>
                      <a:pt x="13565" y="1960"/>
                      <a:pt x="13636" y="1943"/>
                      <a:pt x="13702" y="1910"/>
                    </a:cubicBezTo>
                    <a:cubicBezTo>
                      <a:pt x="13763" y="1873"/>
                      <a:pt x="13911" y="1898"/>
                      <a:pt x="13936" y="1837"/>
                    </a:cubicBezTo>
                    <a:cubicBezTo>
                      <a:pt x="13948" y="1775"/>
                      <a:pt x="13837" y="1713"/>
                      <a:pt x="13887" y="1701"/>
                    </a:cubicBezTo>
                    <a:cubicBezTo>
                      <a:pt x="13997" y="1689"/>
                      <a:pt x="14121" y="1664"/>
                      <a:pt x="14219" y="1602"/>
                    </a:cubicBezTo>
                    <a:cubicBezTo>
                      <a:pt x="14342" y="1504"/>
                      <a:pt x="14638" y="1442"/>
                      <a:pt x="14564" y="1393"/>
                    </a:cubicBezTo>
                    <a:cubicBezTo>
                      <a:pt x="14379" y="1294"/>
                      <a:pt x="14170" y="1220"/>
                      <a:pt x="13960" y="1183"/>
                    </a:cubicBezTo>
                    <a:cubicBezTo>
                      <a:pt x="13885" y="1183"/>
                      <a:pt x="13772" y="1164"/>
                      <a:pt x="13663" y="1164"/>
                    </a:cubicBezTo>
                    <a:cubicBezTo>
                      <a:pt x="13575" y="1164"/>
                      <a:pt x="13491" y="1177"/>
                      <a:pt x="13431" y="1220"/>
                    </a:cubicBezTo>
                    <a:cubicBezTo>
                      <a:pt x="13307" y="1299"/>
                      <a:pt x="13244" y="1471"/>
                      <a:pt x="13150" y="1471"/>
                    </a:cubicBezTo>
                    <a:cubicBezTo>
                      <a:pt x="13141" y="1471"/>
                      <a:pt x="13132" y="1470"/>
                      <a:pt x="13123" y="1467"/>
                    </a:cubicBezTo>
                    <a:cubicBezTo>
                      <a:pt x="13052" y="1436"/>
                      <a:pt x="12981" y="1414"/>
                      <a:pt x="12903" y="1414"/>
                    </a:cubicBezTo>
                    <a:cubicBezTo>
                      <a:pt x="12886" y="1414"/>
                      <a:pt x="12869" y="1415"/>
                      <a:pt x="12852" y="1418"/>
                    </a:cubicBezTo>
                    <a:cubicBezTo>
                      <a:pt x="12824" y="1436"/>
                      <a:pt x="12732" y="1504"/>
                      <a:pt x="12695" y="1504"/>
                    </a:cubicBezTo>
                    <a:cubicBezTo>
                      <a:pt x="12683" y="1504"/>
                      <a:pt x="12676" y="1497"/>
                      <a:pt x="12679" y="1479"/>
                    </a:cubicBezTo>
                    <a:cubicBezTo>
                      <a:pt x="12690" y="1423"/>
                      <a:pt x="12712" y="1367"/>
                      <a:pt x="12678" y="1367"/>
                    </a:cubicBezTo>
                    <a:cubicBezTo>
                      <a:pt x="12675" y="1367"/>
                      <a:pt x="12671" y="1367"/>
                      <a:pt x="12667" y="1368"/>
                    </a:cubicBezTo>
                    <a:cubicBezTo>
                      <a:pt x="12543" y="1430"/>
                      <a:pt x="12445" y="1492"/>
                      <a:pt x="12346" y="1578"/>
                    </a:cubicBezTo>
                    <a:cubicBezTo>
                      <a:pt x="12272" y="1639"/>
                      <a:pt x="11952" y="1787"/>
                      <a:pt x="11903" y="1849"/>
                    </a:cubicBezTo>
                    <a:cubicBezTo>
                      <a:pt x="11873" y="1898"/>
                      <a:pt x="11691" y="2036"/>
                      <a:pt x="11667" y="2036"/>
                    </a:cubicBezTo>
                    <a:cubicBezTo>
                      <a:pt x="11661" y="2036"/>
                      <a:pt x="11664" y="2028"/>
                      <a:pt x="11681" y="2009"/>
                    </a:cubicBezTo>
                    <a:cubicBezTo>
                      <a:pt x="11767" y="1923"/>
                      <a:pt x="11878" y="1750"/>
                      <a:pt x="12001" y="1639"/>
                    </a:cubicBezTo>
                    <a:cubicBezTo>
                      <a:pt x="12112" y="1541"/>
                      <a:pt x="12260" y="1282"/>
                      <a:pt x="12198" y="1183"/>
                    </a:cubicBezTo>
                    <a:cubicBezTo>
                      <a:pt x="12158" y="1111"/>
                      <a:pt x="12046" y="1060"/>
                      <a:pt x="11948" y="1060"/>
                    </a:cubicBezTo>
                    <a:cubicBezTo>
                      <a:pt x="11895" y="1060"/>
                      <a:pt x="11847" y="1075"/>
                      <a:pt x="11817" y="1110"/>
                    </a:cubicBezTo>
                    <a:cubicBezTo>
                      <a:pt x="11718" y="1220"/>
                      <a:pt x="11743" y="1257"/>
                      <a:pt x="11656" y="1294"/>
                    </a:cubicBezTo>
                    <a:cubicBezTo>
                      <a:pt x="11422" y="1393"/>
                      <a:pt x="11176" y="1467"/>
                      <a:pt x="10942" y="1528"/>
                    </a:cubicBezTo>
                    <a:cubicBezTo>
                      <a:pt x="10917" y="1504"/>
                      <a:pt x="10868" y="1442"/>
                      <a:pt x="10954" y="1405"/>
                    </a:cubicBezTo>
                    <a:cubicBezTo>
                      <a:pt x="11040" y="1368"/>
                      <a:pt x="11472" y="1220"/>
                      <a:pt x="11447" y="1171"/>
                    </a:cubicBezTo>
                    <a:cubicBezTo>
                      <a:pt x="11419" y="1134"/>
                      <a:pt x="11002" y="1117"/>
                      <a:pt x="10725" y="1117"/>
                    </a:cubicBezTo>
                    <a:cubicBezTo>
                      <a:pt x="10639" y="1117"/>
                      <a:pt x="10566" y="1119"/>
                      <a:pt x="10523" y="1122"/>
                    </a:cubicBezTo>
                    <a:cubicBezTo>
                      <a:pt x="10326" y="1134"/>
                      <a:pt x="10116" y="1196"/>
                      <a:pt x="9993" y="1220"/>
                    </a:cubicBezTo>
                    <a:cubicBezTo>
                      <a:pt x="9892" y="1231"/>
                      <a:pt x="9734" y="1323"/>
                      <a:pt x="9666" y="1323"/>
                    </a:cubicBezTo>
                    <a:cubicBezTo>
                      <a:pt x="9651" y="1323"/>
                      <a:pt x="9640" y="1318"/>
                      <a:pt x="9636" y="1307"/>
                    </a:cubicBezTo>
                    <a:cubicBezTo>
                      <a:pt x="9623" y="1257"/>
                      <a:pt x="9549" y="1245"/>
                      <a:pt x="9660" y="1196"/>
                    </a:cubicBezTo>
                    <a:cubicBezTo>
                      <a:pt x="9780" y="1148"/>
                      <a:pt x="10187" y="973"/>
                      <a:pt x="10459" y="973"/>
                    </a:cubicBezTo>
                    <a:cubicBezTo>
                      <a:pt x="10468" y="973"/>
                      <a:pt x="10477" y="974"/>
                      <a:pt x="10486" y="974"/>
                    </a:cubicBezTo>
                    <a:cubicBezTo>
                      <a:pt x="10692" y="983"/>
                      <a:pt x="11139" y="1007"/>
                      <a:pt x="11370" y="1007"/>
                    </a:cubicBezTo>
                    <a:cubicBezTo>
                      <a:pt x="11443" y="1007"/>
                      <a:pt x="11494" y="1005"/>
                      <a:pt x="11509" y="999"/>
                    </a:cubicBezTo>
                    <a:cubicBezTo>
                      <a:pt x="11656" y="949"/>
                      <a:pt x="11817" y="912"/>
                      <a:pt x="11977" y="875"/>
                    </a:cubicBezTo>
                    <a:cubicBezTo>
                      <a:pt x="12137" y="851"/>
                      <a:pt x="12383" y="740"/>
                      <a:pt x="12346" y="691"/>
                    </a:cubicBezTo>
                    <a:cubicBezTo>
                      <a:pt x="12235" y="629"/>
                      <a:pt x="12112" y="592"/>
                      <a:pt x="11989" y="555"/>
                    </a:cubicBezTo>
                    <a:cubicBezTo>
                      <a:pt x="11969" y="550"/>
                      <a:pt x="11951" y="547"/>
                      <a:pt x="11935" y="547"/>
                    </a:cubicBezTo>
                    <a:cubicBezTo>
                      <a:pt x="11863" y="547"/>
                      <a:pt x="11827" y="593"/>
                      <a:pt x="11794" y="593"/>
                    </a:cubicBezTo>
                    <a:cubicBezTo>
                      <a:pt x="11785" y="593"/>
                      <a:pt x="11777" y="589"/>
                      <a:pt x="11767" y="580"/>
                    </a:cubicBezTo>
                    <a:cubicBezTo>
                      <a:pt x="11718" y="530"/>
                      <a:pt x="11730" y="506"/>
                      <a:pt x="11644" y="506"/>
                    </a:cubicBezTo>
                    <a:cubicBezTo>
                      <a:pt x="11558" y="506"/>
                      <a:pt x="11410" y="580"/>
                      <a:pt x="11373" y="580"/>
                    </a:cubicBezTo>
                    <a:cubicBezTo>
                      <a:pt x="11348" y="567"/>
                      <a:pt x="11582" y="395"/>
                      <a:pt x="11545" y="358"/>
                    </a:cubicBezTo>
                    <a:cubicBezTo>
                      <a:pt x="11459" y="346"/>
                      <a:pt x="11370" y="339"/>
                      <a:pt x="11281" y="339"/>
                    </a:cubicBezTo>
                    <a:cubicBezTo>
                      <a:pt x="11191" y="339"/>
                      <a:pt x="11102" y="346"/>
                      <a:pt x="11016" y="358"/>
                    </a:cubicBezTo>
                    <a:cubicBezTo>
                      <a:pt x="11002" y="359"/>
                      <a:pt x="10988" y="359"/>
                      <a:pt x="10972" y="359"/>
                    </a:cubicBezTo>
                    <a:cubicBezTo>
                      <a:pt x="10819" y="359"/>
                      <a:pt x="10581" y="316"/>
                      <a:pt x="10449" y="316"/>
                    </a:cubicBezTo>
                    <a:cubicBezTo>
                      <a:pt x="10424" y="316"/>
                      <a:pt x="10403" y="317"/>
                      <a:pt x="10387" y="321"/>
                    </a:cubicBezTo>
                    <a:cubicBezTo>
                      <a:pt x="10276" y="346"/>
                      <a:pt x="9956" y="420"/>
                      <a:pt x="9857" y="420"/>
                    </a:cubicBezTo>
                    <a:cubicBezTo>
                      <a:pt x="9771" y="432"/>
                      <a:pt x="9414" y="457"/>
                      <a:pt x="9266" y="469"/>
                    </a:cubicBezTo>
                    <a:cubicBezTo>
                      <a:pt x="9106" y="469"/>
                      <a:pt x="9439" y="432"/>
                      <a:pt x="9574" y="407"/>
                    </a:cubicBezTo>
                    <a:cubicBezTo>
                      <a:pt x="9697" y="383"/>
                      <a:pt x="9820" y="358"/>
                      <a:pt x="9968" y="321"/>
                    </a:cubicBezTo>
                    <a:cubicBezTo>
                      <a:pt x="10190" y="293"/>
                      <a:pt x="10405" y="279"/>
                      <a:pt x="10618" y="279"/>
                    </a:cubicBezTo>
                    <a:cubicBezTo>
                      <a:pt x="10689" y="279"/>
                      <a:pt x="10760" y="281"/>
                      <a:pt x="10831" y="284"/>
                    </a:cubicBezTo>
                    <a:cubicBezTo>
                      <a:pt x="10848" y="285"/>
                      <a:pt x="10868" y="286"/>
                      <a:pt x="10889" y="286"/>
                    </a:cubicBezTo>
                    <a:cubicBezTo>
                      <a:pt x="11068" y="286"/>
                      <a:pt x="11366" y="243"/>
                      <a:pt x="11311" y="210"/>
                    </a:cubicBezTo>
                    <a:cubicBezTo>
                      <a:pt x="11176" y="124"/>
                      <a:pt x="11016" y="75"/>
                      <a:pt x="10843" y="75"/>
                    </a:cubicBezTo>
                    <a:cubicBezTo>
                      <a:pt x="10816" y="77"/>
                      <a:pt x="10788" y="78"/>
                      <a:pt x="10761" y="78"/>
                    </a:cubicBezTo>
                    <a:cubicBezTo>
                      <a:pt x="10628" y="78"/>
                      <a:pt x="10497" y="54"/>
                      <a:pt x="10375" y="13"/>
                    </a:cubicBezTo>
                    <a:cubicBezTo>
                      <a:pt x="10325" y="4"/>
                      <a:pt x="10208" y="1"/>
                      <a:pt x="10075" y="1"/>
                    </a:cubicBezTo>
                    <a:cubicBezTo>
                      <a:pt x="9930" y="1"/>
                      <a:pt x="9767" y="4"/>
                      <a:pt x="9655" y="4"/>
                    </a:cubicBezTo>
                    <a:cubicBezTo>
                      <a:pt x="9592" y="4"/>
                      <a:pt x="9544" y="3"/>
                      <a:pt x="95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1" name="Google Shape;2731;p55"/>
              <p:cNvSpPr/>
              <p:nvPr/>
            </p:nvSpPr>
            <p:spPr>
              <a:xfrm>
                <a:off x="3187275" y="4436700"/>
                <a:ext cx="20050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802" h="484" extrusionOk="0">
                    <a:moveTo>
                      <a:pt x="210" y="0"/>
                    </a:moveTo>
                    <a:cubicBezTo>
                      <a:pt x="127" y="0"/>
                      <a:pt x="54" y="19"/>
                      <a:pt x="75" y="59"/>
                    </a:cubicBezTo>
                    <a:cubicBezTo>
                      <a:pt x="124" y="121"/>
                      <a:pt x="210" y="146"/>
                      <a:pt x="173" y="146"/>
                    </a:cubicBezTo>
                    <a:cubicBezTo>
                      <a:pt x="136" y="158"/>
                      <a:pt x="62" y="219"/>
                      <a:pt x="87" y="244"/>
                    </a:cubicBezTo>
                    <a:cubicBezTo>
                      <a:pt x="112" y="281"/>
                      <a:pt x="1" y="330"/>
                      <a:pt x="112" y="330"/>
                    </a:cubicBezTo>
                    <a:cubicBezTo>
                      <a:pt x="223" y="343"/>
                      <a:pt x="297" y="330"/>
                      <a:pt x="321" y="367"/>
                    </a:cubicBezTo>
                    <a:cubicBezTo>
                      <a:pt x="346" y="392"/>
                      <a:pt x="235" y="454"/>
                      <a:pt x="297" y="466"/>
                    </a:cubicBezTo>
                    <a:cubicBezTo>
                      <a:pt x="335" y="477"/>
                      <a:pt x="377" y="483"/>
                      <a:pt x="418" y="483"/>
                    </a:cubicBezTo>
                    <a:cubicBezTo>
                      <a:pt x="469" y="483"/>
                      <a:pt x="520" y="474"/>
                      <a:pt x="568" y="454"/>
                    </a:cubicBezTo>
                    <a:cubicBezTo>
                      <a:pt x="666" y="380"/>
                      <a:pt x="802" y="355"/>
                      <a:pt x="789" y="293"/>
                    </a:cubicBezTo>
                    <a:cubicBezTo>
                      <a:pt x="765" y="232"/>
                      <a:pt x="703" y="269"/>
                      <a:pt x="642" y="195"/>
                    </a:cubicBezTo>
                    <a:cubicBezTo>
                      <a:pt x="568" y="121"/>
                      <a:pt x="481" y="59"/>
                      <a:pt x="383" y="35"/>
                    </a:cubicBezTo>
                    <a:cubicBezTo>
                      <a:pt x="350" y="12"/>
                      <a:pt x="277" y="0"/>
                      <a:pt x="2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2" name="Google Shape;2732;p55"/>
              <p:cNvSpPr/>
              <p:nvPr/>
            </p:nvSpPr>
            <p:spPr>
              <a:xfrm>
                <a:off x="3195300" y="4424625"/>
                <a:ext cx="340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136" h="87" extrusionOk="0">
                    <a:moveTo>
                      <a:pt x="49" y="0"/>
                    </a:moveTo>
                    <a:cubicBezTo>
                      <a:pt x="0" y="0"/>
                      <a:pt x="0" y="74"/>
                      <a:pt x="49" y="86"/>
                    </a:cubicBezTo>
                    <a:cubicBezTo>
                      <a:pt x="136" y="86"/>
                      <a:pt x="111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3" name="Google Shape;2733;p55"/>
              <p:cNvSpPr/>
              <p:nvPr/>
            </p:nvSpPr>
            <p:spPr>
              <a:xfrm>
                <a:off x="3198450" y="4261625"/>
                <a:ext cx="135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242" extrusionOk="0">
                    <a:moveTo>
                      <a:pt x="41" y="1"/>
                    </a:moveTo>
                    <a:cubicBezTo>
                      <a:pt x="0" y="1"/>
                      <a:pt x="34" y="73"/>
                      <a:pt x="84" y="113"/>
                    </a:cubicBezTo>
                    <a:cubicBezTo>
                      <a:pt x="195" y="175"/>
                      <a:pt x="305" y="212"/>
                      <a:pt x="429" y="236"/>
                    </a:cubicBezTo>
                    <a:cubicBezTo>
                      <a:pt x="446" y="240"/>
                      <a:pt x="459" y="241"/>
                      <a:pt x="470" y="241"/>
                    </a:cubicBezTo>
                    <a:cubicBezTo>
                      <a:pt x="541" y="241"/>
                      <a:pt x="501" y="180"/>
                      <a:pt x="416" y="138"/>
                    </a:cubicBezTo>
                    <a:cubicBezTo>
                      <a:pt x="305" y="88"/>
                      <a:pt x="195" y="39"/>
                      <a:pt x="84" y="14"/>
                    </a:cubicBezTo>
                    <a:cubicBezTo>
                      <a:pt x="65" y="5"/>
                      <a:pt x="51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4" name="Google Shape;2734;p55"/>
              <p:cNvSpPr/>
              <p:nvPr/>
            </p:nvSpPr>
            <p:spPr>
              <a:xfrm>
                <a:off x="3227625" y="4251800"/>
                <a:ext cx="5575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75" extrusionOk="0">
                    <a:moveTo>
                      <a:pt x="87" y="1"/>
                    </a:moveTo>
                    <a:cubicBezTo>
                      <a:pt x="1" y="1"/>
                      <a:pt x="50" y="75"/>
                      <a:pt x="136" y="75"/>
                    </a:cubicBezTo>
                    <a:cubicBezTo>
                      <a:pt x="223" y="75"/>
                      <a:pt x="173" y="1"/>
                      <a:pt x="8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5" name="Google Shape;2735;p55"/>
              <p:cNvSpPr/>
              <p:nvPr/>
            </p:nvSpPr>
            <p:spPr>
              <a:xfrm>
                <a:off x="3238100" y="4249250"/>
                <a:ext cx="957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141" extrusionOk="0">
                    <a:moveTo>
                      <a:pt x="120" y="0"/>
                    </a:moveTo>
                    <a:cubicBezTo>
                      <a:pt x="89" y="0"/>
                      <a:pt x="64" y="5"/>
                      <a:pt x="50" y="17"/>
                    </a:cubicBezTo>
                    <a:cubicBezTo>
                      <a:pt x="1" y="54"/>
                      <a:pt x="38" y="66"/>
                      <a:pt x="87" y="103"/>
                    </a:cubicBezTo>
                    <a:cubicBezTo>
                      <a:pt x="122" y="124"/>
                      <a:pt x="210" y="140"/>
                      <a:pt x="281" y="140"/>
                    </a:cubicBezTo>
                    <a:cubicBezTo>
                      <a:pt x="337" y="140"/>
                      <a:pt x="383" y="130"/>
                      <a:pt x="383" y="103"/>
                    </a:cubicBezTo>
                    <a:cubicBezTo>
                      <a:pt x="383" y="55"/>
                      <a:pt x="222" y="0"/>
                      <a:pt x="12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6" name="Google Shape;2736;p55"/>
              <p:cNvSpPr/>
              <p:nvPr/>
            </p:nvSpPr>
            <p:spPr>
              <a:xfrm>
                <a:off x="3274775" y="4244375"/>
                <a:ext cx="12325" cy="4850"/>
              </a:xfrm>
              <a:custGeom>
                <a:avLst/>
                <a:gdLst/>
                <a:ahLst/>
                <a:cxnLst/>
                <a:rect l="l" t="t" r="r" b="b"/>
                <a:pathLst>
                  <a:path w="493" h="194" extrusionOk="0">
                    <a:moveTo>
                      <a:pt x="46" y="0"/>
                    </a:moveTo>
                    <a:cubicBezTo>
                      <a:pt x="42" y="0"/>
                      <a:pt x="39" y="1"/>
                      <a:pt x="37" y="2"/>
                    </a:cubicBezTo>
                    <a:cubicBezTo>
                      <a:pt x="0" y="14"/>
                      <a:pt x="160" y="88"/>
                      <a:pt x="234" y="113"/>
                    </a:cubicBezTo>
                    <a:cubicBezTo>
                      <a:pt x="266" y="122"/>
                      <a:pt x="254" y="124"/>
                      <a:pt x="225" y="124"/>
                    </a:cubicBezTo>
                    <a:cubicBezTo>
                      <a:pt x="194" y="124"/>
                      <a:pt x="142" y="122"/>
                      <a:pt x="105" y="122"/>
                    </a:cubicBezTo>
                    <a:cubicBezTo>
                      <a:pt x="84" y="122"/>
                      <a:pt x="67" y="123"/>
                      <a:pt x="62" y="125"/>
                    </a:cubicBezTo>
                    <a:cubicBezTo>
                      <a:pt x="49" y="138"/>
                      <a:pt x="173" y="162"/>
                      <a:pt x="247" y="187"/>
                    </a:cubicBezTo>
                    <a:cubicBezTo>
                      <a:pt x="261" y="192"/>
                      <a:pt x="273" y="194"/>
                      <a:pt x="282" y="194"/>
                    </a:cubicBezTo>
                    <a:cubicBezTo>
                      <a:pt x="323" y="194"/>
                      <a:pt x="326" y="158"/>
                      <a:pt x="296" y="138"/>
                    </a:cubicBezTo>
                    <a:cubicBezTo>
                      <a:pt x="259" y="125"/>
                      <a:pt x="382" y="138"/>
                      <a:pt x="431" y="113"/>
                    </a:cubicBezTo>
                    <a:cubicBezTo>
                      <a:pt x="493" y="88"/>
                      <a:pt x="370" y="64"/>
                      <a:pt x="284" y="51"/>
                    </a:cubicBezTo>
                    <a:cubicBezTo>
                      <a:pt x="205" y="51"/>
                      <a:pt x="86" y="0"/>
                      <a:pt x="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7" name="Google Shape;2737;p55"/>
              <p:cNvSpPr/>
              <p:nvPr/>
            </p:nvSpPr>
            <p:spPr>
              <a:xfrm>
                <a:off x="3392625" y="4265275"/>
                <a:ext cx="6525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261" h="161" extrusionOk="0">
                    <a:moveTo>
                      <a:pt x="69" y="1"/>
                    </a:moveTo>
                    <a:cubicBezTo>
                      <a:pt x="63" y="1"/>
                      <a:pt x="59" y="2"/>
                      <a:pt x="54" y="4"/>
                    </a:cubicBezTo>
                    <a:cubicBezTo>
                      <a:pt x="0" y="15"/>
                      <a:pt x="128" y="160"/>
                      <a:pt x="201" y="160"/>
                    </a:cubicBezTo>
                    <a:cubicBezTo>
                      <a:pt x="211" y="160"/>
                      <a:pt x="220" y="158"/>
                      <a:pt x="227" y="152"/>
                    </a:cubicBezTo>
                    <a:cubicBezTo>
                      <a:pt x="261" y="118"/>
                      <a:pt x="129" y="1"/>
                      <a:pt x="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8" name="Google Shape;2738;p55"/>
              <p:cNvSpPr/>
              <p:nvPr/>
            </p:nvSpPr>
            <p:spPr>
              <a:xfrm>
                <a:off x="3402600" y="4270600"/>
                <a:ext cx="6175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75" extrusionOk="0">
                    <a:moveTo>
                      <a:pt x="74" y="0"/>
                    </a:moveTo>
                    <a:cubicBezTo>
                      <a:pt x="0" y="0"/>
                      <a:pt x="87" y="74"/>
                      <a:pt x="173" y="74"/>
                    </a:cubicBezTo>
                    <a:cubicBezTo>
                      <a:pt x="247" y="74"/>
                      <a:pt x="148" y="13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9" name="Google Shape;2739;p55"/>
              <p:cNvSpPr/>
              <p:nvPr/>
            </p:nvSpPr>
            <p:spPr>
              <a:xfrm>
                <a:off x="3402325" y="4350675"/>
                <a:ext cx="4600" cy="9900"/>
              </a:xfrm>
              <a:custGeom>
                <a:avLst/>
                <a:gdLst/>
                <a:ahLst/>
                <a:cxnLst/>
                <a:rect l="l" t="t" r="r" b="b"/>
                <a:pathLst>
                  <a:path w="184" h="396" extrusionOk="0">
                    <a:moveTo>
                      <a:pt x="73" y="1"/>
                    </a:moveTo>
                    <a:cubicBezTo>
                      <a:pt x="0" y="1"/>
                      <a:pt x="143" y="396"/>
                      <a:pt x="159" y="396"/>
                    </a:cubicBezTo>
                    <a:cubicBezTo>
                      <a:pt x="159" y="396"/>
                      <a:pt x="159" y="395"/>
                      <a:pt x="159" y="395"/>
                    </a:cubicBezTo>
                    <a:cubicBezTo>
                      <a:pt x="184" y="395"/>
                      <a:pt x="159" y="13"/>
                      <a:pt x="7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0" name="Google Shape;2740;p55"/>
              <p:cNvSpPr/>
              <p:nvPr/>
            </p:nvSpPr>
            <p:spPr>
              <a:xfrm>
                <a:off x="3403825" y="4369475"/>
                <a:ext cx="7350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94" h="193" extrusionOk="0">
                    <a:moveTo>
                      <a:pt x="62" y="1"/>
                    </a:moveTo>
                    <a:cubicBezTo>
                      <a:pt x="50" y="13"/>
                      <a:pt x="1" y="161"/>
                      <a:pt x="62" y="173"/>
                    </a:cubicBezTo>
                    <a:cubicBezTo>
                      <a:pt x="92" y="181"/>
                      <a:pt x="177" y="193"/>
                      <a:pt x="233" y="193"/>
                    </a:cubicBezTo>
                    <a:cubicBezTo>
                      <a:pt x="269" y="193"/>
                      <a:pt x="294" y="188"/>
                      <a:pt x="284" y="173"/>
                    </a:cubicBezTo>
                    <a:cubicBezTo>
                      <a:pt x="223" y="99"/>
                      <a:pt x="149" y="38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1" name="Google Shape;2741;p55"/>
              <p:cNvSpPr/>
              <p:nvPr/>
            </p:nvSpPr>
            <p:spPr>
              <a:xfrm>
                <a:off x="3370875" y="4401475"/>
                <a:ext cx="16050" cy="1145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458" extrusionOk="0">
                    <a:moveTo>
                      <a:pt x="244" y="0"/>
                    </a:moveTo>
                    <a:cubicBezTo>
                      <a:pt x="231" y="0"/>
                      <a:pt x="220" y="1"/>
                      <a:pt x="210" y="2"/>
                    </a:cubicBezTo>
                    <a:cubicBezTo>
                      <a:pt x="99" y="14"/>
                      <a:pt x="25" y="64"/>
                      <a:pt x="13" y="138"/>
                    </a:cubicBezTo>
                    <a:cubicBezTo>
                      <a:pt x="0" y="310"/>
                      <a:pt x="506" y="458"/>
                      <a:pt x="543" y="458"/>
                    </a:cubicBezTo>
                    <a:cubicBezTo>
                      <a:pt x="592" y="458"/>
                      <a:pt x="530" y="359"/>
                      <a:pt x="469" y="322"/>
                    </a:cubicBezTo>
                    <a:cubicBezTo>
                      <a:pt x="419" y="285"/>
                      <a:pt x="543" y="298"/>
                      <a:pt x="592" y="285"/>
                    </a:cubicBezTo>
                    <a:cubicBezTo>
                      <a:pt x="641" y="285"/>
                      <a:pt x="481" y="236"/>
                      <a:pt x="407" y="175"/>
                    </a:cubicBezTo>
                    <a:cubicBezTo>
                      <a:pt x="373" y="147"/>
                      <a:pt x="384" y="139"/>
                      <a:pt x="411" y="139"/>
                    </a:cubicBezTo>
                    <a:cubicBezTo>
                      <a:pt x="433" y="139"/>
                      <a:pt x="466" y="144"/>
                      <a:pt x="493" y="150"/>
                    </a:cubicBezTo>
                    <a:cubicBezTo>
                      <a:pt x="543" y="150"/>
                      <a:pt x="604" y="113"/>
                      <a:pt x="616" y="76"/>
                    </a:cubicBezTo>
                    <a:cubicBezTo>
                      <a:pt x="616" y="53"/>
                      <a:pt x="371" y="0"/>
                      <a:pt x="24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2" name="Google Shape;2742;p55"/>
              <p:cNvSpPr/>
              <p:nvPr/>
            </p:nvSpPr>
            <p:spPr>
              <a:xfrm>
                <a:off x="3367475" y="4396275"/>
                <a:ext cx="10825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87" extrusionOk="0">
                    <a:moveTo>
                      <a:pt x="247" y="1"/>
                    </a:moveTo>
                    <a:cubicBezTo>
                      <a:pt x="161" y="1"/>
                      <a:pt x="87" y="13"/>
                      <a:pt x="1" y="25"/>
                    </a:cubicBezTo>
                    <a:cubicBezTo>
                      <a:pt x="124" y="50"/>
                      <a:pt x="260" y="74"/>
                      <a:pt x="383" y="87"/>
                    </a:cubicBezTo>
                    <a:cubicBezTo>
                      <a:pt x="432" y="62"/>
                      <a:pt x="297" y="1"/>
                      <a:pt x="2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3" name="Google Shape;2743;p55"/>
              <p:cNvSpPr/>
              <p:nvPr/>
            </p:nvSpPr>
            <p:spPr>
              <a:xfrm>
                <a:off x="3350550" y="4426950"/>
                <a:ext cx="159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638" h="251" extrusionOk="0">
                    <a:moveTo>
                      <a:pt x="556" y="1"/>
                    </a:moveTo>
                    <a:cubicBezTo>
                      <a:pt x="548" y="1"/>
                      <a:pt x="539" y="2"/>
                      <a:pt x="530" y="6"/>
                    </a:cubicBezTo>
                    <a:cubicBezTo>
                      <a:pt x="444" y="43"/>
                      <a:pt x="222" y="67"/>
                      <a:pt x="173" y="92"/>
                    </a:cubicBezTo>
                    <a:cubicBezTo>
                      <a:pt x="123" y="104"/>
                      <a:pt x="0" y="240"/>
                      <a:pt x="25" y="240"/>
                    </a:cubicBezTo>
                    <a:cubicBezTo>
                      <a:pt x="36" y="240"/>
                      <a:pt x="133" y="251"/>
                      <a:pt x="247" y="251"/>
                    </a:cubicBezTo>
                    <a:cubicBezTo>
                      <a:pt x="375" y="251"/>
                      <a:pt x="526" y="237"/>
                      <a:pt x="604" y="178"/>
                    </a:cubicBezTo>
                    <a:cubicBezTo>
                      <a:pt x="637" y="145"/>
                      <a:pt x="630" y="1"/>
                      <a:pt x="55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4" name="Google Shape;2744;p55"/>
              <p:cNvSpPr/>
              <p:nvPr/>
            </p:nvSpPr>
            <p:spPr>
              <a:xfrm>
                <a:off x="3210700" y="4440625"/>
                <a:ext cx="3400" cy="5300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12" extrusionOk="0">
                    <a:moveTo>
                      <a:pt x="62" y="1"/>
                    </a:moveTo>
                    <a:cubicBezTo>
                      <a:pt x="37" y="1"/>
                      <a:pt x="0" y="124"/>
                      <a:pt x="13" y="136"/>
                    </a:cubicBezTo>
                    <a:cubicBezTo>
                      <a:pt x="13" y="159"/>
                      <a:pt x="23" y="212"/>
                      <a:pt x="34" y="212"/>
                    </a:cubicBezTo>
                    <a:cubicBezTo>
                      <a:pt x="35" y="212"/>
                      <a:pt x="36" y="211"/>
                      <a:pt x="37" y="210"/>
                    </a:cubicBezTo>
                    <a:cubicBezTo>
                      <a:pt x="62" y="198"/>
                      <a:pt x="136" y="149"/>
                      <a:pt x="123" y="99"/>
                    </a:cubicBezTo>
                    <a:cubicBezTo>
                      <a:pt x="99" y="50"/>
                      <a:pt x="87" y="13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5" name="Google Shape;2745;p55"/>
              <p:cNvSpPr/>
              <p:nvPr/>
            </p:nvSpPr>
            <p:spPr>
              <a:xfrm>
                <a:off x="3199600" y="4422725"/>
                <a:ext cx="4650" cy="32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28" extrusionOk="0">
                    <a:moveTo>
                      <a:pt x="67" y="1"/>
                    </a:moveTo>
                    <a:cubicBezTo>
                      <a:pt x="66" y="1"/>
                      <a:pt x="64" y="1"/>
                      <a:pt x="62" y="2"/>
                    </a:cubicBezTo>
                    <a:cubicBezTo>
                      <a:pt x="25" y="15"/>
                      <a:pt x="1" y="15"/>
                      <a:pt x="25" y="51"/>
                    </a:cubicBezTo>
                    <a:cubicBezTo>
                      <a:pt x="47" y="84"/>
                      <a:pt x="50" y="127"/>
                      <a:pt x="85" y="127"/>
                    </a:cubicBezTo>
                    <a:cubicBezTo>
                      <a:pt x="89" y="127"/>
                      <a:pt x="94" y="127"/>
                      <a:pt x="99" y="125"/>
                    </a:cubicBezTo>
                    <a:cubicBezTo>
                      <a:pt x="136" y="101"/>
                      <a:pt x="186" y="88"/>
                      <a:pt x="161" y="76"/>
                    </a:cubicBezTo>
                    <a:cubicBezTo>
                      <a:pt x="126" y="76"/>
                      <a:pt x="92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6" name="Google Shape;2746;p55"/>
              <p:cNvSpPr/>
              <p:nvPr/>
            </p:nvSpPr>
            <p:spPr>
              <a:xfrm>
                <a:off x="3409350" y="4333100"/>
                <a:ext cx="305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72" extrusionOk="0">
                    <a:moveTo>
                      <a:pt x="86" y="0"/>
                    </a:moveTo>
                    <a:cubicBezTo>
                      <a:pt x="52" y="0"/>
                      <a:pt x="1" y="38"/>
                      <a:pt x="26" y="63"/>
                    </a:cubicBezTo>
                    <a:cubicBezTo>
                      <a:pt x="32" y="69"/>
                      <a:pt x="40" y="71"/>
                      <a:pt x="50" y="71"/>
                    </a:cubicBezTo>
                    <a:cubicBezTo>
                      <a:pt x="81" y="71"/>
                      <a:pt x="122" y="45"/>
                      <a:pt x="112" y="26"/>
                    </a:cubicBezTo>
                    <a:cubicBezTo>
                      <a:pt x="112" y="7"/>
                      <a:pt x="101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7" name="Google Shape;2747;p55"/>
              <p:cNvSpPr/>
              <p:nvPr/>
            </p:nvSpPr>
            <p:spPr>
              <a:xfrm>
                <a:off x="3399750" y="4317175"/>
                <a:ext cx="3675" cy="192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77" extrusionOk="0">
                    <a:moveTo>
                      <a:pt x="79" y="0"/>
                    </a:moveTo>
                    <a:cubicBezTo>
                      <a:pt x="33" y="0"/>
                      <a:pt x="1" y="52"/>
                      <a:pt x="41" y="72"/>
                    </a:cubicBezTo>
                    <a:cubicBezTo>
                      <a:pt x="48" y="75"/>
                      <a:pt x="55" y="77"/>
                      <a:pt x="62" y="77"/>
                    </a:cubicBezTo>
                    <a:cubicBezTo>
                      <a:pt x="105" y="77"/>
                      <a:pt x="146" y="21"/>
                      <a:pt x="114" y="10"/>
                    </a:cubicBezTo>
                    <a:cubicBezTo>
                      <a:pt x="103" y="3"/>
                      <a:pt x="91" y="0"/>
                      <a:pt x="7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8" name="Google Shape;2748;p55"/>
              <p:cNvSpPr/>
              <p:nvPr/>
            </p:nvSpPr>
            <p:spPr>
              <a:xfrm>
                <a:off x="3409250" y="4312325"/>
                <a:ext cx="3100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124" h="81" extrusionOk="0">
                    <a:moveTo>
                      <a:pt x="90" y="0"/>
                    </a:moveTo>
                    <a:cubicBezTo>
                      <a:pt x="60" y="0"/>
                      <a:pt x="0" y="39"/>
                      <a:pt x="30" y="69"/>
                    </a:cubicBezTo>
                    <a:cubicBezTo>
                      <a:pt x="38" y="77"/>
                      <a:pt x="47" y="80"/>
                      <a:pt x="57" y="80"/>
                    </a:cubicBezTo>
                    <a:cubicBezTo>
                      <a:pt x="90" y="80"/>
                      <a:pt x="123" y="36"/>
                      <a:pt x="104" y="7"/>
                    </a:cubicBezTo>
                    <a:cubicBezTo>
                      <a:pt x="102" y="3"/>
                      <a:pt x="97" y="0"/>
                      <a:pt x="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9" name="Google Shape;2749;p55"/>
              <p:cNvSpPr/>
              <p:nvPr/>
            </p:nvSpPr>
            <p:spPr>
              <a:xfrm>
                <a:off x="3083875" y="4339550"/>
                <a:ext cx="5525" cy="72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9" extrusionOk="0">
                    <a:moveTo>
                      <a:pt x="53" y="1"/>
                    </a:moveTo>
                    <a:cubicBezTo>
                      <a:pt x="19" y="1"/>
                      <a:pt x="1" y="4"/>
                      <a:pt x="22" y="15"/>
                    </a:cubicBezTo>
                    <a:cubicBezTo>
                      <a:pt x="42" y="25"/>
                      <a:pt x="83" y="29"/>
                      <a:pt x="121" y="29"/>
                    </a:cubicBezTo>
                    <a:cubicBezTo>
                      <a:pt x="173" y="29"/>
                      <a:pt x="221" y="22"/>
                      <a:pt x="206" y="15"/>
                    </a:cubicBezTo>
                    <a:cubicBezTo>
                      <a:pt x="171" y="8"/>
                      <a:pt x="98" y="1"/>
                      <a:pt x="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0" name="Google Shape;2750;p55"/>
              <p:cNvSpPr/>
              <p:nvPr/>
            </p:nvSpPr>
            <p:spPr>
              <a:xfrm>
                <a:off x="3091575" y="4339250"/>
                <a:ext cx="5175" cy="600"/>
              </a:xfrm>
              <a:custGeom>
                <a:avLst/>
                <a:gdLst/>
                <a:ahLst/>
                <a:cxnLst/>
                <a:rect l="l" t="t" r="r" b="b"/>
                <a:pathLst>
                  <a:path w="207" h="24" extrusionOk="0">
                    <a:moveTo>
                      <a:pt x="53" y="0"/>
                    </a:moveTo>
                    <a:cubicBezTo>
                      <a:pt x="20" y="0"/>
                      <a:pt x="1" y="4"/>
                      <a:pt x="22" y="14"/>
                    </a:cubicBezTo>
                    <a:cubicBezTo>
                      <a:pt x="52" y="21"/>
                      <a:pt x="83" y="24"/>
                      <a:pt x="114" y="24"/>
                    </a:cubicBezTo>
                    <a:cubicBezTo>
                      <a:pt x="145" y="24"/>
                      <a:pt x="176" y="21"/>
                      <a:pt x="206" y="14"/>
                    </a:cubicBezTo>
                    <a:cubicBezTo>
                      <a:pt x="171" y="7"/>
                      <a:pt x="98" y="0"/>
                      <a:pt x="5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751" name="Google Shape;2751;p55"/>
            <p:cNvSpPr/>
            <p:nvPr/>
          </p:nvSpPr>
          <p:spPr>
            <a:xfrm>
              <a:off x="4862183" y="3305557"/>
              <a:ext cx="1007599" cy="635138"/>
            </a:xfrm>
            <a:custGeom>
              <a:avLst/>
              <a:gdLst/>
              <a:ahLst/>
              <a:cxnLst/>
              <a:rect l="l" t="t" r="r" b="b"/>
              <a:pathLst>
                <a:path w="69863" h="44038" extrusionOk="0">
                  <a:moveTo>
                    <a:pt x="11582" y="37"/>
                  </a:moveTo>
                  <a:lnTo>
                    <a:pt x="19936" y="1873"/>
                  </a:lnTo>
                  <a:lnTo>
                    <a:pt x="12408" y="12876"/>
                  </a:lnTo>
                  <a:lnTo>
                    <a:pt x="11582" y="37"/>
                  </a:lnTo>
                  <a:close/>
                  <a:moveTo>
                    <a:pt x="41893" y="12568"/>
                  </a:moveTo>
                  <a:lnTo>
                    <a:pt x="28167" y="17497"/>
                  </a:lnTo>
                  <a:lnTo>
                    <a:pt x="30520" y="12728"/>
                  </a:lnTo>
                  <a:lnTo>
                    <a:pt x="41893" y="12568"/>
                  </a:lnTo>
                  <a:close/>
                  <a:moveTo>
                    <a:pt x="4177" y="12568"/>
                  </a:moveTo>
                  <a:lnTo>
                    <a:pt x="12334" y="12950"/>
                  </a:lnTo>
                  <a:lnTo>
                    <a:pt x="3881" y="18766"/>
                  </a:lnTo>
                  <a:lnTo>
                    <a:pt x="4177" y="12568"/>
                  </a:lnTo>
                  <a:close/>
                  <a:moveTo>
                    <a:pt x="51294" y="10104"/>
                  </a:moveTo>
                  <a:lnTo>
                    <a:pt x="58342" y="14293"/>
                  </a:lnTo>
                  <a:lnTo>
                    <a:pt x="53635" y="19197"/>
                  </a:lnTo>
                  <a:lnTo>
                    <a:pt x="36693" y="26763"/>
                  </a:lnTo>
                  <a:lnTo>
                    <a:pt x="51208" y="10203"/>
                  </a:lnTo>
                  <a:lnTo>
                    <a:pt x="46538" y="19542"/>
                  </a:lnTo>
                  <a:lnTo>
                    <a:pt x="46575" y="19567"/>
                  </a:lnTo>
                  <a:lnTo>
                    <a:pt x="51294" y="10104"/>
                  </a:lnTo>
                  <a:close/>
                  <a:moveTo>
                    <a:pt x="41967" y="12642"/>
                  </a:moveTo>
                  <a:lnTo>
                    <a:pt x="36607" y="26775"/>
                  </a:lnTo>
                  <a:lnTo>
                    <a:pt x="36607" y="26799"/>
                  </a:lnTo>
                  <a:lnTo>
                    <a:pt x="30188" y="25493"/>
                  </a:lnTo>
                  <a:lnTo>
                    <a:pt x="41967" y="12642"/>
                  </a:lnTo>
                  <a:close/>
                  <a:moveTo>
                    <a:pt x="12371" y="12975"/>
                  </a:moveTo>
                  <a:lnTo>
                    <a:pt x="12371" y="12987"/>
                  </a:lnTo>
                  <a:lnTo>
                    <a:pt x="16757" y="29744"/>
                  </a:lnTo>
                  <a:lnTo>
                    <a:pt x="3894" y="18815"/>
                  </a:lnTo>
                  <a:lnTo>
                    <a:pt x="12371" y="12975"/>
                  </a:lnTo>
                  <a:close/>
                  <a:moveTo>
                    <a:pt x="3931" y="18901"/>
                  </a:moveTo>
                  <a:lnTo>
                    <a:pt x="16757" y="29794"/>
                  </a:lnTo>
                  <a:lnTo>
                    <a:pt x="13603" y="31938"/>
                  </a:lnTo>
                  <a:lnTo>
                    <a:pt x="13615" y="31974"/>
                  </a:lnTo>
                  <a:lnTo>
                    <a:pt x="16757" y="29843"/>
                  </a:lnTo>
                  <a:lnTo>
                    <a:pt x="14675" y="38098"/>
                  </a:lnTo>
                  <a:lnTo>
                    <a:pt x="3931" y="18901"/>
                  </a:lnTo>
                  <a:close/>
                  <a:moveTo>
                    <a:pt x="11533" y="0"/>
                  </a:moveTo>
                  <a:lnTo>
                    <a:pt x="12358" y="12889"/>
                  </a:lnTo>
                  <a:lnTo>
                    <a:pt x="12358" y="12889"/>
                  </a:lnTo>
                  <a:lnTo>
                    <a:pt x="5138" y="6543"/>
                  </a:lnTo>
                  <a:lnTo>
                    <a:pt x="5114" y="6580"/>
                  </a:lnTo>
                  <a:lnTo>
                    <a:pt x="12334" y="12913"/>
                  </a:lnTo>
                  <a:lnTo>
                    <a:pt x="4165" y="12531"/>
                  </a:lnTo>
                  <a:lnTo>
                    <a:pt x="1084" y="4535"/>
                  </a:lnTo>
                  <a:lnTo>
                    <a:pt x="1047" y="4547"/>
                  </a:lnTo>
                  <a:lnTo>
                    <a:pt x="4140" y="12556"/>
                  </a:lnTo>
                  <a:lnTo>
                    <a:pt x="3844" y="18729"/>
                  </a:lnTo>
                  <a:lnTo>
                    <a:pt x="37" y="10400"/>
                  </a:lnTo>
                  <a:lnTo>
                    <a:pt x="0" y="10412"/>
                  </a:lnTo>
                  <a:lnTo>
                    <a:pt x="3832" y="18803"/>
                  </a:lnTo>
                  <a:lnTo>
                    <a:pt x="3832" y="18815"/>
                  </a:lnTo>
                  <a:lnTo>
                    <a:pt x="14675" y="38148"/>
                  </a:lnTo>
                  <a:lnTo>
                    <a:pt x="12543" y="44025"/>
                  </a:lnTo>
                  <a:lnTo>
                    <a:pt x="12580" y="44037"/>
                  </a:lnTo>
                  <a:lnTo>
                    <a:pt x="14687" y="38184"/>
                  </a:lnTo>
                  <a:lnTo>
                    <a:pt x="16794" y="29855"/>
                  </a:lnTo>
                  <a:lnTo>
                    <a:pt x="18889" y="36041"/>
                  </a:lnTo>
                  <a:lnTo>
                    <a:pt x="18926" y="36028"/>
                  </a:lnTo>
                  <a:lnTo>
                    <a:pt x="16807" y="29794"/>
                  </a:lnTo>
                  <a:lnTo>
                    <a:pt x="16819" y="29744"/>
                  </a:lnTo>
                  <a:lnTo>
                    <a:pt x="16794" y="29757"/>
                  </a:lnTo>
                  <a:lnTo>
                    <a:pt x="12408" y="12950"/>
                  </a:lnTo>
                  <a:lnTo>
                    <a:pt x="30471" y="12728"/>
                  </a:lnTo>
                  <a:lnTo>
                    <a:pt x="28093" y="17571"/>
                  </a:lnTo>
                  <a:lnTo>
                    <a:pt x="28093" y="17571"/>
                  </a:lnTo>
                  <a:lnTo>
                    <a:pt x="41954" y="12593"/>
                  </a:lnTo>
                  <a:lnTo>
                    <a:pt x="30114" y="25518"/>
                  </a:lnTo>
                  <a:lnTo>
                    <a:pt x="36582" y="26836"/>
                  </a:lnTo>
                  <a:lnTo>
                    <a:pt x="34130" y="28685"/>
                  </a:lnTo>
                  <a:lnTo>
                    <a:pt x="34143" y="28709"/>
                  </a:lnTo>
                  <a:lnTo>
                    <a:pt x="36595" y="26861"/>
                  </a:lnTo>
                  <a:lnTo>
                    <a:pt x="35523" y="35498"/>
                  </a:lnTo>
                  <a:lnTo>
                    <a:pt x="35560" y="35498"/>
                  </a:lnTo>
                  <a:lnTo>
                    <a:pt x="36632" y="26873"/>
                  </a:lnTo>
                  <a:lnTo>
                    <a:pt x="40981" y="35190"/>
                  </a:lnTo>
                  <a:lnTo>
                    <a:pt x="41018" y="35178"/>
                  </a:lnTo>
                  <a:lnTo>
                    <a:pt x="36656" y="26824"/>
                  </a:lnTo>
                  <a:lnTo>
                    <a:pt x="53635" y="19234"/>
                  </a:lnTo>
                  <a:lnTo>
                    <a:pt x="59710" y="35942"/>
                  </a:lnTo>
                  <a:lnTo>
                    <a:pt x="59710" y="35954"/>
                  </a:lnTo>
                  <a:lnTo>
                    <a:pt x="69838" y="42509"/>
                  </a:lnTo>
                  <a:lnTo>
                    <a:pt x="69862" y="42485"/>
                  </a:lnTo>
                  <a:lnTo>
                    <a:pt x="59759" y="35942"/>
                  </a:lnTo>
                  <a:lnTo>
                    <a:pt x="62999" y="30533"/>
                  </a:lnTo>
                  <a:lnTo>
                    <a:pt x="62975" y="30508"/>
                  </a:lnTo>
                  <a:lnTo>
                    <a:pt x="59734" y="35905"/>
                  </a:lnTo>
                  <a:lnTo>
                    <a:pt x="53672" y="19222"/>
                  </a:lnTo>
                  <a:lnTo>
                    <a:pt x="58379" y="14306"/>
                  </a:lnTo>
                  <a:lnTo>
                    <a:pt x="58366" y="14293"/>
                  </a:lnTo>
                  <a:lnTo>
                    <a:pt x="58379" y="14269"/>
                  </a:lnTo>
                  <a:lnTo>
                    <a:pt x="51343" y="10104"/>
                  </a:lnTo>
                  <a:lnTo>
                    <a:pt x="62235" y="9648"/>
                  </a:lnTo>
                  <a:lnTo>
                    <a:pt x="68926" y="7356"/>
                  </a:lnTo>
                  <a:lnTo>
                    <a:pt x="68914" y="7319"/>
                  </a:lnTo>
                  <a:lnTo>
                    <a:pt x="62235" y="9599"/>
                  </a:lnTo>
                  <a:lnTo>
                    <a:pt x="51368" y="10067"/>
                  </a:lnTo>
                  <a:lnTo>
                    <a:pt x="51368" y="10067"/>
                  </a:lnTo>
                  <a:lnTo>
                    <a:pt x="58206" y="6642"/>
                  </a:lnTo>
                  <a:lnTo>
                    <a:pt x="58194" y="6629"/>
                  </a:lnTo>
                  <a:lnTo>
                    <a:pt x="58206" y="6605"/>
                  </a:lnTo>
                  <a:lnTo>
                    <a:pt x="52403" y="617"/>
                  </a:lnTo>
                  <a:lnTo>
                    <a:pt x="52378" y="641"/>
                  </a:lnTo>
                  <a:lnTo>
                    <a:pt x="58157" y="6605"/>
                  </a:lnTo>
                  <a:lnTo>
                    <a:pt x="51294" y="10055"/>
                  </a:lnTo>
                  <a:lnTo>
                    <a:pt x="50579" y="4227"/>
                  </a:lnTo>
                  <a:lnTo>
                    <a:pt x="50542" y="4227"/>
                  </a:lnTo>
                  <a:lnTo>
                    <a:pt x="51257" y="10067"/>
                  </a:lnTo>
                  <a:lnTo>
                    <a:pt x="51245" y="10079"/>
                  </a:lnTo>
                  <a:lnTo>
                    <a:pt x="51257" y="10079"/>
                  </a:lnTo>
                  <a:lnTo>
                    <a:pt x="36669" y="26713"/>
                  </a:lnTo>
                  <a:lnTo>
                    <a:pt x="42028" y="12544"/>
                  </a:lnTo>
                  <a:lnTo>
                    <a:pt x="46674" y="8921"/>
                  </a:lnTo>
                  <a:lnTo>
                    <a:pt x="46649" y="8884"/>
                  </a:lnTo>
                  <a:lnTo>
                    <a:pt x="42016" y="12507"/>
                  </a:lnTo>
                  <a:lnTo>
                    <a:pt x="33921" y="1245"/>
                  </a:lnTo>
                  <a:lnTo>
                    <a:pt x="33896" y="1270"/>
                  </a:lnTo>
                  <a:lnTo>
                    <a:pt x="41967" y="12531"/>
                  </a:lnTo>
                  <a:lnTo>
                    <a:pt x="30533" y="12679"/>
                  </a:lnTo>
                  <a:lnTo>
                    <a:pt x="30533" y="12679"/>
                  </a:lnTo>
                  <a:lnTo>
                    <a:pt x="32824" y="8034"/>
                  </a:lnTo>
                  <a:lnTo>
                    <a:pt x="32787" y="8022"/>
                  </a:lnTo>
                  <a:lnTo>
                    <a:pt x="30496" y="12679"/>
                  </a:lnTo>
                  <a:lnTo>
                    <a:pt x="12420" y="12926"/>
                  </a:lnTo>
                  <a:lnTo>
                    <a:pt x="12420" y="12926"/>
                  </a:lnTo>
                  <a:lnTo>
                    <a:pt x="19985" y="1886"/>
                  </a:lnTo>
                  <a:lnTo>
                    <a:pt x="19998" y="1861"/>
                  </a:lnTo>
                  <a:lnTo>
                    <a:pt x="11533" y="0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752" name="Google Shape;2752;p55"/>
            <p:cNvGrpSpPr/>
            <p:nvPr/>
          </p:nvGrpSpPr>
          <p:grpSpPr>
            <a:xfrm>
              <a:off x="4851510" y="3282978"/>
              <a:ext cx="1028757" cy="669305"/>
              <a:chOff x="2732000" y="1526850"/>
              <a:chExt cx="1783250" cy="1160175"/>
            </a:xfrm>
          </p:grpSpPr>
          <p:sp>
            <p:nvSpPr>
              <p:cNvPr id="2753" name="Google Shape;2753;p55"/>
              <p:cNvSpPr/>
              <p:nvPr/>
            </p:nvSpPr>
            <p:spPr>
              <a:xfrm>
                <a:off x="3766400" y="1850425"/>
                <a:ext cx="68700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497" extrusionOk="0">
                    <a:moveTo>
                      <a:pt x="1371" y="1"/>
                    </a:moveTo>
                    <a:cubicBezTo>
                      <a:pt x="1277" y="1"/>
                      <a:pt x="1180" y="12"/>
                      <a:pt x="1084" y="35"/>
                    </a:cubicBezTo>
                    <a:cubicBezTo>
                      <a:pt x="407" y="195"/>
                      <a:pt x="0" y="861"/>
                      <a:pt x="160" y="1538"/>
                    </a:cubicBezTo>
                    <a:cubicBezTo>
                      <a:pt x="287" y="2108"/>
                      <a:pt x="801" y="2497"/>
                      <a:pt x="1364" y="2497"/>
                    </a:cubicBezTo>
                    <a:cubicBezTo>
                      <a:pt x="1459" y="2497"/>
                      <a:pt x="1555" y="2486"/>
                      <a:pt x="1651" y="2462"/>
                    </a:cubicBezTo>
                    <a:cubicBezTo>
                      <a:pt x="2329" y="2302"/>
                      <a:pt x="2748" y="1637"/>
                      <a:pt x="2588" y="959"/>
                    </a:cubicBezTo>
                    <a:cubicBezTo>
                      <a:pt x="2450" y="390"/>
                      <a:pt x="1934" y="1"/>
                      <a:pt x="137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4" name="Google Shape;2754;p55"/>
              <p:cNvSpPr/>
              <p:nvPr/>
            </p:nvSpPr>
            <p:spPr>
              <a:xfrm>
                <a:off x="3469450" y="2168575"/>
                <a:ext cx="68700" cy="62550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502" extrusionOk="0">
                    <a:moveTo>
                      <a:pt x="1374" y="0"/>
                    </a:moveTo>
                    <a:cubicBezTo>
                      <a:pt x="1054" y="0"/>
                      <a:pt x="733" y="123"/>
                      <a:pt x="493" y="370"/>
                    </a:cubicBezTo>
                    <a:cubicBezTo>
                      <a:pt x="0" y="850"/>
                      <a:pt x="0" y="1639"/>
                      <a:pt x="493" y="2132"/>
                    </a:cubicBezTo>
                    <a:cubicBezTo>
                      <a:pt x="733" y="2378"/>
                      <a:pt x="1054" y="2501"/>
                      <a:pt x="1374" y="2501"/>
                    </a:cubicBezTo>
                    <a:cubicBezTo>
                      <a:pt x="1694" y="2501"/>
                      <a:pt x="2015" y="2378"/>
                      <a:pt x="2255" y="2132"/>
                    </a:cubicBezTo>
                    <a:cubicBezTo>
                      <a:pt x="2748" y="1639"/>
                      <a:pt x="2748" y="850"/>
                      <a:pt x="2255" y="370"/>
                    </a:cubicBezTo>
                    <a:cubicBezTo>
                      <a:pt x="2015" y="123"/>
                      <a:pt x="1694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5" name="Google Shape;2755;p55"/>
              <p:cNvSpPr/>
              <p:nvPr/>
            </p:nvSpPr>
            <p:spPr>
              <a:xfrm>
                <a:off x="4059625" y="2013625"/>
                <a:ext cx="73050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2922" h="2500" extrusionOk="0">
                    <a:moveTo>
                      <a:pt x="1258" y="1"/>
                    </a:moveTo>
                    <a:cubicBezTo>
                      <a:pt x="568" y="1"/>
                      <a:pt x="1" y="555"/>
                      <a:pt x="1" y="1245"/>
                    </a:cubicBezTo>
                    <a:cubicBezTo>
                      <a:pt x="1" y="1997"/>
                      <a:pt x="624" y="2499"/>
                      <a:pt x="1267" y="2499"/>
                    </a:cubicBezTo>
                    <a:cubicBezTo>
                      <a:pt x="1573" y="2499"/>
                      <a:pt x="1883" y="2386"/>
                      <a:pt x="2133" y="2132"/>
                    </a:cubicBezTo>
                    <a:cubicBezTo>
                      <a:pt x="2921" y="1344"/>
                      <a:pt x="2367" y="1"/>
                      <a:pt x="1258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6" name="Google Shape;2756;p55"/>
              <p:cNvSpPr/>
              <p:nvPr/>
            </p:nvSpPr>
            <p:spPr>
              <a:xfrm>
                <a:off x="4163450" y="1701900"/>
                <a:ext cx="730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503" extrusionOk="0">
                    <a:moveTo>
                      <a:pt x="1676" y="0"/>
                    </a:moveTo>
                    <a:cubicBezTo>
                      <a:pt x="567" y="0"/>
                      <a:pt x="0" y="1343"/>
                      <a:pt x="789" y="2132"/>
                    </a:cubicBezTo>
                    <a:cubicBezTo>
                      <a:pt x="1045" y="2388"/>
                      <a:pt x="1359" y="2502"/>
                      <a:pt x="1667" y="2502"/>
                    </a:cubicBezTo>
                    <a:cubicBezTo>
                      <a:pt x="2308" y="2502"/>
                      <a:pt x="2920" y="2006"/>
                      <a:pt x="2920" y="1257"/>
                    </a:cubicBezTo>
                    <a:cubicBezTo>
                      <a:pt x="2920" y="567"/>
                      <a:pt x="2366" y="0"/>
                      <a:pt x="16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7" name="Google Shape;2757;p55"/>
              <p:cNvSpPr/>
              <p:nvPr/>
            </p:nvSpPr>
            <p:spPr>
              <a:xfrm>
                <a:off x="3076400" y="2487150"/>
                <a:ext cx="68700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496" extrusionOk="0">
                    <a:moveTo>
                      <a:pt x="1384" y="0"/>
                    </a:moveTo>
                    <a:cubicBezTo>
                      <a:pt x="1289" y="0"/>
                      <a:pt x="1193" y="11"/>
                      <a:pt x="1097" y="34"/>
                    </a:cubicBezTo>
                    <a:cubicBezTo>
                      <a:pt x="419" y="195"/>
                      <a:pt x="0" y="860"/>
                      <a:pt x="160" y="1538"/>
                    </a:cubicBezTo>
                    <a:cubicBezTo>
                      <a:pt x="297" y="2107"/>
                      <a:pt x="813" y="2496"/>
                      <a:pt x="1376" y="2496"/>
                    </a:cubicBezTo>
                    <a:cubicBezTo>
                      <a:pt x="1471" y="2496"/>
                      <a:pt x="1568" y="2485"/>
                      <a:pt x="1664" y="2462"/>
                    </a:cubicBezTo>
                    <a:cubicBezTo>
                      <a:pt x="2341" y="2302"/>
                      <a:pt x="2748" y="1636"/>
                      <a:pt x="2600" y="959"/>
                    </a:cubicBezTo>
                    <a:cubicBezTo>
                      <a:pt x="2463" y="389"/>
                      <a:pt x="1947" y="0"/>
                      <a:pt x="138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8" name="Google Shape;2758;p55"/>
              <p:cNvSpPr/>
              <p:nvPr/>
            </p:nvSpPr>
            <p:spPr>
              <a:xfrm>
                <a:off x="3138925" y="2281300"/>
                <a:ext cx="730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503" extrusionOk="0">
                    <a:moveTo>
                      <a:pt x="1261" y="1"/>
                    </a:moveTo>
                    <a:cubicBezTo>
                      <a:pt x="620" y="1"/>
                      <a:pt x="0" y="500"/>
                      <a:pt x="0" y="1258"/>
                    </a:cubicBezTo>
                    <a:cubicBezTo>
                      <a:pt x="0" y="1948"/>
                      <a:pt x="567" y="2502"/>
                      <a:pt x="1257" y="2502"/>
                    </a:cubicBezTo>
                    <a:cubicBezTo>
                      <a:pt x="2366" y="2502"/>
                      <a:pt x="2921" y="1159"/>
                      <a:pt x="2132" y="370"/>
                    </a:cubicBezTo>
                    <a:cubicBezTo>
                      <a:pt x="1881" y="115"/>
                      <a:pt x="1568" y="1"/>
                      <a:pt x="126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9" name="Google Shape;2759;p55"/>
              <p:cNvSpPr/>
              <p:nvPr/>
            </p:nvSpPr>
            <p:spPr>
              <a:xfrm>
                <a:off x="3187900" y="2440550"/>
                <a:ext cx="62550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502" h="2503" extrusionOk="0">
                    <a:moveTo>
                      <a:pt x="1245" y="1"/>
                    </a:moveTo>
                    <a:cubicBezTo>
                      <a:pt x="555" y="1"/>
                      <a:pt x="0" y="568"/>
                      <a:pt x="0" y="1245"/>
                    </a:cubicBezTo>
                    <a:cubicBezTo>
                      <a:pt x="0" y="1935"/>
                      <a:pt x="555" y="2502"/>
                      <a:pt x="1245" y="2502"/>
                    </a:cubicBezTo>
                    <a:cubicBezTo>
                      <a:pt x="1935" y="2502"/>
                      <a:pt x="2502" y="1935"/>
                      <a:pt x="2502" y="1245"/>
                    </a:cubicBezTo>
                    <a:cubicBezTo>
                      <a:pt x="2502" y="568"/>
                      <a:pt x="1935" y="1"/>
                      <a:pt x="124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0" name="Google Shape;2760;p55"/>
              <p:cNvSpPr/>
              <p:nvPr/>
            </p:nvSpPr>
            <p:spPr>
              <a:xfrm>
                <a:off x="3536275" y="1737400"/>
                <a:ext cx="68725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7" extrusionOk="0">
                    <a:moveTo>
                      <a:pt x="1376" y="0"/>
                    </a:moveTo>
                    <a:cubicBezTo>
                      <a:pt x="1281" y="0"/>
                      <a:pt x="1183" y="11"/>
                      <a:pt x="1085" y="34"/>
                    </a:cubicBezTo>
                    <a:cubicBezTo>
                      <a:pt x="420" y="194"/>
                      <a:pt x="1" y="872"/>
                      <a:pt x="161" y="1537"/>
                    </a:cubicBezTo>
                    <a:cubicBezTo>
                      <a:pt x="298" y="2116"/>
                      <a:pt x="802" y="2496"/>
                      <a:pt x="1368" y="2496"/>
                    </a:cubicBezTo>
                    <a:cubicBezTo>
                      <a:pt x="1465" y="2496"/>
                      <a:pt x="1565" y="2485"/>
                      <a:pt x="1664" y="2462"/>
                    </a:cubicBezTo>
                    <a:cubicBezTo>
                      <a:pt x="2330" y="2314"/>
                      <a:pt x="2749" y="1636"/>
                      <a:pt x="2588" y="958"/>
                    </a:cubicBezTo>
                    <a:cubicBezTo>
                      <a:pt x="2451" y="389"/>
                      <a:pt x="1944" y="0"/>
                      <a:pt x="13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1" name="Google Shape;2761;p55"/>
              <p:cNvSpPr/>
              <p:nvPr/>
            </p:nvSpPr>
            <p:spPr>
              <a:xfrm>
                <a:off x="4294050" y="2299775"/>
                <a:ext cx="73025" cy="62375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495" extrusionOk="0">
                    <a:moveTo>
                      <a:pt x="1223" y="1"/>
                    </a:moveTo>
                    <a:cubicBezTo>
                      <a:pt x="543" y="1"/>
                      <a:pt x="1" y="563"/>
                      <a:pt x="1" y="1246"/>
                    </a:cubicBezTo>
                    <a:cubicBezTo>
                      <a:pt x="1" y="1998"/>
                      <a:pt x="618" y="2495"/>
                      <a:pt x="1262" y="2495"/>
                    </a:cubicBezTo>
                    <a:cubicBezTo>
                      <a:pt x="1567" y="2495"/>
                      <a:pt x="1878" y="2383"/>
                      <a:pt x="2132" y="2133"/>
                    </a:cubicBezTo>
                    <a:cubicBezTo>
                      <a:pt x="2921" y="1344"/>
                      <a:pt x="2354" y="1"/>
                      <a:pt x="1245" y="1"/>
                    </a:cubicBezTo>
                    <a:cubicBezTo>
                      <a:pt x="1238" y="1"/>
                      <a:pt x="1230" y="1"/>
                      <a:pt x="122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2" name="Google Shape;2762;p55"/>
              <p:cNvSpPr/>
              <p:nvPr/>
            </p:nvSpPr>
            <p:spPr>
              <a:xfrm>
                <a:off x="3983250" y="1642450"/>
                <a:ext cx="72925" cy="62550"/>
              </a:xfrm>
              <a:custGeom>
                <a:avLst/>
                <a:gdLst/>
                <a:ahLst/>
                <a:cxnLst/>
                <a:rect l="l" t="t" r="r" b="b"/>
                <a:pathLst>
                  <a:path w="2917" h="2502" extrusionOk="0">
                    <a:moveTo>
                      <a:pt x="1260" y="0"/>
                    </a:moveTo>
                    <a:cubicBezTo>
                      <a:pt x="1255" y="0"/>
                      <a:pt x="1250" y="0"/>
                      <a:pt x="1245" y="0"/>
                    </a:cubicBezTo>
                    <a:cubicBezTo>
                      <a:pt x="555" y="0"/>
                      <a:pt x="0" y="555"/>
                      <a:pt x="0" y="1245"/>
                    </a:cubicBezTo>
                    <a:cubicBezTo>
                      <a:pt x="0" y="2003"/>
                      <a:pt x="614" y="2502"/>
                      <a:pt x="1256" y="2502"/>
                    </a:cubicBezTo>
                    <a:cubicBezTo>
                      <a:pt x="1563" y="2502"/>
                      <a:pt x="1876" y="2387"/>
                      <a:pt x="2132" y="2132"/>
                    </a:cubicBezTo>
                    <a:cubicBezTo>
                      <a:pt x="2917" y="1347"/>
                      <a:pt x="2359" y="0"/>
                      <a:pt x="126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3" name="Google Shape;2763;p55"/>
              <p:cNvSpPr/>
              <p:nvPr/>
            </p:nvSpPr>
            <p:spPr>
              <a:xfrm>
                <a:off x="2742800" y="1650150"/>
                <a:ext cx="68700" cy="62550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502" extrusionOk="0">
                    <a:moveTo>
                      <a:pt x="1374" y="0"/>
                    </a:moveTo>
                    <a:cubicBezTo>
                      <a:pt x="1054" y="0"/>
                      <a:pt x="733" y="124"/>
                      <a:pt x="493" y="370"/>
                    </a:cubicBezTo>
                    <a:cubicBezTo>
                      <a:pt x="0" y="850"/>
                      <a:pt x="0" y="1639"/>
                      <a:pt x="493" y="2132"/>
                    </a:cubicBezTo>
                    <a:cubicBezTo>
                      <a:pt x="733" y="2378"/>
                      <a:pt x="1054" y="2502"/>
                      <a:pt x="1374" y="2502"/>
                    </a:cubicBezTo>
                    <a:cubicBezTo>
                      <a:pt x="1694" y="2502"/>
                      <a:pt x="2015" y="2378"/>
                      <a:pt x="2255" y="2132"/>
                    </a:cubicBezTo>
                    <a:cubicBezTo>
                      <a:pt x="2748" y="1639"/>
                      <a:pt x="2748" y="850"/>
                      <a:pt x="2255" y="370"/>
                    </a:cubicBezTo>
                    <a:cubicBezTo>
                      <a:pt x="2015" y="124"/>
                      <a:pt x="1694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4" name="Google Shape;2764;p55"/>
              <p:cNvSpPr/>
              <p:nvPr/>
            </p:nvSpPr>
            <p:spPr>
              <a:xfrm>
                <a:off x="3338825" y="1526850"/>
                <a:ext cx="68425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496" extrusionOk="0">
                    <a:moveTo>
                      <a:pt x="1369" y="1"/>
                    </a:moveTo>
                    <a:cubicBezTo>
                      <a:pt x="1048" y="1"/>
                      <a:pt x="728" y="121"/>
                      <a:pt x="482" y="361"/>
                    </a:cubicBezTo>
                    <a:cubicBezTo>
                      <a:pt x="1" y="854"/>
                      <a:pt x="1" y="1642"/>
                      <a:pt x="482" y="2135"/>
                    </a:cubicBezTo>
                    <a:cubicBezTo>
                      <a:pt x="728" y="2376"/>
                      <a:pt x="1048" y="2496"/>
                      <a:pt x="1369" y="2496"/>
                    </a:cubicBezTo>
                    <a:cubicBezTo>
                      <a:pt x="1689" y="2496"/>
                      <a:pt x="2009" y="2376"/>
                      <a:pt x="2256" y="2135"/>
                    </a:cubicBezTo>
                    <a:cubicBezTo>
                      <a:pt x="2736" y="1642"/>
                      <a:pt x="2736" y="854"/>
                      <a:pt x="2256" y="361"/>
                    </a:cubicBezTo>
                    <a:cubicBezTo>
                      <a:pt x="2009" y="121"/>
                      <a:pt x="1689" y="1"/>
                      <a:pt x="136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5" name="Google Shape;2765;p55"/>
              <p:cNvSpPr/>
              <p:nvPr/>
            </p:nvSpPr>
            <p:spPr>
              <a:xfrm>
                <a:off x="2812725" y="2006775"/>
                <a:ext cx="68400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496" extrusionOk="0">
                    <a:moveTo>
                      <a:pt x="1368" y="0"/>
                    </a:moveTo>
                    <a:cubicBezTo>
                      <a:pt x="1047" y="0"/>
                      <a:pt x="727" y="121"/>
                      <a:pt x="481" y="361"/>
                    </a:cubicBezTo>
                    <a:cubicBezTo>
                      <a:pt x="0" y="854"/>
                      <a:pt x="0" y="1642"/>
                      <a:pt x="481" y="2135"/>
                    </a:cubicBezTo>
                    <a:cubicBezTo>
                      <a:pt x="727" y="2375"/>
                      <a:pt x="1047" y="2495"/>
                      <a:pt x="1368" y="2495"/>
                    </a:cubicBezTo>
                    <a:cubicBezTo>
                      <a:pt x="1688" y="2495"/>
                      <a:pt x="2008" y="2375"/>
                      <a:pt x="2255" y="2135"/>
                    </a:cubicBezTo>
                    <a:cubicBezTo>
                      <a:pt x="2735" y="1642"/>
                      <a:pt x="2735" y="854"/>
                      <a:pt x="2255" y="361"/>
                    </a:cubicBezTo>
                    <a:cubicBezTo>
                      <a:pt x="2008" y="121"/>
                      <a:pt x="1688" y="0"/>
                      <a:pt x="136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6" name="Google Shape;2766;p55"/>
              <p:cNvSpPr/>
              <p:nvPr/>
            </p:nvSpPr>
            <p:spPr>
              <a:xfrm>
                <a:off x="3025250" y="1857425"/>
                <a:ext cx="727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909" h="2503" extrusionOk="0">
                    <a:moveTo>
                      <a:pt x="1254" y="1"/>
                    </a:moveTo>
                    <a:cubicBezTo>
                      <a:pt x="614" y="1"/>
                      <a:pt x="1" y="497"/>
                      <a:pt x="1" y="1246"/>
                    </a:cubicBezTo>
                    <a:cubicBezTo>
                      <a:pt x="1" y="1936"/>
                      <a:pt x="555" y="2503"/>
                      <a:pt x="1245" y="2503"/>
                    </a:cubicBezTo>
                    <a:cubicBezTo>
                      <a:pt x="2354" y="2503"/>
                      <a:pt x="2909" y="1160"/>
                      <a:pt x="2132" y="371"/>
                    </a:cubicBezTo>
                    <a:cubicBezTo>
                      <a:pt x="1877" y="115"/>
                      <a:pt x="1562" y="1"/>
                      <a:pt x="1254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7" name="Google Shape;2767;p55"/>
              <p:cNvSpPr/>
              <p:nvPr/>
            </p:nvSpPr>
            <p:spPr>
              <a:xfrm>
                <a:off x="2844125" y="1700725"/>
                <a:ext cx="68725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7" extrusionOk="0">
                    <a:moveTo>
                      <a:pt x="1385" y="1"/>
                    </a:moveTo>
                    <a:cubicBezTo>
                      <a:pt x="1290" y="1"/>
                      <a:pt x="1193" y="12"/>
                      <a:pt x="1097" y="35"/>
                    </a:cubicBezTo>
                    <a:cubicBezTo>
                      <a:pt x="420" y="195"/>
                      <a:pt x="1" y="860"/>
                      <a:pt x="161" y="1538"/>
                    </a:cubicBezTo>
                    <a:cubicBezTo>
                      <a:pt x="298" y="2108"/>
                      <a:pt x="814" y="2496"/>
                      <a:pt x="1377" y="2496"/>
                    </a:cubicBezTo>
                    <a:cubicBezTo>
                      <a:pt x="1472" y="2496"/>
                      <a:pt x="1568" y="2485"/>
                      <a:pt x="1664" y="2462"/>
                    </a:cubicBezTo>
                    <a:cubicBezTo>
                      <a:pt x="2342" y="2302"/>
                      <a:pt x="2749" y="1637"/>
                      <a:pt x="2601" y="959"/>
                    </a:cubicBezTo>
                    <a:cubicBezTo>
                      <a:pt x="2464" y="390"/>
                      <a:pt x="1948" y="1"/>
                      <a:pt x="138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8" name="Google Shape;2768;p55"/>
              <p:cNvSpPr/>
              <p:nvPr/>
            </p:nvSpPr>
            <p:spPr>
              <a:xfrm>
                <a:off x="3873900" y="1758625"/>
                <a:ext cx="68700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497" extrusionOk="0">
                    <a:moveTo>
                      <a:pt x="1389" y="1"/>
                    </a:moveTo>
                    <a:cubicBezTo>
                      <a:pt x="1293" y="1"/>
                      <a:pt x="1195" y="12"/>
                      <a:pt x="1097" y="35"/>
                    </a:cubicBezTo>
                    <a:cubicBezTo>
                      <a:pt x="419" y="183"/>
                      <a:pt x="0" y="861"/>
                      <a:pt x="160" y="1526"/>
                    </a:cubicBezTo>
                    <a:cubicBezTo>
                      <a:pt x="297" y="2106"/>
                      <a:pt x="814" y="2497"/>
                      <a:pt x="1377" y="2497"/>
                    </a:cubicBezTo>
                    <a:cubicBezTo>
                      <a:pt x="1472" y="2497"/>
                      <a:pt x="1568" y="2486"/>
                      <a:pt x="1664" y="2463"/>
                    </a:cubicBezTo>
                    <a:cubicBezTo>
                      <a:pt x="2341" y="2303"/>
                      <a:pt x="2748" y="1625"/>
                      <a:pt x="2588" y="959"/>
                    </a:cubicBezTo>
                    <a:cubicBezTo>
                      <a:pt x="2462" y="381"/>
                      <a:pt x="1950" y="1"/>
                      <a:pt x="138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9" name="Google Shape;2769;p55"/>
              <p:cNvSpPr/>
              <p:nvPr/>
            </p:nvSpPr>
            <p:spPr>
              <a:xfrm>
                <a:off x="4437900" y="1719900"/>
                <a:ext cx="70875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497" extrusionOk="0">
                    <a:moveTo>
                      <a:pt x="1416" y="0"/>
                    </a:moveTo>
                    <a:cubicBezTo>
                      <a:pt x="1256" y="0"/>
                      <a:pt x="1094" y="30"/>
                      <a:pt x="937" y="93"/>
                    </a:cubicBezTo>
                    <a:cubicBezTo>
                      <a:pt x="309" y="352"/>
                      <a:pt x="1" y="1092"/>
                      <a:pt x="272" y="1732"/>
                    </a:cubicBezTo>
                    <a:cubicBezTo>
                      <a:pt x="466" y="2205"/>
                      <a:pt x="926" y="2496"/>
                      <a:pt x="1414" y="2496"/>
                    </a:cubicBezTo>
                    <a:cubicBezTo>
                      <a:pt x="1575" y="2496"/>
                      <a:pt x="1739" y="2465"/>
                      <a:pt x="1898" y="2398"/>
                    </a:cubicBezTo>
                    <a:cubicBezTo>
                      <a:pt x="2539" y="2139"/>
                      <a:pt x="2835" y="1412"/>
                      <a:pt x="2576" y="771"/>
                    </a:cubicBezTo>
                    <a:cubicBezTo>
                      <a:pt x="2380" y="287"/>
                      <a:pt x="1911" y="0"/>
                      <a:pt x="141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0" name="Google Shape;2770;p55"/>
              <p:cNvSpPr/>
              <p:nvPr/>
            </p:nvSpPr>
            <p:spPr>
              <a:xfrm>
                <a:off x="3885600" y="2022800"/>
                <a:ext cx="68725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6" extrusionOk="0">
                    <a:moveTo>
                      <a:pt x="1374" y="0"/>
                    </a:moveTo>
                    <a:cubicBezTo>
                      <a:pt x="1054" y="0"/>
                      <a:pt x="734" y="120"/>
                      <a:pt x="493" y="360"/>
                    </a:cubicBezTo>
                    <a:cubicBezTo>
                      <a:pt x="0" y="853"/>
                      <a:pt x="0" y="1642"/>
                      <a:pt x="493" y="2135"/>
                    </a:cubicBezTo>
                    <a:cubicBezTo>
                      <a:pt x="734" y="2375"/>
                      <a:pt x="1054" y="2495"/>
                      <a:pt x="1374" y="2495"/>
                    </a:cubicBezTo>
                    <a:cubicBezTo>
                      <a:pt x="1695" y="2495"/>
                      <a:pt x="2015" y="2375"/>
                      <a:pt x="2255" y="2135"/>
                    </a:cubicBezTo>
                    <a:cubicBezTo>
                      <a:pt x="2748" y="1642"/>
                      <a:pt x="2748" y="853"/>
                      <a:pt x="2255" y="360"/>
                    </a:cubicBezTo>
                    <a:cubicBezTo>
                      <a:pt x="2015" y="120"/>
                      <a:pt x="1695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1" name="Google Shape;2771;p55"/>
              <p:cNvSpPr/>
              <p:nvPr/>
            </p:nvSpPr>
            <p:spPr>
              <a:xfrm>
                <a:off x="3596350" y="2418150"/>
                <a:ext cx="68725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6" extrusionOk="0">
                    <a:moveTo>
                      <a:pt x="1376" y="0"/>
                    </a:moveTo>
                    <a:cubicBezTo>
                      <a:pt x="1280" y="0"/>
                      <a:pt x="1183" y="11"/>
                      <a:pt x="1085" y="34"/>
                    </a:cubicBezTo>
                    <a:cubicBezTo>
                      <a:pt x="420" y="195"/>
                      <a:pt x="1" y="860"/>
                      <a:pt x="161" y="1538"/>
                    </a:cubicBezTo>
                    <a:cubicBezTo>
                      <a:pt x="298" y="2107"/>
                      <a:pt x="805" y="2496"/>
                      <a:pt x="1373" y="2496"/>
                    </a:cubicBezTo>
                    <a:cubicBezTo>
                      <a:pt x="1469" y="2496"/>
                      <a:pt x="1566" y="2485"/>
                      <a:pt x="1664" y="2462"/>
                    </a:cubicBezTo>
                    <a:cubicBezTo>
                      <a:pt x="2329" y="2302"/>
                      <a:pt x="2748" y="1636"/>
                      <a:pt x="2588" y="959"/>
                    </a:cubicBezTo>
                    <a:cubicBezTo>
                      <a:pt x="2451" y="389"/>
                      <a:pt x="1944" y="0"/>
                      <a:pt x="13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2" name="Google Shape;2772;p55"/>
              <p:cNvSpPr/>
              <p:nvPr/>
            </p:nvSpPr>
            <p:spPr>
              <a:xfrm>
                <a:off x="3004925" y="1537175"/>
                <a:ext cx="68725" cy="62625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505" extrusionOk="0">
                    <a:moveTo>
                      <a:pt x="1384" y="0"/>
                    </a:moveTo>
                    <a:cubicBezTo>
                      <a:pt x="1289" y="0"/>
                      <a:pt x="1193" y="11"/>
                      <a:pt x="1097" y="34"/>
                    </a:cubicBezTo>
                    <a:cubicBezTo>
                      <a:pt x="420" y="194"/>
                      <a:pt x="1" y="872"/>
                      <a:pt x="161" y="1538"/>
                    </a:cubicBezTo>
                    <a:cubicBezTo>
                      <a:pt x="299" y="2122"/>
                      <a:pt x="821" y="2504"/>
                      <a:pt x="1389" y="2504"/>
                    </a:cubicBezTo>
                    <a:cubicBezTo>
                      <a:pt x="1480" y="2504"/>
                      <a:pt x="1572" y="2494"/>
                      <a:pt x="1664" y="2474"/>
                    </a:cubicBezTo>
                    <a:cubicBezTo>
                      <a:pt x="2342" y="2314"/>
                      <a:pt x="2748" y="1636"/>
                      <a:pt x="2600" y="971"/>
                    </a:cubicBezTo>
                    <a:cubicBezTo>
                      <a:pt x="2463" y="391"/>
                      <a:pt x="1947" y="0"/>
                      <a:pt x="138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3" name="Google Shape;2773;p55"/>
              <p:cNvSpPr/>
              <p:nvPr/>
            </p:nvSpPr>
            <p:spPr>
              <a:xfrm>
                <a:off x="2835825" y="1863000"/>
                <a:ext cx="37600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492" extrusionOk="0">
                    <a:moveTo>
                      <a:pt x="752" y="0"/>
                    </a:moveTo>
                    <a:cubicBezTo>
                      <a:pt x="333" y="0"/>
                      <a:pt x="0" y="333"/>
                      <a:pt x="0" y="740"/>
                    </a:cubicBezTo>
                    <a:cubicBezTo>
                      <a:pt x="0" y="1159"/>
                      <a:pt x="333" y="1491"/>
                      <a:pt x="752" y="1491"/>
                    </a:cubicBezTo>
                    <a:cubicBezTo>
                      <a:pt x="1158" y="1491"/>
                      <a:pt x="1503" y="1159"/>
                      <a:pt x="1503" y="740"/>
                    </a:cubicBezTo>
                    <a:cubicBezTo>
                      <a:pt x="1503" y="333"/>
                      <a:pt x="1158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4" name="Google Shape;2774;p55"/>
              <p:cNvSpPr/>
              <p:nvPr/>
            </p:nvSpPr>
            <p:spPr>
              <a:xfrm>
                <a:off x="4013750" y="1801075"/>
                <a:ext cx="376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504" extrusionOk="0">
                    <a:moveTo>
                      <a:pt x="752" y="1"/>
                    </a:moveTo>
                    <a:cubicBezTo>
                      <a:pt x="333" y="1"/>
                      <a:pt x="0" y="333"/>
                      <a:pt x="0" y="752"/>
                    </a:cubicBezTo>
                    <a:cubicBezTo>
                      <a:pt x="0" y="1159"/>
                      <a:pt x="333" y="1504"/>
                      <a:pt x="752" y="1504"/>
                    </a:cubicBezTo>
                    <a:cubicBezTo>
                      <a:pt x="1171" y="1504"/>
                      <a:pt x="1503" y="1159"/>
                      <a:pt x="1503" y="752"/>
                    </a:cubicBezTo>
                    <a:cubicBezTo>
                      <a:pt x="1503" y="333"/>
                      <a:pt x="1171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5" name="Google Shape;2775;p55"/>
              <p:cNvSpPr/>
              <p:nvPr/>
            </p:nvSpPr>
            <p:spPr>
              <a:xfrm>
                <a:off x="3645325" y="2219575"/>
                <a:ext cx="41000" cy="37550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02" extrusionOk="0">
                    <a:moveTo>
                      <a:pt x="805" y="1"/>
                    </a:moveTo>
                    <a:cubicBezTo>
                      <a:pt x="751" y="1"/>
                      <a:pt x="696" y="6"/>
                      <a:pt x="641" y="18"/>
                    </a:cubicBezTo>
                    <a:cubicBezTo>
                      <a:pt x="247" y="116"/>
                      <a:pt x="1" y="523"/>
                      <a:pt x="87" y="930"/>
                    </a:cubicBezTo>
                    <a:cubicBezTo>
                      <a:pt x="172" y="1271"/>
                      <a:pt x="488" y="1501"/>
                      <a:pt x="827" y="1501"/>
                    </a:cubicBezTo>
                    <a:cubicBezTo>
                      <a:pt x="880" y="1501"/>
                      <a:pt x="933" y="1496"/>
                      <a:pt x="986" y="1484"/>
                    </a:cubicBezTo>
                    <a:cubicBezTo>
                      <a:pt x="1393" y="1386"/>
                      <a:pt x="1639" y="979"/>
                      <a:pt x="1553" y="585"/>
                    </a:cubicBezTo>
                    <a:cubicBezTo>
                      <a:pt x="1468" y="233"/>
                      <a:pt x="1152" y="1"/>
                      <a:pt x="80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6" name="Google Shape;2776;p55"/>
              <p:cNvSpPr/>
              <p:nvPr/>
            </p:nvSpPr>
            <p:spPr>
              <a:xfrm>
                <a:off x="3072075" y="2347850"/>
                <a:ext cx="373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504" extrusionOk="0">
                    <a:moveTo>
                      <a:pt x="740" y="0"/>
                    </a:moveTo>
                    <a:cubicBezTo>
                      <a:pt x="333" y="0"/>
                      <a:pt x="1" y="333"/>
                      <a:pt x="1" y="752"/>
                    </a:cubicBezTo>
                    <a:cubicBezTo>
                      <a:pt x="1" y="1158"/>
                      <a:pt x="333" y="1503"/>
                      <a:pt x="740" y="1503"/>
                    </a:cubicBezTo>
                    <a:cubicBezTo>
                      <a:pt x="1159" y="1503"/>
                      <a:pt x="1492" y="1158"/>
                      <a:pt x="1492" y="752"/>
                    </a:cubicBezTo>
                    <a:cubicBezTo>
                      <a:pt x="1492" y="333"/>
                      <a:pt x="1159" y="0"/>
                      <a:pt x="74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7" name="Google Shape;2777;p55"/>
              <p:cNvSpPr/>
              <p:nvPr/>
            </p:nvSpPr>
            <p:spPr>
              <a:xfrm>
                <a:off x="2732000" y="1809100"/>
                <a:ext cx="37625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1504" extrusionOk="0">
                    <a:moveTo>
                      <a:pt x="752" y="0"/>
                    </a:moveTo>
                    <a:cubicBezTo>
                      <a:pt x="346" y="0"/>
                      <a:pt x="1" y="333"/>
                      <a:pt x="1" y="752"/>
                    </a:cubicBezTo>
                    <a:cubicBezTo>
                      <a:pt x="1" y="1171"/>
                      <a:pt x="346" y="1503"/>
                      <a:pt x="752" y="1503"/>
                    </a:cubicBezTo>
                    <a:cubicBezTo>
                      <a:pt x="1171" y="1503"/>
                      <a:pt x="1504" y="1171"/>
                      <a:pt x="1504" y="752"/>
                    </a:cubicBezTo>
                    <a:cubicBezTo>
                      <a:pt x="1504" y="333"/>
                      <a:pt x="1171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8" name="Google Shape;2778;p55"/>
              <p:cNvSpPr/>
              <p:nvPr/>
            </p:nvSpPr>
            <p:spPr>
              <a:xfrm>
                <a:off x="3434950" y="1987125"/>
                <a:ext cx="37600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505" extrusionOk="0">
                    <a:moveTo>
                      <a:pt x="752" y="1"/>
                    </a:moveTo>
                    <a:cubicBezTo>
                      <a:pt x="333" y="1"/>
                      <a:pt x="0" y="334"/>
                      <a:pt x="0" y="753"/>
                    </a:cubicBezTo>
                    <a:cubicBezTo>
                      <a:pt x="0" y="1171"/>
                      <a:pt x="333" y="1504"/>
                      <a:pt x="752" y="1504"/>
                    </a:cubicBezTo>
                    <a:cubicBezTo>
                      <a:pt x="1158" y="1504"/>
                      <a:pt x="1503" y="1171"/>
                      <a:pt x="1503" y="753"/>
                    </a:cubicBezTo>
                    <a:cubicBezTo>
                      <a:pt x="1503" y="334"/>
                      <a:pt x="1158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9" name="Google Shape;2779;p55"/>
              <p:cNvSpPr/>
              <p:nvPr/>
            </p:nvSpPr>
            <p:spPr>
              <a:xfrm>
                <a:off x="4287575" y="1789375"/>
                <a:ext cx="376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504" extrusionOk="0">
                    <a:moveTo>
                      <a:pt x="752" y="1"/>
                    </a:moveTo>
                    <a:cubicBezTo>
                      <a:pt x="333" y="1"/>
                      <a:pt x="1" y="346"/>
                      <a:pt x="1" y="752"/>
                    </a:cubicBezTo>
                    <a:cubicBezTo>
                      <a:pt x="1" y="1171"/>
                      <a:pt x="333" y="1504"/>
                      <a:pt x="752" y="1504"/>
                    </a:cubicBezTo>
                    <a:cubicBezTo>
                      <a:pt x="1159" y="1504"/>
                      <a:pt x="1504" y="1171"/>
                      <a:pt x="1504" y="752"/>
                    </a:cubicBezTo>
                    <a:cubicBezTo>
                      <a:pt x="1504" y="346"/>
                      <a:pt x="1159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0" name="Google Shape;2780;p55"/>
              <p:cNvSpPr/>
              <p:nvPr/>
            </p:nvSpPr>
            <p:spPr>
              <a:xfrm>
                <a:off x="4039300" y="1562675"/>
                <a:ext cx="373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504" extrusionOk="0">
                    <a:moveTo>
                      <a:pt x="752" y="0"/>
                    </a:moveTo>
                    <a:cubicBezTo>
                      <a:pt x="333" y="0"/>
                      <a:pt x="1" y="333"/>
                      <a:pt x="1" y="752"/>
                    </a:cubicBezTo>
                    <a:cubicBezTo>
                      <a:pt x="1" y="1158"/>
                      <a:pt x="333" y="1503"/>
                      <a:pt x="752" y="1503"/>
                    </a:cubicBezTo>
                    <a:cubicBezTo>
                      <a:pt x="1159" y="1503"/>
                      <a:pt x="1492" y="1158"/>
                      <a:pt x="1492" y="752"/>
                    </a:cubicBezTo>
                    <a:cubicBezTo>
                      <a:pt x="1492" y="333"/>
                      <a:pt x="1159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1" name="Google Shape;2781;p55"/>
              <p:cNvSpPr/>
              <p:nvPr/>
            </p:nvSpPr>
            <p:spPr>
              <a:xfrm>
                <a:off x="3754075" y="2428650"/>
                <a:ext cx="42525" cy="3740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496" extrusionOk="0">
                    <a:moveTo>
                      <a:pt x="847" y="0"/>
                    </a:moveTo>
                    <a:cubicBezTo>
                      <a:pt x="552" y="0"/>
                      <a:pt x="272" y="176"/>
                      <a:pt x="160" y="465"/>
                    </a:cubicBezTo>
                    <a:cubicBezTo>
                      <a:pt x="0" y="847"/>
                      <a:pt x="185" y="1278"/>
                      <a:pt x="567" y="1438"/>
                    </a:cubicBezTo>
                    <a:cubicBezTo>
                      <a:pt x="661" y="1477"/>
                      <a:pt x="757" y="1496"/>
                      <a:pt x="852" y="1496"/>
                    </a:cubicBezTo>
                    <a:cubicBezTo>
                      <a:pt x="1144" y="1496"/>
                      <a:pt x="1419" y="1320"/>
                      <a:pt x="1540" y="1031"/>
                    </a:cubicBezTo>
                    <a:cubicBezTo>
                      <a:pt x="1701" y="649"/>
                      <a:pt x="1516" y="218"/>
                      <a:pt x="1134" y="58"/>
                    </a:cubicBezTo>
                    <a:cubicBezTo>
                      <a:pt x="1040" y="19"/>
                      <a:pt x="943" y="0"/>
                      <a:pt x="847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2" name="Google Shape;2782;p55"/>
              <p:cNvSpPr/>
              <p:nvPr/>
            </p:nvSpPr>
            <p:spPr>
              <a:xfrm>
                <a:off x="4471475" y="2611600"/>
                <a:ext cx="437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1501" extrusionOk="0">
                    <a:moveTo>
                      <a:pt x="1000" y="0"/>
                    </a:moveTo>
                    <a:cubicBezTo>
                      <a:pt x="818" y="0"/>
                      <a:pt x="632" y="68"/>
                      <a:pt x="481" y="219"/>
                    </a:cubicBezTo>
                    <a:cubicBezTo>
                      <a:pt x="1" y="687"/>
                      <a:pt x="346" y="1488"/>
                      <a:pt x="1011" y="1501"/>
                    </a:cubicBezTo>
                    <a:cubicBezTo>
                      <a:pt x="1418" y="1501"/>
                      <a:pt x="1750" y="1156"/>
                      <a:pt x="1750" y="749"/>
                    </a:cubicBezTo>
                    <a:cubicBezTo>
                      <a:pt x="1750" y="298"/>
                      <a:pt x="1383" y="0"/>
                      <a:pt x="100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3" name="Google Shape;2783;p55"/>
              <p:cNvSpPr/>
              <p:nvPr/>
            </p:nvSpPr>
            <p:spPr>
              <a:xfrm>
                <a:off x="3045900" y="2649725"/>
                <a:ext cx="37300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492" extrusionOk="0">
                    <a:moveTo>
                      <a:pt x="740" y="0"/>
                    </a:moveTo>
                    <a:cubicBezTo>
                      <a:pt x="333" y="0"/>
                      <a:pt x="0" y="333"/>
                      <a:pt x="0" y="752"/>
                    </a:cubicBezTo>
                    <a:cubicBezTo>
                      <a:pt x="0" y="1158"/>
                      <a:pt x="333" y="1491"/>
                      <a:pt x="740" y="1491"/>
                    </a:cubicBezTo>
                    <a:cubicBezTo>
                      <a:pt x="1159" y="1491"/>
                      <a:pt x="1491" y="1158"/>
                      <a:pt x="1491" y="752"/>
                    </a:cubicBezTo>
                    <a:cubicBezTo>
                      <a:pt x="1491" y="333"/>
                      <a:pt x="1159" y="0"/>
                      <a:pt x="74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4" name="Google Shape;2784;p55"/>
              <p:cNvSpPr/>
              <p:nvPr/>
            </p:nvSpPr>
            <p:spPr>
              <a:xfrm>
                <a:off x="3583225" y="2266300"/>
                <a:ext cx="448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501" extrusionOk="0">
                    <a:moveTo>
                      <a:pt x="809" y="1"/>
                    </a:moveTo>
                    <a:cubicBezTo>
                      <a:pt x="446" y="1"/>
                      <a:pt x="127" y="269"/>
                      <a:pt x="82" y="638"/>
                    </a:cubicBezTo>
                    <a:cubicBezTo>
                      <a:pt x="0" y="1130"/>
                      <a:pt x="390" y="1501"/>
                      <a:pt x="818" y="1501"/>
                    </a:cubicBezTo>
                    <a:cubicBezTo>
                      <a:pt x="969" y="1501"/>
                      <a:pt x="1124" y="1455"/>
                      <a:pt x="1265" y="1352"/>
                    </a:cubicBezTo>
                    <a:cubicBezTo>
                      <a:pt x="1795" y="946"/>
                      <a:pt x="1585" y="108"/>
                      <a:pt x="920" y="9"/>
                    </a:cubicBezTo>
                    <a:cubicBezTo>
                      <a:pt x="883" y="4"/>
                      <a:pt x="845" y="1"/>
                      <a:pt x="80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5" name="Google Shape;2785;p55"/>
              <p:cNvSpPr/>
              <p:nvPr/>
            </p:nvSpPr>
            <p:spPr>
              <a:xfrm>
                <a:off x="4225050" y="2447725"/>
                <a:ext cx="437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1501" extrusionOk="0">
                    <a:moveTo>
                      <a:pt x="750" y="0"/>
                    </a:moveTo>
                    <a:cubicBezTo>
                      <a:pt x="368" y="0"/>
                      <a:pt x="1" y="298"/>
                      <a:pt x="1" y="749"/>
                    </a:cubicBezTo>
                    <a:cubicBezTo>
                      <a:pt x="1" y="1168"/>
                      <a:pt x="333" y="1501"/>
                      <a:pt x="752" y="1501"/>
                    </a:cubicBezTo>
                    <a:cubicBezTo>
                      <a:pt x="1418" y="1501"/>
                      <a:pt x="1750" y="687"/>
                      <a:pt x="1270" y="219"/>
                    </a:cubicBezTo>
                    <a:cubicBezTo>
                      <a:pt x="1119" y="68"/>
                      <a:pt x="933" y="0"/>
                      <a:pt x="75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6" name="Google Shape;2786;p55"/>
              <p:cNvSpPr/>
              <p:nvPr/>
            </p:nvSpPr>
            <p:spPr>
              <a:xfrm>
                <a:off x="4184700" y="1906425"/>
                <a:ext cx="437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1501" extrusionOk="0">
                    <a:moveTo>
                      <a:pt x="998" y="1"/>
                    </a:moveTo>
                    <a:cubicBezTo>
                      <a:pt x="333" y="1"/>
                      <a:pt x="0" y="802"/>
                      <a:pt x="469" y="1282"/>
                    </a:cubicBezTo>
                    <a:cubicBezTo>
                      <a:pt x="624" y="1433"/>
                      <a:pt x="812" y="1501"/>
                      <a:pt x="996" y="1501"/>
                    </a:cubicBezTo>
                    <a:cubicBezTo>
                      <a:pt x="1383" y="1501"/>
                      <a:pt x="1750" y="1203"/>
                      <a:pt x="1750" y="752"/>
                    </a:cubicBezTo>
                    <a:cubicBezTo>
                      <a:pt x="1750" y="333"/>
                      <a:pt x="1417" y="1"/>
                      <a:pt x="998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7" name="Google Shape;2787;p55"/>
              <p:cNvSpPr/>
              <p:nvPr/>
            </p:nvSpPr>
            <p:spPr>
              <a:xfrm>
                <a:off x="3575400" y="1583100"/>
                <a:ext cx="42225" cy="37400"/>
              </a:xfrm>
              <a:custGeom>
                <a:avLst/>
                <a:gdLst/>
                <a:ahLst/>
                <a:cxnLst/>
                <a:rect l="l" t="t" r="r" b="b"/>
                <a:pathLst>
                  <a:path w="1689" h="1496" extrusionOk="0">
                    <a:moveTo>
                      <a:pt x="848" y="0"/>
                    </a:moveTo>
                    <a:cubicBezTo>
                      <a:pt x="552" y="0"/>
                      <a:pt x="270" y="176"/>
                      <a:pt x="149" y="464"/>
                    </a:cubicBezTo>
                    <a:cubicBezTo>
                      <a:pt x="1" y="846"/>
                      <a:pt x="173" y="1278"/>
                      <a:pt x="555" y="1438"/>
                    </a:cubicBezTo>
                    <a:cubicBezTo>
                      <a:pt x="649" y="1477"/>
                      <a:pt x="746" y="1496"/>
                      <a:pt x="842" y="1496"/>
                    </a:cubicBezTo>
                    <a:cubicBezTo>
                      <a:pt x="1138" y="1496"/>
                      <a:pt x="1420" y="1320"/>
                      <a:pt x="1541" y="1031"/>
                    </a:cubicBezTo>
                    <a:cubicBezTo>
                      <a:pt x="1689" y="649"/>
                      <a:pt x="1516" y="218"/>
                      <a:pt x="1134" y="58"/>
                    </a:cubicBezTo>
                    <a:cubicBezTo>
                      <a:pt x="1041" y="19"/>
                      <a:pt x="943" y="0"/>
                      <a:pt x="84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8" name="Google Shape;2788;p55"/>
              <p:cNvSpPr/>
              <p:nvPr/>
            </p:nvSpPr>
            <p:spPr>
              <a:xfrm>
                <a:off x="3231025" y="1595925"/>
                <a:ext cx="37300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492" extrusionOk="0">
                    <a:moveTo>
                      <a:pt x="752" y="1"/>
                    </a:moveTo>
                    <a:cubicBezTo>
                      <a:pt x="333" y="1"/>
                      <a:pt x="0" y="333"/>
                      <a:pt x="0" y="752"/>
                    </a:cubicBezTo>
                    <a:cubicBezTo>
                      <a:pt x="0" y="1159"/>
                      <a:pt x="333" y="1492"/>
                      <a:pt x="752" y="1492"/>
                    </a:cubicBezTo>
                    <a:cubicBezTo>
                      <a:pt x="1159" y="1492"/>
                      <a:pt x="1491" y="1159"/>
                      <a:pt x="1491" y="752"/>
                    </a:cubicBezTo>
                    <a:cubicBezTo>
                      <a:pt x="1491" y="333"/>
                      <a:pt x="1159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789" name="Google Shape;2789;p55"/>
          <p:cNvGrpSpPr/>
          <p:nvPr/>
        </p:nvGrpSpPr>
        <p:grpSpPr>
          <a:xfrm>
            <a:off x="4005100" y="1921297"/>
            <a:ext cx="2127409" cy="1097580"/>
            <a:chOff x="4758945" y="2591412"/>
            <a:chExt cx="1114585" cy="575011"/>
          </a:xfrm>
        </p:grpSpPr>
        <p:grpSp>
          <p:nvGrpSpPr>
            <p:cNvPr id="2790" name="Google Shape;2790;p55"/>
            <p:cNvGrpSpPr/>
            <p:nvPr/>
          </p:nvGrpSpPr>
          <p:grpSpPr>
            <a:xfrm>
              <a:off x="4758945" y="2591412"/>
              <a:ext cx="1114585" cy="575011"/>
              <a:chOff x="4758945" y="2591412"/>
              <a:chExt cx="1114585" cy="575011"/>
            </a:xfrm>
          </p:grpSpPr>
          <p:sp>
            <p:nvSpPr>
              <p:cNvPr id="2791" name="Google Shape;2791;p55"/>
              <p:cNvSpPr/>
              <p:nvPr/>
            </p:nvSpPr>
            <p:spPr>
              <a:xfrm>
                <a:off x="5448196" y="3022270"/>
                <a:ext cx="16903" cy="14596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1012" extrusionOk="0">
                    <a:moveTo>
                      <a:pt x="491" y="209"/>
                    </a:moveTo>
                    <a:cubicBezTo>
                      <a:pt x="496" y="209"/>
                      <a:pt x="501" y="209"/>
                      <a:pt x="506" y="210"/>
                    </a:cubicBezTo>
                    <a:cubicBezTo>
                      <a:pt x="666" y="210"/>
                      <a:pt x="789" y="345"/>
                      <a:pt x="802" y="505"/>
                    </a:cubicBezTo>
                    <a:cubicBezTo>
                      <a:pt x="810" y="696"/>
                      <a:pt x="656" y="820"/>
                      <a:pt x="494" y="820"/>
                    </a:cubicBezTo>
                    <a:cubicBezTo>
                      <a:pt x="416" y="820"/>
                      <a:pt x="336" y="791"/>
                      <a:pt x="272" y="727"/>
                    </a:cubicBezTo>
                    <a:cubicBezTo>
                      <a:pt x="78" y="545"/>
                      <a:pt x="218" y="209"/>
                      <a:pt x="491" y="209"/>
                    </a:cubicBezTo>
                    <a:close/>
                    <a:moveTo>
                      <a:pt x="494" y="0"/>
                    </a:moveTo>
                    <a:cubicBezTo>
                      <a:pt x="223" y="0"/>
                      <a:pt x="1" y="222"/>
                      <a:pt x="1" y="505"/>
                    </a:cubicBezTo>
                    <a:cubicBezTo>
                      <a:pt x="1" y="806"/>
                      <a:pt x="251" y="1011"/>
                      <a:pt x="508" y="1011"/>
                    </a:cubicBezTo>
                    <a:cubicBezTo>
                      <a:pt x="629" y="1011"/>
                      <a:pt x="752" y="965"/>
                      <a:pt x="851" y="863"/>
                    </a:cubicBezTo>
                    <a:cubicBezTo>
                      <a:pt x="1171" y="542"/>
                      <a:pt x="950" y="0"/>
                      <a:pt x="49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2" name="Google Shape;2792;p55"/>
              <p:cNvSpPr/>
              <p:nvPr/>
            </p:nvSpPr>
            <p:spPr>
              <a:xfrm>
                <a:off x="5456546" y="3007126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300" y="226"/>
                    </a:moveTo>
                    <a:cubicBezTo>
                      <a:pt x="331" y="226"/>
                      <a:pt x="390" y="298"/>
                      <a:pt x="334" y="298"/>
                    </a:cubicBezTo>
                    <a:cubicBezTo>
                      <a:pt x="309" y="298"/>
                      <a:pt x="284" y="286"/>
                      <a:pt x="284" y="249"/>
                    </a:cubicBezTo>
                    <a:cubicBezTo>
                      <a:pt x="284" y="232"/>
                      <a:pt x="291" y="226"/>
                      <a:pt x="300" y="226"/>
                    </a:cubicBezTo>
                    <a:close/>
                    <a:moveTo>
                      <a:pt x="340" y="1"/>
                    </a:moveTo>
                    <a:cubicBezTo>
                      <a:pt x="278" y="1"/>
                      <a:pt x="213" y="24"/>
                      <a:pt x="161" y="77"/>
                    </a:cubicBezTo>
                    <a:cubicBezTo>
                      <a:pt x="1" y="237"/>
                      <a:pt x="112" y="508"/>
                      <a:pt x="334" y="508"/>
                    </a:cubicBezTo>
                    <a:cubicBezTo>
                      <a:pt x="469" y="508"/>
                      <a:pt x="592" y="397"/>
                      <a:pt x="592" y="249"/>
                    </a:cubicBezTo>
                    <a:cubicBezTo>
                      <a:pt x="592" y="100"/>
                      <a:pt x="470" y="1"/>
                      <a:pt x="34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3" name="Google Shape;2793;p55"/>
              <p:cNvSpPr/>
              <p:nvPr/>
            </p:nvSpPr>
            <p:spPr>
              <a:xfrm>
                <a:off x="5531904" y="2597917"/>
                <a:ext cx="9778" cy="8351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79" extrusionOk="0">
                    <a:moveTo>
                      <a:pt x="268" y="207"/>
                    </a:moveTo>
                    <a:cubicBezTo>
                      <a:pt x="273" y="207"/>
                      <a:pt x="278" y="208"/>
                      <a:pt x="284" y="209"/>
                    </a:cubicBezTo>
                    <a:cubicBezTo>
                      <a:pt x="333" y="209"/>
                      <a:pt x="370" y="246"/>
                      <a:pt x="370" y="295"/>
                    </a:cubicBezTo>
                    <a:cubicBezTo>
                      <a:pt x="370" y="345"/>
                      <a:pt x="333" y="382"/>
                      <a:pt x="284" y="382"/>
                    </a:cubicBezTo>
                    <a:cubicBezTo>
                      <a:pt x="247" y="382"/>
                      <a:pt x="197" y="345"/>
                      <a:pt x="210" y="295"/>
                    </a:cubicBezTo>
                    <a:cubicBezTo>
                      <a:pt x="199" y="251"/>
                      <a:pt x="227" y="207"/>
                      <a:pt x="268" y="207"/>
                    </a:cubicBezTo>
                    <a:close/>
                    <a:moveTo>
                      <a:pt x="292" y="0"/>
                    </a:moveTo>
                    <a:cubicBezTo>
                      <a:pt x="143" y="0"/>
                      <a:pt x="0" y="119"/>
                      <a:pt x="0" y="295"/>
                    </a:cubicBezTo>
                    <a:cubicBezTo>
                      <a:pt x="0" y="455"/>
                      <a:pt x="123" y="579"/>
                      <a:pt x="284" y="579"/>
                    </a:cubicBezTo>
                    <a:cubicBezTo>
                      <a:pt x="542" y="579"/>
                      <a:pt x="678" y="271"/>
                      <a:pt x="493" y="86"/>
                    </a:cubicBezTo>
                    <a:cubicBezTo>
                      <a:pt x="434" y="27"/>
                      <a:pt x="362" y="0"/>
                      <a:pt x="29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4" name="Google Shape;2794;p55"/>
              <p:cNvSpPr/>
              <p:nvPr/>
            </p:nvSpPr>
            <p:spPr>
              <a:xfrm>
                <a:off x="5821739" y="2669496"/>
                <a:ext cx="8538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2" h="508" extrusionOk="0">
                    <a:moveTo>
                      <a:pt x="247" y="199"/>
                    </a:moveTo>
                    <a:cubicBezTo>
                      <a:pt x="313" y="199"/>
                      <a:pt x="248" y="272"/>
                      <a:pt x="220" y="272"/>
                    </a:cubicBezTo>
                    <a:cubicBezTo>
                      <a:pt x="212" y="272"/>
                      <a:pt x="207" y="266"/>
                      <a:pt x="210" y="249"/>
                    </a:cubicBezTo>
                    <a:cubicBezTo>
                      <a:pt x="210" y="224"/>
                      <a:pt x="222" y="212"/>
                      <a:pt x="247" y="212"/>
                    </a:cubicBezTo>
                    <a:lnTo>
                      <a:pt x="247" y="199"/>
                    </a:lnTo>
                    <a:close/>
                    <a:moveTo>
                      <a:pt x="254" y="1"/>
                    </a:moveTo>
                    <a:cubicBezTo>
                      <a:pt x="124" y="1"/>
                      <a:pt x="0" y="103"/>
                      <a:pt x="0" y="261"/>
                    </a:cubicBezTo>
                    <a:cubicBezTo>
                      <a:pt x="0" y="396"/>
                      <a:pt x="111" y="507"/>
                      <a:pt x="247" y="507"/>
                    </a:cubicBezTo>
                    <a:cubicBezTo>
                      <a:pt x="481" y="507"/>
                      <a:pt x="592" y="236"/>
                      <a:pt x="432" y="76"/>
                    </a:cubicBezTo>
                    <a:cubicBezTo>
                      <a:pt x="380" y="24"/>
                      <a:pt x="316" y="1"/>
                      <a:pt x="25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5" name="Google Shape;2795;p55"/>
              <p:cNvSpPr/>
              <p:nvPr/>
            </p:nvSpPr>
            <p:spPr>
              <a:xfrm>
                <a:off x="5759001" y="2870141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260" y="201"/>
                    </a:moveTo>
                    <a:cubicBezTo>
                      <a:pt x="284" y="201"/>
                      <a:pt x="309" y="217"/>
                      <a:pt x="309" y="247"/>
                    </a:cubicBezTo>
                    <a:cubicBezTo>
                      <a:pt x="309" y="278"/>
                      <a:pt x="284" y="294"/>
                      <a:pt x="260" y="294"/>
                    </a:cubicBezTo>
                    <a:cubicBezTo>
                      <a:pt x="235" y="294"/>
                      <a:pt x="210" y="278"/>
                      <a:pt x="210" y="247"/>
                    </a:cubicBezTo>
                    <a:cubicBezTo>
                      <a:pt x="210" y="217"/>
                      <a:pt x="235" y="201"/>
                      <a:pt x="260" y="201"/>
                    </a:cubicBezTo>
                    <a:close/>
                    <a:moveTo>
                      <a:pt x="260" y="1"/>
                    </a:moveTo>
                    <a:cubicBezTo>
                      <a:pt x="124" y="1"/>
                      <a:pt x="1" y="112"/>
                      <a:pt x="13" y="247"/>
                    </a:cubicBezTo>
                    <a:cubicBezTo>
                      <a:pt x="13" y="406"/>
                      <a:pt x="137" y="508"/>
                      <a:pt x="267" y="508"/>
                    </a:cubicBezTo>
                    <a:cubicBezTo>
                      <a:pt x="329" y="508"/>
                      <a:pt x="393" y="484"/>
                      <a:pt x="444" y="432"/>
                    </a:cubicBezTo>
                    <a:cubicBezTo>
                      <a:pt x="592" y="272"/>
                      <a:pt x="481" y="1"/>
                      <a:pt x="26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6" name="Google Shape;2796;p55"/>
              <p:cNvSpPr/>
              <p:nvPr/>
            </p:nvSpPr>
            <p:spPr>
              <a:xfrm>
                <a:off x="5766645" y="2877252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259" y="210"/>
                    </a:moveTo>
                    <a:cubicBezTo>
                      <a:pt x="284" y="210"/>
                      <a:pt x="296" y="235"/>
                      <a:pt x="296" y="260"/>
                    </a:cubicBezTo>
                    <a:lnTo>
                      <a:pt x="309" y="260"/>
                    </a:lnTo>
                    <a:cubicBezTo>
                      <a:pt x="309" y="277"/>
                      <a:pt x="302" y="283"/>
                      <a:pt x="293" y="283"/>
                    </a:cubicBezTo>
                    <a:cubicBezTo>
                      <a:pt x="262" y="283"/>
                      <a:pt x="203" y="210"/>
                      <a:pt x="259" y="210"/>
                    </a:cubicBezTo>
                    <a:close/>
                    <a:moveTo>
                      <a:pt x="247" y="1"/>
                    </a:moveTo>
                    <a:cubicBezTo>
                      <a:pt x="112" y="1"/>
                      <a:pt x="1" y="112"/>
                      <a:pt x="1" y="260"/>
                    </a:cubicBezTo>
                    <a:cubicBezTo>
                      <a:pt x="1" y="409"/>
                      <a:pt x="123" y="508"/>
                      <a:pt x="253" y="508"/>
                    </a:cubicBezTo>
                    <a:cubicBezTo>
                      <a:pt x="315" y="508"/>
                      <a:pt x="380" y="484"/>
                      <a:pt x="432" y="432"/>
                    </a:cubicBezTo>
                    <a:cubicBezTo>
                      <a:pt x="592" y="272"/>
                      <a:pt x="481" y="1"/>
                      <a:pt x="24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7" name="Google Shape;2797;p55"/>
              <p:cNvSpPr/>
              <p:nvPr/>
            </p:nvSpPr>
            <p:spPr>
              <a:xfrm>
                <a:off x="5776063" y="2747608"/>
                <a:ext cx="34672" cy="44061"/>
              </a:xfrm>
              <a:custGeom>
                <a:avLst/>
                <a:gdLst/>
                <a:ahLst/>
                <a:cxnLst/>
                <a:rect l="l" t="t" r="r" b="b"/>
                <a:pathLst>
                  <a:path w="2404" h="3055" extrusionOk="0">
                    <a:moveTo>
                      <a:pt x="1997" y="205"/>
                    </a:moveTo>
                    <a:cubicBezTo>
                      <a:pt x="2054" y="205"/>
                      <a:pt x="1994" y="278"/>
                      <a:pt x="1963" y="278"/>
                    </a:cubicBezTo>
                    <a:cubicBezTo>
                      <a:pt x="1954" y="278"/>
                      <a:pt x="1948" y="271"/>
                      <a:pt x="1948" y="254"/>
                    </a:cubicBezTo>
                    <a:cubicBezTo>
                      <a:pt x="1948" y="229"/>
                      <a:pt x="1972" y="205"/>
                      <a:pt x="1997" y="205"/>
                    </a:cubicBezTo>
                    <a:close/>
                    <a:moveTo>
                      <a:pt x="2058" y="1794"/>
                    </a:moveTo>
                    <a:cubicBezTo>
                      <a:pt x="2083" y="1794"/>
                      <a:pt x="2108" y="1819"/>
                      <a:pt x="2108" y="1843"/>
                    </a:cubicBezTo>
                    <a:cubicBezTo>
                      <a:pt x="2108" y="1860"/>
                      <a:pt x="2101" y="1867"/>
                      <a:pt x="2092" y="1867"/>
                    </a:cubicBezTo>
                    <a:cubicBezTo>
                      <a:pt x="2061" y="1867"/>
                      <a:pt x="2002" y="1794"/>
                      <a:pt x="2058" y="1794"/>
                    </a:cubicBezTo>
                    <a:close/>
                    <a:moveTo>
                      <a:pt x="1960" y="500"/>
                    </a:moveTo>
                    <a:lnTo>
                      <a:pt x="1997" y="1597"/>
                    </a:lnTo>
                    <a:cubicBezTo>
                      <a:pt x="1886" y="1622"/>
                      <a:pt x="1812" y="1733"/>
                      <a:pt x="1812" y="1843"/>
                    </a:cubicBezTo>
                    <a:cubicBezTo>
                      <a:pt x="1812" y="1868"/>
                      <a:pt x="1812" y="1880"/>
                      <a:pt x="1812" y="1905"/>
                    </a:cubicBezTo>
                    <a:lnTo>
                      <a:pt x="1097" y="2275"/>
                    </a:lnTo>
                    <a:cubicBezTo>
                      <a:pt x="1060" y="2213"/>
                      <a:pt x="1011" y="2164"/>
                      <a:pt x="962" y="2139"/>
                    </a:cubicBezTo>
                    <a:lnTo>
                      <a:pt x="1923" y="500"/>
                    </a:lnTo>
                    <a:close/>
                    <a:moveTo>
                      <a:pt x="667" y="2248"/>
                    </a:moveTo>
                    <a:cubicBezTo>
                      <a:pt x="818" y="2248"/>
                      <a:pt x="966" y="2364"/>
                      <a:pt x="974" y="2546"/>
                    </a:cubicBezTo>
                    <a:cubicBezTo>
                      <a:pt x="974" y="2706"/>
                      <a:pt x="839" y="2854"/>
                      <a:pt x="678" y="2854"/>
                    </a:cubicBezTo>
                    <a:cubicBezTo>
                      <a:pt x="407" y="2854"/>
                      <a:pt x="272" y="2533"/>
                      <a:pt x="457" y="2336"/>
                    </a:cubicBezTo>
                    <a:cubicBezTo>
                      <a:pt x="517" y="2276"/>
                      <a:pt x="592" y="2248"/>
                      <a:pt x="667" y="2248"/>
                    </a:cubicBezTo>
                    <a:close/>
                    <a:moveTo>
                      <a:pt x="1984" y="0"/>
                    </a:moveTo>
                    <a:cubicBezTo>
                      <a:pt x="1763" y="0"/>
                      <a:pt x="1645" y="293"/>
                      <a:pt x="1837" y="451"/>
                    </a:cubicBezTo>
                    <a:lnTo>
                      <a:pt x="863" y="2078"/>
                    </a:lnTo>
                    <a:cubicBezTo>
                      <a:pt x="802" y="2053"/>
                      <a:pt x="740" y="2041"/>
                      <a:pt x="678" y="2041"/>
                    </a:cubicBezTo>
                    <a:cubicBezTo>
                      <a:pt x="223" y="2041"/>
                      <a:pt x="1" y="2595"/>
                      <a:pt x="321" y="2903"/>
                    </a:cubicBezTo>
                    <a:cubicBezTo>
                      <a:pt x="421" y="3007"/>
                      <a:pt x="548" y="3054"/>
                      <a:pt x="673" y="3054"/>
                    </a:cubicBezTo>
                    <a:cubicBezTo>
                      <a:pt x="931" y="3054"/>
                      <a:pt x="1184" y="2853"/>
                      <a:pt x="1184" y="2546"/>
                    </a:cubicBezTo>
                    <a:cubicBezTo>
                      <a:pt x="1171" y="2484"/>
                      <a:pt x="1159" y="2423"/>
                      <a:pt x="1134" y="2361"/>
                    </a:cubicBezTo>
                    <a:lnTo>
                      <a:pt x="1861" y="1991"/>
                    </a:lnTo>
                    <a:cubicBezTo>
                      <a:pt x="1911" y="2053"/>
                      <a:pt x="1984" y="2102"/>
                      <a:pt x="2058" y="2102"/>
                    </a:cubicBezTo>
                    <a:cubicBezTo>
                      <a:pt x="2366" y="2090"/>
                      <a:pt x="2403" y="1659"/>
                      <a:pt x="2108" y="1597"/>
                    </a:cubicBezTo>
                    <a:lnTo>
                      <a:pt x="2071" y="500"/>
                    </a:lnTo>
                    <a:cubicBezTo>
                      <a:pt x="2317" y="426"/>
                      <a:pt x="2305" y="57"/>
                      <a:pt x="2046" y="8"/>
                    </a:cubicBezTo>
                    <a:cubicBezTo>
                      <a:pt x="2025" y="2"/>
                      <a:pt x="2004" y="0"/>
                      <a:pt x="198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8" name="Google Shape;2798;p55"/>
              <p:cNvSpPr/>
              <p:nvPr/>
            </p:nvSpPr>
            <p:spPr>
              <a:xfrm>
                <a:off x="5262146" y="2697057"/>
                <a:ext cx="17076" cy="14596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12" extrusionOk="0">
                    <a:moveTo>
                      <a:pt x="506" y="210"/>
                    </a:moveTo>
                    <a:cubicBezTo>
                      <a:pt x="666" y="210"/>
                      <a:pt x="801" y="334"/>
                      <a:pt x="801" y="506"/>
                    </a:cubicBezTo>
                    <a:cubicBezTo>
                      <a:pt x="801" y="688"/>
                      <a:pt x="657" y="809"/>
                      <a:pt x="506" y="809"/>
                    </a:cubicBezTo>
                    <a:cubicBezTo>
                      <a:pt x="432" y="809"/>
                      <a:pt x="357" y="780"/>
                      <a:pt x="296" y="716"/>
                    </a:cubicBezTo>
                    <a:cubicBezTo>
                      <a:pt x="99" y="531"/>
                      <a:pt x="234" y="210"/>
                      <a:pt x="506" y="210"/>
                    </a:cubicBezTo>
                    <a:close/>
                    <a:moveTo>
                      <a:pt x="506" y="1"/>
                    </a:moveTo>
                    <a:cubicBezTo>
                      <a:pt x="222" y="1"/>
                      <a:pt x="0" y="223"/>
                      <a:pt x="0" y="506"/>
                    </a:cubicBezTo>
                    <a:cubicBezTo>
                      <a:pt x="0" y="807"/>
                      <a:pt x="250" y="1012"/>
                      <a:pt x="511" y="1012"/>
                    </a:cubicBezTo>
                    <a:cubicBezTo>
                      <a:pt x="634" y="1012"/>
                      <a:pt x="760" y="966"/>
                      <a:pt x="863" y="863"/>
                    </a:cubicBezTo>
                    <a:cubicBezTo>
                      <a:pt x="1183" y="543"/>
                      <a:pt x="961" y="1"/>
                      <a:pt x="506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9" name="Google Shape;2799;p55"/>
              <p:cNvSpPr/>
              <p:nvPr/>
            </p:nvSpPr>
            <p:spPr>
              <a:xfrm>
                <a:off x="5207758" y="2599431"/>
                <a:ext cx="665771" cy="488245"/>
              </a:xfrm>
              <a:custGeom>
                <a:avLst/>
                <a:gdLst/>
                <a:ahLst/>
                <a:cxnLst/>
                <a:rect l="l" t="t" r="r" b="b"/>
                <a:pathLst>
                  <a:path w="46162" h="33853" extrusionOk="0">
                    <a:moveTo>
                      <a:pt x="10092" y="203"/>
                    </a:moveTo>
                    <a:cubicBezTo>
                      <a:pt x="10277" y="203"/>
                      <a:pt x="10363" y="424"/>
                      <a:pt x="10240" y="548"/>
                    </a:cubicBezTo>
                    <a:cubicBezTo>
                      <a:pt x="10200" y="587"/>
                      <a:pt x="10151" y="605"/>
                      <a:pt x="10101" y="605"/>
                    </a:cubicBezTo>
                    <a:cubicBezTo>
                      <a:pt x="9997" y="605"/>
                      <a:pt x="9895" y="525"/>
                      <a:pt x="9895" y="400"/>
                    </a:cubicBezTo>
                    <a:cubicBezTo>
                      <a:pt x="9895" y="289"/>
                      <a:pt x="9981" y="203"/>
                      <a:pt x="10092" y="203"/>
                    </a:cubicBezTo>
                    <a:close/>
                    <a:moveTo>
                      <a:pt x="9357" y="762"/>
                    </a:moveTo>
                    <a:cubicBezTo>
                      <a:pt x="9413" y="762"/>
                      <a:pt x="9518" y="893"/>
                      <a:pt x="9415" y="893"/>
                    </a:cubicBezTo>
                    <a:cubicBezTo>
                      <a:pt x="9365" y="893"/>
                      <a:pt x="9328" y="856"/>
                      <a:pt x="9328" y="806"/>
                    </a:cubicBezTo>
                    <a:cubicBezTo>
                      <a:pt x="9328" y="775"/>
                      <a:pt x="9340" y="762"/>
                      <a:pt x="9357" y="762"/>
                    </a:cubicBezTo>
                    <a:close/>
                    <a:moveTo>
                      <a:pt x="16413" y="1583"/>
                    </a:moveTo>
                    <a:cubicBezTo>
                      <a:pt x="16470" y="1583"/>
                      <a:pt x="16410" y="1656"/>
                      <a:pt x="16380" y="1656"/>
                    </a:cubicBezTo>
                    <a:cubicBezTo>
                      <a:pt x="16370" y="1656"/>
                      <a:pt x="16364" y="1649"/>
                      <a:pt x="16364" y="1632"/>
                    </a:cubicBezTo>
                    <a:cubicBezTo>
                      <a:pt x="16364" y="1607"/>
                      <a:pt x="16388" y="1583"/>
                      <a:pt x="16413" y="1583"/>
                    </a:cubicBezTo>
                    <a:close/>
                    <a:moveTo>
                      <a:pt x="23270" y="1805"/>
                    </a:moveTo>
                    <a:cubicBezTo>
                      <a:pt x="23316" y="1810"/>
                      <a:pt x="23267" y="1877"/>
                      <a:pt x="23241" y="1877"/>
                    </a:cubicBezTo>
                    <a:cubicBezTo>
                      <a:pt x="23233" y="1877"/>
                      <a:pt x="23227" y="1871"/>
                      <a:pt x="23227" y="1854"/>
                    </a:cubicBezTo>
                    <a:cubicBezTo>
                      <a:pt x="23215" y="1831"/>
                      <a:pt x="23246" y="1808"/>
                      <a:pt x="23270" y="1805"/>
                    </a:cubicBezTo>
                    <a:close/>
                    <a:moveTo>
                      <a:pt x="27562" y="2233"/>
                    </a:moveTo>
                    <a:cubicBezTo>
                      <a:pt x="27566" y="2233"/>
                      <a:pt x="27571" y="2234"/>
                      <a:pt x="27576" y="2236"/>
                    </a:cubicBezTo>
                    <a:lnTo>
                      <a:pt x="27576" y="2248"/>
                    </a:lnTo>
                    <a:cubicBezTo>
                      <a:pt x="27601" y="2248"/>
                      <a:pt x="27613" y="2260"/>
                      <a:pt x="27613" y="2285"/>
                    </a:cubicBezTo>
                    <a:cubicBezTo>
                      <a:pt x="27613" y="2322"/>
                      <a:pt x="27592" y="2340"/>
                      <a:pt x="27570" y="2340"/>
                    </a:cubicBezTo>
                    <a:cubicBezTo>
                      <a:pt x="27549" y="2340"/>
                      <a:pt x="27527" y="2322"/>
                      <a:pt x="27527" y="2285"/>
                    </a:cubicBezTo>
                    <a:cubicBezTo>
                      <a:pt x="27516" y="2264"/>
                      <a:pt x="27533" y="2233"/>
                      <a:pt x="27562" y="2233"/>
                    </a:cubicBezTo>
                    <a:close/>
                    <a:moveTo>
                      <a:pt x="28856" y="2233"/>
                    </a:moveTo>
                    <a:cubicBezTo>
                      <a:pt x="28860" y="2233"/>
                      <a:pt x="28865" y="2234"/>
                      <a:pt x="28870" y="2236"/>
                    </a:cubicBezTo>
                    <a:lnTo>
                      <a:pt x="28870" y="2248"/>
                    </a:lnTo>
                    <a:cubicBezTo>
                      <a:pt x="28895" y="2248"/>
                      <a:pt x="28919" y="2260"/>
                      <a:pt x="28919" y="2285"/>
                    </a:cubicBezTo>
                    <a:cubicBezTo>
                      <a:pt x="28919" y="2322"/>
                      <a:pt x="28895" y="2340"/>
                      <a:pt x="28870" y="2340"/>
                    </a:cubicBezTo>
                    <a:cubicBezTo>
                      <a:pt x="28845" y="2340"/>
                      <a:pt x="28821" y="2322"/>
                      <a:pt x="28821" y="2285"/>
                    </a:cubicBezTo>
                    <a:cubicBezTo>
                      <a:pt x="28810" y="2264"/>
                      <a:pt x="28827" y="2233"/>
                      <a:pt x="28856" y="2233"/>
                    </a:cubicBezTo>
                    <a:close/>
                    <a:moveTo>
                      <a:pt x="25013" y="1767"/>
                    </a:moveTo>
                    <a:lnTo>
                      <a:pt x="25013" y="1780"/>
                    </a:lnTo>
                    <a:cubicBezTo>
                      <a:pt x="25284" y="1780"/>
                      <a:pt x="25408" y="2100"/>
                      <a:pt x="25223" y="2285"/>
                    </a:cubicBezTo>
                    <a:cubicBezTo>
                      <a:pt x="25162" y="2350"/>
                      <a:pt x="25086" y="2378"/>
                      <a:pt x="25010" y="2378"/>
                    </a:cubicBezTo>
                    <a:cubicBezTo>
                      <a:pt x="24855" y="2378"/>
                      <a:pt x="24705" y="2258"/>
                      <a:pt x="24705" y="2075"/>
                    </a:cubicBezTo>
                    <a:cubicBezTo>
                      <a:pt x="24705" y="1903"/>
                      <a:pt x="24841" y="1767"/>
                      <a:pt x="25013" y="1767"/>
                    </a:cubicBezTo>
                    <a:close/>
                    <a:moveTo>
                      <a:pt x="17577" y="2692"/>
                    </a:moveTo>
                    <a:cubicBezTo>
                      <a:pt x="17671" y="2696"/>
                      <a:pt x="17568" y="2822"/>
                      <a:pt x="17514" y="2822"/>
                    </a:cubicBezTo>
                    <a:cubicBezTo>
                      <a:pt x="17497" y="2822"/>
                      <a:pt x="17485" y="2809"/>
                      <a:pt x="17485" y="2778"/>
                    </a:cubicBezTo>
                    <a:cubicBezTo>
                      <a:pt x="17485" y="2730"/>
                      <a:pt x="17519" y="2694"/>
                      <a:pt x="17577" y="2692"/>
                    </a:cubicBezTo>
                    <a:close/>
                    <a:moveTo>
                      <a:pt x="37991" y="2839"/>
                    </a:moveTo>
                    <a:cubicBezTo>
                      <a:pt x="37986" y="2839"/>
                      <a:pt x="37981" y="2839"/>
                      <a:pt x="37975" y="2839"/>
                    </a:cubicBezTo>
                    <a:lnTo>
                      <a:pt x="38000" y="2839"/>
                    </a:lnTo>
                    <a:cubicBezTo>
                      <a:pt x="37999" y="2839"/>
                      <a:pt x="37997" y="2839"/>
                      <a:pt x="37995" y="2839"/>
                    </a:cubicBezTo>
                    <a:lnTo>
                      <a:pt x="37995" y="2839"/>
                    </a:lnTo>
                    <a:cubicBezTo>
                      <a:pt x="37994" y="2839"/>
                      <a:pt x="37992" y="2839"/>
                      <a:pt x="37991" y="2839"/>
                    </a:cubicBezTo>
                    <a:close/>
                    <a:moveTo>
                      <a:pt x="35166" y="2787"/>
                    </a:moveTo>
                    <a:cubicBezTo>
                      <a:pt x="35170" y="2787"/>
                      <a:pt x="35174" y="2788"/>
                      <a:pt x="35179" y="2790"/>
                    </a:cubicBezTo>
                    <a:cubicBezTo>
                      <a:pt x="35235" y="2790"/>
                      <a:pt x="35176" y="2863"/>
                      <a:pt x="35145" y="2863"/>
                    </a:cubicBezTo>
                    <a:cubicBezTo>
                      <a:pt x="35136" y="2863"/>
                      <a:pt x="35129" y="2856"/>
                      <a:pt x="35129" y="2839"/>
                    </a:cubicBezTo>
                    <a:cubicBezTo>
                      <a:pt x="35129" y="2809"/>
                      <a:pt x="35146" y="2787"/>
                      <a:pt x="35166" y="2787"/>
                    </a:cubicBezTo>
                    <a:close/>
                    <a:moveTo>
                      <a:pt x="29055" y="2457"/>
                    </a:moveTo>
                    <a:lnTo>
                      <a:pt x="29474" y="2679"/>
                    </a:lnTo>
                    <a:cubicBezTo>
                      <a:pt x="29424" y="2765"/>
                      <a:pt x="29400" y="2864"/>
                      <a:pt x="29400" y="2963"/>
                    </a:cubicBezTo>
                    <a:cubicBezTo>
                      <a:pt x="29387" y="2975"/>
                      <a:pt x="29387" y="2987"/>
                      <a:pt x="29400" y="3000"/>
                    </a:cubicBezTo>
                    <a:lnTo>
                      <a:pt x="28747" y="3073"/>
                    </a:lnTo>
                    <a:cubicBezTo>
                      <a:pt x="28722" y="2913"/>
                      <a:pt x="28624" y="2778"/>
                      <a:pt x="28476" y="2704"/>
                    </a:cubicBezTo>
                    <a:lnTo>
                      <a:pt x="28710" y="2494"/>
                    </a:lnTo>
                    <a:cubicBezTo>
                      <a:pt x="28759" y="2531"/>
                      <a:pt x="28808" y="2544"/>
                      <a:pt x="28870" y="2544"/>
                    </a:cubicBezTo>
                    <a:cubicBezTo>
                      <a:pt x="28944" y="2544"/>
                      <a:pt x="29006" y="2507"/>
                      <a:pt x="29055" y="2457"/>
                    </a:cubicBezTo>
                    <a:close/>
                    <a:moveTo>
                      <a:pt x="20763" y="2482"/>
                    </a:moveTo>
                    <a:cubicBezTo>
                      <a:pt x="21034" y="2482"/>
                      <a:pt x="21169" y="2802"/>
                      <a:pt x="20984" y="2987"/>
                    </a:cubicBezTo>
                    <a:cubicBezTo>
                      <a:pt x="20920" y="3052"/>
                      <a:pt x="20842" y="3081"/>
                      <a:pt x="20766" y="3081"/>
                    </a:cubicBezTo>
                    <a:cubicBezTo>
                      <a:pt x="20611" y="3081"/>
                      <a:pt x="20467" y="2960"/>
                      <a:pt x="20467" y="2778"/>
                    </a:cubicBezTo>
                    <a:cubicBezTo>
                      <a:pt x="20467" y="2618"/>
                      <a:pt x="20602" y="2482"/>
                      <a:pt x="20763" y="2482"/>
                    </a:cubicBezTo>
                    <a:close/>
                    <a:moveTo>
                      <a:pt x="23510" y="1940"/>
                    </a:moveTo>
                    <a:lnTo>
                      <a:pt x="24521" y="2063"/>
                    </a:lnTo>
                    <a:cubicBezTo>
                      <a:pt x="24508" y="2162"/>
                      <a:pt x="24545" y="2260"/>
                      <a:pt x="24594" y="2347"/>
                    </a:cubicBezTo>
                    <a:lnTo>
                      <a:pt x="23818" y="2987"/>
                    </a:lnTo>
                    <a:cubicBezTo>
                      <a:pt x="23735" y="2883"/>
                      <a:pt x="23617" y="2834"/>
                      <a:pt x="23501" y="2834"/>
                    </a:cubicBezTo>
                    <a:cubicBezTo>
                      <a:pt x="23341" y="2834"/>
                      <a:pt x="23185" y="2927"/>
                      <a:pt x="23128" y="3098"/>
                    </a:cubicBezTo>
                    <a:lnTo>
                      <a:pt x="21268" y="2716"/>
                    </a:lnTo>
                    <a:cubicBezTo>
                      <a:pt x="21255" y="2692"/>
                      <a:pt x="21255" y="2667"/>
                      <a:pt x="21255" y="2655"/>
                    </a:cubicBezTo>
                    <a:lnTo>
                      <a:pt x="23054" y="1989"/>
                    </a:lnTo>
                    <a:cubicBezTo>
                      <a:pt x="23104" y="2071"/>
                      <a:pt x="23184" y="2110"/>
                      <a:pt x="23265" y="2110"/>
                    </a:cubicBezTo>
                    <a:cubicBezTo>
                      <a:pt x="23367" y="2110"/>
                      <a:pt x="23469" y="2050"/>
                      <a:pt x="23510" y="1940"/>
                    </a:cubicBezTo>
                    <a:close/>
                    <a:moveTo>
                      <a:pt x="33860" y="2531"/>
                    </a:moveTo>
                    <a:cubicBezTo>
                      <a:pt x="34131" y="2531"/>
                      <a:pt x="34279" y="2864"/>
                      <a:pt x="34094" y="3061"/>
                    </a:cubicBezTo>
                    <a:cubicBezTo>
                      <a:pt x="34030" y="3125"/>
                      <a:pt x="33951" y="3154"/>
                      <a:pt x="33875" y="3154"/>
                    </a:cubicBezTo>
                    <a:cubicBezTo>
                      <a:pt x="33716" y="3154"/>
                      <a:pt x="33564" y="3030"/>
                      <a:pt x="33564" y="2839"/>
                    </a:cubicBezTo>
                    <a:cubicBezTo>
                      <a:pt x="33564" y="2679"/>
                      <a:pt x="33688" y="2531"/>
                      <a:pt x="33860" y="2531"/>
                    </a:cubicBezTo>
                    <a:close/>
                    <a:moveTo>
                      <a:pt x="41204" y="3086"/>
                    </a:moveTo>
                    <a:cubicBezTo>
                      <a:pt x="41278" y="3086"/>
                      <a:pt x="41278" y="3184"/>
                      <a:pt x="41204" y="3184"/>
                    </a:cubicBezTo>
                    <a:cubicBezTo>
                      <a:pt x="41142" y="3184"/>
                      <a:pt x="41142" y="3086"/>
                      <a:pt x="41204" y="3086"/>
                    </a:cubicBezTo>
                    <a:close/>
                    <a:moveTo>
                      <a:pt x="29933" y="2617"/>
                    </a:moveTo>
                    <a:cubicBezTo>
                      <a:pt x="29940" y="2617"/>
                      <a:pt x="29947" y="2617"/>
                      <a:pt x="29954" y="2618"/>
                    </a:cubicBezTo>
                    <a:lnTo>
                      <a:pt x="29942" y="2618"/>
                    </a:lnTo>
                    <a:cubicBezTo>
                      <a:pt x="30250" y="2618"/>
                      <a:pt x="30398" y="2987"/>
                      <a:pt x="30188" y="3209"/>
                    </a:cubicBezTo>
                    <a:cubicBezTo>
                      <a:pt x="30117" y="3276"/>
                      <a:pt x="30030" y="3307"/>
                      <a:pt x="29946" y="3307"/>
                    </a:cubicBezTo>
                    <a:cubicBezTo>
                      <a:pt x="29767" y="3307"/>
                      <a:pt x="29597" y="3172"/>
                      <a:pt x="29597" y="2963"/>
                    </a:cubicBezTo>
                    <a:cubicBezTo>
                      <a:pt x="29597" y="2773"/>
                      <a:pt x="29746" y="2617"/>
                      <a:pt x="29933" y="2617"/>
                    </a:cubicBezTo>
                    <a:close/>
                    <a:moveTo>
                      <a:pt x="23507" y="3028"/>
                    </a:moveTo>
                    <a:cubicBezTo>
                      <a:pt x="23611" y="3028"/>
                      <a:pt x="23707" y="3108"/>
                      <a:pt x="23707" y="3234"/>
                    </a:cubicBezTo>
                    <a:cubicBezTo>
                      <a:pt x="23720" y="3345"/>
                      <a:pt x="23621" y="3443"/>
                      <a:pt x="23510" y="3443"/>
                    </a:cubicBezTo>
                    <a:lnTo>
                      <a:pt x="23510" y="3431"/>
                    </a:lnTo>
                    <a:cubicBezTo>
                      <a:pt x="23325" y="3431"/>
                      <a:pt x="23239" y="3221"/>
                      <a:pt x="23362" y="3086"/>
                    </a:cubicBezTo>
                    <a:cubicBezTo>
                      <a:pt x="23406" y="3046"/>
                      <a:pt x="23457" y="3028"/>
                      <a:pt x="23507" y="3028"/>
                    </a:cubicBezTo>
                    <a:close/>
                    <a:moveTo>
                      <a:pt x="9380" y="2839"/>
                    </a:moveTo>
                    <a:cubicBezTo>
                      <a:pt x="9642" y="2839"/>
                      <a:pt x="9781" y="3163"/>
                      <a:pt x="9587" y="3357"/>
                    </a:cubicBezTo>
                    <a:cubicBezTo>
                      <a:pt x="9526" y="3422"/>
                      <a:pt x="9450" y="3450"/>
                      <a:pt x="9374" y="3450"/>
                    </a:cubicBezTo>
                    <a:cubicBezTo>
                      <a:pt x="9220" y="3450"/>
                      <a:pt x="9070" y="3330"/>
                      <a:pt x="9070" y="3147"/>
                    </a:cubicBezTo>
                    <a:cubicBezTo>
                      <a:pt x="9057" y="2987"/>
                      <a:pt x="9193" y="2852"/>
                      <a:pt x="9353" y="2839"/>
                    </a:cubicBezTo>
                    <a:lnTo>
                      <a:pt x="9365" y="2839"/>
                    </a:lnTo>
                    <a:cubicBezTo>
                      <a:pt x="9370" y="2839"/>
                      <a:pt x="9375" y="2839"/>
                      <a:pt x="9380" y="2839"/>
                    </a:cubicBezTo>
                    <a:close/>
                    <a:moveTo>
                      <a:pt x="37980" y="2839"/>
                    </a:moveTo>
                    <a:cubicBezTo>
                      <a:pt x="37985" y="2839"/>
                      <a:pt x="37990" y="2839"/>
                      <a:pt x="37995" y="2839"/>
                    </a:cubicBezTo>
                    <a:lnTo>
                      <a:pt x="37995" y="2839"/>
                    </a:lnTo>
                    <a:cubicBezTo>
                      <a:pt x="38266" y="2843"/>
                      <a:pt x="38402" y="3164"/>
                      <a:pt x="38210" y="3357"/>
                    </a:cubicBezTo>
                    <a:cubicBezTo>
                      <a:pt x="38145" y="3422"/>
                      <a:pt x="38066" y="3450"/>
                      <a:pt x="37988" y="3450"/>
                    </a:cubicBezTo>
                    <a:cubicBezTo>
                      <a:pt x="37830" y="3450"/>
                      <a:pt x="37680" y="3330"/>
                      <a:pt x="37680" y="3147"/>
                    </a:cubicBezTo>
                    <a:cubicBezTo>
                      <a:pt x="37680" y="2982"/>
                      <a:pt x="37816" y="2839"/>
                      <a:pt x="37980" y="2839"/>
                    </a:cubicBezTo>
                    <a:close/>
                    <a:moveTo>
                      <a:pt x="28254" y="2839"/>
                    </a:moveTo>
                    <a:lnTo>
                      <a:pt x="28254" y="2852"/>
                    </a:lnTo>
                    <a:cubicBezTo>
                      <a:pt x="28259" y="2851"/>
                      <a:pt x="28264" y="2851"/>
                      <a:pt x="28268" y="2851"/>
                    </a:cubicBezTo>
                    <a:cubicBezTo>
                      <a:pt x="28530" y="2851"/>
                      <a:pt x="28669" y="3176"/>
                      <a:pt x="28476" y="3369"/>
                    </a:cubicBezTo>
                    <a:cubicBezTo>
                      <a:pt x="28415" y="3434"/>
                      <a:pt x="28337" y="3463"/>
                      <a:pt x="28260" y="3463"/>
                    </a:cubicBezTo>
                    <a:cubicBezTo>
                      <a:pt x="28102" y="3463"/>
                      <a:pt x="27946" y="3342"/>
                      <a:pt x="27946" y="3160"/>
                    </a:cubicBezTo>
                    <a:cubicBezTo>
                      <a:pt x="27946" y="2987"/>
                      <a:pt x="28081" y="2839"/>
                      <a:pt x="28254" y="2839"/>
                    </a:cubicBezTo>
                    <a:close/>
                    <a:moveTo>
                      <a:pt x="15933" y="3382"/>
                    </a:moveTo>
                    <a:cubicBezTo>
                      <a:pt x="15969" y="3382"/>
                      <a:pt x="16006" y="3418"/>
                      <a:pt x="16006" y="3468"/>
                    </a:cubicBezTo>
                    <a:cubicBezTo>
                      <a:pt x="16006" y="3505"/>
                      <a:pt x="15969" y="3554"/>
                      <a:pt x="15933" y="3554"/>
                    </a:cubicBezTo>
                    <a:cubicBezTo>
                      <a:pt x="15883" y="3554"/>
                      <a:pt x="15834" y="3517"/>
                      <a:pt x="15834" y="3468"/>
                    </a:cubicBezTo>
                    <a:lnTo>
                      <a:pt x="15846" y="3468"/>
                    </a:lnTo>
                    <a:cubicBezTo>
                      <a:pt x="15846" y="3418"/>
                      <a:pt x="15883" y="3382"/>
                      <a:pt x="15933" y="3382"/>
                    </a:cubicBezTo>
                    <a:close/>
                    <a:moveTo>
                      <a:pt x="12152" y="3036"/>
                    </a:moveTo>
                    <a:cubicBezTo>
                      <a:pt x="12414" y="3036"/>
                      <a:pt x="12553" y="3360"/>
                      <a:pt x="12359" y="3554"/>
                    </a:cubicBezTo>
                    <a:cubicBezTo>
                      <a:pt x="12299" y="3619"/>
                      <a:pt x="12221" y="3648"/>
                      <a:pt x="12143" y="3648"/>
                    </a:cubicBezTo>
                    <a:cubicBezTo>
                      <a:pt x="11985" y="3648"/>
                      <a:pt x="11830" y="3527"/>
                      <a:pt x="11830" y="3345"/>
                    </a:cubicBezTo>
                    <a:cubicBezTo>
                      <a:pt x="11830" y="3172"/>
                      <a:pt x="11965" y="3037"/>
                      <a:pt x="12125" y="3037"/>
                    </a:cubicBezTo>
                    <a:lnTo>
                      <a:pt x="12138" y="3037"/>
                    </a:lnTo>
                    <a:cubicBezTo>
                      <a:pt x="12142" y="3036"/>
                      <a:pt x="12147" y="3036"/>
                      <a:pt x="12152" y="3036"/>
                    </a:cubicBezTo>
                    <a:close/>
                    <a:moveTo>
                      <a:pt x="16635" y="1767"/>
                    </a:moveTo>
                    <a:lnTo>
                      <a:pt x="17374" y="2581"/>
                    </a:lnTo>
                    <a:cubicBezTo>
                      <a:pt x="17313" y="2630"/>
                      <a:pt x="17288" y="2704"/>
                      <a:pt x="17288" y="2778"/>
                    </a:cubicBezTo>
                    <a:cubicBezTo>
                      <a:pt x="17288" y="2802"/>
                      <a:pt x="17288" y="2815"/>
                      <a:pt x="17300" y="2839"/>
                    </a:cubicBezTo>
                    <a:lnTo>
                      <a:pt x="16167" y="3308"/>
                    </a:lnTo>
                    <a:cubicBezTo>
                      <a:pt x="16117" y="3221"/>
                      <a:pt x="16019" y="3172"/>
                      <a:pt x="15933" y="3172"/>
                    </a:cubicBezTo>
                    <a:cubicBezTo>
                      <a:pt x="15772" y="3172"/>
                      <a:pt x="15637" y="3295"/>
                      <a:pt x="15637" y="3455"/>
                    </a:cubicBezTo>
                    <a:cubicBezTo>
                      <a:pt x="15637" y="3480"/>
                      <a:pt x="15637" y="3505"/>
                      <a:pt x="15637" y="3517"/>
                    </a:cubicBezTo>
                    <a:lnTo>
                      <a:pt x="15218" y="3653"/>
                    </a:lnTo>
                    <a:cubicBezTo>
                      <a:pt x="15181" y="3591"/>
                      <a:pt x="15144" y="3529"/>
                      <a:pt x="15095" y="3492"/>
                    </a:cubicBezTo>
                    <a:lnTo>
                      <a:pt x="16351" y="1866"/>
                    </a:lnTo>
                    <a:cubicBezTo>
                      <a:pt x="16364" y="1878"/>
                      <a:pt x="16388" y="1878"/>
                      <a:pt x="16413" y="1878"/>
                    </a:cubicBezTo>
                    <a:cubicBezTo>
                      <a:pt x="16499" y="1878"/>
                      <a:pt x="16586" y="1841"/>
                      <a:pt x="16635" y="1767"/>
                    </a:cubicBezTo>
                    <a:close/>
                    <a:moveTo>
                      <a:pt x="39787" y="3221"/>
                    </a:moveTo>
                    <a:cubicBezTo>
                      <a:pt x="40058" y="3221"/>
                      <a:pt x="40193" y="3554"/>
                      <a:pt x="39996" y="3739"/>
                    </a:cubicBezTo>
                    <a:cubicBezTo>
                      <a:pt x="39936" y="3799"/>
                      <a:pt x="39860" y="3827"/>
                      <a:pt x="39787" y="3827"/>
                    </a:cubicBezTo>
                    <a:cubicBezTo>
                      <a:pt x="39636" y="3827"/>
                      <a:pt x="39491" y="3712"/>
                      <a:pt x="39491" y="3529"/>
                    </a:cubicBezTo>
                    <a:cubicBezTo>
                      <a:pt x="39491" y="3364"/>
                      <a:pt x="39627" y="3233"/>
                      <a:pt x="39790" y="3233"/>
                    </a:cubicBezTo>
                    <a:cubicBezTo>
                      <a:pt x="39797" y="3233"/>
                      <a:pt x="39804" y="3233"/>
                      <a:pt x="39811" y="3234"/>
                    </a:cubicBezTo>
                    <a:lnTo>
                      <a:pt x="39787" y="3221"/>
                    </a:lnTo>
                    <a:close/>
                    <a:moveTo>
                      <a:pt x="17855" y="2827"/>
                    </a:moveTo>
                    <a:lnTo>
                      <a:pt x="20196" y="2852"/>
                    </a:lnTo>
                    <a:lnTo>
                      <a:pt x="17534" y="3936"/>
                    </a:lnTo>
                    <a:cubicBezTo>
                      <a:pt x="17460" y="3837"/>
                      <a:pt x="17362" y="3776"/>
                      <a:pt x="17251" y="3739"/>
                    </a:cubicBezTo>
                    <a:lnTo>
                      <a:pt x="17571" y="3061"/>
                    </a:lnTo>
                    <a:cubicBezTo>
                      <a:pt x="17707" y="3061"/>
                      <a:pt x="17830" y="2963"/>
                      <a:pt x="17855" y="2827"/>
                    </a:cubicBezTo>
                    <a:close/>
                    <a:moveTo>
                      <a:pt x="17337" y="2938"/>
                    </a:moveTo>
                    <a:cubicBezTo>
                      <a:pt x="17374" y="2987"/>
                      <a:pt x="17411" y="3024"/>
                      <a:pt x="17473" y="3049"/>
                    </a:cubicBezTo>
                    <a:lnTo>
                      <a:pt x="17140" y="3727"/>
                    </a:lnTo>
                    <a:lnTo>
                      <a:pt x="17128" y="3727"/>
                    </a:lnTo>
                    <a:cubicBezTo>
                      <a:pt x="16968" y="3739"/>
                      <a:pt x="16820" y="3813"/>
                      <a:pt x="16721" y="3948"/>
                    </a:cubicBezTo>
                    <a:lnTo>
                      <a:pt x="16191" y="3579"/>
                    </a:lnTo>
                    <a:cubicBezTo>
                      <a:pt x="16204" y="3542"/>
                      <a:pt x="16216" y="3505"/>
                      <a:pt x="16216" y="3468"/>
                    </a:cubicBezTo>
                    <a:cubicBezTo>
                      <a:pt x="16216" y="3443"/>
                      <a:pt x="16216" y="3418"/>
                      <a:pt x="16204" y="3406"/>
                    </a:cubicBezTo>
                    <a:lnTo>
                      <a:pt x="17337" y="2938"/>
                    </a:lnTo>
                    <a:close/>
                    <a:moveTo>
                      <a:pt x="40982" y="3258"/>
                    </a:moveTo>
                    <a:cubicBezTo>
                      <a:pt x="41019" y="3345"/>
                      <a:pt x="41105" y="3394"/>
                      <a:pt x="41204" y="3394"/>
                    </a:cubicBezTo>
                    <a:cubicBezTo>
                      <a:pt x="41253" y="3394"/>
                      <a:pt x="41302" y="3382"/>
                      <a:pt x="41352" y="3345"/>
                    </a:cubicBezTo>
                    <a:lnTo>
                      <a:pt x="41746" y="3727"/>
                    </a:lnTo>
                    <a:cubicBezTo>
                      <a:pt x="41672" y="3813"/>
                      <a:pt x="41623" y="3924"/>
                      <a:pt x="41610" y="4035"/>
                    </a:cubicBezTo>
                    <a:lnTo>
                      <a:pt x="40267" y="3665"/>
                    </a:lnTo>
                    <a:cubicBezTo>
                      <a:pt x="40280" y="3616"/>
                      <a:pt x="40292" y="3579"/>
                      <a:pt x="40292" y="3529"/>
                    </a:cubicBezTo>
                    <a:cubicBezTo>
                      <a:pt x="40292" y="3505"/>
                      <a:pt x="40304" y="3480"/>
                      <a:pt x="40304" y="3443"/>
                    </a:cubicBezTo>
                    <a:lnTo>
                      <a:pt x="40280" y="3443"/>
                    </a:lnTo>
                    <a:lnTo>
                      <a:pt x="40982" y="3258"/>
                    </a:lnTo>
                    <a:close/>
                    <a:moveTo>
                      <a:pt x="31839" y="3455"/>
                    </a:moveTo>
                    <a:cubicBezTo>
                      <a:pt x="32098" y="3455"/>
                      <a:pt x="32234" y="3776"/>
                      <a:pt x="32049" y="3973"/>
                    </a:cubicBezTo>
                    <a:cubicBezTo>
                      <a:pt x="31988" y="4034"/>
                      <a:pt x="31913" y="4061"/>
                      <a:pt x="31839" y="4061"/>
                    </a:cubicBezTo>
                    <a:cubicBezTo>
                      <a:pt x="31687" y="4061"/>
                      <a:pt x="31540" y="3946"/>
                      <a:pt x="31531" y="3763"/>
                    </a:cubicBezTo>
                    <a:cubicBezTo>
                      <a:pt x="31531" y="3591"/>
                      <a:pt x="31667" y="3455"/>
                      <a:pt x="31839" y="3455"/>
                    </a:cubicBezTo>
                    <a:close/>
                    <a:moveTo>
                      <a:pt x="34932" y="2889"/>
                    </a:moveTo>
                    <a:cubicBezTo>
                      <a:pt x="34957" y="2987"/>
                      <a:pt x="35031" y="3061"/>
                      <a:pt x="35129" y="3086"/>
                    </a:cubicBezTo>
                    <a:lnTo>
                      <a:pt x="34760" y="4072"/>
                    </a:lnTo>
                    <a:cubicBezTo>
                      <a:pt x="34698" y="4072"/>
                      <a:pt x="34636" y="4084"/>
                      <a:pt x="34587" y="4096"/>
                    </a:cubicBezTo>
                    <a:lnTo>
                      <a:pt x="34144" y="3258"/>
                    </a:lnTo>
                    <a:cubicBezTo>
                      <a:pt x="34267" y="3172"/>
                      <a:pt x="34353" y="3037"/>
                      <a:pt x="34365" y="2889"/>
                    </a:cubicBezTo>
                    <a:close/>
                    <a:moveTo>
                      <a:pt x="30400" y="3271"/>
                    </a:moveTo>
                    <a:lnTo>
                      <a:pt x="31347" y="3653"/>
                    </a:lnTo>
                    <a:cubicBezTo>
                      <a:pt x="31334" y="3690"/>
                      <a:pt x="31334" y="3727"/>
                      <a:pt x="31334" y="3763"/>
                    </a:cubicBezTo>
                    <a:cubicBezTo>
                      <a:pt x="31334" y="3776"/>
                      <a:pt x="31334" y="3800"/>
                      <a:pt x="31334" y="3813"/>
                    </a:cubicBezTo>
                    <a:lnTo>
                      <a:pt x="29720" y="4108"/>
                    </a:lnTo>
                    <a:lnTo>
                      <a:pt x="29868" y="3492"/>
                    </a:lnTo>
                    <a:lnTo>
                      <a:pt x="29954" y="3492"/>
                    </a:lnTo>
                    <a:cubicBezTo>
                      <a:pt x="30122" y="3492"/>
                      <a:pt x="30289" y="3411"/>
                      <a:pt x="30400" y="3271"/>
                    </a:cubicBezTo>
                    <a:close/>
                    <a:moveTo>
                      <a:pt x="14777" y="3566"/>
                    </a:moveTo>
                    <a:cubicBezTo>
                      <a:pt x="15038" y="3566"/>
                      <a:pt x="15177" y="3890"/>
                      <a:pt x="14984" y="4084"/>
                    </a:cubicBezTo>
                    <a:cubicBezTo>
                      <a:pt x="14920" y="4148"/>
                      <a:pt x="14841" y="4177"/>
                      <a:pt x="14764" y="4177"/>
                    </a:cubicBezTo>
                    <a:cubicBezTo>
                      <a:pt x="14605" y="4177"/>
                      <a:pt x="14454" y="4053"/>
                      <a:pt x="14454" y="3862"/>
                    </a:cubicBezTo>
                    <a:cubicBezTo>
                      <a:pt x="14454" y="3702"/>
                      <a:pt x="14590" y="3566"/>
                      <a:pt x="14750" y="3566"/>
                    </a:cubicBezTo>
                    <a:lnTo>
                      <a:pt x="14762" y="3566"/>
                    </a:lnTo>
                    <a:cubicBezTo>
                      <a:pt x="14767" y="3566"/>
                      <a:pt x="14772" y="3566"/>
                      <a:pt x="14777" y="3566"/>
                    </a:cubicBezTo>
                    <a:close/>
                    <a:moveTo>
                      <a:pt x="33441" y="3110"/>
                    </a:moveTo>
                    <a:cubicBezTo>
                      <a:pt x="33478" y="3172"/>
                      <a:pt x="33527" y="3221"/>
                      <a:pt x="33577" y="3271"/>
                    </a:cubicBezTo>
                    <a:lnTo>
                      <a:pt x="33109" y="4182"/>
                    </a:lnTo>
                    <a:lnTo>
                      <a:pt x="32308" y="3948"/>
                    </a:lnTo>
                    <a:cubicBezTo>
                      <a:pt x="32332" y="3887"/>
                      <a:pt x="32345" y="3825"/>
                      <a:pt x="32345" y="3763"/>
                    </a:cubicBezTo>
                    <a:cubicBezTo>
                      <a:pt x="32345" y="3739"/>
                      <a:pt x="32332" y="3702"/>
                      <a:pt x="32332" y="3677"/>
                    </a:cubicBezTo>
                    <a:lnTo>
                      <a:pt x="33441" y="3110"/>
                    </a:lnTo>
                    <a:close/>
                    <a:moveTo>
                      <a:pt x="25515" y="2175"/>
                    </a:moveTo>
                    <a:lnTo>
                      <a:pt x="27317" y="2322"/>
                    </a:lnTo>
                    <a:cubicBezTo>
                      <a:pt x="27342" y="2457"/>
                      <a:pt x="27441" y="2544"/>
                      <a:pt x="27576" y="2544"/>
                    </a:cubicBezTo>
                    <a:cubicBezTo>
                      <a:pt x="27613" y="2544"/>
                      <a:pt x="27638" y="2544"/>
                      <a:pt x="27675" y="2519"/>
                    </a:cubicBezTo>
                    <a:lnTo>
                      <a:pt x="27884" y="2802"/>
                    </a:lnTo>
                    <a:cubicBezTo>
                      <a:pt x="27699" y="3012"/>
                      <a:pt x="27699" y="3320"/>
                      <a:pt x="27897" y="3517"/>
                    </a:cubicBezTo>
                    <a:lnTo>
                      <a:pt x="27416" y="4170"/>
                    </a:lnTo>
                    <a:cubicBezTo>
                      <a:pt x="27354" y="4133"/>
                      <a:pt x="27293" y="4121"/>
                      <a:pt x="27219" y="4121"/>
                    </a:cubicBezTo>
                    <a:cubicBezTo>
                      <a:pt x="27120" y="4121"/>
                      <a:pt x="27022" y="4158"/>
                      <a:pt x="26936" y="4219"/>
                    </a:cubicBezTo>
                    <a:lnTo>
                      <a:pt x="25383" y="2408"/>
                    </a:lnTo>
                    <a:cubicBezTo>
                      <a:pt x="25453" y="2338"/>
                      <a:pt x="25490" y="2257"/>
                      <a:pt x="25515" y="2175"/>
                    </a:cubicBezTo>
                    <a:close/>
                    <a:moveTo>
                      <a:pt x="42122" y="3764"/>
                    </a:moveTo>
                    <a:lnTo>
                      <a:pt x="42122" y="3764"/>
                    </a:lnTo>
                    <a:cubicBezTo>
                      <a:pt x="42401" y="3768"/>
                      <a:pt x="42533" y="4098"/>
                      <a:pt x="42350" y="4293"/>
                    </a:cubicBezTo>
                    <a:cubicBezTo>
                      <a:pt x="42285" y="4358"/>
                      <a:pt x="42207" y="4386"/>
                      <a:pt x="42130" y="4386"/>
                    </a:cubicBezTo>
                    <a:cubicBezTo>
                      <a:pt x="41971" y="4386"/>
                      <a:pt x="41820" y="4263"/>
                      <a:pt x="41820" y="4072"/>
                    </a:cubicBezTo>
                    <a:cubicBezTo>
                      <a:pt x="41820" y="3901"/>
                      <a:pt x="41952" y="3767"/>
                      <a:pt x="42122" y="3764"/>
                    </a:cubicBezTo>
                    <a:close/>
                    <a:moveTo>
                      <a:pt x="24668" y="2420"/>
                    </a:moveTo>
                    <a:cubicBezTo>
                      <a:pt x="24755" y="2519"/>
                      <a:pt x="24890" y="2568"/>
                      <a:pt x="25013" y="2568"/>
                    </a:cubicBezTo>
                    <a:cubicBezTo>
                      <a:pt x="25124" y="2568"/>
                      <a:pt x="25223" y="2544"/>
                      <a:pt x="25309" y="2482"/>
                    </a:cubicBezTo>
                    <a:lnTo>
                      <a:pt x="26862" y="4269"/>
                    </a:lnTo>
                    <a:cubicBezTo>
                      <a:pt x="26825" y="4306"/>
                      <a:pt x="26800" y="4343"/>
                      <a:pt x="26775" y="4392"/>
                    </a:cubicBezTo>
                    <a:lnTo>
                      <a:pt x="23892" y="3332"/>
                    </a:lnTo>
                    <a:cubicBezTo>
                      <a:pt x="23917" y="3246"/>
                      <a:pt x="23904" y="3147"/>
                      <a:pt x="23867" y="3073"/>
                    </a:cubicBezTo>
                    <a:lnTo>
                      <a:pt x="24668" y="2420"/>
                    </a:lnTo>
                    <a:close/>
                    <a:moveTo>
                      <a:pt x="29412" y="3086"/>
                    </a:moveTo>
                    <a:cubicBezTo>
                      <a:pt x="29461" y="3271"/>
                      <a:pt x="29585" y="3406"/>
                      <a:pt x="29769" y="3468"/>
                    </a:cubicBezTo>
                    <a:lnTo>
                      <a:pt x="29757" y="3480"/>
                    </a:lnTo>
                    <a:lnTo>
                      <a:pt x="29597" y="4133"/>
                    </a:lnTo>
                    <a:lnTo>
                      <a:pt x="27712" y="4478"/>
                    </a:lnTo>
                    <a:cubicBezTo>
                      <a:pt x="27675" y="4367"/>
                      <a:pt x="27601" y="4269"/>
                      <a:pt x="27515" y="4207"/>
                    </a:cubicBezTo>
                    <a:lnTo>
                      <a:pt x="27983" y="3566"/>
                    </a:lnTo>
                    <a:cubicBezTo>
                      <a:pt x="28067" y="3622"/>
                      <a:pt x="28160" y="3647"/>
                      <a:pt x="28250" y="3647"/>
                    </a:cubicBezTo>
                    <a:cubicBezTo>
                      <a:pt x="28502" y="3647"/>
                      <a:pt x="28738" y="3450"/>
                      <a:pt x="28747" y="3160"/>
                    </a:cubicBezTo>
                    <a:lnTo>
                      <a:pt x="29412" y="3086"/>
                    </a:lnTo>
                    <a:close/>
                    <a:moveTo>
                      <a:pt x="34057" y="3295"/>
                    </a:moveTo>
                    <a:lnTo>
                      <a:pt x="34501" y="4145"/>
                    </a:lnTo>
                    <a:cubicBezTo>
                      <a:pt x="34365" y="4219"/>
                      <a:pt x="34279" y="4343"/>
                      <a:pt x="34267" y="4490"/>
                    </a:cubicBezTo>
                    <a:lnTo>
                      <a:pt x="33207" y="4195"/>
                    </a:lnTo>
                    <a:lnTo>
                      <a:pt x="33675" y="3295"/>
                    </a:lnTo>
                    <a:cubicBezTo>
                      <a:pt x="33737" y="3320"/>
                      <a:pt x="33799" y="3332"/>
                      <a:pt x="33860" y="3332"/>
                    </a:cubicBezTo>
                    <a:cubicBezTo>
                      <a:pt x="33934" y="3332"/>
                      <a:pt x="33996" y="3320"/>
                      <a:pt x="34057" y="3295"/>
                    </a:cubicBezTo>
                    <a:close/>
                    <a:moveTo>
                      <a:pt x="17147" y="3919"/>
                    </a:moveTo>
                    <a:cubicBezTo>
                      <a:pt x="17223" y="3919"/>
                      <a:pt x="17299" y="3947"/>
                      <a:pt x="17362" y="4010"/>
                    </a:cubicBezTo>
                    <a:cubicBezTo>
                      <a:pt x="17559" y="4195"/>
                      <a:pt x="17423" y="4527"/>
                      <a:pt x="17140" y="4540"/>
                    </a:cubicBezTo>
                    <a:cubicBezTo>
                      <a:pt x="16980" y="4540"/>
                      <a:pt x="16832" y="4404"/>
                      <a:pt x="16832" y="4232"/>
                    </a:cubicBezTo>
                    <a:cubicBezTo>
                      <a:pt x="16832" y="4047"/>
                      <a:pt x="16987" y="3919"/>
                      <a:pt x="17147" y="3919"/>
                    </a:cubicBezTo>
                    <a:close/>
                    <a:moveTo>
                      <a:pt x="35425" y="2876"/>
                    </a:moveTo>
                    <a:lnTo>
                      <a:pt x="37520" y="3000"/>
                    </a:lnTo>
                    <a:cubicBezTo>
                      <a:pt x="37507" y="3049"/>
                      <a:pt x="37495" y="3098"/>
                      <a:pt x="37495" y="3147"/>
                    </a:cubicBezTo>
                    <a:cubicBezTo>
                      <a:pt x="37495" y="3295"/>
                      <a:pt x="37557" y="3431"/>
                      <a:pt x="37680" y="3529"/>
                    </a:cubicBezTo>
                    <a:lnTo>
                      <a:pt x="37014" y="4540"/>
                    </a:lnTo>
                    <a:cubicBezTo>
                      <a:pt x="36940" y="4490"/>
                      <a:pt x="36867" y="4478"/>
                      <a:pt x="36780" y="4478"/>
                    </a:cubicBezTo>
                    <a:cubicBezTo>
                      <a:pt x="36706" y="4478"/>
                      <a:pt x="36620" y="4490"/>
                      <a:pt x="36546" y="4540"/>
                    </a:cubicBezTo>
                    <a:lnTo>
                      <a:pt x="35376" y="3000"/>
                    </a:lnTo>
                    <a:cubicBezTo>
                      <a:pt x="35400" y="2963"/>
                      <a:pt x="35425" y="2913"/>
                      <a:pt x="35425" y="2876"/>
                    </a:cubicBezTo>
                    <a:close/>
                    <a:moveTo>
                      <a:pt x="35289" y="3061"/>
                    </a:moveTo>
                    <a:lnTo>
                      <a:pt x="36460" y="4589"/>
                    </a:lnTo>
                    <a:cubicBezTo>
                      <a:pt x="36411" y="4638"/>
                      <a:pt x="36374" y="4688"/>
                      <a:pt x="36337" y="4749"/>
                    </a:cubicBezTo>
                    <a:lnTo>
                      <a:pt x="35252" y="4540"/>
                    </a:lnTo>
                    <a:cubicBezTo>
                      <a:pt x="35240" y="4306"/>
                      <a:pt x="35080" y="4121"/>
                      <a:pt x="34858" y="4072"/>
                    </a:cubicBezTo>
                    <a:lnTo>
                      <a:pt x="35240" y="3073"/>
                    </a:lnTo>
                    <a:lnTo>
                      <a:pt x="35289" y="3061"/>
                    </a:lnTo>
                    <a:close/>
                    <a:moveTo>
                      <a:pt x="8244" y="4182"/>
                    </a:moveTo>
                    <a:cubicBezTo>
                      <a:pt x="8503" y="4182"/>
                      <a:pt x="8626" y="4490"/>
                      <a:pt x="8441" y="4675"/>
                    </a:cubicBezTo>
                    <a:cubicBezTo>
                      <a:pt x="8386" y="4734"/>
                      <a:pt x="8316" y="4761"/>
                      <a:pt x="8245" y="4761"/>
                    </a:cubicBezTo>
                    <a:cubicBezTo>
                      <a:pt x="8096" y="4761"/>
                      <a:pt x="7948" y="4642"/>
                      <a:pt x="7948" y="4466"/>
                    </a:cubicBezTo>
                    <a:cubicBezTo>
                      <a:pt x="7948" y="4306"/>
                      <a:pt x="8084" y="4182"/>
                      <a:pt x="8232" y="4182"/>
                    </a:cubicBezTo>
                    <a:close/>
                    <a:moveTo>
                      <a:pt x="21268" y="2827"/>
                    </a:moveTo>
                    <a:lnTo>
                      <a:pt x="23104" y="3197"/>
                    </a:lnTo>
                    <a:cubicBezTo>
                      <a:pt x="23104" y="3209"/>
                      <a:pt x="23104" y="3221"/>
                      <a:pt x="23104" y="3246"/>
                    </a:cubicBezTo>
                    <a:cubicBezTo>
                      <a:pt x="23104" y="3468"/>
                      <a:pt x="23288" y="3640"/>
                      <a:pt x="23510" y="3640"/>
                    </a:cubicBezTo>
                    <a:cubicBezTo>
                      <a:pt x="23516" y="3646"/>
                      <a:pt x="23526" y="3650"/>
                      <a:pt x="23535" y="3650"/>
                    </a:cubicBezTo>
                    <a:cubicBezTo>
                      <a:pt x="23544" y="3650"/>
                      <a:pt x="23553" y="3646"/>
                      <a:pt x="23559" y="3640"/>
                    </a:cubicBezTo>
                    <a:lnTo>
                      <a:pt x="23695" y="4675"/>
                    </a:lnTo>
                    <a:cubicBezTo>
                      <a:pt x="23633" y="4700"/>
                      <a:pt x="23584" y="4737"/>
                      <a:pt x="23547" y="4774"/>
                    </a:cubicBezTo>
                    <a:lnTo>
                      <a:pt x="21231" y="3000"/>
                    </a:lnTo>
                    <a:cubicBezTo>
                      <a:pt x="21255" y="2938"/>
                      <a:pt x="21268" y="2876"/>
                      <a:pt x="21268" y="2827"/>
                    </a:cubicBezTo>
                    <a:close/>
                    <a:moveTo>
                      <a:pt x="34762" y="4266"/>
                    </a:moveTo>
                    <a:cubicBezTo>
                      <a:pt x="34913" y="4266"/>
                      <a:pt x="35059" y="4379"/>
                      <a:pt x="35068" y="4552"/>
                    </a:cubicBezTo>
                    <a:cubicBezTo>
                      <a:pt x="35068" y="4725"/>
                      <a:pt x="34932" y="4872"/>
                      <a:pt x="34760" y="4872"/>
                    </a:cubicBezTo>
                    <a:lnTo>
                      <a:pt x="34760" y="4860"/>
                    </a:lnTo>
                    <a:cubicBezTo>
                      <a:pt x="34501" y="4860"/>
                      <a:pt x="34365" y="4540"/>
                      <a:pt x="34550" y="4355"/>
                    </a:cubicBezTo>
                    <a:cubicBezTo>
                      <a:pt x="34611" y="4294"/>
                      <a:pt x="34687" y="4266"/>
                      <a:pt x="34762" y="4266"/>
                    </a:cubicBezTo>
                    <a:close/>
                    <a:moveTo>
                      <a:pt x="20282" y="2926"/>
                    </a:moveTo>
                    <a:cubicBezTo>
                      <a:pt x="20319" y="3024"/>
                      <a:pt x="20381" y="3123"/>
                      <a:pt x="20467" y="3184"/>
                    </a:cubicBezTo>
                    <a:lnTo>
                      <a:pt x="19654" y="4540"/>
                    </a:lnTo>
                    <a:cubicBezTo>
                      <a:pt x="19580" y="4490"/>
                      <a:pt x="19493" y="4466"/>
                      <a:pt x="19407" y="4466"/>
                    </a:cubicBezTo>
                    <a:cubicBezTo>
                      <a:pt x="19161" y="4466"/>
                      <a:pt x="18951" y="4651"/>
                      <a:pt x="18914" y="4897"/>
                    </a:cubicBezTo>
                    <a:lnTo>
                      <a:pt x="17596" y="4441"/>
                    </a:lnTo>
                    <a:cubicBezTo>
                      <a:pt x="17621" y="4380"/>
                      <a:pt x="17633" y="4306"/>
                      <a:pt x="17633" y="4244"/>
                    </a:cubicBezTo>
                    <a:cubicBezTo>
                      <a:pt x="17633" y="4170"/>
                      <a:pt x="17621" y="4096"/>
                      <a:pt x="17584" y="4035"/>
                    </a:cubicBezTo>
                    <a:lnTo>
                      <a:pt x="20282" y="2926"/>
                    </a:lnTo>
                    <a:close/>
                    <a:moveTo>
                      <a:pt x="27221" y="4310"/>
                    </a:moveTo>
                    <a:cubicBezTo>
                      <a:pt x="27372" y="4310"/>
                      <a:pt x="27519" y="4428"/>
                      <a:pt x="27527" y="4601"/>
                    </a:cubicBezTo>
                    <a:cubicBezTo>
                      <a:pt x="27527" y="4774"/>
                      <a:pt x="27391" y="4909"/>
                      <a:pt x="27231" y="4909"/>
                    </a:cubicBezTo>
                    <a:cubicBezTo>
                      <a:pt x="26960" y="4909"/>
                      <a:pt x="26825" y="4589"/>
                      <a:pt x="27009" y="4404"/>
                    </a:cubicBezTo>
                    <a:cubicBezTo>
                      <a:pt x="27071" y="4339"/>
                      <a:pt x="27147" y="4310"/>
                      <a:pt x="27221" y="4310"/>
                    </a:cubicBezTo>
                    <a:close/>
                    <a:moveTo>
                      <a:pt x="6830" y="4430"/>
                    </a:moveTo>
                    <a:cubicBezTo>
                      <a:pt x="6965" y="4430"/>
                      <a:pt x="7098" y="4536"/>
                      <a:pt x="7098" y="4688"/>
                    </a:cubicBezTo>
                    <a:cubicBezTo>
                      <a:pt x="7098" y="4835"/>
                      <a:pt x="6975" y="4959"/>
                      <a:pt x="6827" y="4959"/>
                    </a:cubicBezTo>
                    <a:lnTo>
                      <a:pt x="6839" y="4946"/>
                    </a:lnTo>
                    <a:cubicBezTo>
                      <a:pt x="6605" y="4946"/>
                      <a:pt x="6494" y="4663"/>
                      <a:pt x="6655" y="4503"/>
                    </a:cubicBezTo>
                    <a:cubicBezTo>
                      <a:pt x="6705" y="4452"/>
                      <a:pt x="6768" y="4430"/>
                      <a:pt x="6830" y="4430"/>
                    </a:cubicBezTo>
                    <a:close/>
                    <a:moveTo>
                      <a:pt x="23867" y="3431"/>
                    </a:moveTo>
                    <a:lnTo>
                      <a:pt x="26751" y="4490"/>
                    </a:lnTo>
                    <a:cubicBezTo>
                      <a:pt x="26738" y="4527"/>
                      <a:pt x="26738" y="4564"/>
                      <a:pt x="26726" y="4614"/>
                    </a:cubicBezTo>
                    <a:cubicBezTo>
                      <a:pt x="26738" y="4638"/>
                      <a:pt x="26738" y="4663"/>
                      <a:pt x="26738" y="4688"/>
                    </a:cubicBezTo>
                    <a:lnTo>
                      <a:pt x="24410" y="4996"/>
                    </a:lnTo>
                    <a:cubicBezTo>
                      <a:pt x="24348" y="4774"/>
                      <a:pt x="24151" y="4614"/>
                      <a:pt x="23917" y="4614"/>
                    </a:cubicBezTo>
                    <a:cubicBezTo>
                      <a:pt x="23867" y="4614"/>
                      <a:pt x="23831" y="4614"/>
                      <a:pt x="23794" y="4626"/>
                    </a:cubicBezTo>
                    <a:lnTo>
                      <a:pt x="23658" y="3616"/>
                    </a:lnTo>
                    <a:cubicBezTo>
                      <a:pt x="23744" y="3579"/>
                      <a:pt x="23818" y="3505"/>
                      <a:pt x="23867" y="3431"/>
                    </a:cubicBezTo>
                    <a:close/>
                    <a:moveTo>
                      <a:pt x="40230" y="3751"/>
                    </a:moveTo>
                    <a:lnTo>
                      <a:pt x="41623" y="4133"/>
                    </a:lnTo>
                    <a:cubicBezTo>
                      <a:pt x="41635" y="4256"/>
                      <a:pt x="41697" y="4367"/>
                      <a:pt x="41783" y="4441"/>
                    </a:cubicBezTo>
                    <a:lnTo>
                      <a:pt x="40945" y="5217"/>
                    </a:lnTo>
                    <a:cubicBezTo>
                      <a:pt x="40853" y="5133"/>
                      <a:pt x="40732" y="5090"/>
                      <a:pt x="40606" y="5090"/>
                    </a:cubicBezTo>
                    <a:cubicBezTo>
                      <a:pt x="40547" y="5090"/>
                      <a:pt x="40486" y="5099"/>
                      <a:pt x="40427" y="5119"/>
                    </a:cubicBezTo>
                    <a:lnTo>
                      <a:pt x="39947" y="3998"/>
                    </a:lnTo>
                    <a:cubicBezTo>
                      <a:pt x="40082" y="3961"/>
                      <a:pt x="40193" y="3874"/>
                      <a:pt x="40255" y="3763"/>
                    </a:cubicBezTo>
                    <a:lnTo>
                      <a:pt x="40230" y="3751"/>
                    </a:lnTo>
                    <a:close/>
                    <a:moveTo>
                      <a:pt x="19408" y="4673"/>
                    </a:moveTo>
                    <a:cubicBezTo>
                      <a:pt x="19560" y="4673"/>
                      <a:pt x="19707" y="4789"/>
                      <a:pt x="19715" y="4971"/>
                    </a:cubicBezTo>
                    <a:cubicBezTo>
                      <a:pt x="19715" y="5131"/>
                      <a:pt x="19580" y="5267"/>
                      <a:pt x="19407" y="5279"/>
                    </a:cubicBezTo>
                    <a:cubicBezTo>
                      <a:pt x="19148" y="5279"/>
                      <a:pt x="19013" y="4959"/>
                      <a:pt x="19198" y="4762"/>
                    </a:cubicBezTo>
                    <a:cubicBezTo>
                      <a:pt x="19258" y="4701"/>
                      <a:pt x="19334" y="4673"/>
                      <a:pt x="19408" y="4673"/>
                    </a:cubicBezTo>
                    <a:close/>
                    <a:moveTo>
                      <a:pt x="36792" y="4673"/>
                    </a:moveTo>
                    <a:cubicBezTo>
                      <a:pt x="36866" y="4673"/>
                      <a:pt x="36941" y="4701"/>
                      <a:pt x="37002" y="4762"/>
                    </a:cubicBezTo>
                    <a:cubicBezTo>
                      <a:pt x="37187" y="4959"/>
                      <a:pt x="37051" y="5279"/>
                      <a:pt x="36793" y="5279"/>
                    </a:cubicBezTo>
                    <a:cubicBezTo>
                      <a:pt x="36620" y="5279"/>
                      <a:pt x="36485" y="5143"/>
                      <a:pt x="36485" y="4971"/>
                    </a:cubicBezTo>
                    <a:cubicBezTo>
                      <a:pt x="36493" y="4789"/>
                      <a:pt x="36640" y="4673"/>
                      <a:pt x="36792" y="4673"/>
                    </a:cubicBezTo>
                    <a:close/>
                    <a:moveTo>
                      <a:pt x="23917" y="4823"/>
                    </a:moveTo>
                    <a:cubicBezTo>
                      <a:pt x="24176" y="4823"/>
                      <a:pt x="24311" y="5143"/>
                      <a:pt x="24126" y="5328"/>
                    </a:cubicBezTo>
                    <a:cubicBezTo>
                      <a:pt x="24063" y="5387"/>
                      <a:pt x="23987" y="5414"/>
                      <a:pt x="23914" y="5414"/>
                    </a:cubicBezTo>
                    <a:cubicBezTo>
                      <a:pt x="23757" y="5414"/>
                      <a:pt x="23609" y="5295"/>
                      <a:pt x="23609" y="5119"/>
                    </a:cubicBezTo>
                    <a:cubicBezTo>
                      <a:pt x="23621" y="4946"/>
                      <a:pt x="23744" y="4823"/>
                      <a:pt x="23917" y="4823"/>
                    </a:cubicBezTo>
                    <a:close/>
                    <a:moveTo>
                      <a:pt x="12606" y="3492"/>
                    </a:moveTo>
                    <a:lnTo>
                      <a:pt x="14257" y="3813"/>
                    </a:lnTo>
                    <a:lnTo>
                      <a:pt x="14257" y="3874"/>
                    </a:lnTo>
                    <a:cubicBezTo>
                      <a:pt x="14257" y="4072"/>
                      <a:pt x="14380" y="4269"/>
                      <a:pt x="14577" y="4343"/>
                    </a:cubicBezTo>
                    <a:lnTo>
                      <a:pt x="13973" y="5833"/>
                    </a:lnTo>
                    <a:cubicBezTo>
                      <a:pt x="13912" y="5797"/>
                      <a:pt x="13838" y="5784"/>
                      <a:pt x="13764" y="5784"/>
                    </a:cubicBezTo>
                    <a:cubicBezTo>
                      <a:pt x="13715" y="5784"/>
                      <a:pt x="13678" y="5784"/>
                      <a:pt x="13628" y="5797"/>
                    </a:cubicBezTo>
                    <a:lnTo>
                      <a:pt x="12433" y="3751"/>
                    </a:lnTo>
                    <a:cubicBezTo>
                      <a:pt x="12520" y="3677"/>
                      <a:pt x="12581" y="3591"/>
                      <a:pt x="12606" y="3492"/>
                    </a:cubicBezTo>
                    <a:close/>
                    <a:moveTo>
                      <a:pt x="40616" y="5296"/>
                    </a:moveTo>
                    <a:cubicBezTo>
                      <a:pt x="40770" y="5296"/>
                      <a:pt x="40920" y="5417"/>
                      <a:pt x="40920" y="5599"/>
                    </a:cubicBezTo>
                    <a:cubicBezTo>
                      <a:pt x="40908" y="5760"/>
                      <a:pt x="40785" y="5895"/>
                      <a:pt x="40625" y="5895"/>
                    </a:cubicBezTo>
                    <a:lnTo>
                      <a:pt x="40612" y="5895"/>
                    </a:lnTo>
                    <a:cubicBezTo>
                      <a:pt x="40353" y="5895"/>
                      <a:pt x="40218" y="5575"/>
                      <a:pt x="40403" y="5390"/>
                    </a:cubicBezTo>
                    <a:cubicBezTo>
                      <a:pt x="40463" y="5325"/>
                      <a:pt x="40540" y="5296"/>
                      <a:pt x="40616" y="5296"/>
                    </a:cubicBezTo>
                    <a:close/>
                    <a:moveTo>
                      <a:pt x="39651" y="4010"/>
                    </a:moveTo>
                    <a:cubicBezTo>
                      <a:pt x="39700" y="4022"/>
                      <a:pt x="39762" y="4035"/>
                      <a:pt x="39811" y="4035"/>
                    </a:cubicBezTo>
                    <a:lnTo>
                      <a:pt x="39873" y="4035"/>
                    </a:lnTo>
                    <a:lnTo>
                      <a:pt x="40366" y="5168"/>
                    </a:lnTo>
                    <a:cubicBezTo>
                      <a:pt x="40218" y="5267"/>
                      <a:pt x="40119" y="5427"/>
                      <a:pt x="40119" y="5599"/>
                    </a:cubicBezTo>
                    <a:cubicBezTo>
                      <a:pt x="40119" y="5636"/>
                      <a:pt x="40132" y="5673"/>
                      <a:pt x="40132" y="5723"/>
                    </a:cubicBezTo>
                    <a:lnTo>
                      <a:pt x="38887" y="5957"/>
                    </a:lnTo>
                    <a:lnTo>
                      <a:pt x="39651" y="4010"/>
                    </a:lnTo>
                    <a:close/>
                    <a:moveTo>
                      <a:pt x="9846" y="3283"/>
                    </a:moveTo>
                    <a:lnTo>
                      <a:pt x="11632" y="3357"/>
                    </a:lnTo>
                    <a:cubicBezTo>
                      <a:pt x="11645" y="3542"/>
                      <a:pt x="11743" y="3702"/>
                      <a:pt x="11903" y="3776"/>
                    </a:cubicBezTo>
                    <a:lnTo>
                      <a:pt x="11078" y="5932"/>
                    </a:lnTo>
                    <a:cubicBezTo>
                      <a:pt x="11029" y="5920"/>
                      <a:pt x="10979" y="5907"/>
                      <a:pt x="10930" y="5907"/>
                    </a:cubicBezTo>
                    <a:cubicBezTo>
                      <a:pt x="10844" y="5907"/>
                      <a:pt x="10770" y="5932"/>
                      <a:pt x="10696" y="5969"/>
                    </a:cubicBezTo>
                    <a:lnTo>
                      <a:pt x="9599" y="3591"/>
                    </a:lnTo>
                    <a:cubicBezTo>
                      <a:pt x="9710" y="3529"/>
                      <a:pt x="9809" y="3406"/>
                      <a:pt x="9833" y="3283"/>
                    </a:cubicBezTo>
                    <a:close/>
                    <a:moveTo>
                      <a:pt x="32258" y="4035"/>
                    </a:moveTo>
                    <a:lnTo>
                      <a:pt x="33059" y="4256"/>
                    </a:lnTo>
                    <a:lnTo>
                      <a:pt x="32061" y="6154"/>
                    </a:lnTo>
                    <a:lnTo>
                      <a:pt x="32024" y="6154"/>
                    </a:lnTo>
                    <a:lnTo>
                      <a:pt x="31975" y="4232"/>
                    </a:lnTo>
                    <a:cubicBezTo>
                      <a:pt x="32086" y="4207"/>
                      <a:pt x="32184" y="4133"/>
                      <a:pt x="32258" y="4035"/>
                    </a:cubicBezTo>
                    <a:close/>
                    <a:moveTo>
                      <a:pt x="29585" y="4232"/>
                    </a:moveTo>
                    <a:lnTo>
                      <a:pt x="29153" y="6043"/>
                    </a:lnTo>
                    <a:lnTo>
                      <a:pt x="29092" y="6043"/>
                    </a:lnTo>
                    <a:cubicBezTo>
                      <a:pt x="28956" y="6043"/>
                      <a:pt x="28833" y="6105"/>
                      <a:pt x="28734" y="6203"/>
                    </a:cubicBezTo>
                    <a:lnTo>
                      <a:pt x="27589" y="4971"/>
                    </a:lnTo>
                    <a:cubicBezTo>
                      <a:pt x="27687" y="4885"/>
                      <a:pt x="27749" y="4749"/>
                      <a:pt x="27749" y="4614"/>
                    </a:cubicBezTo>
                    <a:cubicBezTo>
                      <a:pt x="27736" y="4601"/>
                      <a:pt x="27736" y="4589"/>
                      <a:pt x="27736" y="4577"/>
                    </a:cubicBezTo>
                    <a:lnTo>
                      <a:pt x="27736" y="4564"/>
                    </a:lnTo>
                    <a:lnTo>
                      <a:pt x="29585" y="4232"/>
                    </a:lnTo>
                    <a:close/>
                    <a:moveTo>
                      <a:pt x="33158" y="4281"/>
                    </a:moveTo>
                    <a:lnTo>
                      <a:pt x="34267" y="4601"/>
                    </a:lnTo>
                    <a:cubicBezTo>
                      <a:pt x="34267" y="4651"/>
                      <a:pt x="34279" y="4700"/>
                      <a:pt x="34304" y="4749"/>
                    </a:cubicBezTo>
                    <a:lnTo>
                      <a:pt x="32246" y="6228"/>
                    </a:lnTo>
                    <a:cubicBezTo>
                      <a:pt x="32221" y="6203"/>
                      <a:pt x="32197" y="6191"/>
                      <a:pt x="32172" y="6178"/>
                    </a:cubicBezTo>
                    <a:lnTo>
                      <a:pt x="33158" y="4281"/>
                    </a:lnTo>
                    <a:close/>
                    <a:moveTo>
                      <a:pt x="38481" y="3160"/>
                    </a:moveTo>
                    <a:lnTo>
                      <a:pt x="39294" y="3418"/>
                    </a:lnTo>
                    <a:cubicBezTo>
                      <a:pt x="39282" y="3455"/>
                      <a:pt x="39282" y="3492"/>
                      <a:pt x="39282" y="3529"/>
                    </a:cubicBezTo>
                    <a:cubicBezTo>
                      <a:pt x="39282" y="3714"/>
                      <a:pt x="39380" y="3874"/>
                      <a:pt x="39540" y="3961"/>
                    </a:cubicBezTo>
                    <a:lnTo>
                      <a:pt x="38752" y="5969"/>
                    </a:lnTo>
                    <a:lnTo>
                      <a:pt x="37298" y="6240"/>
                    </a:lnTo>
                    <a:lnTo>
                      <a:pt x="36990" y="5415"/>
                    </a:lnTo>
                    <a:cubicBezTo>
                      <a:pt x="37322" y="5254"/>
                      <a:pt x="37372" y="4798"/>
                      <a:pt x="37088" y="4577"/>
                    </a:cubicBezTo>
                    <a:lnTo>
                      <a:pt x="37741" y="3579"/>
                    </a:lnTo>
                    <a:cubicBezTo>
                      <a:pt x="37815" y="3616"/>
                      <a:pt x="37902" y="3628"/>
                      <a:pt x="37975" y="3628"/>
                    </a:cubicBezTo>
                    <a:cubicBezTo>
                      <a:pt x="37983" y="3628"/>
                      <a:pt x="37991" y="3628"/>
                      <a:pt x="37998" y="3628"/>
                    </a:cubicBezTo>
                    <a:cubicBezTo>
                      <a:pt x="38260" y="3628"/>
                      <a:pt x="38481" y="3424"/>
                      <a:pt x="38505" y="3172"/>
                    </a:cubicBezTo>
                    <a:lnTo>
                      <a:pt x="38481" y="3160"/>
                    </a:lnTo>
                    <a:close/>
                    <a:moveTo>
                      <a:pt x="12347" y="3800"/>
                    </a:moveTo>
                    <a:lnTo>
                      <a:pt x="13530" y="5833"/>
                    </a:lnTo>
                    <a:cubicBezTo>
                      <a:pt x="13382" y="5920"/>
                      <a:pt x="13283" y="6068"/>
                      <a:pt x="13271" y="6240"/>
                    </a:cubicBezTo>
                    <a:lnTo>
                      <a:pt x="11423" y="6277"/>
                    </a:lnTo>
                    <a:cubicBezTo>
                      <a:pt x="11386" y="6142"/>
                      <a:pt x="11287" y="6031"/>
                      <a:pt x="11176" y="5969"/>
                    </a:cubicBezTo>
                    <a:lnTo>
                      <a:pt x="12002" y="3813"/>
                    </a:lnTo>
                    <a:cubicBezTo>
                      <a:pt x="12051" y="3825"/>
                      <a:pt x="12088" y="3825"/>
                      <a:pt x="12138" y="3825"/>
                    </a:cubicBezTo>
                    <a:cubicBezTo>
                      <a:pt x="12157" y="3828"/>
                      <a:pt x="12176" y="3830"/>
                      <a:pt x="12195" y="3830"/>
                    </a:cubicBezTo>
                    <a:cubicBezTo>
                      <a:pt x="12245" y="3830"/>
                      <a:pt x="12293" y="3818"/>
                      <a:pt x="12347" y="3800"/>
                    </a:cubicBezTo>
                    <a:close/>
                    <a:moveTo>
                      <a:pt x="41881" y="4503"/>
                    </a:moveTo>
                    <a:cubicBezTo>
                      <a:pt x="41955" y="4540"/>
                      <a:pt x="42029" y="4564"/>
                      <a:pt x="42115" y="4564"/>
                    </a:cubicBezTo>
                    <a:lnTo>
                      <a:pt x="42152" y="4564"/>
                    </a:lnTo>
                    <a:lnTo>
                      <a:pt x="42005" y="6105"/>
                    </a:lnTo>
                    <a:cubicBezTo>
                      <a:pt x="41857" y="6117"/>
                      <a:pt x="41721" y="6178"/>
                      <a:pt x="41623" y="6289"/>
                    </a:cubicBezTo>
                    <a:lnTo>
                      <a:pt x="41019" y="5883"/>
                    </a:lnTo>
                    <a:cubicBezTo>
                      <a:pt x="41080" y="5809"/>
                      <a:pt x="41117" y="5698"/>
                      <a:pt x="41117" y="5599"/>
                    </a:cubicBezTo>
                    <a:cubicBezTo>
                      <a:pt x="41117" y="5488"/>
                      <a:pt x="41080" y="5378"/>
                      <a:pt x="41019" y="5291"/>
                    </a:cubicBezTo>
                    <a:lnTo>
                      <a:pt x="41881" y="4503"/>
                    </a:lnTo>
                    <a:close/>
                    <a:moveTo>
                      <a:pt x="31359" y="3911"/>
                    </a:moveTo>
                    <a:cubicBezTo>
                      <a:pt x="31384" y="3998"/>
                      <a:pt x="31445" y="4072"/>
                      <a:pt x="31507" y="4133"/>
                    </a:cubicBezTo>
                    <a:lnTo>
                      <a:pt x="31507" y="4145"/>
                    </a:lnTo>
                    <a:lnTo>
                      <a:pt x="29523" y="6302"/>
                    </a:lnTo>
                    <a:cubicBezTo>
                      <a:pt x="29461" y="6191"/>
                      <a:pt x="29375" y="6117"/>
                      <a:pt x="29252" y="6080"/>
                    </a:cubicBezTo>
                    <a:lnTo>
                      <a:pt x="29696" y="4219"/>
                    </a:lnTo>
                    <a:lnTo>
                      <a:pt x="31359" y="3911"/>
                    </a:lnTo>
                    <a:close/>
                    <a:moveTo>
                      <a:pt x="35265" y="4626"/>
                    </a:moveTo>
                    <a:lnTo>
                      <a:pt x="36300" y="4835"/>
                    </a:lnTo>
                    <a:cubicBezTo>
                      <a:pt x="36300" y="4872"/>
                      <a:pt x="36287" y="4922"/>
                      <a:pt x="36287" y="4959"/>
                    </a:cubicBezTo>
                    <a:cubicBezTo>
                      <a:pt x="36287" y="5082"/>
                      <a:pt x="36324" y="5205"/>
                      <a:pt x="36398" y="5304"/>
                    </a:cubicBezTo>
                    <a:lnTo>
                      <a:pt x="36411" y="5291"/>
                    </a:lnTo>
                    <a:lnTo>
                      <a:pt x="36411" y="5291"/>
                    </a:lnTo>
                    <a:lnTo>
                      <a:pt x="35400" y="6339"/>
                    </a:lnTo>
                    <a:cubicBezTo>
                      <a:pt x="35314" y="6265"/>
                      <a:pt x="35203" y="6228"/>
                      <a:pt x="35092" y="6228"/>
                    </a:cubicBezTo>
                    <a:lnTo>
                      <a:pt x="35055" y="6228"/>
                    </a:lnTo>
                    <a:lnTo>
                      <a:pt x="34821" y="5057"/>
                    </a:lnTo>
                    <a:cubicBezTo>
                      <a:pt x="35055" y="5033"/>
                      <a:pt x="35228" y="4860"/>
                      <a:pt x="35265" y="4626"/>
                    </a:cubicBezTo>
                    <a:close/>
                    <a:moveTo>
                      <a:pt x="21218" y="6203"/>
                    </a:moveTo>
                    <a:cubicBezTo>
                      <a:pt x="21258" y="6203"/>
                      <a:pt x="21298" y="6228"/>
                      <a:pt x="21305" y="6277"/>
                    </a:cubicBezTo>
                    <a:cubicBezTo>
                      <a:pt x="21298" y="6326"/>
                      <a:pt x="21258" y="6351"/>
                      <a:pt x="21218" y="6351"/>
                    </a:cubicBezTo>
                    <a:cubicBezTo>
                      <a:pt x="21178" y="6351"/>
                      <a:pt x="21138" y="6326"/>
                      <a:pt x="21132" y="6277"/>
                    </a:cubicBezTo>
                    <a:cubicBezTo>
                      <a:pt x="21138" y="6228"/>
                      <a:pt x="21178" y="6203"/>
                      <a:pt x="21218" y="6203"/>
                    </a:cubicBezTo>
                    <a:close/>
                    <a:moveTo>
                      <a:pt x="21169" y="3073"/>
                    </a:moveTo>
                    <a:lnTo>
                      <a:pt x="23486" y="4848"/>
                    </a:lnTo>
                    <a:cubicBezTo>
                      <a:pt x="23436" y="4934"/>
                      <a:pt x="23399" y="5020"/>
                      <a:pt x="23412" y="5119"/>
                    </a:cubicBezTo>
                    <a:cubicBezTo>
                      <a:pt x="23399" y="5217"/>
                      <a:pt x="23436" y="5316"/>
                      <a:pt x="23486" y="5402"/>
                    </a:cubicBezTo>
                    <a:lnTo>
                      <a:pt x="22549" y="6178"/>
                    </a:lnTo>
                    <a:cubicBezTo>
                      <a:pt x="22443" y="6077"/>
                      <a:pt x="22310" y="6029"/>
                      <a:pt x="22180" y="6029"/>
                    </a:cubicBezTo>
                    <a:cubicBezTo>
                      <a:pt x="21978" y="6029"/>
                      <a:pt x="21781" y="6146"/>
                      <a:pt x="21699" y="6363"/>
                    </a:cubicBezTo>
                    <a:lnTo>
                      <a:pt x="21502" y="6302"/>
                    </a:lnTo>
                    <a:lnTo>
                      <a:pt x="21502" y="6277"/>
                    </a:lnTo>
                    <a:cubicBezTo>
                      <a:pt x="21502" y="6101"/>
                      <a:pt x="21359" y="5988"/>
                      <a:pt x="21210" y="5988"/>
                    </a:cubicBezTo>
                    <a:cubicBezTo>
                      <a:pt x="21140" y="5988"/>
                      <a:pt x="21068" y="6013"/>
                      <a:pt x="21009" y="6068"/>
                    </a:cubicBezTo>
                    <a:lnTo>
                      <a:pt x="19838" y="5242"/>
                    </a:lnTo>
                    <a:cubicBezTo>
                      <a:pt x="19888" y="5156"/>
                      <a:pt x="19912" y="5070"/>
                      <a:pt x="19912" y="4971"/>
                    </a:cubicBezTo>
                    <a:cubicBezTo>
                      <a:pt x="19912" y="4823"/>
                      <a:pt x="19851" y="4688"/>
                      <a:pt x="19740" y="4601"/>
                    </a:cubicBezTo>
                    <a:lnTo>
                      <a:pt x="20553" y="3234"/>
                    </a:lnTo>
                    <a:cubicBezTo>
                      <a:pt x="20615" y="3271"/>
                      <a:pt x="20689" y="3283"/>
                      <a:pt x="20763" y="3283"/>
                    </a:cubicBezTo>
                    <a:cubicBezTo>
                      <a:pt x="20923" y="3283"/>
                      <a:pt x="21071" y="3209"/>
                      <a:pt x="21169" y="3073"/>
                    </a:cubicBezTo>
                    <a:close/>
                    <a:moveTo>
                      <a:pt x="9094" y="3566"/>
                    </a:moveTo>
                    <a:cubicBezTo>
                      <a:pt x="9180" y="3616"/>
                      <a:pt x="9267" y="3640"/>
                      <a:pt x="9353" y="3640"/>
                    </a:cubicBezTo>
                    <a:cubicBezTo>
                      <a:pt x="9402" y="3640"/>
                      <a:pt x="9451" y="3628"/>
                      <a:pt x="9488" y="3616"/>
                    </a:cubicBezTo>
                    <a:lnTo>
                      <a:pt x="10610" y="6018"/>
                    </a:lnTo>
                    <a:cubicBezTo>
                      <a:pt x="10514" y="6090"/>
                      <a:pt x="10454" y="6208"/>
                      <a:pt x="10427" y="6327"/>
                    </a:cubicBezTo>
                    <a:lnTo>
                      <a:pt x="10427" y="6327"/>
                    </a:lnTo>
                    <a:lnTo>
                      <a:pt x="8614" y="6400"/>
                    </a:lnTo>
                    <a:cubicBezTo>
                      <a:pt x="8552" y="6191"/>
                      <a:pt x="8355" y="6031"/>
                      <a:pt x="8133" y="6031"/>
                    </a:cubicBezTo>
                    <a:cubicBezTo>
                      <a:pt x="8071" y="6031"/>
                      <a:pt x="8022" y="6043"/>
                      <a:pt x="7961" y="6068"/>
                    </a:cubicBezTo>
                    <a:lnTo>
                      <a:pt x="7147" y="5033"/>
                    </a:lnTo>
                    <a:cubicBezTo>
                      <a:pt x="7234" y="4934"/>
                      <a:pt x="7283" y="4823"/>
                      <a:pt x="7295" y="4700"/>
                    </a:cubicBezTo>
                    <a:lnTo>
                      <a:pt x="7295" y="4675"/>
                    </a:lnTo>
                    <a:lnTo>
                      <a:pt x="7763" y="4589"/>
                    </a:lnTo>
                    <a:cubicBezTo>
                      <a:pt x="7827" y="4815"/>
                      <a:pt x="8029" y="4955"/>
                      <a:pt x="8245" y="4955"/>
                    </a:cubicBezTo>
                    <a:cubicBezTo>
                      <a:pt x="8323" y="4955"/>
                      <a:pt x="8403" y="4936"/>
                      <a:pt x="8478" y="4897"/>
                    </a:cubicBezTo>
                    <a:cubicBezTo>
                      <a:pt x="8749" y="4737"/>
                      <a:pt x="8811" y="4367"/>
                      <a:pt x="8601" y="4133"/>
                    </a:cubicBezTo>
                    <a:lnTo>
                      <a:pt x="9094" y="3566"/>
                    </a:lnTo>
                    <a:close/>
                    <a:moveTo>
                      <a:pt x="32040" y="6377"/>
                    </a:moveTo>
                    <a:cubicBezTo>
                      <a:pt x="32070" y="6377"/>
                      <a:pt x="32128" y="6450"/>
                      <a:pt x="32061" y="6450"/>
                    </a:cubicBezTo>
                    <a:cubicBezTo>
                      <a:pt x="32057" y="6452"/>
                      <a:pt x="32052" y="6453"/>
                      <a:pt x="32048" y="6453"/>
                    </a:cubicBezTo>
                    <a:cubicBezTo>
                      <a:pt x="32028" y="6453"/>
                      <a:pt x="32012" y="6433"/>
                      <a:pt x="32012" y="6413"/>
                    </a:cubicBezTo>
                    <a:lnTo>
                      <a:pt x="32024" y="6400"/>
                    </a:lnTo>
                    <a:cubicBezTo>
                      <a:pt x="32024" y="6383"/>
                      <a:pt x="32031" y="6377"/>
                      <a:pt x="32040" y="6377"/>
                    </a:cubicBezTo>
                    <a:close/>
                    <a:moveTo>
                      <a:pt x="31593" y="4195"/>
                    </a:moveTo>
                    <a:cubicBezTo>
                      <a:pt x="31667" y="4232"/>
                      <a:pt x="31753" y="4256"/>
                      <a:pt x="31839" y="4256"/>
                    </a:cubicBezTo>
                    <a:lnTo>
                      <a:pt x="31864" y="4256"/>
                    </a:lnTo>
                    <a:lnTo>
                      <a:pt x="31926" y="6203"/>
                    </a:lnTo>
                    <a:cubicBezTo>
                      <a:pt x="31864" y="6240"/>
                      <a:pt x="31827" y="6302"/>
                      <a:pt x="31815" y="6376"/>
                    </a:cubicBezTo>
                    <a:lnTo>
                      <a:pt x="29585" y="6474"/>
                    </a:lnTo>
                    <a:cubicBezTo>
                      <a:pt x="29585" y="6450"/>
                      <a:pt x="29585" y="6413"/>
                      <a:pt x="29572" y="6388"/>
                    </a:cubicBezTo>
                    <a:lnTo>
                      <a:pt x="31593" y="4195"/>
                    </a:lnTo>
                    <a:close/>
                    <a:moveTo>
                      <a:pt x="36485" y="5353"/>
                    </a:moveTo>
                    <a:cubicBezTo>
                      <a:pt x="36571" y="5427"/>
                      <a:pt x="36669" y="5476"/>
                      <a:pt x="36780" y="5476"/>
                    </a:cubicBezTo>
                    <a:lnTo>
                      <a:pt x="36793" y="5476"/>
                    </a:lnTo>
                    <a:cubicBezTo>
                      <a:pt x="36830" y="5476"/>
                      <a:pt x="36879" y="5464"/>
                      <a:pt x="36916" y="5452"/>
                    </a:cubicBezTo>
                    <a:lnTo>
                      <a:pt x="37224" y="6277"/>
                    </a:lnTo>
                    <a:lnTo>
                      <a:pt x="35585" y="6585"/>
                    </a:lnTo>
                    <a:cubicBezTo>
                      <a:pt x="35560" y="6511"/>
                      <a:pt x="35524" y="6450"/>
                      <a:pt x="35487" y="6400"/>
                    </a:cubicBezTo>
                    <a:lnTo>
                      <a:pt x="36485" y="5353"/>
                    </a:lnTo>
                    <a:close/>
                    <a:moveTo>
                      <a:pt x="13764" y="5981"/>
                    </a:moveTo>
                    <a:cubicBezTo>
                      <a:pt x="14035" y="5981"/>
                      <a:pt x="14183" y="6314"/>
                      <a:pt x="13986" y="6511"/>
                    </a:cubicBezTo>
                    <a:cubicBezTo>
                      <a:pt x="13922" y="6575"/>
                      <a:pt x="13843" y="6604"/>
                      <a:pt x="13766" y="6604"/>
                    </a:cubicBezTo>
                    <a:cubicBezTo>
                      <a:pt x="13607" y="6604"/>
                      <a:pt x="13456" y="6480"/>
                      <a:pt x="13456" y="6289"/>
                    </a:cubicBezTo>
                    <a:cubicBezTo>
                      <a:pt x="13456" y="6117"/>
                      <a:pt x="13591" y="5981"/>
                      <a:pt x="13764" y="5981"/>
                    </a:cubicBezTo>
                    <a:close/>
                    <a:moveTo>
                      <a:pt x="15686" y="3616"/>
                    </a:moveTo>
                    <a:cubicBezTo>
                      <a:pt x="15735" y="3702"/>
                      <a:pt x="15834" y="3751"/>
                      <a:pt x="15933" y="3751"/>
                    </a:cubicBezTo>
                    <a:cubicBezTo>
                      <a:pt x="15945" y="3751"/>
                      <a:pt x="15969" y="3751"/>
                      <a:pt x="15994" y="3739"/>
                    </a:cubicBezTo>
                    <a:lnTo>
                      <a:pt x="16524" y="6511"/>
                    </a:lnTo>
                    <a:cubicBezTo>
                      <a:pt x="16462" y="6536"/>
                      <a:pt x="16413" y="6573"/>
                      <a:pt x="16388" y="6622"/>
                    </a:cubicBezTo>
                    <a:lnTo>
                      <a:pt x="14269" y="6302"/>
                    </a:lnTo>
                    <a:cubicBezTo>
                      <a:pt x="14269" y="6289"/>
                      <a:pt x="14269" y="6277"/>
                      <a:pt x="14269" y="6277"/>
                    </a:cubicBezTo>
                    <a:cubicBezTo>
                      <a:pt x="14257" y="6117"/>
                      <a:pt x="14183" y="5969"/>
                      <a:pt x="14060" y="5883"/>
                    </a:cubicBezTo>
                    <a:lnTo>
                      <a:pt x="14072" y="5870"/>
                    </a:lnTo>
                    <a:lnTo>
                      <a:pt x="14676" y="4355"/>
                    </a:lnTo>
                    <a:cubicBezTo>
                      <a:pt x="14700" y="4355"/>
                      <a:pt x="14725" y="4355"/>
                      <a:pt x="14762" y="4367"/>
                    </a:cubicBezTo>
                    <a:cubicBezTo>
                      <a:pt x="15033" y="4367"/>
                      <a:pt x="15255" y="4133"/>
                      <a:pt x="15255" y="3862"/>
                    </a:cubicBezTo>
                    <a:cubicBezTo>
                      <a:pt x="15255" y="3825"/>
                      <a:pt x="15255" y="3788"/>
                      <a:pt x="15255" y="3751"/>
                    </a:cubicBezTo>
                    <a:lnTo>
                      <a:pt x="15686" y="3616"/>
                    </a:lnTo>
                    <a:close/>
                    <a:moveTo>
                      <a:pt x="16130" y="3665"/>
                    </a:moveTo>
                    <a:lnTo>
                      <a:pt x="16672" y="4022"/>
                    </a:lnTo>
                    <a:cubicBezTo>
                      <a:pt x="16524" y="4355"/>
                      <a:pt x="16770" y="4737"/>
                      <a:pt x="17140" y="4737"/>
                    </a:cubicBezTo>
                    <a:cubicBezTo>
                      <a:pt x="17300" y="4737"/>
                      <a:pt x="17460" y="4651"/>
                      <a:pt x="17547" y="4515"/>
                    </a:cubicBezTo>
                    <a:lnTo>
                      <a:pt x="18914" y="5008"/>
                    </a:lnTo>
                    <a:cubicBezTo>
                      <a:pt x="18927" y="5082"/>
                      <a:pt x="18951" y="5156"/>
                      <a:pt x="18988" y="5230"/>
                    </a:cubicBezTo>
                    <a:lnTo>
                      <a:pt x="16844" y="6634"/>
                    </a:lnTo>
                    <a:cubicBezTo>
                      <a:pt x="16807" y="6548"/>
                      <a:pt x="16709" y="6487"/>
                      <a:pt x="16610" y="6487"/>
                    </a:cubicBezTo>
                    <a:lnTo>
                      <a:pt x="16623" y="6487"/>
                    </a:lnTo>
                    <a:lnTo>
                      <a:pt x="16093" y="3702"/>
                    </a:lnTo>
                    <a:cubicBezTo>
                      <a:pt x="16105" y="3690"/>
                      <a:pt x="16117" y="3677"/>
                      <a:pt x="16130" y="3665"/>
                    </a:cubicBezTo>
                    <a:close/>
                    <a:moveTo>
                      <a:pt x="10930" y="6103"/>
                    </a:moveTo>
                    <a:cubicBezTo>
                      <a:pt x="11004" y="6103"/>
                      <a:pt x="11079" y="6130"/>
                      <a:pt x="11140" y="6191"/>
                    </a:cubicBezTo>
                    <a:cubicBezTo>
                      <a:pt x="11337" y="6376"/>
                      <a:pt x="11201" y="6696"/>
                      <a:pt x="10942" y="6696"/>
                    </a:cubicBezTo>
                    <a:cubicBezTo>
                      <a:pt x="10935" y="6697"/>
                      <a:pt x="10928" y="6697"/>
                      <a:pt x="10921" y="6697"/>
                    </a:cubicBezTo>
                    <a:cubicBezTo>
                      <a:pt x="10759" y="6697"/>
                      <a:pt x="10634" y="6566"/>
                      <a:pt x="10622" y="6413"/>
                    </a:cubicBezTo>
                    <a:lnTo>
                      <a:pt x="10634" y="6400"/>
                    </a:lnTo>
                    <a:cubicBezTo>
                      <a:pt x="10634" y="6218"/>
                      <a:pt x="10779" y="6103"/>
                      <a:pt x="10930" y="6103"/>
                    </a:cubicBezTo>
                    <a:close/>
                    <a:moveTo>
                      <a:pt x="34328" y="4848"/>
                    </a:moveTo>
                    <a:cubicBezTo>
                      <a:pt x="34415" y="4971"/>
                      <a:pt x="34550" y="5057"/>
                      <a:pt x="34710" y="5070"/>
                    </a:cubicBezTo>
                    <a:lnTo>
                      <a:pt x="34932" y="6265"/>
                    </a:lnTo>
                    <a:cubicBezTo>
                      <a:pt x="34735" y="6326"/>
                      <a:pt x="34587" y="6511"/>
                      <a:pt x="34587" y="6733"/>
                    </a:cubicBezTo>
                    <a:lnTo>
                      <a:pt x="34575" y="6733"/>
                    </a:lnTo>
                    <a:lnTo>
                      <a:pt x="32295" y="6499"/>
                    </a:lnTo>
                    <a:cubicBezTo>
                      <a:pt x="32308" y="6474"/>
                      <a:pt x="32308" y="6437"/>
                      <a:pt x="32308" y="6413"/>
                    </a:cubicBezTo>
                    <a:cubicBezTo>
                      <a:pt x="32308" y="6388"/>
                      <a:pt x="32295" y="6351"/>
                      <a:pt x="32295" y="6326"/>
                    </a:cubicBezTo>
                    <a:lnTo>
                      <a:pt x="34328" y="4848"/>
                    </a:lnTo>
                    <a:close/>
                    <a:moveTo>
                      <a:pt x="16610" y="6696"/>
                    </a:moveTo>
                    <a:cubicBezTo>
                      <a:pt x="16635" y="6696"/>
                      <a:pt x="16659" y="6721"/>
                      <a:pt x="16659" y="6745"/>
                    </a:cubicBezTo>
                    <a:cubicBezTo>
                      <a:pt x="16659" y="6762"/>
                      <a:pt x="16653" y="6769"/>
                      <a:pt x="16644" y="6769"/>
                    </a:cubicBezTo>
                    <a:cubicBezTo>
                      <a:pt x="16613" y="6769"/>
                      <a:pt x="16553" y="6696"/>
                      <a:pt x="16610" y="6696"/>
                    </a:cubicBezTo>
                    <a:close/>
                    <a:moveTo>
                      <a:pt x="27490" y="5033"/>
                    </a:moveTo>
                    <a:lnTo>
                      <a:pt x="28673" y="6265"/>
                    </a:lnTo>
                    <a:cubicBezTo>
                      <a:pt x="28611" y="6351"/>
                      <a:pt x="28587" y="6450"/>
                      <a:pt x="28587" y="6548"/>
                    </a:cubicBezTo>
                    <a:cubicBezTo>
                      <a:pt x="28587" y="6560"/>
                      <a:pt x="28587" y="6573"/>
                      <a:pt x="28587" y="6585"/>
                    </a:cubicBezTo>
                    <a:lnTo>
                      <a:pt x="27120" y="6844"/>
                    </a:lnTo>
                    <a:lnTo>
                      <a:pt x="27120" y="6844"/>
                    </a:lnTo>
                    <a:lnTo>
                      <a:pt x="27157" y="5107"/>
                    </a:lnTo>
                    <a:cubicBezTo>
                      <a:pt x="27182" y="5119"/>
                      <a:pt x="27194" y="5119"/>
                      <a:pt x="27219" y="5119"/>
                    </a:cubicBezTo>
                    <a:cubicBezTo>
                      <a:pt x="27317" y="5119"/>
                      <a:pt x="27404" y="5094"/>
                      <a:pt x="27490" y="5033"/>
                    </a:cubicBezTo>
                    <a:close/>
                    <a:moveTo>
                      <a:pt x="8124" y="6233"/>
                    </a:moveTo>
                    <a:cubicBezTo>
                      <a:pt x="8279" y="6233"/>
                      <a:pt x="8429" y="6354"/>
                      <a:pt x="8429" y="6536"/>
                    </a:cubicBezTo>
                    <a:cubicBezTo>
                      <a:pt x="8429" y="6708"/>
                      <a:pt x="8293" y="6844"/>
                      <a:pt x="8121" y="6844"/>
                    </a:cubicBezTo>
                    <a:cubicBezTo>
                      <a:pt x="7862" y="6844"/>
                      <a:pt x="7726" y="6511"/>
                      <a:pt x="7911" y="6326"/>
                    </a:cubicBezTo>
                    <a:cubicBezTo>
                      <a:pt x="7972" y="6262"/>
                      <a:pt x="8049" y="6233"/>
                      <a:pt x="8124" y="6233"/>
                    </a:cubicBezTo>
                    <a:close/>
                    <a:moveTo>
                      <a:pt x="29103" y="6241"/>
                    </a:moveTo>
                    <a:cubicBezTo>
                      <a:pt x="29256" y="6241"/>
                      <a:pt x="29400" y="6363"/>
                      <a:pt x="29400" y="6548"/>
                    </a:cubicBezTo>
                    <a:cubicBezTo>
                      <a:pt x="29400" y="6708"/>
                      <a:pt x="29264" y="6844"/>
                      <a:pt x="29092" y="6844"/>
                    </a:cubicBezTo>
                    <a:cubicBezTo>
                      <a:pt x="28833" y="6844"/>
                      <a:pt x="28710" y="6511"/>
                      <a:pt x="28895" y="6326"/>
                    </a:cubicBezTo>
                    <a:cubicBezTo>
                      <a:pt x="28957" y="6268"/>
                      <a:pt x="29031" y="6241"/>
                      <a:pt x="29103" y="6241"/>
                    </a:cubicBezTo>
                    <a:close/>
                    <a:moveTo>
                      <a:pt x="22184" y="6224"/>
                    </a:moveTo>
                    <a:cubicBezTo>
                      <a:pt x="22349" y="6224"/>
                      <a:pt x="22508" y="6358"/>
                      <a:pt x="22500" y="6560"/>
                    </a:cubicBezTo>
                    <a:cubicBezTo>
                      <a:pt x="22500" y="6721"/>
                      <a:pt x="22364" y="6868"/>
                      <a:pt x="22192" y="6868"/>
                    </a:cubicBezTo>
                    <a:cubicBezTo>
                      <a:pt x="21896" y="6868"/>
                      <a:pt x="21761" y="6511"/>
                      <a:pt x="21970" y="6314"/>
                    </a:cubicBezTo>
                    <a:cubicBezTo>
                      <a:pt x="22032" y="6252"/>
                      <a:pt x="22108" y="6224"/>
                      <a:pt x="22184" y="6224"/>
                    </a:cubicBezTo>
                    <a:close/>
                    <a:moveTo>
                      <a:pt x="42017" y="6314"/>
                    </a:moveTo>
                    <a:cubicBezTo>
                      <a:pt x="42177" y="6314"/>
                      <a:pt x="42325" y="6450"/>
                      <a:pt x="42325" y="6610"/>
                    </a:cubicBezTo>
                    <a:lnTo>
                      <a:pt x="42313" y="6610"/>
                    </a:lnTo>
                    <a:cubicBezTo>
                      <a:pt x="42313" y="6795"/>
                      <a:pt x="42163" y="6917"/>
                      <a:pt x="42006" y="6917"/>
                    </a:cubicBezTo>
                    <a:cubicBezTo>
                      <a:pt x="41933" y="6917"/>
                      <a:pt x="41858" y="6890"/>
                      <a:pt x="41795" y="6832"/>
                    </a:cubicBezTo>
                    <a:cubicBezTo>
                      <a:pt x="41610" y="6634"/>
                      <a:pt x="41746" y="6314"/>
                      <a:pt x="42017" y="6314"/>
                    </a:cubicBezTo>
                    <a:close/>
                    <a:moveTo>
                      <a:pt x="26763" y="4811"/>
                    </a:moveTo>
                    <a:cubicBezTo>
                      <a:pt x="26800" y="4897"/>
                      <a:pt x="26862" y="4971"/>
                      <a:pt x="26948" y="5033"/>
                    </a:cubicBezTo>
                    <a:lnTo>
                      <a:pt x="25925" y="6881"/>
                    </a:lnTo>
                    <a:cubicBezTo>
                      <a:pt x="25888" y="6881"/>
                      <a:pt x="25839" y="6893"/>
                      <a:pt x="25802" y="6918"/>
                    </a:cubicBezTo>
                    <a:lnTo>
                      <a:pt x="24299" y="5439"/>
                    </a:lnTo>
                    <a:cubicBezTo>
                      <a:pt x="24373" y="5353"/>
                      <a:pt x="24410" y="5242"/>
                      <a:pt x="24410" y="5131"/>
                    </a:cubicBezTo>
                    <a:cubicBezTo>
                      <a:pt x="24410" y="5131"/>
                      <a:pt x="24410" y="5119"/>
                      <a:pt x="24410" y="5119"/>
                    </a:cubicBezTo>
                    <a:lnTo>
                      <a:pt x="26763" y="4811"/>
                    </a:lnTo>
                    <a:close/>
                    <a:moveTo>
                      <a:pt x="27071" y="5082"/>
                    </a:moveTo>
                    <a:lnTo>
                      <a:pt x="27034" y="6856"/>
                    </a:lnTo>
                    <a:lnTo>
                      <a:pt x="26172" y="7016"/>
                    </a:lnTo>
                    <a:cubicBezTo>
                      <a:pt x="26147" y="6955"/>
                      <a:pt x="26098" y="6905"/>
                      <a:pt x="26036" y="6893"/>
                    </a:cubicBezTo>
                    <a:lnTo>
                      <a:pt x="27034" y="5082"/>
                    </a:lnTo>
                    <a:close/>
                    <a:moveTo>
                      <a:pt x="35086" y="6437"/>
                    </a:moveTo>
                    <a:lnTo>
                      <a:pt x="35086" y="6437"/>
                    </a:lnTo>
                    <a:cubicBezTo>
                      <a:pt x="35353" y="6442"/>
                      <a:pt x="35485" y="6759"/>
                      <a:pt x="35302" y="6955"/>
                    </a:cubicBezTo>
                    <a:cubicBezTo>
                      <a:pt x="35241" y="7015"/>
                      <a:pt x="35165" y="7043"/>
                      <a:pt x="35089" y="7043"/>
                    </a:cubicBezTo>
                    <a:cubicBezTo>
                      <a:pt x="34934" y="7043"/>
                      <a:pt x="34784" y="6927"/>
                      <a:pt x="34784" y="6745"/>
                    </a:cubicBezTo>
                    <a:cubicBezTo>
                      <a:pt x="34772" y="6575"/>
                      <a:pt x="34916" y="6440"/>
                      <a:pt x="35086" y="6437"/>
                    </a:cubicBezTo>
                    <a:close/>
                    <a:moveTo>
                      <a:pt x="25944" y="7069"/>
                    </a:moveTo>
                    <a:cubicBezTo>
                      <a:pt x="25965" y="7069"/>
                      <a:pt x="25987" y="7084"/>
                      <a:pt x="25987" y="7115"/>
                    </a:cubicBezTo>
                    <a:cubicBezTo>
                      <a:pt x="25987" y="7152"/>
                      <a:pt x="25965" y="7170"/>
                      <a:pt x="25944" y="7170"/>
                    </a:cubicBezTo>
                    <a:cubicBezTo>
                      <a:pt x="25922" y="7170"/>
                      <a:pt x="25901" y="7152"/>
                      <a:pt x="25901" y="7115"/>
                    </a:cubicBezTo>
                    <a:cubicBezTo>
                      <a:pt x="25901" y="7084"/>
                      <a:pt x="25922" y="7069"/>
                      <a:pt x="25944" y="7069"/>
                    </a:cubicBezTo>
                    <a:close/>
                    <a:moveTo>
                      <a:pt x="38727" y="6080"/>
                    </a:moveTo>
                    <a:lnTo>
                      <a:pt x="38062" y="7768"/>
                    </a:lnTo>
                    <a:cubicBezTo>
                      <a:pt x="38025" y="7768"/>
                      <a:pt x="38000" y="7756"/>
                      <a:pt x="37963" y="7756"/>
                    </a:cubicBezTo>
                    <a:lnTo>
                      <a:pt x="37889" y="7756"/>
                    </a:lnTo>
                    <a:lnTo>
                      <a:pt x="37359" y="6339"/>
                    </a:lnTo>
                    <a:lnTo>
                      <a:pt x="38727" y="6080"/>
                    </a:lnTo>
                    <a:close/>
                    <a:moveTo>
                      <a:pt x="13271" y="6339"/>
                    </a:moveTo>
                    <a:cubicBezTo>
                      <a:pt x="13283" y="6425"/>
                      <a:pt x="13320" y="6511"/>
                      <a:pt x="13382" y="6585"/>
                    </a:cubicBezTo>
                    <a:lnTo>
                      <a:pt x="11866" y="7805"/>
                    </a:lnTo>
                    <a:cubicBezTo>
                      <a:pt x="11805" y="7719"/>
                      <a:pt x="11706" y="7682"/>
                      <a:pt x="11608" y="7682"/>
                    </a:cubicBezTo>
                    <a:lnTo>
                      <a:pt x="11620" y="7669"/>
                    </a:lnTo>
                    <a:cubicBezTo>
                      <a:pt x="11595" y="7669"/>
                      <a:pt x="11571" y="7669"/>
                      <a:pt x="11534" y="7682"/>
                    </a:cubicBezTo>
                    <a:lnTo>
                      <a:pt x="11201" y="6819"/>
                    </a:lnTo>
                    <a:cubicBezTo>
                      <a:pt x="11349" y="6733"/>
                      <a:pt x="11435" y="6573"/>
                      <a:pt x="11435" y="6400"/>
                    </a:cubicBezTo>
                    <a:cubicBezTo>
                      <a:pt x="11435" y="6388"/>
                      <a:pt x="11435" y="6376"/>
                      <a:pt x="11435" y="6363"/>
                    </a:cubicBezTo>
                    <a:lnTo>
                      <a:pt x="13271" y="6339"/>
                    </a:lnTo>
                    <a:close/>
                    <a:moveTo>
                      <a:pt x="37261" y="6388"/>
                    </a:moveTo>
                    <a:lnTo>
                      <a:pt x="37778" y="7805"/>
                    </a:lnTo>
                    <a:cubicBezTo>
                      <a:pt x="37741" y="7817"/>
                      <a:pt x="37704" y="7842"/>
                      <a:pt x="37667" y="7867"/>
                    </a:cubicBezTo>
                    <a:lnTo>
                      <a:pt x="35560" y="6905"/>
                    </a:lnTo>
                    <a:cubicBezTo>
                      <a:pt x="35585" y="6844"/>
                      <a:pt x="35585" y="6795"/>
                      <a:pt x="35597" y="6745"/>
                    </a:cubicBezTo>
                    <a:cubicBezTo>
                      <a:pt x="35597" y="6733"/>
                      <a:pt x="35597" y="6721"/>
                      <a:pt x="35597" y="6708"/>
                    </a:cubicBezTo>
                    <a:lnTo>
                      <a:pt x="37261" y="6388"/>
                    </a:lnTo>
                    <a:close/>
                    <a:moveTo>
                      <a:pt x="40156" y="5809"/>
                    </a:moveTo>
                    <a:cubicBezTo>
                      <a:pt x="40181" y="5858"/>
                      <a:pt x="40218" y="5907"/>
                      <a:pt x="40255" y="5944"/>
                    </a:cubicBezTo>
                    <a:lnTo>
                      <a:pt x="38283" y="7879"/>
                    </a:lnTo>
                    <a:cubicBezTo>
                      <a:pt x="38234" y="7842"/>
                      <a:pt x="38197" y="7817"/>
                      <a:pt x="38148" y="7793"/>
                    </a:cubicBezTo>
                    <a:lnTo>
                      <a:pt x="38838" y="6068"/>
                    </a:lnTo>
                    <a:lnTo>
                      <a:pt x="40156" y="5809"/>
                    </a:lnTo>
                    <a:close/>
                    <a:moveTo>
                      <a:pt x="6581" y="7522"/>
                    </a:moveTo>
                    <a:cubicBezTo>
                      <a:pt x="6753" y="7522"/>
                      <a:pt x="6839" y="7743"/>
                      <a:pt x="6716" y="7867"/>
                    </a:cubicBezTo>
                    <a:cubicBezTo>
                      <a:pt x="6676" y="7907"/>
                      <a:pt x="6626" y="7925"/>
                      <a:pt x="6576" y="7925"/>
                    </a:cubicBezTo>
                    <a:cubicBezTo>
                      <a:pt x="6472" y="7925"/>
                      <a:pt x="6371" y="7847"/>
                      <a:pt x="6371" y="7731"/>
                    </a:cubicBezTo>
                    <a:cubicBezTo>
                      <a:pt x="6383" y="7620"/>
                      <a:pt x="6457" y="7534"/>
                      <a:pt x="6568" y="7534"/>
                    </a:cubicBezTo>
                    <a:lnTo>
                      <a:pt x="6581" y="7522"/>
                    </a:lnTo>
                    <a:close/>
                    <a:moveTo>
                      <a:pt x="11617" y="7870"/>
                    </a:moveTo>
                    <a:cubicBezTo>
                      <a:pt x="11688" y="7870"/>
                      <a:pt x="11756" y="7931"/>
                      <a:pt x="11756" y="8014"/>
                    </a:cubicBezTo>
                    <a:cubicBezTo>
                      <a:pt x="11767" y="8094"/>
                      <a:pt x="11704" y="8164"/>
                      <a:pt x="11627" y="8164"/>
                    </a:cubicBezTo>
                    <a:cubicBezTo>
                      <a:pt x="11620" y="8164"/>
                      <a:pt x="11614" y="8163"/>
                      <a:pt x="11608" y="8162"/>
                    </a:cubicBezTo>
                    <a:lnTo>
                      <a:pt x="11620" y="8162"/>
                    </a:lnTo>
                    <a:cubicBezTo>
                      <a:pt x="11485" y="8162"/>
                      <a:pt x="11423" y="8002"/>
                      <a:pt x="11521" y="7916"/>
                    </a:cubicBezTo>
                    <a:cubicBezTo>
                      <a:pt x="11549" y="7884"/>
                      <a:pt x="11584" y="7870"/>
                      <a:pt x="11617" y="7870"/>
                    </a:cubicBezTo>
                    <a:close/>
                    <a:moveTo>
                      <a:pt x="24237" y="5513"/>
                    </a:moveTo>
                    <a:lnTo>
                      <a:pt x="25728" y="6992"/>
                    </a:lnTo>
                    <a:cubicBezTo>
                      <a:pt x="25703" y="7029"/>
                      <a:pt x="25691" y="7078"/>
                      <a:pt x="25691" y="7127"/>
                    </a:cubicBezTo>
                    <a:cubicBezTo>
                      <a:pt x="25691" y="7201"/>
                      <a:pt x="25728" y="7263"/>
                      <a:pt x="25777" y="7312"/>
                    </a:cubicBezTo>
                    <a:lnTo>
                      <a:pt x="25790" y="7312"/>
                    </a:lnTo>
                    <a:lnTo>
                      <a:pt x="25223" y="8384"/>
                    </a:lnTo>
                    <a:cubicBezTo>
                      <a:pt x="25198" y="8372"/>
                      <a:pt x="25161" y="8372"/>
                      <a:pt x="25137" y="8372"/>
                    </a:cubicBezTo>
                    <a:cubicBezTo>
                      <a:pt x="25087" y="8372"/>
                      <a:pt x="25050" y="8384"/>
                      <a:pt x="25013" y="8396"/>
                    </a:cubicBezTo>
                    <a:lnTo>
                      <a:pt x="23991" y="5624"/>
                    </a:lnTo>
                    <a:cubicBezTo>
                      <a:pt x="24077" y="5612"/>
                      <a:pt x="24163" y="5562"/>
                      <a:pt x="24237" y="5513"/>
                    </a:cubicBezTo>
                    <a:close/>
                    <a:moveTo>
                      <a:pt x="14257" y="6400"/>
                    </a:moveTo>
                    <a:lnTo>
                      <a:pt x="16364" y="6721"/>
                    </a:lnTo>
                    <a:lnTo>
                      <a:pt x="16364" y="6733"/>
                    </a:lnTo>
                    <a:cubicBezTo>
                      <a:pt x="16364" y="6770"/>
                      <a:pt x="16376" y="6795"/>
                      <a:pt x="16388" y="6832"/>
                    </a:cubicBezTo>
                    <a:lnTo>
                      <a:pt x="13752" y="8557"/>
                    </a:lnTo>
                    <a:cubicBezTo>
                      <a:pt x="13715" y="8520"/>
                      <a:pt x="13678" y="8507"/>
                      <a:pt x="13628" y="8495"/>
                    </a:cubicBezTo>
                    <a:lnTo>
                      <a:pt x="13641" y="8495"/>
                    </a:lnTo>
                    <a:lnTo>
                      <a:pt x="13776" y="6782"/>
                    </a:lnTo>
                    <a:cubicBezTo>
                      <a:pt x="13998" y="6770"/>
                      <a:pt x="14195" y="6622"/>
                      <a:pt x="14257" y="6400"/>
                    </a:cubicBezTo>
                    <a:close/>
                    <a:moveTo>
                      <a:pt x="37963" y="7965"/>
                    </a:moveTo>
                    <a:cubicBezTo>
                      <a:pt x="38123" y="7965"/>
                      <a:pt x="38259" y="8101"/>
                      <a:pt x="38259" y="8261"/>
                    </a:cubicBezTo>
                    <a:cubicBezTo>
                      <a:pt x="38259" y="8443"/>
                      <a:pt x="38114" y="8564"/>
                      <a:pt x="37963" y="8564"/>
                    </a:cubicBezTo>
                    <a:cubicBezTo>
                      <a:pt x="37890" y="8564"/>
                      <a:pt x="37814" y="8535"/>
                      <a:pt x="37754" y="8470"/>
                    </a:cubicBezTo>
                    <a:cubicBezTo>
                      <a:pt x="37557" y="8285"/>
                      <a:pt x="37692" y="7965"/>
                      <a:pt x="37963" y="7965"/>
                    </a:cubicBezTo>
                    <a:close/>
                    <a:moveTo>
                      <a:pt x="23559" y="5476"/>
                    </a:moveTo>
                    <a:cubicBezTo>
                      <a:pt x="23646" y="5562"/>
                      <a:pt x="23757" y="5612"/>
                      <a:pt x="23867" y="5612"/>
                    </a:cubicBezTo>
                    <a:lnTo>
                      <a:pt x="24902" y="8421"/>
                    </a:lnTo>
                    <a:cubicBezTo>
                      <a:pt x="24841" y="8458"/>
                      <a:pt x="24779" y="8507"/>
                      <a:pt x="24730" y="8569"/>
                    </a:cubicBezTo>
                    <a:lnTo>
                      <a:pt x="22635" y="6795"/>
                    </a:lnTo>
                    <a:cubicBezTo>
                      <a:pt x="22685" y="6721"/>
                      <a:pt x="22709" y="6634"/>
                      <a:pt x="22709" y="6548"/>
                    </a:cubicBezTo>
                    <a:cubicBezTo>
                      <a:pt x="22709" y="6437"/>
                      <a:pt x="22672" y="6339"/>
                      <a:pt x="22623" y="6252"/>
                    </a:cubicBezTo>
                    <a:lnTo>
                      <a:pt x="23559" y="5476"/>
                    </a:lnTo>
                    <a:close/>
                    <a:moveTo>
                      <a:pt x="21465" y="6400"/>
                    </a:moveTo>
                    <a:lnTo>
                      <a:pt x="21674" y="6450"/>
                    </a:lnTo>
                    <a:cubicBezTo>
                      <a:pt x="21674" y="6487"/>
                      <a:pt x="21662" y="6511"/>
                      <a:pt x="21662" y="6548"/>
                    </a:cubicBezTo>
                    <a:cubicBezTo>
                      <a:pt x="21662" y="6733"/>
                      <a:pt x="21761" y="6893"/>
                      <a:pt x="21921" y="6992"/>
                    </a:cubicBezTo>
                    <a:lnTo>
                      <a:pt x="21009" y="8581"/>
                    </a:lnTo>
                    <a:cubicBezTo>
                      <a:pt x="20947" y="8557"/>
                      <a:pt x="20886" y="8532"/>
                      <a:pt x="20812" y="8520"/>
                    </a:cubicBezTo>
                    <a:lnTo>
                      <a:pt x="21206" y="6560"/>
                    </a:lnTo>
                    <a:cubicBezTo>
                      <a:pt x="21317" y="6560"/>
                      <a:pt x="21428" y="6499"/>
                      <a:pt x="21465" y="6400"/>
                    </a:cubicBezTo>
                    <a:close/>
                    <a:moveTo>
                      <a:pt x="13456" y="6659"/>
                    </a:moveTo>
                    <a:cubicBezTo>
                      <a:pt x="13518" y="6721"/>
                      <a:pt x="13591" y="6758"/>
                      <a:pt x="13678" y="6770"/>
                    </a:cubicBezTo>
                    <a:lnTo>
                      <a:pt x="13530" y="8483"/>
                    </a:lnTo>
                    <a:cubicBezTo>
                      <a:pt x="13457" y="8495"/>
                      <a:pt x="13397" y="8530"/>
                      <a:pt x="13348" y="8590"/>
                    </a:cubicBezTo>
                    <a:lnTo>
                      <a:pt x="13348" y="8590"/>
                    </a:lnTo>
                    <a:lnTo>
                      <a:pt x="11965" y="8027"/>
                    </a:lnTo>
                    <a:lnTo>
                      <a:pt x="11965" y="8014"/>
                    </a:lnTo>
                    <a:cubicBezTo>
                      <a:pt x="11965" y="7965"/>
                      <a:pt x="11953" y="7916"/>
                      <a:pt x="11928" y="7879"/>
                    </a:cubicBezTo>
                    <a:lnTo>
                      <a:pt x="13456" y="6659"/>
                    </a:lnTo>
                    <a:close/>
                    <a:moveTo>
                      <a:pt x="19777" y="5316"/>
                    </a:moveTo>
                    <a:lnTo>
                      <a:pt x="20960" y="6154"/>
                    </a:lnTo>
                    <a:cubicBezTo>
                      <a:pt x="20935" y="6191"/>
                      <a:pt x="20935" y="6228"/>
                      <a:pt x="20923" y="6277"/>
                    </a:cubicBezTo>
                    <a:cubicBezTo>
                      <a:pt x="20923" y="6388"/>
                      <a:pt x="20997" y="6499"/>
                      <a:pt x="21108" y="6548"/>
                    </a:cubicBezTo>
                    <a:lnTo>
                      <a:pt x="20713" y="8520"/>
                    </a:lnTo>
                    <a:cubicBezTo>
                      <a:pt x="20639" y="8532"/>
                      <a:pt x="20565" y="8557"/>
                      <a:pt x="20491" y="8606"/>
                    </a:cubicBezTo>
                    <a:lnTo>
                      <a:pt x="19604" y="5439"/>
                    </a:lnTo>
                    <a:cubicBezTo>
                      <a:pt x="19666" y="5415"/>
                      <a:pt x="19728" y="5365"/>
                      <a:pt x="19777" y="5316"/>
                    </a:cubicBezTo>
                    <a:close/>
                    <a:moveTo>
                      <a:pt x="39713" y="8544"/>
                    </a:moveTo>
                    <a:cubicBezTo>
                      <a:pt x="39768" y="8544"/>
                      <a:pt x="39714" y="8612"/>
                      <a:pt x="39683" y="8612"/>
                    </a:cubicBezTo>
                    <a:cubicBezTo>
                      <a:pt x="39672" y="8612"/>
                      <a:pt x="39663" y="8604"/>
                      <a:pt x="39663" y="8581"/>
                    </a:cubicBezTo>
                    <a:cubicBezTo>
                      <a:pt x="39663" y="8557"/>
                      <a:pt x="39688" y="8544"/>
                      <a:pt x="39713" y="8544"/>
                    </a:cubicBezTo>
                    <a:close/>
                    <a:moveTo>
                      <a:pt x="31827" y="6474"/>
                    </a:moveTo>
                    <a:cubicBezTo>
                      <a:pt x="31852" y="6560"/>
                      <a:pt x="31913" y="6622"/>
                      <a:pt x="32000" y="6647"/>
                    </a:cubicBezTo>
                    <a:lnTo>
                      <a:pt x="31581" y="8520"/>
                    </a:lnTo>
                    <a:lnTo>
                      <a:pt x="31519" y="8520"/>
                    </a:lnTo>
                    <a:cubicBezTo>
                      <a:pt x="31408" y="8520"/>
                      <a:pt x="31297" y="8569"/>
                      <a:pt x="31211" y="8643"/>
                    </a:cubicBezTo>
                    <a:lnTo>
                      <a:pt x="29461" y="6905"/>
                    </a:lnTo>
                    <a:cubicBezTo>
                      <a:pt x="29548" y="6807"/>
                      <a:pt x="29585" y="6696"/>
                      <a:pt x="29597" y="6573"/>
                    </a:cubicBezTo>
                    <a:lnTo>
                      <a:pt x="31827" y="6474"/>
                    </a:lnTo>
                    <a:close/>
                    <a:moveTo>
                      <a:pt x="16438" y="6918"/>
                    </a:moveTo>
                    <a:cubicBezTo>
                      <a:pt x="16487" y="6955"/>
                      <a:pt x="16536" y="6979"/>
                      <a:pt x="16598" y="6992"/>
                    </a:cubicBezTo>
                    <a:lnTo>
                      <a:pt x="16696" y="8101"/>
                    </a:lnTo>
                    <a:cubicBezTo>
                      <a:pt x="16462" y="8138"/>
                      <a:pt x="16278" y="8335"/>
                      <a:pt x="16265" y="8569"/>
                    </a:cubicBezTo>
                    <a:lnTo>
                      <a:pt x="16278" y="8569"/>
                    </a:lnTo>
                    <a:lnTo>
                      <a:pt x="13813" y="8667"/>
                    </a:lnTo>
                    <a:lnTo>
                      <a:pt x="13801" y="8643"/>
                    </a:lnTo>
                    <a:lnTo>
                      <a:pt x="16438" y="6918"/>
                    </a:lnTo>
                    <a:close/>
                    <a:moveTo>
                      <a:pt x="8702" y="8076"/>
                    </a:moveTo>
                    <a:cubicBezTo>
                      <a:pt x="8964" y="8076"/>
                      <a:pt x="9103" y="8400"/>
                      <a:pt x="8909" y="8593"/>
                    </a:cubicBezTo>
                    <a:cubicBezTo>
                      <a:pt x="8845" y="8658"/>
                      <a:pt x="8767" y="8687"/>
                      <a:pt x="8690" y="8687"/>
                    </a:cubicBezTo>
                    <a:cubicBezTo>
                      <a:pt x="8531" y="8687"/>
                      <a:pt x="8380" y="8563"/>
                      <a:pt x="8380" y="8372"/>
                    </a:cubicBezTo>
                    <a:cubicBezTo>
                      <a:pt x="8392" y="8212"/>
                      <a:pt x="8515" y="8088"/>
                      <a:pt x="8675" y="8076"/>
                    </a:cubicBezTo>
                    <a:lnTo>
                      <a:pt x="8688" y="8076"/>
                    </a:lnTo>
                    <a:cubicBezTo>
                      <a:pt x="8692" y="8076"/>
                      <a:pt x="8697" y="8076"/>
                      <a:pt x="8702" y="8076"/>
                    </a:cubicBezTo>
                    <a:close/>
                    <a:moveTo>
                      <a:pt x="19038" y="5316"/>
                    </a:moveTo>
                    <a:cubicBezTo>
                      <a:pt x="19136" y="5427"/>
                      <a:pt x="19272" y="5476"/>
                      <a:pt x="19407" y="5476"/>
                    </a:cubicBezTo>
                    <a:cubicBezTo>
                      <a:pt x="19444" y="5476"/>
                      <a:pt x="19469" y="5476"/>
                      <a:pt x="19493" y="5464"/>
                    </a:cubicBezTo>
                    <a:lnTo>
                      <a:pt x="20405" y="8680"/>
                    </a:lnTo>
                    <a:lnTo>
                      <a:pt x="20381" y="8692"/>
                    </a:lnTo>
                    <a:lnTo>
                      <a:pt x="16844" y="6819"/>
                    </a:lnTo>
                    <a:cubicBezTo>
                      <a:pt x="16844" y="6795"/>
                      <a:pt x="16857" y="6770"/>
                      <a:pt x="16857" y="6745"/>
                    </a:cubicBezTo>
                    <a:lnTo>
                      <a:pt x="19038" y="5316"/>
                    </a:lnTo>
                    <a:close/>
                    <a:moveTo>
                      <a:pt x="28611" y="6696"/>
                    </a:moveTo>
                    <a:cubicBezTo>
                      <a:pt x="28624" y="6770"/>
                      <a:pt x="28673" y="6844"/>
                      <a:pt x="28722" y="6893"/>
                    </a:cubicBezTo>
                    <a:lnTo>
                      <a:pt x="27133" y="8717"/>
                    </a:lnTo>
                    <a:lnTo>
                      <a:pt x="27096" y="8704"/>
                    </a:lnTo>
                    <a:lnTo>
                      <a:pt x="27133" y="6955"/>
                    </a:lnTo>
                    <a:lnTo>
                      <a:pt x="28611" y="6696"/>
                    </a:lnTo>
                    <a:close/>
                    <a:moveTo>
                      <a:pt x="13567" y="8683"/>
                    </a:moveTo>
                    <a:cubicBezTo>
                      <a:pt x="13591" y="8683"/>
                      <a:pt x="13616" y="8698"/>
                      <a:pt x="13616" y="8729"/>
                    </a:cubicBezTo>
                    <a:cubicBezTo>
                      <a:pt x="13616" y="8766"/>
                      <a:pt x="13591" y="8791"/>
                      <a:pt x="13555" y="8791"/>
                    </a:cubicBezTo>
                    <a:lnTo>
                      <a:pt x="13567" y="8778"/>
                    </a:lnTo>
                    <a:cubicBezTo>
                      <a:pt x="13542" y="8778"/>
                      <a:pt x="13518" y="8754"/>
                      <a:pt x="13518" y="8729"/>
                    </a:cubicBezTo>
                    <a:cubicBezTo>
                      <a:pt x="13518" y="8698"/>
                      <a:pt x="13542" y="8683"/>
                      <a:pt x="13567" y="8683"/>
                    </a:cubicBezTo>
                    <a:close/>
                    <a:moveTo>
                      <a:pt x="16807" y="6905"/>
                    </a:moveTo>
                    <a:lnTo>
                      <a:pt x="20331" y="8778"/>
                    </a:lnTo>
                    <a:cubicBezTo>
                      <a:pt x="20319" y="8815"/>
                      <a:pt x="20294" y="8852"/>
                      <a:pt x="20294" y="8889"/>
                    </a:cubicBezTo>
                    <a:lnTo>
                      <a:pt x="17276" y="8593"/>
                    </a:lnTo>
                    <a:cubicBezTo>
                      <a:pt x="17263" y="8322"/>
                      <a:pt x="17054" y="8101"/>
                      <a:pt x="16770" y="8088"/>
                    </a:cubicBezTo>
                    <a:lnTo>
                      <a:pt x="16672" y="6979"/>
                    </a:lnTo>
                    <a:cubicBezTo>
                      <a:pt x="16733" y="6967"/>
                      <a:pt x="16770" y="6942"/>
                      <a:pt x="16807" y="6905"/>
                    </a:cubicBezTo>
                    <a:close/>
                    <a:moveTo>
                      <a:pt x="16783" y="8285"/>
                    </a:moveTo>
                    <a:cubicBezTo>
                      <a:pt x="17054" y="8285"/>
                      <a:pt x="17202" y="8618"/>
                      <a:pt x="17004" y="8815"/>
                    </a:cubicBezTo>
                    <a:cubicBezTo>
                      <a:pt x="16942" y="8878"/>
                      <a:pt x="16865" y="8906"/>
                      <a:pt x="16790" y="8906"/>
                    </a:cubicBezTo>
                    <a:cubicBezTo>
                      <a:pt x="16629" y="8906"/>
                      <a:pt x="16475" y="8778"/>
                      <a:pt x="16475" y="8593"/>
                    </a:cubicBezTo>
                    <a:cubicBezTo>
                      <a:pt x="16487" y="8433"/>
                      <a:pt x="16610" y="8298"/>
                      <a:pt x="16770" y="8298"/>
                    </a:cubicBezTo>
                    <a:lnTo>
                      <a:pt x="16783" y="8285"/>
                    </a:lnTo>
                    <a:close/>
                    <a:moveTo>
                      <a:pt x="22183" y="8853"/>
                    </a:moveTo>
                    <a:cubicBezTo>
                      <a:pt x="22214" y="8853"/>
                      <a:pt x="22273" y="8926"/>
                      <a:pt x="22216" y="8926"/>
                    </a:cubicBezTo>
                    <a:cubicBezTo>
                      <a:pt x="22179" y="8926"/>
                      <a:pt x="22155" y="8902"/>
                      <a:pt x="22155" y="8877"/>
                    </a:cubicBezTo>
                    <a:lnTo>
                      <a:pt x="22167" y="8877"/>
                    </a:lnTo>
                    <a:cubicBezTo>
                      <a:pt x="22167" y="8860"/>
                      <a:pt x="22174" y="8853"/>
                      <a:pt x="22183" y="8853"/>
                    </a:cubicBezTo>
                    <a:close/>
                    <a:moveTo>
                      <a:pt x="35524" y="6992"/>
                    </a:moveTo>
                    <a:lnTo>
                      <a:pt x="37581" y="7928"/>
                    </a:lnTo>
                    <a:cubicBezTo>
                      <a:pt x="37507" y="8014"/>
                      <a:pt x="37470" y="8125"/>
                      <a:pt x="37458" y="8236"/>
                    </a:cubicBezTo>
                    <a:lnTo>
                      <a:pt x="35228" y="8926"/>
                    </a:lnTo>
                    <a:cubicBezTo>
                      <a:pt x="35154" y="8778"/>
                      <a:pt x="35031" y="8667"/>
                      <a:pt x="34870" y="8643"/>
                    </a:cubicBezTo>
                    <a:lnTo>
                      <a:pt x="35031" y="7238"/>
                    </a:lnTo>
                    <a:lnTo>
                      <a:pt x="35092" y="7238"/>
                    </a:lnTo>
                    <a:cubicBezTo>
                      <a:pt x="35265" y="7238"/>
                      <a:pt x="35437" y="7140"/>
                      <a:pt x="35524" y="6992"/>
                    </a:cubicBezTo>
                    <a:close/>
                    <a:moveTo>
                      <a:pt x="27046" y="6955"/>
                    </a:moveTo>
                    <a:lnTo>
                      <a:pt x="27009" y="8692"/>
                    </a:lnTo>
                    <a:cubicBezTo>
                      <a:pt x="26886" y="8704"/>
                      <a:pt x="26788" y="8815"/>
                      <a:pt x="26800" y="8951"/>
                    </a:cubicBezTo>
                    <a:lnTo>
                      <a:pt x="25642" y="8865"/>
                    </a:lnTo>
                    <a:cubicBezTo>
                      <a:pt x="25629" y="8655"/>
                      <a:pt x="25519" y="8483"/>
                      <a:pt x="25334" y="8409"/>
                    </a:cubicBezTo>
                    <a:lnTo>
                      <a:pt x="25876" y="7361"/>
                    </a:lnTo>
                    <a:cubicBezTo>
                      <a:pt x="25897" y="7366"/>
                      <a:pt x="25917" y="7368"/>
                      <a:pt x="25938" y="7368"/>
                    </a:cubicBezTo>
                    <a:cubicBezTo>
                      <a:pt x="26075" y="7368"/>
                      <a:pt x="26196" y="7265"/>
                      <a:pt x="26196" y="7115"/>
                    </a:cubicBezTo>
                    <a:lnTo>
                      <a:pt x="26196" y="7103"/>
                    </a:lnTo>
                    <a:lnTo>
                      <a:pt x="27046" y="6955"/>
                    </a:lnTo>
                    <a:close/>
                    <a:moveTo>
                      <a:pt x="27059" y="8902"/>
                    </a:moveTo>
                    <a:cubicBezTo>
                      <a:pt x="27116" y="8902"/>
                      <a:pt x="27056" y="8974"/>
                      <a:pt x="27025" y="8974"/>
                    </a:cubicBezTo>
                    <a:cubicBezTo>
                      <a:pt x="27016" y="8974"/>
                      <a:pt x="27009" y="8968"/>
                      <a:pt x="27009" y="8951"/>
                    </a:cubicBezTo>
                    <a:cubicBezTo>
                      <a:pt x="27009" y="8926"/>
                      <a:pt x="27022" y="8902"/>
                      <a:pt x="27046" y="8902"/>
                    </a:cubicBezTo>
                    <a:close/>
                    <a:moveTo>
                      <a:pt x="8293" y="7004"/>
                    </a:moveTo>
                    <a:lnTo>
                      <a:pt x="8515" y="7903"/>
                    </a:lnTo>
                    <a:cubicBezTo>
                      <a:pt x="8244" y="8002"/>
                      <a:pt x="8108" y="8298"/>
                      <a:pt x="8219" y="8569"/>
                    </a:cubicBezTo>
                    <a:lnTo>
                      <a:pt x="7492" y="8975"/>
                    </a:lnTo>
                    <a:cubicBezTo>
                      <a:pt x="7455" y="8902"/>
                      <a:pt x="7394" y="8852"/>
                      <a:pt x="7320" y="8815"/>
                    </a:cubicBezTo>
                    <a:lnTo>
                      <a:pt x="8047" y="7041"/>
                    </a:lnTo>
                    <a:lnTo>
                      <a:pt x="8121" y="7041"/>
                    </a:lnTo>
                    <a:cubicBezTo>
                      <a:pt x="8182" y="7041"/>
                      <a:pt x="8244" y="7029"/>
                      <a:pt x="8293" y="7004"/>
                    </a:cubicBezTo>
                    <a:close/>
                    <a:moveTo>
                      <a:pt x="32110" y="6659"/>
                    </a:moveTo>
                    <a:lnTo>
                      <a:pt x="33072" y="8988"/>
                    </a:lnTo>
                    <a:lnTo>
                      <a:pt x="32024" y="8975"/>
                    </a:lnTo>
                    <a:cubicBezTo>
                      <a:pt x="32012" y="8778"/>
                      <a:pt x="31876" y="8606"/>
                      <a:pt x="31679" y="8544"/>
                    </a:cubicBezTo>
                    <a:lnTo>
                      <a:pt x="32110" y="6659"/>
                    </a:lnTo>
                    <a:close/>
                    <a:moveTo>
                      <a:pt x="32246" y="6585"/>
                    </a:moveTo>
                    <a:lnTo>
                      <a:pt x="34587" y="6844"/>
                    </a:lnTo>
                    <a:cubicBezTo>
                      <a:pt x="34624" y="7016"/>
                      <a:pt x="34747" y="7164"/>
                      <a:pt x="34932" y="7213"/>
                    </a:cubicBezTo>
                    <a:lnTo>
                      <a:pt x="34760" y="8630"/>
                    </a:lnTo>
                    <a:cubicBezTo>
                      <a:pt x="34525" y="8630"/>
                      <a:pt x="34328" y="8791"/>
                      <a:pt x="34279" y="9012"/>
                    </a:cubicBezTo>
                    <a:lnTo>
                      <a:pt x="33170" y="9000"/>
                    </a:lnTo>
                    <a:lnTo>
                      <a:pt x="32209" y="6622"/>
                    </a:lnTo>
                    <a:cubicBezTo>
                      <a:pt x="32221" y="6610"/>
                      <a:pt x="32234" y="6597"/>
                      <a:pt x="32246" y="6585"/>
                    </a:cubicBezTo>
                    <a:close/>
                    <a:moveTo>
                      <a:pt x="6260" y="7977"/>
                    </a:moveTo>
                    <a:cubicBezTo>
                      <a:pt x="6334" y="8076"/>
                      <a:pt x="6445" y="8138"/>
                      <a:pt x="6568" y="8138"/>
                    </a:cubicBezTo>
                    <a:cubicBezTo>
                      <a:pt x="6593" y="8138"/>
                      <a:pt x="6618" y="8138"/>
                      <a:pt x="6655" y="8125"/>
                    </a:cubicBezTo>
                    <a:lnTo>
                      <a:pt x="6876" y="8803"/>
                    </a:lnTo>
                    <a:cubicBezTo>
                      <a:pt x="6733" y="8863"/>
                      <a:pt x="6624" y="8993"/>
                      <a:pt x="6584" y="9147"/>
                    </a:cubicBezTo>
                    <a:lnTo>
                      <a:pt x="6584" y="9147"/>
                    </a:lnTo>
                    <a:lnTo>
                      <a:pt x="5028" y="8963"/>
                    </a:lnTo>
                    <a:cubicBezTo>
                      <a:pt x="5028" y="8951"/>
                      <a:pt x="5028" y="8951"/>
                      <a:pt x="5028" y="8938"/>
                    </a:cubicBezTo>
                    <a:cubicBezTo>
                      <a:pt x="5028" y="8889"/>
                      <a:pt x="5016" y="8840"/>
                      <a:pt x="5003" y="8791"/>
                    </a:cubicBezTo>
                    <a:lnTo>
                      <a:pt x="6260" y="7977"/>
                    </a:lnTo>
                    <a:close/>
                    <a:moveTo>
                      <a:pt x="4612" y="8745"/>
                    </a:moveTo>
                    <a:cubicBezTo>
                      <a:pt x="4717" y="8745"/>
                      <a:pt x="4819" y="8825"/>
                      <a:pt x="4819" y="8951"/>
                    </a:cubicBezTo>
                    <a:cubicBezTo>
                      <a:pt x="4819" y="9062"/>
                      <a:pt x="4732" y="9148"/>
                      <a:pt x="4622" y="9148"/>
                    </a:cubicBezTo>
                    <a:cubicBezTo>
                      <a:pt x="4437" y="9148"/>
                      <a:pt x="4350" y="8938"/>
                      <a:pt x="4474" y="8803"/>
                    </a:cubicBezTo>
                    <a:cubicBezTo>
                      <a:pt x="4513" y="8763"/>
                      <a:pt x="4563" y="8745"/>
                      <a:pt x="4612" y="8745"/>
                    </a:cubicBezTo>
                    <a:close/>
                    <a:moveTo>
                      <a:pt x="25139" y="8562"/>
                    </a:moveTo>
                    <a:cubicBezTo>
                      <a:pt x="25216" y="8562"/>
                      <a:pt x="25294" y="8591"/>
                      <a:pt x="25358" y="8655"/>
                    </a:cubicBezTo>
                    <a:cubicBezTo>
                      <a:pt x="25552" y="8837"/>
                      <a:pt x="25413" y="9173"/>
                      <a:pt x="25151" y="9173"/>
                    </a:cubicBezTo>
                    <a:cubicBezTo>
                      <a:pt x="25146" y="9173"/>
                      <a:pt x="25141" y="9173"/>
                      <a:pt x="25137" y="9173"/>
                    </a:cubicBezTo>
                    <a:cubicBezTo>
                      <a:pt x="24964" y="9173"/>
                      <a:pt x="24829" y="9037"/>
                      <a:pt x="24829" y="8877"/>
                    </a:cubicBezTo>
                    <a:lnTo>
                      <a:pt x="24841" y="8877"/>
                    </a:lnTo>
                    <a:cubicBezTo>
                      <a:pt x="24833" y="8686"/>
                      <a:pt x="24981" y="8562"/>
                      <a:pt x="25139" y="8562"/>
                    </a:cubicBezTo>
                    <a:close/>
                    <a:moveTo>
                      <a:pt x="22586" y="6881"/>
                    </a:moveTo>
                    <a:lnTo>
                      <a:pt x="24681" y="8655"/>
                    </a:lnTo>
                    <a:cubicBezTo>
                      <a:pt x="24644" y="8729"/>
                      <a:pt x="24631" y="8803"/>
                      <a:pt x="24631" y="8877"/>
                    </a:cubicBezTo>
                    <a:cubicBezTo>
                      <a:pt x="24619" y="8902"/>
                      <a:pt x="24619" y="8914"/>
                      <a:pt x="24631" y="8938"/>
                    </a:cubicBezTo>
                    <a:lnTo>
                      <a:pt x="23522" y="9197"/>
                    </a:lnTo>
                    <a:cubicBezTo>
                      <a:pt x="23449" y="8970"/>
                      <a:pt x="23249" y="8852"/>
                      <a:pt x="23047" y="8852"/>
                    </a:cubicBezTo>
                    <a:cubicBezTo>
                      <a:pt x="22877" y="8852"/>
                      <a:pt x="22707" y="8936"/>
                      <a:pt x="22611" y="9111"/>
                    </a:cubicBezTo>
                    <a:lnTo>
                      <a:pt x="22426" y="8988"/>
                    </a:lnTo>
                    <a:cubicBezTo>
                      <a:pt x="22451" y="8951"/>
                      <a:pt x="22451" y="8914"/>
                      <a:pt x="22451" y="8877"/>
                    </a:cubicBezTo>
                    <a:cubicBezTo>
                      <a:pt x="22457" y="8711"/>
                      <a:pt x="22330" y="8624"/>
                      <a:pt x="22204" y="8624"/>
                    </a:cubicBezTo>
                    <a:cubicBezTo>
                      <a:pt x="22087" y="8624"/>
                      <a:pt x="21970" y="8698"/>
                      <a:pt x="21958" y="8852"/>
                    </a:cubicBezTo>
                    <a:lnTo>
                      <a:pt x="21243" y="8902"/>
                    </a:lnTo>
                    <a:cubicBezTo>
                      <a:pt x="21218" y="8803"/>
                      <a:pt x="21169" y="8717"/>
                      <a:pt x="21095" y="8643"/>
                    </a:cubicBezTo>
                    <a:lnTo>
                      <a:pt x="22019" y="7041"/>
                    </a:lnTo>
                    <a:cubicBezTo>
                      <a:pt x="22074" y="7062"/>
                      <a:pt x="22133" y="7072"/>
                      <a:pt x="22191" y="7072"/>
                    </a:cubicBezTo>
                    <a:cubicBezTo>
                      <a:pt x="22340" y="7072"/>
                      <a:pt x="22488" y="7005"/>
                      <a:pt x="22586" y="6881"/>
                    </a:cubicBezTo>
                    <a:close/>
                    <a:moveTo>
                      <a:pt x="20766" y="8722"/>
                    </a:moveTo>
                    <a:cubicBezTo>
                      <a:pt x="20842" y="8722"/>
                      <a:pt x="20920" y="8751"/>
                      <a:pt x="20984" y="8815"/>
                    </a:cubicBezTo>
                    <a:cubicBezTo>
                      <a:pt x="21169" y="9000"/>
                      <a:pt x="21034" y="9320"/>
                      <a:pt x="20763" y="9320"/>
                    </a:cubicBezTo>
                    <a:cubicBezTo>
                      <a:pt x="20602" y="9320"/>
                      <a:pt x="20467" y="9197"/>
                      <a:pt x="20467" y="9037"/>
                    </a:cubicBezTo>
                    <a:lnTo>
                      <a:pt x="20467" y="9025"/>
                    </a:lnTo>
                    <a:cubicBezTo>
                      <a:pt x="20467" y="8843"/>
                      <a:pt x="20611" y="8722"/>
                      <a:pt x="20766" y="8722"/>
                    </a:cubicBezTo>
                    <a:close/>
                    <a:moveTo>
                      <a:pt x="31528" y="8713"/>
                    </a:moveTo>
                    <a:cubicBezTo>
                      <a:pt x="31603" y="8713"/>
                      <a:pt x="31679" y="8741"/>
                      <a:pt x="31741" y="8803"/>
                    </a:cubicBezTo>
                    <a:cubicBezTo>
                      <a:pt x="31938" y="9000"/>
                      <a:pt x="31802" y="9333"/>
                      <a:pt x="31519" y="9333"/>
                    </a:cubicBezTo>
                    <a:cubicBezTo>
                      <a:pt x="31359" y="9320"/>
                      <a:pt x="31223" y="9197"/>
                      <a:pt x="31223" y="9037"/>
                    </a:cubicBezTo>
                    <a:cubicBezTo>
                      <a:pt x="31215" y="8843"/>
                      <a:pt x="31368" y="8713"/>
                      <a:pt x="31528" y="8713"/>
                    </a:cubicBezTo>
                    <a:close/>
                    <a:moveTo>
                      <a:pt x="34765" y="8841"/>
                    </a:moveTo>
                    <a:cubicBezTo>
                      <a:pt x="34837" y="8841"/>
                      <a:pt x="34910" y="8867"/>
                      <a:pt x="34969" y="8926"/>
                    </a:cubicBezTo>
                    <a:cubicBezTo>
                      <a:pt x="35166" y="9111"/>
                      <a:pt x="35031" y="9431"/>
                      <a:pt x="34760" y="9444"/>
                    </a:cubicBezTo>
                    <a:cubicBezTo>
                      <a:pt x="34599" y="9431"/>
                      <a:pt x="34464" y="9296"/>
                      <a:pt x="34464" y="9136"/>
                    </a:cubicBezTo>
                    <a:cubicBezTo>
                      <a:pt x="34464" y="8960"/>
                      <a:pt x="34612" y="8841"/>
                      <a:pt x="34765" y="8841"/>
                    </a:cubicBezTo>
                    <a:close/>
                    <a:moveTo>
                      <a:pt x="7086" y="8956"/>
                    </a:moveTo>
                    <a:cubicBezTo>
                      <a:pt x="7237" y="8956"/>
                      <a:pt x="7381" y="9077"/>
                      <a:pt x="7381" y="9259"/>
                    </a:cubicBezTo>
                    <a:cubicBezTo>
                      <a:pt x="7381" y="9431"/>
                      <a:pt x="7246" y="9567"/>
                      <a:pt x="7073" y="9567"/>
                    </a:cubicBezTo>
                    <a:lnTo>
                      <a:pt x="7086" y="9555"/>
                    </a:lnTo>
                    <a:cubicBezTo>
                      <a:pt x="6815" y="9555"/>
                      <a:pt x="6679" y="9234"/>
                      <a:pt x="6876" y="9049"/>
                    </a:cubicBezTo>
                    <a:cubicBezTo>
                      <a:pt x="6937" y="8985"/>
                      <a:pt x="7012" y="8956"/>
                      <a:pt x="7086" y="8956"/>
                    </a:cubicBezTo>
                    <a:close/>
                    <a:moveTo>
                      <a:pt x="23065" y="9051"/>
                    </a:moveTo>
                    <a:cubicBezTo>
                      <a:pt x="23138" y="9051"/>
                      <a:pt x="23213" y="9077"/>
                      <a:pt x="23276" y="9136"/>
                    </a:cubicBezTo>
                    <a:cubicBezTo>
                      <a:pt x="23461" y="9333"/>
                      <a:pt x="23325" y="9653"/>
                      <a:pt x="23054" y="9653"/>
                    </a:cubicBezTo>
                    <a:cubicBezTo>
                      <a:pt x="22894" y="9653"/>
                      <a:pt x="22759" y="9518"/>
                      <a:pt x="22759" y="9357"/>
                    </a:cubicBezTo>
                    <a:cubicBezTo>
                      <a:pt x="22759" y="9172"/>
                      <a:pt x="22908" y="9051"/>
                      <a:pt x="23065" y="9051"/>
                    </a:cubicBezTo>
                    <a:close/>
                    <a:moveTo>
                      <a:pt x="29375" y="6967"/>
                    </a:moveTo>
                    <a:lnTo>
                      <a:pt x="31137" y="8704"/>
                    </a:lnTo>
                    <a:cubicBezTo>
                      <a:pt x="31063" y="8803"/>
                      <a:pt x="31014" y="8914"/>
                      <a:pt x="31014" y="9025"/>
                    </a:cubicBezTo>
                    <a:cubicBezTo>
                      <a:pt x="31014" y="9099"/>
                      <a:pt x="31039" y="9173"/>
                      <a:pt x="31063" y="9234"/>
                    </a:cubicBezTo>
                    <a:lnTo>
                      <a:pt x="30324" y="9690"/>
                    </a:lnTo>
                    <a:cubicBezTo>
                      <a:pt x="30238" y="9542"/>
                      <a:pt x="30065" y="9444"/>
                      <a:pt x="29893" y="9444"/>
                    </a:cubicBezTo>
                    <a:lnTo>
                      <a:pt x="29806" y="9444"/>
                    </a:lnTo>
                    <a:lnTo>
                      <a:pt x="29240" y="7029"/>
                    </a:lnTo>
                    <a:cubicBezTo>
                      <a:pt x="29289" y="7016"/>
                      <a:pt x="29338" y="6992"/>
                      <a:pt x="29375" y="6967"/>
                    </a:cubicBezTo>
                    <a:close/>
                    <a:moveTo>
                      <a:pt x="28808" y="6967"/>
                    </a:moveTo>
                    <a:cubicBezTo>
                      <a:pt x="28895" y="7029"/>
                      <a:pt x="28993" y="7053"/>
                      <a:pt x="29092" y="7053"/>
                    </a:cubicBezTo>
                    <a:lnTo>
                      <a:pt x="29141" y="7053"/>
                    </a:lnTo>
                    <a:lnTo>
                      <a:pt x="29708" y="9493"/>
                    </a:lnTo>
                    <a:cubicBezTo>
                      <a:pt x="29585" y="9542"/>
                      <a:pt x="29474" y="9641"/>
                      <a:pt x="29424" y="9764"/>
                    </a:cubicBezTo>
                    <a:lnTo>
                      <a:pt x="27293" y="8926"/>
                    </a:lnTo>
                    <a:cubicBezTo>
                      <a:pt x="27293" y="8877"/>
                      <a:pt x="27268" y="8815"/>
                      <a:pt x="27219" y="8778"/>
                    </a:cubicBezTo>
                    <a:lnTo>
                      <a:pt x="28808" y="6967"/>
                    </a:lnTo>
                    <a:close/>
                    <a:moveTo>
                      <a:pt x="11115" y="6881"/>
                    </a:moveTo>
                    <a:lnTo>
                      <a:pt x="11448" y="7719"/>
                    </a:lnTo>
                    <a:cubicBezTo>
                      <a:pt x="11176" y="7867"/>
                      <a:pt x="11226" y="8273"/>
                      <a:pt x="11521" y="8347"/>
                    </a:cubicBezTo>
                    <a:lnTo>
                      <a:pt x="11386" y="9271"/>
                    </a:lnTo>
                    <a:cubicBezTo>
                      <a:pt x="11359" y="9267"/>
                      <a:pt x="11333" y="9265"/>
                      <a:pt x="11307" y="9265"/>
                    </a:cubicBezTo>
                    <a:cubicBezTo>
                      <a:pt x="11044" y="9265"/>
                      <a:pt x="10819" y="9485"/>
                      <a:pt x="10819" y="9776"/>
                    </a:cubicBezTo>
                    <a:lnTo>
                      <a:pt x="10819" y="9789"/>
                    </a:lnTo>
                    <a:lnTo>
                      <a:pt x="9870" y="9863"/>
                    </a:lnTo>
                    <a:cubicBezTo>
                      <a:pt x="9858" y="9789"/>
                      <a:pt x="9809" y="9727"/>
                      <a:pt x="9735" y="9690"/>
                    </a:cubicBezTo>
                    <a:lnTo>
                      <a:pt x="10807" y="6893"/>
                    </a:lnTo>
                    <a:cubicBezTo>
                      <a:pt x="10851" y="6904"/>
                      <a:pt x="10898" y="6910"/>
                      <a:pt x="10945" y="6910"/>
                    </a:cubicBezTo>
                    <a:cubicBezTo>
                      <a:pt x="11003" y="6910"/>
                      <a:pt x="11061" y="6901"/>
                      <a:pt x="11115" y="6881"/>
                    </a:cubicBezTo>
                    <a:close/>
                    <a:moveTo>
                      <a:pt x="9599" y="9850"/>
                    </a:moveTo>
                    <a:cubicBezTo>
                      <a:pt x="9649" y="9850"/>
                      <a:pt x="9686" y="9887"/>
                      <a:pt x="9686" y="9937"/>
                    </a:cubicBezTo>
                    <a:cubicBezTo>
                      <a:pt x="9686" y="9986"/>
                      <a:pt x="9636" y="10023"/>
                      <a:pt x="9587" y="10023"/>
                    </a:cubicBezTo>
                    <a:lnTo>
                      <a:pt x="9599" y="10010"/>
                    </a:lnTo>
                    <a:cubicBezTo>
                      <a:pt x="9550" y="10010"/>
                      <a:pt x="9513" y="9973"/>
                      <a:pt x="9513" y="9937"/>
                    </a:cubicBezTo>
                    <a:cubicBezTo>
                      <a:pt x="9513" y="9887"/>
                      <a:pt x="9550" y="9850"/>
                      <a:pt x="9599" y="9850"/>
                    </a:cubicBezTo>
                    <a:close/>
                    <a:moveTo>
                      <a:pt x="11309" y="9468"/>
                    </a:moveTo>
                    <a:cubicBezTo>
                      <a:pt x="11314" y="9468"/>
                      <a:pt x="11319" y="9468"/>
                      <a:pt x="11324" y="9468"/>
                    </a:cubicBezTo>
                    <a:cubicBezTo>
                      <a:pt x="11497" y="9468"/>
                      <a:pt x="11620" y="9604"/>
                      <a:pt x="11608" y="9776"/>
                    </a:cubicBezTo>
                    <a:lnTo>
                      <a:pt x="11620" y="9776"/>
                    </a:lnTo>
                    <a:cubicBezTo>
                      <a:pt x="11620" y="9950"/>
                      <a:pt x="11471" y="10062"/>
                      <a:pt x="11317" y="10062"/>
                    </a:cubicBezTo>
                    <a:cubicBezTo>
                      <a:pt x="11241" y="10062"/>
                      <a:pt x="11164" y="10035"/>
                      <a:pt x="11103" y="9973"/>
                    </a:cubicBezTo>
                    <a:cubicBezTo>
                      <a:pt x="10921" y="9780"/>
                      <a:pt x="11048" y="9468"/>
                      <a:pt x="11309" y="9468"/>
                    </a:cubicBezTo>
                    <a:close/>
                    <a:moveTo>
                      <a:pt x="37458" y="8347"/>
                    </a:moveTo>
                    <a:cubicBezTo>
                      <a:pt x="37503" y="8625"/>
                      <a:pt x="37727" y="8767"/>
                      <a:pt x="37952" y="8767"/>
                    </a:cubicBezTo>
                    <a:cubicBezTo>
                      <a:pt x="38156" y="8767"/>
                      <a:pt x="38361" y="8649"/>
                      <a:pt x="38431" y="8409"/>
                    </a:cubicBezTo>
                    <a:lnTo>
                      <a:pt x="38431" y="8396"/>
                    </a:lnTo>
                    <a:lnTo>
                      <a:pt x="39454" y="8581"/>
                    </a:lnTo>
                    <a:cubicBezTo>
                      <a:pt x="39454" y="8618"/>
                      <a:pt x="39454" y="8655"/>
                      <a:pt x="39479" y="8692"/>
                    </a:cubicBezTo>
                    <a:lnTo>
                      <a:pt x="37680" y="10047"/>
                    </a:lnTo>
                    <a:cubicBezTo>
                      <a:pt x="37593" y="9949"/>
                      <a:pt x="37458" y="9887"/>
                      <a:pt x="37322" y="9887"/>
                    </a:cubicBezTo>
                    <a:cubicBezTo>
                      <a:pt x="37138" y="9887"/>
                      <a:pt x="36977" y="9986"/>
                      <a:pt x="36891" y="10134"/>
                    </a:cubicBezTo>
                    <a:lnTo>
                      <a:pt x="35228" y="9308"/>
                    </a:lnTo>
                    <a:cubicBezTo>
                      <a:pt x="35252" y="9259"/>
                      <a:pt x="35265" y="9197"/>
                      <a:pt x="35265" y="9136"/>
                    </a:cubicBezTo>
                    <a:cubicBezTo>
                      <a:pt x="35265" y="9099"/>
                      <a:pt x="35252" y="9062"/>
                      <a:pt x="35252" y="9025"/>
                    </a:cubicBezTo>
                    <a:lnTo>
                      <a:pt x="37458" y="8347"/>
                    </a:lnTo>
                    <a:close/>
                    <a:moveTo>
                      <a:pt x="29873" y="9652"/>
                    </a:moveTo>
                    <a:cubicBezTo>
                      <a:pt x="29879" y="9652"/>
                      <a:pt x="29886" y="9653"/>
                      <a:pt x="29893" y="9653"/>
                    </a:cubicBezTo>
                    <a:lnTo>
                      <a:pt x="29880" y="9653"/>
                    </a:lnTo>
                    <a:cubicBezTo>
                      <a:pt x="30151" y="9653"/>
                      <a:pt x="30299" y="9973"/>
                      <a:pt x="30102" y="10171"/>
                    </a:cubicBezTo>
                    <a:cubicBezTo>
                      <a:pt x="30043" y="10230"/>
                      <a:pt x="29969" y="10256"/>
                      <a:pt x="29895" y="10256"/>
                    </a:cubicBezTo>
                    <a:cubicBezTo>
                      <a:pt x="29740" y="10256"/>
                      <a:pt x="29589" y="10137"/>
                      <a:pt x="29597" y="9961"/>
                    </a:cubicBezTo>
                    <a:cubicBezTo>
                      <a:pt x="29585" y="9795"/>
                      <a:pt x="29710" y="9652"/>
                      <a:pt x="29873" y="9652"/>
                    </a:cubicBezTo>
                    <a:close/>
                    <a:moveTo>
                      <a:pt x="37301" y="10068"/>
                    </a:moveTo>
                    <a:cubicBezTo>
                      <a:pt x="37463" y="10068"/>
                      <a:pt x="37618" y="10199"/>
                      <a:pt x="37618" y="10392"/>
                    </a:cubicBezTo>
                    <a:cubicBezTo>
                      <a:pt x="37618" y="10553"/>
                      <a:pt x="37495" y="10688"/>
                      <a:pt x="37322" y="10688"/>
                    </a:cubicBezTo>
                    <a:cubicBezTo>
                      <a:pt x="37317" y="10688"/>
                      <a:pt x="37313" y="10688"/>
                      <a:pt x="37308" y="10688"/>
                    </a:cubicBezTo>
                    <a:cubicBezTo>
                      <a:pt x="37034" y="10688"/>
                      <a:pt x="36895" y="10352"/>
                      <a:pt x="37088" y="10158"/>
                    </a:cubicBezTo>
                    <a:cubicBezTo>
                      <a:pt x="37151" y="10096"/>
                      <a:pt x="37226" y="10068"/>
                      <a:pt x="37301" y="10068"/>
                    </a:cubicBezTo>
                    <a:close/>
                    <a:moveTo>
                      <a:pt x="17263" y="8692"/>
                    </a:moveTo>
                    <a:lnTo>
                      <a:pt x="20270" y="8988"/>
                    </a:lnTo>
                    <a:lnTo>
                      <a:pt x="20270" y="9025"/>
                    </a:lnTo>
                    <a:cubicBezTo>
                      <a:pt x="20270" y="9148"/>
                      <a:pt x="20307" y="9259"/>
                      <a:pt x="20381" y="9345"/>
                    </a:cubicBezTo>
                    <a:lnTo>
                      <a:pt x="19259" y="10713"/>
                    </a:lnTo>
                    <a:cubicBezTo>
                      <a:pt x="19173" y="10651"/>
                      <a:pt x="19087" y="10627"/>
                      <a:pt x="18988" y="10627"/>
                    </a:cubicBezTo>
                    <a:cubicBezTo>
                      <a:pt x="18877" y="10627"/>
                      <a:pt x="18779" y="10663"/>
                      <a:pt x="18693" y="10725"/>
                    </a:cubicBezTo>
                    <a:lnTo>
                      <a:pt x="17140" y="8938"/>
                    </a:lnTo>
                    <a:cubicBezTo>
                      <a:pt x="17202" y="8865"/>
                      <a:pt x="17251" y="8791"/>
                      <a:pt x="17263" y="8692"/>
                    </a:cubicBezTo>
                    <a:close/>
                    <a:moveTo>
                      <a:pt x="32468" y="10691"/>
                    </a:moveTo>
                    <a:cubicBezTo>
                      <a:pt x="32492" y="10691"/>
                      <a:pt x="32517" y="10707"/>
                      <a:pt x="32517" y="10737"/>
                    </a:cubicBezTo>
                    <a:cubicBezTo>
                      <a:pt x="32517" y="10768"/>
                      <a:pt x="32492" y="10784"/>
                      <a:pt x="32468" y="10784"/>
                    </a:cubicBezTo>
                    <a:cubicBezTo>
                      <a:pt x="32443" y="10784"/>
                      <a:pt x="32419" y="10768"/>
                      <a:pt x="32419" y="10737"/>
                    </a:cubicBezTo>
                    <a:cubicBezTo>
                      <a:pt x="32419" y="10707"/>
                      <a:pt x="32443" y="10691"/>
                      <a:pt x="32468" y="10691"/>
                    </a:cubicBezTo>
                    <a:close/>
                    <a:moveTo>
                      <a:pt x="4412" y="9308"/>
                    </a:moveTo>
                    <a:cubicBezTo>
                      <a:pt x="4449" y="9320"/>
                      <a:pt x="4474" y="9333"/>
                      <a:pt x="4498" y="9333"/>
                    </a:cubicBezTo>
                    <a:lnTo>
                      <a:pt x="4301" y="10306"/>
                    </a:lnTo>
                    <a:lnTo>
                      <a:pt x="4277" y="10306"/>
                    </a:lnTo>
                    <a:cubicBezTo>
                      <a:pt x="4055" y="10306"/>
                      <a:pt x="3870" y="10491"/>
                      <a:pt x="3870" y="10713"/>
                    </a:cubicBezTo>
                    <a:lnTo>
                      <a:pt x="3870" y="10725"/>
                    </a:lnTo>
                    <a:lnTo>
                      <a:pt x="3513" y="10787"/>
                    </a:lnTo>
                    <a:cubicBezTo>
                      <a:pt x="3488" y="10700"/>
                      <a:pt x="3451" y="10614"/>
                      <a:pt x="3377" y="10553"/>
                    </a:cubicBezTo>
                    <a:lnTo>
                      <a:pt x="4412" y="9308"/>
                    </a:lnTo>
                    <a:close/>
                    <a:moveTo>
                      <a:pt x="33219" y="9099"/>
                    </a:moveTo>
                    <a:lnTo>
                      <a:pt x="34254" y="9111"/>
                    </a:lnTo>
                    <a:lnTo>
                      <a:pt x="34254" y="9136"/>
                    </a:lnTo>
                    <a:cubicBezTo>
                      <a:pt x="34254" y="9320"/>
                      <a:pt x="34365" y="9493"/>
                      <a:pt x="34525" y="9579"/>
                    </a:cubicBezTo>
                    <a:lnTo>
                      <a:pt x="33983" y="10848"/>
                    </a:lnTo>
                    <a:cubicBezTo>
                      <a:pt x="33971" y="10836"/>
                      <a:pt x="33959" y="10836"/>
                      <a:pt x="33934" y="10836"/>
                    </a:cubicBezTo>
                    <a:lnTo>
                      <a:pt x="33219" y="9099"/>
                    </a:lnTo>
                    <a:close/>
                    <a:moveTo>
                      <a:pt x="27281" y="9037"/>
                    </a:moveTo>
                    <a:lnTo>
                      <a:pt x="29400" y="9863"/>
                    </a:lnTo>
                    <a:cubicBezTo>
                      <a:pt x="29387" y="9900"/>
                      <a:pt x="29387" y="9924"/>
                      <a:pt x="29387" y="9949"/>
                    </a:cubicBezTo>
                    <a:cubicBezTo>
                      <a:pt x="29387" y="10035"/>
                      <a:pt x="29412" y="10121"/>
                      <a:pt x="29449" y="10195"/>
                    </a:cubicBezTo>
                    <a:lnTo>
                      <a:pt x="28131" y="10885"/>
                    </a:lnTo>
                    <a:cubicBezTo>
                      <a:pt x="28044" y="10700"/>
                      <a:pt x="27872" y="10590"/>
                      <a:pt x="27675" y="10590"/>
                    </a:cubicBezTo>
                    <a:cubicBezTo>
                      <a:pt x="27626" y="10590"/>
                      <a:pt x="27589" y="10602"/>
                      <a:pt x="27552" y="10614"/>
                    </a:cubicBezTo>
                    <a:lnTo>
                      <a:pt x="27145" y="9185"/>
                    </a:lnTo>
                    <a:cubicBezTo>
                      <a:pt x="27207" y="9160"/>
                      <a:pt x="27268" y="9099"/>
                      <a:pt x="27281" y="9037"/>
                    </a:cubicBezTo>
                    <a:close/>
                    <a:moveTo>
                      <a:pt x="21970" y="8951"/>
                    </a:moveTo>
                    <a:cubicBezTo>
                      <a:pt x="22002" y="9061"/>
                      <a:pt x="22104" y="9126"/>
                      <a:pt x="22209" y="9126"/>
                    </a:cubicBezTo>
                    <a:cubicBezTo>
                      <a:pt x="22268" y="9126"/>
                      <a:pt x="22328" y="9106"/>
                      <a:pt x="22377" y="9062"/>
                    </a:cubicBezTo>
                    <a:lnTo>
                      <a:pt x="22574" y="9210"/>
                    </a:lnTo>
                    <a:cubicBezTo>
                      <a:pt x="22561" y="9259"/>
                      <a:pt x="22549" y="9308"/>
                      <a:pt x="22549" y="9357"/>
                    </a:cubicBezTo>
                    <a:cubicBezTo>
                      <a:pt x="22549" y="9555"/>
                      <a:pt x="22672" y="9739"/>
                      <a:pt x="22857" y="9813"/>
                    </a:cubicBezTo>
                    <a:lnTo>
                      <a:pt x="22414" y="10885"/>
                    </a:lnTo>
                    <a:cubicBezTo>
                      <a:pt x="22353" y="10863"/>
                      <a:pt x="22289" y="10851"/>
                      <a:pt x="22227" y="10851"/>
                    </a:cubicBezTo>
                    <a:cubicBezTo>
                      <a:pt x="22150" y="10851"/>
                      <a:pt x="22075" y="10869"/>
                      <a:pt x="22007" y="10910"/>
                    </a:cubicBezTo>
                    <a:lnTo>
                      <a:pt x="21071" y="9419"/>
                    </a:lnTo>
                    <a:cubicBezTo>
                      <a:pt x="21194" y="9333"/>
                      <a:pt x="21268" y="9185"/>
                      <a:pt x="21280" y="9037"/>
                    </a:cubicBezTo>
                    <a:lnTo>
                      <a:pt x="21280" y="9012"/>
                    </a:lnTo>
                    <a:lnTo>
                      <a:pt x="21970" y="8951"/>
                    </a:lnTo>
                    <a:close/>
                    <a:moveTo>
                      <a:pt x="4262" y="10515"/>
                    </a:moveTo>
                    <a:cubicBezTo>
                      <a:pt x="4267" y="10515"/>
                      <a:pt x="4272" y="10515"/>
                      <a:pt x="4277" y="10516"/>
                    </a:cubicBezTo>
                    <a:cubicBezTo>
                      <a:pt x="4387" y="10516"/>
                      <a:pt x="4474" y="10602"/>
                      <a:pt x="4474" y="10713"/>
                    </a:cubicBezTo>
                    <a:cubicBezTo>
                      <a:pt x="4474" y="10829"/>
                      <a:pt x="4378" y="10912"/>
                      <a:pt x="4275" y="10912"/>
                    </a:cubicBezTo>
                    <a:cubicBezTo>
                      <a:pt x="4225" y="10912"/>
                      <a:pt x="4173" y="10892"/>
                      <a:pt x="4129" y="10848"/>
                    </a:cubicBezTo>
                    <a:cubicBezTo>
                      <a:pt x="4009" y="10728"/>
                      <a:pt x="4087" y="10515"/>
                      <a:pt x="4262" y="10515"/>
                    </a:cubicBezTo>
                    <a:close/>
                    <a:moveTo>
                      <a:pt x="25629" y="8963"/>
                    </a:moveTo>
                    <a:lnTo>
                      <a:pt x="26825" y="9062"/>
                    </a:lnTo>
                    <a:cubicBezTo>
                      <a:pt x="26837" y="9086"/>
                      <a:pt x="26862" y="9111"/>
                      <a:pt x="26886" y="9136"/>
                    </a:cubicBezTo>
                    <a:lnTo>
                      <a:pt x="25186" y="10947"/>
                    </a:lnTo>
                    <a:cubicBezTo>
                      <a:pt x="25149" y="10922"/>
                      <a:pt x="25112" y="10922"/>
                      <a:pt x="25075" y="10922"/>
                    </a:cubicBezTo>
                    <a:lnTo>
                      <a:pt x="25161" y="9382"/>
                    </a:lnTo>
                    <a:cubicBezTo>
                      <a:pt x="25395" y="9370"/>
                      <a:pt x="25592" y="9197"/>
                      <a:pt x="25629" y="8963"/>
                    </a:cubicBezTo>
                    <a:close/>
                    <a:moveTo>
                      <a:pt x="32024" y="9086"/>
                    </a:moveTo>
                    <a:lnTo>
                      <a:pt x="33109" y="9099"/>
                    </a:lnTo>
                    <a:lnTo>
                      <a:pt x="33835" y="10861"/>
                    </a:lnTo>
                    <a:cubicBezTo>
                      <a:pt x="33774" y="10885"/>
                      <a:pt x="33737" y="10935"/>
                      <a:pt x="33712" y="10996"/>
                    </a:cubicBezTo>
                    <a:lnTo>
                      <a:pt x="32714" y="10799"/>
                    </a:lnTo>
                    <a:cubicBezTo>
                      <a:pt x="32714" y="10774"/>
                      <a:pt x="32714" y="10762"/>
                      <a:pt x="32714" y="10750"/>
                    </a:cubicBezTo>
                    <a:cubicBezTo>
                      <a:pt x="32714" y="10602"/>
                      <a:pt x="32603" y="10491"/>
                      <a:pt x="32468" y="10491"/>
                    </a:cubicBezTo>
                    <a:cubicBezTo>
                      <a:pt x="32431" y="10491"/>
                      <a:pt x="32406" y="10503"/>
                      <a:pt x="32394" y="10503"/>
                    </a:cubicBezTo>
                    <a:lnTo>
                      <a:pt x="31802" y="9444"/>
                    </a:lnTo>
                    <a:cubicBezTo>
                      <a:pt x="31926" y="9357"/>
                      <a:pt x="32000" y="9234"/>
                      <a:pt x="32024" y="9086"/>
                    </a:cubicBezTo>
                    <a:close/>
                    <a:moveTo>
                      <a:pt x="24668" y="9037"/>
                    </a:moveTo>
                    <a:cubicBezTo>
                      <a:pt x="24730" y="9210"/>
                      <a:pt x="24878" y="9345"/>
                      <a:pt x="25063" y="9370"/>
                    </a:cubicBezTo>
                    <a:lnTo>
                      <a:pt x="24964" y="10910"/>
                    </a:lnTo>
                    <a:cubicBezTo>
                      <a:pt x="24866" y="10922"/>
                      <a:pt x="24755" y="10972"/>
                      <a:pt x="24681" y="11045"/>
                    </a:cubicBezTo>
                    <a:lnTo>
                      <a:pt x="23498" y="9604"/>
                    </a:lnTo>
                    <a:cubicBezTo>
                      <a:pt x="23535" y="9530"/>
                      <a:pt x="23559" y="9444"/>
                      <a:pt x="23559" y="9357"/>
                    </a:cubicBezTo>
                    <a:cubicBezTo>
                      <a:pt x="23559" y="9333"/>
                      <a:pt x="23559" y="9308"/>
                      <a:pt x="23559" y="9296"/>
                    </a:cubicBezTo>
                    <a:lnTo>
                      <a:pt x="24668" y="9037"/>
                    </a:lnTo>
                    <a:close/>
                    <a:moveTo>
                      <a:pt x="35191" y="9407"/>
                    </a:moveTo>
                    <a:lnTo>
                      <a:pt x="36854" y="10220"/>
                    </a:lnTo>
                    <a:cubicBezTo>
                      <a:pt x="36793" y="10380"/>
                      <a:pt x="36817" y="10565"/>
                      <a:pt x="36928" y="10700"/>
                    </a:cubicBezTo>
                    <a:lnTo>
                      <a:pt x="35770" y="11070"/>
                    </a:lnTo>
                    <a:cubicBezTo>
                      <a:pt x="35671" y="10947"/>
                      <a:pt x="35524" y="10873"/>
                      <a:pt x="35363" y="10873"/>
                    </a:cubicBezTo>
                    <a:lnTo>
                      <a:pt x="35265" y="10873"/>
                    </a:lnTo>
                    <a:lnTo>
                      <a:pt x="34870" y="9628"/>
                    </a:lnTo>
                    <a:cubicBezTo>
                      <a:pt x="35006" y="9604"/>
                      <a:pt x="35117" y="9518"/>
                      <a:pt x="35191" y="9407"/>
                    </a:cubicBezTo>
                    <a:close/>
                    <a:moveTo>
                      <a:pt x="33934" y="11045"/>
                    </a:moveTo>
                    <a:cubicBezTo>
                      <a:pt x="33959" y="11045"/>
                      <a:pt x="33983" y="11058"/>
                      <a:pt x="33983" y="11095"/>
                    </a:cubicBezTo>
                    <a:cubicBezTo>
                      <a:pt x="33983" y="11112"/>
                      <a:pt x="33976" y="11118"/>
                      <a:pt x="33966" y="11118"/>
                    </a:cubicBezTo>
                    <a:cubicBezTo>
                      <a:pt x="33933" y="11118"/>
                      <a:pt x="33868" y="11045"/>
                      <a:pt x="33934" y="11045"/>
                    </a:cubicBezTo>
                    <a:close/>
                    <a:moveTo>
                      <a:pt x="16413" y="8938"/>
                    </a:moveTo>
                    <a:cubicBezTo>
                      <a:pt x="16462" y="8988"/>
                      <a:pt x="16524" y="9037"/>
                      <a:pt x="16598" y="9062"/>
                    </a:cubicBezTo>
                    <a:lnTo>
                      <a:pt x="15649" y="10713"/>
                    </a:lnTo>
                    <a:cubicBezTo>
                      <a:pt x="15612" y="10700"/>
                      <a:pt x="15588" y="10700"/>
                      <a:pt x="15551" y="10700"/>
                    </a:cubicBezTo>
                    <a:cubicBezTo>
                      <a:pt x="15304" y="10700"/>
                      <a:pt x="15095" y="10873"/>
                      <a:pt x="15058" y="11119"/>
                    </a:cubicBezTo>
                    <a:lnTo>
                      <a:pt x="13973" y="11119"/>
                    </a:lnTo>
                    <a:cubicBezTo>
                      <a:pt x="13973" y="11021"/>
                      <a:pt x="13949" y="10935"/>
                      <a:pt x="13900" y="10861"/>
                    </a:cubicBezTo>
                    <a:lnTo>
                      <a:pt x="16413" y="8938"/>
                    </a:lnTo>
                    <a:close/>
                    <a:moveTo>
                      <a:pt x="26972" y="9185"/>
                    </a:moveTo>
                    <a:cubicBezTo>
                      <a:pt x="26997" y="9197"/>
                      <a:pt x="27022" y="9197"/>
                      <a:pt x="27046" y="9197"/>
                    </a:cubicBezTo>
                    <a:lnTo>
                      <a:pt x="27453" y="10639"/>
                    </a:lnTo>
                    <a:cubicBezTo>
                      <a:pt x="27317" y="10700"/>
                      <a:pt x="27219" y="10824"/>
                      <a:pt x="27194" y="10972"/>
                    </a:cubicBezTo>
                    <a:lnTo>
                      <a:pt x="25482" y="11193"/>
                    </a:lnTo>
                    <a:cubicBezTo>
                      <a:pt x="25432" y="11107"/>
                      <a:pt x="25358" y="11033"/>
                      <a:pt x="25284" y="10984"/>
                    </a:cubicBezTo>
                    <a:lnTo>
                      <a:pt x="25284" y="10972"/>
                    </a:lnTo>
                    <a:lnTo>
                      <a:pt x="26972" y="9185"/>
                    </a:lnTo>
                    <a:close/>
                    <a:moveTo>
                      <a:pt x="3022" y="10606"/>
                    </a:moveTo>
                    <a:cubicBezTo>
                      <a:pt x="3173" y="10606"/>
                      <a:pt x="3320" y="10724"/>
                      <a:pt x="3328" y="10898"/>
                    </a:cubicBezTo>
                    <a:cubicBezTo>
                      <a:pt x="3328" y="11070"/>
                      <a:pt x="3192" y="11206"/>
                      <a:pt x="3032" y="11206"/>
                    </a:cubicBezTo>
                    <a:cubicBezTo>
                      <a:pt x="2761" y="11206"/>
                      <a:pt x="2625" y="10885"/>
                      <a:pt x="2810" y="10700"/>
                    </a:cubicBezTo>
                    <a:cubicBezTo>
                      <a:pt x="2871" y="10635"/>
                      <a:pt x="2947" y="10606"/>
                      <a:pt x="3022" y="10606"/>
                    </a:cubicBezTo>
                    <a:close/>
                    <a:moveTo>
                      <a:pt x="17078" y="9000"/>
                    </a:moveTo>
                    <a:lnTo>
                      <a:pt x="18619" y="10787"/>
                    </a:lnTo>
                    <a:cubicBezTo>
                      <a:pt x="18532" y="10873"/>
                      <a:pt x="18483" y="10996"/>
                      <a:pt x="18483" y="11132"/>
                    </a:cubicBezTo>
                    <a:cubicBezTo>
                      <a:pt x="18483" y="11156"/>
                      <a:pt x="18483" y="11181"/>
                      <a:pt x="18495" y="11218"/>
                    </a:cubicBezTo>
                    <a:lnTo>
                      <a:pt x="16043" y="11132"/>
                    </a:lnTo>
                    <a:cubicBezTo>
                      <a:pt x="16006" y="10959"/>
                      <a:pt x="15896" y="10811"/>
                      <a:pt x="15748" y="10750"/>
                    </a:cubicBezTo>
                    <a:lnTo>
                      <a:pt x="16696" y="9099"/>
                    </a:lnTo>
                    <a:lnTo>
                      <a:pt x="16783" y="9099"/>
                    </a:lnTo>
                    <a:cubicBezTo>
                      <a:pt x="16881" y="9099"/>
                      <a:pt x="16992" y="9062"/>
                      <a:pt x="17078" y="9000"/>
                    </a:cubicBezTo>
                    <a:close/>
                    <a:moveTo>
                      <a:pt x="20454" y="9419"/>
                    </a:moveTo>
                    <a:cubicBezTo>
                      <a:pt x="20516" y="9468"/>
                      <a:pt x="20590" y="9505"/>
                      <a:pt x="20676" y="9518"/>
                    </a:cubicBezTo>
                    <a:lnTo>
                      <a:pt x="20787" y="11218"/>
                    </a:lnTo>
                    <a:lnTo>
                      <a:pt x="19481" y="11119"/>
                    </a:lnTo>
                    <a:cubicBezTo>
                      <a:pt x="19481" y="10996"/>
                      <a:pt x="19432" y="10873"/>
                      <a:pt x="19346" y="10774"/>
                    </a:cubicBezTo>
                    <a:lnTo>
                      <a:pt x="20454" y="9419"/>
                    </a:lnTo>
                    <a:close/>
                    <a:moveTo>
                      <a:pt x="34612" y="9616"/>
                    </a:moveTo>
                    <a:cubicBezTo>
                      <a:pt x="34661" y="9628"/>
                      <a:pt x="34710" y="9641"/>
                      <a:pt x="34760" y="9641"/>
                    </a:cubicBezTo>
                    <a:lnTo>
                      <a:pt x="35154" y="10910"/>
                    </a:lnTo>
                    <a:cubicBezTo>
                      <a:pt x="35031" y="10972"/>
                      <a:pt x="34920" y="11082"/>
                      <a:pt x="34883" y="11218"/>
                    </a:cubicBezTo>
                    <a:lnTo>
                      <a:pt x="34883" y="11230"/>
                    </a:lnTo>
                    <a:lnTo>
                      <a:pt x="34180" y="11095"/>
                    </a:lnTo>
                    <a:cubicBezTo>
                      <a:pt x="34180" y="11008"/>
                      <a:pt x="34144" y="10935"/>
                      <a:pt x="34082" y="10885"/>
                    </a:cubicBezTo>
                    <a:lnTo>
                      <a:pt x="34612" y="9616"/>
                    </a:lnTo>
                    <a:close/>
                    <a:moveTo>
                      <a:pt x="20997" y="9468"/>
                    </a:moveTo>
                    <a:lnTo>
                      <a:pt x="21933" y="10947"/>
                    </a:lnTo>
                    <a:cubicBezTo>
                      <a:pt x="21822" y="11033"/>
                      <a:pt x="21761" y="11144"/>
                      <a:pt x="21736" y="11280"/>
                    </a:cubicBezTo>
                    <a:lnTo>
                      <a:pt x="20898" y="11218"/>
                    </a:lnTo>
                    <a:lnTo>
                      <a:pt x="20787" y="9518"/>
                    </a:lnTo>
                    <a:cubicBezTo>
                      <a:pt x="20861" y="9518"/>
                      <a:pt x="20935" y="9505"/>
                      <a:pt x="20997" y="9468"/>
                    </a:cubicBezTo>
                    <a:close/>
                    <a:moveTo>
                      <a:pt x="23436" y="9678"/>
                    </a:moveTo>
                    <a:lnTo>
                      <a:pt x="24607" y="11132"/>
                    </a:lnTo>
                    <a:cubicBezTo>
                      <a:pt x="24570" y="11181"/>
                      <a:pt x="24545" y="11243"/>
                      <a:pt x="24533" y="11304"/>
                    </a:cubicBezTo>
                    <a:lnTo>
                      <a:pt x="22771" y="11304"/>
                    </a:lnTo>
                    <a:cubicBezTo>
                      <a:pt x="22746" y="11144"/>
                      <a:pt x="22648" y="10996"/>
                      <a:pt x="22512" y="10922"/>
                    </a:cubicBezTo>
                    <a:lnTo>
                      <a:pt x="22968" y="9838"/>
                    </a:lnTo>
                    <a:cubicBezTo>
                      <a:pt x="23005" y="9850"/>
                      <a:pt x="23030" y="9850"/>
                      <a:pt x="23067" y="9850"/>
                    </a:cubicBezTo>
                    <a:cubicBezTo>
                      <a:pt x="23202" y="9850"/>
                      <a:pt x="23338" y="9789"/>
                      <a:pt x="23436" y="9678"/>
                    </a:cubicBezTo>
                    <a:close/>
                    <a:moveTo>
                      <a:pt x="27675" y="10787"/>
                    </a:moveTo>
                    <a:cubicBezTo>
                      <a:pt x="27835" y="10787"/>
                      <a:pt x="27971" y="10922"/>
                      <a:pt x="27971" y="11095"/>
                    </a:cubicBezTo>
                    <a:cubicBezTo>
                      <a:pt x="27971" y="11274"/>
                      <a:pt x="27825" y="11389"/>
                      <a:pt x="27673" y="11389"/>
                    </a:cubicBezTo>
                    <a:cubicBezTo>
                      <a:pt x="27595" y="11389"/>
                      <a:pt x="27516" y="11359"/>
                      <a:pt x="27453" y="11292"/>
                    </a:cubicBezTo>
                    <a:cubicBezTo>
                      <a:pt x="27268" y="11107"/>
                      <a:pt x="27404" y="10787"/>
                      <a:pt x="27675" y="10787"/>
                    </a:cubicBezTo>
                    <a:close/>
                    <a:moveTo>
                      <a:pt x="18985" y="10829"/>
                    </a:moveTo>
                    <a:cubicBezTo>
                      <a:pt x="19139" y="10829"/>
                      <a:pt x="19284" y="10950"/>
                      <a:pt x="19284" y="11132"/>
                    </a:cubicBezTo>
                    <a:cubicBezTo>
                      <a:pt x="19284" y="11292"/>
                      <a:pt x="19148" y="11427"/>
                      <a:pt x="18988" y="11427"/>
                    </a:cubicBezTo>
                    <a:cubicBezTo>
                      <a:pt x="18717" y="11427"/>
                      <a:pt x="18582" y="11107"/>
                      <a:pt x="18766" y="10922"/>
                    </a:cubicBezTo>
                    <a:cubicBezTo>
                      <a:pt x="18831" y="10858"/>
                      <a:pt x="18909" y="10829"/>
                      <a:pt x="18985" y="10829"/>
                    </a:cubicBezTo>
                    <a:close/>
                    <a:moveTo>
                      <a:pt x="13474" y="10825"/>
                    </a:moveTo>
                    <a:cubicBezTo>
                      <a:pt x="13627" y="10825"/>
                      <a:pt x="13776" y="10947"/>
                      <a:pt x="13776" y="11132"/>
                    </a:cubicBezTo>
                    <a:cubicBezTo>
                      <a:pt x="13776" y="11297"/>
                      <a:pt x="13641" y="11428"/>
                      <a:pt x="13478" y="11428"/>
                    </a:cubicBezTo>
                    <a:cubicBezTo>
                      <a:pt x="13470" y="11428"/>
                      <a:pt x="13463" y="11428"/>
                      <a:pt x="13456" y="11427"/>
                    </a:cubicBezTo>
                    <a:lnTo>
                      <a:pt x="13468" y="11427"/>
                    </a:lnTo>
                    <a:cubicBezTo>
                      <a:pt x="13210" y="11415"/>
                      <a:pt x="13074" y="11095"/>
                      <a:pt x="13271" y="10910"/>
                    </a:cubicBezTo>
                    <a:cubicBezTo>
                      <a:pt x="13330" y="10851"/>
                      <a:pt x="13402" y="10825"/>
                      <a:pt x="13474" y="10825"/>
                    </a:cubicBezTo>
                    <a:close/>
                    <a:moveTo>
                      <a:pt x="37014" y="10774"/>
                    </a:moveTo>
                    <a:cubicBezTo>
                      <a:pt x="37088" y="10848"/>
                      <a:pt x="37187" y="10885"/>
                      <a:pt x="37298" y="10898"/>
                    </a:cubicBezTo>
                    <a:lnTo>
                      <a:pt x="37384" y="11329"/>
                    </a:lnTo>
                    <a:cubicBezTo>
                      <a:pt x="37310" y="11353"/>
                      <a:pt x="37261" y="11403"/>
                      <a:pt x="37236" y="11477"/>
                    </a:cubicBezTo>
                    <a:lnTo>
                      <a:pt x="35869" y="11366"/>
                    </a:lnTo>
                    <a:cubicBezTo>
                      <a:pt x="35869" y="11292"/>
                      <a:pt x="35856" y="11230"/>
                      <a:pt x="35819" y="11156"/>
                    </a:cubicBezTo>
                    <a:lnTo>
                      <a:pt x="37014" y="10774"/>
                    </a:lnTo>
                    <a:close/>
                    <a:moveTo>
                      <a:pt x="15551" y="10898"/>
                    </a:moveTo>
                    <a:cubicBezTo>
                      <a:pt x="15711" y="10910"/>
                      <a:pt x="15834" y="11045"/>
                      <a:pt x="15834" y="11206"/>
                    </a:cubicBezTo>
                    <a:lnTo>
                      <a:pt x="15846" y="11206"/>
                    </a:lnTo>
                    <a:cubicBezTo>
                      <a:pt x="15846" y="11382"/>
                      <a:pt x="15698" y="11501"/>
                      <a:pt x="15541" y="11501"/>
                    </a:cubicBezTo>
                    <a:cubicBezTo>
                      <a:pt x="15468" y="11501"/>
                      <a:pt x="15392" y="11474"/>
                      <a:pt x="15329" y="11415"/>
                    </a:cubicBezTo>
                    <a:cubicBezTo>
                      <a:pt x="15144" y="11230"/>
                      <a:pt x="15279" y="10898"/>
                      <a:pt x="15551" y="10898"/>
                    </a:cubicBezTo>
                    <a:close/>
                    <a:moveTo>
                      <a:pt x="31100" y="9333"/>
                    </a:moveTo>
                    <a:cubicBezTo>
                      <a:pt x="31137" y="9357"/>
                      <a:pt x="31162" y="9394"/>
                      <a:pt x="31199" y="9419"/>
                    </a:cubicBezTo>
                    <a:lnTo>
                      <a:pt x="29856" y="11563"/>
                    </a:lnTo>
                    <a:cubicBezTo>
                      <a:pt x="29831" y="11551"/>
                      <a:pt x="29806" y="11551"/>
                      <a:pt x="29782" y="11551"/>
                    </a:cubicBezTo>
                    <a:lnTo>
                      <a:pt x="29769" y="11551"/>
                    </a:lnTo>
                    <a:lnTo>
                      <a:pt x="29880" y="10454"/>
                    </a:lnTo>
                    <a:cubicBezTo>
                      <a:pt x="29886" y="10454"/>
                      <a:pt x="29892" y="10454"/>
                      <a:pt x="29898" y="10454"/>
                    </a:cubicBezTo>
                    <a:cubicBezTo>
                      <a:pt x="30234" y="10454"/>
                      <a:pt x="30470" y="10116"/>
                      <a:pt x="30349" y="9789"/>
                    </a:cubicBezTo>
                    <a:lnTo>
                      <a:pt x="31100" y="9333"/>
                    </a:lnTo>
                    <a:close/>
                    <a:moveTo>
                      <a:pt x="37470" y="11501"/>
                    </a:moveTo>
                    <a:cubicBezTo>
                      <a:pt x="37527" y="11501"/>
                      <a:pt x="37467" y="11574"/>
                      <a:pt x="37437" y="11574"/>
                    </a:cubicBezTo>
                    <a:cubicBezTo>
                      <a:pt x="37428" y="11574"/>
                      <a:pt x="37421" y="11568"/>
                      <a:pt x="37421" y="11551"/>
                    </a:cubicBezTo>
                    <a:cubicBezTo>
                      <a:pt x="37421" y="11530"/>
                      <a:pt x="37437" y="11510"/>
                      <a:pt x="37464" y="11510"/>
                    </a:cubicBezTo>
                    <a:cubicBezTo>
                      <a:pt x="37469" y="11510"/>
                      <a:pt x="37476" y="11511"/>
                      <a:pt x="37483" y="11514"/>
                    </a:cubicBezTo>
                    <a:lnTo>
                      <a:pt x="37470" y="11501"/>
                    </a:lnTo>
                    <a:close/>
                    <a:moveTo>
                      <a:pt x="29498" y="10282"/>
                    </a:moveTo>
                    <a:cubicBezTo>
                      <a:pt x="29572" y="10368"/>
                      <a:pt x="29671" y="10429"/>
                      <a:pt x="29782" y="10454"/>
                    </a:cubicBezTo>
                    <a:lnTo>
                      <a:pt x="29671" y="11575"/>
                    </a:lnTo>
                    <a:cubicBezTo>
                      <a:pt x="29622" y="11600"/>
                      <a:pt x="29572" y="11637"/>
                      <a:pt x="29548" y="11686"/>
                    </a:cubicBezTo>
                    <a:lnTo>
                      <a:pt x="28143" y="11267"/>
                    </a:lnTo>
                    <a:cubicBezTo>
                      <a:pt x="28155" y="11206"/>
                      <a:pt x="28168" y="11156"/>
                      <a:pt x="28168" y="11095"/>
                    </a:cubicBezTo>
                    <a:cubicBezTo>
                      <a:pt x="28168" y="11059"/>
                      <a:pt x="28168" y="11024"/>
                      <a:pt x="28168" y="10977"/>
                    </a:cubicBezTo>
                    <a:lnTo>
                      <a:pt x="28168" y="10977"/>
                    </a:lnTo>
                    <a:lnTo>
                      <a:pt x="29498" y="10282"/>
                    </a:lnTo>
                    <a:close/>
                    <a:moveTo>
                      <a:pt x="31297" y="9468"/>
                    </a:moveTo>
                    <a:cubicBezTo>
                      <a:pt x="31371" y="9505"/>
                      <a:pt x="31445" y="9530"/>
                      <a:pt x="31519" y="9530"/>
                    </a:cubicBezTo>
                    <a:cubicBezTo>
                      <a:pt x="31593" y="9530"/>
                      <a:pt x="31655" y="9518"/>
                      <a:pt x="31716" y="9493"/>
                    </a:cubicBezTo>
                    <a:lnTo>
                      <a:pt x="32308" y="10553"/>
                    </a:lnTo>
                    <a:cubicBezTo>
                      <a:pt x="32246" y="10590"/>
                      <a:pt x="32209" y="10663"/>
                      <a:pt x="32209" y="10737"/>
                    </a:cubicBezTo>
                    <a:cubicBezTo>
                      <a:pt x="32209" y="10762"/>
                      <a:pt x="32221" y="10787"/>
                      <a:pt x="32234" y="10811"/>
                    </a:cubicBezTo>
                    <a:lnTo>
                      <a:pt x="32234" y="10824"/>
                    </a:lnTo>
                    <a:lnTo>
                      <a:pt x="29991" y="11686"/>
                    </a:lnTo>
                    <a:cubicBezTo>
                      <a:pt x="29979" y="11662"/>
                      <a:pt x="29967" y="11649"/>
                      <a:pt x="29954" y="11625"/>
                    </a:cubicBezTo>
                    <a:lnTo>
                      <a:pt x="31297" y="9468"/>
                    </a:lnTo>
                    <a:close/>
                    <a:moveTo>
                      <a:pt x="22226" y="11051"/>
                    </a:moveTo>
                    <a:cubicBezTo>
                      <a:pt x="22392" y="11051"/>
                      <a:pt x="22549" y="11175"/>
                      <a:pt x="22549" y="11366"/>
                    </a:cubicBezTo>
                    <a:cubicBezTo>
                      <a:pt x="22549" y="11538"/>
                      <a:pt x="22414" y="11674"/>
                      <a:pt x="22241" y="11686"/>
                    </a:cubicBezTo>
                    <a:cubicBezTo>
                      <a:pt x="22236" y="11686"/>
                      <a:pt x="22231" y="11686"/>
                      <a:pt x="22226" y="11686"/>
                    </a:cubicBezTo>
                    <a:cubicBezTo>
                      <a:pt x="21952" y="11686"/>
                      <a:pt x="21801" y="11350"/>
                      <a:pt x="21995" y="11144"/>
                    </a:cubicBezTo>
                    <a:cubicBezTo>
                      <a:pt x="22063" y="11080"/>
                      <a:pt x="22146" y="11051"/>
                      <a:pt x="22226" y="11051"/>
                    </a:cubicBezTo>
                    <a:close/>
                    <a:moveTo>
                      <a:pt x="35357" y="11070"/>
                    </a:moveTo>
                    <a:lnTo>
                      <a:pt x="35357" y="11070"/>
                    </a:lnTo>
                    <a:cubicBezTo>
                      <a:pt x="35637" y="11075"/>
                      <a:pt x="35781" y="11404"/>
                      <a:pt x="35585" y="11600"/>
                    </a:cubicBezTo>
                    <a:cubicBezTo>
                      <a:pt x="35522" y="11663"/>
                      <a:pt x="35446" y="11690"/>
                      <a:pt x="35371" y="11690"/>
                    </a:cubicBezTo>
                    <a:cubicBezTo>
                      <a:pt x="35210" y="11690"/>
                      <a:pt x="35055" y="11563"/>
                      <a:pt x="35055" y="11378"/>
                    </a:cubicBezTo>
                    <a:cubicBezTo>
                      <a:pt x="35055" y="11208"/>
                      <a:pt x="35188" y="11073"/>
                      <a:pt x="35357" y="11070"/>
                    </a:cubicBezTo>
                    <a:close/>
                    <a:moveTo>
                      <a:pt x="25019" y="11096"/>
                    </a:moveTo>
                    <a:cubicBezTo>
                      <a:pt x="25172" y="11096"/>
                      <a:pt x="25321" y="11218"/>
                      <a:pt x="25321" y="11403"/>
                    </a:cubicBezTo>
                    <a:cubicBezTo>
                      <a:pt x="25334" y="11575"/>
                      <a:pt x="25186" y="11711"/>
                      <a:pt x="25013" y="11711"/>
                    </a:cubicBezTo>
                    <a:lnTo>
                      <a:pt x="25026" y="11698"/>
                    </a:lnTo>
                    <a:cubicBezTo>
                      <a:pt x="24755" y="11698"/>
                      <a:pt x="24619" y="11378"/>
                      <a:pt x="24816" y="11181"/>
                    </a:cubicBezTo>
                    <a:cubicBezTo>
                      <a:pt x="24875" y="11122"/>
                      <a:pt x="24947" y="11096"/>
                      <a:pt x="25019" y="11096"/>
                    </a:cubicBezTo>
                    <a:close/>
                    <a:moveTo>
                      <a:pt x="29769" y="11748"/>
                    </a:moveTo>
                    <a:cubicBezTo>
                      <a:pt x="29826" y="11748"/>
                      <a:pt x="29767" y="11821"/>
                      <a:pt x="29736" y="11821"/>
                    </a:cubicBezTo>
                    <a:cubicBezTo>
                      <a:pt x="29727" y="11821"/>
                      <a:pt x="29720" y="11814"/>
                      <a:pt x="29720" y="11797"/>
                    </a:cubicBezTo>
                    <a:cubicBezTo>
                      <a:pt x="29720" y="11772"/>
                      <a:pt x="29745" y="11748"/>
                      <a:pt x="29769" y="11748"/>
                    </a:cubicBezTo>
                    <a:close/>
                    <a:moveTo>
                      <a:pt x="20910" y="11317"/>
                    </a:moveTo>
                    <a:lnTo>
                      <a:pt x="21736" y="11378"/>
                    </a:lnTo>
                    <a:cubicBezTo>
                      <a:pt x="21736" y="11489"/>
                      <a:pt x="21773" y="11588"/>
                      <a:pt x="21834" y="11686"/>
                    </a:cubicBezTo>
                    <a:lnTo>
                      <a:pt x="21108" y="12130"/>
                    </a:lnTo>
                    <a:cubicBezTo>
                      <a:pt x="21071" y="12093"/>
                      <a:pt x="21009" y="12068"/>
                      <a:pt x="20947" y="12056"/>
                    </a:cubicBezTo>
                    <a:lnTo>
                      <a:pt x="20960" y="12056"/>
                    </a:lnTo>
                    <a:lnTo>
                      <a:pt x="20910" y="11317"/>
                    </a:lnTo>
                    <a:close/>
                    <a:moveTo>
                      <a:pt x="38074" y="12056"/>
                    </a:moveTo>
                    <a:lnTo>
                      <a:pt x="38074" y="12056"/>
                    </a:lnTo>
                    <a:cubicBezTo>
                      <a:pt x="38130" y="12065"/>
                      <a:pt x="38074" y="12130"/>
                      <a:pt x="38042" y="12130"/>
                    </a:cubicBezTo>
                    <a:cubicBezTo>
                      <a:pt x="38032" y="12130"/>
                      <a:pt x="38025" y="12123"/>
                      <a:pt x="38025" y="12105"/>
                    </a:cubicBezTo>
                    <a:cubicBezTo>
                      <a:pt x="38025" y="12080"/>
                      <a:pt x="38049" y="12068"/>
                      <a:pt x="38086" y="12068"/>
                    </a:cubicBezTo>
                    <a:lnTo>
                      <a:pt x="38074" y="12056"/>
                    </a:lnTo>
                    <a:close/>
                    <a:moveTo>
                      <a:pt x="19481" y="11218"/>
                    </a:moveTo>
                    <a:lnTo>
                      <a:pt x="20799" y="11304"/>
                    </a:lnTo>
                    <a:lnTo>
                      <a:pt x="20861" y="12056"/>
                    </a:lnTo>
                    <a:cubicBezTo>
                      <a:pt x="20814" y="12068"/>
                      <a:pt x="20766" y="12102"/>
                      <a:pt x="20730" y="12138"/>
                    </a:cubicBezTo>
                    <a:lnTo>
                      <a:pt x="20730" y="12138"/>
                    </a:lnTo>
                    <a:lnTo>
                      <a:pt x="19419" y="11390"/>
                    </a:lnTo>
                    <a:cubicBezTo>
                      <a:pt x="19456" y="11341"/>
                      <a:pt x="19481" y="11280"/>
                      <a:pt x="19481" y="11218"/>
                    </a:cubicBezTo>
                    <a:close/>
                    <a:moveTo>
                      <a:pt x="20923" y="12253"/>
                    </a:moveTo>
                    <a:cubicBezTo>
                      <a:pt x="20980" y="12253"/>
                      <a:pt x="20920" y="12326"/>
                      <a:pt x="20889" y="12326"/>
                    </a:cubicBezTo>
                    <a:cubicBezTo>
                      <a:pt x="20880" y="12326"/>
                      <a:pt x="20873" y="12319"/>
                      <a:pt x="20873" y="12302"/>
                    </a:cubicBezTo>
                    <a:cubicBezTo>
                      <a:pt x="20886" y="12278"/>
                      <a:pt x="20898" y="12265"/>
                      <a:pt x="20923" y="12265"/>
                    </a:cubicBezTo>
                    <a:lnTo>
                      <a:pt x="20923" y="12253"/>
                    </a:lnTo>
                    <a:close/>
                    <a:moveTo>
                      <a:pt x="34180" y="11181"/>
                    </a:moveTo>
                    <a:lnTo>
                      <a:pt x="34870" y="11317"/>
                    </a:lnTo>
                    <a:lnTo>
                      <a:pt x="34870" y="11366"/>
                    </a:lnTo>
                    <a:cubicBezTo>
                      <a:pt x="34870" y="11691"/>
                      <a:pt x="35124" y="11866"/>
                      <a:pt x="35377" y="11866"/>
                    </a:cubicBezTo>
                    <a:cubicBezTo>
                      <a:pt x="35595" y="11866"/>
                      <a:pt x="35812" y="11737"/>
                      <a:pt x="35869" y="11464"/>
                    </a:cubicBezTo>
                    <a:lnTo>
                      <a:pt x="37236" y="11588"/>
                    </a:lnTo>
                    <a:lnTo>
                      <a:pt x="37236" y="11600"/>
                    </a:lnTo>
                    <a:lnTo>
                      <a:pt x="35006" y="12561"/>
                    </a:lnTo>
                    <a:cubicBezTo>
                      <a:pt x="34927" y="12482"/>
                      <a:pt x="34828" y="12424"/>
                      <a:pt x="34717" y="12424"/>
                    </a:cubicBezTo>
                    <a:cubicBezTo>
                      <a:pt x="34707" y="12424"/>
                      <a:pt x="34696" y="12424"/>
                      <a:pt x="34686" y="12425"/>
                    </a:cubicBezTo>
                    <a:lnTo>
                      <a:pt x="34698" y="12413"/>
                    </a:lnTo>
                    <a:cubicBezTo>
                      <a:pt x="34661" y="12413"/>
                      <a:pt x="34636" y="12425"/>
                      <a:pt x="34599" y="12425"/>
                    </a:cubicBezTo>
                    <a:lnTo>
                      <a:pt x="34094" y="11292"/>
                    </a:lnTo>
                    <a:cubicBezTo>
                      <a:pt x="34131" y="11267"/>
                      <a:pt x="34156" y="11230"/>
                      <a:pt x="34180" y="11181"/>
                    </a:cubicBezTo>
                    <a:close/>
                    <a:moveTo>
                      <a:pt x="24521" y="11415"/>
                    </a:moveTo>
                    <a:cubicBezTo>
                      <a:pt x="24521" y="11538"/>
                      <a:pt x="24557" y="11649"/>
                      <a:pt x="24644" y="11735"/>
                    </a:cubicBezTo>
                    <a:lnTo>
                      <a:pt x="23264" y="12709"/>
                    </a:lnTo>
                    <a:cubicBezTo>
                      <a:pt x="23202" y="12647"/>
                      <a:pt x="23128" y="12623"/>
                      <a:pt x="23054" y="12623"/>
                    </a:cubicBezTo>
                    <a:lnTo>
                      <a:pt x="23054" y="12610"/>
                    </a:lnTo>
                    <a:cubicBezTo>
                      <a:pt x="23030" y="12610"/>
                      <a:pt x="23005" y="12623"/>
                      <a:pt x="22968" y="12635"/>
                    </a:cubicBezTo>
                    <a:lnTo>
                      <a:pt x="22537" y="11797"/>
                    </a:lnTo>
                    <a:cubicBezTo>
                      <a:pt x="22660" y="11711"/>
                      <a:pt x="22746" y="11575"/>
                      <a:pt x="22759" y="11415"/>
                    </a:cubicBezTo>
                    <a:close/>
                    <a:moveTo>
                      <a:pt x="21896" y="11760"/>
                    </a:moveTo>
                    <a:cubicBezTo>
                      <a:pt x="21982" y="11846"/>
                      <a:pt x="22106" y="11896"/>
                      <a:pt x="22241" y="11896"/>
                    </a:cubicBezTo>
                    <a:cubicBezTo>
                      <a:pt x="22303" y="11896"/>
                      <a:pt x="22364" y="11883"/>
                      <a:pt x="22438" y="11859"/>
                    </a:cubicBezTo>
                    <a:lnTo>
                      <a:pt x="22869" y="12684"/>
                    </a:lnTo>
                    <a:cubicBezTo>
                      <a:pt x="22832" y="12709"/>
                      <a:pt x="22808" y="12746"/>
                      <a:pt x="22783" y="12783"/>
                    </a:cubicBezTo>
                    <a:lnTo>
                      <a:pt x="21157" y="12327"/>
                    </a:lnTo>
                    <a:cubicBezTo>
                      <a:pt x="21157" y="12315"/>
                      <a:pt x="21157" y="12315"/>
                      <a:pt x="21157" y="12302"/>
                    </a:cubicBezTo>
                    <a:cubicBezTo>
                      <a:pt x="21157" y="12278"/>
                      <a:pt x="21157" y="12253"/>
                      <a:pt x="21157" y="12228"/>
                    </a:cubicBezTo>
                    <a:lnTo>
                      <a:pt x="21144" y="12228"/>
                    </a:lnTo>
                    <a:lnTo>
                      <a:pt x="21896" y="11760"/>
                    </a:lnTo>
                    <a:close/>
                    <a:moveTo>
                      <a:pt x="16043" y="11230"/>
                    </a:moveTo>
                    <a:lnTo>
                      <a:pt x="18520" y="11317"/>
                    </a:lnTo>
                    <a:cubicBezTo>
                      <a:pt x="18545" y="11366"/>
                      <a:pt x="18569" y="11415"/>
                      <a:pt x="18606" y="11452"/>
                    </a:cubicBezTo>
                    <a:lnTo>
                      <a:pt x="17140" y="12980"/>
                    </a:lnTo>
                    <a:cubicBezTo>
                      <a:pt x="17091" y="12931"/>
                      <a:pt x="17029" y="12906"/>
                      <a:pt x="16955" y="12906"/>
                    </a:cubicBezTo>
                    <a:cubicBezTo>
                      <a:pt x="16906" y="12906"/>
                      <a:pt x="16869" y="12918"/>
                      <a:pt x="16820" y="12931"/>
                    </a:cubicBezTo>
                    <a:lnTo>
                      <a:pt x="15834" y="11612"/>
                    </a:lnTo>
                    <a:cubicBezTo>
                      <a:pt x="15957" y="11526"/>
                      <a:pt x="16031" y="11378"/>
                      <a:pt x="16043" y="11230"/>
                    </a:cubicBezTo>
                    <a:close/>
                    <a:moveTo>
                      <a:pt x="23054" y="12832"/>
                    </a:moveTo>
                    <a:cubicBezTo>
                      <a:pt x="23094" y="12832"/>
                      <a:pt x="23134" y="12857"/>
                      <a:pt x="23141" y="12906"/>
                    </a:cubicBezTo>
                    <a:cubicBezTo>
                      <a:pt x="23134" y="12955"/>
                      <a:pt x="23094" y="12980"/>
                      <a:pt x="23054" y="12980"/>
                    </a:cubicBezTo>
                    <a:cubicBezTo>
                      <a:pt x="23014" y="12980"/>
                      <a:pt x="22974" y="12955"/>
                      <a:pt x="22968" y="12906"/>
                    </a:cubicBezTo>
                    <a:cubicBezTo>
                      <a:pt x="22974" y="12857"/>
                      <a:pt x="23014" y="12832"/>
                      <a:pt x="23054" y="12832"/>
                    </a:cubicBezTo>
                    <a:close/>
                    <a:moveTo>
                      <a:pt x="34698" y="12623"/>
                    </a:moveTo>
                    <a:cubicBezTo>
                      <a:pt x="34870" y="12623"/>
                      <a:pt x="34969" y="12844"/>
                      <a:pt x="34834" y="12968"/>
                    </a:cubicBezTo>
                    <a:cubicBezTo>
                      <a:pt x="34794" y="13007"/>
                      <a:pt x="34744" y="13025"/>
                      <a:pt x="34695" y="13025"/>
                    </a:cubicBezTo>
                    <a:cubicBezTo>
                      <a:pt x="34591" y="13025"/>
                      <a:pt x="34489" y="12945"/>
                      <a:pt x="34489" y="12820"/>
                    </a:cubicBezTo>
                    <a:cubicBezTo>
                      <a:pt x="34489" y="12709"/>
                      <a:pt x="34575" y="12623"/>
                      <a:pt x="34686" y="12623"/>
                    </a:cubicBezTo>
                    <a:close/>
                    <a:moveTo>
                      <a:pt x="28106" y="11329"/>
                    </a:moveTo>
                    <a:lnTo>
                      <a:pt x="29523" y="11760"/>
                    </a:lnTo>
                    <a:cubicBezTo>
                      <a:pt x="29523" y="11760"/>
                      <a:pt x="29523" y="11772"/>
                      <a:pt x="29523" y="11785"/>
                    </a:cubicBezTo>
                    <a:cubicBezTo>
                      <a:pt x="29523" y="11834"/>
                      <a:pt x="29548" y="11883"/>
                      <a:pt x="29572" y="11920"/>
                    </a:cubicBezTo>
                    <a:lnTo>
                      <a:pt x="28402" y="13103"/>
                    </a:lnTo>
                    <a:cubicBezTo>
                      <a:pt x="28316" y="13054"/>
                      <a:pt x="28217" y="13017"/>
                      <a:pt x="28118" y="13017"/>
                    </a:cubicBezTo>
                    <a:lnTo>
                      <a:pt x="27798" y="11563"/>
                    </a:lnTo>
                    <a:cubicBezTo>
                      <a:pt x="27921" y="11526"/>
                      <a:pt x="28032" y="11452"/>
                      <a:pt x="28106" y="11329"/>
                    </a:cubicBezTo>
                    <a:close/>
                    <a:moveTo>
                      <a:pt x="36155" y="13079"/>
                    </a:moveTo>
                    <a:cubicBezTo>
                      <a:pt x="36186" y="13079"/>
                      <a:pt x="36246" y="13152"/>
                      <a:pt x="36189" y="13152"/>
                    </a:cubicBezTo>
                    <a:cubicBezTo>
                      <a:pt x="36164" y="13152"/>
                      <a:pt x="36140" y="13140"/>
                      <a:pt x="36140" y="13115"/>
                    </a:cubicBezTo>
                    <a:lnTo>
                      <a:pt x="36140" y="13103"/>
                    </a:lnTo>
                    <a:cubicBezTo>
                      <a:pt x="36140" y="13086"/>
                      <a:pt x="36146" y="13079"/>
                      <a:pt x="36155" y="13079"/>
                    </a:cubicBezTo>
                    <a:close/>
                    <a:moveTo>
                      <a:pt x="16955" y="13103"/>
                    </a:moveTo>
                    <a:cubicBezTo>
                      <a:pt x="17004" y="13115"/>
                      <a:pt x="17029" y="13152"/>
                      <a:pt x="17029" y="13202"/>
                    </a:cubicBezTo>
                    <a:lnTo>
                      <a:pt x="17041" y="13189"/>
                    </a:lnTo>
                    <a:lnTo>
                      <a:pt x="17041" y="13189"/>
                    </a:lnTo>
                    <a:cubicBezTo>
                      <a:pt x="17041" y="13239"/>
                      <a:pt x="17004" y="13276"/>
                      <a:pt x="16955" y="13276"/>
                    </a:cubicBezTo>
                    <a:cubicBezTo>
                      <a:pt x="16844" y="13276"/>
                      <a:pt x="16844" y="13103"/>
                      <a:pt x="16955" y="13103"/>
                    </a:cubicBezTo>
                    <a:close/>
                    <a:moveTo>
                      <a:pt x="27182" y="11058"/>
                    </a:moveTo>
                    <a:lnTo>
                      <a:pt x="27182" y="11070"/>
                    </a:lnTo>
                    <a:cubicBezTo>
                      <a:pt x="27182" y="11353"/>
                      <a:pt x="27404" y="11575"/>
                      <a:pt x="27687" y="11575"/>
                    </a:cubicBezTo>
                    <a:lnTo>
                      <a:pt x="27699" y="11575"/>
                    </a:lnTo>
                    <a:lnTo>
                      <a:pt x="28020" y="13029"/>
                    </a:lnTo>
                    <a:cubicBezTo>
                      <a:pt x="27860" y="13054"/>
                      <a:pt x="27724" y="13152"/>
                      <a:pt x="27662" y="13300"/>
                    </a:cubicBezTo>
                    <a:lnTo>
                      <a:pt x="25457" y="11662"/>
                    </a:lnTo>
                    <a:cubicBezTo>
                      <a:pt x="25494" y="11588"/>
                      <a:pt x="25519" y="11501"/>
                      <a:pt x="25519" y="11415"/>
                    </a:cubicBezTo>
                    <a:lnTo>
                      <a:pt x="25531" y="11403"/>
                    </a:lnTo>
                    <a:cubicBezTo>
                      <a:pt x="25531" y="11353"/>
                      <a:pt x="25519" y="11317"/>
                      <a:pt x="25519" y="11280"/>
                    </a:cubicBezTo>
                    <a:lnTo>
                      <a:pt x="27182" y="11058"/>
                    </a:lnTo>
                    <a:close/>
                    <a:moveTo>
                      <a:pt x="32283" y="10885"/>
                    </a:moveTo>
                    <a:cubicBezTo>
                      <a:pt x="32295" y="10898"/>
                      <a:pt x="32320" y="10910"/>
                      <a:pt x="32332" y="10922"/>
                    </a:cubicBezTo>
                    <a:lnTo>
                      <a:pt x="31260" y="13313"/>
                    </a:lnTo>
                    <a:cubicBezTo>
                      <a:pt x="31211" y="13288"/>
                      <a:pt x="31162" y="13276"/>
                      <a:pt x="31100" y="13276"/>
                    </a:cubicBezTo>
                    <a:cubicBezTo>
                      <a:pt x="31026" y="13276"/>
                      <a:pt x="30940" y="13300"/>
                      <a:pt x="30866" y="13337"/>
                    </a:cubicBezTo>
                    <a:lnTo>
                      <a:pt x="29967" y="11945"/>
                    </a:lnTo>
                    <a:cubicBezTo>
                      <a:pt x="30016" y="11908"/>
                      <a:pt x="30028" y="11846"/>
                      <a:pt x="30040" y="11785"/>
                    </a:cubicBezTo>
                    <a:cubicBezTo>
                      <a:pt x="30040" y="11772"/>
                      <a:pt x="30040" y="11760"/>
                      <a:pt x="30040" y="11760"/>
                    </a:cubicBezTo>
                    <a:lnTo>
                      <a:pt x="32283" y="10885"/>
                    </a:lnTo>
                    <a:close/>
                    <a:moveTo>
                      <a:pt x="32677" y="10885"/>
                    </a:moveTo>
                    <a:lnTo>
                      <a:pt x="33688" y="11082"/>
                    </a:lnTo>
                    <a:cubicBezTo>
                      <a:pt x="33688" y="11132"/>
                      <a:pt x="33688" y="11169"/>
                      <a:pt x="33712" y="11206"/>
                    </a:cubicBezTo>
                    <a:lnTo>
                      <a:pt x="31408" y="13411"/>
                    </a:lnTo>
                    <a:cubicBezTo>
                      <a:pt x="31384" y="13399"/>
                      <a:pt x="31359" y="13374"/>
                      <a:pt x="31334" y="13362"/>
                    </a:cubicBezTo>
                    <a:lnTo>
                      <a:pt x="32419" y="10984"/>
                    </a:lnTo>
                    <a:lnTo>
                      <a:pt x="32468" y="10984"/>
                    </a:lnTo>
                    <a:cubicBezTo>
                      <a:pt x="32554" y="10984"/>
                      <a:pt x="32628" y="10947"/>
                      <a:pt x="32677" y="10885"/>
                    </a:cubicBezTo>
                    <a:close/>
                    <a:moveTo>
                      <a:pt x="19346" y="11477"/>
                    </a:moveTo>
                    <a:lnTo>
                      <a:pt x="20689" y="12228"/>
                    </a:lnTo>
                    <a:cubicBezTo>
                      <a:pt x="20676" y="12253"/>
                      <a:pt x="20676" y="12278"/>
                      <a:pt x="20676" y="12302"/>
                    </a:cubicBezTo>
                    <a:cubicBezTo>
                      <a:pt x="20676" y="12388"/>
                      <a:pt x="20713" y="12462"/>
                      <a:pt x="20787" y="12512"/>
                    </a:cubicBezTo>
                    <a:lnTo>
                      <a:pt x="20430" y="13423"/>
                    </a:lnTo>
                    <a:cubicBezTo>
                      <a:pt x="20381" y="13411"/>
                      <a:pt x="20331" y="13399"/>
                      <a:pt x="20282" y="13399"/>
                    </a:cubicBezTo>
                    <a:cubicBezTo>
                      <a:pt x="20233" y="13399"/>
                      <a:pt x="20171" y="13411"/>
                      <a:pt x="20109" y="13436"/>
                    </a:cubicBezTo>
                    <a:lnTo>
                      <a:pt x="19247" y="11563"/>
                    </a:lnTo>
                    <a:cubicBezTo>
                      <a:pt x="19284" y="11538"/>
                      <a:pt x="19321" y="11501"/>
                      <a:pt x="19346" y="11477"/>
                    </a:cubicBezTo>
                    <a:close/>
                    <a:moveTo>
                      <a:pt x="33786" y="11292"/>
                    </a:moveTo>
                    <a:cubicBezTo>
                      <a:pt x="33823" y="11329"/>
                      <a:pt x="33872" y="11341"/>
                      <a:pt x="33934" y="11341"/>
                    </a:cubicBezTo>
                    <a:cubicBezTo>
                      <a:pt x="33940" y="11347"/>
                      <a:pt x="33949" y="11350"/>
                      <a:pt x="33960" y="11350"/>
                    </a:cubicBezTo>
                    <a:cubicBezTo>
                      <a:pt x="33971" y="11350"/>
                      <a:pt x="33983" y="11347"/>
                      <a:pt x="33996" y="11341"/>
                    </a:cubicBezTo>
                    <a:lnTo>
                      <a:pt x="34501" y="12475"/>
                    </a:lnTo>
                    <a:cubicBezTo>
                      <a:pt x="34365" y="12549"/>
                      <a:pt x="34279" y="12684"/>
                      <a:pt x="34279" y="12832"/>
                    </a:cubicBezTo>
                    <a:cubicBezTo>
                      <a:pt x="34291" y="12844"/>
                      <a:pt x="34291" y="12857"/>
                      <a:pt x="34291" y="12881"/>
                    </a:cubicBezTo>
                    <a:lnTo>
                      <a:pt x="31544" y="13596"/>
                    </a:lnTo>
                    <a:cubicBezTo>
                      <a:pt x="31531" y="13559"/>
                      <a:pt x="31507" y="13534"/>
                      <a:pt x="31482" y="13497"/>
                    </a:cubicBezTo>
                    <a:lnTo>
                      <a:pt x="33786" y="11292"/>
                    </a:lnTo>
                    <a:close/>
                    <a:moveTo>
                      <a:pt x="29646" y="12007"/>
                    </a:moveTo>
                    <a:cubicBezTo>
                      <a:pt x="29683" y="12031"/>
                      <a:pt x="29732" y="12043"/>
                      <a:pt x="29782" y="12043"/>
                    </a:cubicBezTo>
                    <a:cubicBezTo>
                      <a:pt x="29806" y="12043"/>
                      <a:pt x="29843" y="12043"/>
                      <a:pt x="29880" y="12031"/>
                    </a:cubicBezTo>
                    <a:lnTo>
                      <a:pt x="30767" y="13411"/>
                    </a:lnTo>
                    <a:cubicBezTo>
                      <a:pt x="30682" y="13485"/>
                      <a:pt x="30620" y="13583"/>
                      <a:pt x="30595" y="13705"/>
                    </a:cubicBezTo>
                    <a:lnTo>
                      <a:pt x="30595" y="13705"/>
                    </a:lnTo>
                    <a:lnTo>
                      <a:pt x="28599" y="13460"/>
                    </a:lnTo>
                    <a:cubicBezTo>
                      <a:pt x="28587" y="13362"/>
                      <a:pt x="28537" y="13263"/>
                      <a:pt x="28476" y="13189"/>
                    </a:cubicBezTo>
                    <a:lnTo>
                      <a:pt x="29646" y="12007"/>
                    </a:lnTo>
                    <a:close/>
                    <a:moveTo>
                      <a:pt x="24705" y="11797"/>
                    </a:moveTo>
                    <a:cubicBezTo>
                      <a:pt x="24792" y="11871"/>
                      <a:pt x="24902" y="11908"/>
                      <a:pt x="25013" y="11908"/>
                    </a:cubicBezTo>
                    <a:cubicBezTo>
                      <a:pt x="25075" y="11908"/>
                      <a:pt x="25137" y="11896"/>
                      <a:pt x="25198" y="11883"/>
                    </a:cubicBezTo>
                    <a:lnTo>
                      <a:pt x="25802" y="13423"/>
                    </a:lnTo>
                    <a:cubicBezTo>
                      <a:pt x="25679" y="13473"/>
                      <a:pt x="25580" y="13584"/>
                      <a:pt x="25531" y="13707"/>
                    </a:cubicBezTo>
                    <a:lnTo>
                      <a:pt x="23350" y="12943"/>
                    </a:lnTo>
                    <a:cubicBezTo>
                      <a:pt x="23350" y="12931"/>
                      <a:pt x="23350" y="12918"/>
                      <a:pt x="23350" y="12894"/>
                    </a:cubicBezTo>
                    <a:cubicBezTo>
                      <a:pt x="23350" y="12857"/>
                      <a:pt x="23338" y="12820"/>
                      <a:pt x="23313" y="12783"/>
                    </a:cubicBezTo>
                    <a:lnTo>
                      <a:pt x="24705" y="11797"/>
                    </a:lnTo>
                    <a:close/>
                    <a:moveTo>
                      <a:pt x="18668" y="11526"/>
                    </a:moveTo>
                    <a:cubicBezTo>
                      <a:pt x="18766" y="11588"/>
                      <a:pt x="18865" y="11625"/>
                      <a:pt x="18976" y="11637"/>
                    </a:cubicBezTo>
                    <a:cubicBezTo>
                      <a:pt x="19038" y="11625"/>
                      <a:pt x="19087" y="11625"/>
                      <a:pt x="19148" y="11600"/>
                    </a:cubicBezTo>
                    <a:lnTo>
                      <a:pt x="20011" y="13473"/>
                    </a:lnTo>
                    <a:cubicBezTo>
                      <a:pt x="19900" y="13534"/>
                      <a:pt x="19826" y="13645"/>
                      <a:pt x="19789" y="13756"/>
                    </a:cubicBezTo>
                    <a:lnTo>
                      <a:pt x="17239" y="13202"/>
                    </a:lnTo>
                    <a:lnTo>
                      <a:pt x="17239" y="13189"/>
                    </a:lnTo>
                    <a:cubicBezTo>
                      <a:pt x="17226" y="13152"/>
                      <a:pt x="17226" y="13103"/>
                      <a:pt x="17202" y="13066"/>
                    </a:cubicBezTo>
                    <a:lnTo>
                      <a:pt x="18668" y="11526"/>
                    </a:lnTo>
                    <a:close/>
                    <a:moveTo>
                      <a:pt x="28121" y="13214"/>
                    </a:moveTo>
                    <a:cubicBezTo>
                      <a:pt x="28382" y="13214"/>
                      <a:pt x="28522" y="13538"/>
                      <a:pt x="28340" y="13744"/>
                    </a:cubicBezTo>
                    <a:cubicBezTo>
                      <a:pt x="28276" y="13808"/>
                      <a:pt x="28197" y="13837"/>
                      <a:pt x="28121" y="13837"/>
                    </a:cubicBezTo>
                    <a:cubicBezTo>
                      <a:pt x="27962" y="13837"/>
                      <a:pt x="27810" y="13713"/>
                      <a:pt x="27810" y="13522"/>
                    </a:cubicBezTo>
                    <a:cubicBezTo>
                      <a:pt x="27810" y="13362"/>
                      <a:pt x="27946" y="13239"/>
                      <a:pt x="28094" y="13239"/>
                    </a:cubicBezTo>
                    <a:lnTo>
                      <a:pt x="28106" y="13214"/>
                    </a:lnTo>
                    <a:cubicBezTo>
                      <a:pt x="28111" y="13214"/>
                      <a:pt x="28116" y="13214"/>
                      <a:pt x="28121" y="13214"/>
                    </a:cubicBezTo>
                    <a:close/>
                    <a:moveTo>
                      <a:pt x="3426" y="13300"/>
                    </a:moveTo>
                    <a:cubicBezTo>
                      <a:pt x="3697" y="13300"/>
                      <a:pt x="3833" y="13645"/>
                      <a:pt x="3636" y="13830"/>
                    </a:cubicBezTo>
                    <a:cubicBezTo>
                      <a:pt x="3573" y="13893"/>
                      <a:pt x="3497" y="13921"/>
                      <a:pt x="3422" y="13921"/>
                    </a:cubicBezTo>
                    <a:cubicBezTo>
                      <a:pt x="3262" y="13921"/>
                      <a:pt x="3110" y="13793"/>
                      <a:pt x="3118" y="13608"/>
                    </a:cubicBezTo>
                    <a:cubicBezTo>
                      <a:pt x="3118" y="13436"/>
                      <a:pt x="3254" y="13300"/>
                      <a:pt x="3426" y="13300"/>
                    </a:cubicBezTo>
                    <a:close/>
                    <a:moveTo>
                      <a:pt x="37261" y="11698"/>
                    </a:moveTo>
                    <a:cubicBezTo>
                      <a:pt x="37310" y="11772"/>
                      <a:pt x="37396" y="11809"/>
                      <a:pt x="37483" y="11809"/>
                    </a:cubicBezTo>
                    <a:lnTo>
                      <a:pt x="37470" y="11797"/>
                    </a:lnTo>
                    <a:lnTo>
                      <a:pt x="37470" y="11797"/>
                    </a:lnTo>
                    <a:cubicBezTo>
                      <a:pt x="37479" y="11799"/>
                      <a:pt x="37488" y="11800"/>
                      <a:pt x="37497" y="11800"/>
                    </a:cubicBezTo>
                    <a:cubicBezTo>
                      <a:pt x="37537" y="11800"/>
                      <a:pt x="37576" y="11780"/>
                      <a:pt x="37606" y="11760"/>
                    </a:cubicBezTo>
                    <a:lnTo>
                      <a:pt x="37852" y="12007"/>
                    </a:lnTo>
                    <a:cubicBezTo>
                      <a:pt x="37828" y="12031"/>
                      <a:pt x="37828" y="12068"/>
                      <a:pt x="37815" y="12105"/>
                    </a:cubicBezTo>
                    <a:cubicBezTo>
                      <a:pt x="37828" y="12191"/>
                      <a:pt x="37865" y="12278"/>
                      <a:pt x="37938" y="12327"/>
                    </a:cubicBezTo>
                    <a:lnTo>
                      <a:pt x="37064" y="13990"/>
                    </a:lnTo>
                    <a:cubicBezTo>
                      <a:pt x="37038" y="13985"/>
                      <a:pt x="37013" y="13982"/>
                      <a:pt x="36988" y="13982"/>
                    </a:cubicBezTo>
                    <a:cubicBezTo>
                      <a:pt x="36953" y="13982"/>
                      <a:pt x="36920" y="13988"/>
                      <a:pt x="36891" y="14003"/>
                    </a:cubicBezTo>
                    <a:lnTo>
                      <a:pt x="36374" y="13288"/>
                    </a:lnTo>
                    <a:cubicBezTo>
                      <a:pt x="36411" y="13239"/>
                      <a:pt x="36435" y="13177"/>
                      <a:pt x="36435" y="13115"/>
                    </a:cubicBezTo>
                    <a:cubicBezTo>
                      <a:pt x="36435" y="12955"/>
                      <a:pt x="36305" y="12859"/>
                      <a:pt x="36177" y="12859"/>
                    </a:cubicBezTo>
                    <a:cubicBezTo>
                      <a:pt x="36088" y="12859"/>
                      <a:pt x="36000" y="12904"/>
                      <a:pt x="35955" y="13005"/>
                    </a:cubicBezTo>
                    <a:lnTo>
                      <a:pt x="35092" y="12820"/>
                    </a:lnTo>
                    <a:cubicBezTo>
                      <a:pt x="35092" y="12758"/>
                      <a:pt x="35068" y="12697"/>
                      <a:pt x="35055" y="12647"/>
                    </a:cubicBezTo>
                    <a:lnTo>
                      <a:pt x="37261" y="11698"/>
                    </a:lnTo>
                    <a:close/>
                    <a:moveTo>
                      <a:pt x="5854" y="13374"/>
                    </a:moveTo>
                    <a:cubicBezTo>
                      <a:pt x="6162" y="13374"/>
                      <a:pt x="6322" y="13744"/>
                      <a:pt x="6100" y="13966"/>
                    </a:cubicBezTo>
                    <a:cubicBezTo>
                      <a:pt x="6029" y="14033"/>
                      <a:pt x="5942" y="14063"/>
                      <a:pt x="5857" y="14063"/>
                    </a:cubicBezTo>
                    <a:cubicBezTo>
                      <a:pt x="5679" y="14063"/>
                      <a:pt x="5509" y="13928"/>
                      <a:pt x="5509" y="13719"/>
                    </a:cubicBezTo>
                    <a:cubicBezTo>
                      <a:pt x="5509" y="13534"/>
                      <a:pt x="5669" y="13374"/>
                      <a:pt x="5854" y="13374"/>
                    </a:cubicBezTo>
                    <a:close/>
                    <a:moveTo>
                      <a:pt x="31100" y="13485"/>
                    </a:moveTo>
                    <a:cubicBezTo>
                      <a:pt x="31359" y="13497"/>
                      <a:pt x="31494" y="13818"/>
                      <a:pt x="31297" y="14003"/>
                    </a:cubicBezTo>
                    <a:cubicBezTo>
                      <a:pt x="31238" y="14062"/>
                      <a:pt x="31165" y="14088"/>
                      <a:pt x="31093" y="14088"/>
                    </a:cubicBezTo>
                    <a:cubicBezTo>
                      <a:pt x="30940" y="14088"/>
                      <a:pt x="30792" y="13969"/>
                      <a:pt x="30792" y="13793"/>
                    </a:cubicBezTo>
                    <a:cubicBezTo>
                      <a:pt x="30792" y="13633"/>
                      <a:pt x="30928" y="13497"/>
                      <a:pt x="31088" y="13497"/>
                    </a:cubicBezTo>
                    <a:lnTo>
                      <a:pt x="31100" y="13485"/>
                    </a:lnTo>
                    <a:close/>
                    <a:moveTo>
                      <a:pt x="10413" y="13584"/>
                    </a:moveTo>
                    <a:cubicBezTo>
                      <a:pt x="10684" y="13584"/>
                      <a:pt x="10807" y="13916"/>
                      <a:pt x="10622" y="14113"/>
                    </a:cubicBezTo>
                    <a:cubicBezTo>
                      <a:pt x="10559" y="14173"/>
                      <a:pt x="10483" y="14199"/>
                      <a:pt x="10409" y="14199"/>
                    </a:cubicBezTo>
                    <a:cubicBezTo>
                      <a:pt x="10251" y="14199"/>
                      <a:pt x="10101" y="14080"/>
                      <a:pt x="10092" y="13904"/>
                    </a:cubicBezTo>
                    <a:cubicBezTo>
                      <a:pt x="10092" y="13719"/>
                      <a:pt x="10240" y="13584"/>
                      <a:pt x="10413" y="13584"/>
                    </a:cubicBezTo>
                    <a:close/>
                    <a:moveTo>
                      <a:pt x="20281" y="13601"/>
                    </a:moveTo>
                    <a:cubicBezTo>
                      <a:pt x="20360" y="13601"/>
                      <a:pt x="20440" y="13630"/>
                      <a:pt x="20504" y="13695"/>
                    </a:cubicBezTo>
                    <a:cubicBezTo>
                      <a:pt x="20713" y="13892"/>
                      <a:pt x="20565" y="14237"/>
                      <a:pt x="20282" y="14237"/>
                    </a:cubicBezTo>
                    <a:cubicBezTo>
                      <a:pt x="20109" y="14237"/>
                      <a:pt x="19962" y="14101"/>
                      <a:pt x="19962" y="13929"/>
                    </a:cubicBezTo>
                    <a:lnTo>
                      <a:pt x="19962" y="13916"/>
                    </a:lnTo>
                    <a:cubicBezTo>
                      <a:pt x="19962" y="13725"/>
                      <a:pt x="20118" y="13601"/>
                      <a:pt x="20281" y="13601"/>
                    </a:cubicBezTo>
                    <a:close/>
                    <a:moveTo>
                      <a:pt x="7887" y="13633"/>
                    </a:moveTo>
                    <a:cubicBezTo>
                      <a:pt x="8170" y="13633"/>
                      <a:pt x="8306" y="13978"/>
                      <a:pt x="8108" y="14175"/>
                    </a:cubicBezTo>
                    <a:cubicBezTo>
                      <a:pt x="8046" y="14237"/>
                      <a:pt x="7969" y="14265"/>
                      <a:pt x="7893" y="14265"/>
                    </a:cubicBezTo>
                    <a:cubicBezTo>
                      <a:pt x="7729" y="14265"/>
                      <a:pt x="7570" y="14135"/>
                      <a:pt x="7579" y="13941"/>
                    </a:cubicBezTo>
                    <a:cubicBezTo>
                      <a:pt x="7579" y="13768"/>
                      <a:pt x="7714" y="13633"/>
                      <a:pt x="7887" y="13633"/>
                    </a:cubicBezTo>
                    <a:close/>
                    <a:moveTo>
                      <a:pt x="21144" y="12413"/>
                    </a:moveTo>
                    <a:lnTo>
                      <a:pt x="22771" y="12881"/>
                    </a:lnTo>
                    <a:cubicBezTo>
                      <a:pt x="22771" y="12881"/>
                      <a:pt x="22771" y="12894"/>
                      <a:pt x="22771" y="12906"/>
                    </a:cubicBezTo>
                    <a:cubicBezTo>
                      <a:pt x="22771" y="13005"/>
                      <a:pt x="22820" y="13091"/>
                      <a:pt x="22894" y="13140"/>
                    </a:cubicBezTo>
                    <a:lnTo>
                      <a:pt x="22377" y="14274"/>
                    </a:lnTo>
                    <a:cubicBezTo>
                      <a:pt x="22315" y="14249"/>
                      <a:pt x="22266" y="14237"/>
                      <a:pt x="22204" y="14237"/>
                    </a:cubicBezTo>
                    <a:cubicBezTo>
                      <a:pt x="22179" y="14237"/>
                      <a:pt x="22155" y="14237"/>
                      <a:pt x="22118" y="14249"/>
                    </a:cubicBezTo>
                    <a:lnTo>
                      <a:pt x="21083" y="12499"/>
                    </a:lnTo>
                    <a:cubicBezTo>
                      <a:pt x="21108" y="12475"/>
                      <a:pt x="21132" y="12450"/>
                      <a:pt x="21144" y="12425"/>
                    </a:cubicBezTo>
                    <a:lnTo>
                      <a:pt x="21144" y="12413"/>
                    </a:lnTo>
                    <a:close/>
                    <a:moveTo>
                      <a:pt x="37002" y="14187"/>
                    </a:moveTo>
                    <a:cubicBezTo>
                      <a:pt x="37064" y="14187"/>
                      <a:pt x="37064" y="14286"/>
                      <a:pt x="37002" y="14286"/>
                    </a:cubicBezTo>
                    <a:cubicBezTo>
                      <a:pt x="36928" y="14286"/>
                      <a:pt x="36928" y="14187"/>
                      <a:pt x="37002" y="14187"/>
                    </a:cubicBezTo>
                    <a:close/>
                    <a:moveTo>
                      <a:pt x="26074" y="13562"/>
                    </a:moveTo>
                    <a:cubicBezTo>
                      <a:pt x="26165" y="13562"/>
                      <a:pt x="26257" y="13595"/>
                      <a:pt x="26332" y="13670"/>
                    </a:cubicBezTo>
                    <a:cubicBezTo>
                      <a:pt x="26566" y="13904"/>
                      <a:pt x="26393" y="14311"/>
                      <a:pt x="26061" y="14311"/>
                    </a:cubicBezTo>
                    <a:cubicBezTo>
                      <a:pt x="26054" y="14311"/>
                      <a:pt x="26047" y="14311"/>
                      <a:pt x="26040" y="14311"/>
                    </a:cubicBezTo>
                    <a:cubicBezTo>
                      <a:pt x="25841" y="14311"/>
                      <a:pt x="25691" y="14144"/>
                      <a:pt x="25679" y="13953"/>
                    </a:cubicBezTo>
                    <a:lnTo>
                      <a:pt x="25691" y="13941"/>
                    </a:lnTo>
                    <a:cubicBezTo>
                      <a:pt x="25691" y="13714"/>
                      <a:pt x="25880" y="13562"/>
                      <a:pt x="26074" y="13562"/>
                    </a:cubicBezTo>
                    <a:close/>
                    <a:moveTo>
                      <a:pt x="33482" y="14324"/>
                    </a:moveTo>
                    <a:cubicBezTo>
                      <a:pt x="33512" y="14324"/>
                      <a:pt x="33572" y="14397"/>
                      <a:pt x="33515" y="14397"/>
                    </a:cubicBezTo>
                    <a:cubicBezTo>
                      <a:pt x="33490" y="14397"/>
                      <a:pt x="33466" y="14372"/>
                      <a:pt x="33466" y="14348"/>
                    </a:cubicBezTo>
                    <a:cubicBezTo>
                      <a:pt x="33466" y="14331"/>
                      <a:pt x="33472" y="14324"/>
                      <a:pt x="33482" y="14324"/>
                    </a:cubicBezTo>
                    <a:close/>
                    <a:moveTo>
                      <a:pt x="23313" y="13042"/>
                    </a:moveTo>
                    <a:lnTo>
                      <a:pt x="25494" y="13805"/>
                    </a:lnTo>
                    <a:cubicBezTo>
                      <a:pt x="25482" y="13855"/>
                      <a:pt x="25482" y="13904"/>
                      <a:pt x="25482" y="13941"/>
                    </a:cubicBezTo>
                    <a:cubicBezTo>
                      <a:pt x="25482" y="14015"/>
                      <a:pt x="25494" y="14089"/>
                      <a:pt x="25519" y="14150"/>
                    </a:cubicBezTo>
                    <a:lnTo>
                      <a:pt x="24410" y="14483"/>
                    </a:lnTo>
                    <a:cubicBezTo>
                      <a:pt x="24365" y="14393"/>
                      <a:pt x="24278" y="14334"/>
                      <a:pt x="24179" y="14334"/>
                    </a:cubicBezTo>
                    <a:cubicBezTo>
                      <a:pt x="24170" y="14334"/>
                      <a:pt x="24160" y="14334"/>
                      <a:pt x="24151" y="14335"/>
                    </a:cubicBezTo>
                    <a:cubicBezTo>
                      <a:pt x="24102" y="14335"/>
                      <a:pt x="24065" y="14335"/>
                      <a:pt x="24028" y="14360"/>
                    </a:cubicBezTo>
                    <a:lnTo>
                      <a:pt x="23251" y="13128"/>
                    </a:lnTo>
                    <a:cubicBezTo>
                      <a:pt x="23276" y="13103"/>
                      <a:pt x="23288" y="13078"/>
                      <a:pt x="23301" y="13054"/>
                    </a:cubicBezTo>
                    <a:lnTo>
                      <a:pt x="23313" y="13042"/>
                    </a:lnTo>
                    <a:close/>
                    <a:moveTo>
                      <a:pt x="34316" y="12980"/>
                    </a:moveTo>
                    <a:cubicBezTo>
                      <a:pt x="34378" y="13128"/>
                      <a:pt x="34525" y="13239"/>
                      <a:pt x="34686" y="13239"/>
                    </a:cubicBezTo>
                    <a:cubicBezTo>
                      <a:pt x="34723" y="13226"/>
                      <a:pt x="34760" y="13226"/>
                      <a:pt x="34797" y="13214"/>
                    </a:cubicBezTo>
                    <a:lnTo>
                      <a:pt x="35117" y="14113"/>
                    </a:lnTo>
                    <a:cubicBezTo>
                      <a:pt x="34969" y="14187"/>
                      <a:pt x="34858" y="14323"/>
                      <a:pt x="34834" y="14483"/>
                    </a:cubicBezTo>
                    <a:lnTo>
                      <a:pt x="33762" y="14372"/>
                    </a:lnTo>
                    <a:cubicBezTo>
                      <a:pt x="33762" y="14372"/>
                      <a:pt x="33762" y="14360"/>
                      <a:pt x="33762" y="14348"/>
                    </a:cubicBezTo>
                    <a:cubicBezTo>
                      <a:pt x="33762" y="14187"/>
                      <a:pt x="33632" y="14091"/>
                      <a:pt x="33503" y="14091"/>
                    </a:cubicBezTo>
                    <a:cubicBezTo>
                      <a:pt x="33414" y="14091"/>
                      <a:pt x="33326" y="14136"/>
                      <a:pt x="33281" y="14237"/>
                    </a:cubicBezTo>
                    <a:lnTo>
                      <a:pt x="31581" y="13879"/>
                    </a:lnTo>
                    <a:cubicBezTo>
                      <a:pt x="31593" y="13855"/>
                      <a:pt x="31593" y="13830"/>
                      <a:pt x="31593" y="13805"/>
                    </a:cubicBezTo>
                    <a:cubicBezTo>
                      <a:pt x="31593" y="13768"/>
                      <a:pt x="31593" y="13732"/>
                      <a:pt x="31581" y="13695"/>
                    </a:cubicBezTo>
                    <a:lnTo>
                      <a:pt x="34316" y="12980"/>
                    </a:lnTo>
                    <a:close/>
                    <a:moveTo>
                      <a:pt x="35080" y="12906"/>
                    </a:moveTo>
                    <a:lnTo>
                      <a:pt x="35930" y="13103"/>
                    </a:lnTo>
                    <a:cubicBezTo>
                      <a:pt x="35930" y="13232"/>
                      <a:pt x="36031" y="13350"/>
                      <a:pt x="36158" y="13350"/>
                    </a:cubicBezTo>
                    <a:cubicBezTo>
                      <a:pt x="36164" y="13350"/>
                      <a:pt x="36170" y="13350"/>
                      <a:pt x="36177" y="13350"/>
                    </a:cubicBezTo>
                    <a:cubicBezTo>
                      <a:pt x="36214" y="13350"/>
                      <a:pt x="36250" y="13350"/>
                      <a:pt x="36287" y="13337"/>
                    </a:cubicBezTo>
                    <a:lnTo>
                      <a:pt x="36817" y="14064"/>
                    </a:lnTo>
                    <a:cubicBezTo>
                      <a:pt x="36768" y="14113"/>
                      <a:pt x="36743" y="14175"/>
                      <a:pt x="36756" y="14237"/>
                    </a:cubicBezTo>
                    <a:cubicBezTo>
                      <a:pt x="36756" y="14237"/>
                      <a:pt x="36756" y="14249"/>
                      <a:pt x="36756" y="14249"/>
                    </a:cubicBezTo>
                    <a:lnTo>
                      <a:pt x="35832" y="14483"/>
                    </a:lnTo>
                    <a:cubicBezTo>
                      <a:pt x="35795" y="14237"/>
                      <a:pt x="35585" y="14052"/>
                      <a:pt x="35326" y="14052"/>
                    </a:cubicBezTo>
                    <a:cubicBezTo>
                      <a:pt x="35289" y="14052"/>
                      <a:pt x="35252" y="14064"/>
                      <a:pt x="35215" y="14064"/>
                    </a:cubicBezTo>
                    <a:lnTo>
                      <a:pt x="34883" y="13165"/>
                    </a:lnTo>
                    <a:cubicBezTo>
                      <a:pt x="34981" y="13115"/>
                      <a:pt x="35055" y="13017"/>
                      <a:pt x="35080" y="12906"/>
                    </a:cubicBezTo>
                    <a:close/>
                    <a:moveTo>
                      <a:pt x="21009" y="12536"/>
                    </a:moveTo>
                    <a:lnTo>
                      <a:pt x="22019" y="14261"/>
                    </a:lnTo>
                    <a:cubicBezTo>
                      <a:pt x="21921" y="14311"/>
                      <a:pt x="21822" y="14397"/>
                      <a:pt x="21773" y="14495"/>
                    </a:cubicBezTo>
                    <a:lnTo>
                      <a:pt x="20775" y="14077"/>
                    </a:lnTo>
                    <a:cubicBezTo>
                      <a:pt x="20799" y="14027"/>
                      <a:pt x="20799" y="13978"/>
                      <a:pt x="20799" y="13929"/>
                    </a:cubicBezTo>
                    <a:cubicBezTo>
                      <a:pt x="20799" y="13732"/>
                      <a:pt x="20689" y="13547"/>
                      <a:pt x="20516" y="13460"/>
                    </a:cubicBezTo>
                    <a:lnTo>
                      <a:pt x="20886" y="12549"/>
                    </a:lnTo>
                    <a:lnTo>
                      <a:pt x="20923" y="12549"/>
                    </a:lnTo>
                    <a:cubicBezTo>
                      <a:pt x="20947" y="12549"/>
                      <a:pt x="20972" y="12549"/>
                      <a:pt x="21009" y="12536"/>
                    </a:cubicBezTo>
                    <a:close/>
                    <a:moveTo>
                      <a:pt x="23165" y="13177"/>
                    </a:moveTo>
                    <a:lnTo>
                      <a:pt x="23954" y="14409"/>
                    </a:lnTo>
                    <a:cubicBezTo>
                      <a:pt x="23904" y="14458"/>
                      <a:pt x="23880" y="14508"/>
                      <a:pt x="23867" y="14582"/>
                    </a:cubicBezTo>
                    <a:lnTo>
                      <a:pt x="22709" y="14656"/>
                    </a:lnTo>
                    <a:cubicBezTo>
                      <a:pt x="22685" y="14508"/>
                      <a:pt x="22598" y="14385"/>
                      <a:pt x="22463" y="14311"/>
                    </a:cubicBezTo>
                    <a:lnTo>
                      <a:pt x="22475" y="14311"/>
                    </a:lnTo>
                    <a:lnTo>
                      <a:pt x="22993" y="13189"/>
                    </a:lnTo>
                    <a:cubicBezTo>
                      <a:pt x="23005" y="13189"/>
                      <a:pt x="23030" y="13202"/>
                      <a:pt x="23054" y="13202"/>
                    </a:cubicBezTo>
                    <a:cubicBezTo>
                      <a:pt x="23091" y="13202"/>
                      <a:pt x="23128" y="13189"/>
                      <a:pt x="23165" y="13177"/>
                    </a:cubicBezTo>
                    <a:close/>
                    <a:moveTo>
                      <a:pt x="24163" y="14520"/>
                    </a:moveTo>
                    <a:cubicBezTo>
                      <a:pt x="24200" y="14520"/>
                      <a:pt x="24249" y="14557"/>
                      <a:pt x="24249" y="14606"/>
                    </a:cubicBezTo>
                    <a:cubicBezTo>
                      <a:pt x="24249" y="14656"/>
                      <a:pt x="24200" y="14693"/>
                      <a:pt x="24163" y="14693"/>
                    </a:cubicBezTo>
                    <a:cubicBezTo>
                      <a:pt x="24114" y="14693"/>
                      <a:pt x="24077" y="14656"/>
                      <a:pt x="24077" y="14606"/>
                    </a:cubicBezTo>
                    <a:cubicBezTo>
                      <a:pt x="24077" y="14569"/>
                      <a:pt x="24114" y="14532"/>
                      <a:pt x="24151" y="14532"/>
                    </a:cubicBezTo>
                    <a:lnTo>
                      <a:pt x="24163" y="14520"/>
                    </a:lnTo>
                    <a:close/>
                    <a:moveTo>
                      <a:pt x="15045" y="11218"/>
                    </a:moveTo>
                    <a:cubicBezTo>
                      <a:pt x="15055" y="11501"/>
                      <a:pt x="15289" y="11707"/>
                      <a:pt x="15545" y="11707"/>
                    </a:cubicBezTo>
                    <a:cubicBezTo>
                      <a:pt x="15612" y="11707"/>
                      <a:pt x="15681" y="11692"/>
                      <a:pt x="15748" y="11662"/>
                    </a:cubicBezTo>
                    <a:lnTo>
                      <a:pt x="16746" y="12992"/>
                    </a:lnTo>
                    <a:cubicBezTo>
                      <a:pt x="16696" y="13054"/>
                      <a:pt x="16659" y="13115"/>
                      <a:pt x="16659" y="13189"/>
                    </a:cubicBezTo>
                    <a:cubicBezTo>
                      <a:pt x="16659" y="13276"/>
                      <a:pt x="16709" y="13362"/>
                      <a:pt x="16770" y="13411"/>
                    </a:cubicBezTo>
                    <a:lnTo>
                      <a:pt x="15797" y="14754"/>
                    </a:lnTo>
                    <a:cubicBezTo>
                      <a:pt x="15723" y="14720"/>
                      <a:pt x="15641" y="14701"/>
                      <a:pt x="15559" y="14701"/>
                    </a:cubicBezTo>
                    <a:cubicBezTo>
                      <a:pt x="15493" y="14701"/>
                      <a:pt x="15427" y="14714"/>
                      <a:pt x="15366" y="14742"/>
                    </a:cubicBezTo>
                    <a:lnTo>
                      <a:pt x="13739" y="11551"/>
                    </a:lnTo>
                    <a:cubicBezTo>
                      <a:pt x="13863" y="11477"/>
                      <a:pt x="13936" y="11353"/>
                      <a:pt x="13961" y="11218"/>
                    </a:cubicBezTo>
                    <a:close/>
                    <a:moveTo>
                      <a:pt x="28599" y="13559"/>
                    </a:moveTo>
                    <a:lnTo>
                      <a:pt x="30583" y="13805"/>
                    </a:lnTo>
                    <a:cubicBezTo>
                      <a:pt x="30583" y="13926"/>
                      <a:pt x="30630" y="14035"/>
                      <a:pt x="30713" y="14132"/>
                    </a:cubicBezTo>
                    <a:lnTo>
                      <a:pt x="30713" y="14132"/>
                    </a:lnTo>
                    <a:lnTo>
                      <a:pt x="30151" y="14840"/>
                    </a:lnTo>
                    <a:lnTo>
                      <a:pt x="28525" y="13805"/>
                    </a:lnTo>
                    <a:cubicBezTo>
                      <a:pt x="28574" y="13732"/>
                      <a:pt x="28599" y="13645"/>
                      <a:pt x="28599" y="13559"/>
                    </a:cubicBezTo>
                    <a:close/>
                    <a:moveTo>
                      <a:pt x="35339" y="14259"/>
                    </a:moveTo>
                    <a:cubicBezTo>
                      <a:pt x="35491" y="14259"/>
                      <a:pt x="35638" y="14375"/>
                      <a:pt x="35647" y="14557"/>
                    </a:cubicBezTo>
                    <a:cubicBezTo>
                      <a:pt x="35647" y="14717"/>
                      <a:pt x="35499" y="14865"/>
                      <a:pt x="35339" y="14865"/>
                    </a:cubicBezTo>
                    <a:cubicBezTo>
                      <a:pt x="35080" y="14865"/>
                      <a:pt x="34944" y="14545"/>
                      <a:pt x="35129" y="14348"/>
                    </a:cubicBezTo>
                    <a:cubicBezTo>
                      <a:pt x="35190" y="14287"/>
                      <a:pt x="35265" y="14259"/>
                      <a:pt x="35339" y="14259"/>
                    </a:cubicBezTo>
                    <a:close/>
                    <a:moveTo>
                      <a:pt x="17226" y="13313"/>
                    </a:moveTo>
                    <a:lnTo>
                      <a:pt x="19764" y="13867"/>
                    </a:lnTo>
                    <a:cubicBezTo>
                      <a:pt x="19764" y="13879"/>
                      <a:pt x="19764" y="13904"/>
                      <a:pt x="19764" y="13929"/>
                    </a:cubicBezTo>
                    <a:cubicBezTo>
                      <a:pt x="19764" y="13966"/>
                      <a:pt x="19777" y="14015"/>
                      <a:pt x="19789" y="14064"/>
                    </a:cubicBezTo>
                    <a:lnTo>
                      <a:pt x="17670" y="14890"/>
                    </a:lnTo>
                    <a:cubicBezTo>
                      <a:pt x="17587" y="14701"/>
                      <a:pt x="17414" y="14569"/>
                      <a:pt x="17205" y="14569"/>
                    </a:cubicBezTo>
                    <a:cubicBezTo>
                      <a:pt x="17196" y="14569"/>
                      <a:pt x="17186" y="14569"/>
                      <a:pt x="17177" y="14569"/>
                    </a:cubicBezTo>
                    <a:lnTo>
                      <a:pt x="17189" y="14557"/>
                    </a:lnTo>
                    <a:lnTo>
                      <a:pt x="17177" y="14557"/>
                    </a:lnTo>
                    <a:lnTo>
                      <a:pt x="17054" y="13460"/>
                    </a:lnTo>
                    <a:cubicBezTo>
                      <a:pt x="17128" y="13436"/>
                      <a:pt x="17189" y="13374"/>
                      <a:pt x="17226" y="13313"/>
                    </a:cubicBezTo>
                    <a:close/>
                    <a:moveTo>
                      <a:pt x="22209" y="14435"/>
                    </a:moveTo>
                    <a:cubicBezTo>
                      <a:pt x="22363" y="14435"/>
                      <a:pt x="22512" y="14557"/>
                      <a:pt x="22512" y="14742"/>
                    </a:cubicBezTo>
                    <a:cubicBezTo>
                      <a:pt x="22512" y="14900"/>
                      <a:pt x="22380" y="15034"/>
                      <a:pt x="22210" y="15038"/>
                    </a:cubicBezTo>
                    <a:lnTo>
                      <a:pt x="22210" y="15038"/>
                    </a:lnTo>
                    <a:cubicBezTo>
                      <a:pt x="21943" y="15033"/>
                      <a:pt x="21811" y="14716"/>
                      <a:pt x="22007" y="14520"/>
                    </a:cubicBezTo>
                    <a:cubicBezTo>
                      <a:pt x="22066" y="14461"/>
                      <a:pt x="22138" y="14435"/>
                      <a:pt x="22209" y="14435"/>
                    </a:cubicBezTo>
                    <a:close/>
                    <a:moveTo>
                      <a:pt x="4194" y="14965"/>
                    </a:moveTo>
                    <a:cubicBezTo>
                      <a:pt x="4224" y="14965"/>
                      <a:pt x="4284" y="15038"/>
                      <a:pt x="4227" y="15038"/>
                    </a:cubicBezTo>
                    <a:cubicBezTo>
                      <a:pt x="4203" y="15038"/>
                      <a:pt x="4178" y="15025"/>
                      <a:pt x="4178" y="14988"/>
                    </a:cubicBezTo>
                    <a:cubicBezTo>
                      <a:pt x="4178" y="14971"/>
                      <a:pt x="4185" y="14965"/>
                      <a:pt x="4194" y="14965"/>
                    </a:cubicBezTo>
                    <a:close/>
                    <a:moveTo>
                      <a:pt x="16857" y="13460"/>
                    </a:moveTo>
                    <a:cubicBezTo>
                      <a:pt x="16881" y="13473"/>
                      <a:pt x="16918" y="13485"/>
                      <a:pt x="16955" y="13485"/>
                    </a:cubicBezTo>
                    <a:lnTo>
                      <a:pt x="17078" y="14569"/>
                    </a:lnTo>
                    <a:cubicBezTo>
                      <a:pt x="16844" y="14631"/>
                      <a:pt x="16684" y="14828"/>
                      <a:pt x="16684" y="15062"/>
                    </a:cubicBezTo>
                    <a:lnTo>
                      <a:pt x="16080" y="15124"/>
                    </a:lnTo>
                    <a:cubicBezTo>
                      <a:pt x="16056" y="14988"/>
                      <a:pt x="15982" y="14877"/>
                      <a:pt x="15883" y="14803"/>
                    </a:cubicBezTo>
                    <a:lnTo>
                      <a:pt x="16857" y="13460"/>
                    </a:lnTo>
                    <a:close/>
                    <a:moveTo>
                      <a:pt x="12483" y="14520"/>
                    </a:moveTo>
                    <a:cubicBezTo>
                      <a:pt x="12741" y="14520"/>
                      <a:pt x="12877" y="14840"/>
                      <a:pt x="12692" y="15038"/>
                    </a:cubicBezTo>
                    <a:cubicBezTo>
                      <a:pt x="12631" y="15098"/>
                      <a:pt x="12556" y="15126"/>
                      <a:pt x="12482" y="15126"/>
                    </a:cubicBezTo>
                    <a:cubicBezTo>
                      <a:pt x="12330" y="15126"/>
                      <a:pt x="12183" y="15010"/>
                      <a:pt x="12175" y="14828"/>
                    </a:cubicBezTo>
                    <a:cubicBezTo>
                      <a:pt x="12175" y="14668"/>
                      <a:pt x="12310" y="14520"/>
                      <a:pt x="12483" y="14520"/>
                    </a:cubicBezTo>
                    <a:close/>
                    <a:moveTo>
                      <a:pt x="1221" y="14713"/>
                    </a:moveTo>
                    <a:cubicBezTo>
                      <a:pt x="1298" y="14713"/>
                      <a:pt x="1376" y="14741"/>
                      <a:pt x="1443" y="14803"/>
                    </a:cubicBezTo>
                    <a:cubicBezTo>
                      <a:pt x="1640" y="15001"/>
                      <a:pt x="1504" y="15346"/>
                      <a:pt x="1221" y="15346"/>
                    </a:cubicBezTo>
                    <a:cubicBezTo>
                      <a:pt x="1048" y="15346"/>
                      <a:pt x="900" y="15210"/>
                      <a:pt x="900" y="15038"/>
                    </a:cubicBezTo>
                    <a:cubicBezTo>
                      <a:pt x="900" y="14844"/>
                      <a:pt x="1056" y="14713"/>
                      <a:pt x="1221" y="14713"/>
                    </a:cubicBezTo>
                    <a:close/>
                    <a:moveTo>
                      <a:pt x="17189" y="14767"/>
                    </a:moveTo>
                    <a:cubicBezTo>
                      <a:pt x="17448" y="14767"/>
                      <a:pt x="17584" y="15087"/>
                      <a:pt x="17399" y="15272"/>
                    </a:cubicBezTo>
                    <a:cubicBezTo>
                      <a:pt x="17338" y="15337"/>
                      <a:pt x="17262" y="15366"/>
                      <a:pt x="17187" y="15366"/>
                    </a:cubicBezTo>
                    <a:cubicBezTo>
                      <a:pt x="17037" y="15366"/>
                      <a:pt x="16894" y="15248"/>
                      <a:pt x="16894" y="15075"/>
                    </a:cubicBezTo>
                    <a:cubicBezTo>
                      <a:pt x="16881" y="14914"/>
                      <a:pt x="17017" y="14779"/>
                      <a:pt x="17177" y="14767"/>
                    </a:cubicBezTo>
                    <a:close/>
                    <a:moveTo>
                      <a:pt x="15575" y="14902"/>
                    </a:moveTo>
                    <a:cubicBezTo>
                      <a:pt x="15859" y="14902"/>
                      <a:pt x="15994" y="15247"/>
                      <a:pt x="15797" y="15444"/>
                    </a:cubicBezTo>
                    <a:cubicBezTo>
                      <a:pt x="15733" y="15508"/>
                      <a:pt x="15653" y="15537"/>
                      <a:pt x="15574" y="15537"/>
                    </a:cubicBezTo>
                    <a:cubicBezTo>
                      <a:pt x="15412" y="15537"/>
                      <a:pt x="15255" y="15413"/>
                      <a:pt x="15255" y="15222"/>
                    </a:cubicBezTo>
                    <a:cubicBezTo>
                      <a:pt x="15255" y="15050"/>
                      <a:pt x="15390" y="14914"/>
                      <a:pt x="15563" y="14914"/>
                    </a:cubicBezTo>
                    <a:lnTo>
                      <a:pt x="15575" y="14902"/>
                    </a:lnTo>
                    <a:close/>
                    <a:moveTo>
                      <a:pt x="25395" y="11760"/>
                    </a:moveTo>
                    <a:lnTo>
                      <a:pt x="27626" y="13411"/>
                    </a:lnTo>
                    <a:cubicBezTo>
                      <a:pt x="27613" y="13448"/>
                      <a:pt x="27601" y="13485"/>
                      <a:pt x="27601" y="13534"/>
                    </a:cubicBezTo>
                    <a:cubicBezTo>
                      <a:pt x="27601" y="13805"/>
                      <a:pt x="27810" y="14015"/>
                      <a:pt x="28081" y="14040"/>
                    </a:cubicBezTo>
                    <a:lnTo>
                      <a:pt x="27958" y="15641"/>
                    </a:lnTo>
                    <a:cubicBezTo>
                      <a:pt x="27921" y="15641"/>
                      <a:pt x="27897" y="15654"/>
                      <a:pt x="27860" y="15678"/>
                    </a:cubicBezTo>
                    <a:lnTo>
                      <a:pt x="26554" y="14249"/>
                    </a:lnTo>
                    <a:cubicBezTo>
                      <a:pt x="26788" y="13855"/>
                      <a:pt x="26517" y="13362"/>
                      <a:pt x="26061" y="13362"/>
                    </a:cubicBezTo>
                    <a:cubicBezTo>
                      <a:pt x="26011" y="13362"/>
                      <a:pt x="25950" y="13374"/>
                      <a:pt x="25901" y="13399"/>
                    </a:cubicBezTo>
                    <a:lnTo>
                      <a:pt x="25297" y="11834"/>
                    </a:lnTo>
                    <a:cubicBezTo>
                      <a:pt x="25334" y="11822"/>
                      <a:pt x="25358" y="11785"/>
                      <a:pt x="25395" y="11760"/>
                    </a:cubicBezTo>
                    <a:close/>
                    <a:moveTo>
                      <a:pt x="28451" y="13892"/>
                    </a:moveTo>
                    <a:lnTo>
                      <a:pt x="30077" y="14927"/>
                    </a:lnTo>
                    <a:lnTo>
                      <a:pt x="29991" y="15050"/>
                    </a:lnTo>
                    <a:cubicBezTo>
                      <a:pt x="29905" y="14988"/>
                      <a:pt x="29806" y="14964"/>
                      <a:pt x="29708" y="14964"/>
                    </a:cubicBezTo>
                    <a:cubicBezTo>
                      <a:pt x="29412" y="14964"/>
                      <a:pt x="29190" y="15198"/>
                      <a:pt x="29190" y="15481"/>
                    </a:cubicBezTo>
                    <a:cubicBezTo>
                      <a:pt x="29190" y="15506"/>
                      <a:pt x="29190" y="15530"/>
                      <a:pt x="29190" y="15555"/>
                    </a:cubicBezTo>
                    <a:lnTo>
                      <a:pt x="28205" y="15789"/>
                    </a:lnTo>
                    <a:cubicBezTo>
                      <a:pt x="28180" y="15728"/>
                      <a:pt x="28118" y="15678"/>
                      <a:pt x="28057" y="15654"/>
                    </a:cubicBezTo>
                    <a:lnTo>
                      <a:pt x="28180" y="14027"/>
                    </a:lnTo>
                    <a:cubicBezTo>
                      <a:pt x="28279" y="14015"/>
                      <a:pt x="28377" y="13966"/>
                      <a:pt x="28451" y="13892"/>
                    </a:cubicBezTo>
                    <a:close/>
                    <a:moveTo>
                      <a:pt x="29702" y="15161"/>
                    </a:moveTo>
                    <a:cubicBezTo>
                      <a:pt x="29865" y="15161"/>
                      <a:pt x="30016" y="15290"/>
                      <a:pt x="30016" y="15481"/>
                    </a:cubicBezTo>
                    <a:cubicBezTo>
                      <a:pt x="30028" y="15652"/>
                      <a:pt x="29884" y="15798"/>
                      <a:pt x="29702" y="15801"/>
                    </a:cubicBezTo>
                    <a:lnTo>
                      <a:pt x="29702" y="15801"/>
                    </a:lnTo>
                    <a:cubicBezTo>
                      <a:pt x="29422" y="15796"/>
                      <a:pt x="29278" y="15455"/>
                      <a:pt x="29474" y="15259"/>
                    </a:cubicBezTo>
                    <a:cubicBezTo>
                      <a:pt x="29542" y="15191"/>
                      <a:pt x="29623" y="15161"/>
                      <a:pt x="29702" y="15161"/>
                    </a:cubicBezTo>
                    <a:close/>
                    <a:moveTo>
                      <a:pt x="31556" y="13966"/>
                    </a:moveTo>
                    <a:lnTo>
                      <a:pt x="33269" y="14335"/>
                    </a:lnTo>
                    <a:cubicBezTo>
                      <a:pt x="33269" y="14409"/>
                      <a:pt x="33293" y="14483"/>
                      <a:pt x="33355" y="14532"/>
                    </a:cubicBezTo>
                    <a:lnTo>
                      <a:pt x="32480" y="15814"/>
                    </a:lnTo>
                    <a:cubicBezTo>
                      <a:pt x="32394" y="15715"/>
                      <a:pt x="32258" y="15654"/>
                      <a:pt x="32123" y="15654"/>
                    </a:cubicBezTo>
                    <a:cubicBezTo>
                      <a:pt x="32061" y="15654"/>
                      <a:pt x="32012" y="15666"/>
                      <a:pt x="31963" y="15691"/>
                    </a:cubicBezTo>
                    <a:lnTo>
                      <a:pt x="31260" y="14261"/>
                    </a:lnTo>
                    <a:cubicBezTo>
                      <a:pt x="31396" y="14212"/>
                      <a:pt x="31507" y="14113"/>
                      <a:pt x="31556" y="13978"/>
                    </a:cubicBezTo>
                    <a:lnTo>
                      <a:pt x="31556" y="13966"/>
                    </a:lnTo>
                    <a:close/>
                    <a:moveTo>
                      <a:pt x="30792" y="14200"/>
                    </a:moveTo>
                    <a:cubicBezTo>
                      <a:pt x="30878" y="14274"/>
                      <a:pt x="30989" y="14298"/>
                      <a:pt x="31100" y="14298"/>
                    </a:cubicBezTo>
                    <a:lnTo>
                      <a:pt x="31162" y="14298"/>
                    </a:lnTo>
                    <a:lnTo>
                      <a:pt x="31876" y="15740"/>
                    </a:lnTo>
                    <a:cubicBezTo>
                      <a:pt x="31815" y="15777"/>
                      <a:pt x="31765" y="15814"/>
                      <a:pt x="31729" y="15863"/>
                    </a:cubicBezTo>
                    <a:lnTo>
                      <a:pt x="30238" y="14902"/>
                    </a:lnTo>
                    <a:lnTo>
                      <a:pt x="30792" y="14200"/>
                    </a:lnTo>
                    <a:close/>
                    <a:moveTo>
                      <a:pt x="33725" y="14471"/>
                    </a:moveTo>
                    <a:lnTo>
                      <a:pt x="34834" y="14582"/>
                    </a:lnTo>
                    <a:cubicBezTo>
                      <a:pt x="34834" y="14643"/>
                      <a:pt x="34846" y="14693"/>
                      <a:pt x="34870" y="14742"/>
                    </a:cubicBezTo>
                    <a:lnTo>
                      <a:pt x="32566" y="15888"/>
                    </a:lnTo>
                    <a:lnTo>
                      <a:pt x="32566" y="15888"/>
                    </a:lnTo>
                    <a:lnTo>
                      <a:pt x="33454" y="14582"/>
                    </a:lnTo>
                    <a:cubicBezTo>
                      <a:pt x="33478" y="14594"/>
                      <a:pt x="33490" y="14594"/>
                      <a:pt x="33515" y="14594"/>
                    </a:cubicBezTo>
                    <a:cubicBezTo>
                      <a:pt x="33601" y="14594"/>
                      <a:pt x="33688" y="14545"/>
                      <a:pt x="33725" y="14471"/>
                    </a:cubicBezTo>
                    <a:close/>
                    <a:moveTo>
                      <a:pt x="28029" y="15864"/>
                    </a:moveTo>
                    <a:cubicBezTo>
                      <a:pt x="28038" y="15864"/>
                      <a:pt x="28044" y="15871"/>
                      <a:pt x="28044" y="15888"/>
                    </a:cubicBezTo>
                    <a:cubicBezTo>
                      <a:pt x="28044" y="15918"/>
                      <a:pt x="28019" y="15940"/>
                      <a:pt x="27997" y="15940"/>
                    </a:cubicBezTo>
                    <a:cubicBezTo>
                      <a:pt x="27992" y="15940"/>
                      <a:pt x="27987" y="15939"/>
                      <a:pt x="27983" y="15937"/>
                    </a:cubicBezTo>
                    <a:lnTo>
                      <a:pt x="27995" y="15937"/>
                    </a:lnTo>
                    <a:cubicBezTo>
                      <a:pt x="27938" y="15937"/>
                      <a:pt x="27998" y="15864"/>
                      <a:pt x="28029" y="15864"/>
                    </a:cubicBezTo>
                    <a:close/>
                    <a:moveTo>
                      <a:pt x="9407" y="15394"/>
                    </a:moveTo>
                    <a:cubicBezTo>
                      <a:pt x="9413" y="15394"/>
                      <a:pt x="9420" y="15394"/>
                      <a:pt x="9427" y="15395"/>
                    </a:cubicBezTo>
                    <a:cubicBezTo>
                      <a:pt x="9698" y="15395"/>
                      <a:pt x="9833" y="15715"/>
                      <a:pt x="9636" y="15900"/>
                    </a:cubicBezTo>
                    <a:cubicBezTo>
                      <a:pt x="9576" y="15965"/>
                      <a:pt x="9500" y="15994"/>
                      <a:pt x="9427" y="15994"/>
                    </a:cubicBezTo>
                    <a:cubicBezTo>
                      <a:pt x="9276" y="15994"/>
                      <a:pt x="9131" y="15873"/>
                      <a:pt x="9131" y="15691"/>
                    </a:cubicBezTo>
                    <a:cubicBezTo>
                      <a:pt x="9131" y="15525"/>
                      <a:pt x="9255" y="15394"/>
                      <a:pt x="9407" y="15394"/>
                    </a:cubicBezTo>
                    <a:close/>
                    <a:moveTo>
                      <a:pt x="25568" y="14237"/>
                    </a:moveTo>
                    <a:cubicBezTo>
                      <a:pt x="25629" y="14323"/>
                      <a:pt x="25691" y="14385"/>
                      <a:pt x="25777" y="14434"/>
                    </a:cubicBezTo>
                    <a:lnTo>
                      <a:pt x="24755" y="16011"/>
                    </a:lnTo>
                    <a:cubicBezTo>
                      <a:pt x="24681" y="15974"/>
                      <a:pt x="24594" y="15962"/>
                      <a:pt x="24508" y="15962"/>
                    </a:cubicBezTo>
                    <a:cubicBezTo>
                      <a:pt x="24471" y="15962"/>
                      <a:pt x="24434" y="15962"/>
                      <a:pt x="24397" y="15974"/>
                    </a:cubicBezTo>
                    <a:lnTo>
                      <a:pt x="24212" y="14902"/>
                    </a:lnTo>
                    <a:cubicBezTo>
                      <a:pt x="24348" y="14865"/>
                      <a:pt x="24434" y="14754"/>
                      <a:pt x="24434" y="14619"/>
                    </a:cubicBezTo>
                    <a:lnTo>
                      <a:pt x="24447" y="14606"/>
                    </a:lnTo>
                    <a:cubicBezTo>
                      <a:pt x="24447" y="14594"/>
                      <a:pt x="24447" y="14582"/>
                      <a:pt x="24447" y="14569"/>
                    </a:cubicBezTo>
                    <a:lnTo>
                      <a:pt x="25568" y="14237"/>
                    </a:lnTo>
                    <a:close/>
                    <a:moveTo>
                      <a:pt x="30176" y="14976"/>
                    </a:moveTo>
                    <a:lnTo>
                      <a:pt x="31679" y="15949"/>
                    </a:lnTo>
                    <a:cubicBezTo>
                      <a:pt x="31655" y="15985"/>
                      <a:pt x="31631" y="16021"/>
                      <a:pt x="31619" y="16069"/>
                    </a:cubicBezTo>
                    <a:lnTo>
                      <a:pt x="31619" y="16069"/>
                    </a:lnTo>
                    <a:lnTo>
                      <a:pt x="30213" y="15592"/>
                    </a:lnTo>
                    <a:cubicBezTo>
                      <a:pt x="30225" y="15555"/>
                      <a:pt x="30225" y="15518"/>
                      <a:pt x="30225" y="15481"/>
                    </a:cubicBezTo>
                    <a:cubicBezTo>
                      <a:pt x="30225" y="15346"/>
                      <a:pt x="30176" y="15210"/>
                      <a:pt x="30065" y="15112"/>
                    </a:cubicBezTo>
                    <a:lnTo>
                      <a:pt x="30176" y="14976"/>
                    </a:lnTo>
                    <a:close/>
                    <a:moveTo>
                      <a:pt x="23880" y="14680"/>
                    </a:moveTo>
                    <a:cubicBezTo>
                      <a:pt x="23904" y="14791"/>
                      <a:pt x="23991" y="14877"/>
                      <a:pt x="24114" y="14902"/>
                    </a:cubicBezTo>
                    <a:lnTo>
                      <a:pt x="24299" y="16011"/>
                    </a:lnTo>
                    <a:cubicBezTo>
                      <a:pt x="24237" y="16048"/>
                      <a:pt x="24176" y="16085"/>
                      <a:pt x="24126" y="16146"/>
                    </a:cubicBezTo>
                    <a:lnTo>
                      <a:pt x="24126" y="16159"/>
                    </a:lnTo>
                    <a:lnTo>
                      <a:pt x="22685" y="14927"/>
                    </a:lnTo>
                    <a:cubicBezTo>
                      <a:pt x="22697" y="14865"/>
                      <a:pt x="22709" y="14816"/>
                      <a:pt x="22722" y="14754"/>
                    </a:cubicBezTo>
                    <a:lnTo>
                      <a:pt x="23880" y="14680"/>
                    </a:lnTo>
                    <a:close/>
                    <a:moveTo>
                      <a:pt x="3180" y="16122"/>
                    </a:moveTo>
                    <a:cubicBezTo>
                      <a:pt x="3192" y="16122"/>
                      <a:pt x="3205" y="16134"/>
                      <a:pt x="3205" y="16146"/>
                    </a:cubicBezTo>
                    <a:cubicBezTo>
                      <a:pt x="3205" y="16159"/>
                      <a:pt x="3192" y="16171"/>
                      <a:pt x="3180" y="16171"/>
                    </a:cubicBezTo>
                    <a:cubicBezTo>
                      <a:pt x="3168" y="16171"/>
                      <a:pt x="3155" y="16159"/>
                      <a:pt x="3155" y="16146"/>
                    </a:cubicBezTo>
                    <a:cubicBezTo>
                      <a:pt x="3155" y="16134"/>
                      <a:pt x="3168" y="16122"/>
                      <a:pt x="3180" y="16122"/>
                    </a:cubicBezTo>
                    <a:close/>
                    <a:moveTo>
                      <a:pt x="26492" y="14323"/>
                    </a:moveTo>
                    <a:lnTo>
                      <a:pt x="27786" y="15740"/>
                    </a:lnTo>
                    <a:cubicBezTo>
                      <a:pt x="27749" y="15789"/>
                      <a:pt x="27736" y="15838"/>
                      <a:pt x="27736" y="15900"/>
                    </a:cubicBezTo>
                    <a:cubicBezTo>
                      <a:pt x="27736" y="15924"/>
                      <a:pt x="27736" y="15948"/>
                      <a:pt x="27747" y="15982"/>
                    </a:cubicBezTo>
                    <a:lnTo>
                      <a:pt x="27747" y="15982"/>
                    </a:lnTo>
                    <a:lnTo>
                      <a:pt x="27244" y="16294"/>
                    </a:lnTo>
                    <a:cubicBezTo>
                      <a:pt x="27157" y="16196"/>
                      <a:pt x="27022" y="16134"/>
                      <a:pt x="26886" y="16122"/>
                    </a:cubicBezTo>
                    <a:lnTo>
                      <a:pt x="26356" y="14446"/>
                    </a:lnTo>
                    <a:cubicBezTo>
                      <a:pt x="26406" y="14409"/>
                      <a:pt x="26455" y="14372"/>
                      <a:pt x="26492" y="14323"/>
                    </a:cubicBezTo>
                    <a:close/>
                    <a:moveTo>
                      <a:pt x="32108" y="15856"/>
                    </a:moveTo>
                    <a:cubicBezTo>
                      <a:pt x="32267" y="15856"/>
                      <a:pt x="32419" y="15980"/>
                      <a:pt x="32419" y="16171"/>
                    </a:cubicBezTo>
                    <a:cubicBezTo>
                      <a:pt x="32419" y="16329"/>
                      <a:pt x="32286" y="16476"/>
                      <a:pt x="32117" y="16479"/>
                    </a:cubicBezTo>
                    <a:lnTo>
                      <a:pt x="32117" y="16479"/>
                    </a:lnTo>
                    <a:cubicBezTo>
                      <a:pt x="31849" y="16474"/>
                      <a:pt x="31705" y="16145"/>
                      <a:pt x="31889" y="15949"/>
                    </a:cubicBezTo>
                    <a:cubicBezTo>
                      <a:pt x="31953" y="15885"/>
                      <a:pt x="32032" y="15856"/>
                      <a:pt x="32108" y="15856"/>
                    </a:cubicBezTo>
                    <a:close/>
                    <a:moveTo>
                      <a:pt x="1640" y="15333"/>
                    </a:moveTo>
                    <a:lnTo>
                      <a:pt x="2958" y="16073"/>
                    </a:lnTo>
                    <a:cubicBezTo>
                      <a:pt x="2958" y="16097"/>
                      <a:pt x="2958" y="16110"/>
                      <a:pt x="2958" y="16134"/>
                    </a:cubicBezTo>
                    <a:lnTo>
                      <a:pt x="937" y="16516"/>
                    </a:lnTo>
                    <a:cubicBezTo>
                      <a:pt x="888" y="16430"/>
                      <a:pt x="827" y="16356"/>
                      <a:pt x="740" y="16319"/>
                    </a:cubicBezTo>
                    <a:lnTo>
                      <a:pt x="1024" y="15518"/>
                    </a:lnTo>
                    <a:cubicBezTo>
                      <a:pt x="1085" y="15543"/>
                      <a:pt x="1159" y="15555"/>
                      <a:pt x="1221" y="15555"/>
                    </a:cubicBezTo>
                    <a:cubicBezTo>
                      <a:pt x="1393" y="15555"/>
                      <a:pt x="1553" y="15481"/>
                      <a:pt x="1640" y="15333"/>
                    </a:cubicBezTo>
                    <a:close/>
                    <a:moveTo>
                      <a:pt x="19826" y="14150"/>
                    </a:moveTo>
                    <a:cubicBezTo>
                      <a:pt x="19863" y="14224"/>
                      <a:pt x="19912" y="14286"/>
                      <a:pt x="19974" y="14335"/>
                    </a:cubicBezTo>
                    <a:lnTo>
                      <a:pt x="18680" y="16541"/>
                    </a:lnTo>
                    <a:cubicBezTo>
                      <a:pt x="18622" y="16508"/>
                      <a:pt x="18556" y="16493"/>
                      <a:pt x="18489" y="16493"/>
                    </a:cubicBezTo>
                    <a:cubicBezTo>
                      <a:pt x="18430" y="16493"/>
                      <a:pt x="18369" y="16505"/>
                      <a:pt x="18311" y="16528"/>
                    </a:cubicBezTo>
                    <a:lnTo>
                      <a:pt x="17522" y="15444"/>
                    </a:lnTo>
                    <a:cubicBezTo>
                      <a:pt x="17621" y="15346"/>
                      <a:pt x="17682" y="15210"/>
                      <a:pt x="17682" y="15075"/>
                    </a:cubicBezTo>
                    <a:lnTo>
                      <a:pt x="17694" y="15062"/>
                    </a:lnTo>
                    <a:cubicBezTo>
                      <a:pt x="17694" y="15038"/>
                      <a:pt x="17682" y="15013"/>
                      <a:pt x="17682" y="14988"/>
                    </a:cubicBezTo>
                    <a:lnTo>
                      <a:pt x="19826" y="14150"/>
                    </a:lnTo>
                    <a:close/>
                    <a:moveTo>
                      <a:pt x="5482" y="15949"/>
                    </a:moveTo>
                    <a:cubicBezTo>
                      <a:pt x="5486" y="15949"/>
                      <a:pt x="5491" y="15949"/>
                      <a:pt x="5496" y="15949"/>
                    </a:cubicBezTo>
                    <a:cubicBezTo>
                      <a:pt x="5657" y="15949"/>
                      <a:pt x="5780" y="16085"/>
                      <a:pt x="5792" y="16245"/>
                    </a:cubicBezTo>
                    <a:cubicBezTo>
                      <a:pt x="5800" y="16436"/>
                      <a:pt x="5646" y="16560"/>
                      <a:pt x="5485" y="16560"/>
                    </a:cubicBezTo>
                    <a:cubicBezTo>
                      <a:pt x="5406" y="16560"/>
                      <a:pt x="5326" y="16531"/>
                      <a:pt x="5262" y="16467"/>
                    </a:cubicBezTo>
                    <a:cubicBezTo>
                      <a:pt x="5069" y="16285"/>
                      <a:pt x="5208" y="15949"/>
                      <a:pt x="5482" y="15949"/>
                    </a:cubicBezTo>
                    <a:close/>
                    <a:moveTo>
                      <a:pt x="34575" y="16110"/>
                    </a:moveTo>
                    <a:cubicBezTo>
                      <a:pt x="34708" y="16110"/>
                      <a:pt x="34830" y="16229"/>
                      <a:pt x="34833" y="16375"/>
                    </a:cubicBezTo>
                    <a:lnTo>
                      <a:pt x="34833" y="16375"/>
                    </a:lnTo>
                    <a:cubicBezTo>
                      <a:pt x="34830" y="16529"/>
                      <a:pt x="34702" y="16628"/>
                      <a:pt x="34571" y="16628"/>
                    </a:cubicBezTo>
                    <a:cubicBezTo>
                      <a:pt x="34507" y="16628"/>
                      <a:pt x="34442" y="16605"/>
                      <a:pt x="34390" y="16553"/>
                    </a:cubicBezTo>
                    <a:cubicBezTo>
                      <a:pt x="34230" y="16393"/>
                      <a:pt x="34341" y="16110"/>
                      <a:pt x="34575" y="16110"/>
                    </a:cubicBezTo>
                    <a:close/>
                    <a:moveTo>
                      <a:pt x="26246" y="14483"/>
                    </a:moveTo>
                    <a:lnTo>
                      <a:pt x="26763" y="16134"/>
                    </a:lnTo>
                    <a:cubicBezTo>
                      <a:pt x="26529" y="16171"/>
                      <a:pt x="26356" y="16381"/>
                      <a:pt x="26356" y="16627"/>
                    </a:cubicBezTo>
                    <a:cubicBezTo>
                      <a:pt x="26356" y="16652"/>
                      <a:pt x="26356" y="16676"/>
                      <a:pt x="26356" y="16689"/>
                    </a:cubicBezTo>
                    <a:lnTo>
                      <a:pt x="25013" y="16504"/>
                    </a:lnTo>
                    <a:cubicBezTo>
                      <a:pt x="25013" y="16491"/>
                      <a:pt x="25013" y="16479"/>
                      <a:pt x="25013" y="16467"/>
                    </a:cubicBezTo>
                    <a:cubicBezTo>
                      <a:pt x="25001" y="16319"/>
                      <a:pt x="24939" y="16171"/>
                      <a:pt x="24816" y="16085"/>
                    </a:cubicBezTo>
                    <a:lnTo>
                      <a:pt x="25851" y="14483"/>
                    </a:lnTo>
                    <a:cubicBezTo>
                      <a:pt x="25913" y="14508"/>
                      <a:pt x="25987" y="14520"/>
                      <a:pt x="26048" y="14520"/>
                    </a:cubicBezTo>
                    <a:cubicBezTo>
                      <a:pt x="26122" y="14520"/>
                      <a:pt x="26184" y="14508"/>
                      <a:pt x="26246" y="14483"/>
                    </a:cubicBezTo>
                    <a:close/>
                    <a:moveTo>
                      <a:pt x="20738" y="14175"/>
                    </a:moveTo>
                    <a:lnTo>
                      <a:pt x="21736" y="14594"/>
                    </a:lnTo>
                    <a:cubicBezTo>
                      <a:pt x="21724" y="14643"/>
                      <a:pt x="21711" y="14693"/>
                      <a:pt x="21711" y="14742"/>
                    </a:cubicBezTo>
                    <a:cubicBezTo>
                      <a:pt x="21711" y="14816"/>
                      <a:pt x="21724" y="14890"/>
                      <a:pt x="21761" y="14964"/>
                    </a:cubicBezTo>
                    <a:lnTo>
                      <a:pt x="18877" y="16701"/>
                    </a:lnTo>
                    <a:cubicBezTo>
                      <a:pt x="18840" y="16664"/>
                      <a:pt x="18816" y="16627"/>
                      <a:pt x="18766" y="16602"/>
                    </a:cubicBezTo>
                    <a:lnTo>
                      <a:pt x="20060" y="14397"/>
                    </a:lnTo>
                    <a:cubicBezTo>
                      <a:pt x="20133" y="14432"/>
                      <a:pt x="20209" y="14448"/>
                      <a:pt x="20283" y="14448"/>
                    </a:cubicBezTo>
                    <a:cubicBezTo>
                      <a:pt x="20472" y="14448"/>
                      <a:pt x="20649" y="14343"/>
                      <a:pt x="20738" y="14175"/>
                    </a:cubicBezTo>
                    <a:close/>
                    <a:moveTo>
                      <a:pt x="12672" y="16583"/>
                    </a:moveTo>
                    <a:cubicBezTo>
                      <a:pt x="12727" y="16583"/>
                      <a:pt x="12833" y="16713"/>
                      <a:pt x="12729" y="16713"/>
                    </a:cubicBezTo>
                    <a:cubicBezTo>
                      <a:pt x="12680" y="16713"/>
                      <a:pt x="12643" y="16676"/>
                      <a:pt x="12655" y="16627"/>
                    </a:cubicBezTo>
                    <a:lnTo>
                      <a:pt x="12643" y="16627"/>
                    </a:lnTo>
                    <a:cubicBezTo>
                      <a:pt x="12643" y="16595"/>
                      <a:pt x="12655" y="16583"/>
                      <a:pt x="12672" y="16583"/>
                    </a:cubicBezTo>
                    <a:close/>
                    <a:moveTo>
                      <a:pt x="24506" y="16152"/>
                    </a:moveTo>
                    <a:cubicBezTo>
                      <a:pt x="24665" y="16152"/>
                      <a:pt x="24816" y="16276"/>
                      <a:pt x="24816" y="16467"/>
                    </a:cubicBezTo>
                    <a:cubicBezTo>
                      <a:pt x="24816" y="16627"/>
                      <a:pt x="24681" y="16775"/>
                      <a:pt x="24508" y="16775"/>
                    </a:cubicBezTo>
                    <a:cubicBezTo>
                      <a:pt x="24237" y="16775"/>
                      <a:pt x="24089" y="16442"/>
                      <a:pt x="24286" y="16245"/>
                    </a:cubicBezTo>
                    <a:cubicBezTo>
                      <a:pt x="24351" y="16181"/>
                      <a:pt x="24429" y="16152"/>
                      <a:pt x="24506" y="16152"/>
                    </a:cubicBezTo>
                    <a:close/>
                    <a:moveTo>
                      <a:pt x="575" y="16490"/>
                    </a:moveTo>
                    <a:cubicBezTo>
                      <a:pt x="625" y="16490"/>
                      <a:pt x="675" y="16509"/>
                      <a:pt x="716" y="16553"/>
                    </a:cubicBezTo>
                    <a:cubicBezTo>
                      <a:pt x="851" y="16676"/>
                      <a:pt x="753" y="16898"/>
                      <a:pt x="580" y="16898"/>
                    </a:cubicBezTo>
                    <a:cubicBezTo>
                      <a:pt x="469" y="16898"/>
                      <a:pt x="371" y="16800"/>
                      <a:pt x="371" y="16689"/>
                    </a:cubicBezTo>
                    <a:cubicBezTo>
                      <a:pt x="371" y="16572"/>
                      <a:pt x="471" y="16490"/>
                      <a:pt x="575" y="16490"/>
                    </a:cubicBezTo>
                    <a:close/>
                    <a:moveTo>
                      <a:pt x="26859" y="16312"/>
                    </a:moveTo>
                    <a:cubicBezTo>
                      <a:pt x="27018" y="16312"/>
                      <a:pt x="27170" y="16436"/>
                      <a:pt x="27170" y="16627"/>
                    </a:cubicBezTo>
                    <a:cubicBezTo>
                      <a:pt x="27157" y="16800"/>
                      <a:pt x="27022" y="16923"/>
                      <a:pt x="26862" y="16935"/>
                    </a:cubicBezTo>
                    <a:lnTo>
                      <a:pt x="26862" y="16923"/>
                    </a:lnTo>
                    <a:cubicBezTo>
                      <a:pt x="26857" y="16923"/>
                      <a:pt x="26852" y="16923"/>
                      <a:pt x="26847" y="16923"/>
                    </a:cubicBezTo>
                    <a:cubicBezTo>
                      <a:pt x="26585" y="16923"/>
                      <a:pt x="26446" y="16599"/>
                      <a:pt x="26640" y="16405"/>
                    </a:cubicBezTo>
                    <a:cubicBezTo>
                      <a:pt x="26704" y="16341"/>
                      <a:pt x="26783" y="16312"/>
                      <a:pt x="26859" y="16312"/>
                    </a:cubicBezTo>
                    <a:close/>
                    <a:moveTo>
                      <a:pt x="18467" y="16684"/>
                    </a:moveTo>
                    <a:cubicBezTo>
                      <a:pt x="18624" y="16684"/>
                      <a:pt x="18779" y="16812"/>
                      <a:pt x="18779" y="16997"/>
                    </a:cubicBezTo>
                    <a:cubicBezTo>
                      <a:pt x="18779" y="17169"/>
                      <a:pt x="18643" y="17305"/>
                      <a:pt x="18471" y="17305"/>
                    </a:cubicBezTo>
                    <a:cubicBezTo>
                      <a:pt x="18200" y="17305"/>
                      <a:pt x="18064" y="16972"/>
                      <a:pt x="18261" y="16775"/>
                    </a:cubicBezTo>
                    <a:cubicBezTo>
                      <a:pt x="18320" y="16712"/>
                      <a:pt x="18394" y="16684"/>
                      <a:pt x="18467" y="16684"/>
                    </a:cubicBezTo>
                    <a:close/>
                    <a:moveTo>
                      <a:pt x="8195" y="14372"/>
                    </a:moveTo>
                    <a:lnTo>
                      <a:pt x="9057" y="15346"/>
                    </a:lnTo>
                    <a:cubicBezTo>
                      <a:pt x="8971" y="15444"/>
                      <a:pt x="8922" y="15567"/>
                      <a:pt x="8922" y="15691"/>
                    </a:cubicBezTo>
                    <a:cubicBezTo>
                      <a:pt x="8922" y="15814"/>
                      <a:pt x="8971" y="15937"/>
                      <a:pt x="9057" y="16036"/>
                    </a:cubicBezTo>
                    <a:lnTo>
                      <a:pt x="7911" y="17317"/>
                    </a:lnTo>
                    <a:cubicBezTo>
                      <a:pt x="7850" y="17268"/>
                      <a:pt x="7763" y="17231"/>
                      <a:pt x="7690" y="17218"/>
                    </a:cubicBezTo>
                    <a:lnTo>
                      <a:pt x="7899" y="14471"/>
                    </a:lnTo>
                    <a:cubicBezTo>
                      <a:pt x="8010" y="14471"/>
                      <a:pt x="8108" y="14434"/>
                      <a:pt x="8195" y="14372"/>
                    </a:cubicBezTo>
                    <a:close/>
                    <a:moveTo>
                      <a:pt x="6396" y="13830"/>
                    </a:moveTo>
                    <a:lnTo>
                      <a:pt x="7369" y="13941"/>
                    </a:lnTo>
                    <a:cubicBezTo>
                      <a:pt x="7369" y="14200"/>
                      <a:pt x="7554" y="14409"/>
                      <a:pt x="7800" y="14458"/>
                    </a:cubicBezTo>
                    <a:lnTo>
                      <a:pt x="7579" y="17218"/>
                    </a:lnTo>
                    <a:cubicBezTo>
                      <a:pt x="7443" y="17218"/>
                      <a:pt x="7308" y="17292"/>
                      <a:pt x="7221" y="17403"/>
                    </a:cubicBezTo>
                    <a:lnTo>
                      <a:pt x="5928" y="16479"/>
                    </a:lnTo>
                    <a:cubicBezTo>
                      <a:pt x="5977" y="16405"/>
                      <a:pt x="5989" y="16319"/>
                      <a:pt x="5989" y="16233"/>
                    </a:cubicBezTo>
                    <a:cubicBezTo>
                      <a:pt x="5989" y="16011"/>
                      <a:pt x="5841" y="15801"/>
                      <a:pt x="5607" y="15752"/>
                    </a:cubicBezTo>
                    <a:lnTo>
                      <a:pt x="5829" y="14261"/>
                    </a:lnTo>
                    <a:lnTo>
                      <a:pt x="5854" y="14261"/>
                    </a:lnTo>
                    <a:cubicBezTo>
                      <a:pt x="6112" y="14261"/>
                      <a:pt x="6334" y="14077"/>
                      <a:pt x="6396" y="13830"/>
                    </a:cubicBezTo>
                    <a:close/>
                    <a:moveTo>
                      <a:pt x="33219" y="17465"/>
                    </a:moveTo>
                    <a:cubicBezTo>
                      <a:pt x="33244" y="17477"/>
                      <a:pt x="33256" y="17490"/>
                      <a:pt x="33256" y="17514"/>
                    </a:cubicBezTo>
                    <a:lnTo>
                      <a:pt x="33269" y="17514"/>
                    </a:lnTo>
                    <a:cubicBezTo>
                      <a:pt x="33269" y="17539"/>
                      <a:pt x="33244" y="17563"/>
                      <a:pt x="33219" y="17563"/>
                    </a:cubicBezTo>
                    <a:cubicBezTo>
                      <a:pt x="33158" y="17563"/>
                      <a:pt x="33158" y="17465"/>
                      <a:pt x="33219" y="17465"/>
                    </a:cubicBezTo>
                    <a:close/>
                    <a:moveTo>
                      <a:pt x="420" y="17536"/>
                    </a:moveTo>
                    <a:cubicBezTo>
                      <a:pt x="432" y="17536"/>
                      <a:pt x="445" y="17545"/>
                      <a:pt x="445" y="17563"/>
                    </a:cubicBezTo>
                    <a:cubicBezTo>
                      <a:pt x="457" y="17576"/>
                      <a:pt x="432" y="17588"/>
                      <a:pt x="420" y="17588"/>
                    </a:cubicBezTo>
                    <a:cubicBezTo>
                      <a:pt x="408" y="17588"/>
                      <a:pt x="395" y="17576"/>
                      <a:pt x="395" y="17563"/>
                    </a:cubicBezTo>
                    <a:cubicBezTo>
                      <a:pt x="395" y="17545"/>
                      <a:pt x="408" y="17536"/>
                      <a:pt x="420" y="17536"/>
                    </a:cubicBezTo>
                    <a:close/>
                    <a:moveTo>
                      <a:pt x="24853" y="17674"/>
                    </a:moveTo>
                    <a:cubicBezTo>
                      <a:pt x="24910" y="17674"/>
                      <a:pt x="24850" y="17747"/>
                      <a:pt x="24820" y="17747"/>
                    </a:cubicBezTo>
                    <a:cubicBezTo>
                      <a:pt x="24810" y="17747"/>
                      <a:pt x="24804" y="17741"/>
                      <a:pt x="24804" y="17724"/>
                    </a:cubicBezTo>
                    <a:cubicBezTo>
                      <a:pt x="24792" y="17687"/>
                      <a:pt x="24816" y="17674"/>
                      <a:pt x="24853" y="17674"/>
                    </a:cubicBezTo>
                    <a:close/>
                    <a:moveTo>
                      <a:pt x="4104" y="15210"/>
                    </a:moveTo>
                    <a:lnTo>
                      <a:pt x="4129" y="15235"/>
                    </a:lnTo>
                    <a:lnTo>
                      <a:pt x="3685" y="17748"/>
                    </a:lnTo>
                    <a:lnTo>
                      <a:pt x="3574" y="17748"/>
                    </a:lnTo>
                    <a:lnTo>
                      <a:pt x="3278" y="16356"/>
                    </a:lnTo>
                    <a:cubicBezTo>
                      <a:pt x="3365" y="16319"/>
                      <a:pt x="3414" y="16233"/>
                      <a:pt x="3414" y="16146"/>
                    </a:cubicBezTo>
                    <a:cubicBezTo>
                      <a:pt x="3414" y="16097"/>
                      <a:pt x="3402" y="16048"/>
                      <a:pt x="3365" y="16011"/>
                    </a:cubicBezTo>
                    <a:lnTo>
                      <a:pt x="4104" y="15210"/>
                    </a:lnTo>
                    <a:close/>
                    <a:moveTo>
                      <a:pt x="3932" y="13608"/>
                    </a:moveTo>
                    <a:lnTo>
                      <a:pt x="5312" y="13732"/>
                    </a:lnTo>
                    <a:cubicBezTo>
                      <a:pt x="5312" y="13978"/>
                      <a:pt x="5484" y="14200"/>
                      <a:pt x="5730" y="14249"/>
                    </a:cubicBezTo>
                    <a:lnTo>
                      <a:pt x="5521" y="15740"/>
                    </a:lnTo>
                    <a:lnTo>
                      <a:pt x="5496" y="15740"/>
                    </a:lnTo>
                    <a:cubicBezTo>
                      <a:pt x="5213" y="15740"/>
                      <a:pt x="4991" y="15974"/>
                      <a:pt x="4991" y="16245"/>
                    </a:cubicBezTo>
                    <a:cubicBezTo>
                      <a:pt x="4991" y="16368"/>
                      <a:pt x="5040" y="16491"/>
                      <a:pt x="5127" y="16590"/>
                    </a:cubicBezTo>
                    <a:lnTo>
                      <a:pt x="3981" y="17884"/>
                    </a:lnTo>
                    <a:cubicBezTo>
                      <a:pt x="3919" y="17835"/>
                      <a:pt x="3858" y="17798"/>
                      <a:pt x="3784" y="17773"/>
                    </a:cubicBezTo>
                    <a:lnTo>
                      <a:pt x="4240" y="15247"/>
                    </a:lnTo>
                    <a:cubicBezTo>
                      <a:pt x="4461" y="15247"/>
                      <a:pt x="4572" y="14976"/>
                      <a:pt x="4412" y="14816"/>
                    </a:cubicBezTo>
                    <a:cubicBezTo>
                      <a:pt x="4358" y="14765"/>
                      <a:pt x="4295" y="14743"/>
                      <a:pt x="4234" y="14743"/>
                    </a:cubicBezTo>
                    <a:cubicBezTo>
                      <a:pt x="4102" y="14743"/>
                      <a:pt x="3981" y="14849"/>
                      <a:pt x="3981" y="15001"/>
                    </a:cubicBezTo>
                    <a:cubicBezTo>
                      <a:pt x="3981" y="15050"/>
                      <a:pt x="3993" y="15112"/>
                      <a:pt x="4030" y="15148"/>
                    </a:cubicBezTo>
                    <a:lnTo>
                      <a:pt x="3303" y="15949"/>
                    </a:lnTo>
                    <a:cubicBezTo>
                      <a:pt x="3266" y="15937"/>
                      <a:pt x="3229" y="15925"/>
                      <a:pt x="3180" y="15925"/>
                    </a:cubicBezTo>
                    <a:cubicBezTo>
                      <a:pt x="3118" y="15925"/>
                      <a:pt x="3057" y="15949"/>
                      <a:pt x="3020" y="15999"/>
                    </a:cubicBezTo>
                    <a:lnTo>
                      <a:pt x="1701" y="15259"/>
                    </a:lnTo>
                    <a:cubicBezTo>
                      <a:pt x="1763" y="15112"/>
                      <a:pt x="1751" y="14939"/>
                      <a:pt x="1677" y="14791"/>
                    </a:cubicBezTo>
                    <a:lnTo>
                      <a:pt x="2983" y="13842"/>
                    </a:lnTo>
                    <a:cubicBezTo>
                      <a:pt x="3081" y="14024"/>
                      <a:pt x="3250" y="14106"/>
                      <a:pt x="3418" y="14106"/>
                    </a:cubicBezTo>
                    <a:cubicBezTo>
                      <a:pt x="3672" y="14106"/>
                      <a:pt x="3924" y="13920"/>
                      <a:pt x="3932" y="13608"/>
                    </a:cubicBezTo>
                    <a:close/>
                    <a:moveTo>
                      <a:pt x="14800" y="17815"/>
                    </a:moveTo>
                    <a:cubicBezTo>
                      <a:pt x="14816" y="17815"/>
                      <a:pt x="14826" y="17827"/>
                      <a:pt x="14824" y="17859"/>
                    </a:cubicBezTo>
                    <a:cubicBezTo>
                      <a:pt x="14824" y="17908"/>
                      <a:pt x="14787" y="17945"/>
                      <a:pt x="14737" y="17945"/>
                    </a:cubicBezTo>
                    <a:cubicBezTo>
                      <a:pt x="14634" y="17945"/>
                      <a:pt x="14747" y="17815"/>
                      <a:pt x="14800" y="17815"/>
                    </a:cubicBezTo>
                    <a:close/>
                    <a:moveTo>
                      <a:pt x="12014" y="15013"/>
                    </a:moveTo>
                    <a:cubicBezTo>
                      <a:pt x="12088" y="15198"/>
                      <a:pt x="12261" y="15321"/>
                      <a:pt x="12470" y="15321"/>
                    </a:cubicBezTo>
                    <a:lnTo>
                      <a:pt x="12643" y="16356"/>
                    </a:lnTo>
                    <a:cubicBezTo>
                      <a:pt x="12470" y="16418"/>
                      <a:pt x="12396" y="16615"/>
                      <a:pt x="12483" y="16775"/>
                    </a:cubicBezTo>
                    <a:lnTo>
                      <a:pt x="10979" y="18007"/>
                    </a:lnTo>
                    <a:cubicBezTo>
                      <a:pt x="10881" y="17908"/>
                      <a:pt x="10758" y="17847"/>
                      <a:pt x="10622" y="17847"/>
                    </a:cubicBezTo>
                    <a:cubicBezTo>
                      <a:pt x="10585" y="17847"/>
                      <a:pt x="10548" y="17847"/>
                      <a:pt x="10511" y="17859"/>
                    </a:cubicBezTo>
                    <a:lnTo>
                      <a:pt x="9686" y="16122"/>
                    </a:lnTo>
                    <a:cubicBezTo>
                      <a:pt x="9833" y="16023"/>
                      <a:pt x="9932" y="15863"/>
                      <a:pt x="9932" y="15691"/>
                    </a:cubicBezTo>
                    <a:cubicBezTo>
                      <a:pt x="9932" y="15654"/>
                      <a:pt x="9932" y="15629"/>
                      <a:pt x="9920" y="15604"/>
                    </a:cubicBezTo>
                    <a:lnTo>
                      <a:pt x="12014" y="15013"/>
                    </a:lnTo>
                    <a:close/>
                    <a:moveTo>
                      <a:pt x="7608" y="17420"/>
                    </a:moveTo>
                    <a:cubicBezTo>
                      <a:pt x="7762" y="17420"/>
                      <a:pt x="7911" y="17538"/>
                      <a:pt x="7911" y="17711"/>
                    </a:cubicBezTo>
                    <a:cubicBezTo>
                      <a:pt x="7911" y="17884"/>
                      <a:pt x="7776" y="18019"/>
                      <a:pt x="7616" y="18019"/>
                    </a:cubicBezTo>
                    <a:cubicBezTo>
                      <a:pt x="7345" y="18019"/>
                      <a:pt x="7209" y="17699"/>
                      <a:pt x="7394" y="17514"/>
                    </a:cubicBezTo>
                    <a:cubicBezTo>
                      <a:pt x="7455" y="17449"/>
                      <a:pt x="7532" y="17420"/>
                      <a:pt x="7608" y="17420"/>
                    </a:cubicBezTo>
                    <a:close/>
                    <a:moveTo>
                      <a:pt x="2970" y="16233"/>
                    </a:moveTo>
                    <a:cubicBezTo>
                      <a:pt x="3007" y="16319"/>
                      <a:pt x="3094" y="16381"/>
                      <a:pt x="3180" y="16381"/>
                    </a:cubicBezTo>
                    <a:lnTo>
                      <a:pt x="3476" y="17761"/>
                    </a:lnTo>
                    <a:cubicBezTo>
                      <a:pt x="3340" y="17810"/>
                      <a:pt x="3229" y="17908"/>
                      <a:pt x="3168" y="18032"/>
                    </a:cubicBezTo>
                    <a:lnTo>
                      <a:pt x="950" y="16836"/>
                    </a:lnTo>
                    <a:cubicBezTo>
                      <a:pt x="974" y="16787"/>
                      <a:pt x="987" y="16738"/>
                      <a:pt x="987" y="16689"/>
                    </a:cubicBezTo>
                    <a:cubicBezTo>
                      <a:pt x="976" y="16667"/>
                      <a:pt x="975" y="16645"/>
                      <a:pt x="974" y="16615"/>
                    </a:cubicBezTo>
                    <a:lnTo>
                      <a:pt x="974" y="16615"/>
                    </a:lnTo>
                    <a:lnTo>
                      <a:pt x="2970" y="16233"/>
                    </a:lnTo>
                    <a:close/>
                    <a:moveTo>
                      <a:pt x="12975" y="14927"/>
                    </a:moveTo>
                    <a:lnTo>
                      <a:pt x="15045" y="15198"/>
                    </a:lnTo>
                    <a:lnTo>
                      <a:pt x="15045" y="15222"/>
                    </a:lnTo>
                    <a:cubicBezTo>
                      <a:pt x="15027" y="15586"/>
                      <a:pt x="15298" y="15768"/>
                      <a:pt x="15569" y="15768"/>
                    </a:cubicBezTo>
                    <a:cubicBezTo>
                      <a:pt x="15840" y="15768"/>
                      <a:pt x="16111" y="15586"/>
                      <a:pt x="16093" y="15222"/>
                    </a:cubicBezTo>
                    <a:lnTo>
                      <a:pt x="16696" y="15161"/>
                    </a:lnTo>
                    <a:cubicBezTo>
                      <a:pt x="16741" y="15410"/>
                      <a:pt x="16952" y="15569"/>
                      <a:pt x="17177" y="15569"/>
                    </a:cubicBezTo>
                    <a:cubicBezTo>
                      <a:pt x="17264" y="15569"/>
                      <a:pt x="17353" y="15545"/>
                      <a:pt x="17436" y="15493"/>
                    </a:cubicBezTo>
                    <a:lnTo>
                      <a:pt x="18212" y="16565"/>
                    </a:lnTo>
                    <a:cubicBezTo>
                      <a:pt x="17916" y="16738"/>
                      <a:pt x="17879" y="17145"/>
                      <a:pt x="18138" y="17366"/>
                    </a:cubicBezTo>
                    <a:lnTo>
                      <a:pt x="17485" y="17995"/>
                    </a:lnTo>
                    <a:cubicBezTo>
                      <a:pt x="17386" y="17921"/>
                      <a:pt x="17276" y="17871"/>
                      <a:pt x="17152" y="17871"/>
                    </a:cubicBezTo>
                    <a:cubicBezTo>
                      <a:pt x="17017" y="17871"/>
                      <a:pt x="16881" y="17933"/>
                      <a:pt x="16783" y="18032"/>
                    </a:cubicBezTo>
                    <a:lnTo>
                      <a:pt x="12914" y="15075"/>
                    </a:lnTo>
                    <a:cubicBezTo>
                      <a:pt x="12938" y="15025"/>
                      <a:pt x="12963" y="14976"/>
                      <a:pt x="12975" y="14927"/>
                    </a:cubicBezTo>
                    <a:close/>
                    <a:moveTo>
                      <a:pt x="26119" y="18033"/>
                    </a:moveTo>
                    <a:cubicBezTo>
                      <a:pt x="26128" y="18033"/>
                      <a:pt x="26135" y="18039"/>
                      <a:pt x="26135" y="18056"/>
                    </a:cubicBezTo>
                    <a:cubicBezTo>
                      <a:pt x="26135" y="18081"/>
                      <a:pt x="26122" y="18106"/>
                      <a:pt x="26085" y="18106"/>
                    </a:cubicBezTo>
                    <a:cubicBezTo>
                      <a:pt x="26028" y="18106"/>
                      <a:pt x="26088" y="18033"/>
                      <a:pt x="26119" y="18033"/>
                    </a:cubicBezTo>
                    <a:close/>
                    <a:moveTo>
                      <a:pt x="12852" y="15161"/>
                    </a:moveTo>
                    <a:lnTo>
                      <a:pt x="16721" y="18118"/>
                    </a:lnTo>
                    <a:cubicBezTo>
                      <a:pt x="16696" y="18155"/>
                      <a:pt x="16684" y="18192"/>
                      <a:pt x="16672" y="18229"/>
                    </a:cubicBezTo>
                    <a:lnTo>
                      <a:pt x="15033" y="17871"/>
                    </a:lnTo>
                    <a:lnTo>
                      <a:pt x="15033" y="17859"/>
                    </a:lnTo>
                    <a:cubicBezTo>
                      <a:pt x="15033" y="17689"/>
                      <a:pt x="14889" y="17572"/>
                      <a:pt x="14741" y="17572"/>
                    </a:cubicBezTo>
                    <a:cubicBezTo>
                      <a:pt x="14664" y="17572"/>
                      <a:pt x="14587" y="17603"/>
                      <a:pt x="14528" y="17674"/>
                    </a:cubicBezTo>
                    <a:lnTo>
                      <a:pt x="13000" y="16750"/>
                    </a:lnTo>
                    <a:cubicBezTo>
                      <a:pt x="13012" y="16713"/>
                      <a:pt x="13025" y="16676"/>
                      <a:pt x="13025" y="16639"/>
                    </a:cubicBezTo>
                    <a:cubicBezTo>
                      <a:pt x="13025" y="16479"/>
                      <a:pt x="12901" y="16356"/>
                      <a:pt x="12741" y="16356"/>
                    </a:cubicBezTo>
                    <a:lnTo>
                      <a:pt x="12569" y="15321"/>
                    </a:lnTo>
                    <a:cubicBezTo>
                      <a:pt x="12680" y="15296"/>
                      <a:pt x="12778" y="15247"/>
                      <a:pt x="12840" y="15161"/>
                    </a:cubicBezTo>
                    <a:close/>
                    <a:moveTo>
                      <a:pt x="3623" y="17945"/>
                    </a:moveTo>
                    <a:cubicBezTo>
                      <a:pt x="3895" y="17945"/>
                      <a:pt x="4030" y="18278"/>
                      <a:pt x="3845" y="18463"/>
                    </a:cubicBezTo>
                    <a:cubicBezTo>
                      <a:pt x="3781" y="18528"/>
                      <a:pt x="3703" y="18556"/>
                      <a:pt x="3627" y="18556"/>
                    </a:cubicBezTo>
                    <a:cubicBezTo>
                      <a:pt x="3472" y="18556"/>
                      <a:pt x="3328" y="18436"/>
                      <a:pt x="3328" y="18253"/>
                    </a:cubicBezTo>
                    <a:cubicBezTo>
                      <a:pt x="3328" y="18081"/>
                      <a:pt x="3463" y="17945"/>
                      <a:pt x="3623" y="17945"/>
                    </a:cubicBezTo>
                    <a:close/>
                    <a:moveTo>
                      <a:pt x="10622" y="18056"/>
                    </a:moveTo>
                    <a:cubicBezTo>
                      <a:pt x="10881" y="18056"/>
                      <a:pt x="11016" y="18377"/>
                      <a:pt x="10831" y="18574"/>
                    </a:cubicBezTo>
                    <a:cubicBezTo>
                      <a:pt x="10772" y="18633"/>
                      <a:pt x="10698" y="18659"/>
                      <a:pt x="10624" y="18659"/>
                    </a:cubicBezTo>
                    <a:cubicBezTo>
                      <a:pt x="10468" y="18659"/>
                      <a:pt x="10314" y="18540"/>
                      <a:pt x="10314" y="18364"/>
                    </a:cubicBezTo>
                    <a:cubicBezTo>
                      <a:pt x="10314" y="18192"/>
                      <a:pt x="10450" y="18056"/>
                      <a:pt x="10622" y="18056"/>
                    </a:cubicBezTo>
                    <a:close/>
                    <a:moveTo>
                      <a:pt x="17156" y="18074"/>
                    </a:moveTo>
                    <a:cubicBezTo>
                      <a:pt x="17310" y="18074"/>
                      <a:pt x="17460" y="18195"/>
                      <a:pt x="17460" y="18377"/>
                    </a:cubicBezTo>
                    <a:cubicBezTo>
                      <a:pt x="17460" y="18542"/>
                      <a:pt x="17325" y="18673"/>
                      <a:pt x="17173" y="18673"/>
                    </a:cubicBezTo>
                    <a:cubicBezTo>
                      <a:pt x="17166" y="18673"/>
                      <a:pt x="17159" y="18673"/>
                      <a:pt x="17152" y="18672"/>
                    </a:cubicBezTo>
                    <a:cubicBezTo>
                      <a:pt x="16894" y="18672"/>
                      <a:pt x="16758" y="18352"/>
                      <a:pt x="16943" y="18167"/>
                    </a:cubicBezTo>
                    <a:cubicBezTo>
                      <a:pt x="17004" y="18103"/>
                      <a:pt x="17080" y="18074"/>
                      <a:pt x="17156" y="18074"/>
                    </a:cubicBezTo>
                    <a:close/>
                    <a:moveTo>
                      <a:pt x="900" y="16923"/>
                    </a:moveTo>
                    <a:lnTo>
                      <a:pt x="3143" y="18130"/>
                    </a:lnTo>
                    <a:cubicBezTo>
                      <a:pt x="3131" y="18167"/>
                      <a:pt x="3131" y="18204"/>
                      <a:pt x="3131" y="18241"/>
                    </a:cubicBezTo>
                    <a:lnTo>
                      <a:pt x="3131" y="18303"/>
                    </a:lnTo>
                    <a:lnTo>
                      <a:pt x="1344" y="18685"/>
                    </a:lnTo>
                    <a:cubicBezTo>
                      <a:pt x="1270" y="18475"/>
                      <a:pt x="1073" y="18340"/>
                      <a:pt x="863" y="18340"/>
                    </a:cubicBezTo>
                    <a:cubicBezTo>
                      <a:pt x="827" y="18340"/>
                      <a:pt x="790" y="18340"/>
                      <a:pt x="753" y="18352"/>
                    </a:cubicBezTo>
                    <a:lnTo>
                      <a:pt x="543" y="17761"/>
                    </a:lnTo>
                    <a:cubicBezTo>
                      <a:pt x="703" y="17662"/>
                      <a:pt x="691" y="17428"/>
                      <a:pt x="518" y="17354"/>
                    </a:cubicBezTo>
                    <a:lnTo>
                      <a:pt x="555" y="17095"/>
                    </a:lnTo>
                    <a:lnTo>
                      <a:pt x="580" y="17095"/>
                    </a:lnTo>
                    <a:cubicBezTo>
                      <a:pt x="703" y="17095"/>
                      <a:pt x="827" y="17034"/>
                      <a:pt x="900" y="16923"/>
                    </a:cubicBezTo>
                    <a:close/>
                    <a:moveTo>
                      <a:pt x="25408" y="18845"/>
                    </a:moveTo>
                    <a:cubicBezTo>
                      <a:pt x="25469" y="18857"/>
                      <a:pt x="25469" y="18931"/>
                      <a:pt x="25408" y="18943"/>
                    </a:cubicBezTo>
                    <a:cubicBezTo>
                      <a:pt x="25358" y="18931"/>
                      <a:pt x="25358" y="18857"/>
                      <a:pt x="25408" y="18845"/>
                    </a:cubicBezTo>
                    <a:close/>
                    <a:moveTo>
                      <a:pt x="34920" y="14828"/>
                    </a:moveTo>
                    <a:cubicBezTo>
                      <a:pt x="34981" y="14927"/>
                      <a:pt x="35068" y="14988"/>
                      <a:pt x="35166" y="15025"/>
                    </a:cubicBezTo>
                    <a:lnTo>
                      <a:pt x="34723" y="15937"/>
                    </a:lnTo>
                    <a:cubicBezTo>
                      <a:pt x="34670" y="15918"/>
                      <a:pt x="34618" y="15909"/>
                      <a:pt x="34567" y="15909"/>
                    </a:cubicBezTo>
                    <a:cubicBezTo>
                      <a:pt x="34230" y="15909"/>
                      <a:pt x="33978" y="16305"/>
                      <a:pt x="34193" y="16627"/>
                    </a:cubicBezTo>
                    <a:lnTo>
                      <a:pt x="33367" y="17317"/>
                    </a:lnTo>
                    <a:cubicBezTo>
                      <a:pt x="33330" y="17280"/>
                      <a:pt x="33281" y="17255"/>
                      <a:pt x="33219" y="17255"/>
                    </a:cubicBezTo>
                    <a:cubicBezTo>
                      <a:pt x="33212" y="17255"/>
                      <a:pt x="33204" y="17255"/>
                      <a:pt x="33197" y="17255"/>
                    </a:cubicBezTo>
                    <a:cubicBezTo>
                      <a:pt x="32873" y="17255"/>
                      <a:pt x="32870" y="17762"/>
                      <a:pt x="33187" y="17762"/>
                    </a:cubicBezTo>
                    <a:cubicBezTo>
                      <a:pt x="33197" y="17762"/>
                      <a:pt x="33208" y="17762"/>
                      <a:pt x="33219" y="17761"/>
                    </a:cubicBezTo>
                    <a:lnTo>
                      <a:pt x="33269" y="17761"/>
                    </a:lnTo>
                    <a:lnTo>
                      <a:pt x="33712" y="18845"/>
                    </a:lnTo>
                    <a:cubicBezTo>
                      <a:pt x="33652" y="18869"/>
                      <a:pt x="33604" y="18905"/>
                      <a:pt x="33567" y="18952"/>
                    </a:cubicBezTo>
                    <a:lnTo>
                      <a:pt x="33567" y="18952"/>
                    </a:lnTo>
                    <a:lnTo>
                      <a:pt x="32776" y="18648"/>
                    </a:lnTo>
                    <a:lnTo>
                      <a:pt x="32332" y="16627"/>
                    </a:lnTo>
                    <a:cubicBezTo>
                      <a:pt x="32517" y="16541"/>
                      <a:pt x="32628" y="16368"/>
                      <a:pt x="32628" y="16171"/>
                    </a:cubicBezTo>
                    <a:cubicBezTo>
                      <a:pt x="32628" y="16110"/>
                      <a:pt x="32616" y="16048"/>
                      <a:pt x="32591" y="15986"/>
                    </a:cubicBezTo>
                    <a:lnTo>
                      <a:pt x="34920" y="14828"/>
                    </a:lnTo>
                    <a:close/>
                    <a:moveTo>
                      <a:pt x="26455" y="19030"/>
                    </a:moveTo>
                    <a:cubicBezTo>
                      <a:pt x="26492" y="19030"/>
                      <a:pt x="26504" y="19054"/>
                      <a:pt x="26504" y="19079"/>
                    </a:cubicBezTo>
                    <a:cubicBezTo>
                      <a:pt x="26504" y="19110"/>
                      <a:pt x="26480" y="19125"/>
                      <a:pt x="26455" y="19125"/>
                    </a:cubicBezTo>
                    <a:cubicBezTo>
                      <a:pt x="26430" y="19125"/>
                      <a:pt x="26406" y="19110"/>
                      <a:pt x="26406" y="19079"/>
                    </a:cubicBezTo>
                    <a:cubicBezTo>
                      <a:pt x="26406" y="19054"/>
                      <a:pt x="26430" y="19030"/>
                      <a:pt x="26455" y="19030"/>
                    </a:cubicBezTo>
                    <a:close/>
                    <a:moveTo>
                      <a:pt x="876" y="18547"/>
                    </a:moveTo>
                    <a:cubicBezTo>
                      <a:pt x="1027" y="18547"/>
                      <a:pt x="1172" y="18663"/>
                      <a:pt x="1172" y="18845"/>
                    </a:cubicBezTo>
                    <a:cubicBezTo>
                      <a:pt x="1172" y="19010"/>
                      <a:pt x="1047" y="19141"/>
                      <a:pt x="885" y="19141"/>
                    </a:cubicBezTo>
                    <a:cubicBezTo>
                      <a:pt x="878" y="19141"/>
                      <a:pt x="871" y="19141"/>
                      <a:pt x="863" y="19141"/>
                    </a:cubicBezTo>
                    <a:cubicBezTo>
                      <a:pt x="605" y="19141"/>
                      <a:pt x="469" y="18820"/>
                      <a:pt x="666" y="18635"/>
                    </a:cubicBezTo>
                    <a:cubicBezTo>
                      <a:pt x="727" y="18575"/>
                      <a:pt x="802" y="18547"/>
                      <a:pt x="876" y="18547"/>
                    </a:cubicBezTo>
                    <a:close/>
                    <a:moveTo>
                      <a:pt x="12544" y="16849"/>
                    </a:moveTo>
                    <a:cubicBezTo>
                      <a:pt x="12569" y="16873"/>
                      <a:pt x="12593" y="16886"/>
                      <a:pt x="12618" y="16898"/>
                    </a:cubicBezTo>
                    <a:lnTo>
                      <a:pt x="12187" y="19128"/>
                    </a:lnTo>
                    <a:lnTo>
                      <a:pt x="12138" y="19128"/>
                    </a:lnTo>
                    <a:cubicBezTo>
                      <a:pt x="11990" y="19128"/>
                      <a:pt x="11854" y="19178"/>
                      <a:pt x="11756" y="19276"/>
                    </a:cubicBezTo>
                    <a:lnTo>
                      <a:pt x="11029" y="18648"/>
                    </a:lnTo>
                    <a:cubicBezTo>
                      <a:pt x="11152" y="18488"/>
                      <a:pt x="11152" y="18253"/>
                      <a:pt x="11041" y="18081"/>
                    </a:cubicBezTo>
                    <a:lnTo>
                      <a:pt x="11029" y="18081"/>
                    </a:lnTo>
                    <a:lnTo>
                      <a:pt x="12544" y="16849"/>
                    </a:lnTo>
                    <a:close/>
                    <a:moveTo>
                      <a:pt x="12938" y="16824"/>
                    </a:moveTo>
                    <a:lnTo>
                      <a:pt x="14466" y="17748"/>
                    </a:lnTo>
                    <a:cubicBezTo>
                      <a:pt x="14454" y="17785"/>
                      <a:pt x="14454" y="17822"/>
                      <a:pt x="14454" y="17859"/>
                    </a:cubicBezTo>
                    <a:cubicBezTo>
                      <a:pt x="14454" y="17896"/>
                      <a:pt x="14454" y="17933"/>
                      <a:pt x="14479" y="17970"/>
                    </a:cubicBezTo>
                    <a:lnTo>
                      <a:pt x="12544" y="19313"/>
                    </a:lnTo>
                    <a:cubicBezTo>
                      <a:pt x="12470" y="19239"/>
                      <a:pt x="12384" y="19178"/>
                      <a:pt x="12285" y="19141"/>
                    </a:cubicBezTo>
                    <a:lnTo>
                      <a:pt x="12729" y="16923"/>
                    </a:lnTo>
                    <a:cubicBezTo>
                      <a:pt x="12815" y="16923"/>
                      <a:pt x="12889" y="16886"/>
                      <a:pt x="12938" y="16824"/>
                    </a:cubicBezTo>
                    <a:close/>
                    <a:moveTo>
                      <a:pt x="9131" y="16097"/>
                    </a:moveTo>
                    <a:cubicBezTo>
                      <a:pt x="9217" y="16159"/>
                      <a:pt x="9316" y="16183"/>
                      <a:pt x="9427" y="16183"/>
                    </a:cubicBezTo>
                    <a:cubicBezTo>
                      <a:pt x="9488" y="16183"/>
                      <a:pt x="9538" y="16171"/>
                      <a:pt x="9599" y="16159"/>
                    </a:cubicBezTo>
                    <a:lnTo>
                      <a:pt x="10413" y="17896"/>
                    </a:lnTo>
                    <a:cubicBezTo>
                      <a:pt x="10228" y="17970"/>
                      <a:pt x="10117" y="18155"/>
                      <a:pt x="10117" y="18352"/>
                    </a:cubicBezTo>
                    <a:cubicBezTo>
                      <a:pt x="10117" y="18414"/>
                      <a:pt x="10129" y="18475"/>
                      <a:pt x="10154" y="18537"/>
                    </a:cubicBezTo>
                    <a:lnTo>
                      <a:pt x="9008" y="19424"/>
                    </a:lnTo>
                    <a:cubicBezTo>
                      <a:pt x="8907" y="19323"/>
                      <a:pt x="8775" y="19266"/>
                      <a:pt x="8643" y="19266"/>
                    </a:cubicBezTo>
                    <a:cubicBezTo>
                      <a:pt x="8566" y="19266"/>
                      <a:pt x="8489" y="19285"/>
                      <a:pt x="8416" y="19325"/>
                    </a:cubicBezTo>
                    <a:lnTo>
                      <a:pt x="7874" y="18143"/>
                    </a:lnTo>
                    <a:cubicBezTo>
                      <a:pt x="8145" y="17982"/>
                      <a:pt x="8207" y="17613"/>
                      <a:pt x="7985" y="17379"/>
                    </a:cubicBezTo>
                    <a:lnTo>
                      <a:pt x="9131" y="16097"/>
                    </a:lnTo>
                    <a:close/>
                    <a:moveTo>
                      <a:pt x="5201" y="16652"/>
                    </a:moveTo>
                    <a:cubicBezTo>
                      <a:pt x="5287" y="16713"/>
                      <a:pt x="5385" y="16750"/>
                      <a:pt x="5496" y="16750"/>
                    </a:cubicBezTo>
                    <a:lnTo>
                      <a:pt x="5521" y="16750"/>
                    </a:lnTo>
                    <a:lnTo>
                      <a:pt x="5903" y="19276"/>
                    </a:lnTo>
                    <a:cubicBezTo>
                      <a:pt x="5792" y="19301"/>
                      <a:pt x="5693" y="19362"/>
                      <a:pt x="5620" y="19449"/>
                    </a:cubicBezTo>
                    <a:lnTo>
                      <a:pt x="5620" y="19461"/>
                    </a:lnTo>
                    <a:lnTo>
                      <a:pt x="4042" y="18537"/>
                    </a:lnTo>
                    <a:cubicBezTo>
                      <a:pt x="4166" y="18364"/>
                      <a:pt x="4166" y="18130"/>
                      <a:pt x="4042" y="17958"/>
                    </a:cubicBezTo>
                    <a:lnTo>
                      <a:pt x="5201" y="16652"/>
                    </a:lnTo>
                    <a:close/>
                    <a:moveTo>
                      <a:pt x="33961" y="18992"/>
                    </a:moveTo>
                    <a:cubicBezTo>
                      <a:pt x="34223" y="18992"/>
                      <a:pt x="34362" y="19317"/>
                      <a:pt x="34168" y="19510"/>
                    </a:cubicBezTo>
                    <a:cubicBezTo>
                      <a:pt x="34107" y="19575"/>
                      <a:pt x="34031" y="19604"/>
                      <a:pt x="33955" y="19604"/>
                    </a:cubicBezTo>
                    <a:cubicBezTo>
                      <a:pt x="33801" y="19604"/>
                      <a:pt x="33651" y="19483"/>
                      <a:pt x="33651" y="19301"/>
                    </a:cubicBezTo>
                    <a:cubicBezTo>
                      <a:pt x="33638" y="19128"/>
                      <a:pt x="33774" y="18993"/>
                      <a:pt x="33934" y="18993"/>
                    </a:cubicBezTo>
                    <a:lnTo>
                      <a:pt x="33946" y="18993"/>
                    </a:lnTo>
                    <a:cubicBezTo>
                      <a:pt x="33951" y="18993"/>
                      <a:pt x="33956" y="18992"/>
                      <a:pt x="33961" y="18992"/>
                    </a:cubicBezTo>
                    <a:close/>
                    <a:moveTo>
                      <a:pt x="5866" y="16578"/>
                    </a:moveTo>
                    <a:lnTo>
                      <a:pt x="7160" y="17490"/>
                    </a:lnTo>
                    <a:cubicBezTo>
                      <a:pt x="7123" y="17563"/>
                      <a:pt x="7110" y="17637"/>
                      <a:pt x="7110" y="17724"/>
                    </a:cubicBezTo>
                    <a:cubicBezTo>
                      <a:pt x="7110" y="17995"/>
                      <a:pt x="7332" y="18229"/>
                      <a:pt x="7616" y="18229"/>
                    </a:cubicBezTo>
                    <a:cubicBezTo>
                      <a:pt x="7665" y="18229"/>
                      <a:pt x="7726" y="18216"/>
                      <a:pt x="7788" y="18192"/>
                    </a:cubicBezTo>
                    <a:lnTo>
                      <a:pt x="8330" y="19375"/>
                    </a:lnTo>
                    <a:cubicBezTo>
                      <a:pt x="8219" y="19461"/>
                      <a:pt x="8158" y="19584"/>
                      <a:pt x="8133" y="19720"/>
                    </a:cubicBezTo>
                    <a:lnTo>
                      <a:pt x="6531" y="19707"/>
                    </a:lnTo>
                    <a:cubicBezTo>
                      <a:pt x="6507" y="19449"/>
                      <a:pt x="6285" y="19239"/>
                      <a:pt x="6026" y="19239"/>
                    </a:cubicBezTo>
                    <a:lnTo>
                      <a:pt x="6002" y="19239"/>
                    </a:lnTo>
                    <a:lnTo>
                      <a:pt x="5620" y="16738"/>
                    </a:lnTo>
                    <a:cubicBezTo>
                      <a:pt x="5718" y="16701"/>
                      <a:pt x="5804" y="16652"/>
                      <a:pt x="5866" y="16578"/>
                    </a:cubicBezTo>
                    <a:close/>
                    <a:moveTo>
                      <a:pt x="15015" y="19851"/>
                    </a:moveTo>
                    <a:cubicBezTo>
                      <a:pt x="15049" y="19851"/>
                      <a:pt x="15111" y="19929"/>
                      <a:pt x="15045" y="19929"/>
                    </a:cubicBezTo>
                    <a:cubicBezTo>
                      <a:pt x="15021" y="19929"/>
                      <a:pt x="14996" y="19917"/>
                      <a:pt x="14996" y="19880"/>
                    </a:cubicBezTo>
                    <a:cubicBezTo>
                      <a:pt x="14996" y="19859"/>
                      <a:pt x="15004" y="19851"/>
                      <a:pt x="15015" y="19851"/>
                    </a:cubicBezTo>
                    <a:close/>
                    <a:moveTo>
                      <a:pt x="25642" y="18980"/>
                    </a:moveTo>
                    <a:lnTo>
                      <a:pt x="26209" y="19079"/>
                    </a:lnTo>
                    <a:cubicBezTo>
                      <a:pt x="26209" y="19165"/>
                      <a:pt x="26246" y="19251"/>
                      <a:pt x="26319" y="19288"/>
                    </a:cubicBezTo>
                    <a:lnTo>
                      <a:pt x="26085" y="19966"/>
                    </a:lnTo>
                    <a:lnTo>
                      <a:pt x="26061" y="19966"/>
                    </a:lnTo>
                    <a:cubicBezTo>
                      <a:pt x="26036" y="19966"/>
                      <a:pt x="26011" y="19966"/>
                      <a:pt x="25987" y="19978"/>
                    </a:cubicBezTo>
                    <a:lnTo>
                      <a:pt x="25519" y="19128"/>
                    </a:lnTo>
                    <a:cubicBezTo>
                      <a:pt x="25580" y="19091"/>
                      <a:pt x="25617" y="19042"/>
                      <a:pt x="25642" y="18980"/>
                    </a:cubicBezTo>
                    <a:close/>
                    <a:moveTo>
                      <a:pt x="12134" y="19326"/>
                    </a:moveTo>
                    <a:cubicBezTo>
                      <a:pt x="12312" y="19326"/>
                      <a:pt x="12483" y="19461"/>
                      <a:pt x="12483" y="19670"/>
                    </a:cubicBezTo>
                    <a:cubicBezTo>
                      <a:pt x="12483" y="19865"/>
                      <a:pt x="12326" y="20012"/>
                      <a:pt x="12131" y="20015"/>
                    </a:cubicBezTo>
                    <a:lnTo>
                      <a:pt x="12131" y="20015"/>
                    </a:lnTo>
                    <a:cubicBezTo>
                      <a:pt x="11828" y="20011"/>
                      <a:pt x="11683" y="19644"/>
                      <a:pt x="11891" y="19424"/>
                    </a:cubicBezTo>
                    <a:cubicBezTo>
                      <a:pt x="11962" y="19357"/>
                      <a:pt x="12049" y="19326"/>
                      <a:pt x="12134" y="19326"/>
                    </a:cubicBezTo>
                    <a:close/>
                    <a:moveTo>
                      <a:pt x="6031" y="19450"/>
                    </a:moveTo>
                    <a:cubicBezTo>
                      <a:pt x="6185" y="19450"/>
                      <a:pt x="6334" y="19572"/>
                      <a:pt x="6334" y="19757"/>
                    </a:cubicBezTo>
                    <a:cubicBezTo>
                      <a:pt x="6334" y="19917"/>
                      <a:pt x="6199" y="20052"/>
                      <a:pt x="6026" y="20052"/>
                    </a:cubicBezTo>
                    <a:cubicBezTo>
                      <a:pt x="5755" y="20040"/>
                      <a:pt x="5632" y="19720"/>
                      <a:pt x="5829" y="19535"/>
                    </a:cubicBezTo>
                    <a:cubicBezTo>
                      <a:pt x="5888" y="19476"/>
                      <a:pt x="5960" y="19450"/>
                      <a:pt x="6031" y="19450"/>
                    </a:cubicBezTo>
                    <a:close/>
                    <a:moveTo>
                      <a:pt x="8638" y="19473"/>
                    </a:moveTo>
                    <a:cubicBezTo>
                      <a:pt x="8798" y="19473"/>
                      <a:pt x="8934" y="19609"/>
                      <a:pt x="8934" y="19769"/>
                    </a:cubicBezTo>
                    <a:cubicBezTo>
                      <a:pt x="8934" y="19954"/>
                      <a:pt x="8785" y="20076"/>
                      <a:pt x="8631" y="20076"/>
                    </a:cubicBezTo>
                    <a:cubicBezTo>
                      <a:pt x="8560" y="20076"/>
                      <a:pt x="8488" y="20049"/>
                      <a:pt x="8429" y="19991"/>
                    </a:cubicBezTo>
                    <a:cubicBezTo>
                      <a:pt x="8232" y="19794"/>
                      <a:pt x="8367" y="19473"/>
                      <a:pt x="8638" y="19473"/>
                    </a:cubicBezTo>
                    <a:close/>
                    <a:moveTo>
                      <a:pt x="26055" y="20166"/>
                    </a:moveTo>
                    <a:cubicBezTo>
                      <a:pt x="26076" y="20166"/>
                      <a:pt x="26098" y="20182"/>
                      <a:pt x="26098" y="20213"/>
                    </a:cubicBezTo>
                    <a:cubicBezTo>
                      <a:pt x="26098" y="20236"/>
                      <a:pt x="26076" y="20258"/>
                      <a:pt x="26053" y="20262"/>
                    </a:cubicBezTo>
                    <a:lnTo>
                      <a:pt x="26053" y="20262"/>
                    </a:lnTo>
                    <a:cubicBezTo>
                      <a:pt x="26022" y="20258"/>
                      <a:pt x="26011" y="20236"/>
                      <a:pt x="26011" y="20213"/>
                    </a:cubicBezTo>
                    <a:cubicBezTo>
                      <a:pt x="26011" y="20182"/>
                      <a:pt x="26033" y="20166"/>
                      <a:pt x="26055" y="20166"/>
                    </a:cubicBezTo>
                    <a:close/>
                    <a:moveTo>
                      <a:pt x="3155" y="18401"/>
                    </a:moveTo>
                    <a:cubicBezTo>
                      <a:pt x="3225" y="18625"/>
                      <a:pt x="3425" y="18752"/>
                      <a:pt x="3631" y="18752"/>
                    </a:cubicBezTo>
                    <a:cubicBezTo>
                      <a:pt x="3754" y="18752"/>
                      <a:pt x="3880" y="18707"/>
                      <a:pt x="3981" y="18611"/>
                    </a:cubicBezTo>
                    <a:lnTo>
                      <a:pt x="5570" y="19547"/>
                    </a:lnTo>
                    <a:cubicBezTo>
                      <a:pt x="5533" y="19609"/>
                      <a:pt x="5521" y="19683"/>
                      <a:pt x="5521" y="19757"/>
                    </a:cubicBezTo>
                    <a:cubicBezTo>
                      <a:pt x="5521" y="19806"/>
                      <a:pt x="5533" y="19855"/>
                      <a:pt x="5546" y="19905"/>
                    </a:cubicBezTo>
                    <a:lnTo>
                      <a:pt x="4437" y="20385"/>
                    </a:lnTo>
                    <a:cubicBezTo>
                      <a:pt x="4337" y="20207"/>
                      <a:pt x="4169" y="20125"/>
                      <a:pt x="4002" y="20125"/>
                    </a:cubicBezTo>
                    <a:cubicBezTo>
                      <a:pt x="3775" y="20125"/>
                      <a:pt x="3550" y="20276"/>
                      <a:pt x="3500" y="20545"/>
                    </a:cubicBezTo>
                    <a:lnTo>
                      <a:pt x="2342" y="20447"/>
                    </a:lnTo>
                    <a:cubicBezTo>
                      <a:pt x="2330" y="20176"/>
                      <a:pt x="2108" y="19954"/>
                      <a:pt x="1837" y="19954"/>
                    </a:cubicBezTo>
                    <a:cubicBezTo>
                      <a:pt x="1763" y="19954"/>
                      <a:pt x="1689" y="19966"/>
                      <a:pt x="1615" y="20003"/>
                    </a:cubicBezTo>
                    <a:lnTo>
                      <a:pt x="1159" y="19251"/>
                    </a:lnTo>
                    <a:cubicBezTo>
                      <a:pt x="1282" y="19153"/>
                      <a:pt x="1356" y="19005"/>
                      <a:pt x="1356" y="18845"/>
                    </a:cubicBezTo>
                    <a:lnTo>
                      <a:pt x="1356" y="18783"/>
                    </a:lnTo>
                    <a:lnTo>
                      <a:pt x="3155" y="18401"/>
                    </a:lnTo>
                    <a:close/>
                    <a:moveTo>
                      <a:pt x="14540" y="18069"/>
                    </a:moveTo>
                    <a:cubicBezTo>
                      <a:pt x="14590" y="18118"/>
                      <a:pt x="14663" y="18143"/>
                      <a:pt x="14737" y="18143"/>
                    </a:cubicBezTo>
                    <a:lnTo>
                      <a:pt x="14959" y="19646"/>
                    </a:lnTo>
                    <a:cubicBezTo>
                      <a:pt x="14848" y="19683"/>
                      <a:pt x="14787" y="19781"/>
                      <a:pt x="14787" y="19880"/>
                    </a:cubicBezTo>
                    <a:cubicBezTo>
                      <a:pt x="14787" y="19905"/>
                      <a:pt x="14799" y="19941"/>
                      <a:pt x="14799" y="19966"/>
                    </a:cubicBezTo>
                    <a:lnTo>
                      <a:pt x="13542" y="20705"/>
                    </a:lnTo>
                    <a:cubicBezTo>
                      <a:pt x="13493" y="20656"/>
                      <a:pt x="13431" y="20631"/>
                      <a:pt x="13370" y="20631"/>
                    </a:cubicBezTo>
                    <a:cubicBezTo>
                      <a:pt x="13320" y="20631"/>
                      <a:pt x="13283" y="20644"/>
                      <a:pt x="13246" y="20668"/>
                    </a:cubicBezTo>
                    <a:lnTo>
                      <a:pt x="12556" y="20015"/>
                    </a:lnTo>
                    <a:cubicBezTo>
                      <a:pt x="12704" y="19843"/>
                      <a:pt x="12717" y="19596"/>
                      <a:pt x="12606" y="19399"/>
                    </a:cubicBezTo>
                    <a:lnTo>
                      <a:pt x="14540" y="18069"/>
                    </a:lnTo>
                    <a:close/>
                    <a:moveTo>
                      <a:pt x="1849" y="20161"/>
                    </a:moveTo>
                    <a:cubicBezTo>
                      <a:pt x="2000" y="20161"/>
                      <a:pt x="2145" y="20277"/>
                      <a:pt x="2145" y="20459"/>
                    </a:cubicBezTo>
                    <a:cubicBezTo>
                      <a:pt x="2145" y="20631"/>
                      <a:pt x="1997" y="20755"/>
                      <a:pt x="1837" y="20755"/>
                    </a:cubicBezTo>
                    <a:cubicBezTo>
                      <a:pt x="1566" y="20755"/>
                      <a:pt x="1443" y="20434"/>
                      <a:pt x="1640" y="20250"/>
                    </a:cubicBezTo>
                    <a:cubicBezTo>
                      <a:pt x="1700" y="20189"/>
                      <a:pt x="1776" y="20161"/>
                      <a:pt x="1849" y="20161"/>
                    </a:cubicBezTo>
                    <a:close/>
                    <a:moveTo>
                      <a:pt x="13370" y="20841"/>
                    </a:moveTo>
                    <a:cubicBezTo>
                      <a:pt x="13382" y="20841"/>
                      <a:pt x="13394" y="20853"/>
                      <a:pt x="13394" y="20866"/>
                    </a:cubicBezTo>
                    <a:cubicBezTo>
                      <a:pt x="13394" y="20878"/>
                      <a:pt x="13382" y="20890"/>
                      <a:pt x="13370" y="20890"/>
                    </a:cubicBezTo>
                    <a:cubicBezTo>
                      <a:pt x="13357" y="20890"/>
                      <a:pt x="13345" y="20878"/>
                      <a:pt x="13345" y="20866"/>
                    </a:cubicBezTo>
                    <a:cubicBezTo>
                      <a:pt x="13345" y="20853"/>
                      <a:pt x="13357" y="20841"/>
                      <a:pt x="13370" y="20841"/>
                    </a:cubicBezTo>
                    <a:close/>
                    <a:moveTo>
                      <a:pt x="3993" y="20328"/>
                    </a:moveTo>
                    <a:cubicBezTo>
                      <a:pt x="4144" y="20328"/>
                      <a:pt x="4289" y="20449"/>
                      <a:pt x="4289" y="20631"/>
                    </a:cubicBezTo>
                    <a:cubicBezTo>
                      <a:pt x="4289" y="20792"/>
                      <a:pt x="4153" y="20927"/>
                      <a:pt x="3993" y="20927"/>
                    </a:cubicBezTo>
                    <a:cubicBezTo>
                      <a:pt x="3722" y="20927"/>
                      <a:pt x="3587" y="20607"/>
                      <a:pt x="3784" y="20422"/>
                    </a:cubicBezTo>
                    <a:cubicBezTo>
                      <a:pt x="3844" y="20357"/>
                      <a:pt x="3920" y="20328"/>
                      <a:pt x="3993" y="20328"/>
                    </a:cubicBezTo>
                    <a:close/>
                    <a:moveTo>
                      <a:pt x="12495" y="20089"/>
                    </a:moveTo>
                    <a:lnTo>
                      <a:pt x="13173" y="20742"/>
                    </a:lnTo>
                    <a:cubicBezTo>
                      <a:pt x="13160" y="20779"/>
                      <a:pt x="13148" y="20816"/>
                      <a:pt x="13148" y="20853"/>
                    </a:cubicBezTo>
                    <a:lnTo>
                      <a:pt x="12409" y="20976"/>
                    </a:lnTo>
                    <a:lnTo>
                      <a:pt x="12273" y="20200"/>
                    </a:lnTo>
                    <a:cubicBezTo>
                      <a:pt x="12359" y="20176"/>
                      <a:pt x="12433" y="20139"/>
                      <a:pt x="12495" y="20089"/>
                    </a:cubicBezTo>
                    <a:close/>
                    <a:moveTo>
                      <a:pt x="17411" y="20570"/>
                    </a:moveTo>
                    <a:cubicBezTo>
                      <a:pt x="17571" y="20582"/>
                      <a:pt x="17707" y="20718"/>
                      <a:pt x="17707" y="20878"/>
                    </a:cubicBezTo>
                    <a:lnTo>
                      <a:pt x="17719" y="20878"/>
                    </a:lnTo>
                    <a:cubicBezTo>
                      <a:pt x="17711" y="21060"/>
                      <a:pt x="17563" y="21175"/>
                      <a:pt x="17412" y="21175"/>
                    </a:cubicBezTo>
                    <a:cubicBezTo>
                      <a:pt x="17337" y="21175"/>
                      <a:pt x="17262" y="21148"/>
                      <a:pt x="17202" y="21087"/>
                    </a:cubicBezTo>
                    <a:cubicBezTo>
                      <a:pt x="17017" y="20890"/>
                      <a:pt x="17152" y="20570"/>
                      <a:pt x="17411" y="20570"/>
                    </a:cubicBezTo>
                    <a:close/>
                    <a:moveTo>
                      <a:pt x="11780" y="20077"/>
                    </a:moveTo>
                    <a:cubicBezTo>
                      <a:pt x="11879" y="20163"/>
                      <a:pt x="12002" y="20213"/>
                      <a:pt x="12138" y="20213"/>
                    </a:cubicBezTo>
                    <a:lnTo>
                      <a:pt x="12175" y="20213"/>
                    </a:lnTo>
                    <a:lnTo>
                      <a:pt x="12310" y="21001"/>
                    </a:lnTo>
                    <a:lnTo>
                      <a:pt x="10536" y="21309"/>
                    </a:lnTo>
                    <a:cubicBezTo>
                      <a:pt x="10536" y="21297"/>
                      <a:pt x="10523" y="21285"/>
                      <a:pt x="10511" y="21272"/>
                    </a:cubicBezTo>
                    <a:lnTo>
                      <a:pt x="11780" y="20077"/>
                    </a:lnTo>
                    <a:close/>
                    <a:moveTo>
                      <a:pt x="10259" y="21377"/>
                    </a:moveTo>
                    <a:cubicBezTo>
                      <a:pt x="10291" y="21377"/>
                      <a:pt x="10344" y="21445"/>
                      <a:pt x="10289" y="21445"/>
                    </a:cubicBezTo>
                    <a:cubicBezTo>
                      <a:pt x="10265" y="21445"/>
                      <a:pt x="10252" y="21420"/>
                      <a:pt x="10252" y="21395"/>
                    </a:cubicBezTo>
                    <a:lnTo>
                      <a:pt x="10240" y="21408"/>
                    </a:lnTo>
                    <a:cubicBezTo>
                      <a:pt x="10240" y="21385"/>
                      <a:pt x="10248" y="21377"/>
                      <a:pt x="10259" y="21377"/>
                    </a:cubicBezTo>
                    <a:close/>
                    <a:moveTo>
                      <a:pt x="32653" y="21395"/>
                    </a:moveTo>
                    <a:cubicBezTo>
                      <a:pt x="32714" y="21395"/>
                      <a:pt x="32714" y="21482"/>
                      <a:pt x="32653" y="21482"/>
                    </a:cubicBezTo>
                    <a:cubicBezTo>
                      <a:pt x="32591" y="21482"/>
                      <a:pt x="32591" y="21395"/>
                      <a:pt x="32653" y="21395"/>
                    </a:cubicBezTo>
                    <a:close/>
                    <a:moveTo>
                      <a:pt x="14861" y="20040"/>
                    </a:moveTo>
                    <a:cubicBezTo>
                      <a:pt x="14885" y="20065"/>
                      <a:pt x="14898" y="20077"/>
                      <a:pt x="14922" y="20089"/>
                    </a:cubicBezTo>
                    <a:lnTo>
                      <a:pt x="14306" y="21901"/>
                    </a:lnTo>
                    <a:lnTo>
                      <a:pt x="14269" y="21888"/>
                    </a:lnTo>
                    <a:cubicBezTo>
                      <a:pt x="14245" y="21888"/>
                      <a:pt x="14220" y="21901"/>
                      <a:pt x="14183" y="21913"/>
                    </a:cubicBezTo>
                    <a:lnTo>
                      <a:pt x="13555" y="21013"/>
                    </a:lnTo>
                    <a:cubicBezTo>
                      <a:pt x="13591" y="20964"/>
                      <a:pt x="13604" y="20915"/>
                      <a:pt x="13604" y="20853"/>
                    </a:cubicBezTo>
                    <a:cubicBezTo>
                      <a:pt x="13604" y="20829"/>
                      <a:pt x="13604" y="20816"/>
                      <a:pt x="13591" y="20792"/>
                    </a:cubicBezTo>
                    <a:lnTo>
                      <a:pt x="14861" y="20040"/>
                    </a:lnTo>
                    <a:close/>
                    <a:moveTo>
                      <a:pt x="7283" y="21913"/>
                    </a:moveTo>
                    <a:cubicBezTo>
                      <a:pt x="7332" y="21925"/>
                      <a:pt x="7332" y="21999"/>
                      <a:pt x="7283" y="22011"/>
                    </a:cubicBezTo>
                    <a:cubicBezTo>
                      <a:pt x="7280" y="22012"/>
                      <a:pt x="7277" y="22012"/>
                      <a:pt x="7274" y="22012"/>
                    </a:cubicBezTo>
                    <a:cubicBezTo>
                      <a:pt x="7221" y="22012"/>
                      <a:pt x="7225" y="21913"/>
                      <a:pt x="7283" y="21913"/>
                    </a:cubicBezTo>
                    <a:close/>
                    <a:moveTo>
                      <a:pt x="15021" y="17958"/>
                    </a:moveTo>
                    <a:lnTo>
                      <a:pt x="16659" y="18315"/>
                    </a:lnTo>
                    <a:lnTo>
                      <a:pt x="16659" y="18377"/>
                    </a:lnTo>
                    <a:cubicBezTo>
                      <a:pt x="16659" y="18648"/>
                      <a:pt x="16881" y="18882"/>
                      <a:pt x="17165" y="18882"/>
                    </a:cubicBezTo>
                    <a:lnTo>
                      <a:pt x="17337" y="20385"/>
                    </a:lnTo>
                    <a:cubicBezTo>
                      <a:pt x="16906" y="20447"/>
                      <a:pt x="16746" y="21001"/>
                      <a:pt x="17103" y="21272"/>
                    </a:cubicBezTo>
                    <a:lnTo>
                      <a:pt x="16475" y="22085"/>
                    </a:lnTo>
                    <a:cubicBezTo>
                      <a:pt x="16388" y="22036"/>
                      <a:pt x="16290" y="22011"/>
                      <a:pt x="16191" y="22011"/>
                    </a:cubicBezTo>
                    <a:cubicBezTo>
                      <a:pt x="16130" y="22011"/>
                      <a:pt x="16068" y="22024"/>
                      <a:pt x="16019" y="22036"/>
                    </a:cubicBezTo>
                    <a:lnTo>
                      <a:pt x="15193" y="20089"/>
                    </a:lnTo>
                    <a:cubicBezTo>
                      <a:pt x="15403" y="19954"/>
                      <a:pt x="15304" y="19633"/>
                      <a:pt x="15058" y="19621"/>
                    </a:cubicBezTo>
                    <a:lnTo>
                      <a:pt x="14836" y="18130"/>
                    </a:lnTo>
                    <a:cubicBezTo>
                      <a:pt x="14922" y="18093"/>
                      <a:pt x="14984" y="18044"/>
                      <a:pt x="15021" y="17958"/>
                    </a:cubicBezTo>
                    <a:close/>
                    <a:moveTo>
                      <a:pt x="14269" y="22098"/>
                    </a:moveTo>
                    <a:cubicBezTo>
                      <a:pt x="14281" y="22098"/>
                      <a:pt x="14294" y="22110"/>
                      <a:pt x="14294" y="22122"/>
                    </a:cubicBezTo>
                    <a:lnTo>
                      <a:pt x="14306" y="22122"/>
                    </a:lnTo>
                    <a:cubicBezTo>
                      <a:pt x="14306" y="22135"/>
                      <a:pt x="14301" y="22139"/>
                      <a:pt x="14295" y="22139"/>
                    </a:cubicBezTo>
                    <a:cubicBezTo>
                      <a:pt x="14276" y="22139"/>
                      <a:pt x="14241" y="22098"/>
                      <a:pt x="14269" y="22098"/>
                    </a:cubicBezTo>
                    <a:close/>
                    <a:moveTo>
                      <a:pt x="36275" y="22233"/>
                    </a:moveTo>
                    <a:cubicBezTo>
                      <a:pt x="36332" y="22233"/>
                      <a:pt x="36272" y="22306"/>
                      <a:pt x="36242" y="22306"/>
                    </a:cubicBezTo>
                    <a:cubicBezTo>
                      <a:pt x="36232" y="22306"/>
                      <a:pt x="36226" y="22300"/>
                      <a:pt x="36226" y="22283"/>
                    </a:cubicBezTo>
                    <a:cubicBezTo>
                      <a:pt x="36226" y="22258"/>
                      <a:pt x="36238" y="22246"/>
                      <a:pt x="36263" y="22246"/>
                    </a:cubicBezTo>
                    <a:lnTo>
                      <a:pt x="36275" y="22233"/>
                    </a:lnTo>
                    <a:close/>
                    <a:moveTo>
                      <a:pt x="13160" y="20940"/>
                    </a:moveTo>
                    <a:cubicBezTo>
                      <a:pt x="13197" y="21026"/>
                      <a:pt x="13283" y="21087"/>
                      <a:pt x="13382" y="21087"/>
                    </a:cubicBezTo>
                    <a:cubicBezTo>
                      <a:pt x="13407" y="21087"/>
                      <a:pt x="13444" y="21075"/>
                      <a:pt x="13468" y="21063"/>
                    </a:cubicBezTo>
                    <a:lnTo>
                      <a:pt x="14109" y="21962"/>
                    </a:lnTo>
                    <a:cubicBezTo>
                      <a:pt x="14072" y="22011"/>
                      <a:pt x="14047" y="22061"/>
                      <a:pt x="14047" y="22122"/>
                    </a:cubicBezTo>
                    <a:lnTo>
                      <a:pt x="14047" y="22135"/>
                    </a:lnTo>
                    <a:lnTo>
                      <a:pt x="13086" y="22307"/>
                    </a:lnTo>
                    <a:cubicBezTo>
                      <a:pt x="13049" y="22061"/>
                      <a:pt x="12840" y="21888"/>
                      <a:pt x="12593" y="21888"/>
                    </a:cubicBezTo>
                    <a:lnTo>
                      <a:pt x="12569" y="21888"/>
                    </a:lnTo>
                    <a:lnTo>
                      <a:pt x="12433" y="21075"/>
                    </a:lnTo>
                    <a:lnTo>
                      <a:pt x="13160" y="20940"/>
                    </a:lnTo>
                    <a:close/>
                    <a:moveTo>
                      <a:pt x="15095" y="20126"/>
                    </a:moveTo>
                    <a:lnTo>
                      <a:pt x="15933" y="22085"/>
                    </a:lnTo>
                    <a:cubicBezTo>
                      <a:pt x="15822" y="22147"/>
                      <a:pt x="15735" y="22246"/>
                      <a:pt x="15698" y="22369"/>
                    </a:cubicBezTo>
                    <a:lnTo>
                      <a:pt x="14503" y="22122"/>
                    </a:lnTo>
                    <a:cubicBezTo>
                      <a:pt x="14491" y="22048"/>
                      <a:pt x="14454" y="21975"/>
                      <a:pt x="14392" y="21938"/>
                    </a:cubicBezTo>
                    <a:lnTo>
                      <a:pt x="15021" y="20126"/>
                    </a:lnTo>
                    <a:close/>
                    <a:moveTo>
                      <a:pt x="37064" y="22430"/>
                    </a:moveTo>
                    <a:cubicBezTo>
                      <a:pt x="37121" y="22430"/>
                      <a:pt x="37061" y="22503"/>
                      <a:pt x="37030" y="22503"/>
                    </a:cubicBezTo>
                    <a:cubicBezTo>
                      <a:pt x="37021" y="22503"/>
                      <a:pt x="37014" y="22497"/>
                      <a:pt x="37014" y="22480"/>
                    </a:cubicBezTo>
                    <a:cubicBezTo>
                      <a:pt x="37014" y="22455"/>
                      <a:pt x="37027" y="22430"/>
                      <a:pt x="37051" y="22430"/>
                    </a:cubicBezTo>
                    <a:close/>
                    <a:moveTo>
                      <a:pt x="12322" y="21100"/>
                    </a:moveTo>
                    <a:lnTo>
                      <a:pt x="12458" y="21913"/>
                    </a:lnTo>
                    <a:cubicBezTo>
                      <a:pt x="12236" y="21975"/>
                      <a:pt x="12088" y="22172"/>
                      <a:pt x="12088" y="22406"/>
                    </a:cubicBezTo>
                    <a:cubicBezTo>
                      <a:pt x="12088" y="22443"/>
                      <a:pt x="12088" y="22480"/>
                      <a:pt x="12101" y="22517"/>
                    </a:cubicBezTo>
                    <a:lnTo>
                      <a:pt x="11127" y="22701"/>
                    </a:lnTo>
                    <a:cubicBezTo>
                      <a:pt x="11082" y="22600"/>
                      <a:pt x="10985" y="22540"/>
                      <a:pt x="10875" y="22540"/>
                    </a:cubicBezTo>
                    <a:cubicBezTo>
                      <a:pt x="10865" y="22540"/>
                      <a:pt x="10854" y="22540"/>
                      <a:pt x="10844" y="22541"/>
                    </a:cubicBezTo>
                    <a:lnTo>
                      <a:pt x="10450" y="21605"/>
                    </a:lnTo>
                    <a:cubicBezTo>
                      <a:pt x="10511" y="21556"/>
                      <a:pt x="10548" y="21482"/>
                      <a:pt x="10548" y="21408"/>
                    </a:cubicBezTo>
                    <a:lnTo>
                      <a:pt x="12322" y="21100"/>
                    </a:lnTo>
                    <a:close/>
                    <a:moveTo>
                      <a:pt x="12589" y="22100"/>
                    </a:moveTo>
                    <a:cubicBezTo>
                      <a:pt x="12738" y="22100"/>
                      <a:pt x="12881" y="22214"/>
                      <a:pt x="12889" y="22393"/>
                    </a:cubicBezTo>
                    <a:cubicBezTo>
                      <a:pt x="12889" y="22554"/>
                      <a:pt x="12754" y="22701"/>
                      <a:pt x="12581" y="22701"/>
                    </a:cubicBezTo>
                    <a:cubicBezTo>
                      <a:pt x="12322" y="22701"/>
                      <a:pt x="12187" y="22381"/>
                      <a:pt x="12372" y="22196"/>
                    </a:cubicBezTo>
                    <a:cubicBezTo>
                      <a:pt x="12434" y="22130"/>
                      <a:pt x="12512" y="22100"/>
                      <a:pt x="12589" y="22100"/>
                    </a:cubicBezTo>
                    <a:close/>
                    <a:moveTo>
                      <a:pt x="10860" y="22776"/>
                    </a:moveTo>
                    <a:cubicBezTo>
                      <a:pt x="10890" y="22776"/>
                      <a:pt x="10950" y="22849"/>
                      <a:pt x="10893" y="22849"/>
                    </a:cubicBezTo>
                    <a:cubicBezTo>
                      <a:pt x="10856" y="22849"/>
                      <a:pt x="10844" y="22825"/>
                      <a:pt x="10844" y="22800"/>
                    </a:cubicBezTo>
                    <a:cubicBezTo>
                      <a:pt x="10844" y="22783"/>
                      <a:pt x="10850" y="22776"/>
                      <a:pt x="10860" y="22776"/>
                    </a:cubicBezTo>
                    <a:close/>
                    <a:moveTo>
                      <a:pt x="16192" y="22214"/>
                    </a:moveTo>
                    <a:cubicBezTo>
                      <a:pt x="16355" y="22214"/>
                      <a:pt x="16512" y="22338"/>
                      <a:pt x="16512" y="22529"/>
                    </a:cubicBezTo>
                    <a:cubicBezTo>
                      <a:pt x="16512" y="22701"/>
                      <a:pt x="16364" y="22849"/>
                      <a:pt x="16191" y="22849"/>
                    </a:cubicBezTo>
                    <a:cubicBezTo>
                      <a:pt x="15908" y="22849"/>
                      <a:pt x="15772" y="22504"/>
                      <a:pt x="15969" y="22307"/>
                    </a:cubicBezTo>
                    <a:cubicBezTo>
                      <a:pt x="16034" y="22243"/>
                      <a:pt x="16114" y="22214"/>
                      <a:pt x="16192" y="22214"/>
                    </a:cubicBezTo>
                    <a:close/>
                    <a:moveTo>
                      <a:pt x="36509" y="22369"/>
                    </a:moveTo>
                    <a:lnTo>
                      <a:pt x="36817" y="22406"/>
                    </a:lnTo>
                    <a:cubicBezTo>
                      <a:pt x="36817" y="22430"/>
                      <a:pt x="36817" y="22443"/>
                      <a:pt x="36817" y="22467"/>
                    </a:cubicBezTo>
                    <a:cubicBezTo>
                      <a:pt x="36817" y="22504"/>
                      <a:pt x="36830" y="22554"/>
                      <a:pt x="36842" y="22591"/>
                    </a:cubicBezTo>
                    <a:lnTo>
                      <a:pt x="36497" y="22899"/>
                    </a:lnTo>
                    <a:cubicBezTo>
                      <a:pt x="36423" y="22837"/>
                      <a:pt x="36337" y="22800"/>
                      <a:pt x="36250" y="22800"/>
                    </a:cubicBezTo>
                    <a:lnTo>
                      <a:pt x="36275" y="22529"/>
                    </a:lnTo>
                    <a:cubicBezTo>
                      <a:pt x="36374" y="22529"/>
                      <a:pt x="36460" y="22467"/>
                      <a:pt x="36497" y="22369"/>
                    </a:cubicBezTo>
                    <a:close/>
                    <a:moveTo>
                      <a:pt x="10203" y="18635"/>
                    </a:moveTo>
                    <a:cubicBezTo>
                      <a:pt x="10294" y="18783"/>
                      <a:pt x="10458" y="18862"/>
                      <a:pt x="10622" y="18862"/>
                    </a:cubicBezTo>
                    <a:cubicBezTo>
                      <a:pt x="10747" y="18862"/>
                      <a:pt x="10872" y="18817"/>
                      <a:pt x="10967" y="18722"/>
                    </a:cubicBezTo>
                    <a:lnTo>
                      <a:pt x="11694" y="19350"/>
                    </a:lnTo>
                    <a:cubicBezTo>
                      <a:pt x="11620" y="19449"/>
                      <a:pt x="11583" y="19560"/>
                      <a:pt x="11583" y="19670"/>
                    </a:cubicBezTo>
                    <a:cubicBezTo>
                      <a:pt x="11583" y="19794"/>
                      <a:pt x="11632" y="19905"/>
                      <a:pt x="11706" y="20003"/>
                    </a:cubicBezTo>
                    <a:lnTo>
                      <a:pt x="10437" y="21198"/>
                    </a:lnTo>
                    <a:cubicBezTo>
                      <a:pt x="10400" y="21174"/>
                      <a:pt x="10351" y="21149"/>
                      <a:pt x="10302" y="21149"/>
                    </a:cubicBezTo>
                    <a:cubicBezTo>
                      <a:pt x="10154" y="21149"/>
                      <a:pt x="10043" y="21260"/>
                      <a:pt x="10043" y="21408"/>
                    </a:cubicBezTo>
                    <a:cubicBezTo>
                      <a:pt x="10043" y="21457"/>
                      <a:pt x="10055" y="21506"/>
                      <a:pt x="10080" y="21543"/>
                    </a:cubicBezTo>
                    <a:lnTo>
                      <a:pt x="8453" y="23170"/>
                    </a:lnTo>
                    <a:cubicBezTo>
                      <a:pt x="8386" y="23139"/>
                      <a:pt x="8312" y="23123"/>
                      <a:pt x="8238" y="23123"/>
                    </a:cubicBezTo>
                    <a:cubicBezTo>
                      <a:pt x="8164" y="23123"/>
                      <a:pt x="8090" y="23139"/>
                      <a:pt x="8022" y="23170"/>
                    </a:cubicBezTo>
                    <a:lnTo>
                      <a:pt x="7431" y="22172"/>
                    </a:lnTo>
                    <a:cubicBezTo>
                      <a:pt x="7492" y="22122"/>
                      <a:pt x="7529" y="22048"/>
                      <a:pt x="7529" y="21975"/>
                    </a:cubicBezTo>
                    <a:cubicBezTo>
                      <a:pt x="7529" y="21913"/>
                      <a:pt x="7505" y="21851"/>
                      <a:pt x="7468" y="21802"/>
                    </a:cubicBezTo>
                    <a:lnTo>
                      <a:pt x="8343" y="20176"/>
                    </a:lnTo>
                    <a:cubicBezTo>
                      <a:pt x="8439" y="20248"/>
                      <a:pt x="8543" y="20280"/>
                      <a:pt x="8642" y="20280"/>
                    </a:cubicBezTo>
                    <a:cubicBezTo>
                      <a:pt x="8997" y="20280"/>
                      <a:pt x="9301" y="19876"/>
                      <a:pt x="9070" y="19510"/>
                    </a:cubicBezTo>
                    <a:lnTo>
                      <a:pt x="10203" y="18635"/>
                    </a:lnTo>
                    <a:close/>
                    <a:moveTo>
                      <a:pt x="32982" y="23195"/>
                    </a:moveTo>
                    <a:cubicBezTo>
                      <a:pt x="32991" y="23195"/>
                      <a:pt x="32998" y="23202"/>
                      <a:pt x="32998" y="23219"/>
                    </a:cubicBezTo>
                    <a:cubicBezTo>
                      <a:pt x="32998" y="23244"/>
                      <a:pt x="32973" y="23268"/>
                      <a:pt x="32948" y="23268"/>
                    </a:cubicBezTo>
                    <a:cubicBezTo>
                      <a:pt x="32891" y="23268"/>
                      <a:pt x="32951" y="23195"/>
                      <a:pt x="32982" y="23195"/>
                    </a:cubicBezTo>
                    <a:close/>
                    <a:moveTo>
                      <a:pt x="36189" y="22985"/>
                    </a:moveTo>
                    <a:cubicBezTo>
                      <a:pt x="36361" y="22985"/>
                      <a:pt x="36485" y="23133"/>
                      <a:pt x="36485" y="23293"/>
                    </a:cubicBezTo>
                    <a:lnTo>
                      <a:pt x="36497" y="23293"/>
                    </a:lnTo>
                    <a:cubicBezTo>
                      <a:pt x="36489" y="23466"/>
                      <a:pt x="36342" y="23584"/>
                      <a:pt x="36191" y="23584"/>
                    </a:cubicBezTo>
                    <a:cubicBezTo>
                      <a:pt x="36116" y="23584"/>
                      <a:pt x="36041" y="23555"/>
                      <a:pt x="35979" y="23490"/>
                    </a:cubicBezTo>
                    <a:cubicBezTo>
                      <a:pt x="35795" y="23305"/>
                      <a:pt x="35930" y="22985"/>
                      <a:pt x="36189" y="22985"/>
                    </a:cubicBezTo>
                    <a:close/>
                    <a:moveTo>
                      <a:pt x="36090" y="22443"/>
                    </a:moveTo>
                    <a:cubicBezTo>
                      <a:pt x="36115" y="22480"/>
                      <a:pt x="36152" y="22492"/>
                      <a:pt x="36189" y="22504"/>
                    </a:cubicBezTo>
                    <a:lnTo>
                      <a:pt x="36152" y="22788"/>
                    </a:lnTo>
                    <a:cubicBezTo>
                      <a:pt x="35881" y="22800"/>
                      <a:pt x="35684" y="23022"/>
                      <a:pt x="35684" y="23281"/>
                    </a:cubicBezTo>
                    <a:cubicBezTo>
                      <a:pt x="35684" y="23318"/>
                      <a:pt x="35684" y="23355"/>
                      <a:pt x="35696" y="23391"/>
                    </a:cubicBezTo>
                    <a:lnTo>
                      <a:pt x="33688" y="23909"/>
                    </a:lnTo>
                    <a:lnTo>
                      <a:pt x="36090" y="22443"/>
                    </a:lnTo>
                    <a:close/>
                    <a:moveTo>
                      <a:pt x="8237" y="23318"/>
                    </a:moveTo>
                    <a:cubicBezTo>
                      <a:pt x="8309" y="23318"/>
                      <a:pt x="8382" y="23345"/>
                      <a:pt x="8441" y="23404"/>
                    </a:cubicBezTo>
                    <a:cubicBezTo>
                      <a:pt x="8638" y="23589"/>
                      <a:pt x="8503" y="23921"/>
                      <a:pt x="8232" y="23921"/>
                    </a:cubicBezTo>
                    <a:cubicBezTo>
                      <a:pt x="8071" y="23921"/>
                      <a:pt x="7936" y="23786"/>
                      <a:pt x="7936" y="23613"/>
                    </a:cubicBezTo>
                    <a:cubicBezTo>
                      <a:pt x="7936" y="23437"/>
                      <a:pt x="8084" y="23318"/>
                      <a:pt x="8237" y="23318"/>
                    </a:cubicBezTo>
                    <a:close/>
                    <a:moveTo>
                      <a:pt x="15243" y="23835"/>
                    </a:moveTo>
                    <a:cubicBezTo>
                      <a:pt x="15316" y="23835"/>
                      <a:pt x="15316" y="23934"/>
                      <a:pt x="15243" y="23934"/>
                    </a:cubicBezTo>
                    <a:cubicBezTo>
                      <a:pt x="15181" y="23934"/>
                      <a:pt x="15181" y="23835"/>
                      <a:pt x="15243" y="23835"/>
                    </a:cubicBezTo>
                    <a:close/>
                    <a:moveTo>
                      <a:pt x="37310" y="22517"/>
                    </a:moveTo>
                    <a:lnTo>
                      <a:pt x="42793" y="24032"/>
                    </a:lnTo>
                    <a:lnTo>
                      <a:pt x="42793" y="24045"/>
                    </a:lnTo>
                    <a:lnTo>
                      <a:pt x="38530" y="24045"/>
                    </a:lnTo>
                    <a:cubicBezTo>
                      <a:pt x="38505" y="23934"/>
                      <a:pt x="38407" y="23847"/>
                      <a:pt x="38283" y="23847"/>
                    </a:cubicBezTo>
                    <a:cubicBezTo>
                      <a:pt x="38197" y="23847"/>
                      <a:pt x="38123" y="23897"/>
                      <a:pt x="38074" y="23971"/>
                    </a:cubicBezTo>
                    <a:lnTo>
                      <a:pt x="36682" y="23441"/>
                    </a:lnTo>
                    <a:cubicBezTo>
                      <a:pt x="36694" y="23391"/>
                      <a:pt x="36694" y="23342"/>
                      <a:pt x="36694" y="23293"/>
                    </a:cubicBezTo>
                    <a:cubicBezTo>
                      <a:pt x="36694" y="23182"/>
                      <a:pt x="36657" y="23059"/>
                      <a:pt x="36571" y="22973"/>
                    </a:cubicBezTo>
                    <a:lnTo>
                      <a:pt x="36904" y="22677"/>
                    </a:lnTo>
                    <a:cubicBezTo>
                      <a:pt x="36953" y="22714"/>
                      <a:pt x="37002" y="22726"/>
                      <a:pt x="37064" y="22726"/>
                    </a:cubicBezTo>
                    <a:cubicBezTo>
                      <a:pt x="37187" y="22726"/>
                      <a:pt x="37285" y="22640"/>
                      <a:pt x="37310" y="22517"/>
                    </a:cubicBezTo>
                    <a:close/>
                    <a:moveTo>
                      <a:pt x="33367" y="24008"/>
                    </a:moveTo>
                    <a:cubicBezTo>
                      <a:pt x="33429" y="24008"/>
                      <a:pt x="33429" y="24106"/>
                      <a:pt x="33367" y="24106"/>
                    </a:cubicBezTo>
                    <a:cubicBezTo>
                      <a:pt x="33306" y="24106"/>
                      <a:pt x="33306" y="24008"/>
                      <a:pt x="33367" y="24008"/>
                    </a:cubicBezTo>
                    <a:close/>
                    <a:moveTo>
                      <a:pt x="43040" y="24008"/>
                    </a:moveTo>
                    <a:cubicBezTo>
                      <a:pt x="43101" y="24008"/>
                      <a:pt x="43101" y="24106"/>
                      <a:pt x="43040" y="24106"/>
                    </a:cubicBezTo>
                    <a:cubicBezTo>
                      <a:pt x="42966" y="24106"/>
                      <a:pt x="42966" y="24008"/>
                      <a:pt x="43040" y="24008"/>
                    </a:cubicBezTo>
                    <a:close/>
                    <a:moveTo>
                      <a:pt x="10154" y="21617"/>
                    </a:moveTo>
                    <a:cubicBezTo>
                      <a:pt x="10191" y="21645"/>
                      <a:pt x="10242" y="21659"/>
                      <a:pt x="10291" y="21659"/>
                    </a:cubicBezTo>
                    <a:cubicBezTo>
                      <a:pt x="10307" y="21659"/>
                      <a:pt x="10323" y="21657"/>
                      <a:pt x="10339" y="21654"/>
                    </a:cubicBezTo>
                    <a:lnTo>
                      <a:pt x="10745" y="22591"/>
                    </a:lnTo>
                    <a:cubicBezTo>
                      <a:pt x="10671" y="22640"/>
                      <a:pt x="10634" y="22714"/>
                      <a:pt x="10634" y="22800"/>
                    </a:cubicBezTo>
                    <a:cubicBezTo>
                      <a:pt x="10634" y="22849"/>
                      <a:pt x="10647" y="22886"/>
                      <a:pt x="10671" y="22923"/>
                    </a:cubicBezTo>
                    <a:lnTo>
                      <a:pt x="9415" y="24131"/>
                    </a:lnTo>
                    <a:lnTo>
                      <a:pt x="8725" y="23761"/>
                    </a:lnTo>
                    <a:cubicBezTo>
                      <a:pt x="8737" y="23712"/>
                      <a:pt x="8749" y="23675"/>
                      <a:pt x="8749" y="23626"/>
                    </a:cubicBezTo>
                    <a:cubicBezTo>
                      <a:pt x="8749" y="23465"/>
                      <a:pt x="8675" y="23318"/>
                      <a:pt x="8552" y="23219"/>
                    </a:cubicBezTo>
                    <a:lnTo>
                      <a:pt x="8540" y="23219"/>
                    </a:lnTo>
                    <a:lnTo>
                      <a:pt x="10154" y="21617"/>
                    </a:lnTo>
                    <a:close/>
                    <a:moveTo>
                      <a:pt x="38329" y="24070"/>
                    </a:moveTo>
                    <a:cubicBezTo>
                      <a:pt x="38339" y="24070"/>
                      <a:pt x="38345" y="24077"/>
                      <a:pt x="38345" y="24094"/>
                    </a:cubicBezTo>
                    <a:cubicBezTo>
                      <a:pt x="38345" y="24128"/>
                      <a:pt x="38324" y="24141"/>
                      <a:pt x="38291" y="24143"/>
                    </a:cubicBezTo>
                    <a:lnTo>
                      <a:pt x="38291" y="24143"/>
                    </a:lnTo>
                    <a:cubicBezTo>
                      <a:pt x="38242" y="24139"/>
                      <a:pt x="38300" y="24070"/>
                      <a:pt x="38329" y="24070"/>
                    </a:cubicBezTo>
                    <a:close/>
                    <a:moveTo>
                      <a:pt x="12125" y="22603"/>
                    </a:moveTo>
                    <a:cubicBezTo>
                      <a:pt x="12175" y="22726"/>
                      <a:pt x="12273" y="22812"/>
                      <a:pt x="12384" y="22862"/>
                    </a:cubicBezTo>
                    <a:lnTo>
                      <a:pt x="11374" y="24685"/>
                    </a:lnTo>
                    <a:cubicBezTo>
                      <a:pt x="11312" y="24661"/>
                      <a:pt x="11250" y="24648"/>
                      <a:pt x="11201" y="24648"/>
                    </a:cubicBezTo>
                    <a:lnTo>
                      <a:pt x="11176" y="24648"/>
                    </a:lnTo>
                    <a:lnTo>
                      <a:pt x="10967" y="23034"/>
                    </a:lnTo>
                    <a:cubicBezTo>
                      <a:pt x="11066" y="22997"/>
                      <a:pt x="11140" y="22899"/>
                      <a:pt x="11140" y="22800"/>
                    </a:cubicBezTo>
                    <a:lnTo>
                      <a:pt x="12125" y="22603"/>
                    </a:lnTo>
                    <a:close/>
                    <a:moveTo>
                      <a:pt x="8675" y="23847"/>
                    </a:moveTo>
                    <a:lnTo>
                      <a:pt x="9328" y="24192"/>
                    </a:lnTo>
                    <a:lnTo>
                      <a:pt x="8663" y="24808"/>
                    </a:lnTo>
                    <a:cubicBezTo>
                      <a:pt x="8614" y="24771"/>
                      <a:pt x="8552" y="24759"/>
                      <a:pt x="8490" y="24759"/>
                    </a:cubicBezTo>
                    <a:lnTo>
                      <a:pt x="8429" y="24759"/>
                    </a:lnTo>
                    <a:lnTo>
                      <a:pt x="8318" y="24118"/>
                    </a:lnTo>
                    <a:cubicBezTo>
                      <a:pt x="8478" y="24081"/>
                      <a:pt x="8614" y="23983"/>
                      <a:pt x="8675" y="23847"/>
                    </a:cubicBezTo>
                    <a:close/>
                    <a:moveTo>
                      <a:pt x="10745" y="22997"/>
                    </a:moveTo>
                    <a:cubicBezTo>
                      <a:pt x="10782" y="23034"/>
                      <a:pt x="10819" y="23046"/>
                      <a:pt x="10868" y="23046"/>
                    </a:cubicBezTo>
                    <a:lnTo>
                      <a:pt x="11078" y="24661"/>
                    </a:lnTo>
                    <a:cubicBezTo>
                      <a:pt x="10967" y="24698"/>
                      <a:pt x="10856" y="24759"/>
                      <a:pt x="10782" y="24858"/>
                    </a:cubicBezTo>
                    <a:lnTo>
                      <a:pt x="9501" y="24168"/>
                    </a:lnTo>
                    <a:lnTo>
                      <a:pt x="10745" y="22997"/>
                    </a:lnTo>
                    <a:close/>
                    <a:moveTo>
                      <a:pt x="14466" y="22221"/>
                    </a:moveTo>
                    <a:lnTo>
                      <a:pt x="15661" y="22467"/>
                    </a:lnTo>
                    <a:lnTo>
                      <a:pt x="15661" y="22529"/>
                    </a:lnTo>
                    <a:cubicBezTo>
                      <a:pt x="15674" y="22677"/>
                      <a:pt x="15735" y="22825"/>
                      <a:pt x="15846" y="22923"/>
                    </a:cubicBezTo>
                    <a:lnTo>
                      <a:pt x="15366" y="23663"/>
                    </a:lnTo>
                    <a:cubicBezTo>
                      <a:pt x="15329" y="23638"/>
                      <a:pt x="15292" y="23638"/>
                      <a:pt x="15243" y="23638"/>
                    </a:cubicBezTo>
                    <a:cubicBezTo>
                      <a:pt x="15236" y="23637"/>
                      <a:pt x="15230" y="23637"/>
                      <a:pt x="15224" y="23637"/>
                    </a:cubicBezTo>
                    <a:cubicBezTo>
                      <a:pt x="15097" y="23637"/>
                      <a:pt x="14996" y="23755"/>
                      <a:pt x="14996" y="23884"/>
                    </a:cubicBezTo>
                    <a:cubicBezTo>
                      <a:pt x="14996" y="23934"/>
                      <a:pt x="15008" y="23971"/>
                      <a:pt x="15033" y="24008"/>
                    </a:cubicBezTo>
                    <a:lnTo>
                      <a:pt x="13727" y="24919"/>
                    </a:lnTo>
                    <a:cubicBezTo>
                      <a:pt x="13678" y="24882"/>
                      <a:pt x="13616" y="24858"/>
                      <a:pt x="13555" y="24858"/>
                    </a:cubicBezTo>
                    <a:lnTo>
                      <a:pt x="13518" y="24858"/>
                    </a:lnTo>
                    <a:lnTo>
                      <a:pt x="12803" y="22849"/>
                    </a:lnTo>
                    <a:cubicBezTo>
                      <a:pt x="12975" y="22763"/>
                      <a:pt x="13074" y="22603"/>
                      <a:pt x="13086" y="22406"/>
                    </a:cubicBezTo>
                    <a:lnTo>
                      <a:pt x="14060" y="22233"/>
                    </a:lnTo>
                    <a:cubicBezTo>
                      <a:pt x="14101" y="22316"/>
                      <a:pt x="14180" y="22357"/>
                      <a:pt x="14259" y="22357"/>
                    </a:cubicBezTo>
                    <a:cubicBezTo>
                      <a:pt x="14343" y="22357"/>
                      <a:pt x="14428" y="22310"/>
                      <a:pt x="14466" y="22221"/>
                    </a:cubicBezTo>
                    <a:close/>
                    <a:moveTo>
                      <a:pt x="12717" y="22886"/>
                    </a:moveTo>
                    <a:lnTo>
                      <a:pt x="13419" y="24895"/>
                    </a:lnTo>
                    <a:cubicBezTo>
                      <a:pt x="13357" y="24932"/>
                      <a:pt x="13320" y="24993"/>
                      <a:pt x="13308" y="25067"/>
                    </a:cubicBezTo>
                    <a:lnTo>
                      <a:pt x="11706" y="25104"/>
                    </a:lnTo>
                    <a:cubicBezTo>
                      <a:pt x="11694" y="24944"/>
                      <a:pt x="11595" y="24808"/>
                      <a:pt x="11460" y="24722"/>
                    </a:cubicBezTo>
                    <a:lnTo>
                      <a:pt x="12495" y="22899"/>
                    </a:lnTo>
                    <a:lnTo>
                      <a:pt x="12593" y="22899"/>
                    </a:lnTo>
                    <a:cubicBezTo>
                      <a:pt x="12630" y="22899"/>
                      <a:pt x="12667" y="22899"/>
                      <a:pt x="12717" y="22886"/>
                    </a:cubicBezTo>
                    <a:close/>
                    <a:moveTo>
                      <a:pt x="13521" y="25081"/>
                    </a:moveTo>
                    <a:cubicBezTo>
                      <a:pt x="13552" y="25081"/>
                      <a:pt x="13611" y="25153"/>
                      <a:pt x="13555" y="25153"/>
                    </a:cubicBezTo>
                    <a:cubicBezTo>
                      <a:pt x="13530" y="25153"/>
                      <a:pt x="13505" y="25129"/>
                      <a:pt x="13505" y="25104"/>
                    </a:cubicBezTo>
                    <a:cubicBezTo>
                      <a:pt x="13505" y="25087"/>
                      <a:pt x="13512" y="25081"/>
                      <a:pt x="13521" y="25081"/>
                    </a:cubicBezTo>
                    <a:close/>
                    <a:moveTo>
                      <a:pt x="44001" y="24550"/>
                    </a:moveTo>
                    <a:cubicBezTo>
                      <a:pt x="44272" y="24550"/>
                      <a:pt x="44395" y="24870"/>
                      <a:pt x="44210" y="25067"/>
                    </a:cubicBezTo>
                    <a:cubicBezTo>
                      <a:pt x="44149" y="25128"/>
                      <a:pt x="44074" y="25155"/>
                      <a:pt x="44001" y="25155"/>
                    </a:cubicBezTo>
                    <a:cubicBezTo>
                      <a:pt x="43850" y="25155"/>
                      <a:pt x="43705" y="25040"/>
                      <a:pt x="43705" y="24858"/>
                    </a:cubicBezTo>
                    <a:cubicBezTo>
                      <a:pt x="43693" y="24698"/>
                      <a:pt x="43828" y="24550"/>
                      <a:pt x="44001" y="24550"/>
                    </a:cubicBezTo>
                    <a:close/>
                    <a:moveTo>
                      <a:pt x="8491" y="24965"/>
                    </a:moveTo>
                    <a:cubicBezTo>
                      <a:pt x="8526" y="24965"/>
                      <a:pt x="8561" y="24978"/>
                      <a:pt x="8589" y="25006"/>
                    </a:cubicBezTo>
                    <a:cubicBezTo>
                      <a:pt x="8675" y="25092"/>
                      <a:pt x="8614" y="25252"/>
                      <a:pt x="8490" y="25252"/>
                    </a:cubicBezTo>
                    <a:cubicBezTo>
                      <a:pt x="8404" y="25252"/>
                      <a:pt x="8343" y="25190"/>
                      <a:pt x="8343" y="25104"/>
                    </a:cubicBezTo>
                    <a:cubicBezTo>
                      <a:pt x="8343" y="25021"/>
                      <a:pt x="8416" y="24965"/>
                      <a:pt x="8491" y="24965"/>
                    </a:cubicBezTo>
                    <a:close/>
                    <a:moveTo>
                      <a:pt x="11201" y="24858"/>
                    </a:moveTo>
                    <a:cubicBezTo>
                      <a:pt x="11472" y="24858"/>
                      <a:pt x="11595" y="25190"/>
                      <a:pt x="11398" y="25388"/>
                    </a:cubicBezTo>
                    <a:cubicBezTo>
                      <a:pt x="11340" y="25446"/>
                      <a:pt x="11266" y="25473"/>
                      <a:pt x="11193" y="25473"/>
                    </a:cubicBezTo>
                    <a:cubicBezTo>
                      <a:pt x="11036" y="25473"/>
                      <a:pt x="10881" y="25351"/>
                      <a:pt x="10881" y="25166"/>
                    </a:cubicBezTo>
                    <a:cubicBezTo>
                      <a:pt x="10881" y="24993"/>
                      <a:pt x="11029" y="24858"/>
                      <a:pt x="11201" y="24858"/>
                    </a:cubicBezTo>
                    <a:close/>
                    <a:moveTo>
                      <a:pt x="9427" y="24242"/>
                    </a:moveTo>
                    <a:lnTo>
                      <a:pt x="10733" y="24932"/>
                    </a:lnTo>
                    <a:cubicBezTo>
                      <a:pt x="10671" y="25067"/>
                      <a:pt x="10659" y="25215"/>
                      <a:pt x="10708" y="25351"/>
                    </a:cubicBezTo>
                    <a:lnTo>
                      <a:pt x="9895" y="25745"/>
                    </a:lnTo>
                    <a:cubicBezTo>
                      <a:pt x="9796" y="25585"/>
                      <a:pt x="9624" y="25498"/>
                      <a:pt x="9427" y="25498"/>
                    </a:cubicBezTo>
                    <a:cubicBezTo>
                      <a:pt x="9291" y="25498"/>
                      <a:pt x="9168" y="25548"/>
                      <a:pt x="9070" y="25634"/>
                    </a:cubicBezTo>
                    <a:lnTo>
                      <a:pt x="8749" y="25338"/>
                    </a:lnTo>
                    <a:cubicBezTo>
                      <a:pt x="8872" y="25203"/>
                      <a:pt x="8872" y="25006"/>
                      <a:pt x="8749" y="24870"/>
                    </a:cubicBezTo>
                    <a:lnTo>
                      <a:pt x="9427" y="24242"/>
                    </a:lnTo>
                    <a:close/>
                    <a:moveTo>
                      <a:pt x="45812" y="25597"/>
                    </a:moveTo>
                    <a:cubicBezTo>
                      <a:pt x="45861" y="25597"/>
                      <a:pt x="45898" y="25634"/>
                      <a:pt x="45898" y="25683"/>
                    </a:cubicBezTo>
                    <a:cubicBezTo>
                      <a:pt x="45898" y="25739"/>
                      <a:pt x="45855" y="25766"/>
                      <a:pt x="45812" y="25766"/>
                    </a:cubicBezTo>
                    <a:cubicBezTo>
                      <a:pt x="45769" y="25766"/>
                      <a:pt x="45726" y="25739"/>
                      <a:pt x="45726" y="25683"/>
                    </a:cubicBezTo>
                    <a:cubicBezTo>
                      <a:pt x="45726" y="25634"/>
                      <a:pt x="45763" y="25597"/>
                      <a:pt x="45812" y="25597"/>
                    </a:cubicBezTo>
                    <a:close/>
                    <a:moveTo>
                      <a:pt x="13308" y="25166"/>
                    </a:moveTo>
                    <a:cubicBezTo>
                      <a:pt x="13320" y="25190"/>
                      <a:pt x="13333" y="25227"/>
                      <a:pt x="13345" y="25252"/>
                    </a:cubicBezTo>
                    <a:lnTo>
                      <a:pt x="12532" y="26078"/>
                    </a:lnTo>
                    <a:lnTo>
                      <a:pt x="11657" y="25412"/>
                    </a:lnTo>
                    <a:cubicBezTo>
                      <a:pt x="11694" y="25351"/>
                      <a:pt x="11706" y="25277"/>
                      <a:pt x="11719" y="25203"/>
                    </a:cubicBezTo>
                    <a:lnTo>
                      <a:pt x="13308" y="25166"/>
                    </a:lnTo>
                    <a:close/>
                    <a:moveTo>
                      <a:pt x="15548" y="26286"/>
                    </a:moveTo>
                    <a:cubicBezTo>
                      <a:pt x="15588" y="26286"/>
                      <a:pt x="15534" y="26348"/>
                      <a:pt x="15505" y="26348"/>
                    </a:cubicBezTo>
                    <a:cubicBezTo>
                      <a:pt x="15496" y="26348"/>
                      <a:pt x="15489" y="26341"/>
                      <a:pt x="15489" y="26324"/>
                    </a:cubicBezTo>
                    <a:cubicBezTo>
                      <a:pt x="15489" y="26299"/>
                      <a:pt x="15514" y="26287"/>
                      <a:pt x="15538" y="26287"/>
                    </a:cubicBezTo>
                    <a:cubicBezTo>
                      <a:pt x="15542" y="26286"/>
                      <a:pt x="15545" y="26286"/>
                      <a:pt x="15548" y="26286"/>
                    </a:cubicBezTo>
                    <a:close/>
                    <a:moveTo>
                      <a:pt x="9427" y="25696"/>
                    </a:moveTo>
                    <a:cubicBezTo>
                      <a:pt x="9612" y="25696"/>
                      <a:pt x="9772" y="25856"/>
                      <a:pt x="9772" y="26041"/>
                    </a:cubicBezTo>
                    <a:cubicBezTo>
                      <a:pt x="9772" y="26249"/>
                      <a:pt x="9602" y="26390"/>
                      <a:pt x="9423" y="26390"/>
                    </a:cubicBezTo>
                    <a:cubicBezTo>
                      <a:pt x="9339" y="26390"/>
                      <a:pt x="9252" y="26358"/>
                      <a:pt x="9180" y="26287"/>
                    </a:cubicBezTo>
                    <a:cubicBezTo>
                      <a:pt x="8971" y="26065"/>
                      <a:pt x="9119" y="25696"/>
                      <a:pt x="9427" y="25696"/>
                    </a:cubicBezTo>
                    <a:close/>
                    <a:moveTo>
                      <a:pt x="13419" y="25314"/>
                    </a:moveTo>
                    <a:cubicBezTo>
                      <a:pt x="13456" y="25338"/>
                      <a:pt x="13505" y="25351"/>
                      <a:pt x="13542" y="25363"/>
                    </a:cubicBezTo>
                    <a:lnTo>
                      <a:pt x="13764" y="26669"/>
                    </a:lnTo>
                    <a:cubicBezTo>
                      <a:pt x="13665" y="26694"/>
                      <a:pt x="13579" y="26743"/>
                      <a:pt x="13518" y="26817"/>
                    </a:cubicBezTo>
                    <a:lnTo>
                      <a:pt x="12618" y="26139"/>
                    </a:lnTo>
                    <a:lnTo>
                      <a:pt x="13419" y="25314"/>
                    </a:lnTo>
                    <a:close/>
                    <a:moveTo>
                      <a:pt x="10758" y="25449"/>
                    </a:moveTo>
                    <a:cubicBezTo>
                      <a:pt x="10857" y="25608"/>
                      <a:pt x="11027" y="25692"/>
                      <a:pt x="11198" y="25692"/>
                    </a:cubicBezTo>
                    <a:cubicBezTo>
                      <a:pt x="11345" y="25692"/>
                      <a:pt x="11493" y="25630"/>
                      <a:pt x="11595" y="25498"/>
                    </a:cubicBezTo>
                    <a:lnTo>
                      <a:pt x="12458" y="26151"/>
                    </a:lnTo>
                    <a:lnTo>
                      <a:pt x="11411" y="27223"/>
                    </a:lnTo>
                    <a:cubicBezTo>
                      <a:pt x="11312" y="27137"/>
                      <a:pt x="11189" y="27100"/>
                      <a:pt x="11066" y="27100"/>
                    </a:cubicBezTo>
                    <a:cubicBezTo>
                      <a:pt x="10930" y="27100"/>
                      <a:pt x="10807" y="27137"/>
                      <a:pt x="10708" y="27223"/>
                    </a:cubicBezTo>
                    <a:lnTo>
                      <a:pt x="9846" y="26386"/>
                    </a:lnTo>
                    <a:cubicBezTo>
                      <a:pt x="9981" y="26238"/>
                      <a:pt x="10006" y="26028"/>
                      <a:pt x="9932" y="25856"/>
                    </a:cubicBezTo>
                    <a:lnTo>
                      <a:pt x="10758" y="25449"/>
                    </a:lnTo>
                    <a:close/>
                    <a:moveTo>
                      <a:pt x="8281" y="27384"/>
                    </a:moveTo>
                    <a:cubicBezTo>
                      <a:pt x="8293" y="27384"/>
                      <a:pt x="8306" y="27396"/>
                      <a:pt x="8306" y="27408"/>
                    </a:cubicBezTo>
                    <a:cubicBezTo>
                      <a:pt x="8306" y="27421"/>
                      <a:pt x="8293" y="27433"/>
                      <a:pt x="8281" y="27433"/>
                    </a:cubicBezTo>
                    <a:cubicBezTo>
                      <a:pt x="8256" y="27433"/>
                      <a:pt x="8244" y="27421"/>
                      <a:pt x="8244" y="27408"/>
                    </a:cubicBezTo>
                    <a:cubicBezTo>
                      <a:pt x="8244" y="27396"/>
                      <a:pt x="8256" y="27384"/>
                      <a:pt x="8281" y="27384"/>
                    </a:cubicBezTo>
                    <a:close/>
                    <a:moveTo>
                      <a:pt x="13896" y="26859"/>
                    </a:moveTo>
                    <a:cubicBezTo>
                      <a:pt x="14051" y="26859"/>
                      <a:pt x="14195" y="26980"/>
                      <a:pt x="14195" y="27162"/>
                    </a:cubicBezTo>
                    <a:cubicBezTo>
                      <a:pt x="14183" y="27320"/>
                      <a:pt x="14063" y="27454"/>
                      <a:pt x="13893" y="27457"/>
                    </a:cubicBezTo>
                    <a:lnTo>
                      <a:pt x="13893" y="27457"/>
                    </a:lnTo>
                    <a:cubicBezTo>
                      <a:pt x="13626" y="27453"/>
                      <a:pt x="13494" y="27136"/>
                      <a:pt x="13678" y="26952"/>
                    </a:cubicBezTo>
                    <a:cubicBezTo>
                      <a:pt x="13742" y="26888"/>
                      <a:pt x="13820" y="26859"/>
                      <a:pt x="13896" y="26859"/>
                    </a:cubicBezTo>
                    <a:close/>
                    <a:moveTo>
                      <a:pt x="8675" y="25400"/>
                    </a:moveTo>
                    <a:lnTo>
                      <a:pt x="8996" y="25708"/>
                    </a:lnTo>
                    <a:cubicBezTo>
                      <a:pt x="8922" y="25806"/>
                      <a:pt x="8872" y="25917"/>
                      <a:pt x="8872" y="26041"/>
                    </a:cubicBezTo>
                    <a:cubicBezTo>
                      <a:pt x="8872" y="26238"/>
                      <a:pt x="8983" y="26423"/>
                      <a:pt x="9168" y="26521"/>
                    </a:cubicBezTo>
                    <a:lnTo>
                      <a:pt x="8601" y="27827"/>
                    </a:lnTo>
                    <a:cubicBezTo>
                      <a:pt x="8564" y="27815"/>
                      <a:pt x="8527" y="27803"/>
                      <a:pt x="8490" y="27803"/>
                    </a:cubicBezTo>
                    <a:cubicBezTo>
                      <a:pt x="8466" y="27803"/>
                      <a:pt x="8429" y="27815"/>
                      <a:pt x="8392" y="27815"/>
                    </a:cubicBezTo>
                    <a:lnTo>
                      <a:pt x="8355" y="27618"/>
                    </a:lnTo>
                    <a:cubicBezTo>
                      <a:pt x="8453" y="27581"/>
                      <a:pt x="8503" y="27495"/>
                      <a:pt x="8503" y="27408"/>
                    </a:cubicBezTo>
                    <a:cubicBezTo>
                      <a:pt x="8503" y="27297"/>
                      <a:pt x="8441" y="27211"/>
                      <a:pt x="8343" y="27186"/>
                    </a:cubicBezTo>
                    <a:lnTo>
                      <a:pt x="8453" y="25449"/>
                    </a:lnTo>
                    <a:lnTo>
                      <a:pt x="8490" y="25449"/>
                    </a:lnTo>
                    <a:cubicBezTo>
                      <a:pt x="8552" y="25449"/>
                      <a:pt x="8614" y="25437"/>
                      <a:pt x="8675" y="25400"/>
                    </a:cubicBezTo>
                    <a:close/>
                    <a:moveTo>
                      <a:pt x="13739" y="25277"/>
                    </a:moveTo>
                    <a:lnTo>
                      <a:pt x="15304" y="26238"/>
                    </a:lnTo>
                    <a:cubicBezTo>
                      <a:pt x="15292" y="26275"/>
                      <a:pt x="15292" y="26299"/>
                      <a:pt x="15292" y="26324"/>
                    </a:cubicBezTo>
                    <a:cubicBezTo>
                      <a:pt x="15292" y="26447"/>
                      <a:pt x="15366" y="26546"/>
                      <a:pt x="15477" y="26570"/>
                    </a:cubicBezTo>
                    <a:lnTo>
                      <a:pt x="15415" y="27864"/>
                    </a:lnTo>
                    <a:cubicBezTo>
                      <a:pt x="15366" y="27876"/>
                      <a:pt x="15316" y="27901"/>
                      <a:pt x="15267" y="27938"/>
                    </a:cubicBezTo>
                    <a:lnTo>
                      <a:pt x="14343" y="27371"/>
                    </a:lnTo>
                    <a:cubicBezTo>
                      <a:pt x="14380" y="27310"/>
                      <a:pt x="14392" y="27236"/>
                      <a:pt x="14392" y="27162"/>
                    </a:cubicBezTo>
                    <a:cubicBezTo>
                      <a:pt x="14392" y="26878"/>
                      <a:pt x="14171" y="26657"/>
                      <a:pt x="13887" y="26657"/>
                    </a:cubicBezTo>
                    <a:lnTo>
                      <a:pt x="13863" y="26657"/>
                    </a:lnTo>
                    <a:lnTo>
                      <a:pt x="13653" y="25338"/>
                    </a:lnTo>
                    <a:cubicBezTo>
                      <a:pt x="13678" y="25326"/>
                      <a:pt x="13715" y="25301"/>
                      <a:pt x="13739" y="25277"/>
                    </a:cubicBezTo>
                    <a:close/>
                    <a:moveTo>
                      <a:pt x="11069" y="27293"/>
                    </a:moveTo>
                    <a:cubicBezTo>
                      <a:pt x="11154" y="27293"/>
                      <a:pt x="11241" y="27324"/>
                      <a:pt x="11312" y="27396"/>
                    </a:cubicBezTo>
                    <a:cubicBezTo>
                      <a:pt x="11521" y="27618"/>
                      <a:pt x="11374" y="27987"/>
                      <a:pt x="11066" y="27987"/>
                    </a:cubicBezTo>
                    <a:cubicBezTo>
                      <a:pt x="10868" y="27987"/>
                      <a:pt x="10721" y="27827"/>
                      <a:pt x="10721" y="27642"/>
                    </a:cubicBezTo>
                    <a:cubicBezTo>
                      <a:pt x="10721" y="27434"/>
                      <a:pt x="10890" y="27293"/>
                      <a:pt x="11069" y="27293"/>
                    </a:cubicBezTo>
                    <a:close/>
                    <a:moveTo>
                      <a:pt x="15452" y="28061"/>
                    </a:moveTo>
                    <a:cubicBezTo>
                      <a:pt x="15486" y="28061"/>
                      <a:pt x="15499" y="28083"/>
                      <a:pt x="15501" y="28115"/>
                    </a:cubicBezTo>
                    <a:lnTo>
                      <a:pt x="15501" y="28115"/>
                    </a:lnTo>
                    <a:cubicBezTo>
                      <a:pt x="15500" y="28129"/>
                      <a:pt x="15494" y="28134"/>
                      <a:pt x="15486" y="28134"/>
                    </a:cubicBezTo>
                    <a:cubicBezTo>
                      <a:pt x="15455" y="28134"/>
                      <a:pt x="15395" y="28061"/>
                      <a:pt x="15452" y="28061"/>
                    </a:cubicBezTo>
                    <a:close/>
                    <a:moveTo>
                      <a:pt x="9784" y="26460"/>
                    </a:moveTo>
                    <a:lnTo>
                      <a:pt x="10634" y="27297"/>
                    </a:lnTo>
                    <a:cubicBezTo>
                      <a:pt x="10560" y="27396"/>
                      <a:pt x="10511" y="27519"/>
                      <a:pt x="10511" y="27642"/>
                    </a:cubicBezTo>
                    <a:cubicBezTo>
                      <a:pt x="10511" y="27679"/>
                      <a:pt x="10511" y="27704"/>
                      <a:pt x="10523" y="27741"/>
                    </a:cubicBezTo>
                    <a:lnTo>
                      <a:pt x="8971" y="28160"/>
                    </a:lnTo>
                    <a:cubicBezTo>
                      <a:pt x="8922" y="28024"/>
                      <a:pt x="8835" y="27913"/>
                      <a:pt x="8700" y="27864"/>
                    </a:cubicBezTo>
                    <a:lnTo>
                      <a:pt x="9254" y="26570"/>
                    </a:lnTo>
                    <a:cubicBezTo>
                      <a:pt x="9308" y="26588"/>
                      <a:pt x="9363" y="26597"/>
                      <a:pt x="9418" y="26597"/>
                    </a:cubicBezTo>
                    <a:cubicBezTo>
                      <a:pt x="9550" y="26597"/>
                      <a:pt x="9679" y="26547"/>
                      <a:pt x="9784" y="26460"/>
                    </a:cubicBezTo>
                    <a:close/>
                    <a:moveTo>
                      <a:pt x="8496" y="28013"/>
                    </a:moveTo>
                    <a:cubicBezTo>
                      <a:pt x="8649" y="28013"/>
                      <a:pt x="8798" y="28135"/>
                      <a:pt x="8798" y="28320"/>
                    </a:cubicBezTo>
                    <a:cubicBezTo>
                      <a:pt x="8798" y="28480"/>
                      <a:pt x="8663" y="28616"/>
                      <a:pt x="8490" y="28616"/>
                    </a:cubicBezTo>
                    <a:cubicBezTo>
                      <a:pt x="8232" y="28616"/>
                      <a:pt x="8096" y="28283"/>
                      <a:pt x="8293" y="28098"/>
                    </a:cubicBezTo>
                    <a:cubicBezTo>
                      <a:pt x="8352" y="28040"/>
                      <a:pt x="8424" y="28013"/>
                      <a:pt x="8496" y="28013"/>
                    </a:cubicBezTo>
                    <a:close/>
                    <a:moveTo>
                      <a:pt x="12544" y="26213"/>
                    </a:moveTo>
                    <a:lnTo>
                      <a:pt x="13468" y="26903"/>
                    </a:lnTo>
                    <a:cubicBezTo>
                      <a:pt x="13419" y="26977"/>
                      <a:pt x="13394" y="27063"/>
                      <a:pt x="13394" y="27162"/>
                    </a:cubicBezTo>
                    <a:cubicBezTo>
                      <a:pt x="13394" y="27371"/>
                      <a:pt x="13518" y="27544"/>
                      <a:pt x="13715" y="27618"/>
                    </a:cubicBezTo>
                    <a:lnTo>
                      <a:pt x="13357" y="28911"/>
                    </a:lnTo>
                    <a:cubicBezTo>
                      <a:pt x="13283" y="28875"/>
                      <a:pt x="13210" y="28862"/>
                      <a:pt x="13136" y="28862"/>
                    </a:cubicBezTo>
                    <a:cubicBezTo>
                      <a:pt x="13012" y="28862"/>
                      <a:pt x="12889" y="28911"/>
                      <a:pt x="12791" y="28998"/>
                    </a:cubicBezTo>
                    <a:lnTo>
                      <a:pt x="11521" y="27950"/>
                    </a:lnTo>
                    <a:cubicBezTo>
                      <a:pt x="11657" y="27741"/>
                      <a:pt x="11645" y="27482"/>
                      <a:pt x="11485" y="27285"/>
                    </a:cubicBezTo>
                    <a:lnTo>
                      <a:pt x="12544" y="26213"/>
                    </a:lnTo>
                    <a:close/>
                    <a:moveTo>
                      <a:pt x="10560" y="27840"/>
                    </a:moveTo>
                    <a:cubicBezTo>
                      <a:pt x="10610" y="27987"/>
                      <a:pt x="10745" y="28111"/>
                      <a:pt x="10905" y="28160"/>
                    </a:cubicBezTo>
                    <a:lnTo>
                      <a:pt x="10696" y="29195"/>
                    </a:lnTo>
                    <a:lnTo>
                      <a:pt x="10671" y="29195"/>
                    </a:lnTo>
                    <a:cubicBezTo>
                      <a:pt x="10610" y="29195"/>
                      <a:pt x="10560" y="29220"/>
                      <a:pt x="10511" y="29256"/>
                    </a:cubicBezTo>
                    <a:lnTo>
                      <a:pt x="8946" y="28542"/>
                    </a:lnTo>
                    <a:cubicBezTo>
                      <a:pt x="8983" y="28468"/>
                      <a:pt x="8996" y="28394"/>
                      <a:pt x="8996" y="28320"/>
                    </a:cubicBezTo>
                    <a:lnTo>
                      <a:pt x="8996" y="28258"/>
                    </a:lnTo>
                    <a:lnTo>
                      <a:pt x="10560" y="27840"/>
                    </a:lnTo>
                    <a:close/>
                    <a:moveTo>
                      <a:pt x="11448" y="28024"/>
                    </a:moveTo>
                    <a:lnTo>
                      <a:pt x="12717" y="29059"/>
                    </a:lnTo>
                    <a:cubicBezTo>
                      <a:pt x="12655" y="29146"/>
                      <a:pt x="12618" y="29256"/>
                      <a:pt x="12618" y="29355"/>
                    </a:cubicBezTo>
                    <a:cubicBezTo>
                      <a:pt x="12618" y="29355"/>
                      <a:pt x="12630" y="29380"/>
                      <a:pt x="12630" y="29380"/>
                    </a:cubicBezTo>
                    <a:lnTo>
                      <a:pt x="10893" y="29343"/>
                    </a:lnTo>
                    <a:cubicBezTo>
                      <a:pt x="10881" y="29293"/>
                      <a:pt x="10831" y="29244"/>
                      <a:pt x="10782" y="29220"/>
                    </a:cubicBezTo>
                    <a:lnTo>
                      <a:pt x="11004" y="28185"/>
                    </a:lnTo>
                    <a:lnTo>
                      <a:pt x="11066" y="28185"/>
                    </a:lnTo>
                    <a:cubicBezTo>
                      <a:pt x="11213" y="28185"/>
                      <a:pt x="11349" y="28123"/>
                      <a:pt x="11448" y="28024"/>
                    </a:cubicBezTo>
                    <a:close/>
                    <a:moveTo>
                      <a:pt x="10659" y="29392"/>
                    </a:moveTo>
                    <a:cubicBezTo>
                      <a:pt x="10696" y="29392"/>
                      <a:pt x="10708" y="29417"/>
                      <a:pt x="10708" y="29441"/>
                    </a:cubicBezTo>
                    <a:cubicBezTo>
                      <a:pt x="10708" y="29458"/>
                      <a:pt x="10702" y="29465"/>
                      <a:pt x="10693" y="29465"/>
                    </a:cubicBezTo>
                    <a:cubicBezTo>
                      <a:pt x="10662" y="29465"/>
                      <a:pt x="10602" y="29392"/>
                      <a:pt x="10659" y="29392"/>
                    </a:cubicBezTo>
                    <a:close/>
                    <a:moveTo>
                      <a:pt x="13129" y="29060"/>
                    </a:moveTo>
                    <a:cubicBezTo>
                      <a:pt x="13282" y="29060"/>
                      <a:pt x="13431" y="29182"/>
                      <a:pt x="13431" y="29367"/>
                    </a:cubicBezTo>
                    <a:cubicBezTo>
                      <a:pt x="13431" y="29528"/>
                      <a:pt x="13296" y="29663"/>
                      <a:pt x="13123" y="29675"/>
                    </a:cubicBezTo>
                    <a:lnTo>
                      <a:pt x="13136" y="29663"/>
                    </a:lnTo>
                    <a:cubicBezTo>
                      <a:pt x="12865" y="29663"/>
                      <a:pt x="12729" y="29343"/>
                      <a:pt x="12926" y="29146"/>
                    </a:cubicBezTo>
                    <a:cubicBezTo>
                      <a:pt x="12985" y="29087"/>
                      <a:pt x="13057" y="29060"/>
                      <a:pt x="13129" y="29060"/>
                    </a:cubicBezTo>
                    <a:close/>
                    <a:moveTo>
                      <a:pt x="9338" y="29902"/>
                    </a:moveTo>
                    <a:cubicBezTo>
                      <a:pt x="9413" y="29902"/>
                      <a:pt x="9489" y="29931"/>
                      <a:pt x="9550" y="29996"/>
                    </a:cubicBezTo>
                    <a:cubicBezTo>
                      <a:pt x="9735" y="30181"/>
                      <a:pt x="9599" y="30501"/>
                      <a:pt x="9328" y="30501"/>
                    </a:cubicBezTo>
                    <a:cubicBezTo>
                      <a:pt x="9168" y="30501"/>
                      <a:pt x="9033" y="30365"/>
                      <a:pt x="9033" y="30193"/>
                    </a:cubicBezTo>
                    <a:cubicBezTo>
                      <a:pt x="9041" y="30020"/>
                      <a:pt x="9187" y="29902"/>
                      <a:pt x="9338" y="29902"/>
                    </a:cubicBezTo>
                    <a:close/>
                    <a:moveTo>
                      <a:pt x="12680" y="31314"/>
                    </a:moveTo>
                    <a:cubicBezTo>
                      <a:pt x="12840" y="31314"/>
                      <a:pt x="12975" y="31450"/>
                      <a:pt x="12988" y="31622"/>
                    </a:cubicBezTo>
                    <a:cubicBezTo>
                      <a:pt x="12988" y="31798"/>
                      <a:pt x="12840" y="31917"/>
                      <a:pt x="12683" y="31917"/>
                    </a:cubicBezTo>
                    <a:cubicBezTo>
                      <a:pt x="12609" y="31917"/>
                      <a:pt x="12533" y="31891"/>
                      <a:pt x="12470" y="31832"/>
                    </a:cubicBezTo>
                    <a:cubicBezTo>
                      <a:pt x="12285" y="31647"/>
                      <a:pt x="12409" y="31326"/>
                      <a:pt x="12680" y="31314"/>
                    </a:cubicBezTo>
                    <a:close/>
                    <a:moveTo>
                      <a:pt x="10681" y="31837"/>
                    </a:moveTo>
                    <a:cubicBezTo>
                      <a:pt x="10840" y="31837"/>
                      <a:pt x="10992" y="31961"/>
                      <a:pt x="10992" y="32152"/>
                    </a:cubicBezTo>
                    <a:cubicBezTo>
                      <a:pt x="10992" y="32312"/>
                      <a:pt x="10857" y="32447"/>
                      <a:pt x="10686" y="32460"/>
                    </a:cubicBezTo>
                    <a:lnTo>
                      <a:pt x="10686" y="32460"/>
                    </a:lnTo>
                    <a:cubicBezTo>
                      <a:pt x="10409" y="32452"/>
                      <a:pt x="10267" y="32125"/>
                      <a:pt x="10462" y="31930"/>
                    </a:cubicBezTo>
                    <a:cubicBezTo>
                      <a:pt x="10526" y="31866"/>
                      <a:pt x="10605" y="31837"/>
                      <a:pt x="10681" y="31837"/>
                    </a:cubicBezTo>
                    <a:close/>
                    <a:moveTo>
                      <a:pt x="10918" y="29441"/>
                    </a:moveTo>
                    <a:lnTo>
                      <a:pt x="12630" y="29478"/>
                    </a:lnTo>
                    <a:cubicBezTo>
                      <a:pt x="12692" y="29700"/>
                      <a:pt x="12877" y="29848"/>
                      <a:pt x="13099" y="29860"/>
                    </a:cubicBezTo>
                    <a:lnTo>
                      <a:pt x="12766" y="31117"/>
                    </a:lnTo>
                    <a:lnTo>
                      <a:pt x="12692" y="31117"/>
                    </a:lnTo>
                    <a:cubicBezTo>
                      <a:pt x="12409" y="31117"/>
                      <a:pt x="12187" y="31351"/>
                      <a:pt x="12187" y="31622"/>
                    </a:cubicBezTo>
                    <a:cubicBezTo>
                      <a:pt x="12187" y="31647"/>
                      <a:pt x="12187" y="31684"/>
                      <a:pt x="12187" y="31708"/>
                    </a:cubicBezTo>
                    <a:lnTo>
                      <a:pt x="11152" y="31979"/>
                    </a:lnTo>
                    <a:cubicBezTo>
                      <a:pt x="11076" y="31776"/>
                      <a:pt x="10883" y="31654"/>
                      <a:pt x="10681" y="31654"/>
                    </a:cubicBezTo>
                    <a:cubicBezTo>
                      <a:pt x="10590" y="31654"/>
                      <a:pt x="10497" y="31679"/>
                      <a:pt x="10413" y="31733"/>
                    </a:cubicBezTo>
                    <a:cubicBezTo>
                      <a:pt x="10141" y="31906"/>
                      <a:pt x="10105" y="32288"/>
                      <a:pt x="10326" y="32509"/>
                    </a:cubicBezTo>
                    <a:lnTo>
                      <a:pt x="9649" y="33310"/>
                    </a:lnTo>
                    <a:cubicBezTo>
                      <a:pt x="9612" y="33286"/>
                      <a:pt x="9575" y="33273"/>
                      <a:pt x="9538" y="33261"/>
                    </a:cubicBezTo>
                    <a:lnTo>
                      <a:pt x="9415" y="30686"/>
                    </a:lnTo>
                    <a:cubicBezTo>
                      <a:pt x="9661" y="30649"/>
                      <a:pt x="9833" y="30439"/>
                      <a:pt x="9833" y="30193"/>
                    </a:cubicBezTo>
                    <a:cubicBezTo>
                      <a:pt x="9833" y="30107"/>
                      <a:pt x="9809" y="30020"/>
                      <a:pt x="9772" y="29946"/>
                    </a:cubicBezTo>
                    <a:lnTo>
                      <a:pt x="10450" y="29577"/>
                    </a:lnTo>
                    <a:cubicBezTo>
                      <a:pt x="10502" y="29657"/>
                      <a:pt x="10581" y="29694"/>
                      <a:pt x="10660" y="29694"/>
                    </a:cubicBezTo>
                    <a:cubicBezTo>
                      <a:pt x="10786" y="29694"/>
                      <a:pt x="10910" y="29600"/>
                      <a:pt x="10918" y="29441"/>
                    </a:cubicBezTo>
                    <a:close/>
                    <a:moveTo>
                      <a:pt x="9495" y="33461"/>
                    </a:moveTo>
                    <a:cubicBezTo>
                      <a:pt x="9535" y="33461"/>
                      <a:pt x="9575" y="33489"/>
                      <a:pt x="9575" y="33544"/>
                    </a:cubicBezTo>
                    <a:cubicBezTo>
                      <a:pt x="9575" y="33592"/>
                      <a:pt x="9541" y="33627"/>
                      <a:pt x="9495" y="33630"/>
                    </a:cubicBezTo>
                    <a:lnTo>
                      <a:pt x="9495" y="33630"/>
                    </a:lnTo>
                    <a:cubicBezTo>
                      <a:pt x="9448" y="33627"/>
                      <a:pt x="9415" y="33592"/>
                      <a:pt x="9415" y="33544"/>
                    </a:cubicBezTo>
                    <a:cubicBezTo>
                      <a:pt x="9415" y="33489"/>
                      <a:pt x="9455" y="33461"/>
                      <a:pt x="9495" y="33461"/>
                    </a:cubicBezTo>
                    <a:close/>
                    <a:moveTo>
                      <a:pt x="10091" y="0"/>
                    </a:moveTo>
                    <a:cubicBezTo>
                      <a:pt x="9888" y="0"/>
                      <a:pt x="9686" y="144"/>
                      <a:pt x="9686" y="400"/>
                    </a:cubicBezTo>
                    <a:cubicBezTo>
                      <a:pt x="9686" y="461"/>
                      <a:pt x="9698" y="511"/>
                      <a:pt x="9723" y="560"/>
                    </a:cubicBezTo>
                    <a:lnTo>
                      <a:pt x="9624" y="609"/>
                    </a:lnTo>
                    <a:cubicBezTo>
                      <a:pt x="9567" y="541"/>
                      <a:pt x="9484" y="507"/>
                      <a:pt x="9401" y="507"/>
                    </a:cubicBezTo>
                    <a:cubicBezTo>
                      <a:pt x="9305" y="507"/>
                      <a:pt x="9209" y="553"/>
                      <a:pt x="9156" y="646"/>
                    </a:cubicBezTo>
                    <a:cubicBezTo>
                      <a:pt x="9045" y="819"/>
                      <a:pt x="9156" y="1040"/>
                      <a:pt x="9353" y="1077"/>
                    </a:cubicBezTo>
                    <a:lnTo>
                      <a:pt x="9316" y="2630"/>
                    </a:lnTo>
                    <a:cubicBezTo>
                      <a:pt x="8872" y="2655"/>
                      <a:pt x="8675" y="3197"/>
                      <a:pt x="9008" y="3505"/>
                    </a:cubicBezTo>
                    <a:lnTo>
                      <a:pt x="8515" y="4059"/>
                    </a:lnTo>
                    <a:cubicBezTo>
                      <a:pt x="8424" y="3995"/>
                      <a:pt x="8323" y="3966"/>
                      <a:pt x="8225" y="3966"/>
                    </a:cubicBezTo>
                    <a:cubicBezTo>
                      <a:pt x="7966" y="3966"/>
                      <a:pt x="7726" y="4168"/>
                      <a:pt x="7726" y="4453"/>
                    </a:cubicBezTo>
                    <a:lnTo>
                      <a:pt x="7726" y="4490"/>
                    </a:lnTo>
                    <a:lnTo>
                      <a:pt x="7258" y="4564"/>
                    </a:lnTo>
                    <a:cubicBezTo>
                      <a:pt x="7194" y="4339"/>
                      <a:pt x="7002" y="4225"/>
                      <a:pt x="6810" y="4225"/>
                    </a:cubicBezTo>
                    <a:cubicBezTo>
                      <a:pt x="6635" y="4225"/>
                      <a:pt x="6460" y="4321"/>
                      <a:pt x="6383" y="4515"/>
                    </a:cubicBezTo>
                    <a:cubicBezTo>
                      <a:pt x="6257" y="4846"/>
                      <a:pt x="6514" y="5153"/>
                      <a:pt x="6810" y="5153"/>
                    </a:cubicBezTo>
                    <a:cubicBezTo>
                      <a:pt x="6889" y="5153"/>
                      <a:pt x="6971" y="5131"/>
                      <a:pt x="7049" y="5082"/>
                    </a:cubicBezTo>
                    <a:lnTo>
                      <a:pt x="7850" y="6105"/>
                    </a:lnTo>
                    <a:cubicBezTo>
                      <a:pt x="7480" y="6314"/>
                      <a:pt x="7529" y="6856"/>
                      <a:pt x="7924" y="7004"/>
                    </a:cubicBezTo>
                    <a:lnTo>
                      <a:pt x="7197" y="8778"/>
                    </a:lnTo>
                    <a:cubicBezTo>
                      <a:pt x="7160" y="8754"/>
                      <a:pt x="7110" y="8754"/>
                      <a:pt x="7061" y="8754"/>
                    </a:cubicBezTo>
                    <a:cubicBezTo>
                      <a:pt x="7024" y="8754"/>
                      <a:pt x="6987" y="8754"/>
                      <a:pt x="6950" y="8766"/>
                    </a:cubicBezTo>
                    <a:lnTo>
                      <a:pt x="6728" y="8088"/>
                    </a:lnTo>
                    <a:cubicBezTo>
                      <a:pt x="7049" y="7928"/>
                      <a:pt x="7024" y="7460"/>
                      <a:pt x="6692" y="7349"/>
                    </a:cubicBezTo>
                    <a:cubicBezTo>
                      <a:pt x="6642" y="7331"/>
                      <a:pt x="6594" y="7323"/>
                      <a:pt x="6548" y="7323"/>
                    </a:cubicBezTo>
                    <a:cubicBezTo>
                      <a:pt x="6268" y="7323"/>
                      <a:pt x="6059" y="7616"/>
                      <a:pt x="6186" y="7891"/>
                    </a:cubicBezTo>
                    <a:lnTo>
                      <a:pt x="4954" y="8704"/>
                    </a:lnTo>
                    <a:cubicBezTo>
                      <a:pt x="4870" y="8593"/>
                      <a:pt x="4749" y="8543"/>
                      <a:pt x="4631" y="8543"/>
                    </a:cubicBezTo>
                    <a:cubicBezTo>
                      <a:pt x="4421" y="8543"/>
                      <a:pt x="4215" y="8699"/>
                      <a:pt x="4215" y="8951"/>
                    </a:cubicBezTo>
                    <a:cubicBezTo>
                      <a:pt x="4215" y="9062"/>
                      <a:pt x="4264" y="9160"/>
                      <a:pt x="4338" y="9234"/>
                    </a:cubicBezTo>
                    <a:lnTo>
                      <a:pt x="3315" y="10491"/>
                    </a:lnTo>
                    <a:cubicBezTo>
                      <a:pt x="3222" y="10429"/>
                      <a:pt x="3125" y="10401"/>
                      <a:pt x="3032" y="10401"/>
                    </a:cubicBezTo>
                    <a:cubicBezTo>
                      <a:pt x="2683" y="10401"/>
                      <a:pt x="2394" y="10784"/>
                      <a:pt x="2588" y="11144"/>
                    </a:cubicBezTo>
                    <a:cubicBezTo>
                      <a:pt x="2686" y="11330"/>
                      <a:pt x="2856" y="11413"/>
                      <a:pt x="3025" y="11413"/>
                    </a:cubicBezTo>
                    <a:cubicBezTo>
                      <a:pt x="3282" y="11413"/>
                      <a:pt x="3537" y="11222"/>
                      <a:pt x="3537" y="10910"/>
                    </a:cubicBezTo>
                    <a:lnTo>
                      <a:pt x="3537" y="10885"/>
                    </a:lnTo>
                    <a:lnTo>
                      <a:pt x="3895" y="10824"/>
                    </a:lnTo>
                    <a:cubicBezTo>
                      <a:pt x="3948" y="11009"/>
                      <a:pt x="4108" y="11112"/>
                      <a:pt x="4275" y="11112"/>
                    </a:cubicBezTo>
                    <a:cubicBezTo>
                      <a:pt x="4375" y="11112"/>
                      <a:pt x="4477" y="11075"/>
                      <a:pt x="4560" y="10996"/>
                    </a:cubicBezTo>
                    <a:cubicBezTo>
                      <a:pt x="4782" y="10787"/>
                      <a:pt x="4695" y="10429"/>
                      <a:pt x="4412" y="10331"/>
                    </a:cubicBezTo>
                    <a:lnTo>
                      <a:pt x="4609" y="9357"/>
                    </a:lnTo>
                    <a:lnTo>
                      <a:pt x="4622" y="9357"/>
                    </a:lnTo>
                    <a:cubicBezTo>
                      <a:pt x="4806" y="9345"/>
                      <a:pt x="4954" y="9234"/>
                      <a:pt x="5016" y="9074"/>
                    </a:cubicBezTo>
                    <a:lnTo>
                      <a:pt x="6581" y="9259"/>
                    </a:lnTo>
                    <a:cubicBezTo>
                      <a:pt x="6581" y="9544"/>
                      <a:pt x="6816" y="9762"/>
                      <a:pt x="7085" y="9762"/>
                    </a:cubicBezTo>
                    <a:cubicBezTo>
                      <a:pt x="7118" y="9762"/>
                      <a:pt x="7151" y="9758"/>
                      <a:pt x="7184" y="9752"/>
                    </a:cubicBezTo>
                    <a:cubicBezTo>
                      <a:pt x="7505" y="9690"/>
                      <a:pt x="7677" y="9357"/>
                      <a:pt x="7554" y="9062"/>
                    </a:cubicBezTo>
                    <a:lnTo>
                      <a:pt x="8269" y="8655"/>
                    </a:lnTo>
                    <a:cubicBezTo>
                      <a:pt x="8373" y="8800"/>
                      <a:pt x="8532" y="8872"/>
                      <a:pt x="8690" y="8872"/>
                    </a:cubicBezTo>
                    <a:cubicBezTo>
                      <a:pt x="8866" y="8872"/>
                      <a:pt x="9040" y="8782"/>
                      <a:pt x="9131" y="8606"/>
                    </a:cubicBezTo>
                    <a:cubicBezTo>
                      <a:pt x="9304" y="8273"/>
                      <a:pt x="9057" y="7867"/>
                      <a:pt x="8688" y="7867"/>
                    </a:cubicBezTo>
                    <a:lnTo>
                      <a:pt x="8614" y="7867"/>
                    </a:lnTo>
                    <a:lnTo>
                      <a:pt x="8392" y="6955"/>
                    </a:lnTo>
                    <a:cubicBezTo>
                      <a:pt x="8540" y="6868"/>
                      <a:pt x="8626" y="6708"/>
                      <a:pt x="8626" y="6536"/>
                    </a:cubicBezTo>
                    <a:lnTo>
                      <a:pt x="8626" y="6499"/>
                    </a:lnTo>
                    <a:lnTo>
                      <a:pt x="10437" y="6425"/>
                    </a:lnTo>
                    <a:cubicBezTo>
                      <a:pt x="10437" y="6610"/>
                      <a:pt x="10548" y="6770"/>
                      <a:pt x="10721" y="6844"/>
                    </a:cubicBezTo>
                    <a:lnTo>
                      <a:pt x="9649" y="9641"/>
                    </a:lnTo>
                    <a:lnTo>
                      <a:pt x="9599" y="9641"/>
                    </a:lnTo>
                    <a:cubicBezTo>
                      <a:pt x="9341" y="9641"/>
                      <a:pt x="9217" y="9937"/>
                      <a:pt x="9378" y="10121"/>
                    </a:cubicBezTo>
                    <a:cubicBezTo>
                      <a:pt x="9439" y="10187"/>
                      <a:pt x="9518" y="10217"/>
                      <a:pt x="9595" y="10217"/>
                    </a:cubicBezTo>
                    <a:cubicBezTo>
                      <a:pt x="9734" y="10217"/>
                      <a:pt x="9867" y="10120"/>
                      <a:pt x="9883" y="9961"/>
                    </a:cubicBezTo>
                    <a:lnTo>
                      <a:pt x="10844" y="9887"/>
                    </a:lnTo>
                    <a:cubicBezTo>
                      <a:pt x="10900" y="10129"/>
                      <a:pt x="11115" y="10276"/>
                      <a:pt x="11336" y="10276"/>
                    </a:cubicBezTo>
                    <a:cubicBezTo>
                      <a:pt x="11453" y="10276"/>
                      <a:pt x="11571" y="10235"/>
                      <a:pt x="11669" y="10146"/>
                    </a:cubicBezTo>
                    <a:cubicBezTo>
                      <a:pt x="11953" y="9887"/>
                      <a:pt x="11854" y="9419"/>
                      <a:pt x="11497" y="9296"/>
                    </a:cubicBezTo>
                    <a:lnTo>
                      <a:pt x="11620" y="8359"/>
                    </a:lnTo>
                    <a:cubicBezTo>
                      <a:pt x="11768" y="8359"/>
                      <a:pt x="11903" y="8261"/>
                      <a:pt x="11953" y="8125"/>
                    </a:cubicBezTo>
                    <a:lnTo>
                      <a:pt x="13320" y="8680"/>
                    </a:lnTo>
                    <a:cubicBezTo>
                      <a:pt x="13320" y="8692"/>
                      <a:pt x="13320" y="8717"/>
                      <a:pt x="13320" y="8729"/>
                    </a:cubicBezTo>
                    <a:cubicBezTo>
                      <a:pt x="13327" y="8886"/>
                      <a:pt x="13452" y="8970"/>
                      <a:pt x="13576" y="8970"/>
                    </a:cubicBezTo>
                    <a:cubicBezTo>
                      <a:pt x="13687" y="8970"/>
                      <a:pt x="13797" y="8905"/>
                      <a:pt x="13826" y="8766"/>
                    </a:cubicBezTo>
                    <a:lnTo>
                      <a:pt x="16290" y="8655"/>
                    </a:lnTo>
                    <a:cubicBezTo>
                      <a:pt x="16290" y="8729"/>
                      <a:pt x="16314" y="8791"/>
                      <a:pt x="16351" y="8852"/>
                    </a:cubicBezTo>
                    <a:lnTo>
                      <a:pt x="13826" y="10787"/>
                    </a:lnTo>
                    <a:cubicBezTo>
                      <a:pt x="13725" y="10681"/>
                      <a:pt x="13592" y="10631"/>
                      <a:pt x="13460" y="10631"/>
                    </a:cubicBezTo>
                    <a:cubicBezTo>
                      <a:pt x="13269" y="10631"/>
                      <a:pt x="13080" y="10737"/>
                      <a:pt x="13000" y="10935"/>
                    </a:cubicBezTo>
                    <a:cubicBezTo>
                      <a:pt x="12852" y="11267"/>
                      <a:pt x="13099" y="11637"/>
                      <a:pt x="13456" y="11637"/>
                    </a:cubicBezTo>
                    <a:cubicBezTo>
                      <a:pt x="13518" y="11637"/>
                      <a:pt x="13579" y="11625"/>
                      <a:pt x="13641" y="11600"/>
                    </a:cubicBezTo>
                    <a:lnTo>
                      <a:pt x="15267" y="14791"/>
                    </a:lnTo>
                    <a:cubicBezTo>
                      <a:pt x="15156" y="14865"/>
                      <a:pt x="15082" y="14976"/>
                      <a:pt x="15058" y="15099"/>
                    </a:cubicBezTo>
                    <a:lnTo>
                      <a:pt x="12975" y="14828"/>
                    </a:lnTo>
                    <a:lnTo>
                      <a:pt x="12975" y="14816"/>
                    </a:lnTo>
                    <a:cubicBezTo>
                      <a:pt x="12957" y="14495"/>
                      <a:pt x="12714" y="14335"/>
                      <a:pt x="12470" y="14335"/>
                    </a:cubicBezTo>
                    <a:cubicBezTo>
                      <a:pt x="12227" y="14335"/>
                      <a:pt x="11984" y="14495"/>
                      <a:pt x="11965" y="14816"/>
                    </a:cubicBezTo>
                    <a:cubicBezTo>
                      <a:pt x="11965" y="14840"/>
                      <a:pt x="11977" y="14877"/>
                      <a:pt x="11977" y="14902"/>
                    </a:cubicBezTo>
                    <a:lnTo>
                      <a:pt x="9895" y="15506"/>
                    </a:lnTo>
                    <a:cubicBezTo>
                      <a:pt x="9813" y="15300"/>
                      <a:pt x="9620" y="15182"/>
                      <a:pt x="9420" y="15182"/>
                    </a:cubicBezTo>
                    <a:cubicBezTo>
                      <a:pt x="9321" y="15182"/>
                      <a:pt x="9221" y="15211"/>
                      <a:pt x="9131" y="15272"/>
                    </a:cubicBezTo>
                    <a:lnTo>
                      <a:pt x="8269" y="14298"/>
                    </a:lnTo>
                    <a:cubicBezTo>
                      <a:pt x="8343" y="14224"/>
                      <a:pt x="8380" y="14138"/>
                      <a:pt x="8404" y="14052"/>
                    </a:cubicBezTo>
                    <a:lnTo>
                      <a:pt x="9895" y="13929"/>
                    </a:lnTo>
                    <a:cubicBezTo>
                      <a:pt x="9925" y="14247"/>
                      <a:pt x="10163" y="14399"/>
                      <a:pt x="10404" y="14399"/>
                    </a:cubicBezTo>
                    <a:cubicBezTo>
                      <a:pt x="10666" y="14399"/>
                      <a:pt x="10930" y="14220"/>
                      <a:pt x="10930" y="13879"/>
                    </a:cubicBezTo>
                    <a:cubicBezTo>
                      <a:pt x="10930" y="13539"/>
                      <a:pt x="10666" y="13359"/>
                      <a:pt x="10404" y="13359"/>
                    </a:cubicBezTo>
                    <a:cubicBezTo>
                      <a:pt x="10163" y="13359"/>
                      <a:pt x="9925" y="13511"/>
                      <a:pt x="9895" y="13830"/>
                    </a:cubicBezTo>
                    <a:lnTo>
                      <a:pt x="8404" y="13941"/>
                    </a:lnTo>
                    <a:cubicBezTo>
                      <a:pt x="8404" y="13604"/>
                      <a:pt x="8145" y="13422"/>
                      <a:pt x="7886" y="13422"/>
                    </a:cubicBezTo>
                    <a:cubicBezTo>
                      <a:pt x="7662" y="13422"/>
                      <a:pt x="7439" y="13557"/>
                      <a:pt x="7381" y="13842"/>
                    </a:cubicBezTo>
                    <a:lnTo>
                      <a:pt x="6396" y="13732"/>
                    </a:lnTo>
                    <a:lnTo>
                      <a:pt x="6396" y="13719"/>
                    </a:lnTo>
                    <a:cubicBezTo>
                      <a:pt x="6402" y="13357"/>
                      <a:pt x="6124" y="13164"/>
                      <a:pt x="5847" y="13164"/>
                    </a:cubicBezTo>
                    <a:cubicBezTo>
                      <a:pt x="5605" y="13164"/>
                      <a:pt x="5363" y="13311"/>
                      <a:pt x="5312" y="13621"/>
                    </a:cubicBezTo>
                    <a:lnTo>
                      <a:pt x="3919" y="13510"/>
                    </a:lnTo>
                    <a:cubicBezTo>
                      <a:pt x="3868" y="13223"/>
                      <a:pt x="3645" y="13089"/>
                      <a:pt x="3424" y="13089"/>
                    </a:cubicBezTo>
                    <a:cubicBezTo>
                      <a:pt x="3169" y="13089"/>
                      <a:pt x="2915" y="13266"/>
                      <a:pt x="2921" y="13596"/>
                    </a:cubicBezTo>
                    <a:cubicBezTo>
                      <a:pt x="2921" y="13658"/>
                      <a:pt x="2921" y="13707"/>
                      <a:pt x="2946" y="13756"/>
                    </a:cubicBezTo>
                    <a:lnTo>
                      <a:pt x="1603" y="14705"/>
                    </a:lnTo>
                    <a:cubicBezTo>
                      <a:pt x="1528" y="14613"/>
                      <a:pt x="1437" y="14575"/>
                      <a:pt x="1343" y="14575"/>
                    </a:cubicBezTo>
                    <a:cubicBezTo>
                      <a:pt x="957" y="14575"/>
                      <a:pt x="519" y="15221"/>
                      <a:pt x="925" y="15469"/>
                    </a:cubicBezTo>
                    <a:lnTo>
                      <a:pt x="642" y="16294"/>
                    </a:lnTo>
                    <a:lnTo>
                      <a:pt x="568" y="16294"/>
                    </a:lnTo>
                    <a:cubicBezTo>
                      <a:pt x="100" y="16294"/>
                      <a:pt x="1" y="16947"/>
                      <a:pt x="457" y="17083"/>
                    </a:cubicBezTo>
                    <a:lnTo>
                      <a:pt x="408" y="17342"/>
                    </a:lnTo>
                    <a:cubicBezTo>
                      <a:pt x="104" y="17342"/>
                      <a:pt x="112" y="17798"/>
                      <a:pt x="408" y="17798"/>
                    </a:cubicBezTo>
                    <a:cubicBezTo>
                      <a:pt x="412" y="17798"/>
                      <a:pt x="416" y="17798"/>
                      <a:pt x="420" y="17798"/>
                    </a:cubicBezTo>
                    <a:lnTo>
                      <a:pt x="445" y="17798"/>
                    </a:lnTo>
                    <a:lnTo>
                      <a:pt x="654" y="18401"/>
                    </a:lnTo>
                    <a:cubicBezTo>
                      <a:pt x="161" y="18623"/>
                      <a:pt x="321" y="19362"/>
                      <a:pt x="863" y="19362"/>
                    </a:cubicBezTo>
                    <a:cubicBezTo>
                      <a:pt x="937" y="19362"/>
                      <a:pt x="1011" y="19338"/>
                      <a:pt x="1073" y="19313"/>
                    </a:cubicBezTo>
                    <a:lnTo>
                      <a:pt x="1541" y="20065"/>
                    </a:lnTo>
                    <a:cubicBezTo>
                      <a:pt x="1245" y="20274"/>
                      <a:pt x="1270" y="20705"/>
                      <a:pt x="1566" y="20903"/>
                    </a:cubicBezTo>
                    <a:cubicBezTo>
                      <a:pt x="1649" y="20953"/>
                      <a:pt x="1739" y="20976"/>
                      <a:pt x="1827" y="20976"/>
                    </a:cubicBezTo>
                    <a:cubicBezTo>
                      <a:pt x="2063" y="20976"/>
                      <a:pt x="2285" y="20809"/>
                      <a:pt x="2330" y="20558"/>
                    </a:cubicBezTo>
                    <a:lnTo>
                      <a:pt x="3488" y="20656"/>
                    </a:lnTo>
                    <a:cubicBezTo>
                      <a:pt x="3499" y="20935"/>
                      <a:pt x="3723" y="21144"/>
                      <a:pt x="3994" y="21144"/>
                    </a:cubicBezTo>
                    <a:cubicBezTo>
                      <a:pt x="4022" y="21144"/>
                      <a:pt x="4050" y="21141"/>
                      <a:pt x="4079" y="21137"/>
                    </a:cubicBezTo>
                    <a:cubicBezTo>
                      <a:pt x="4387" y="21087"/>
                      <a:pt x="4572" y="20779"/>
                      <a:pt x="4474" y="20484"/>
                    </a:cubicBezTo>
                    <a:lnTo>
                      <a:pt x="5595" y="20003"/>
                    </a:lnTo>
                    <a:cubicBezTo>
                      <a:pt x="5692" y="20182"/>
                      <a:pt x="5861" y="20263"/>
                      <a:pt x="6028" y="20263"/>
                    </a:cubicBezTo>
                    <a:cubicBezTo>
                      <a:pt x="6266" y="20263"/>
                      <a:pt x="6502" y="20100"/>
                      <a:pt x="6531" y="19818"/>
                    </a:cubicBezTo>
                    <a:lnTo>
                      <a:pt x="8145" y="19831"/>
                    </a:lnTo>
                    <a:cubicBezTo>
                      <a:pt x="8145" y="19929"/>
                      <a:pt x="8195" y="20028"/>
                      <a:pt x="8256" y="20102"/>
                    </a:cubicBezTo>
                    <a:lnTo>
                      <a:pt x="7381" y="21753"/>
                    </a:lnTo>
                    <a:cubicBezTo>
                      <a:pt x="7357" y="21728"/>
                      <a:pt x="7320" y="21728"/>
                      <a:pt x="7283" y="21728"/>
                    </a:cubicBezTo>
                    <a:cubicBezTo>
                      <a:pt x="7275" y="21728"/>
                      <a:pt x="7267" y="21727"/>
                      <a:pt x="7259" y="21727"/>
                    </a:cubicBezTo>
                    <a:cubicBezTo>
                      <a:pt x="6921" y="21727"/>
                      <a:pt x="6921" y="22234"/>
                      <a:pt x="7259" y="22234"/>
                    </a:cubicBezTo>
                    <a:cubicBezTo>
                      <a:pt x="7267" y="22234"/>
                      <a:pt x="7275" y="22234"/>
                      <a:pt x="7283" y="22233"/>
                    </a:cubicBezTo>
                    <a:lnTo>
                      <a:pt x="7345" y="22233"/>
                    </a:lnTo>
                    <a:lnTo>
                      <a:pt x="7936" y="23231"/>
                    </a:lnTo>
                    <a:cubicBezTo>
                      <a:pt x="7554" y="23515"/>
                      <a:pt x="7739" y="24131"/>
                      <a:pt x="8219" y="24131"/>
                    </a:cubicBezTo>
                    <a:lnTo>
                      <a:pt x="8330" y="24821"/>
                    </a:lnTo>
                    <a:cubicBezTo>
                      <a:pt x="8219" y="24870"/>
                      <a:pt x="8145" y="24993"/>
                      <a:pt x="8145" y="25129"/>
                    </a:cubicBezTo>
                    <a:cubicBezTo>
                      <a:pt x="8145" y="25264"/>
                      <a:pt x="8232" y="25388"/>
                      <a:pt x="8355" y="25449"/>
                    </a:cubicBezTo>
                    <a:lnTo>
                      <a:pt x="8244" y="27199"/>
                    </a:lnTo>
                    <a:cubicBezTo>
                      <a:pt x="7940" y="27211"/>
                      <a:pt x="7960" y="27667"/>
                      <a:pt x="8257" y="27667"/>
                    </a:cubicBezTo>
                    <a:cubicBezTo>
                      <a:pt x="8261" y="27667"/>
                      <a:pt x="8265" y="27667"/>
                      <a:pt x="8269" y="27667"/>
                    </a:cubicBezTo>
                    <a:lnTo>
                      <a:pt x="8293" y="27876"/>
                    </a:lnTo>
                    <a:cubicBezTo>
                      <a:pt x="7985" y="28000"/>
                      <a:pt x="7887" y="28382"/>
                      <a:pt x="8096" y="28640"/>
                    </a:cubicBezTo>
                    <a:cubicBezTo>
                      <a:pt x="8195" y="28776"/>
                      <a:pt x="8343" y="28844"/>
                      <a:pt x="8492" y="28844"/>
                    </a:cubicBezTo>
                    <a:cubicBezTo>
                      <a:pt x="8641" y="28844"/>
                      <a:pt x="8792" y="28776"/>
                      <a:pt x="8897" y="28640"/>
                    </a:cubicBezTo>
                    <a:lnTo>
                      <a:pt x="10437" y="29343"/>
                    </a:lnTo>
                    <a:cubicBezTo>
                      <a:pt x="10425" y="29380"/>
                      <a:pt x="10413" y="29417"/>
                      <a:pt x="10413" y="29454"/>
                    </a:cubicBezTo>
                    <a:cubicBezTo>
                      <a:pt x="10413" y="29466"/>
                      <a:pt x="10413" y="29491"/>
                      <a:pt x="10413" y="29503"/>
                    </a:cubicBezTo>
                    <a:lnTo>
                      <a:pt x="9710" y="29873"/>
                    </a:lnTo>
                    <a:cubicBezTo>
                      <a:pt x="9606" y="29758"/>
                      <a:pt x="9466" y="29702"/>
                      <a:pt x="9328" y="29702"/>
                    </a:cubicBezTo>
                    <a:cubicBezTo>
                      <a:pt x="9141" y="29702"/>
                      <a:pt x="8958" y="29804"/>
                      <a:pt x="8872" y="29996"/>
                    </a:cubicBezTo>
                    <a:cubicBezTo>
                      <a:pt x="8712" y="30328"/>
                      <a:pt x="8946" y="30698"/>
                      <a:pt x="9316" y="30710"/>
                    </a:cubicBezTo>
                    <a:lnTo>
                      <a:pt x="9427" y="33273"/>
                    </a:lnTo>
                    <a:cubicBezTo>
                      <a:pt x="9193" y="33323"/>
                      <a:pt x="9119" y="33631"/>
                      <a:pt x="9304" y="33791"/>
                    </a:cubicBezTo>
                    <a:cubicBezTo>
                      <a:pt x="9356" y="33833"/>
                      <a:pt x="9417" y="33852"/>
                      <a:pt x="9477" y="33852"/>
                    </a:cubicBezTo>
                    <a:cubicBezTo>
                      <a:pt x="9627" y="33852"/>
                      <a:pt x="9772" y="33733"/>
                      <a:pt x="9772" y="33557"/>
                    </a:cubicBezTo>
                    <a:cubicBezTo>
                      <a:pt x="9772" y="33507"/>
                      <a:pt x="9760" y="33446"/>
                      <a:pt x="9723" y="33396"/>
                    </a:cubicBezTo>
                    <a:lnTo>
                      <a:pt x="10400" y="32583"/>
                    </a:lnTo>
                    <a:cubicBezTo>
                      <a:pt x="10490" y="32646"/>
                      <a:pt x="10588" y="32674"/>
                      <a:pt x="10684" y="32674"/>
                    </a:cubicBezTo>
                    <a:cubicBezTo>
                      <a:pt x="10945" y="32674"/>
                      <a:pt x="11189" y="32465"/>
                      <a:pt x="11189" y="32177"/>
                    </a:cubicBezTo>
                    <a:cubicBezTo>
                      <a:pt x="11189" y="32140"/>
                      <a:pt x="11189" y="32115"/>
                      <a:pt x="11176" y="32090"/>
                    </a:cubicBezTo>
                    <a:lnTo>
                      <a:pt x="12211" y="31819"/>
                    </a:lnTo>
                    <a:cubicBezTo>
                      <a:pt x="12287" y="32023"/>
                      <a:pt x="12482" y="32139"/>
                      <a:pt x="12682" y="32139"/>
                    </a:cubicBezTo>
                    <a:cubicBezTo>
                      <a:pt x="12808" y="32139"/>
                      <a:pt x="12937" y="32092"/>
                      <a:pt x="13037" y="31992"/>
                    </a:cubicBezTo>
                    <a:cubicBezTo>
                      <a:pt x="13296" y="31733"/>
                      <a:pt x="13197" y="31289"/>
                      <a:pt x="12852" y="31166"/>
                    </a:cubicBezTo>
                    <a:lnTo>
                      <a:pt x="13197" y="29873"/>
                    </a:lnTo>
                    <a:cubicBezTo>
                      <a:pt x="13628" y="29811"/>
                      <a:pt x="13789" y="29256"/>
                      <a:pt x="13444" y="28985"/>
                    </a:cubicBezTo>
                    <a:lnTo>
                      <a:pt x="13801" y="27667"/>
                    </a:lnTo>
                    <a:cubicBezTo>
                      <a:pt x="13826" y="27679"/>
                      <a:pt x="13863" y="27679"/>
                      <a:pt x="13887" y="27679"/>
                    </a:cubicBezTo>
                    <a:cubicBezTo>
                      <a:pt x="14047" y="27679"/>
                      <a:pt x="14195" y="27605"/>
                      <a:pt x="14281" y="27482"/>
                    </a:cubicBezTo>
                    <a:lnTo>
                      <a:pt x="15218" y="28049"/>
                    </a:lnTo>
                    <a:cubicBezTo>
                      <a:pt x="15206" y="28074"/>
                      <a:pt x="15206" y="28111"/>
                      <a:pt x="15206" y="28135"/>
                    </a:cubicBezTo>
                    <a:cubicBezTo>
                      <a:pt x="15197" y="28284"/>
                      <a:pt x="15319" y="28389"/>
                      <a:pt x="15452" y="28389"/>
                    </a:cubicBezTo>
                    <a:cubicBezTo>
                      <a:pt x="15506" y="28389"/>
                      <a:pt x="15562" y="28372"/>
                      <a:pt x="15612" y="28332"/>
                    </a:cubicBezTo>
                    <a:cubicBezTo>
                      <a:pt x="15772" y="28209"/>
                      <a:pt x="15711" y="27938"/>
                      <a:pt x="15514" y="27889"/>
                    </a:cubicBezTo>
                    <a:lnTo>
                      <a:pt x="15563" y="26595"/>
                    </a:lnTo>
                    <a:cubicBezTo>
                      <a:pt x="15871" y="26546"/>
                      <a:pt x="15834" y="26102"/>
                      <a:pt x="15526" y="26102"/>
                    </a:cubicBezTo>
                    <a:cubicBezTo>
                      <a:pt x="15464" y="26102"/>
                      <a:pt x="15390" y="26127"/>
                      <a:pt x="15341" y="26176"/>
                    </a:cubicBezTo>
                    <a:lnTo>
                      <a:pt x="13789" y="25203"/>
                    </a:lnTo>
                    <a:cubicBezTo>
                      <a:pt x="13789" y="25178"/>
                      <a:pt x="13801" y="25153"/>
                      <a:pt x="13801" y="25116"/>
                    </a:cubicBezTo>
                    <a:cubicBezTo>
                      <a:pt x="13801" y="25092"/>
                      <a:pt x="13789" y="25055"/>
                      <a:pt x="13776" y="25018"/>
                    </a:cubicBezTo>
                    <a:lnTo>
                      <a:pt x="15095" y="24094"/>
                    </a:lnTo>
                    <a:cubicBezTo>
                      <a:pt x="15141" y="24129"/>
                      <a:pt x="15193" y="24145"/>
                      <a:pt x="15244" y="24145"/>
                    </a:cubicBezTo>
                    <a:cubicBezTo>
                      <a:pt x="15370" y="24145"/>
                      <a:pt x="15489" y="24046"/>
                      <a:pt x="15489" y="23897"/>
                    </a:cubicBezTo>
                    <a:cubicBezTo>
                      <a:pt x="15489" y="23835"/>
                      <a:pt x="15464" y="23786"/>
                      <a:pt x="15440" y="23749"/>
                    </a:cubicBezTo>
                    <a:lnTo>
                      <a:pt x="15920" y="22997"/>
                    </a:lnTo>
                    <a:cubicBezTo>
                      <a:pt x="16014" y="23052"/>
                      <a:pt x="16107" y="23076"/>
                      <a:pt x="16195" y="23076"/>
                    </a:cubicBezTo>
                    <a:cubicBezTo>
                      <a:pt x="16619" y="23076"/>
                      <a:pt x="16924" y="22518"/>
                      <a:pt x="16536" y="22172"/>
                    </a:cubicBezTo>
                    <a:lnTo>
                      <a:pt x="17177" y="21346"/>
                    </a:lnTo>
                    <a:cubicBezTo>
                      <a:pt x="17251" y="21383"/>
                      <a:pt x="17325" y="21395"/>
                      <a:pt x="17399" y="21408"/>
                    </a:cubicBezTo>
                    <a:cubicBezTo>
                      <a:pt x="18039" y="21395"/>
                      <a:pt x="18076" y="20447"/>
                      <a:pt x="17436" y="20397"/>
                    </a:cubicBezTo>
                    <a:lnTo>
                      <a:pt x="17251" y="18882"/>
                    </a:lnTo>
                    <a:cubicBezTo>
                      <a:pt x="17621" y="18808"/>
                      <a:pt x="17768" y="18377"/>
                      <a:pt x="17547" y="18093"/>
                    </a:cubicBezTo>
                    <a:lnTo>
                      <a:pt x="18212" y="17453"/>
                    </a:lnTo>
                    <a:cubicBezTo>
                      <a:pt x="18293" y="17500"/>
                      <a:pt x="18379" y="17522"/>
                      <a:pt x="18462" y="17522"/>
                    </a:cubicBezTo>
                    <a:cubicBezTo>
                      <a:pt x="18723" y="17522"/>
                      <a:pt x="18964" y="17311"/>
                      <a:pt x="18964" y="17021"/>
                    </a:cubicBezTo>
                    <a:cubicBezTo>
                      <a:pt x="18964" y="16947"/>
                      <a:pt x="18951" y="16873"/>
                      <a:pt x="18914" y="16800"/>
                    </a:cubicBezTo>
                    <a:lnTo>
                      <a:pt x="21810" y="15038"/>
                    </a:lnTo>
                    <a:cubicBezTo>
                      <a:pt x="21911" y="15175"/>
                      <a:pt x="22062" y="15243"/>
                      <a:pt x="22211" y="15243"/>
                    </a:cubicBezTo>
                    <a:cubicBezTo>
                      <a:pt x="22370" y="15243"/>
                      <a:pt x="22528" y="15166"/>
                      <a:pt x="22623" y="15013"/>
                    </a:cubicBezTo>
                    <a:lnTo>
                      <a:pt x="24065" y="16233"/>
                    </a:lnTo>
                    <a:cubicBezTo>
                      <a:pt x="23880" y="16565"/>
                      <a:pt x="24126" y="16972"/>
                      <a:pt x="24508" y="16972"/>
                    </a:cubicBezTo>
                    <a:cubicBezTo>
                      <a:pt x="24533" y="16972"/>
                      <a:pt x="24557" y="16972"/>
                      <a:pt x="24594" y="16960"/>
                    </a:cubicBezTo>
                    <a:lnTo>
                      <a:pt x="24730" y="17490"/>
                    </a:lnTo>
                    <a:cubicBezTo>
                      <a:pt x="24493" y="17614"/>
                      <a:pt x="24607" y="17955"/>
                      <a:pt x="24846" y="17955"/>
                    </a:cubicBezTo>
                    <a:cubicBezTo>
                      <a:pt x="24868" y="17955"/>
                      <a:pt x="24891" y="17952"/>
                      <a:pt x="24915" y="17945"/>
                    </a:cubicBezTo>
                    <a:cubicBezTo>
                      <a:pt x="25194" y="17873"/>
                      <a:pt x="25138" y="17465"/>
                      <a:pt x="24865" y="17465"/>
                    </a:cubicBezTo>
                    <a:cubicBezTo>
                      <a:pt x="24861" y="17465"/>
                      <a:pt x="24857" y="17465"/>
                      <a:pt x="24853" y="17465"/>
                    </a:cubicBezTo>
                    <a:lnTo>
                      <a:pt x="24829" y="17465"/>
                    </a:lnTo>
                    <a:lnTo>
                      <a:pt x="24693" y="16935"/>
                    </a:lnTo>
                    <a:cubicBezTo>
                      <a:pt x="24841" y="16886"/>
                      <a:pt x="24952" y="16763"/>
                      <a:pt x="25001" y="16602"/>
                    </a:cubicBezTo>
                    <a:lnTo>
                      <a:pt x="26393" y="16800"/>
                    </a:lnTo>
                    <a:cubicBezTo>
                      <a:pt x="26418" y="16873"/>
                      <a:pt x="26467" y="16947"/>
                      <a:pt x="26541" y="17009"/>
                    </a:cubicBezTo>
                    <a:lnTo>
                      <a:pt x="26159" y="17810"/>
                    </a:lnTo>
                    <a:cubicBezTo>
                      <a:pt x="26147" y="17804"/>
                      <a:pt x="26135" y="17801"/>
                      <a:pt x="26124" y="17801"/>
                    </a:cubicBezTo>
                    <a:cubicBezTo>
                      <a:pt x="26113" y="17801"/>
                      <a:pt x="26104" y="17804"/>
                      <a:pt x="26098" y="17810"/>
                    </a:cubicBezTo>
                    <a:cubicBezTo>
                      <a:pt x="25790" y="17835"/>
                      <a:pt x="25790" y="18290"/>
                      <a:pt x="26098" y="18315"/>
                    </a:cubicBezTo>
                    <a:lnTo>
                      <a:pt x="26135" y="18315"/>
                    </a:lnTo>
                    <a:lnTo>
                      <a:pt x="26332" y="18870"/>
                    </a:lnTo>
                    <a:cubicBezTo>
                      <a:pt x="26295" y="18894"/>
                      <a:pt x="26258" y="18931"/>
                      <a:pt x="26233" y="18980"/>
                    </a:cubicBezTo>
                    <a:lnTo>
                      <a:pt x="25666" y="18882"/>
                    </a:lnTo>
                    <a:cubicBezTo>
                      <a:pt x="25650" y="18738"/>
                      <a:pt x="25537" y="18652"/>
                      <a:pt x="25418" y="18652"/>
                    </a:cubicBezTo>
                    <a:cubicBezTo>
                      <a:pt x="25353" y="18652"/>
                      <a:pt x="25287" y="18677"/>
                      <a:pt x="25235" y="18734"/>
                    </a:cubicBezTo>
                    <a:cubicBezTo>
                      <a:pt x="25087" y="18894"/>
                      <a:pt x="25198" y="19153"/>
                      <a:pt x="25420" y="19153"/>
                    </a:cubicBezTo>
                    <a:lnTo>
                      <a:pt x="25432" y="19153"/>
                    </a:lnTo>
                    <a:lnTo>
                      <a:pt x="25901" y="20028"/>
                    </a:lnTo>
                    <a:cubicBezTo>
                      <a:pt x="25711" y="20182"/>
                      <a:pt x="25818" y="20473"/>
                      <a:pt x="26045" y="20473"/>
                    </a:cubicBezTo>
                    <a:cubicBezTo>
                      <a:pt x="26054" y="20473"/>
                      <a:pt x="26064" y="20472"/>
                      <a:pt x="26073" y="20471"/>
                    </a:cubicBezTo>
                    <a:cubicBezTo>
                      <a:pt x="26319" y="20459"/>
                      <a:pt x="26393" y="20139"/>
                      <a:pt x="26184" y="20003"/>
                    </a:cubicBezTo>
                    <a:lnTo>
                      <a:pt x="26430" y="19338"/>
                    </a:lnTo>
                    <a:lnTo>
                      <a:pt x="26467" y="19338"/>
                    </a:lnTo>
                    <a:cubicBezTo>
                      <a:pt x="26475" y="19338"/>
                      <a:pt x="26482" y="19339"/>
                      <a:pt x="26490" y="19339"/>
                    </a:cubicBezTo>
                    <a:cubicBezTo>
                      <a:pt x="26814" y="19339"/>
                      <a:pt x="26817" y="18831"/>
                      <a:pt x="26500" y="18831"/>
                    </a:cubicBezTo>
                    <a:cubicBezTo>
                      <a:pt x="26490" y="18831"/>
                      <a:pt x="26479" y="18831"/>
                      <a:pt x="26467" y="18833"/>
                    </a:cubicBezTo>
                    <a:lnTo>
                      <a:pt x="26430" y="18833"/>
                    </a:lnTo>
                    <a:lnTo>
                      <a:pt x="26221" y="18278"/>
                    </a:lnTo>
                    <a:cubicBezTo>
                      <a:pt x="26369" y="18180"/>
                      <a:pt x="26381" y="17970"/>
                      <a:pt x="26246" y="17859"/>
                    </a:cubicBezTo>
                    <a:lnTo>
                      <a:pt x="26615" y="17071"/>
                    </a:lnTo>
                    <a:cubicBezTo>
                      <a:pt x="26697" y="17116"/>
                      <a:pt x="26781" y="17136"/>
                      <a:pt x="26861" y="17136"/>
                    </a:cubicBezTo>
                    <a:cubicBezTo>
                      <a:pt x="27215" y="17136"/>
                      <a:pt x="27504" y="16742"/>
                      <a:pt x="27293" y="16381"/>
                    </a:cubicBezTo>
                    <a:lnTo>
                      <a:pt x="27798" y="16073"/>
                    </a:lnTo>
                    <a:cubicBezTo>
                      <a:pt x="27847" y="16122"/>
                      <a:pt x="27909" y="16159"/>
                      <a:pt x="27983" y="16159"/>
                    </a:cubicBezTo>
                    <a:cubicBezTo>
                      <a:pt x="28118" y="16159"/>
                      <a:pt x="28229" y="16048"/>
                      <a:pt x="28242" y="15900"/>
                    </a:cubicBezTo>
                    <a:lnTo>
                      <a:pt x="29215" y="15666"/>
                    </a:lnTo>
                    <a:cubicBezTo>
                      <a:pt x="29292" y="15903"/>
                      <a:pt x="29496" y="16024"/>
                      <a:pt x="29702" y="16024"/>
                    </a:cubicBezTo>
                    <a:cubicBezTo>
                      <a:pt x="29891" y="16024"/>
                      <a:pt x="30082" y="15922"/>
                      <a:pt x="30176" y="15715"/>
                    </a:cubicBezTo>
                    <a:lnTo>
                      <a:pt x="31618" y="16196"/>
                    </a:lnTo>
                    <a:cubicBezTo>
                      <a:pt x="31618" y="16467"/>
                      <a:pt x="31839" y="16689"/>
                      <a:pt x="32123" y="16689"/>
                    </a:cubicBezTo>
                    <a:cubicBezTo>
                      <a:pt x="32160" y="16689"/>
                      <a:pt x="32197" y="16689"/>
                      <a:pt x="32234" y="16676"/>
                    </a:cubicBezTo>
                    <a:lnTo>
                      <a:pt x="32677" y="18722"/>
                    </a:lnTo>
                    <a:cubicBezTo>
                      <a:pt x="32690" y="18734"/>
                      <a:pt x="32702" y="18746"/>
                      <a:pt x="32714" y="18759"/>
                    </a:cubicBezTo>
                    <a:lnTo>
                      <a:pt x="33503" y="19054"/>
                    </a:lnTo>
                    <a:cubicBezTo>
                      <a:pt x="33454" y="19128"/>
                      <a:pt x="33441" y="19215"/>
                      <a:pt x="33441" y="19301"/>
                    </a:cubicBezTo>
                    <a:cubicBezTo>
                      <a:pt x="33441" y="19461"/>
                      <a:pt x="33515" y="19609"/>
                      <a:pt x="33638" y="19707"/>
                    </a:cubicBezTo>
                    <a:lnTo>
                      <a:pt x="32727" y="21223"/>
                    </a:lnTo>
                    <a:cubicBezTo>
                      <a:pt x="32702" y="21211"/>
                      <a:pt x="32677" y="21198"/>
                      <a:pt x="32653" y="21198"/>
                    </a:cubicBezTo>
                    <a:cubicBezTo>
                      <a:pt x="32332" y="21223"/>
                      <a:pt x="32332" y="21679"/>
                      <a:pt x="32640" y="21703"/>
                    </a:cubicBezTo>
                    <a:lnTo>
                      <a:pt x="32850" y="22997"/>
                    </a:lnTo>
                    <a:cubicBezTo>
                      <a:pt x="32751" y="23034"/>
                      <a:pt x="32690" y="23133"/>
                      <a:pt x="32690" y="23231"/>
                    </a:cubicBezTo>
                    <a:cubicBezTo>
                      <a:pt x="32690" y="23379"/>
                      <a:pt x="32800" y="23490"/>
                      <a:pt x="32948" y="23490"/>
                    </a:cubicBezTo>
                    <a:cubicBezTo>
                      <a:pt x="32961" y="23490"/>
                      <a:pt x="32985" y="23478"/>
                      <a:pt x="33010" y="23478"/>
                    </a:cubicBezTo>
                    <a:lnTo>
                      <a:pt x="33207" y="23872"/>
                    </a:lnTo>
                    <a:cubicBezTo>
                      <a:pt x="33145" y="23921"/>
                      <a:pt x="33121" y="23995"/>
                      <a:pt x="33121" y="24069"/>
                    </a:cubicBezTo>
                    <a:cubicBezTo>
                      <a:pt x="33133" y="24223"/>
                      <a:pt x="33253" y="24300"/>
                      <a:pt x="33372" y="24300"/>
                    </a:cubicBezTo>
                    <a:cubicBezTo>
                      <a:pt x="33490" y="24300"/>
                      <a:pt x="33608" y="24223"/>
                      <a:pt x="33614" y="24069"/>
                    </a:cubicBezTo>
                    <a:lnTo>
                      <a:pt x="33614" y="24057"/>
                    </a:lnTo>
                    <a:lnTo>
                      <a:pt x="35733" y="23515"/>
                    </a:lnTo>
                    <a:cubicBezTo>
                      <a:pt x="35819" y="23700"/>
                      <a:pt x="35992" y="23798"/>
                      <a:pt x="36189" y="23798"/>
                    </a:cubicBezTo>
                    <a:cubicBezTo>
                      <a:pt x="36374" y="23798"/>
                      <a:pt x="36546" y="23700"/>
                      <a:pt x="36632" y="23539"/>
                    </a:cubicBezTo>
                    <a:lnTo>
                      <a:pt x="38037" y="24057"/>
                    </a:lnTo>
                    <a:cubicBezTo>
                      <a:pt x="38037" y="24069"/>
                      <a:pt x="38037" y="24081"/>
                      <a:pt x="38037" y="24094"/>
                    </a:cubicBezTo>
                    <a:cubicBezTo>
                      <a:pt x="38037" y="24262"/>
                      <a:pt x="38169" y="24353"/>
                      <a:pt x="38299" y="24353"/>
                    </a:cubicBezTo>
                    <a:cubicBezTo>
                      <a:pt x="38407" y="24353"/>
                      <a:pt x="38514" y="24290"/>
                      <a:pt x="38542" y="24155"/>
                    </a:cubicBezTo>
                    <a:lnTo>
                      <a:pt x="42805" y="24155"/>
                    </a:lnTo>
                    <a:cubicBezTo>
                      <a:pt x="42842" y="24242"/>
                      <a:pt x="42941" y="24303"/>
                      <a:pt x="43040" y="24303"/>
                    </a:cubicBezTo>
                    <a:cubicBezTo>
                      <a:pt x="43089" y="24303"/>
                      <a:pt x="43138" y="24291"/>
                      <a:pt x="43175" y="24266"/>
                    </a:cubicBezTo>
                    <a:lnTo>
                      <a:pt x="43569" y="24587"/>
                    </a:lnTo>
                    <a:cubicBezTo>
                      <a:pt x="43520" y="24661"/>
                      <a:pt x="43495" y="24759"/>
                      <a:pt x="43495" y="24858"/>
                    </a:cubicBezTo>
                    <a:cubicBezTo>
                      <a:pt x="43495" y="25168"/>
                      <a:pt x="43747" y="25357"/>
                      <a:pt x="44003" y="25357"/>
                    </a:cubicBezTo>
                    <a:cubicBezTo>
                      <a:pt x="44164" y="25357"/>
                      <a:pt x="44327" y="25283"/>
                      <a:pt x="44432" y="25116"/>
                    </a:cubicBezTo>
                    <a:lnTo>
                      <a:pt x="45541" y="25609"/>
                    </a:lnTo>
                    <a:cubicBezTo>
                      <a:pt x="45528" y="25634"/>
                      <a:pt x="45528" y="25659"/>
                      <a:pt x="45528" y="25683"/>
                    </a:cubicBezTo>
                    <a:cubicBezTo>
                      <a:pt x="45528" y="25870"/>
                      <a:pt x="45676" y="25975"/>
                      <a:pt x="45822" y="25975"/>
                    </a:cubicBezTo>
                    <a:cubicBezTo>
                      <a:pt x="45937" y="25975"/>
                      <a:pt x="46052" y="25910"/>
                      <a:pt x="46095" y="25770"/>
                    </a:cubicBezTo>
                    <a:cubicBezTo>
                      <a:pt x="46161" y="25555"/>
                      <a:pt x="45989" y="25390"/>
                      <a:pt x="45813" y="25390"/>
                    </a:cubicBezTo>
                    <a:cubicBezTo>
                      <a:pt x="45726" y="25390"/>
                      <a:pt x="45639" y="25430"/>
                      <a:pt x="45578" y="25523"/>
                    </a:cubicBezTo>
                    <a:lnTo>
                      <a:pt x="44481" y="25018"/>
                    </a:lnTo>
                    <a:cubicBezTo>
                      <a:pt x="44493" y="24969"/>
                      <a:pt x="44506" y="24907"/>
                      <a:pt x="44506" y="24858"/>
                    </a:cubicBezTo>
                    <a:cubicBezTo>
                      <a:pt x="44506" y="24544"/>
                      <a:pt x="44257" y="24341"/>
                      <a:pt x="44000" y="24341"/>
                    </a:cubicBezTo>
                    <a:cubicBezTo>
                      <a:pt x="43874" y="24341"/>
                      <a:pt x="43745" y="24391"/>
                      <a:pt x="43643" y="24500"/>
                    </a:cubicBezTo>
                    <a:lnTo>
                      <a:pt x="43249" y="24192"/>
                    </a:lnTo>
                    <a:cubicBezTo>
                      <a:pt x="43360" y="24032"/>
                      <a:pt x="43237" y="23810"/>
                      <a:pt x="43040" y="23810"/>
                    </a:cubicBezTo>
                    <a:cubicBezTo>
                      <a:pt x="42941" y="23810"/>
                      <a:pt x="42855" y="23860"/>
                      <a:pt x="42818" y="23946"/>
                    </a:cubicBezTo>
                    <a:lnTo>
                      <a:pt x="37298" y="22406"/>
                    </a:lnTo>
                    <a:cubicBezTo>
                      <a:pt x="37261" y="22289"/>
                      <a:pt x="37155" y="22224"/>
                      <a:pt x="37049" y="22224"/>
                    </a:cubicBezTo>
                    <a:cubicBezTo>
                      <a:pt x="36977" y="22224"/>
                      <a:pt x="36904" y="22254"/>
                      <a:pt x="36854" y="22320"/>
                    </a:cubicBezTo>
                    <a:lnTo>
                      <a:pt x="36522" y="22283"/>
                    </a:lnTo>
                    <a:cubicBezTo>
                      <a:pt x="36517" y="22162"/>
                      <a:pt x="36420" y="22111"/>
                      <a:pt x="36314" y="22111"/>
                    </a:cubicBezTo>
                    <a:cubicBezTo>
                      <a:pt x="36158" y="22111"/>
                      <a:pt x="35982" y="22220"/>
                      <a:pt x="36041" y="22381"/>
                    </a:cubicBezTo>
                    <a:lnTo>
                      <a:pt x="33564" y="23884"/>
                    </a:lnTo>
                    <a:cubicBezTo>
                      <a:pt x="33515" y="23835"/>
                      <a:pt x="33441" y="23810"/>
                      <a:pt x="33380" y="23810"/>
                    </a:cubicBezTo>
                    <a:lnTo>
                      <a:pt x="33306" y="23810"/>
                    </a:lnTo>
                    <a:lnTo>
                      <a:pt x="33109" y="23416"/>
                    </a:lnTo>
                    <a:cubicBezTo>
                      <a:pt x="33293" y="23268"/>
                      <a:pt x="33195" y="22973"/>
                      <a:pt x="32948" y="22973"/>
                    </a:cubicBezTo>
                    <a:lnTo>
                      <a:pt x="32739" y="21679"/>
                    </a:lnTo>
                    <a:cubicBezTo>
                      <a:pt x="32911" y="21617"/>
                      <a:pt x="32961" y="21383"/>
                      <a:pt x="32813" y="21260"/>
                    </a:cubicBezTo>
                    <a:lnTo>
                      <a:pt x="33725" y="19744"/>
                    </a:lnTo>
                    <a:cubicBezTo>
                      <a:pt x="33799" y="19781"/>
                      <a:pt x="33860" y="19794"/>
                      <a:pt x="33934" y="19794"/>
                    </a:cubicBezTo>
                    <a:cubicBezTo>
                      <a:pt x="33946" y="19794"/>
                      <a:pt x="33958" y="19795"/>
                      <a:pt x="33969" y="19795"/>
                    </a:cubicBezTo>
                    <a:cubicBezTo>
                      <a:pt x="34637" y="19795"/>
                      <a:pt x="34637" y="18782"/>
                      <a:pt x="33969" y="18782"/>
                    </a:cubicBezTo>
                    <a:cubicBezTo>
                      <a:pt x="33958" y="18782"/>
                      <a:pt x="33946" y="18783"/>
                      <a:pt x="33934" y="18783"/>
                    </a:cubicBezTo>
                    <a:cubicBezTo>
                      <a:pt x="33885" y="18783"/>
                      <a:pt x="33848" y="18796"/>
                      <a:pt x="33799" y="18808"/>
                    </a:cubicBezTo>
                    <a:lnTo>
                      <a:pt x="33355" y="17736"/>
                    </a:lnTo>
                    <a:cubicBezTo>
                      <a:pt x="33429" y="17687"/>
                      <a:pt x="33466" y="17613"/>
                      <a:pt x="33466" y="17526"/>
                    </a:cubicBezTo>
                    <a:cubicBezTo>
                      <a:pt x="33466" y="17477"/>
                      <a:pt x="33454" y="17440"/>
                      <a:pt x="33429" y="17403"/>
                    </a:cubicBezTo>
                    <a:lnTo>
                      <a:pt x="34254" y="16713"/>
                    </a:lnTo>
                    <a:cubicBezTo>
                      <a:pt x="34344" y="16803"/>
                      <a:pt x="34456" y="16844"/>
                      <a:pt x="34566" y="16844"/>
                    </a:cubicBezTo>
                    <a:cubicBezTo>
                      <a:pt x="34801" y="16844"/>
                      <a:pt x="35031" y="16658"/>
                      <a:pt x="35031" y="16381"/>
                    </a:cubicBezTo>
                    <a:cubicBezTo>
                      <a:pt x="35031" y="16220"/>
                      <a:pt x="34944" y="16073"/>
                      <a:pt x="34821" y="15986"/>
                    </a:cubicBezTo>
                    <a:lnTo>
                      <a:pt x="35265" y="15062"/>
                    </a:lnTo>
                    <a:cubicBezTo>
                      <a:pt x="35298" y="15069"/>
                      <a:pt x="35332" y="15073"/>
                      <a:pt x="35364" y="15073"/>
                    </a:cubicBezTo>
                    <a:cubicBezTo>
                      <a:pt x="35618" y="15073"/>
                      <a:pt x="35832" y="14868"/>
                      <a:pt x="35832" y="14606"/>
                    </a:cubicBezTo>
                    <a:lnTo>
                      <a:pt x="36780" y="14360"/>
                    </a:lnTo>
                    <a:cubicBezTo>
                      <a:pt x="36817" y="14446"/>
                      <a:pt x="36904" y="14495"/>
                      <a:pt x="37002" y="14495"/>
                    </a:cubicBezTo>
                    <a:cubicBezTo>
                      <a:pt x="37236" y="14495"/>
                      <a:pt x="37335" y="14200"/>
                      <a:pt x="37162" y="14052"/>
                    </a:cubicBezTo>
                    <a:lnTo>
                      <a:pt x="38037" y="12376"/>
                    </a:lnTo>
                    <a:lnTo>
                      <a:pt x="38074" y="12376"/>
                    </a:lnTo>
                    <a:cubicBezTo>
                      <a:pt x="38382" y="12352"/>
                      <a:pt x="38382" y="11896"/>
                      <a:pt x="38074" y="11871"/>
                    </a:cubicBezTo>
                    <a:cubicBezTo>
                      <a:pt x="38012" y="11871"/>
                      <a:pt x="37951" y="11883"/>
                      <a:pt x="37914" y="11933"/>
                    </a:cubicBezTo>
                    <a:lnTo>
                      <a:pt x="37680" y="11698"/>
                    </a:lnTo>
                    <a:cubicBezTo>
                      <a:pt x="37704" y="11662"/>
                      <a:pt x="37729" y="11612"/>
                      <a:pt x="37729" y="11563"/>
                    </a:cubicBezTo>
                    <a:cubicBezTo>
                      <a:pt x="37729" y="11415"/>
                      <a:pt x="37618" y="11304"/>
                      <a:pt x="37470" y="11304"/>
                    </a:cubicBezTo>
                    <a:lnTo>
                      <a:pt x="37396" y="10898"/>
                    </a:lnTo>
                    <a:cubicBezTo>
                      <a:pt x="37754" y="10848"/>
                      <a:pt x="37951" y="10442"/>
                      <a:pt x="37754" y="10134"/>
                    </a:cubicBezTo>
                    <a:lnTo>
                      <a:pt x="39540" y="8778"/>
                    </a:lnTo>
                    <a:cubicBezTo>
                      <a:pt x="39590" y="8815"/>
                      <a:pt x="39651" y="8840"/>
                      <a:pt x="39713" y="8840"/>
                    </a:cubicBezTo>
                    <a:cubicBezTo>
                      <a:pt x="39910" y="8840"/>
                      <a:pt x="40033" y="8618"/>
                      <a:pt x="39910" y="8446"/>
                    </a:cubicBezTo>
                    <a:cubicBezTo>
                      <a:pt x="39860" y="8374"/>
                      <a:pt x="39784" y="8339"/>
                      <a:pt x="39708" y="8339"/>
                    </a:cubicBezTo>
                    <a:cubicBezTo>
                      <a:pt x="39613" y="8339"/>
                      <a:pt x="39520" y="8393"/>
                      <a:pt x="39479" y="8495"/>
                    </a:cubicBezTo>
                    <a:lnTo>
                      <a:pt x="38456" y="8310"/>
                    </a:lnTo>
                    <a:cubicBezTo>
                      <a:pt x="38456" y="8298"/>
                      <a:pt x="38456" y="8285"/>
                      <a:pt x="38456" y="8273"/>
                    </a:cubicBezTo>
                    <a:cubicBezTo>
                      <a:pt x="38456" y="8150"/>
                      <a:pt x="38419" y="8051"/>
                      <a:pt x="38345" y="7965"/>
                    </a:cubicBezTo>
                    <a:lnTo>
                      <a:pt x="40341" y="6031"/>
                    </a:lnTo>
                    <a:cubicBezTo>
                      <a:pt x="40420" y="6083"/>
                      <a:pt x="40513" y="6109"/>
                      <a:pt x="40608" y="6109"/>
                    </a:cubicBezTo>
                    <a:cubicBezTo>
                      <a:pt x="40736" y="6109"/>
                      <a:pt x="40865" y="6061"/>
                      <a:pt x="40957" y="5969"/>
                    </a:cubicBezTo>
                    <a:lnTo>
                      <a:pt x="41573" y="6388"/>
                    </a:lnTo>
                    <a:cubicBezTo>
                      <a:pt x="41524" y="6450"/>
                      <a:pt x="41512" y="6536"/>
                      <a:pt x="41512" y="6622"/>
                    </a:cubicBezTo>
                    <a:cubicBezTo>
                      <a:pt x="41512" y="6920"/>
                      <a:pt x="41760" y="7130"/>
                      <a:pt x="42023" y="7130"/>
                    </a:cubicBezTo>
                    <a:cubicBezTo>
                      <a:pt x="42131" y="7130"/>
                      <a:pt x="42241" y="7095"/>
                      <a:pt x="42337" y="7016"/>
                    </a:cubicBezTo>
                    <a:cubicBezTo>
                      <a:pt x="42658" y="6745"/>
                      <a:pt x="42534" y="6203"/>
                      <a:pt x="42115" y="6129"/>
                    </a:cubicBezTo>
                    <a:lnTo>
                      <a:pt x="42263" y="4552"/>
                    </a:lnTo>
                    <a:cubicBezTo>
                      <a:pt x="42830" y="4404"/>
                      <a:pt x="42719" y="3566"/>
                      <a:pt x="42128" y="3566"/>
                    </a:cubicBezTo>
                    <a:cubicBezTo>
                      <a:pt x="42029" y="3566"/>
                      <a:pt x="41918" y="3603"/>
                      <a:pt x="41832" y="3665"/>
                    </a:cubicBezTo>
                    <a:lnTo>
                      <a:pt x="41438" y="3283"/>
                    </a:lnTo>
                    <a:cubicBezTo>
                      <a:pt x="41462" y="3234"/>
                      <a:pt x="41475" y="3197"/>
                      <a:pt x="41475" y="3147"/>
                    </a:cubicBezTo>
                    <a:cubicBezTo>
                      <a:pt x="41487" y="2963"/>
                      <a:pt x="41352" y="2870"/>
                      <a:pt x="41218" y="2870"/>
                    </a:cubicBezTo>
                    <a:cubicBezTo>
                      <a:pt x="41084" y="2870"/>
                      <a:pt x="40951" y="2963"/>
                      <a:pt x="40970" y="3147"/>
                    </a:cubicBezTo>
                    <a:lnTo>
                      <a:pt x="40970" y="3160"/>
                    </a:lnTo>
                    <a:lnTo>
                      <a:pt x="40267" y="3357"/>
                    </a:lnTo>
                    <a:cubicBezTo>
                      <a:pt x="40187" y="3144"/>
                      <a:pt x="39992" y="3032"/>
                      <a:pt x="39797" y="3032"/>
                    </a:cubicBezTo>
                    <a:cubicBezTo>
                      <a:pt x="39631" y="3032"/>
                      <a:pt x="39464" y="3113"/>
                      <a:pt x="39368" y="3283"/>
                    </a:cubicBezTo>
                    <a:lnTo>
                      <a:pt x="38493" y="3061"/>
                    </a:lnTo>
                    <a:cubicBezTo>
                      <a:pt x="38444" y="2787"/>
                      <a:pt x="38218" y="2637"/>
                      <a:pt x="37991" y="2637"/>
                    </a:cubicBezTo>
                    <a:cubicBezTo>
                      <a:pt x="37822" y="2637"/>
                      <a:pt x="37652" y="2721"/>
                      <a:pt x="37557" y="2901"/>
                    </a:cubicBezTo>
                    <a:lnTo>
                      <a:pt x="35413" y="2765"/>
                    </a:lnTo>
                    <a:cubicBezTo>
                      <a:pt x="35383" y="2647"/>
                      <a:pt x="35282" y="2588"/>
                      <a:pt x="35179" y="2588"/>
                    </a:cubicBezTo>
                    <a:cubicBezTo>
                      <a:pt x="35069" y="2588"/>
                      <a:pt x="34958" y="2656"/>
                      <a:pt x="34932" y="2790"/>
                    </a:cubicBezTo>
                    <a:lnTo>
                      <a:pt x="34365" y="2790"/>
                    </a:lnTo>
                    <a:cubicBezTo>
                      <a:pt x="34341" y="2562"/>
                      <a:pt x="34155" y="2466"/>
                      <a:pt x="33951" y="2466"/>
                    </a:cubicBezTo>
                    <a:cubicBezTo>
                      <a:pt x="33635" y="2466"/>
                      <a:pt x="33277" y="2695"/>
                      <a:pt x="33404" y="3024"/>
                    </a:cubicBezTo>
                    <a:lnTo>
                      <a:pt x="32308" y="3579"/>
                    </a:lnTo>
                    <a:cubicBezTo>
                      <a:pt x="32226" y="3371"/>
                      <a:pt x="32034" y="3266"/>
                      <a:pt x="31842" y="3266"/>
                    </a:cubicBezTo>
                    <a:cubicBezTo>
                      <a:pt x="31658" y="3266"/>
                      <a:pt x="31474" y="3361"/>
                      <a:pt x="31384" y="3554"/>
                    </a:cubicBezTo>
                    <a:lnTo>
                      <a:pt x="30459" y="3172"/>
                    </a:lnTo>
                    <a:cubicBezTo>
                      <a:pt x="30496" y="3110"/>
                      <a:pt x="30509" y="3037"/>
                      <a:pt x="30509" y="2963"/>
                    </a:cubicBezTo>
                    <a:cubicBezTo>
                      <a:pt x="30509" y="2628"/>
                      <a:pt x="30233" y="2412"/>
                      <a:pt x="29950" y="2412"/>
                    </a:cubicBezTo>
                    <a:cubicBezTo>
                      <a:pt x="29806" y="2412"/>
                      <a:pt x="29660" y="2468"/>
                      <a:pt x="29548" y="2593"/>
                    </a:cubicBezTo>
                    <a:lnTo>
                      <a:pt x="29116" y="2359"/>
                    </a:lnTo>
                    <a:cubicBezTo>
                      <a:pt x="29129" y="2334"/>
                      <a:pt x="29129" y="2310"/>
                      <a:pt x="29129" y="2285"/>
                    </a:cubicBezTo>
                    <a:cubicBezTo>
                      <a:pt x="29147" y="2100"/>
                      <a:pt x="29015" y="2008"/>
                      <a:pt x="28882" y="2008"/>
                    </a:cubicBezTo>
                    <a:cubicBezTo>
                      <a:pt x="28750" y="2008"/>
                      <a:pt x="28617" y="2100"/>
                      <a:pt x="28636" y="2285"/>
                    </a:cubicBezTo>
                    <a:cubicBezTo>
                      <a:pt x="28636" y="2334"/>
                      <a:pt x="28648" y="2371"/>
                      <a:pt x="28661" y="2408"/>
                    </a:cubicBezTo>
                    <a:lnTo>
                      <a:pt x="28402" y="2655"/>
                    </a:lnTo>
                    <a:cubicBezTo>
                      <a:pt x="28352" y="2642"/>
                      <a:pt x="28316" y="2642"/>
                      <a:pt x="28266" y="2642"/>
                    </a:cubicBezTo>
                    <a:cubicBezTo>
                      <a:pt x="28168" y="2642"/>
                      <a:pt x="28069" y="2667"/>
                      <a:pt x="27983" y="2728"/>
                    </a:cubicBezTo>
                    <a:lnTo>
                      <a:pt x="27773" y="2445"/>
                    </a:lnTo>
                    <a:cubicBezTo>
                      <a:pt x="27810" y="2408"/>
                      <a:pt x="27835" y="2347"/>
                      <a:pt x="27835" y="2285"/>
                    </a:cubicBezTo>
                    <a:cubicBezTo>
                      <a:pt x="27842" y="2120"/>
                      <a:pt x="27715" y="2028"/>
                      <a:pt x="27586" y="2028"/>
                    </a:cubicBezTo>
                    <a:cubicBezTo>
                      <a:pt x="27483" y="2028"/>
                      <a:pt x="27380" y="2086"/>
                      <a:pt x="27342" y="2211"/>
                    </a:cubicBezTo>
                    <a:lnTo>
                      <a:pt x="25531" y="2063"/>
                    </a:lnTo>
                    <a:cubicBezTo>
                      <a:pt x="25524" y="1736"/>
                      <a:pt x="25272" y="1561"/>
                      <a:pt x="25020" y="1561"/>
                    </a:cubicBezTo>
                    <a:cubicBezTo>
                      <a:pt x="24807" y="1561"/>
                      <a:pt x="24595" y="1687"/>
                      <a:pt x="24533" y="1952"/>
                    </a:cubicBezTo>
                    <a:lnTo>
                      <a:pt x="23522" y="1829"/>
                    </a:lnTo>
                    <a:cubicBezTo>
                      <a:pt x="23517" y="1669"/>
                      <a:pt x="23396" y="1592"/>
                      <a:pt x="23276" y="1592"/>
                    </a:cubicBezTo>
                    <a:cubicBezTo>
                      <a:pt x="23147" y="1592"/>
                      <a:pt x="23017" y="1681"/>
                      <a:pt x="23030" y="1854"/>
                    </a:cubicBezTo>
                    <a:cubicBezTo>
                      <a:pt x="23030" y="1866"/>
                      <a:pt x="23030" y="1878"/>
                      <a:pt x="23030" y="1891"/>
                    </a:cubicBezTo>
                    <a:lnTo>
                      <a:pt x="21218" y="2568"/>
                    </a:lnTo>
                    <a:cubicBezTo>
                      <a:pt x="21126" y="2367"/>
                      <a:pt x="20947" y="2276"/>
                      <a:pt x="20769" y="2276"/>
                    </a:cubicBezTo>
                    <a:cubicBezTo>
                      <a:pt x="20522" y="2276"/>
                      <a:pt x="20277" y="2452"/>
                      <a:pt x="20270" y="2753"/>
                    </a:cubicBezTo>
                    <a:lnTo>
                      <a:pt x="17855" y="2741"/>
                    </a:lnTo>
                    <a:cubicBezTo>
                      <a:pt x="17830" y="2593"/>
                      <a:pt x="17719" y="2494"/>
                      <a:pt x="17571" y="2494"/>
                    </a:cubicBezTo>
                    <a:cubicBezTo>
                      <a:pt x="17534" y="2494"/>
                      <a:pt x="17485" y="2507"/>
                      <a:pt x="17448" y="2519"/>
                    </a:cubicBezTo>
                    <a:lnTo>
                      <a:pt x="16659" y="1657"/>
                    </a:lnTo>
                    <a:cubicBezTo>
                      <a:pt x="16659" y="1657"/>
                      <a:pt x="16659" y="1644"/>
                      <a:pt x="16659" y="1632"/>
                    </a:cubicBezTo>
                    <a:cubicBezTo>
                      <a:pt x="16678" y="1453"/>
                      <a:pt x="16546" y="1364"/>
                      <a:pt x="16412" y="1364"/>
                    </a:cubicBezTo>
                    <a:cubicBezTo>
                      <a:pt x="16278" y="1364"/>
                      <a:pt x="16142" y="1453"/>
                      <a:pt x="16154" y="1632"/>
                    </a:cubicBezTo>
                    <a:cubicBezTo>
                      <a:pt x="16154" y="1706"/>
                      <a:pt x="16191" y="1780"/>
                      <a:pt x="16241" y="1829"/>
                    </a:cubicBezTo>
                    <a:lnTo>
                      <a:pt x="15008" y="3443"/>
                    </a:lnTo>
                    <a:cubicBezTo>
                      <a:pt x="14934" y="3382"/>
                      <a:pt x="14848" y="3357"/>
                      <a:pt x="14750" y="3357"/>
                    </a:cubicBezTo>
                    <a:cubicBezTo>
                      <a:pt x="14528" y="3357"/>
                      <a:pt x="14343" y="3505"/>
                      <a:pt x="14269" y="3714"/>
                    </a:cubicBezTo>
                    <a:lnTo>
                      <a:pt x="12630" y="3382"/>
                    </a:lnTo>
                    <a:lnTo>
                      <a:pt x="12630" y="3332"/>
                    </a:lnTo>
                    <a:cubicBezTo>
                      <a:pt x="12624" y="3007"/>
                      <a:pt x="12370" y="2836"/>
                      <a:pt x="12118" y="2836"/>
                    </a:cubicBezTo>
                    <a:cubicBezTo>
                      <a:pt x="11892" y="2836"/>
                      <a:pt x="11667" y="2973"/>
                      <a:pt x="11620" y="3258"/>
                    </a:cubicBezTo>
                    <a:lnTo>
                      <a:pt x="9858" y="3184"/>
                    </a:lnTo>
                    <a:cubicBezTo>
                      <a:pt x="9858" y="3160"/>
                      <a:pt x="9858" y="3147"/>
                      <a:pt x="9858" y="3135"/>
                    </a:cubicBezTo>
                    <a:cubicBezTo>
                      <a:pt x="9858" y="2889"/>
                      <a:pt x="9661" y="2679"/>
                      <a:pt x="9415" y="2642"/>
                    </a:cubicBezTo>
                    <a:lnTo>
                      <a:pt x="9451" y="1090"/>
                    </a:lnTo>
                    <a:cubicBezTo>
                      <a:pt x="9587" y="1065"/>
                      <a:pt x="9698" y="942"/>
                      <a:pt x="9698" y="806"/>
                    </a:cubicBezTo>
                    <a:cubicBezTo>
                      <a:pt x="9698" y="769"/>
                      <a:pt x="9686" y="732"/>
                      <a:pt x="9673" y="708"/>
                    </a:cubicBezTo>
                    <a:lnTo>
                      <a:pt x="9772" y="646"/>
                    </a:lnTo>
                    <a:cubicBezTo>
                      <a:pt x="9860" y="762"/>
                      <a:pt x="9977" y="811"/>
                      <a:pt x="10090" y="811"/>
                    </a:cubicBezTo>
                    <a:cubicBezTo>
                      <a:pt x="10340" y="811"/>
                      <a:pt x="10576" y="573"/>
                      <a:pt x="10474" y="277"/>
                    </a:cubicBezTo>
                    <a:cubicBezTo>
                      <a:pt x="10409" y="88"/>
                      <a:pt x="10250" y="0"/>
                      <a:pt x="1009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0" name="Google Shape;2800;p55"/>
              <p:cNvSpPr/>
              <p:nvPr/>
            </p:nvSpPr>
            <p:spPr>
              <a:xfrm>
                <a:off x="5724531" y="2992055"/>
                <a:ext cx="139509" cy="101347"/>
              </a:xfrm>
              <a:custGeom>
                <a:avLst/>
                <a:gdLst/>
                <a:ahLst/>
                <a:cxnLst/>
                <a:rect l="l" t="t" r="r" b="b"/>
                <a:pathLst>
                  <a:path w="9673" h="7027" extrusionOk="0">
                    <a:moveTo>
                      <a:pt x="8416" y="198"/>
                    </a:moveTo>
                    <a:cubicBezTo>
                      <a:pt x="8473" y="198"/>
                      <a:pt x="8413" y="270"/>
                      <a:pt x="8388" y="270"/>
                    </a:cubicBezTo>
                    <a:cubicBezTo>
                      <a:pt x="8381" y="270"/>
                      <a:pt x="8376" y="264"/>
                      <a:pt x="8379" y="247"/>
                    </a:cubicBezTo>
                    <a:cubicBezTo>
                      <a:pt x="8379" y="222"/>
                      <a:pt x="8404" y="210"/>
                      <a:pt x="8428" y="210"/>
                    </a:cubicBezTo>
                    <a:lnTo>
                      <a:pt x="8416" y="198"/>
                    </a:lnTo>
                    <a:close/>
                    <a:moveTo>
                      <a:pt x="5582" y="407"/>
                    </a:moveTo>
                    <a:cubicBezTo>
                      <a:pt x="5639" y="407"/>
                      <a:pt x="5579" y="480"/>
                      <a:pt x="5549" y="480"/>
                    </a:cubicBezTo>
                    <a:cubicBezTo>
                      <a:pt x="5539" y="480"/>
                      <a:pt x="5533" y="473"/>
                      <a:pt x="5533" y="456"/>
                    </a:cubicBezTo>
                    <a:cubicBezTo>
                      <a:pt x="5533" y="432"/>
                      <a:pt x="5557" y="419"/>
                      <a:pt x="5582" y="419"/>
                    </a:cubicBezTo>
                    <a:lnTo>
                      <a:pt x="5582" y="407"/>
                    </a:lnTo>
                    <a:close/>
                    <a:moveTo>
                      <a:pt x="5385" y="617"/>
                    </a:moveTo>
                    <a:cubicBezTo>
                      <a:pt x="5422" y="678"/>
                      <a:pt x="5496" y="703"/>
                      <a:pt x="5582" y="703"/>
                    </a:cubicBezTo>
                    <a:cubicBezTo>
                      <a:pt x="5588" y="709"/>
                      <a:pt x="5598" y="712"/>
                      <a:pt x="5608" y="712"/>
                    </a:cubicBezTo>
                    <a:cubicBezTo>
                      <a:pt x="5619" y="712"/>
                      <a:pt x="5631" y="709"/>
                      <a:pt x="5644" y="703"/>
                    </a:cubicBezTo>
                    <a:lnTo>
                      <a:pt x="5915" y="1282"/>
                    </a:lnTo>
                    <a:cubicBezTo>
                      <a:pt x="5779" y="1368"/>
                      <a:pt x="5681" y="1516"/>
                      <a:pt x="5681" y="1676"/>
                    </a:cubicBezTo>
                    <a:lnTo>
                      <a:pt x="4079" y="1491"/>
                    </a:lnTo>
                    <a:lnTo>
                      <a:pt x="4079" y="1454"/>
                    </a:lnTo>
                    <a:cubicBezTo>
                      <a:pt x="4079" y="1393"/>
                      <a:pt x="4067" y="1343"/>
                      <a:pt x="4042" y="1282"/>
                    </a:cubicBezTo>
                    <a:lnTo>
                      <a:pt x="5385" y="617"/>
                    </a:lnTo>
                    <a:close/>
                    <a:moveTo>
                      <a:pt x="3577" y="1146"/>
                    </a:moveTo>
                    <a:cubicBezTo>
                      <a:pt x="3850" y="1146"/>
                      <a:pt x="3977" y="1470"/>
                      <a:pt x="3796" y="1664"/>
                    </a:cubicBezTo>
                    <a:cubicBezTo>
                      <a:pt x="3731" y="1729"/>
                      <a:pt x="3652" y="1757"/>
                      <a:pt x="3574" y="1757"/>
                    </a:cubicBezTo>
                    <a:cubicBezTo>
                      <a:pt x="3416" y="1757"/>
                      <a:pt x="3266" y="1636"/>
                      <a:pt x="3266" y="1454"/>
                    </a:cubicBezTo>
                    <a:cubicBezTo>
                      <a:pt x="3266" y="1282"/>
                      <a:pt x="3401" y="1159"/>
                      <a:pt x="3574" y="1159"/>
                    </a:cubicBezTo>
                    <a:lnTo>
                      <a:pt x="3561" y="1146"/>
                    </a:lnTo>
                    <a:cubicBezTo>
                      <a:pt x="3567" y="1146"/>
                      <a:pt x="3572" y="1146"/>
                      <a:pt x="3577" y="1146"/>
                    </a:cubicBezTo>
                    <a:close/>
                    <a:moveTo>
                      <a:pt x="6174" y="1405"/>
                    </a:moveTo>
                    <a:cubicBezTo>
                      <a:pt x="6445" y="1405"/>
                      <a:pt x="6580" y="1725"/>
                      <a:pt x="6395" y="1910"/>
                    </a:cubicBezTo>
                    <a:cubicBezTo>
                      <a:pt x="6331" y="1975"/>
                      <a:pt x="6253" y="2004"/>
                      <a:pt x="6177" y="2004"/>
                    </a:cubicBezTo>
                    <a:cubicBezTo>
                      <a:pt x="6022" y="2004"/>
                      <a:pt x="5878" y="1883"/>
                      <a:pt x="5878" y="1701"/>
                    </a:cubicBezTo>
                    <a:cubicBezTo>
                      <a:pt x="5890" y="1541"/>
                      <a:pt x="6026" y="1417"/>
                      <a:pt x="6186" y="1417"/>
                    </a:cubicBezTo>
                    <a:lnTo>
                      <a:pt x="6174" y="1405"/>
                    </a:lnTo>
                    <a:close/>
                    <a:moveTo>
                      <a:pt x="7788" y="2403"/>
                    </a:moveTo>
                    <a:cubicBezTo>
                      <a:pt x="7842" y="2403"/>
                      <a:pt x="7789" y="2471"/>
                      <a:pt x="7758" y="2471"/>
                    </a:cubicBezTo>
                    <a:cubicBezTo>
                      <a:pt x="7747" y="2471"/>
                      <a:pt x="7738" y="2462"/>
                      <a:pt x="7738" y="2440"/>
                    </a:cubicBezTo>
                    <a:cubicBezTo>
                      <a:pt x="7751" y="2428"/>
                      <a:pt x="7763" y="2415"/>
                      <a:pt x="7788" y="2415"/>
                    </a:cubicBezTo>
                    <a:lnTo>
                      <a:pt x="7788" y="2403"/>
                    </a:lnTo>
                    <a:close/>
                    <a:moveTo>
                      <a:pt x="9131" y="2305"/>
                    </a:moveTo>
                    <a:cubicBezTo>
                      <a:pt x="9303" y="2305"/>
                      <a:pt x="9402" y="2526"/>
                      <a:pt x="9266" y="2650"/>
                    </a:cubicBezTo>
                    <a:cubicBezTo>
                      <a:pt x="9227" y="2693"/>
                      <a:pt x="9177" y="2713"/>
                      <a:pt x="9127" y="2713"/>
                    </a:cubicBezTo>
                    <a:cubicBezTo>
                      <a:pt x="9023" y="2713"/>
                      <a:pt x="8921" y="2627"/>
                      <a:pt x="8921" y="2502"/>
                    </a:cubicBezTo>
                    <a:cubicBezTo>
                      <a:pt x="8934" y="2403"/>
                      <a:pt x="9020" y="2317"/>
                      <a:pt x="9131" y="2317"/>
                    </a:cubicBezTo>
                    <a:lnTo>
                      <a:pt x="9131" y="2305"/>
                    </a:lnTo>
                    <a:close/>
                    <a:moveTo>
                      <a:pt x="235" y="3081"/>
                    </a:moveTo>
                    <a:cubicBezTo>
                      <a:pt x="296" y="3081"/>
                      <a:pt x="296" y="3167"/>
                      <a:pt x="235" y="3167"/>
                    </a:cubicBezTo>
                    <a:cubicBezTo>
                      <a:pt x="210" y="3167"/>
                      <a:pt x="198" y="3155"/>
                      <a:pt x="198" y="3142"/>
                    </a:cubicBezTo>
                    <a:lnTo>
                      <a:pt x="185" y="3130"/>
                    </a:lnTo>
                    <a:cubicBezTo>
                      <a:pt x="185" y="3093"/>
                      <a:pt x="210" y="3081"/>
                      <a:pt x="235" y="3081"/>
                    </a:cubicBezTo>
                    <a:close/>
                    <a:moveTo>
                      <a:pt x="4054" y="1578"/>
                    </a:moveTo>
                    <a:lnTo>
                      <a:pt x="5681" y="1775"/>
                    </a:lnTo>
                    <a:cubicBezTo>
                      <a:pt x="5693" y="1824"/>
                      <a:pt x="5705" y="1873"/>
                      <a:pt x="5730" y="1923"/>
                    </a:cubicBezTo>
                    <a:lnTo>
                      <a:pt x="3081" y="3623"/>
                    </a:lnTo>
                    <a:cubicBezTo>
                      <a:pt x="3032" y="3537"/>
                      <a:pt x="2958" y="3463"/>
                      <a:pt x="2871" y="3426"/>
                    </a:cubicBezTo>
                    <a:lnTo>
                      <a:pt x="3438" y="1923"/>
                    </a:lnTo>
                    <a:cubicBezTo>
                      <a:pt x="3487" y="1935"/>
                      <a:pt x="3524" y="1947"/>
                      <a:pt x="3574" y="1947"/>
                    </a:cubicBezTo>
                    <a:cubicBezTo>
                      <a:pt x="3796" y="1947"/>
                      <a:pt x="3993" y="1799"/>
                      <a:pt x="4054" y="1590"/>
                    </a:cubicBezTo>
                    <a:lnTo>
                      <a:pt x="4054" y="1578"/>
                    </a:lnTo>
                    <a:close/>
                    <a:moveTo>
                      <a:pt x="3167" y="1750"/>
                    </a:moveTo>
                    <a:cubicBezTo>
                      <a:pt x="3216" y="1812"/>
                      <a:pt x="3266" y="1861"/>
                      <a:pt x="3340" y="1886"/>
                    </a:cubicBezTo>
                    <a:lnTo>
                      <a:pt x="2773" y="3389"/>
                    </a:lnTo>
                    <a:cubicBezTo>
                      <a:pt x="2724" y="3376"/>
                      <a:pt x="2687" y="3364"/>
                      <a:pt x="2637" y="3364"/>
                    </a:cubicBezTo>
                    <a:cubicBezTo>
                      <a:pt x="2440" y="3364"/>
                      <a:pt x="2255" y="3487"/>
                      <a:pt x="2181" y="3672"/>
                    </a:cubicBezTo>
                    <a:lnTo>
                      <a:pt x="481" y="3142"/>
                    </a:lnTo>
                    <a:lnTo>
                      <a:pt x="481" y="3130"/>
                    </a:lnTo>
                    <a:cubicBezTo>
                      <a:pt x="481" y="3105"/>
                      <a:pt x="481" y="3093"/>
                      <a:pt x="481" y="3068"/>
                    </a:cubicBezTo>
                    <a:lnTo>
                      <a:pt x="3167" y="1750"/>
                    </a:lnTo>
                    <a:close/>
                    <a:moveTo>
                      <a:pt x="8453" y="493"/>
                    </a:moveTo>
                    <a:lnTo>
                      <a:pt x="8958" y="2144"/>
                    </a:lnTo>
                    <a:cubicBezTo>
                      <a:pt x="8638" y="2292"/>
                      <a:pt x="8650" y="2760"/>
                      <a:pt x="8995" y="2884"/>
                    </a:cubicBezTo>
                    <a:lnTo>
                      <a:pt x="8773" y="3808"/>
                    </a:lnTo>
                    <a:cubicBezTo>
                      <a:pt x="8736" y="3795"/>
                      <a:pt x="8699" y="3795"/>
                      <a:pt x="8650" y="3795"/>
                    </a:cubicBezTo>
                    <a:cubicBezTo>
                      <a:pt x="8564" y="3795"/>
                      <a:pt x="8465" y="3820"/>
                      <a:pt x="8379" y="3882"/>
                    </a:cubicBezTo>
                    <a:lnTo>
                      <a:pt x="6568" y="2021"/>
                    </a:lnTo>
                    <a:cubicBezTo>
                      <a:pt x="6580" y="2009"/>
                      <a:pt x="6592" y="1984"/>
                      <a:pt x="6617" y="1972"/>
                    </a:cubicBezTo>
                    <a:lnTo>
                      <a:pt x="6605" y="1960"/>
                    </a:lnTo>
                    <a:lnTo>
                      <a:pt x="7541" y="2391"/>
                    </a:lnTo>
                    <a:cubicBezTo>
                      <a:pt x="7541" y="2403"/>
                      <a:pt x="7541" y="2428"/>
                      <a:pt x="7541" y="2440"/>
                    </a:cubicBezTo>
                    <a:cubicBezTo>
                      <a:pt x="7529" y="2625"/>
                      <a:pt x="7661" y="2717"/>
                      <a:pt x="7794" y="2717"/>
                    </a:cubicBezTo>
                    <a:cubicBezTo>
                      <a:pt x="7926" y="2717"/>
                      <a:pt x="8059" y="2625"/>
                      <a:pt x="8046" y="2440"/>
                    </a:cubicBezTo>
                    <a:cubicBezTo>
                      <a:pt x="8046" y="2354"/>
                      <a:pt x="7997" y="2268"/>
                      <a:pt x="7911" y="2218"/>
                    </a:cubicBezTo>
                    <a:lnTo>
                      <a:pt x="8404" y="493"/>
                    </a:lnTo>
                    <a:close/>
                    <a:moveTo>
                      <a:pt x="5989" y="2169"/>
                    </a:moveTo>
                    <a:cubicBezTo>
                      <a:pt x="6039" y="2189"/>
                      <a:pt x="6089" y="2209"/>
                      <a:pt x="6146" y="2209"/>
                    </a:cubicBezTo>
                    <a:cubicBezTo>
                      <a:pt x="6159" y="2209"/>
                      <a:pt x="6172" y="2208"/>
                      <a:pt x="6186" y="2206"/>
                    </a:cubicBezTo>
                    <a:lnTo>
                      <a:pt x="6211" y="2206"/>
                    </a:lnTo>
                    <a:lnTo>
                      <a:pt x="6506" y="4054"/>
                    </a:lnTo>
                    <a:lnTo>
                      <a:pt x="6506" y="4054"/>
                    </a:lnTo>
                    <a:lnTo>
                      <a:pt x="5373" y="3956"/>
                    </a:lnTo>
                    <a:cubicBezTo>
                      <a:pt x="5373" y="3832"/>
                      <a:pt x="5311" y="3721"/>
                      <a:pt x="5200" y="3648"/>
                    </a:cubicBezTo>
                    <a:lnTo>
                      <a:pt x="5200" y="3635"/>
                    </a:lnTo>
                    <a:lnTo>
                      <a:pt x="5989" y="2169"/>
                    </a:lnTo>
                    <a:close/>
                    <a:moveTo>
                      <a:pt x="4966" y="3758"/>
                    </a:moveTo>
                    <a:cubicBezTo>
                      <a:pt x="5077" y="3758"/>
                      <a:pt x="5176" y="3857"/>
                      <a:pt x="5176" y="3980"/>
                    </a:cubicBezTo>
                    <a:lnTo>
                      <a:pt x="5163" y="3956"/>
                    </a:lnTo>
                    <a:cubicBezTo>
                      <a:pt x="5163" y="4081"/>
                      <a:pt x="5061" y="4161"/>
                      <a:pt x="4957" y="4161"/>
                    </a:cubicBezTo>
                    <a:cubicBezTo>
                      <a:pt x="4908" y="4161"/>
                      <a:pt x="4858" y="4143"/>
                      <a:pt x="4818" y="4103"/>
                    </a:cubicBezTo>
                    <a:cubicBezTo>
                      <a:pt x="4695" y="3980"/>
                      <a:pt x="4781" y="3758"/>
                      <a:pt x="4966" y="3758"/>
                    </a:cubicBezTo>
                    <a:close/>
                    <a:moveTo>
                      <a:pt x="2637" y="3561"/>
                    </a:moveTo>
                    <a:cubicBezTo>
                      <a:pt x="2810" y="3561"/>
                      <a:pt x="2958" y="3709"/>
                      <a:pt x="2945" y="3882"/>
                    </a:cubicBezTo>
                    <a:lnTo>
                      <a:pt x="2945" y="3869"/>
                    </a:lnTo>
                    <a:cubicBezTo>
                      <a:pt x="2945" y="4045"/>
                      <a:pt x="2797" y="4164"/>
                      <a:pt x="2644" y="4164"/>
                    </a:cubicBezTo>
                    <a:cubicBezTo>
                      <a:pt x="2572" y="4164"/>
                      <a:pt x="2499" y="4138"/>
                      <a:pt x="2440" y="4079"/>
                    </a:cubicBezTo>
                    <a:cubicBezTo>
                      <a:pt x="2243" y="3882"/>
                      <a:pt x="2379" y="3574"/>
                      <a:pt x="2637" y="3561"/>
                    </a:cubicBezTo>
                    <a:close/>
                    <a:moveTo>
                      <a:pt x="6494" y="2095"/>
                    </a:moveTo>
                    <a:lnTo>
                      <a:pt x="8293" y="3943"/>
                    </a:lnTo>
                    <a:cubicBezTo>
                      <a:pt x="8231" y="4017"/>
                      <a:pt x="8182" y="4091"/>
                      <a:pt x="8157" y="4190"/>
                    </a:cubicBezTo>
                    <a:lnTo>
                      <a:pt x="6605" y="4054"/>
                    </a:lnTo>
                    <a:lnTo>
                      <a:pt x="6309" y="2181"/>
                    </a:lnTo>
                    <a:cubicBezTo>
                      <a:pt x="6371" y="2169"/>
                      <a:pt x="6432" y="2132"/>
                      <a:pt x="6494" y="2095"/>
                    </a:cubicBezTo>
                    <a:close/>
                    <a:moveTo>
                      <a:pt x="8650" y="4005"/>
                    </a:moveTo>
                    <a:cubicBezTo>
                      <a:pt x="8823" y="4005"/>
                      <a:pt x="8958" y="4153"/>
                      <a:pt x="8946" y="4313"/>
                    </a:cubicBezTo>
                    <a:cubicBezTo>
                      <a:pt x="8946" y="4489"/>
                      <a:pt x="8798" y="4608"/>
                      <a:pt x="8645" y="4608"/>
                    </a:cubicBezTo>
                    <a:cubicBezTo>
                      <a:pt x="8573" y="4608"/>
                      <a:pt x="8500" y="4582"/>
                      <a:pt x="8441" y="4522"/>
                    </a:cubicBezTo>
                    <a:cubicBezTo>
                      <a:pt x="8244" y="4338"/>
                      <a:pt x="8379" y="4005"/>
                      <a:pt x="8650" y="4005"/>
                    </a:cubicBezTo>
                    <a:close/>
                    <a:moveTo>
                      <a:pt x="5792" y="2033"/>
                    </a:moveTo>
                    <a:cubicBezTo>
                      <a:pt x="5816" y="2070"/>
                      <a:pt x="5853" y="2107"/>
                      <a:pt x="5902" y="2144"/>
                    </a:cubicBezTo>
                    <a:lnTo>
                      <a:pt x="5114" y="3598"/>
                    </a:lnTo>
                    <a:cubicBezTo>
                      <a:pt x="5065" y="3586"/>
                      <a:pt x="5015" y="3574"/>
                      <a:pt x="4966" y="3574"/>
                    </a:cubicBezTo>
                    <a:cubicBezTo>
                      <a:pt x="4633" y="3574"/>
                      <a:pt x="4449" y="3980"/>
                      <a:pt x="4658" y="4239"/>
                    </a:cubicBezTo>
                    <a:lnTo>
                      <a:pt x="4005" y="4818"/>
                    </a:lnTo>
                    <a:lnTo>
                      <a:pt x="3081" y="4140"/>
                    </a:lnTo>
                    <a:cubicBezTo>
                      <a:pt x="3130" y="4066"/>
                      <a:pt x="3155" y="3980"/>
                      <a:pt x="3155" y="3894"/>
                    </a:cubicBezTo>
                    <a:cubicBezTo>
                      <a:pt x="3155" y="3832"/>
                      <a:pt x="3142" y="3783"/>
                      <a:pt x="3130" y="3734"/>
                    </a:cubicBezTo>
                    <a:lnTo>
                      <a:pt x="5792" y="2033"/>
                    </a:lnTo>
                    <a:close/>
                    <a:moveTo>
                      <a:pt x="6629" y="4165"/>
                    </a:moveTo>
                    <a:lnTo>
                      <a:pt x="8145" y="4301"/>
                    </a:lnTo>
                    <a:lnTo>
                      <a:pt x="8145" y="4313"/>
                    </a:lnTo>
                    <a:cubicBezTo>
                      <a:pt x="8145" y="4387"/>
                      <a:pt x="8157" y="4461"/>
                      <a:pt x="8194" y="4522"/>
                    </a:cubicBezTo>
                    <a:lnTo>
                      <a:pt x="6802" y="5274"/>
                    </a:lnTo>
                    <a:lnTo>
                      <a:pt x="6629" y="4165"/>
                    </a:lnTo>
                    <a:close/>
                    <a:moveTo>
                      <a:pt x="456" y="3253"/>
                    </a:moveTo>
                    <a:lnTo>
                      <a:pt x="2144" y="3771"/>
                    </a:lnTo>
                    <a:cubicBezTo>
                      <a:pt x="2144" y="3808"/>
                      <a:pt x="2132" y="3845"/>
                      <a:pt x="2144" y="3869"/>
                    </a:cubicBezTo>
                    <a:cubicBezTo>
                      <a:pt x="2144" y="3993"/>
                      <a:pt x="2181" y="4091"/>
                      <a:pt x="2255" y="4177"/>
                    </a:cubicBezTo>
                    <a:lnTo>
                      <a:pt x="530" y="5459"/>
                    </a:lnTo>
                    <a:cubicBezTo>
                      <a:pt x="493" y="5422"/>
                      <a:pt x="432" y="5397"/>
                      <a:pt x="383" y="5385"/>
                    </a:cubicBezTo>
                    <a:lnTo>
                      <a:pt x="247" y="3376"/>
                    </a:lnTo>
                    <a:cubicBezTo>
                      <a:pt x="333" y="3376"/>
                      <a:pt x="419" y="3327"/>
                      <a:pt x="456" y="3253"/>
                    </a:cubicBezTo>
                    <a:close/>
                    <a:moveTo>
                      <a:pt x="5373" y="4054"/>
                    </a:moveTo>
                    <a:lnTo>
                      <a:pt x="6519" y="4153"/>
                    </a:lnTo>
                    <a:lnTo>
                      <a:pt x="6716" y="5323"/>
                    </a:lnTo>
                    <a:lnTo>
                      <a:pt x="6087" y="5681"/>
                    </a:lnTo>
                    <a:cubicBezTo>
                      <a:pt x="6038" y="5619"/>
                      <a:pt x="5964" y="5594"/>
                      <a:pt x="5902" y="5582"/>
                    </a:cubicBezTo>
                    <a:lnTo>
                      <a:pt x="5829" y="5582"/>
                    </a:lnTo>
                    <a:lnTo>
                      <a:pt x="5188" y="4301"/>
                    </a:lnTo>
                    <a:cubicBezTo>
                      <a:pt x="5286" y="4251"/>
                      <a:pt x="5348" y="4153"/>
                      <a:pt x="5373" y="4054"/>
                    </a:cubicBezTo>
                    <a:close/>
                    <a:moveTo>
                      <a:pt x="379" y="5608"/>
                    </a:moveTo>
                    <a:cubicBezTo>
                      <a:pt x="388" y="5608"/>
                      <a:pt x="395" y="5614"/>
                      <a:pt x="395" y="5631"/>
                    </a:cubicBezTo>
                    <a:cubicBezTo>
                      <a:pt x="407" y="5668"/>
                      <a:pt x="383" y="5693"/>
                      <a:pt x="358" y="5693"/>
                    </a:cubicBezTo>
                    <a:lnTo>
                      <a:pt x="346" y="5681"/>
                    </a:lnTo>
                    <a:cubicBezTo>
                      <a:pt x="289" y="5681"/>
                      <a:pt x="348" y="5608"/>
                      <a:pt x="379" y="5608"/>
                    </a:cubicBezTo>
                    <a:close/>
                    <a:moveTo>
                      <a:pt x="3019" y="4214"/>
                    </a:moveTo>
                    <a:lnTo>
                      <a:pt x="3943" y="4892"/>
                    </a:lnTo>
                    <a:lnTo>
                      <a:pt x="3241" y="5545"/>
                    </a:lnTo>
                    <a:cubicBezTo>
                      <a:pt x="3196" y="5511"/>
                      <a:pt x="3144" y="5495"/>
                      <a:pt x="3094" y="5495"/>
                    </a:cubicBezTo>
                    <a:cubicBezTo>
                      <a:pt x="2981" y="5495"/>
                      <a:pt x="2872" y="5574"/>
                      <a:pt x="2847" y="5693"/>
                    </a:cubicBezTo>
                    <a:lnTo>
                      <a:pt x="604" y="5631"/>
                    </a:lnTo>
                    <a:cubicBezTo>
                      <a:pt x="604" y="5607"/>
                      <a:pt x="592" y="5582"/>
                      <a:pt x="580" y="5545"/>
                    </a:cubicBezTo>
                    <a:lnTo>
                      <a:pt x="2329" y="4264"/>
                    </a:lnTo>
                    <a:cubicBezTo>
                      <a:pt x="2418" y="4341"/>
                      <a:pt x="2529" y="4379"/>
                      <a:pt x="2642" y="4379"/>
                    </a:cubicBezTo>
                    <a:cubicBezTo>
                      <a:pt x="2779" y="4379"/>
                      <a:pt x="2918" y="4323"/>
                      <a:pt x="3019" y="4214"/>
                    </a:cubicBezTo>
                    <a:close/>
                    <a:moveTo>
                      <a:pt x="4720" y="4288"/>
                    </a:moveTo>
                    <a:cubicBezTo>
                      <a:pt x="4794" y="4338"/>
                      <a:pt x="4880" y="4362"/>
                      <a:pt x="4966" y="4362"/>
                    </a:cubicBezTo>
                    <a:cubicBezTo>
                      <a:pt x="5003" y="4362"/>
                      <a:pt x="5052" y="4362"/>
                      <a:pt x="5089" y="4338"/>
                    </a:cubicBezTo>
                    <a:lnTo>
                      <a:pt x="5730" y="5631"/>
                    </a:lnTo>
                    <a:cubicBezTo>
                      <a:pt x="5693" y="5656"/>
                      <a:pt x="5668" y="5693"/>
                      <a:pt x="5656" y="5730"/>
                    </a:cubicBezTo>
                    <a:lnTo>
                      <a:pt x="5360" y="5668"/>
                    </a:lnTo>
                    <a:cubicBezTo>
                      <a:pt x="5360" y="5520"/>
                      <a:pt x="5237" y="5397"/>
                      <a:pt x="5077" y="5397"/>
                    </a:cubicBezTo>
                    <a:lnTo>
                      <a:pt x="5077" y="5385"/>
                    </a:lnTo>
                    <a:cubicBezTo>
                      <a:pt x="5003" y="5385"/>
                      <a:pt x="4929" y="5410"/>
                      <a:pt x="4880" y="5459"/>
                    </a:cubicBezTo>
                    <a:lnTo>
                      <a:pt x="4091" y="4880"/>
                    </a:lnTo>
                    <a:lnTo>
                      <a:pt x="4720" y="4288"/>
                    </a:lnTo>
                    <a:close/>
                    <a:moveTo>
                      <a:pt x="5089" y="5607"/>
                    </a:moveTo>
                    <a:cubicBezTo>
                      <a:pt x="5129" y="5607"/>
                      <a:pt x="5169" y="5631"/>
                      <a:pt x="5176" y="5681"/>
                    </a:cubicBezTo>
                    <a:cubicBezTo>
                      <a:pt x="5176" y="5725"/>
                      <a:pt x="5146" y="5769"/>
                      <a:pt x="5096" y="5769"/>
                    </a:cubicBezTo>
                    <a:cubicBezTo>
                      <a:pt x="5090" y="5769"/>
                      <a:pt x="5083" y="5768"/>
                      <a:pt x="5077" y="5767"/>
                    </a:cubicBezTo>
                    <a:lnTo>
                      <a:pt x="5077" y="5755"/>
                    </a:lnTo>
                    <a:cubicBezTo>
                      <a:pt x="5040" y="5755"/>
                      <a:pt x="5003" y="5718"/>
                      <a:pt x="5003" y="5681"/>
                    </a:cubicBezTo>
                    <a:cubicBezTo>
                      <a:pt x="5009" y="5631"/>
                      <a:pt x="5049" y="5607"/>
                      <a:pt x="5089" y="5607"/>
                    </a:cubicBezTo>
                    <a:close/>
                    <a:moveTo>
                      <a:pt x="3127" y="5719"/>
                    </a:moveTo>
                    <a:cubicBezTo>
                      <a:pt x="3136" y="5719"/>
                      <a:pt x="3142" y="5725"/>
                      <a:pt x="3142" y="5742"/>
                    </a:cubicBezTo>
                    <a:cubicBezTo>
                      <a:pt x="3142" y="5779"/>
                      <a:pt x="3130" y="5804"/>
                      <a:pt x="3093" y="5804"/>
                    </a:cubicBezTo>
                    <a:lnTo>
                      <a:pt x="3093" y="5791"/>
                    </a:lnTo>
                    <a:cubicBezTo>
                      <a:pt x="3036" y="5791"/>
                      <a:pt x="3096" y="5719"/>
                      <a:pt x="3127" y="5719"/>
                    </a:cubicBezTo>
                    <a:close/>
                    <a:moveTo>
                      <a:pt x="5924" y="5817"/>
                    </a:moveTo>
                    <a:cubicBezTo>
                      <a:pt x="5933" y="5817"/>
                      <a:pt x="5939" y="5824"/>
                      <a:pt x="5939" y="5841"/>
                    </a:cubicBezTo>
                    <a:cubicBezTo>
                      <a:pt x="5939" y="5865"/>
                      <a:pt x="5927" y="5890"/>
                      <a:pt x="5902" y="5890"/>
                    </a:cubicBezTo>
                    <a:cubicBezTo>
                      <a:pt x="5836" y="5890"/>
                      <a:pt x="5894" y="5817"/>
                      <a:pt x="5924" y="5817"/>
                    </a:cubicBezTo>
                    <a:close/>
                    <a:moveTo>
                      <a:pt x="8244" y="4609"/>
                    </a:moveTo>
                    <a:cubicBezTo>
                      <a:pt x="8268" y="4658"/>
                      <a:pt x="8305" y="4695"/>
                      <a:pt x="8354" y="4720"/>
                    </a:cubicBezTo>
                    <a:lnTo>
                      <a:pt x="7110" y="6543"/>
                    </a:lnTo>
                    <a:cubicBezTo>
                      <a:pt x="7073" y="6518"/>
                      <a:pt x="7036" y="6506"/>
                      <a:pt x="6999" y="6506"/>
                    </a:cubicBezTo>
                    <a:lnTo>
                      <a:pt x="6814" y="5385"/>
                    </a:lnTo>
                    <a:lnTo>
                      <a:pt x="8244" y="4609"/>
                    </a:lnTo>
                    <a:close/>
                    <a:moveTo>
                      <a:pt x="6728" y="5434"/>
                    </a:moveTo>
                    <a:lnTo>
                      <a:pt x="6901" y="6518"/>
                    </a:lnTo>
                    <a:cubicBezTo>
                      <a:pt x="6876" y="6531"/>
                      <a:pt x="6851" y="6543"/>
                      <a:pt x="6839" y="6568"/>
                    </a:cubicBezTo>
                    <a:lnTo>
                      <a:pt x="6839" y="6555"/>
                    </a:lnTo>
                    <a:lnTo>
                      <a:pt x="6112" y="5952"/>
                    </a:lnTo>
                    <a:cubicBezTo>
                      <a:pt x="6137" y="5915"/>
                      <a:pt x="6149" y="5878"/>
                      <a:pt x="6149" y="5828"/>
                    </a:cubicBezTo>
                    <a:cubicBezTo>
                      <a:pt x="6149" y="5804"/>
                      <a:pt x="6149" y="5779"/>
                      <a:pt x="6137" y="5755"/>
                    </a:cubicBezTo>
                    <a:lnTo>
                      <a:pt x="6728" y="5434"/>
                    </a:lnTo>
                    <a:close/>
                    <a:moveTo>
                      <a:pt x="8601" y="5976"/>
                    </a:moveTo>
                    <a:cubicBezTo>
                      <a:pt x="8771" y="5976"/>
                      <a:pt x="8906" y="6109"/>
                      <a:pt x="8909" y="6278"/>
                    </a:cubicBezTo>
                    <a:lnTo>
                      <a:pt x="8909" y="6278"/>
                    </a:lnTo>
                    <a:cubicBezTo>
                      <a:pt x="8905" y="6457"/>
                      <a:pt x="8757" y="6575"/>
                      <a:pt x="8604" y="6575"/>
                    </a:cubicBezTo>
                    <a:cubicBezTo>
                      <a:pt x="8529" y="6575"/>
                      <a:pt x="8452" y="6546"/>
                      <a:pt x="8391" y="6481"/>
                    </a:cubicBezTo>
                    <a:cubicBezTo>
                      <a:pt x="8207" y="6297"/>
                      <a:pt x="8342" y="5976"/>
                      <a:pt x="8601" y="5976"/>
                    </a:cubicBezTo>
                    <a:close/>
                    <a:moveTo>
                      <a:pt x="8441" y="4769"/>
                    </a:moveTo>
                    <a:cubicBezTo>
                      <a:pt x="8502" y="4793"/>
                      <a:pt x="8576" y="4818"/>
                      <a:pt x="8638" y="4818"/>
                    </a:cubicBezTo>
                    <a:lnTo>
                      <a:pt x="8613" y="5767"/>
                    </a:lnTo>
                    <a:lnTo>
                      <a:pt x="8601" y="5767"/>
                    </a:lnTo>
                    <a:cubicBezTo>
                      <a:pt x="8317" y="5767"/>
                      <a:pt x="8096" y="6001"/>
                      <a:pt x="8108" y="6284"/>
                    </a:cubicBezTo>
                    <a:lnTo>
                      <a:pt x="8096" y="6272"/>
                    </a:lnTo>
                    <a:lnTo>
                      <a:pt x="8096" y="6272"/>
                    </a:lnTo>
                    <a:cubicBezTo>
                      <a:pt x="8096" y="6309"/>
                      <a:pt x="8108" y="6334"/>
                      <a:pt x="8108" y="6371"/>
                    </a:cubicBezTo>
                    <a:lnTo>
                      <a:pt x="7209" y="6642"/>
                    </a:lnTo>
                    <a:cubicBezTo>
                      <a:pt x="7209" y="6629"/>
                      <a:pt x="7196" y="6617"/>
                      <a:pt x="7184" y="6605"/>
                    </a:cubicBezTo>
                    <a:lnTo>
                      <a:pt x="8441" y="4769"/>
                    </a:lnTo>
                    <a:close/>
                    <a:moveTo>
                      <a:pt x="7020" y="6729"/>
                    </a:moveTo>
                    <a:cubicBezTo>
                      <a:pt x="7029" y="6729"/>
                      <a:pt x="7036" y="6735"/>
                      <a:pt x="7036" y="6753"/>
                    </a:cubicBezTo>
                    <a:cubicBezTo>
                      <a:pt x="7048" y="6790"/>
                      <a:pt x="7024" y="6814"/>
                      <a:pt x="6987" y="6814"/>
                    </a:cubicBezTo>
                    <a:lnTo>
                      <a:pt x="6987" y="6802"/>
                    </a:lnTo>
                    <a:cubicBezTo>
                      <a:pt x="6930" y="6802"/>
                      <a:pt x="6990" y="6729"/>
                      <a:pt x="7020" y="6729"/>
                    </a:cubicBezTo>
                    <a:close/>
                    <a:moveTo>
                      <a:pt x="8428" y="0"/>
                    </a:moveTo>
                    <a:cubicBezTo>
                      <a:pt x="8170" y="0"/>
                      <a:pt x="8071" y="358"/>
                      <a:pt x="8305" y="481"/>
                    </a:cubicBezTo>
                    <a:lnTo>
                      <a:pt x="7812" y="2206"/>
                    </a:lnTo>
                    <a:lnTo>
                      <a:pt x="7788" y="2206"/>
                    </a:lnTo>
                    <a:cubicBezTo>
                      <a:pt x="7714" y="2206"/>
                      <a:pt x="7640" y="2243"/>
                      <a:pt x="7591" y="2317"/>
                    </a:cubicBezTo>
                    <a:lnTo>
                      <a:pt x="6666" y="1886"/>
                    </a:lnTo>
                    <a:cubicBezTo>
                      <a:pt x="6679" y="1824"/>
                      <a:pt x="6691" y="1775"/>
                      <a:pt x="6691" y="1713"/>
                    </a:cubicBezTo>
                    <a:cubicBezTo>
                      <a:pt x="6691" y="1442"/>
                      <a:pt x="6469" y="1208"/>
                      <a:pt x="6186" y="1208"/>
                    </a:cubicBezTo>
                    <a:cubicBezTo>
                      <a:pt x="6137" y="1208"/>
                      <a:pt x="6075" y="1220"/>
                      <a:pt x="6013" y="1245"/>
                    </a:cubicBezTo>
                    <a:lnTo>
                      <a:pt x="5742" y="666"/>
                    </a:lnTo>
                    <a:cubicBezTo>
                      <a:pt x="5890" y="555"/>
                      <a:pt x="5866" y="333"/>
                      <a:pt x="5693" y="247"/>
                    </a:cubicBezTo>
                    <a:cubicBezTo>
                      <a:pt x="5657" y="228"/>
                      <a:pt x="5620" y="219"/>
                      <a:pt x="5583" y="219"/>
                    </a:cubicBezTo>
                    <a:cubicBezTo>
                      <a:pt x="5455" y="219"/>
                      <a:pt x="5336" y="325"/>
                      <a:pt x="5336" y="469"/>
                    </a:cubicBezTo>
                    <a:cubicBezTo>
                      <a:pt x="5336" y="493"/>
                      <a:pt x="5336" y="518"/>
                      <a:pt x="5348" y="530"/>
                    </a:cubicBezTo>
                    <a:lnTo>
                      <a:pt x="4005" y="1196"/>
                    </a:lnTo>
                    <a:cubicBezTo>
                      <a:pt x="3901" y="1035"/>
                      <a:pt x="3743" y="963"/>
                      <a:pt x="3587" y="963"/>
                    </a:cubicBezTo>
                    <a:cubicBezTo>
                      <a:pt x="3335" y="963"/>
                      <a:pt x="3088" y="1150"/>
                      <a:pt x="3081" y="1454"/>
                    </a:cubicBezTo>
                    <a:cubicBezTo>
                      <a:pt x="3081" y="1528"/>
                      <a:pt x="3106" y="1602"/>
                      <a:pt x="3130" y="1676"/>
                    </a:cubicBezTo>
                    <a:lnTo>
                      <a:pt x="456" y="2982"/>
                    </a:lnTo>
                    <a:cubicBezTo>
                      <a:pt x="407" y="2921"/>
                      <a:pt x="333" y="2884"/>
                      <a:pt x="259" y="2884"/>
                    </a:cubicBezTo>
                    <a:cubicBezTo>
                      <a:pt x="111" y="2884"/>
                      <a:pt x="1" y="2995"/>
                      <a:pt x="1" y="3142"/>
                    </a:cubicBezTo>
                    <a:cubicBezTo>
                      <a:pt x="1" y="3241"/>
                      <a:pt x="62" y="3340"/>
                      <a:pt x="161" y="3376"/>
                    </a:cubicBezTo>
                    <a:lnTo>
                      <a:pt x="309" y="5410"/>
                    </a:lnTo>
                    <a:cubicBezTo>
                      <a:pt x="124" y="5459"/>
                      <a:pt x="62" y="5681"/>
                      <a:pt x="185" y="5816"/>
                    </a:cubicBezTo>
                    <a:cubicBezTo>
                      <a:pt x="236" y="5872"/>
                      <a:pt x="303" y="5898"/>
                      <a:pt x="370" y="5898"/>
                    </a:cubicBezTo>
                    <a:cubicBezTo>
                      <a:pt x="466" y="5898"/>
                      <a:pt x="561" y="5844"/>
                      <a:pt x="604" y="5742"/>
                    </a:cubicBezTo>
                    <a:lnTo>
                      <a:pt x="2871" y="5804"/>
                    </a:lnTo>
                    <a:cubicBezTo>
                      <a:pt x="2894" y="5947"/>
                      <a:pt x="3006" y="6016"/>
                      <a:pt x="3117" y="6016"/>
                    </a:cubicBezTo>
                    <a:cubicBezTo>
                      <a:pt x="3244" y="6016"/>
                      <a:pt x="3371" y="5926"/>
                      <a:pt x="3364" y="5755"/>
                    </a:cubicBezTo>
                    <a:cubicBezTo>
                      <a:pt x="3364" y="5718"/>
                      <a:pt x="3352" y="5668"/>
                      <a:pt x="3327" y="5631"/>
                    </a:cubicBezTo>
                    <a:lnTo>
                      <a:pt x="4042" y="4966"/>
                    </a:lnTo>
                    <a:lnTo>
                      <a:pt x="4843" y="5557"/>
                    </a:lnTo>
                    <a:cubicBezTo>
                      <a:pt x="4818" y="5594"/>
                      <a:pt x="4806" y="5644"/>
                      <a:pt x="4806" y="5681"/>
                    </a:cubicBezTo>
                    <a:cubicBezTo>
                      <a:pt x="4806" y="5866"/>
                      <a:pt x="4954" y="5973"/>
                      <a:pt x="5101" y="5973"/>
                    </a:cubicBezTo>
                    <a:cubicBezTo>
                      <a:pt x="5208" y="5973"/>
                      <a:pt x="5314" y="5916"/>
                      <a:pt x="5360" y="5791"/>
                    </a:cubicBezTo>
                    <a:lnTo>
                      <a:pt x="5656" y="5841"/>
                    </a:lnTo>
                    <a:cubicBezTo>
                      <a:pt x="5656" y="5976"/>
                      <a:pt x="5767" y="6087"/>
                      <a:pt x="5902" y="6087"/>
                    </a:cubicBezTo>
                    <a:cubicBezTo>
                      <a:pt x="5952" y="6087"/>
                      <a:pt x="6001" y="6075"/>
                      <a:pt x="6050" y="6038"/>
                    </a:cubicBezTo>
                    <a:lnTo>
                      <a:pt x="6765" y="6654"/>
                    </a:lnTo>
                    <a:cubicBezTo>
                      <a:pt x="6753" y="6691"/>
                      <a:pt x="6740" y="6728"/>
                      <a:pt x="6740" y="6777"/>
                    </a:cubicBezTo>
                    <a:cubicBezTo>
                      <a:pt x="6740" y="6944"/>
                      <a:pt x="6867" y="7027"/>
                      <a:pt x="6993" y="7027"/>
                    </a:cubicBezTo>
                    <a:cubicBezTo>
                      <a:pt x="7119" y="7027"/>
                      <a:pt x="7246" y="6944"/>
                      <a:pt x="7246" y="6777"/>
                    </a:cubicBezTo>
                    <a:cubicBezTo>
                      <a:pt x="7246" y="6765"/>
                      <a:pt x="7246" y="6753"/>
                      <a:pt x="7246" y="6753"/>
                    </a:cubicBezTo>
                    <a:lnTo>
                      <a:pt x="8145" y="6481"/>
                    </a:lnTo>
                    <a:cubicBezTo>
                      <a:pt x="8230" y="6680"/>
                      <a:pt x="8418" y="6789"/>
                      <a:pt x="8608" y="6789"/>
                    </a:cubicBezTo>
                    <a:cubicBezTo>
                      <a:pt x="8749" y="6789"/>
                      <a:pt x="8891" y="6730"/>
                      <a:pt x="8995" y="6605"/>
                    </a:cubicBezTo>
                    <a:cubicBezTo>
                      <a:pt x="9242" y="6321"/>
                      <a:pt x="9081" y="5878"/>
                      <a:pt x="8712" y="5791"/>
                    </a:cubicBezTo>
                    <a:lnTo>
                      <a:pt x="8749" y="4818"/>
                    </a:lnTo>
                    <a:cubicBezTo>
                      <a:pt x="9229" y="4732"/>
                      <a:pt x="9303" y="4079"/>
                      <a:pt x="8860" y="3869"/>
                    </a:cubicBezTo>
                    <a:lnTo>
                      <a:pt x="9081" y="2933"/>
                    </a:lnTo>
                    <a:lnTo>
                      <a:pt x="9131" y="2933"/>
                    </a:lnTo>
                    <a:cubicBezTo>
                      <a:pt x="9673" y="2933"/>
                      <a:pt x="9673" y="2120"/>
                      <a:pt x="9131" y="2120"/>
                    </a:cubicBezTo>
                    <a:lnTo>
                      <a:pt x="9057" y="2120"/>
                    </a:lnTo>
                    <a:lnTo>
                      <a:pt x="8552" y="481"/>
                    </a:lnTo>
                    <a:cubicBezTo>
                      <a:pt x="8773" y="358"/>
                      <a:pt x="8687" y="0"/>
                      <a:pt x="842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1" name="Google Shape;2801;p55"/>
              <p:cNvSpPr/>
              <p:nvPr/>
            </p:nvSpPr>
            <p:spPr>
              <a:xfrm>
                <a:off x="5084085" y="2591412"/>
                <a:ext cx="141643" cy="74492"/>
              </a:xfrm>
              <a:custGeom>
                <a:avLst/>
                <a:gdLst/>
                <a:ahLst/>
                <a:cxnLst/>
                <a:rect l="l" t="t" r="r" b="b"/>
                <a:pathLst>
                  <a:path w="9821" h="5165" extrusionOk="0">
                    <a:moveTo>
                      <a:pt x="6481" y="623"/>
                    </a:moveTo>
                    <a:cubicBezTo>
                      <a:pt x="6538" y="623"/>
                      <a:pt x="6478" y="696"/>
                      <a:pt x="6448" y="696"/>
                    </a:cubicBezTo>
                    <a:cubicBezTo>
                      <a:pt x="6439" y="696"/>
                      <a:pt x="6432" y="689"/>
                      <a:pt x="6432" y="672"/>
                    </a:cubicBezTo>
                    <a:cubicBezTo>
                      <a:pt x="6432" y="635"/>
                      <a:pt x="6457" y="623"/>
                      <a:pt x="6481" y="623"/>
                    </a:cubicBezTo>
                    <a:close/>
                    <a:moveTo>
                      <a:pt x="293" y="723"/>
                    </a:moveTo>
                    <a:cubicBezTo>
                      <a:pt x="302" y="723"/>
                      <a:pt x="308" y="729"/>
                      <a:pt x="308" y="746"/>
                    </a:cubicBezTo>
                    <a:cubicBezTo>
                      <a:pt x="308" y="771"/>
                      <a:pt x="284" y="796"/>
                      <a:pt x="259" y="796"/>
                    </a:cubicBezTo>
                    <a:cubicBezTo>
                      <a:pt x="202" y="796"/>
                      <a:pt x="262" y="723"/>
                      <a:pt x="293" y="723"/>
                    </a:cubicBezTo>
                    <a:close/>
                    <a:moveTo>
                      <a:pt x="2523" y="723"/>
                    </a:moveTo>
                    <a:cubicBezTo>
                      <a:pt x="2532" y="723"/>
                      <a:pt x="2539" y="729"/>
                      <a:pt x="2539" y="746"/>
                    </a:cubicBezTo>
                    <a:cubicBezTo>
                      <a:pt x="2539" y="771"/>
                      <a:pt x="2514" y="796"/>
                      <a:pt x="2489" y="796"/>
                    </a:cubicBezTo>
                    <a:cubicBezTo>
                      <a:pt x="2432" y="796"/>
                      <a:pt x="2492" y="723"/>
                      <a:pt x="2523" y="723"/>
                    </a:cubicBezTo>
                    <a:close/>
                    <a:moveTo>
                      <a:pt x="7418" y="229"/>
                    </a:moveTo>
                    <a:cubicBezTo>
                      <a:pt x="7677" y="229"/>
                      <a:pt x="7812" y="549"/>
                      <a:pt x="7627" y="734"/>
                    </a:cubicBezTo>
                    <a:cubicBezTo>
                      <a:pt x="7565" y="801"/>
                      <a:pt x="7487" y="831"/>
                      <a:pt x="7411" y="831"/>
                    </a:cubicBezTo>
                    <a:cubicBezTo>
                      <a:pt x="7262" y="831"/>
                      <a:pt x="7122" y="716"/>
                      <a:pt x="7122" y="537"/>
                    </a:cubicBezTo>
                    <a:cubicBezTo>
                      <a:pt x="7110" y="377"/>
                      <a:pt x="7245" y="229"/>
                      <a:pt x="7418" y="229"/>
                    </a:cubicBezTo>
                    <a:close/>
                    <a:moveTo>
                      <a:pt x="3521" y="1117"/>
                    </a:moveTo>
                    <a:cubicBezTo>
                      <a:pt x="3530" y="1117"/>
                      <a:pt x="3537" y="1124"/>
                      <a:pt x="3537" y="1141"/>
                    </a:cubicBezTo>
                    <a:cubicBezTo>
                      <a:pt x="3537" y="1165"/>
                      <a:pt x="3512" y="1190"/>
                      <a:pt x="3487" y="1190"/>
                    </a:cubicBezTo>
                    <a:cubicBezTo>
                      <a:pt x="3430" y="1190"/>
                      <a:pt x="3490" y="1117"/>
                      <a:pt x="3521" y="1117"/>
                    </a:cubicBezTo>
                    <a:close/>
                    <a:moveTo>
                      <a:pt x="9180" y="734"/>
                    </a:moveTo>
                    <a:cubicBezTo>
                      <a:pt x="9451" y="734"/>
                      <a:pt x="9586" y="1067"/>
                      <a:pt x="9389" y="1251"/>
                    </a:cubicBezTo>
                    <a:cubicBezTo>
                      <a:pt x="9329" y="1316"/>
                      <a:pt x="9252" y="1345"/>
                      <a:pt x="9176" y="1345"/>
                    </a:cubicBezTo>
                    <a:cubicBezTo>
                      <a:pt x="9022" y="1345"/>
                      <a:pt x="8872" y="1224"/>
                      <a:pt x="8872" y="1042"/>
                    </a:cubicBezTo>
                    <a:cubicBezTo>
                      <a:pt x="8872" y="869"/>
                      <a:pt x="9007" y="734"/>
                      <a:pt x="9180" y="734"/>
                    </a:cubicBezTo>
                    <a:close/>
                    <a:moveTo>
                      <a:pt x="4559" y="1941"/>
                    </a:moveTo>
                    <a:cubicBezTo>
                      <a:pt x="4621" y="1941"/>
                      <a:pt x="4621" y="2040"/>
                      <a:pt x="4559" y="2040"/>
                    </a:cubicBezTo>
                    <a:cubicBezTo>
                      <a:pt x="4498" y="2040"/>
                      <a:pt x="4498" y="1941"/>
                      <a:pt x="4559" y="1941"/>
                    </a:cubicBezTo>
                    <a:close/>
                    <a:moveTo>
                      <a:pt x="6913" y="635"/>
                    </a:moveTo>
                    <a:cubicBezTo>
                      <a:pt x="6937" y="771"/>
                      <a:pt x="7024" y="882"/>
                      <a:pt x="7147" y="956"/>
                    </a:cubicBezTo>
                    <a:lnTo>
                      <a:pt x="6099" y="2015"/>
                    </a:lnTo>
                    <a:cubicBezTo>
                      <a:pt x="6013" y="1941"/>
                      <a:pt x="5902" y="1904"/>
                      <a:pt x="5791" y="1904"/>
                    </a:cubicBezTo>
                    <a:cubicBezTo>
                      <a:pt x="5582" y="1904"/>
                      <a:pt x="5409" y="2015"/>
                      <a:pt x="5323" y="2200"/>
                    </a:cubicBezTo>
                    <a:lnTo>
                      <a:pt x="4806" y="2028"/>
                    </a:lnTo>
                    <a:cubicBezTo>
                      <a:pt x="4806" y="2015"/>
                      <a:pt x="4806" y="2003"/>
                      <a:pt x="4806" y="1991"/>
                    </a:cubicBezTo>
                    <a:cubicBezTo>
                      <a:pt x="4806" y="1966"/>
                      <a:pt x="4806" y="1929"/>
                      <a:pt x="4781" y="1892"/>
                    </a:cubicBezTo>
                    <a:lnTo>
                      <a:pt x="6309" y="857"/>
                    </a:lnTo>
                    <a:cubicBezTo>
                      <a:pt x="6358" y="894"/>
                      <a:pt x="6407" y="919"/>
                      <a:pt x="6469" y="919"/>
                    </a:cubicBezTo>
                    <a:cubicBezTo>
                      <a:pt x="6605" y="919"/>
                      <a:pt x="6715" y="808"/>
                      <a:pt x="6715" y="672"/>
                    </a:cubicBezTo>
                    <a:lnTo>
                      <a:pt x="6913" y="635"/>
                    </a:lnTo>
                    <a:close/>
                    <a:moveTo>
                      <a:pt x="7898" y="685"/>
                    </a:moveTo>
                    <a:lnTo>
                      <a:pt x="8687" y="931"/>
                    </a:lnTo>
                    <a:cubicBezTo>
                      <a:pt x="8675" y="968"/>
                      <a:pt x="8675" y="993"/>
                      <a:pt x="8675" y="1030"/>
                    </a:cubicBezTo>
                    <a:cubicBezTo>
                      <a:pt x="8675" y="1178"/>
                      <a:pt x="8736" y="1313"/>
                      <a:pt x="8847" y="1412"/>
                    </a:cubicBezTo>
                    <a:lnTo>
                      <a:pt x="8280" y="2213"/>
                    </a:lnTo>
                    <a:cubicBezTo>
                      <a:pt x="8206" y="2163"/>
                      <a:pt x="8108" y="2139"/>
                      <a:pt x="8022" y="2126"/>
                    </a:cubicBezTo>
                    <a:cubicBezTo>
                      <a:pt x="7985" y="2139"/>
                      <a:pt x="7948" y="2139"/>
                      <a:pt x="7911" y="2151"/>
                    </a:cubicBezTo>
                    <a:lnTo>
                      <a:pt x="7553" y="1017"/>
                    </a:lnTo>
                    <a:cubicBezTo>
                      <a:pt x="7714" y="968"/>
                      <a:pt x="7837" y="845"/>
                      <a:pt x="7898" y="685"/>
                    </a:cubicBezTo>
                    <a:close/>
                    <a:moveTo>
                      <a:pt x="7258" y="1017"/>
                    </a:moveTo>
                    <a:cubicBezTo>
                      <a:pt x="7307" y="1030"/>
                      <a:pt x="7356" y="1042"/>
                      <a:pt x="7418" y="1042"/>
                    </a:cubicBezTo>
                    <a:lnTo>
                      <a:pt x="7442" y="1042"/>
                    </a:lnTo>
                    <a:lnTo>
                      <a:pt x="7812" y="2188"/>
                    </a:lnTo>
                    <a:cubicBezTo>
                      <a:pt x="7665" y="2262"/>
                      <a:pt x="7554" y="2397"/>
                      <a:pt x="7517" y="2556"/>
                    </a:cubicBezTo>
                    <a:lnTo>
                      <a:pt x="7517" y="2556"/>
                    </a:lnTo>
                    <a:lnTo>
                      <a:pt x="6297" y="2410"/>
                    </a:lnTo>
                    <a:cubicBezTo>
                      <a:pt x="6284" y="2299"/>
                      <a:pt x="6247" y="2188"/>
                      <a:pt x="6173" y="2102"/>
                    </a:cubicBezTo>
                    <a:lnTo>
                      <a:pt x="7258" y="1017"/>
                    </a:lnTo>
                    <a:close/>
                    <a:moveTo>
                      <a:pt x="5794" y="2106"/>
                    </a:moveTo>
                    <a:cubicBezTo>
                      <a:pt x="5945" y="2106"/>
                      <a:pt x="6091" y="2224"/>
                      <a:pt x="6099" y="2397"/>
                    </a:cubicBezTo>
                    <a:cubicBezTo>
                      <a:pt x="6099" y="2570"/>
                      <a:pt x="5952" y="2705"/>
                      <a:pt x="5791" y="2705"/>
                    </a:cubicBezTo>
                    <a:cubicBezTo>
                      <a:pt x="5520" y="2705"/>
                      <a:pt x="5397" y="2385"/>
                      <a:pt x="5582" y="2200"/>
                    </a:cubicBezTo>
                    <a:cubicBezTo>
                      <a:pt x="5643" y="2135"/>
                      <a:pt x="5719" y="2106"/>
                      <a:pt x="5794" y="2106"/>
                    </a:cubicBezTo>
                    <a:close/>
                    <a:moveTo>
                      <a:pt x="8022" y="2334"/>
                    </a:moveTo>
                    <a:cubicBezTo>
                      <a:pt x="8174" y="2334"/>
                      <a:pt x="8321" y="2449"/>
                      <a:pt x="8330" y="2631"/>
                    </a:cubicBezTo>
                    <a:cubicBezTo>
                      <a:pt x="8330" y="2804"/>
                      <a:pt x="8194" y="2939"/>
                      <a:pt x="8022" y="2939"/>
                    </a:cubicBezTo>
                    <a:cubicBezTo>
                      <a:pt x="7750" y="2927"/>
                      <a:pt x="7627" y="2607"/>
                      <a:pt x="7812" y="2422"/>
                    </a:cubicBezTo>
                    <a:cubicBezTo>
                      <a:pt x="7873" y="2361"/>
                      <a:pt x="7948" y="2334"/>
                      <a:pt x="8022" y="2334"/>
                    </a:cubicBezTo>
                    <a:close/>
                    <a:moveTo>
                      <a:pt x="4887" y="3863"/>
                    </a:moveTo>
                    <a:cubicBezTo>
                      <a:pt x="4897" y="3863"/>
                      <a:pt x="4904" y="3870"/>
                      <a:pt x="4904" y="3888"/>
                    </a:cubicBezTo>
                    <a:cubicBezTo>
                      <a:pt x="4904" y="3913"/>
                      <a:pt x="4892" y="3938"/>
                      <a:pt x="4855" y="3938"/>
                    </a:cubicBezTo>
                    <a:cubicBezTo>
                      <a:pt x="4799" y="3928"/>
                      <a:pt x="4855" y="3863"/>
                      <a:pt x="4887" y="3863"/>
                    </a:cubicBezTo>
                    <a:close/>
                    <a:moveTo>
                      <a:pt x="4781" y="2114"/>
                    </a:moveTo>
                    <a:lnTo>
                      <a:pt x="5299" y="2286"/>
                    </a:lnTo>
                    <a:cubicBezTo>
                      <a:pt x="5299" y="2323"/>
                      <a:pt x="5286" y="2360"/>
                      <a:pt x="5286" y="2410"/>
                    </a:cubicBezTo>
                    <a:cubicBezTo>
                      <a:pt x="5286" y="2558"/>
                      <a:pt x="5360" y="2705"/>
                      <a:pt x="5483" y="2804"/>
                    </a:cubicBezTo>
                    <a:lnTo>
                      <a:pt x="4954" y="3654"/>
                    </a:lnTo>
                    <a:cubicBezTo>
                      <a:pt x="4917" y="3642"/>
                      <a:pt x="4892" y="3629"/>
                      <a:pt x="4855" y="3629"/>
                    </a:cubicBezTo>
                    <a:cubicBezTo>
                      <a:pt x="4682" y="3629"/>
                      <a:pt x="4559" y="3814"/>
                      <a:pt x="4621" y="3974"/>
                    </a:cubicBezTo>
                    <a:lnTo>
                      <a:pt x="4128" y="4307"/>
                    </a:lnTo>
                    <a:cubicBezTo>
                      <a:pt x="4066" y="4221"/>
                      <a:pt x="3968" y="4172"/>
                      <a:pt x="3869" y="4147"/>
                    </a:cubicBezTo>
                    <a:lnTo>
                      <a:pt x="4535" y="2237"/>
                    </a:lnTo>
                    <a:lnTo>
                      <a:pt x="4572" y="2237"/>
                    </a:lnTo>
                    <a:cubicBezTo>
                      <a:pt x="4658" y="2237"/>
                      <a:pt x="4744" y="2200"/>
                      <a:pt x="4781" y="2114"/>
                    </a:cubicBezTo>
                    <a:close/>
                    <a:moveTo>
                      <a:pt x="3737" y="4324"/>
                    </a:moveTo>
                    <a:cubicBezTo>
                      <a:pt x="3893" y="4324"/>
                      <a:pt x="4046" y="4445"/>
                      <a:pt x="4054" y="4628"/>
                    </a:cubicBezTo>
                    <a:cubicBezTo>
                      <a:pt x="4054" y="4800"/>
                      <a:pt x="3919" y="4936"/>
                      <a:pt x="3746" y="4936"/>
                    </a:cubicBezTo>
                    <a:cubicBezTo>
                      <a:pt x="3741" y="4936"/>
                      <a:pt x="3736" y="4936"/>
                      <a:pt x="3731" y="4936"/>
                    </a:cubicBezTo>
                    <a:cubicBezTo>
                      <a:pt x="3470" y="4936"/>
                      <a:pt x="3331" y="4612"/>
                      <a:pt x="3524" y="4418"/>
                    </a:cubicBezTo>
                    <a:cubicBezTo>
                      <a:pt x="3585" y="4353"/>
                      <a:pt x="3661" y="4324"/>
                      <a:pt x="3737" y="4324"/>
                    </a:cubicBezTo>
                    <a:close/>
                    <a:moveTo>
                      <a:pt x="7412" y="1"/>
                    </a:moveTo>
                    <a:cubicBezTo>
                      <a:pt x="7150" y="1"/>
                      <a:pt x="6888" y="180"/>
                      <a:pt x="6913" y="537"/>
                    </a:cubicBezTo>
                    <a:lnTo>
                      <a:pt x="6703" y="574"/>
                    </a:lnTo>
                    <a:cubicBezTo>
                      <a:pt x="6662" y="465"/>
                      <a:pt x="6567" y="415"/>
                      <a:pt x="6473" y="415"/>
                    </a:cubicBezTo>
                    <a:cubicBezTo>
                      <a:pt x="6344" y="415"/>
                      <a:pt x="6215" y="509"/>
                      <a:pt x="6223" y="672"/>
                    </a:cubicBezTo>
                    <a:cubicBezTo>
                      <a:pt x="6223" y="709"/>
                      <a:pt x="6235" y="746"/>
                      <a:pt x="6247" y="783"/>
                    </a:cubicBezTo>
                    <a:lnTo>
                      <a:pt x="4744" y="1818"/>
                    </a:lnTo>
                    <a:cubicBezTo>
                      <a:pt x="4695" y="1769"/>
                      <a:pt x="4633" y="1744"/>
                      <a:pt x="4572" y="1744"/>
                    </a:cubicBezTo>
                    <a:cubicBezTo>
                      <a:pt x="4510" y="1744"/>
                      <a:pt x="4461" y="1769"/>
                      <a:pt x="4411" y="1794"/>
                    </a:cubicBezTo>
                    <a:lnTo>
                      <a:pt x="3734" y="1214"/>
                    </a:lnTo>
                    <a:cubicBezTo>
                      <a:pt x="3787" y="1038"/>
                      <a:pt x="3644" y="893"/>
                      <a:pt x="3490" y="893"/>
                    </a:cubicBezTo>
                    <a:cubicBezTo>
                      <a:pt x="3429" y="893"/>
                      <a:pt x="3367" y="916"/>
                      <a:pt x="3315" y="968"/>
                    </a:cubicBezTo>
                    <a:lnTo>
                      <a:pt x="2748" y="783"/>
                    </a:lnTo>
                    <a:lnTo>
                      <a:pt x="2748" y="746"/>
                    </a:lnTo>
                    <a:cubicBezTo>
                      <a:pt x="2748" y="581"/>
                      <a:pt x="2621" y="494"/>
                      <a:pt x="2493" y="494"/>
                    </a:cubicBezTo>
                    <a:cubicBezTo>
                      <a:pt x="2382" y="494"/>
                      <a:pt x="2271" y="560"/>
                      <a:pt x="2243" y="697"/>
                    </a:cubicBezTo>
                    <a:lnTo>
                      <a:pt x="505" y="697"/>
                    </a:lnTo>
                    <a:cubicBezTo>
                      <a:pt x="477" y="561"/>
                      <a:pt x="369" y="498"/>
                      <a:pt x="259" y="498"/>
                    </a:cubicBezTo>
                    <a:cubicBezTo>
                      <a:pt x="130" y="498"/>
                      <a:pt x="0" y="586"/>
                      <a:pt x="0" y="746"/>
                    </a:cubicBezTo>
                    <a:cubicBezTo>
                      <a:pt x="0" y="913"/>
                      <a:pt x="130" y="1003"/>
                      <a:pt x="258" y="1003"/>
                    </a:cubicBezTo>
                    <a:cubicBezTo>
                      <a:pt x="368" y="1003"/>
                      <a:pt x="477" y="937"/>
                      <a:pt x="505" y="796"/>
                    </a:cubicBezTo>
                    <a:lnTo>
                      <a:pt x="2243" y="796"/>
                    </a:lnTo>
                    <a:cubicBezTo>
                      <a:pt x="2267" y="919"/>
                      <a:pt x="2366" y="1005"/>
                      <a:pt x="2489" y="1005"/>
                    </a:cubicBezTo>
                    <a:cubicBezTo>
                      <a:pt x="2575" y="1005"/>
                      <a:pt x="2662" y="956"/>
                      <a:pt x="2711" y="869"/>
                    </a:cubicBezTo>
                    <a:lnTo>
                      <a:pt x="3253" y="1054"/>
                    </a:lnTo>
                    <a:cubicBezTo>
                      <a:pt x="3241" y="1079"/>
                      <a:pt x="3241" y="1116"/>
                      <a:pt x="3241" y="1141"/>
                    </a:cubicBezTo>
                    <a:cubicBezTo>
                      <a:pt x="3241" y="1288"/>
                      <a:pt x="3352" y="1399"/>
                      <a:pt x="3487" y="1399"/>
                    </a:cubicBezTo>
                    <a:cubicBezTo>
                      <a:pt x="3561" y="1399"/>
                      <a:pt x="3635" y="1362"/>
                      <a:pt x="3684" y="1313"/>
                    </a:cubicBezTo>
                    <a:lnTo>
                      <a:pt x="4350" y="1880"/>
                    </a:lnTo>
                    <a:cubicBezTo>
                      <a:pt x="4276" y="1991"/>
                      <a:pt x="4313" y="2151"/>
                      <a:pt x="4436" y="2213"/>
                    </a:cubicBezTo>
                    <a:lnTo>
                      <a:pt x="3771" y="4135"/>
                    </a:lnTo>
                    <a:lnTo>
                      <a:pt x="3746" y="4135"/>
                    </a:lnTo>
                    <a:cubicBezTo>
                      <a:pt x="3229" y="4135"/>
                      <a:pt x="3031" y="4825"/>
                      <a:pt x="3487" y="5096"/>
                    </a:cubicBezTo>
                    <a:cubicBezTo>
                      <a:pt x="3572" y="5144"/>
                      <a:pt x="3658" y="5165"/>
                      <a:pt x="3740" y="5165"/>
                    </a:cubicBezTo>
                    <a:cubicBezTo>
                      <a:pt x="4104" y="5165"/>
                      <a:pt x="4400" y="4753"/>
                      <a:pt x="4190" y="4381"/>
                    </a:cubicBezTo>
                    <a:lnTo>
                      <a:pt x="4682" y="4061"/>
                    </a:lnTo>
                    <a:cubicBezTo>
                      <a:pt x="4738" y="4126"/>
                      <a:pt x="4804" y="4152"/>
                      <a:pt x="4867" y="4152"/>
                    </a:cubicBezTo>
                    <a:cubicBezTo>
                      <a:pt x="5067" y="4152"/>
                      <a:pt x="5246" y="3882"/>
                      <a:pt x="5040" y="3703"/>
                    </a:cubicBezTo>
                    <a:lnTo>
                      <a:pt x="5570" y="2866"/>
                    </a:lnTo>
                    <a:cubicBezTo>
                      <a:pt x="5631" y="2903"/>
                      <a:pt x="5705" y="2915"/>
                      <a:pt x="5791" y="2915"/>
                    </a:cubicBezTo>
                    <a:cubicBezTo>
                      <a:pt x="6025" y="2915"/>
                      <a:pt x="6235" y="2755"/>
                      <a:pt x="6284" y="2521"/>
                    </a:cubicBezTo>
                    <a:lnTo>
                      <a:pt x="7516" y="2668"/>
                    </a:lnTo>
                    <a:cubicBezTo>
                      <a:pt x="7535" y="2978"/>
                      <a:pt x="7774" y="3132"/>
                      <a:pt x="8014" y="3132"/>
                    </a:cubicBezTo>
                    <a:cubicBezTo>
                      <a:pt x="8261" y="3132"/>
                      <a:pt x="8508" y="2969"/>
                      <a:pt x="8514" y="2644"/>
                    </a:cubicBezTo>
                    <a:cubicBezTo>
                      <a:pt x="8514" y="2508"/>
                      <a:pt x="8465" y="2373"/>
                      <a:pt x="8367" y="2274"/>
                    </a:cubicBezTo>
                    <a:lnTo>
                      <a:pt x="8933" y="1473"/>
                    </a:lnTo>
                    <a:cubicBezTo>
                      <a:pt x="9007" y="1523"/>
                      <a:pt x="9093" y="1535"/>
                      <a:pt x="9180" y="1535"/>
                    </a:cubicBezTo>
                    <a:cubicBezTo>
                      <a:pt x="9574" y="1535"/>
                      <a:pt x="9820" y="1091"/>
                      <a:pt x="9599" y="759"/>
                    </a:cubicBezTo>
                    <a:cubicBezTo>
                      <a:pt x="9497" y="605"/>
                      <a:pt x="9334" y="531"/>
                      <a:pt x="9173" y="531"/>
                    </a:cubicBezTo>
                    <a:cubicBezTo>
                      <a:pt x="8985" y="531"/>
                      <a:pt x="8798" y="633"/>
                      <a:pt x="8712" y="833"/>
                    </a:cubicBezTo>
                    <a:lnTo>
                      <a:pt x="7911" y="586"/>
                    </a:lnTo>
                    <a:cubicBezTo>
                      <a:pt x="7911" y="574"/>
                      <a:pt x="7911" y="549"/>
                      <a:pt x="7911" y="537"/>
                    </a:cubicBezTo>
                    <a:cubicBezTo>
                      <a:pt x="7935" y="180"/>
                      <a:pt x="7673" y="1"/>
                      <a:pt x="741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2" name="Google Shape;2802;p55"/>
              <p:cNvSpPr/>
              <p:nvPr/>
            </p:nvSpPr>
            <p:spPr>
              <a:xfrm>
                <a:off x="5027751" y="3159269"/>
                <a:ext cx="8495" cy="7154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96" extrusionOk="0">
                    <a:moveTo>
                      <a:pt x="253" y="201"/>
                    </a:moveTo>
                    <a:cubicBezTo>
                      <a:pt x="275" y="201"/>
                      <a:pt x="296" y="216"/>
                      <a:pt x="296" y="247"/>
                    </a:cubicBezTo>
                    <a:cubicBezTo>
                      <a:pt x="296" y="278"/>
                      <a:pt x="275" y="294"/>
                      <a:pt x="253" y="294"/>
                    </a:cubicBezTo>
                    <a:cubicBezTo>
                      <a:pt x="231" y="294"/>
                      <a:pt x="210" y="278"/>
                      <a:pt x="210" y="247"/>
                    </a:cubicBezTo>
                    <a:cubicBezTo>
                      <a:pt x="210" y="216"/>
                      <a:pt x="231" y="201"/>
                      <a:pt x="253" y="201"/>
                    </a:cubicBezTo>
                    <a:close/>
                    <a:moveTo>
                      <a:pt x="228" y="0"/>
                    </a:moveTo>
                    <a:cubicBezTo>
                      <a:pt x="101" y="0"/>
                      <a:pt x="0" y="118"/>
                      <a:pt x="0" y="247"/>
                    </a:cubicBezTo>
                    <a:cubicBezTo>
                      <a:pt x="0" y="397"/>
                      <a:pt x="123" y="496"/>
                      <a:pt x="252" y="496"/>
                    </a:cubicBezTo>
                    <a:cubicBezTo>
                      <a:pt x="315" y="496"/>
                      <a:pt x="379" y="472"/>
                      <a:pt x="432" y="420"/>
                    </a:cubicBezTo>
                    <a:cubicBezTo>
                      <a:pt x="588" y="263"/>
                      <a:pt x="486" y="0"/>
                      <a:pt x="262" y="0"/>
                    </a:cubicBezTo>
                    <a:cubicBezTo>
                      <a:pt x="257" y="0"/>
                      <a:pt x="252" y="1"/>
                      <a:pt x="247" y="1"/>
                    </a:cubicBezTo>
                    <a:cubicBezTo>
                      <a:pt x="241" y="0"/>
                      <a:pt x="234" y="0"/>
                      <a:pt x="22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3" name="Google Shape;2803;p55"/>
              <p:cNvSpPr/>
              <p:nvPr/>
            </p:nvSpPr>
            <p:spPr>
              <a:xfrm>
                <a:off x="4758945" y="2630324"/>
                <a:ext cx="363721" cy="520753"/>
              </a:xfrm>
              <a:custGeom>
                <a:avLst/>
                <a:gdLst/>
                <a:ahLst/>
                <a:cxnLst/>
                <a:rect l="l" t="t" r="r" b="b"/>
                <a:pathLst>
                  <a:path w="25219" h="36107" extrusionOk="0">
                    <a:moveTo>
                      <a:pt x="3335" y="500"/>
                    </a:moveTo>
                    <a:cubicBezTo>
                      <a:pt x="3372" y="500"/>
                      <a:pt x="3397" y="537"/>
                      <a:pt x="3397" y="574"/>
                    </a:cubicBezTo>
                    <a:cubicBezTo>
                      <a:pt x="3397" y="617"/>
                      <a:pt x="3363" y="639"/>
                      <a:pt x="3329" y="639"/>
                    </a:cubicBezTo>
                    <a:cubicBezTo>
                      <a:pt x="3295" y="639"/>
                      <a:pt x="3261" y="617"/>
                      <a:pt x="3261" y="574"/>
                    </a:cubicBezTo>
                    <a:cubicBezTo>
                      <a:pt x="3261" y="537"/>
                      <a:pt x="3298" y="500"/>
                      <a:pt x="3335" y="500"/>
                    </a:cubicBezTo>
                    <a:close/>
                    <a:moveTo>
                      <a:pt x="14326" y="192"/>
                    </a:moveTo>
                    <a:lnTo>
                      <a:pt x="14326" y="205"/>
                    </a:lnTo>
                    <a:cubicBezTo>
                      <a:pt x="14597" y="205"/>
                      <a:pt x="14720" y="537"/>
                      <a:pt x="14523" y="722"/>
                    </a:cubicBezTo>
                    <a:cubicBezTo>
                      <a:pt x="14464" y="781"/>
                      <a:pt x="14392" y="807"/>
                      <a:pt x="14321" y="807"/>
                    </a:cubicBezTo>
                    <a:cubicBezTo>
                      <a:pt x="14167" y="807"/>
                      <a:pt x="14018" y="685"/>
                      <a:pt x="14018" y="500"/>
                    </a:cubicBezTo>
                    <a:cubicBezTo>
                      <a:pt x="14018" y="328"/>
                      <a:pt x="14153" y="192"/>
                      <a:pt x="14326" y="192"/>
                    </a:cubicBezTo>
                    <a:close/>
                    <a:moveTo>
                      <a:pt x="4272" y="439"/>
                    </a:moveTo>
                    <a:cubicBezTo>
                      <a:pt x="4481" y="439"/>
                      <a:pt x="4580" y="697"/>
                      <a:pt x="4432" y="845"/>
                    </a:cubicBezTo>
                    <a:cubicBezTo>
                      <a:pt x="4385" y="888"/>
                      <a:pt x="4329" y="907"/>
                      <a:pt x="4273" y="907"/>
                    </a:cubicBezTo>
                    <a:cubicBezTo>
                      <a:pt x="4153" y="907"/>
                      <a:pt x="4038" y="816"/>
                      <a:pt x="4038" y="673"/>
                    </a:cubicBezTo>
                    <a:cubicBezTo>
                      <a:pt x="4025" y="550"/>
                      <a:pt x="4136" y="439"/>
                      <a:pt x="4272" y="439"/>
                    </a:cubicBezTo>
                    <a:close/>
                    <a:moveTo>
                      <a:pt x="10630" y="870"/>
                    </a:moveTo>
                    <a:cubicBezTo>
                      <a:pt x="10686" y="870"/>
                      <a:pt x="10627" y="943"/>
                      <a:pt x="10596" y="943"/>
                    </a:cubicBezTo>
                    <a:cubicBezTo>
                      <a:pt x="10587" y="943"/>
                      <a:pt x="10580" y="936"/>
                      <a:pt x="10580" y="919"/>
                    </a:cubicBezTo>
                    <a:cubicBezTo>
                      <a:pt x="10580" y="895"/>
                      <a:pt x="10593" y="870"/>
                      <a:pt x="10617" y="870"/>
                    </a:cubicBezTo>
                    <a:close/>
                    <a:moveTo>
                      <a:pt x="8523" y="488"/>
                    </a:moveTo>
                    <a:cubicBezTo>
                      <a:pt x="8781" y="488"/>
                      <a:pt x="8917" y="808"/>
                      <a:pt x="8732" y="993"/>
                    </a:cubicBezTo>
                    <a:cubicBezTo>
                      <a:pt x="8671" y="1058"/>
                      <a:pt x="8595" y="1087"/>
                      <a:pt x="8519" y="1087"/>
                    </a:cubicBezTo>
                    <a:cubicBezTo>
                      <a:pt x="8365" y="1087"/>
                      <a:pt x="8215" y="966"/>
                      <a:pt x="8215" y="784"/>
                    </a:cubicBezTo>
                    <a:cubicBezTo>
                      <a:pt x="8215" y="623"/>
                      <a:pt x="8350" y="488"/>
                      <a:pt x="8510" y="488"/>
                    </a:cubicBezTo>
                    <a:close/>
                    <a:moveTo>
                      <a:pt x="17369" y="1030"/>
                    </a:moveTo>
                    <a:cubicBezTo>
                      <a:pt x="17424" y="1030"/>
                      <a:pt x="17371" y="1098"/>
                      <a:pt x="17339" y="1098"/>
                    </a:cubicBezTo>
                    <a:cubicBezTo>
                      <a:pt x="17328" y="1098"/>
                      <a:pt x="17320" y="1089"/>
                      <a:pt x="17320" y="1067"/>
                    </a:cubicBezTo>
                    <a:cubicBezTo>
                      <a:pt x="17320" y="1042"/>
                      <a:pt x="17332" y="1030"/>
                      <a:pt x="17369" y="1030"/>
                    </a:cubicBezTo>
                    <a:close/>
                    <a:moveTo>
                      <a:pt x="3582" y="685"/>
                    </a:moveTo>
                    <a:lnTo>
                      <a:pt x="3828" y="697"/>
                    </a:lnTo>
                    <a:cubicBezTo>
                      <a:pt x="3828" y="734"/>
                      <a:pt x="3828" y="759"/>
                      <a:pt x="3840" y="796"/>
                    </a:cubicBezTo>
                    <a:lnTo>
                      <a:pt x="2658" y="1252"/>
                    </a:lnTo>
                    <a:lnTo>
                      <a:pt x="3175" y="808"/>
                    </a:lnTo>
                    <a:cubicBezTo>
                      <a:pt x="3224" y="841"/>
                      <a:pt x="3278" y="856"/>
                      <a:pt x="3330" y="856"/>
                    </a:cubicBezTo>
                    <a:cubicBezTo>
                      <a:pt x="3438" y="856"/>
                      <a:pt x="3540" y="793"/>
                      <a:pt x="3582" y="685"/>
                    </a:cubicBezTo>
                    <a:close/>
                    <a:moveTo>
                      <a:pt x="6095" y="648"/>
                    </a:moveTo>
                    <a:cubicBezTo>
                      <a:pt x="6366" y="648"/>
                      <a:pt x="6502" y="981"/>
                      <a:pt x="6305" y="1178"/>
                    </a:cubicBezTo>
                    <a:cubicBezTo>
                      <a:pt x="6246" y="1241"/>
                      <a:pt x="6172" y="1268"/>
                      <a:pt x="6099" y="1268"/>
                    </a:cubicBezTo>
                    <a:cubicBezTo>
                      <a:pt x="5942" y="1268"/>
                      <a:pt x="5787" y="1141"/>
                      <a:pt x="5787" y="956"/>
                    </a:cubicBezTo>
                    <a:cubicBezTo>
                      <a:pt x="5787" y="784"/>
                      <a:pt x="5923" y="648"/>
                      <a:pt x="6095" y="648"/>
                    </a:cubicBezTo>
                    <a:close/>
                    <a:moveTo>
                      <a:pt x="11936" y="1289"/>
                    </a:moveTo>
                    <a:cubicBezTo>
                      <a:pt x="11973" y="1289"/>
                      <a:pt x="12010" y="1313"/>
                      <a:pt x="12010" y="1363"/>
                    </a:cubicBezTo>
                    <a:cubicBezTo>
                      <a:pt x="12003" y="1400"/>
                      <a:pt x="11973" y="1418"/>
                      <a:pt x="11942" y="1418"/>
                    </a:cubicBezTo>
                    <a:cubicBezTo>
                      <a:pt x="11911" y="1418"/>
                      <a:pt x="11880" y="1400"/>
                      <a:pt x="11874" y="1363"/>
                    </a:cubicBezTo>
                    <a:cubicBezTo>
                      <a:pt x="11874" y="1326"/>
                      <a:pt x="11899" y="1289"/>
                      <a:pt x="11936" y="1289"/>
                    </a:cubicBezTo>
                    <a:close/>
                    <a:moveTo>
                      <a:pt x="15407" y="1376"/>
                    </a:moveTo>
                    <a:cubicBezTo>
                      <a:pt x="15416" y="1376"/>
                      <a:pt x="15423" y="1383"/>
                      <a:pt x="15423" y="1400"/>
                    </a:cubicBezTo>
                    <a:cubicBezTo>
                      <a:pt x="15410" y="1424"/>
                      <a:pt x="15398" y="1437"/>
                      <a:pt x="15373" y="1437"/>
                    </a:cubicBezTo>
                    <a:lnTo>
                      <a:pt x="15373" y="1449"/>
                    </a:lnTo>
                    <a:cubicBezTo>
                      <a:pt x="15316" y="1449"/>
                      <a:pt x="15376" y="1376"/>
                      <a:pt x="15407" y="1376"/>
                    </a:cubicBezTo>
                    <a:close/>
                    <a:moveTo>
                      <a:pt x="16692" y="1289"/>
                    </a:moveTo>
                    <a:cubicBezTo>
                      <a:pt x="16803" y="1289"/>
                      <a:pt x="16889" y="1363"/>
                      <a:pt x="16889" y="1474"/>
                    </a:cubicBezTo>
                    <a:cubicBezTo>
                      <a:pt x="16901" y="1523"/>
                      <a:pt x="16876" y="1585"/>
                      <a:pt x="16840" y="1621"/>
                    </a:cubicBezTo>
                    <a:lnTo>
                      <a:pt x="16840" y="1634"/>
                    </a:lnTo>
                    <a:cubicBezTo>
                      <a:pt x="16803" y="1671"/>
                      <a:pt x="16753" y="1695"/>
                      <a:pt x="16704" y="1708"/>
                    </a:cubicBezTo>
                    <a:lnTo>
                      <a:pt x="16692" y="1708"/>
                    </a:lnTo>
                    <a:cubicBezTo>
                      <a:pt x="16581" y="1695"/>
                      <a:pt x="16495" y="1609"/>
                      <a:pt x="16495" y="1498"/>
                    </a:cubicBezTo>
                    <a:cubicBezTo>
                      <a:pt x="16482" y="1387"/>
                      <a:pt x="16568" y="1289"/>
                      <a:pt x="16679" y="1289"/>
                    </a:cubicBezTo>
                    <a:close/>
                    <a:moveTo>
                      <a:pt x="14831" y="562"/>
                    </a:moveTo>
                    <a:lnTo>
                      <a:pt x="14831" y="574"/>
                    </a:lnTo>
                    <a:lnTo>
                      <a:pt x="17111" y="1079"/>
                    </a:lnTo>
                    <a:cubicBezTo>
                      <a:pt x="17111" y="1104"/>
                      <a:pt x="17111" y="1129"/>
                      <a:pt x="17123" y="1153"/>
                    </a:cubicBezTo>
                    <a:lnTo>
                      <a:pt x="16987" y="1227"/>
                    </a:lnTo>
                    <a:cubicBezTo>
                      <a:pt x="16913" y="1141"/>
                      <a:pt x="16803" y="1092"/>
                      <a:pt x="16692" y="1092"/>
                    </a:cubicBezTo>
                    <a:lnTo>
                      <a:pt x="16667" y="1092"/>
                    </a:lnTo>
                    <a:cubicBezTo>
                      <a:pt x="16470" y="1104"/>
                      <a:pt x="16322" y="1240"/>
                      <a:pt x="16285" y="1424"/>
                    </a:cubicBezTo>
                    <a:lnTo>
                      <a:pt x="15620" y="1387"/>
                    </a:lnTo>
                    <a:cubicBezTo>
                      <a:pt x="15620" y="1274"/>
                      <a:pt x="15538" y="1229"/>
                      <a:pt x="15441" y="1229"/>
                    </a:cubicBezTo>
                    <a:cubicBezTo>
                      <a:pt x="15264" y="1229"/>
                      <a:pt x="15036" y="1380"/>
                      <a:pt x="15164" y="1548"/>
                    </a:cubicBezTo>
                    <a:lnTo>
                      <a:pt x="14843" y="1843"/>
                    </a:lnTo>
                    <a:cubicBezTo>
                      <a:pt x="14782" y="1782"/>
                      <a:pt x="14696" y="1745"/>
                      <a:pt x="14609" y="1720"/>
                    </a:cubicBezTo>
                    <a:lnTo>
                      <a:pt x="14425" y="993"/>
                    </a:lnTo>
                    <a:cubicBezTo>
                      <a:pt x="14634" y="944"/>
                      <a:pt x="14794" y="771"/>
                      <a:pt x="14831" y="562"/>
                    </a:cubicBezTo>
                    <a:close/>
                    <a:moveTo>
                      <a:pt x="12948" y="1313"/>
                    </a:moveTo>
                    <a:cubicBezTo>
                      <a:pt x="13197" y="1313"/>
                      <a:pt x="13312" y="1625"/>
                      <a:pt x="13143" y="1806"/>
                    </a:cubicBezTo>
                    <a:cubicBezTo>
                      <a:pt x="13084" y="1861"/>
                      <a:pt x="13013" y="1886"/>
                      <a:pt x="12942" y="1886"/>
                    </a:cubicBezTo>
                    <a:cubicBezTo>
                      <a:pt x="12793" y="1886"/>
                      <a:pt x="12650" y="1773"/>
                      <a:pt x="12650" y="1597"/>
                    </a:cubicBezTo>
                    <a:cubicBezTo>
                      <a:pt x="12638" y="1437"/>
                      <a:pt x="12773" y="1313"/>
                      <a:pt x="12934" y="1313"/>
                    </a:cubicBezTo>
                    <a:cubicBezTo>
                      <a:pt x="12939" y="1313"/>
                      <a:pt x="12943" y="1313"/>
                      <a:pt x="12948" y="1313"/>
                    </a:cubicBezTo>
                    <a:close/>
                    <a:moveTo>
                      <a:pt x="2002" y="1454"/>
                    </a:moveTo>
                    <a:cubicBezTo>
                      <a:pt x="2135" y="1454"/>
                      <a:pt x="2263" y="1559"/>
                      <a:pt x="2263" y="1708"/>
                    </a:cubicBezTo>
                    <a:cubicBezTo>
                      <a:pt x="2263" y="1856"/>
                      <a:pt x="2152" y="1966"/>
                      <a:pt x="2005" y="1966"/>
                    </a:cubicBezTo>
                    <a:cubicBezTo>
                      <a:pt x="1770" y="1966"/>
                      <a:pt x="1660" y="1695"/>
                      <a:pt x="1820" y="1535"/>
                    </a:cubicBezTo>
                    <a:cubicBezTo>
                      <a:pt x="1872" y="1479"/>
                      <a:pt x="1938" y="1454"/>
                      <a:pt x="2002" y="1454"/>
                    </a:cubicBezTo>
                    <a:close/>
                    <a:moveTo>
                      <a:pt x="4678" y="808"/>
                    </a:moveTo>
                    <a:lnTo>
                      <a:pt x="5590" y="968"/>
                    </a:lnTo>
                    <a:cubicBezTo>
                      <a:pt x="5590" y="1030"/>
                      <a:pt x="5602" y="1104"/>
                      <a:pt x="5639" y="1166"/>
                    </a:cubicBezTo>
                    <a:lnTo>
                      <a:pt x="4407" y="2065"/>
                    </a:lnTo>
                    <a:cubicBezTo>
                      <a:pt x="4370" y="2028"/>
                      <a:pt x="4333" y="2016"/>
                      <a:pt x="4296" y="2003"/>
                    </a:cubicBezTo>
                    <a:lnTo>
                      <a:pt x="4309" y="1116"/>
                    </a:lnTo>
                    <a:cubicBezTo>
                      <a:pt x="4481" y="1104"/>
                      <a:pt x="4629" y="981"/>
                      <a:pt x="4678" y="808"/>
                    </a:cubicBezTo>
                    <a:close/>
                    <a:moveTo>
                      <a:pt x="3877" y="882"/>
                    </a:moveTo>
                    <a:cubicBezTo>
                      <a:pt x="3939" y="1005"/>
                      <a:pt x="4062" y="1092"/>
                      <a:pt x="4198" y="1104"/>
                    </a:cubicBezTo>
                    <a:lnTo>
                      <a:pt x="4185" y="1991"/>
                    </a:lnTo>
                    <a:cubicBezTo>
                      <a:pt x="4112" y="2003"/>
                      <a:pt x="4050" y="2053"/>
                      <a:pt x="4013" y="2127"/>
                    </a:cubicBezTo>
                    <a:lnTo>
                      <a:pt x="2473" y="1708"/>
                    </a:lnTo>
                    <a:cubicBezTo>
                      <a:pt x="2473" y="1621"/>
                      <a:pt x="2448" y="1548"/>
                      <a:pt x="2399" y="1474"/>
                    </a:cubicBezTo>
                    <a:lnTo>
                      <a:pt x="2424" y="1461"/>
                    </a:lnTo>
                    <a:lnTo>
                      <a:pt x="3877" y="882"/>
                    </a:lnTo>
                    <a:close/>
                    <a:moveTo>
                      <a:pt x="9015" y="833"/>
                    </a:moveTo>
                    <a:lnTo>
                      <a:pt x="10371" y="956"/>
                    </a:lnTo>
                    <a:cubicBezTo>
                      <a:pt x="10383" y="993"/>
                      <a:pt x="10395" y="1030"/>
                      <a:pt x="10420" y="1055"/>
                    </a:cubicBezTo>
                    <a:lnTo>
                      <a:pt x="9213" y="2275"/>
                    </a:lnTo>
                    <a:cubicBezTo>
                      <a:pt x="9137" y="2210"/>
                      <a:pt x="9053" y="2174"/>
                      <a:pt x="8967" y="2174"/>
                    </a:cubicBezTo>
                    <a:cubicBezTo>
                      <a:pt x="8954" y="2174"/>
                      <a:pt x="8942" y="2174"/>
                      <a:pt x="8929" y="2176"/>
                    </a:cubicBezTo>
                    <a:cubicBezTo>
                      <a:pt x="8917" y="2170"/>
                      <a:pt x="8905" y="2167"/>
                      <a:pt x="8892" y="2167"/>
                    </a:cubicBezTo>
                    <a:cubicBezTo>
                      <a:pt x="8880" y="2167"/>
                      <a:pt x="8868" y="2170"/>
                      <a:pt x="8855" y="2176"/>
                    </a:cubicBezTo>
                    <a:lnTo>
                      <a:pt x="8621" y="1276"/>
                    </a:lnTo>
                    <a:cubicBezTo>
                      <a:pt x="8831" y="1227"/>
                      <a:pt x="8991" y="1055"/>
                      <a:pt x="9015" y="833"/>
                    </a:cubicBezTo>
                    <a:close/>
                    <a:moveTo>
                      <a:pt x="4268" y="2226"/>
                    </a:moveTo>
                    <a:cubicBezTo>
                      <a:pt x="4277" y="2226"/>
                      <a:pt x="4284" y="2233"/>
                      <a:pt x="4284" y="2250"/>
                    </a:cubicBezTo>
                    <a:cubicBezTo>
                      <a:pt x="4284" y="2262"/>
                      <a:pt x="4259" y="2287"/>
                      <a:pt x="4235" y="2287"/>
                    </a:cubicBezTo>
                    <a:lnTo>
                      <a:pt x="4235" y="2299"/>
                    </a:lnTo>
                    <a:cubicBezTo>
                      <a:pt x="4178" y="2299"/>
                      <a:pt x="4238" y="2226"/>
                      <a:pt x="4268" y="2226"/>
                    </a:cubicBezTo>
                    <a:close/>
                    <a:moveTo>
                      <a:pt x="8017" y="845"/>
                    </a:moveTo>
                    <a:cubicBezTo>
                      <a:pt x="8042" y="1104"/>
                      <a:pt x="8264" y="1289"/>
                      <a:pt x="8510" y="1289"/>
                    </a:cubicBezTo>
                    <a:lnTo>
                      <a:pt x="8757" y="2213"/>
                    </a:lnTo>
                    <a:cubicBezTo>
                      <a:pt x="8683" y="2250"/>
                      <a:pt x="8609" y="2299"/>
                      <a:pt x="8572" y="2361"/>
                    </a:cubicBezTo>
                    <a:lnTo>
                      <a:pt x="6551" y="1178"/>
                    </a:lnTo>
                    <a:cubicBezTo>
                      <a:pt x="6576" y="1104"/>
                      <a:pt x="6600" y="1030"/>
                      <a:pt x="6600" y="956"/>
                    </a:cubicBezTo>
                    <a:lnTo>
                      <a:pt x="7956" y="845"/>
                    </a:lnTo>
                    <a:close/>
                    <a:moveTo>
                      <a:pt x="14534" y="1923"/>
                    </a:moveTo>
                    <a:cubicBezTo>
                      <a:pt x="14655" y="1923"/>
                      <a:pt x="14770" y="2021"/>
                      <a:pt x="14770" y="2164"/>
                    </a:cubicBezTo>
                    <a:cubicBezTo>
                      <a:pt x="14770" y="2287"/>
                      <a:pt x="14671" y="2385"/>
                      <a:pt x="14548" y="2385"/>
                    </a:cubicBezTo>
                    <a:lnTo>
                      <a:pt x="14535" y="2398"/>
                    </a:lnTo>
                    <a:cubicBezTo>
                      <a:pt x="14326" y="2398"/>
                      <a:pt x="14227" y="2139"/>
                      <a:pt x="14375" y="1991"/>
                    </a:cubicBezTo>
                    <a:cubicBezTo>
                      <a:pt x="14422" y="1944"/>
                      <a:pt x="14479" y="1923"/>
                      <a:pt x="14534" y="1923"/>
                    </a:cubicBezTo>
                    <a:close/>
                    <a:moveTo>
                      <a:pt x="10839" y="1042"/>
                    </a:moveTo>
                    <a:lnTo>
                      <a:pt x="11615" y="1301"/>
                    </a:lnTo>
                    <a:cubicBezTo>
                      <a:pt x="11603" y="1326"/>
                      <a:pt x="11603" y="1338"/>
                      <a:pt x="11615" y="1363"/>
                    </a:cubicBezTo>
                    <a:cubicBezTo>
                      <a:pt x="11615" y="1449"/>
                      <a:pt x="11652" y="1548"/>
                      <a:pt x="11726" y="1609"/>
                    </a:cubicBezTo>
                    <a:lnTo>
                      <a:pt x="11061" y="2546"/>
                    </a:lnTo>
                    <a:cubicBezTo>
                      <a:pt x="11012" y="2521"/>
                      <a:pt x="10975" y="2509"/>
                      <a:pt x="10925" y="2509"/>
                    </a:cubicBezTo>
                    <a:cubicBezTo>
                      <a:pt x="10814" y="2509"/>
                      <a:pt x="10716" y="2583"/>
                      <a:pt x="10679" y="2693"/>
                    </a:cubicBezTo>
                    <a:lnTo>
                      <a:pt x="9385" y="2620"/>
                    </a:lnTo>
                    <a:cubicBezTo>
                      <a:pt x="9385" y="2509"/>
                      <a:pt x="9348" y="2422"/>
                      <a:pt x="9287" y="2348"/>
                    </a:cubicBezTo>
                    <a:lnTo>
                      <a:pt x="10482" y="1129"/>
                    </a:lnTo>
                    <a:cubicBezTo>
                      <a:pt x="10531" y="1153"/>
                      <a:pt x="10580" y="1178"/>
                      <a:pt x="10630" y="1178"/>
                    </a:cubicBezTo>
                    <a:cubicBezTo>
                      <a:pt x="10716" y="1166"/>
                      <a:pt x="10790" y="1129"/>
                      <a:pt x="10839" y="1042"/>
                    </a:cubicBezTo>
                    <a:close/>
                    <a:moveTo>
                      <a:pt x="1754" y="2687"/>
                    </a:moveTo>
                    <a:cubicBezTo>
                      <a:pt x="1771" y="2687"/>
                      <a:pt x="1783" y="2699"/>
                      <a:pt x="1783" y="2730"/>
                    </a:cubicBezTo>
                    <a:cubicBezTo>
                      <a:pt x="1783" y="2780"/>
                      <a:pt x="1746" y="2817"/>
                      <a:pt x="1697" y="2817"/>
                    </a:cubicBezTo>
                    <a:cubicBezTo>
                      <a:pt x="1593" y="2817"/>
                      <a:pt x="1699" y="2687"/>
                      <a:pt x="1754" y="2687"/>
                    </a:cubicBezTo>
                    <a:close/>
                    <a:moveTo>
                      <a:pt x="10959" y="2756"/>
                    </a:moveTo>
                    <a:cubicBezTo>
                      <a:pt x="10968" y="2756"/>
                      <a:pt x="10975" y="2763"/>
                      <a:pt x="10975" y="2780"/>
                    </a:cubicBezTo>
                    <a:cubicBezTo>
                      <a:pt x="10962" y="2792"/>
                      <a:pt x="10950" y="2817"/>
                      <a:pt x="10925" y="2817"/>
                    </a:cubicBezTo>
                    <a:lnTo>
                      <a:pt x="10925" y="2829"/>
                    </a:lnTo>
                    <a:cubicBezTo>
                      <a:pt x="10868" y="2829"/>
                      <a:pt x="10928" y="2756"/>
                      <a:pt x="10959" y="2756"/>
                    </a:cubicBezTo>
                    <a:close/>
                    <a:moveTo>
                      <a:pt x="5689" y="1252"/>
                    </a:moveTo>
                    <a:cubicBezTo>
                      <a:pt x="5763" y="1363"/>
                      <a:pt x="5898" y="1437"/>
                      <a:pt x="6034" y="1449"/>
                    </a:cubicBezTo>
                    <a:lnTo>
                      <a:pt x="5738" y="2792"/>
                    </a:lnTo>
                    <a:lnTo>
                      <a:pt x="5689" y="2792"/>
                    </a:lnTo>
                    <a:cubicBezTo>
                      <a:pt x="5627" y="2792"/>
                      <a:pt x="5578" y="2804"/>
                      <a:pt x="5529" y="2841"/>
                    </a:cubicBezTo>
                    <a:lnTo>
                      <a:pt x="4469" y="2299"/>
                    </a:lnTo>
                    <a:cubicBezTo>
                      <a:pt x="4481" y="2287"/>
                      <a:pt x="4481" y="2262"/>
                      <a:pt x="4481" y="2238"/>
                    </a:cubicBezTo>
                    <a:cubicBezTo>
                      <a:pt x="4481" y="2201"/>
                      <a:pt x="4469" y="2164"/>
                      <a:pt x="4457" y="2139"/>
                    </a:cubicBezTo>
                    <a:lnTo>
                      <a:pt x="5689" y="1252"/>
                    </a:lnTo>
                    <a:close/>
                    <a:moveTo>
                      <a:pt x="8924" y="2396"/>
                    </a:moveTo>
                    <a:cubicBezTo>
                      <a:pt x="9053" y="2396"/>
                      <a:pt x="9176" y="2495"/>
                      <a:pt x="9176" y="2644"/>
                    </a:cubicBezTo>
                    <a:cubicBezTo>
                      <a:pt x="9163" y="2780"/>
                      <a:pt x="9052" y="2878"/>
                      <a:pt x="8929" y="2878"/>
                    </a:cubicBezTo>
                    <a:lnTo>
                      <a:pt x="8929" y="2891"/>
                    </a:lnTo>
                    <a:cubicBezTo>
                      <a:pt x="8707" y="2891"/>
                      <a:pt x="8597" y="2620"/>
                      <a:pt x="8744" y="2472"/>
                    </a:cubicBezTo>
                    <a:cubicBezTo>
                      <a:pt x="8797" y="2419"/>
                      <a:pt x="8861" y="2396"/>
                      <a:pt x="8924" y="2396"/>
                    </a:cubicBezTo>
                    <a:close/>
                    <a:moveTo>
                      <a:pt x="6502" y="1252"/>
                    </a:moveTo>
                    <a:lnTo>
                      <a:pt x="8510" y="2435"/>
                    </a:lnTo>
                    <a:cubicBezTo>
                      <a:pt x="8486" y="2496"/>
                      <a:pt x="8473" y="2558"/>
                      <a:pt x="8473" y="2620"/>
                    </a:cubicBezTo>
                    <a:lnTo>
                      <a:pt x="8473" y="2632"/>
                    </a:lnTo>
                    <a:lnTo>
                      <a:pt x="5923" y="2965"/>
                    </a:lnTo>
                    <a:cubicBezTo>
                      <a:pt x="5910" y="2915"/>
                      <a:pt x="5874" y="2866"/>
                      <a:pt x="5837" y="2841"/>
                    </a:cubicBezTo>
                    <a:lnTo>
                      <a:pt x="6145" y="1449"/>
                    </a:lnTo>
                    <a:cubicBezTo>
                      <a:pt x="6280" y="1437"/>
                      <a:pt x="6416" y="1363"/>
                      <a:pt x="6502" y="1252"/>
                    </a:cubicBezTo>
                    <a:close/>
                    <a:moveTo>
                      <a:pt x="5710" y="3027"/>
                    </a:moveTo>
                    <a:cubicBezTo>
                      <a:pt x="5719" y="3027"/>
                      <a:pt x="5726" y="3034"/>
                      <a:pt x="5726" y="3051"/>
                    </a:cubicBezTo>
                    <a:cubicBezTo>
                      <a:pt x="5726" y="3075"/>
                      <a:pt x="5713" y="3088"/>
                      <a:pt x="5689" y="3088"/>
                    </a:cubicBezTo>
                    <a:lnTo>
                      <a:pt x="5689" y="3100"/>
                    </a:lnTo>
                    <a:cubicBezTo>
                      <a:pt x="5622" y="3100"/>
                      <a:pt x="5680" y="3027"/>
                      <a:pt x="5710" y="3027"/>
                    </a:cubicBezTo>
                    <a:close/>
                    <a:moveTo>
                      <a:pt x="13919" y="784"/>
                    </a:moveTo>
                    <a:cubicBezTo>
                      <a:pt x="13981" y="858"/>
                      <a:pt x="14055" y="919"/>
                      <a:pt x="14141" y="956"/>
                    </a:cubicBezTo>
                    <a:lnTo>
                      <a:pt x="13032" y="3186"/>
                    </a:lnTo>
                    <a:cubicBezTo>
                      <a:pt x="12983" y="3137"/>
                      <a:pt x="12921" y="3112"/>
                      <a:pt x="12860" y="3100"/>
                    </a:cubicBezTo>
                    <a:lnTo>
                      <a:pt x="12946" y="2090"/>
                    </a:lnTo>
                    <a:cubicBezTo>
                      <a:pt x="13217" y="2077"/>
                      <a:pt x="13427" y="1868"/>
                      <a:pt x="13427" y="1597"/>
                    </a:cubicBezTo>
                    <a:cubicBezTo>
                      <a:pt x="13427" y="1498"/>
                      <a:pt x="13390" y="1387"/>
                      <a:pt x="13328" y="1313"/>
                    </a:cubicBezTo>
                    <a:lnTo>
                      <a:pt x="13919" y="784"/>
                    </a:lnTo>
                    <a:close/>
                    <a:moveTo>
                      <a:pt x="584" y="2627"/>
                    </a:moveTo>
                    <a:cubicBezTo>
                      <a:pt x="763" y="2627"/>
                      <a:pt x="933" y="2768"/>
                      <a:pt x="933" y="2977"/>
                    </a:cubicBezTo>
                    <a:cubicBezTo>
                      <a:pt x="933" y="3162"/>
                      <a:pt x="785" y="3322"/>
                      <a:pt x="588" y="3322"/>
                    </a:cubicBezTo>
                    <a:cubicBezTo>
                      <a:pt x="280" y="3322"/>
                      <a:pt x="132" y="2952"/>
                      <a:pt x="341" y="2730"/>
                    </a:cubicBezTo>
                    <a:cubicBezTo>
                      <a:pt x="413" y="2659"/>
                      <a:pt x="499" y="2627"/>
                      <a:pt x="584" y="2627"/>
                    </a:cubicBezTo>
                    <a:close/>
                    <a:moveTo>
                      <a:pt x="12231" y="1498"/>
                    </a:moveTo>
                    <a:lnTo>
                      <a:pt x="12441" y="1548"/>
                    </a:lnTo>
                    <a:lnTo>
                      <a:pt x="12441" y="1597"/>
                    </a:lnTo>
                    <a:cubicBezTo>
                      <a:pt x="12441" y="1831"/>
                      <a:pt x="12613" y="2040"/>
                      <a:pt x="12847" y="2077"/>
                    </a:cubicBezTo>
                    <a:lnTo>
                      <a:pt x="12761" y="3088"/>
                    </a:lnTo>
                    <a:cubicBezTo>
                      <a:pt x="12601" y="3100"/>
                      <a:pt x="12453" y="3186"/>
                      <a:pt x="12379" y="3322"/>
                    </a:cubicBezTo>
                    <a:lnTo>
                      <a:pt x="11172" y="2817"/>
                    </a:lnTo>
                    <a:cubicBezTo>
                      <a:pt x="11172" y="2792"/>
                      <a:pt x="11172" y="2780"/>
                      <a:pt x="11172" y="2767"/>
                    </a:cubicBezTo>
                    <a:cubicBezTo>
                      <a:pt x="11172" y="2706"/>
                      <a:pt x="11159" y="2656"/>
                      <a:pt x="11122" y="2620"/>
                    </a:cubicBezTo>
                    <a:lnTo>
                      <a:pt x="11800" y="1658"/>
                    </a:lnTo>
                    <a:cubicBezTo>
                      <a:pt x="11849" y="1671"/>
                      <a:pt x="11886" y="1683"/>
                      <a:pt x="11936" y="1683"/>
                    </a:cubicBezTo>
                    <a:cubicBezTo>
                      <a:pt x="12059" y="1683"/>
                      <a:pt x="12182" y="1609"/>
                      <a:pt x="12231" y="1498"/>
                    </a:cubicBezTo>
                    <a:close/>
                    <a:moveTo>
                      <a:pt x="10103" y="3446"/>
                    </a:moveTo>
                    <a:cubicBezTo>
                      <a:pt x="10134" y="3446"/>
                      <a:pt x="10194" y="3519"/>
                      <a:pt x="10137" y="3519"/>
                    </a:cubicBezTo>
                    <a:cubicBezTo>
                      <a:pt x="10100" y="3519"/>
                      <a:pt x="10075" y="3494"/>
                      <a:pt x="10075" y="3470"/>
                    </a:cubicBezTo>
                    <a:lnTo>
                      <a:pt x="10087" y="3470"/>
                    </a:lnTo>
                    <a:cubicBezTo>
                      <a:pt x="10087" y="3453"/>
                      <a:pt x="10094" y="3446"/>
                      <a:pt x="10103" y="3446"/>
                    </a:cubicBezTo>
                    <a:close/>
                    <a:moveTo>
                      <a:pt x="21288" y="3630"/>
                    </a:moveTo>
                    <a:cubicBezTo>
                      <a:pt x="21344" y="3630"/>
                      <a:pt x="21285" y="3703"/>
                      <a:pt x="21254" y="3703"/>
                    </a:cubicBezTo>
                    <a:cubicBezTo>
                      <a:pt x="21245" y="3703"/>
                      <a:pt x="21238" y="3696"/>
                      <a:pt x="21238" y="3679"/>
                    </a:cubicBezTo>
                    <a:cubicBezTo>
                      <a:pt x="21238" y="3655"/>
                      <a:pt x="21251" y="3630"/>
                      <a:pt x="21288" y="3630"/>
                    </a:cubicBezTo>
                    <a:close/>
                    <a:moveTo>
                      <a:pt x="14350" y="3725"/>
                    </a:moveTo>
                    <a:cubicBezTo>
                      <a:pt x="14354" y="3725"/>
                      <a:pt x="14359" y="3726"/>
                      <a:pt x="14363" y="3728"/>
                    </a:cubicBezTo>
                    <a:cubicBezTo>
                      <a:pt x="14420" y="3728"/>
                      <a:pt x="14360" y="3801"/>
                      <a:pt x="14329" y="3801"/>
                    </a:cubicBezTo>
                    <a:cubicBezTo>
                      <a:pt x="14320" y="3801"/>
                      <a:pt x="14314" y="3795"/>
                      <a:pt x="14314" y="3778"/>
                    </a:cubicBezTo>
                    <a:cubicBezTo>
                      <a:pt x="14314" y="3747"/>
                      <a:pt x="14330" y="3725"/>
                      <a:pt x="14350" y="3725"/>
                    </a:cubicBezTo>
                    <a:close/>
                    <a:moveTo>
                      <a:pt x="12759" y="3308"/>
                    </a:moveTo>
                    <a:cubicBezTo>
                      <a:pt x="12885" y="3308"/>
                      <a:pt x="13008" y="3407"/>
                      <a:pt x="13008" y="3556"/>
                    </a:cubicBezTo>
                    <a:cubicBezTo>
                      <a:pt x="13008" y="3691"/>
                      <a:pt x="12897" y="3790"/>
                      <a:pt x="12761" y="3802"/>
                    </a:cubicBezTo>
                    <a:lnTo>
                      <a:pt x="12761" y="3815"/>
                    </a:lnTo>
                    <a:cubicBezTo>
                      <a:pt x="12539" y="3815"/>
                      <a:pt x="12428" y="3544"/>
                      <a:pt x="12589" y="3383"/>
                    </a:cubicBezTo>
                    <a:cubicBezTo>
                      <a:pt x="12637" y="3331"/>
                      <a:pt x="12699" y="3308"/>
                      <a:pt x="12759" y="3308"/>
                    </a:cubicBezTo>
                    <a:close/>
                    <a:moveTo>
                      <a:pt x="8486" y="2730"/>
                    </a:moveTo>
                    <a:cubicBezTo>
                      <a:pt x="8498" y="2767"/>
                      <a:pt x="8510" y="2804"/>
                      <a:pt x="8535" y="2841"/>
                    </a:cubicBezTo>
                    <a:lnTo>
                      <a:pt x="6280" y="4221"/>
                    </a:lnTo>
                    <a:cubicBezTo>
                      <a:pt x="6231" y="4160"/>
                      <a:pt x="6157" y="4123"/>
                      <a:pt x="6071" y="4123"/>
                    </a:cubicBezTo>
                    <a:lnTo>
                      <a:pt x="6058" y="4123"/>
                    </a:lnTo>
                    <a:lnTo>
                      <a:pt x="5800" y="3260"/>
                    </a:lnTo>
                    <a:cubicBezTo>
                      <a:pt x="5874" y="3223"/>
                      <a:pt x="5923" y="3149"/>
                      <a:pt x="5935" y="3063"/>
                    </a:cubicBezTo>
                    <a:lnTo>
                      <a:pt x="8486" y="2730"/>
                    </a:lnTo>
                    <a:close/>
                    <a:moveTo>
                      <a:pt x="6071" y="4320"/>
                    </a:moveTo>
                    <a:cubicBezTo>
                      <a:pt x="6095" y="4320"/>
                      <a:pt x="6120" y="4345"/>
                      <a:pt x="6120" y="4369"/>
                    </a:cubicBezTo>
                    <a:cubicBezTo>
                      <a:pt x="6120" y="4386"/>
                      <a:pt x="6113" y="4393"/>
                      <a:pt x="6104" y="4393"/>
                    </a:cubicBezTo>
                    <a:cubicBezTo>
                      <a:pt x="6074" y="4393"/>
                      <a:pt x="6014" y="4320"/>
                      <a:pt x="6071" y="4320"/>
                    </a:cubicBezTo>
                    <a:close/>
                    <a:moveTo>
                      <a:pt x="19777" y="3841"/>
                    </a:moveTo>
                    <a:cubicBezTo>
                      <a:pt x="19853" y="3841"/>
                      <a:pt x="19931" y="3871"/>
                      <a:pt x="19994" y="3938"/>
                    </a:cubicBezTo>
                    <a:cubicBezTo>
                      <a:pt x="20179" y="4123"/>
                      <a:pt x="20043" y="4443"/>
                      <a:pt x="19784" y="4443"/>
                    </a:cubicBezTo>
                    <a:cubicBezTo>
                      <a:pt x="19612" y="4431"/>
                      <a:pt x="19489" y="4295"/>
                      <a:pt x="19489" y="4135"/>
                    </a:cubicBezTo>
                    <a:lnTo>
                      <a:pt x="19476" y="4135"/>
                    </a:lnTo>
                    <a:cubicBezTo>
                      <a:pt x="19484" y="3956"/>
                      <a:pt x="19627" y="3841"/>
                      <a:pt x="19777" y="3841"/>
                    </a:cubicBezTo>
                    <a:close/>
                    <a:moveTo>
                      <a:pt x="9262" y="2940"/>
                    </a:moveTo>
                    <a:lnTo>
                      <a:pt x="9890" y="3383"/>
                    </a:lnTo>
                    <a:cubicBezTo>
                      <a:pt x="9878" y="3420"/>
                      <a:pt x="9878" y="3457"/>
                      <a:pt x="9878" y="3494"/>
                    </a:cubicBezTo>
                    <a:cubicBezTo>
                      <a:pt x="9878" y="3544"/>
                      <a:pt x="9890" y="3593"/>
                      <a:pt x="9915" y="3630"/>
                    </a:cubicBezTo>
                    <a:lnTo>
                      <a:pt x="9102" y="4468"/>
                    </a:lnTo>
                    <a:cubicBezTo>
                      <a:pt x="9065" y="4431"/>
                      <a:pt x="9015" y="4406"/>
                      <a:pt x="8966" y="4381"/>
                    </a:cubicBezTo>
                    <a:lnTo>
                      <a:pt x="9040" y="3075"/>
                    </a:lnTo>
                    <a:cubicBezTo>
                      <a:pt x="9126" y="3063"/>
                      <a:pt x="9200" y="3014"/>
                      <a:pt x="9262" y="2940"/>
                    </a:cubicBezTo>
                    <a:close/>
                    <a:moveTo>
                      <a:pt x="9373" y="2730"/>
                    </a:moveTo>
                    <a:lnTo>
                      <a:pt x="10667" y="2817"/>
                    </a:lnTo>
                    <a:cubicBezTo>
                      <a:pt x="10691" y="2915"/>
                      <a:pt x="10753" y="2989"/>
                      <a:pt x="10839" y="3014"/>
                    </a:cubicBezTo>
                    <a:lnTo>
                      <a:pt x="10864" y="4554"/>
                    </a:lnTo>
                    <a:cubicBezTo>
                      <a:pt x="10814" y="4554"/>
                      <a:pt x="10777" y="4566"/>
                      <a:pt x="10728" y="4579"/>
                    </a:cubicBezTo>
                    <a:lnTo>
                      <a:pt x="10728" y="4603"/>
                    </a:lnTo>
                    <a:lnTo>
                      <a:pt x="10285" y="3691"/>
                    </a:lnTo>
                    <a:cubicBezTo>
                      <a:pt x="10346" y="3642"/>
                      <a:pt x="10383" y="3568"/>
                      <a:pt x="10383" y="3494"/>
                    </a:cubicBezTo>
                    <a:cubicBezTo>
                      <a:pt x="10383" y="3346"/>
                      <a:pt x="10260" y="3236"/>
                      <a:pt x="10124" y="3236"/>
                    </a:cubicBezTo>
                    <a:cubicBezTo>
                      <a:pt x="10063" y="3236"/>
                      <a:pt x="10001" y="3260"/>
                      <a:pt x="9952" y="3310"/>
                    </a:cubicBezTo>
                    <a:lnTo>
                      <a:pt x="9323" y="2866"/>
                    </a:lnTo>
                    <a:cubicBezTo>
                      <a:pt x="9348" y="2817"/>
                      <a:pt x="9360" y="2780"/>
                      <a:pt x="9373" y="2730"/>
                    </a:cubicBezTo>
                    <a:close/>
                    <a:moveTo>
                      <a:pt x="21066" y="3802"/>
                    </a:moveTo>
                    <a:cubicBezTo>
                      <a:pt x="21078" y="3827"/>
                      <a:pt x="21090" y="3852"/>
                      <a:pt x="21115" y="3876"/>
                    </a:cubicBezTo>
                    <a:lnTo>
                      <a:pt x="20622" y="4739"/>
                    </a:lnTo>
                    <a:lnTo>
                      <a:pt x="20203" y="4406"/>
                    </a:lnTo>
                    <a:cubicBezTo>
                      <a:pt x="20253" y="4332"/>
                      <a:pt x="20290" y="4234"/>
                      <a:pt x="20290" y="4135"/>
                    </a:cubicBezTo>
                    <a:cubicBezTo>
                      <a:pt x="20277" y="4110"/>
                      <a:pt x="20277" y="4073"/>
                      <a:pt x="20277" y="4049"/>
                    </a:cubicBezTo>
                    <a:lnTo>
                      <a:pt x="21066" y="3802"/>
                    </a:lnTo>
                    <a:close/>
                    <a:moveTo>
                      <a:pt x="11122" y="2903"/>
                    </a:moveTo>
                    <a:lnTo>
                      <a:pt x="12330" y="3420"/>
                    </a:lnTo>
                    <a:cubicBezTo>
                      <a:pt x="12305" y="3457"/>
                      <a:pt x="12305" y="3507"/>
                      <a:pt x="12305" y="3544"/>
                    </a:cubicBezTo>
                    <a:cubicBezTo>
                      <a:pt x="12305" y="3605"/>
                      <a:pt x="12318" y="3667"/>
                      <a:pt x="12355" y="3728"/>
                    </a:cubicBezTo>
                    <a:lnTo>
                      <a:pt x="11332" y="4813"/>
                    </a:lnTo>
                    <a:cubicBezTo>
                      <a:pt x="11270" y="4665"/>
                      <a:pt x="11122" y="4554"/>
                      <a:pt x="10962" y="4542"/>
                    </a:cubicBezTo>
                    <a:lnTo>
                      <a:pt x="10938" y="3014"/>
                    </a:lnTo>
                    <a:cubicBezTo>
                      <a:pt x="11012" y="3014"/>
                      <a:pt x="11085" y="2965"/>
                      <a:pt x="11122" y="2903"/>
                    </a:cubicBezTo>
                    <a:close/>
                    <a:moveTo>
                      <a:pt x="9989" y="3679"/>
                    </a:moveTo>
                    <a:cubicBezTo>
                      <a:pt x="10026" y="3704"/>
                      <a:pt x="10075" y="3716"/>
                      <a:pt x="10124" y="3716"/>
                    </a:cubicBezTo>
                    <a:lnTo>
                      <a:pt x="10198" y="3716"/>
                    </a:lnTo>
                    <a:lnTo>
                      <a:pt x="10654" y="4640"/>
                    </a:lnTo>
                    <a:cubicBezTo>
                      <a:pt x="10568" y="4702"/>
                      <a:pt x="10506" y="4788"/>
                      <a:pt x="10482" y="4899"/>
                    </a:cubicBezTo>
                    <a:lnTo>
                      <a:pt x="9274" y="4788"/>
                    </a:lnTo>
                    <a:cubicBezTo>
                      <a:pt x="9262" y="4690"/>
                      <a:pt x="9237" y="4591"/>
                      <a:pt x="9176" y="4517"/>
                    </a:cubicBezTo>
                    <a:lnTo>
                      <a:pt x="9989" y="3679"/>
                    </a:lnTo>
                    <a:close/>
                    <a:moveTo>
                      <a:pt x="8818" y="4542"/>
                    </a:moveTo>
                    <a:cubicBezTo>
                      <a:pt x="9040" y="4542"/>
                      <a:pt x="9151" y="4800"/>
                      <a:pt x="8991" y="4961"/>
                    </a:cubicBezTo>
                    <a:cubicBezTo>
                      <a:pt x="8938" y="5013"/>
                      <a:pt x="8875" y="5036"/>
                      <a:pt x="8815" y="5036"/>
                    </a:cubicBezTo>
                    <a:cubicBezTo>
                      <a:pt x="8689" y="5036"/>
                      <a:pt x="8572" y="4937"/>
                      <a:pt x="8572" y="4788"/>
                    </a:cubicBezTo>
                    <a:cubicBezTo>
                      <a:pt x="8572" y="4653"/>
                      <a:pt x="8683" y="4542"/>
                      <a:pt x="8818" y="4542"/>
                    </a:cubicBezTo>
                    <a:close/>
                    <a:moveTo>
                      <a:pt x="18386" y="5031"/>
                    </a:moveTo>
                    <a:cubicBezTo>
                      <a:pt x="18392" y="5031"/>
                      <a:pt x="18398" y="5032"/>
                      <a:pt x="18404" y="5035"/>
                    </a:cubicBezTo>
                    <a:lnTo>
                      <a:pt x="18392" y="5035"/>
                    </a:lnTo>
                    <a:cubicBezTo>
                      <a:pt x="18449" y="5035"/>
                      <a:pt x="18389" y="5107"/>
                      <a:pt x="18358" y="5107"/>
                    </a:cubicBezTo>
                    <a:cubicBezTo>
                      <a:pt x="18349" y="5107"/>
                      <a:pt x="18343" y="5101"/>
                      <a:pt x="18343" y="5084"/>
                    </a:cubicBezTo>
                    <a:cubicBezTo>
                      <a:pt x="18343" y="5053"/>
                      <a:pt x="18359" y="5031"/>
                      <a:pt x="18386" y="5031"/>
                    </a:cubicBezTo>
                    <a:close/>
                    <a:moveTo>
                      <a:pt x="10925" y="4739"/>
                    </a:moveTo>
                    <a:lnTo>
                      <a:pt x="10925" y="4751"/>
                    </a:lnTo>
                    <a:cubicBezTo>
                      <a:pt x="11147" y="4751"/>
                      <a:pt x="11258" y="5022"/>
                      <a:pt x="11098" y="5182"/>
                    </a:cubicBezTo>
                    <a:cubicBezTo>
                      <a:pt x="11045" y="5235"/>
                      <a:pt x="10981" y="5258"/>
                      <a:pt x="10918" y="5258"/>
                    </a:cubicBezTo>
                    <a:cubicBezTo>
                      <a:pt x="10789" y="5258"/>
                      <a:pt x="10667" y="5159"/>
                      <a:pt x="10667" y="5010"/>
                    </a:cubicBezTo>
                    <a:cubicBezTo>
                      <a:pt x="10667" y="4862"/>
                      <a:pt x="10777" y="4739"/>
                      <a:pt x="10925" y="4739"/>
                    </a:cubicBezTo>
                    <a:close/>
                    <a:moveTo>
                      <a:pt x="15035" y="4690"/>
                    </a:moveTo>
                    <a:cubicBezTo>
                      <a:pt x="15314" y="4694"/>
                      <a:pt x="15446" y="5024"/>
                      <a:pt x="15250" y="5219"/>
                    </a:cubicBezTo>
                    <a:cubicBezTo>
                      <a:pt x="15191" y="5282"/>
                      <a:pt x="15116" y="5310"/>
                      <a:pt x="15042" y="5310"/>
                    </a:cubicBezTo>
                    <a:cubicBezTo>
                      <a:pt x="14882" y="5310"/>
                      <a:pt x="14724" y="5182"/>
                      <a:pt x="14733" y="4998"/>
                    </a:cubicBezTo>
                    <a:cubicBezTo>
                      <a:pt x="14733" y="4827"/>
                      <a:pt x="14865" y="4693"/>
                      <a:pt x="15035" y="4690"/>
                    </a:cubicBezTo>
                    <a:close/>
                    <a:moveTo>
                      <a:pt x="8597" y="2928"/>
                    </a:moveTo>
                    <a:cubicBezTo>
                      <a:pt x="8646" y="2989"/>
                      <a:pt x="8695" y="3026"/>
                      <a:pt x="8769" y="3051"/>
                    </a:cubicBezTo>
                    <a:lnTo>
                      <a:pt x="7364" y="5355"/>
                    </a:lnTo>
                    <a:cubicBezTo>
                      <a:pt x="7340" y="5343"/>
                      <a:pt x="7315" y="5343"/>
                      <a:pt x="7278" y="5343"/>
                    </a:cubicBezTo>
                    <a:cubicBezTo>
                      <a:pt x="7229" y="5343"/>
                      <a:pt x="7180" y="5355"/>
                      <a:pt x="7143" y="5380"/>
                    </a:cubicBezTo>
                    <a:lnTo>
                      <a:pt x="6280" y="4517"/>
                    </a:lnTo>
                    <a:cubicBezTo>
                      <a:pt x="6305" y="4480"/>
                      <a:pt x="6329" y="4431"/>
                      <a:pt x="6329" y="4381"/>
                    </a:cubicBezTo>
                    <a:cubicBezTo>
                      <a:pt x="6329" y="4357"/>
                      <a:pt x="6329" y="4345"/>
                      <a:pt x="6317" y="4320"/>
                    </a:cubicBezTo>
                    <a:lnTo>
                      <a:pt x="8597" y="2928"/>
                    </a:lnTo>
                    <a:close/>
                    <a:moveTo>
                      <a:pt x="8942" y="3063"/>
                    </a:moveTo>
                    <a:lnTo>
                      <a:pt x="8868" y="4332"/>
                    </a:lnTo>
                    <a:cubicBezTo>
                      <a:pt x="8847" y="4329"/>
                      <a:pt x="8826" y="4328"/>
                      <a:pt x="8805" y="4328"/>
                    </a:cubicBezTo>
                    <a:cubicBezTo>
                      <a:pt x="8560" y="4328"/>
                      <a:pt x="8351" y="4527"/>
                      <a:pt x="8362" y="4788"/>
                    </a:cubicBezTo>
                    <a:cubicBezTo>
                      <a:pt x="8362" y="4862"/>
                      <a:pt x="8387" y="4948"/>
                      <a:pt x="8424" y="5010"/>
                    </a:cubicBezTo>
                    <a:lnTo>
                      <a:pt x="7488" y="5429"/>
                    </a:lnTo>
                    <a:cubicBezTo>
                      <a:pt x="7475" y="5416"/>
                      <a:pt x="7463" y="5404"/>
                      <a:pt x="7451" y="5404"/>
                    </a:cubicBezTo>
                    <a:lnTo>
                      <a:pt x="8868" y="3063"/>
                    </a:lnTo>
                    <a:close/>
                    <a:moveTo>
                      <a:pt x="13340" y="5367"/>
                    </a:moveTo>
                    <a:cubicBezTo>
                      <a:pt x="13402" y="5367"/>
                      <a:pt x="13402" y="5466"/>
                      <a:pt x="13340" y="5466"/>
                    </a:cubicBezTo>
                    <a:cubicBezTo>
                      <a:pt x="13266" y="5466"/>
                      <a:pt x="13266" y="5367"/>
                      <a:pt x="13340" y="5367"/>
                    </a:cubicBezTo>
                    <a:close/>
                    <a:moveTo>
                      <a:pt x="21201" y="3926"/>
                    </a:moveTo>
                    <a:cubicBezTo>
                      <a:pt x="21226" y="3926"/>
                      <a:pt x="21251" y="3938"/>
                      <a:pt x="21288" y="3938"/>
                    </a:cubicBezTo>
                    <a:lnTo>
                      <a:pt x="21325" y="3938"/>
                    </a:lnTo>
                    <a:lnTo>
                      <a:pt x="21805" y="5232"/>
                    </a:lnTo>
                    <a:cubicBezTo>
                      <a:pt x="21682" y="5281"/>
                      <a:pt x="21596" y="5367"/>
                      <a:pt x="21534" y="5478"/>
                    </a:cubicBezTo>
                    <a:lnTo>
                      <a:pt x="20708" y="4813"/>
                    </a:lnTo>
                    <a:lnTo>
                      <a:pt x="21201" y="3926"/>
                    </a:lnTo>
                    <a:close/>
                    <a:moveTo>
                      <a:pt x="7278" y="5540"/>
                    </a:moveTo>
                    <a:cubicBezTo>
                      <a:pt x="7315" y="5540"/>
                      <a:pt x="7327" y="5564"/>
                      <a:pt x="7327" y="5589"/>
                    </a:cubicBezTo>
                    <a:cubicBezTo>
                      <a:pt x="7327" y="5606"/>
                      <a:pt x="7321" y="5613"/>
                      <a:pt x="7312" y="5613"/>
                    </a:cubicBezTo>
                    <a:cubicBezTo>
                      <a:pt x="7281" y="5613"/>
                      <a:pt x="7221" y="5540"/>
                      <a:pt x="7278" y="5540"/>
                    </a:cubicBezTo>
                    <a:close/>
                    <a:moveTo>
                      <a:pt x="19439" y="5540"/>
                    </a:moveTo>
                    <a:cubicBezTo>
                      <a:pt x="19496" y="5540"/>
                      <a:pt x="19436" y="5613"/>
                      <a:pt x="19406" y="5613"/>
                    </a:cubicBezTo>
                    <a:cubicBezTo>
                      <a:pt x="19397" y="5613"/>
                      <a:pt x="19390" y="5606"/>
                      <a:pt x="19390" y="5589"/>
                    </a:cubicBezTo>
                    <a:cubicBezTo>
                      <a:pt x="19390" y="5564"/>
                      <a:pt x="19415" y="5540"/>
                      <a:pt x="19439" y="5540"/>
                    </a:cubicBezTo>
                    <a:close/>
                    <a:moveTo>
                      <a:pt x="22016" y="5404"/>
                    </a:moveTo>
                    <a:cubicBezTo>
                      <a:pt x="22266" y="5404"/>
                      <a:pt x="22393" y="5728"/>
                      <a:pt x="22212" y="5909"/>
                    </a:cubicBezTo>
                    <a:cubicBezTo>
                      <a:pt x="22151" y="5974"/>
                      <a:pt x="22074" y="6003"/>
                      <a:pt x="21999" y="6003"/>
                    </a:cubicBezTo>
                    <a:cubicBezTo>
                      <a:pt x="21844" y="6003"/>
                      <a:pt x="21694" y="5882"/>
                      <a:pt x="21694" y="5700"/>
                    </a:cubicBezTo>
                    <a:cubicBezTo>
                      <a:pt x="21694" y="5540"/>
                      <a:pt x="21830" y="5404"/>
                      <a:pt x="21990" y="5404"/>
                    </a:cubicBezTo>
                    <a:lnTo>
                      <a:pt x="22002" y="5404"/>
                    </a:lnTo>
                    <a:cubicBezTo>
                      <a:pt x="22007" y="5404"/>
                      <a:pt x="22012" y="5404"/>
                      <a:pt x="22016" y="5404"/>
                    </a:cubicBezTo>
                    <a:close/>
                    <a:moveTo>
                      <a:pt x="9274" y="4887"/>
                    </a:moveTo>
                    <a:lnTo>
                      <a:pt x="10482" y="4998"/>
                    </a:lnTo>
                    <a:cubicBezTo>
                      <a:pt x="10469" y="5133"/>
                      <a:pt x="10531" y="5269"/>
                      <a:pt x="10642" y="5355"/>
                    </a:cubicBezTo>
                    <a:lnTo>
                      <a:pt x="9496" y="6082"/>
                    </a:lnTo>
                    <a:lnTo>
                      <a:pt x="9052" y="5182"/>
                    </a:lnTo>
                    <a:cubicBezTo>
                      <a:pt x="9163" y="5121"/>
                      <a:pt x="9237" y="5010"/>
                      <a:pt x="9274" y="4887"/>
                    </a:cubicBezTo>
                    <a:close/>
                    <a:moveTo>
                      <a:pt x="15484" y="6156"/>
                    </a:moveTo>
                    <a:cubicBezTo>
                      <a:pt x="15496" y="6156"/>
                      <a:pt x="15509" y="6168"/>
                      <a:pt x="15509" y="6180"/>
                    </a:cubicBezTo>
                    <a:cubicBezTo>
                      <a:pt x="15509" y="6199"/>
                      <a:pt x="15493" y="6208"/>
                      <a:pt x="15478" y="6208"/>
                    </a:cubicBezTo>
                    <a:cubicBezTo>
                      <a:pt x="15463" y="6208"/>
                      <a:pt x="15447" y="6199"/>
                      <a:pt x="15447" y="6180"/>
                    </a:cubicBezTo>
                    <a:cubicBezTo>
                      <a:pt x="15447" y="6168"/>
                      <a:pt x="15472" y="6156"/>
                      <a:pt x="15484" y="6156"/>
                    </a:cubicBezTo>
                    <a:close/>
                    <a:moveTo>
                      <a:pt x="6206" y="4591"/>
                    </a:moveTo>
                    <a:lnTo>
                      <a:pt x="7069" y="5453"/>
                    </a:lnTo>
                    <a:cubicBezTo>
                      <a:pt x="7044" y="5490"/>
                      <a:pt x="7032" y="5540"/>
                      <a:pt x="7032" y="5589"/>
                    </a:cubicBezTo>
                    <a:cubicBezTo>
                      <a:pt x="7032" y="5626"/>
                      <a:pt x="7044" y="5675"/>
                      <a:pt x="7069" y="5712"/>
                    </a:cubicBezTo>
                    <a:lnTo>
                      <a:pt x="6391" y="6279"/>
                    </a:lnTo>
                    <a:cubicBezTo>
                      <a:pt x="6317" y="6217"/>
                      <a:pt x="6219" y="6168"/>
                      <a:pt x="6132" y="6168"/>
                    </a:cubicBezTo>
                    <a:lnTo>
                      <a:pt x="6132" y="4628"/>
                    </a:lnTo>
                    <a:cubicBezTo>
                      <a:pt x="6157" y="4616"/>
                      <a:pt x="6182" y="4603"/>
                      <a:pt x="6206" y="4591"/>
                    </a:cubicBezTo>
                    <a:close/>
                    <a:moveTo>
                      <a:pt x="17178" y="6353"/>
                    </a:moveTo>
                    <a:cubicBezTo>
                      <a:pt x="17225" y="6358"/>
                      <a:pt x="17168" y="6426"/>
                      <a:pt x="17139" y="6426"/>
                    </a:cubicBezTo>
                    <a:cubicBezTo>
                      <a:pt x="17129" y="6426"/>
                      <a:pt x="17123" y="6419"/>
                      <a:pt x="17123" y="6402"/>
                    </a:cubicBezTo>
                    <a:cubicBezTo>
                      <a:pt x="17123" y="6379"/>
                      <a:pt x="17145" y="6356"/>
                      <a:pt x="17178" y="6353"/>
                    </a:cubicBezTo>
                    <a:close/>
                    <a:moveTo>
                      <a:pt x="12404" y="3827"/>
                    </a:moveTo>
                    <a:lnTo>
                      <a:pt x="12428" y="3852"/>
                    </a:lnTo>
                    <a:lnTo>
                      <a:pt x="11652" y="6587"/>
                    </a:lnTo>
                    <a:cubicBezTo>
                      <a:pt x="11646" y="6581"/>
                      <a:pt x="11640" y="6578"/>
                      <a:pt x="11634" y="6578"/>
                    </a:cubicBezTo>
                    <a:cubicBezTo>
                      <a:pt x="11628" y="6578"/>
                      <a:pt x="11621" y="6581"/>
                      <a:pt x="11615" y="6587"/>
                    </a:cubicBezTo>
                    <a:lnTo>
                      <a:pt x="11135" y="5392"/>
                    </a:lnTo>
                    <a:cubicBezTo>
                      <a:pt x="11283" y="5318"/>
                      <a:pt x="11369" y="5170"/>
                      <a:pt x="11381" y="4998"/>
                    </a:cubicBezTo>
                    <a:cubicBezTo>
                      <a:pt x="11369" y="4973"/>
                      <a:pt x="11369" y="4948"/>
                      <a:pt x="11369" y="4924"/>
                    </a:cubicBezTo>
                    <a:lnTo>
                      <a:pt x="12404" y="3827"/>
                    </a:lnTo>
                    <a:close/>
                    <a:moveTo>
                      <a:pt x="20659" y="4899"/>
                    </a:moveTo>
                    <a:lnTo>
                      <a:pt x="21509" y="5577"/>
                    </a:lnTo>
                    <a:cubicBezTo>
                      <a:pt x="21497" y="5614"/>
                      <a:pt x="21485" y="5651"/>
                      <a:pt x="21485" y="5700"/>
                    </a:cubicBezTo>
                    <a:cubicBezTo>
                      <a:pt x="21485" y="5811"/>
                      <a:pt x="21522" y="5922"/>
                      <a:pt x="21596" y="6008"/>
                    </a:cubicBezTo>
                    <a:lnTo>
                      <a:pt x="19846" y="6649"/>
                    </a:lnTo>
                    <a:cubicBezTo>
                      <a:pt x="19809" y="6599"/>
                      <a:pt x="19772" y="6562"/>
                      <a:pt x="19735" y="6538"/>
                    </a:cubicBezTo>
                    <a:lnTo>
                      <a:pt x="20659" y="4899"/>
                    </a:lnTo>
                    <a:close/>
                    <a:moveTo>
                      <a:pt x="6069" y="6364"/>
                    </a:moveTo>
                    <a:cubicBezTo>
                      <a:pt x="6133" y="6364"/>
                      <a:pt x="6200" y="6387"/>
                      <a:pt x="6255" y="6439"/>
                    </a:cubicBezTo>
                    <a:cubicBezTo>
                      <a:pt x="6416" y="6599"/>
                      <a:pt x="6305" y="6883"/>
                      <a:pt x="6071" y="6883"/>
                    </a:cubicBezTo>
                    <a:cubicBezTo>
                      <a:pt x="5923" y="6870"/>
                      <a:pt x="5812" y="6760"/>
                      <a:pt x="5812" y="6624"/>
                    </a:cubicBezTo>
                    <a:cubicBezTo>
                      <a:pt x="5812" y="6466"/>
                      <a:pt x="5936" y="6364"/>
                      <a:pt x="6069" y="6364"/>
                    </a:cubicBezTo>
                    <a:close/>
                    <a:moveTo>
                      <a:pt x="11698" y="6810"/>
                    </a:moveTo>
                    <a:cubicBezTo>
                      <a:pt x="11707" y="6810"/>
                      <a:pt x="11714" y="6816"/>
                      <a:pt x="11714" y="6833"/>
                    </a:cubicBezTo>
                    <a:cubicBezTo>
                      <a:pt x="11702" y="6858"/>
                      <a:pt x="11689" y="6870"/>
                      <a:pt x="11665" y="6870"/>
                    </a:cubicBezTo>
                    <a:lnTo>
                      <a:pt x="11665" y="6883"/>
                    </a:lnTo>
                    <a:cubicBezTo>
                      <a:pt x="11608" y="6883"/>
                      <a:pt x="11667" y="6810"/>
                      <a:pt x="11698" y="6810"/>
                    </a:cubicBezTo>
                    <a:close/>
                    <a:moveTo>
                      <a:pt x="10740" y="5392"/>
                    </a:moveTo>
                    <a:cubicBezTo>
                      <a:pt x="10802" y="5429"/>
                      <a:pt x="10864" y="5441"/>
                      <a:pt x="10925" y="5441"/>
                    </a:cubicBezTo>
                    <a:cubicBezTo>
                      <a:pt x="10975" y="5441"/>
                      <a:pt x="11012" y="5429"/>
                      <a:pt x="11048" y="5416"/>
                    </a:cubicBezTo>
                    <a:lnTo>
                      <a:pt x="11529" y="6599"/>
                    </a:lnTo>
                    <a:cubicBezTo>
                      <a:pt x="11467" y="6649"/>
                      <a:pt x="11430" y="6723"/>
                      <a:pt x="11430" y="6796"/>
                    </a:cubicBezTo>
                    <a:lnTo>
                      <a:pt x="10408" y="6907"/>
                    </a:lnTo>
                    <a:cubicBezTo>
                      <a:pt x="10360" y="6705"/>
                      <a:pt x="10187" y="6549"/>
                      <a:pt x="9987" y="6549"/>
                    </a:cubicBezTo>
                    <a:cubicBezTo>
                      <a:pt x="9979" y="6549"/>
                      <a:pt x="9972" y="6550"/>
                      <a:pt x="9964" y="6550"/>
                    </a:cubicBezTo>
                    <a:cubicBezTo>
                      <a:pt x="9890" y="6550"/>
                      <a:pt x="9829" y="6562"/>
                      <a:pt x="9767" y="6587"/>
                    </a:cubicBezTo>
                    <a:lnTo>
                      <a:pt x="9558" y="6168"/>
                    </a:lnTo>
                    <a:lnTo>
                      <a:pt x="10740" y="5392"/>
                    </a:lnTo>
                    <a:close/>
                    <a:moveTo>
                      <a:pt x="12515" y="3926"/>
                    </a:moveTo>
                    <a:cubicBezTo>
                      <a:pt x="12589" y="3975"/>
                      <a:pt x="12675" y="4000"/>
                      <a:pt x="12773" y="4000"/>
                    </a:cubicBezTo>
                    <a:cubicBezTo>
                      <a:pt x="12810" y="4000"/>
                      <a:pt x="12847" y="4000"/>
                      <a:pt x="12884" y="3987"/>
                    </a:cubicBezTo>
                    <a:lnTo>
                      <a:pt x="13229" y="5195"/>
                    </a:lnTo>
                    <a:cubicBezTo>
                      <a:pt x="12983" y="5318"/>
                      <a:pt x="13082" y="5675"/>
                      <a:pt x="13340" y="5675"/>
                    </a:cubicBezTo>
                    <a:cubicBezTo>
                      <a:pt x="13476" y="5675"/>
                      <a:pt x="13587" y="5552"/>
                      <a:pt x="13587" y="5416"/>
                    </a:cubicBezTo>
                    <a:cubicBezTo>
                      <a:pt x="13587" y="5355"/>
                      <a:pt x="13562" y="5281"/>
                      <a:pt x="13513" y="5232"/>
                    </a:cubicBezTo>
                    <a:lnTo>
                      <a:pt x="14289" y="4012"/>
                    </a:lnTo>
                    <a:cubicBezTo>
                      <a:pt x="14314" y="4024"/>
                      <a:pt x="14338" y="4036"/>
                      <a:pt x="14375" y="4036"/>
                    </a:cubicBezTo>
                    <a:cubicBezTo>
                      <a:pt x="14400" y="4024"/>
                      <a:pt x="14425" y="4024"/>
                      <a:pt x="14449" y="4024"/>
                    </a:cubicBezTo>
                    <a:lnTo>
                      <a:pt x="14757" y="4579"/>
                    </a:lnTo>
                    <a:cubicBezTo>
                      <a:pt x="14342" y="4859"/>
                      <a:pt x="14532" y="5503"/>
                      <a:pt x="15027" y="5503"/>
                    </a:cubicBezTo>
                    <a:cubicBezTo>
                      <a:pt x="15031" y="5503"/>
                      <a:pt x="15036" y="5503"/>
                      <a:pt x="15041" y="5503"/>
                    </a:cubicBezTo>
                    <a:cubicBezTo>
                      <a:pt x="15078" y="5503"/>
                      <a:pt x="15127" y="5503"/>
                      <a:pt x="15176" y="5490"/>
                    </a:cubicBezTo>
                    <a:lnTo>
                      <a:pt x="15361" y="5996"/>
                    </a:lnTo>
                    <a:cubicBezTo>
                      <a:pt x="15299" y="6045"/>
                      <a:pt x="15250" y="6119"/>
                      <a:pt x="15262" y="6193"/>
                    </a:cubicBezTo>
                    <a:cubicBezTo>
                      <a:pt x="15262" y="6341"/>
                      <a:pt x="15376" y="6425"/>
                      <a:pt x="15491" y="6425"/>
                    </a:cubicBezTo>
                    <a:cubicBezTo>
                      <a:pt x="15577" y="6425"/>
                      <a:pt x="15664" y="6379"/>
                      <a:pt x="15706" y="6279"/>
                    </a:cubicBezTo>
                    <a:lnTo>
                      <a:pt x="16889" y="6427"/>
                    </a:lnTo>
                    <a:lnTo>
                      <a:pt x="14659" y="6932"/>
                    </a:lnTo>
                    <a:cubicBezTo>
                      <a:pt x="14580" y="6816"/>
                      <a:pt x="14452" y="6758"/>
                      <a:pt x="14326" y="6758"/>
                    </a:cubicBezTo>
                    <a:cubicBezTo>
                      <a:pt x="14197" y="6758"/>
                      <a:pt x="14068" y="6820"/>
                      <a:pt x="13993" y="6944"/>
                    </a:cubicBezTo>
                    <a:lnTo>
                      <a:pt x="11911" y="6796"/>
                    </a:lnTo>
                    <a:cubicBezTo>
                      <a:pt x="11911" y="6698"/>
                      <a:pt x="11849" y="6624"/>
                      <a:pt x="11763" y="6587"/>
                    </a:cubicBezTo>
                    <a:lnTo>
                      <a:pt x="12515" y="3926"/>
                    </a:lnTo>
                    <a:close/>
                    <a:moveTo>
                      <a:pt x="8486" y="5096"/>
                    </a:moveTo>
                    <a:cubicBezTo>
                      <a:pt x="8572" y="5195"/>
                      <a:pt x="8695" y="5244"/>
                      <a:pt x="8831" y="5256"/>
                    </a:cubicBezTo>
                    <a:cubicBezTo>
                      <a:pt x="8880" y="5256"/>
                      <a:pt x="8929" y="5244"/>
                      <a:pt x="8978" y="5232"/>
                    </a:cubicBezTo>
                    <a:lnTo>
                      <a:pt x="9422" y="6131"/>
                    </a:lnTo>
                    <a:lnTo>
                      <a:pt x="8067" y="7006"/>
                    </a:lnTo>
                    <a:cubicBezTo>
                      <a:pt x="7976" y="6870"/>
                      <a:pt x="7833" y="6804"/>
                      <a:pt x="7691" y="6804"/>
                    </a:cubicBezTo>
                    <a:cubicBezTo>
                      <a:pt x="7524" y="6804"/>
                      <a:pt x="7358" y="6895"/>
                      <a:pt x="7278" y="7068"/>
                    </a:cubicBezTo>
                    <a:lnTo>
                      <a:pt x="6527" y="6760"/>
                    </a:lnTo>
                    <a:cubicBezTo>
                      <a:pt x="6539" y="6710"/>
                      <a:pt x="6539" y="6673"/>
                      <a:pt x="6551" y="6624"/>
                    </a:cubicBezTo>
                    <a:cubicBezTo>
                      <a:pt x="6539" y="6525"/>
                      <a:pt x="6514" y="6439"/>
                      <a:pt x="6453" y="6365"/>
                    </a:cubicBezTo>
                    <a:lnTo>
                      <a:pt x="7130" y="5786"/>
                    </a:lnTo>
                    <a:cubicBezTo>
                      <a:pt x="7167" y="5823"/>
                      <a:pt x="7229" y="5835"/>
                      <a:pt x="7278" y="5835"/>
                    </a:cubicBezTo>
                    <a:cubicBezTo>
                      <a:pt x="7426" y="5835"/>
                      <a:pt x="7537" y="5725"/>
                      <a:pt x="7537" y="5589"/>
                    </a:cubicBezTo>
                    <a:cubicBezTo>
                      <a:pt x="7537" y="5564"/>
                      <a:pt x="7537" y="5552"/>
                      <a:pt x="7537" y="5527"/>
                    </a:cubicBezTo>
                    <a:lnTo>
                      <a:pt x="8486" y="5096"/>
                    </a:lnTo>
                    <a:close/>
                    <a:moveTo>
                      <a:pt x="9459" y="6217"/>
                    </a:moveTo>
                    <a:lnTo>
                      <a:pt x="9668" y="6636"/>
                    </a:lnTo>
                    <a:cubicBezTo>
                      <a:pt x="9558" y="6723"/>
                      <a:pt x="9496" y="6858"/>
                      <a:pt x="9496" y="7006"/>
                    </a:cubicBezTo>
                    <a:cubicBezTo>
                      <a:pt x="9484" y="7031"/>
                      <a:pt x="9496" y="7068"/>
                      <a:pt x="9496" y="7092"/>
                    </a:cubicBezTo>
                    <a:lnTo>
                      <a:pt x="8128" y="7178"/>
                    </a:lnTo>
                    <a:cubicBezTo>
                      <a:pt x="8116" y="7141"/>
                      <a:pt x="8116" y="7117"/>
                      <a:pt x="8104" y="7092"/>
                    </a:cubicBezTo>
                    <a:lnTo>
                      <a:pt x="9459" y="6217"/>
                    </a:lnTo>
                    <a:close/>
                    <a:moveTo>
                      <a:pt x="19420" y="6625"/>
                    </a:moveTo>
                    <a:cubicBezTo>
                      <a:pt x="19574" y="6625"/>
                      <a:pt x="19723" y="6747"/>
                      <a:pt x="19723" y="6932"/>
                    </a:cubicBezTo>
                    <a:cubicBezTo>
                      <a:pt x="19723" y="7092"/>
                      <a:pt x="19587" y="7228"/>
                      <a:pt x="19427" y="7228"/>
                    </a:cubicBezTo>
                    <a:cubicBezTo>
                      <a:pt x="19156" y="7228"/>
                      <a:pt x="19020" y="6907"/>
                      <a:pt x="19218" y="6710"/>
                    </a:cubicBezTo>
                    <a:cubicBezTo>
                      <a:pt x="19276" y="6652"/>
                      <a:pt x="19349" y="6625"/>
                      <a:pt x="19420" y="6625"/>
                    </a:cubicBezTo>
                    <a:close/>
                    <a:moveTo>
                      <a:pt x="9960" y="6746"/>
                    </a:moveTo>
                    <a:cubicBezTo>
                      <a:pt x="10093" y="6746"/>
                      <a:pt x="10223" y="6848"/>
                      <a:pt x="10223" y="7006"/>
                    </a:cubicBezTo>
                    <a:cubicBezTo>
                      <a:pt x="10223" y="7152"/>
                      <a:pt x="10103" y="7262"/>
                      <a:pt x="9958" y="7265"/>
                    </a:cubicBezTo>
                    <a:lnTo>
                      <a:pt x="9958" y="7265"/>
                    </a:lnTo>
                    <a:cubicBezTo>
                      <a:pt x="9728" y="7260"/>
                      <a:pt x="9621" y="6980"/>
                      <a:pt x="9779" y="6821"/>
                    </a:cubicBezTo>
                    <a:cubicBezTo>
                      <a:pt x="9831" y="6769"/>
                      <a:pt x="9896" y="6746"/>
                      <a:pt x="9960" y="6746"/>
                    </a:cubicBezTo>
                    <a:close/>
                    <a:moveTo>
                      <a:pt x="14330" y="6961"/>
                    </a:moveTo>
                    <a:cubicBezTo>
                      <a:pt x="14379" y="6961"/>
                      <a:pt x="14430" y="6979"/>
                      <a:pt x="14474" y="7018"/>
                    </a:cubicBezTo>
                    <a:cubicBezTo>
                      <a:pt x="14597" y="7141"/>
                      <a:pt x="14511" y="7363"/>
                      <a:pt x="14326" y="7363"/>
                    </a:cubicBezTo>
                    <a:cubicBezTo>
                      <a:pt x="14215" y="7363"/>
                      <a:pt x="14129" y="7277"/>
                      <a:pt x="14129" y="7166"/>
                    </a:cubicBezTo>
                    <a:cubicBezTo>
                      <a:pt x="14129" y="7041"/>
                      <a:pt x="14225" y="6961"/>
                      <a:pt x="14330" y="6961"/>
                    </a:cubicBezTo>
                    <a:close/>
                    <a:moveTo>
                      <a:pt x="7685" y="7006"/>
                    </a:moveTo>
                    <a:cubicBezTo>
                      <a:pt x="7907" y="7006"/>
                      <a:pt x="8017" y="7277"/>
                      <a:pt x="7857" y="7437"/>
                    </a:cubicBezTo>
                    <a:cubicBezTo>
                      <a:pt x="7807" y="7484"/>
                      <a:pt x="7746" y="7505"/>
                      <a:pt x="7685" y="7505"/>
                    </a:cubicBezTo>
                    <a:cubicBezTo>
                      <a:pt x="7554" y="7505"/>
                      <a:pt x="7426" y="7405"/>
                      <a:pt x="7426" y="7252"/>
                    </a:cubicBezTo>
                    <a:cubicBezTo>
                      <a:pt x="7426" y="7117"/>
                      <a:pt x="7537" y="7006"/>
                      <a:pt x="7685" y="7006"/>
                    </a:cubicBezTo>
                    <a:close/>
                    <a:moveTo>
                      <a:pt x="11430" y="6895"/>
                    </a:moveTo>
                    <a:cubicBezTo>
                      <a:pt x="11430" y="6907"/>
                      <a:pt x="11443" y="6920"/>
                      <a:pt x="11455" y="6932"/>
                    </a:cubicBezTo>
                    <a:lnTo>
                      <a:pt x="10901" y="7733"/>
                    </a:lnTo>
                    <a:lnTo>
                      <a:pt x="10851" y="7733"/>
                    </a:lnTo>
                    <a:cubicBezTo>
                      <a:pt x="10814" y="7733"/>
                      <a:pt x="10765" y="7745"/>
                      <a:pt x="10728" y="7770"/>
                    </a:cubicBezTo>
                    <a:lnTo>
                      <a:pt x="10309" y="7314"/>
                    </a:lnTo>
                    <a:cubicBezTo>
                      <a:pt x="10383" y="7228"/>
                      <a:pt x="10420" y="7117"/>
                      <a:pt x="10420" y="7006"/>
                    </a:cubicBezTo>
                    <a:lnTo>
                      <a:pt x="11430" y="6895"/>
                    </a:lnTo>
                    <a:close/>
                    <a:moveTo>
                      <a:pt x="9607" y="7302"/>
                    </a:moveTo>
                    <a:cubicBezTo>
                      <a:pt x="9693" y="7400"/>
                      <a:pt x="9816" y="7462"/>
                      <a:pt x="9940" y="7474"/>
                    </a:cubicBezTo>
                    <a:lnTo>
                      <a:pt x="9829" y="7881"/>
                    </a:lnTo>
                    <a:lnTo>
                      <a:pt x="8892" y="7831"/>
                    </a:lnTo>
                    <a:cubicBezTo>
                      <a:pt x="8892" y="7819"/>
                      <a:pt x="8892" y="7795"/>
                      <a:pt x="8880" y="7782"/>
                    </a:cubicBezTo>
                    <a:lnTo>
                      <a:pt x="9607" y="7302"/>
                    </a:lnTo>
                    <a:close/>
                    <a:moveTo>
                      <a:pt x="8600" y="7845"/>
                    </a:moveTo>
                    <a:cubicBezTo>
                      <a:pt x="8631" y="7845"/>
                      <a:pt x="8690" y="7918"/>
                      <a:pt x="8633" y="7918"/>
                    </a:cubicBezTo>
                    <a:cubicBezTo>
                      <a:pt x="8609" y="7918"/>
                      <a:pt x="8597" y="7893"/>
                      <a:pt x="8597" y="7881"/>
                    </a:cubicBezTo>
                    <a:lnTo>
                      <a:pt x="8584" y="7868"/>
                    </a:lnTo>
                    <a:cubicBezTo>
                      <a:pt x="8584" y="7851"/>
                      <a:pt x="8591" y="7845"/>
                      <a:pt x="8600" y="7845"/>
                    </a:cubicBezTo>
                    <a:close/>
                    <a:moveTo>
                      <a:pt x="10235" y="7376"/>
                    </a:moveTo>
                    <a:lnTo>
                      <a:pt x="10654" y="7844"/>
                    </a:lnTo>
                    <a:cubicBezTo>
                      <a:pt x="10642" y="7868"/>
                      <a:pt x="10630" y="7893"/>
                      <a:pt x="10617" y="7918"/>
                    </a:cubicBezTo>
                    <a:lnTo>
                      <a:pt x="9940" y="7893"/>
                    </a:lnTo>
                    <a:lnTo>
                      <a:pt x="10050" y="7462"/>
                    </a:lnTo>
                    <a:cubicBezTo>
                      <a:pt x="10124" y="7450"/>
                      <a:pt x="10186" y="7425"/>
                      <a:pt x="10235" y="7376"/>
                    </a:cubicBezTo>
                    <a:close/>
                    <a:moveTo>
                      <a:pt x="10851" y="7942"/>
                    </a:moveTo>
                    <a:cubicBezTo>
                      <a:pt x="10925" y="7942"/>
                      <a:pt x="10925" y="8041"/>
                      <a:pt x="10851" y="8041"/>
                    </a:cubicBezTo>
                    <a:cubicBezTo>
                      <a:pt x="10827" y="8041"/>
                      <a:pt x="10802" y="8016"/>
                      <a:pt x="10814" y="7992"/>
                    </a:cubicBezTo>
                    <a:cubicBezTo>
                      <a:pt x="10814" y="7967"/>
                      <a:pt x="10827" y="7942"/>
                      <a:pt x="10851" y="7942"/>
                    </a:cubicBezTo>
                    <a:close/>
                    <a:moveTo>
                      <a:pt x="20142" y="4492"/>
                    </a:moveTo>
                    <a:lnTo>
                      <a:pt x="20585" y="4837"/>
                    </a:lnTo>
                    <a:lnTo>
                      <a:pt x="19649" y="6476"/>
                    </a:lnTo>
                    <a:cubicBezTo>
                      <a:pt x="19575" y="6439"/>
                      <a:pt x="19501" y="6427"/>
                      <a:pt x="19427" y="6427"/>
                    </a:cubicBezTo>
                    <a:cubicBezTo>
                      <a:pt x="19144" y="6427"/>
                      <a:pt x="18922" y="6649"/>
                      <a:pt x="18922" y="6932"/>
                    </a:cubicBezTo>
                    <a:cubicBezTo>
                      <a:pt x="18922" y="6994"/>
                      <a:pt x="18934" y="7055"/>
                      <a:pt x="18959" y="7105"/>
                    </a:cubicBezTo>
                    <a:lnTo>
                      <a:pt x="16593" y="8053"/>
                    </a:lnTo>
                    <a:cubicBezTo>
                      <a:pt x="16489" y="7910"/>
                      <a:pt x="16329" y="7835"/>
                      <a:pt x="16169" y="7835"/>
                    </a:cubicBezTo>
                    <a:cubicBezTo>
                      <a:pt x="16027" y="7835"/>
                      <a:pt x="15884" y="7894"/>
                      <a:pt x="15780" y="8016"/>
                    </a:cubicBezTo>
                    <a:lnTo>
                      <a:pt x="14733" y="7166"/>
                    </a:lnTo>
                    <a:cubicBezTo>
                      <a:pt x="14733" y="7117"/>
                      <a:pt x="14720" y="7068"/>
                      <a:pt x="14708" y="7031"/>
                    </a:cubicBezTo>
                    <a:lnTo>
                      <a:pt x="16950" y="6513"/>
                    </a:lnTo>
                    <a:cubicBezTo>
                      <a:pt x="16996" y="6613"/>
                      <a:pt x="17084" y="6659"/>
                      <a:pt x="17172" y="6659"/>
                    </a:cubicBezTo>
                    <a:cubicBezTo>
                      <a:pt x="17301" y="6659"/>
                      <a:pt x="17431" y="6563"/>
                      <a:pt x="17431" y="6402"/>
                    </a:cubicBezTo>
                    <a:cubicBezTo>
                      <a:pt x="17431" y="6353"/>
                      <a:pt x="17406" y="6304"/>
                      <a:pt x="17382" y="6267"/>
                    </a:cubicBezTo>
                    <a:lnTo>
                      <a:pt x="18281" y="5306"/>
                    </a:lnTo>
                    <a:cubicBezTo>
                      <a:pt x="18318" y="5318"/>
                      <a:pt x="18355" y="5330"/>
                      <a:pt x="18392" y="5330"/>
                    </a:cubicBezTo>
                    <a:cubicBezTo>
                      <a:pt x="18466" y="5330"/>
                      <a:pt x="18528" y="5306"/>
                      <a:pt x="18577" y="5256"/>
                    </a:cubicBezTo>
                    <a:lnTo>
                      <a:pt x="19193" y="5577"/>
                    </a:lnTo>
                    <a:lnTo>
                      <a:pt x="19193" y="5589"/>
                    </a:lnTo>
                    <a:cubicBezTo>
                      <a:pt x="19193" y="5741"/>
                      <a:pt x="19320" y="5847"/>
                      <a:pt x="19452" y="5847"/>
                    </a:cubicBezTo>
                    <a:cubicBezTo>
                      <a:pt x="19512" y="5847"/>
                      <a:pt x="19574" y="5824"/>
                      <a:pt x="19624" y="5774"/>
                    </a:cubicBezTo>
                    <a:cubicBezTo>
                      <a:pt x="19784" y="5614"/>
                      <a:pt x="19673" y="5343"/>
                      <a:pt x="19439" y="5343"/>
                    </a:cubicBezTo>
                    <a:lnTo>
                      <a:pt x="19612" y="4616"/>
                    </a:lnTo>
                    <a:cubicBezTo>
                      <a:pt x="19673" y="4628"/>
                      <a:pt x="19723" y="4640"/>
                      <a:pt x="19784" y="4640"/>
                    </a:cubicBezTo>
                    <a:cubicBezTo>
                      <a:pt x="19920" y="4640"/>
                      <a:pt x="20055" y="4591"/>
                      <a:pt x="20142" y="4492"/>
                    </a:cubicBezTo>
                    <a:close/>
                    <a:moveTo>
                      <a:pt x="9533" y="7191"/>
                    </a:moveTo>
                    <a:cubicBezTo>
                      <a:pt x="9533" y="7203"/>
                      <a:pt x="9533" y="7215"/>
                      <a:pt x="9545" y="7215"/>
                    </a:cubicBezTo>
                    <a:lnTo>
                      <a:pt x="8818" y="7696"/>
                    </a:lnTo>
                    <a:cubicBezTo>
                      <a:pt x="8769" y="7647"/>
                      <a:pt x="8707" y="7622"/>
                      <a:pt x="8633" y="7622"/>
                    </a:cubicBezTo>
                    <a:cubicBezTo>
                      <a:pt x="8498" y="7622"/>
                      <a:pt x="8387" y="7733"/>
                      <a:pt x="8387" y="7881"/>
                    </a:cubicBezTo>
                    <a:cubicBezTo>
                      <a:pt x="8387" y="7881"/>
                      <a:pt x="8387" y="7893"/>
                      <a:pt x="8387" y="7905"/>
                    </a:cubicBezTo>
                    <a:lnTo>
                      <a:pt x="7389" y="8250"/>
                    </a:lnTo>
                    <a:cubicBezTo>
                      <a:pt x="7377" y="8201"/>
                      <a:pt x="7352" y="8164"/>
                      <a:pt x="7315" y="8140"/>
                    </a:cubicBezTo>
                    <a:lnTo>
                      <a:pt x="7599" y="7708"/>
                    </a:lnTo>
                    <a:lnTo>
                      <a:pt x="7685" y="7708"/>
                    </a:lnTo>
                    <a:cubicBezTo>
                      <a:pt x="7919" y="7708"/>
                      <a:pt x="8116" y="7523"/>
                      <a:pt x="8128" y="7277"/>
                    </a:cubicBezTo>
                    <a:lnTo>
                      <a:pt x="9533" y="7191"/>
                    </a:lnTo>
                    <a:close/>
                    <a:moveTo>
                      <a:pt x="11517" y="7018"/>
                    </a:moveTo>
                    <a:cubicBezTo>
                      <a:pt x="11554" y="7055"/>
                      <a:pt x="11615" y="7068"/>
                      <a:pt x="11665" y="7068"/>
                    </a:cubicBezTo>
                    <a:lnTo>
                      <a:pt x="11702" y="7068"/>
                    </a:lnTo>
                    <a:lnTo>
                      <a:pt x="12256" y="7955"/>
                    </a:lnTo>
                    <a:cubicBezTo>
                      <a:pt x="12157" y="8029"/>
                      <a:pt x="12083" y="8140"/>
                      <a:pt x="12071" y="8263"/>
                    </a:cubicBezTo>
                    <a:lnTo>
                      <a:pt x="11098" y="8016"/>
                    </a:lnTo>
                    <a:lnTo>
                      <a:pt x="11098" y="7992"/>
                    </a:lnTo>
                    <a:cubicBezTo>
                      <a:pt x="11098" y="7918"/>
                      <a:pt x="11061" y="7844"/>
                      <a:pt x="10999" y="7795"/>
                    </a:cubicBezTo>
                    <a:lnTo>
                      <a:pt x="11517" y="7018"/>
                    </a:lnTo>
                    <a:close/>
                    <a:moveTo>
                      <a:pt x="6477" y="6846"/>
                    </a:moveTo>
                    <a:lnTo>
                      <a:pt x="7229" y="7154"/>
                    </a:lnTo>
                    <a:cubicBezTo>
                      <a:pt x="7217" y="7178"/>
                      <a:pt x="7217" y="7215"/>
                      <a:pt x="7217" y="7252"/>
                    </a:cubicBezTo>
                    <a:cubicBezTo>
                      <a:pt x="7217" y="7425"/>
                      <a:pt x="7327" y="7585"/>
                      <a:pt x="7488" y="7659"/>
                    </a:cubicBezTo>
                    <a:lnTo>
                      <a:pt x="7229" y="8078"/>
                    </a:lnTo>
                    <a:cubicBezTo>
                      <a:pt x="7204" y="8066"/>
                      <a:pt x="7167" y="8066"/>
                      <a:pt x="7143" y="8066"/>
                    </a:cubicBezTo>
                    <a:cubicBezTo>
                      <a:pt x="7007" y="8066"/>
                      <a:pt x="6896" y="8164"/>
                      <a:pt x="6896" y="8300"/>
                    </a:cubicBezTo>
                    <a:lnTo>
                      <a:pt x="5910" y="8312"/>
                    </a:lnTo>
                    <a:cubicBezTo>
                      <a:pt x="5898" y="8176"/>
                      <a:pt x="5824" y="8053"/>
                      <a:pt x="5713" y="7992"/>
                    </a:cubicBezTo>
                    <a:lnTo>
                      <a:pt x="5984" y="7080"/>
                    </a:lnTo>
                    <a:lnTo>
                      <a:pt x="6071" y="7080"/>
                    </a:lnTo>
                    <a:cubicBezTo>
                      <a:pt x="6243" y="7080"/>
                      <a:pt x="6391" y="6994"/>
                      <a:pt x="6477" y="6846"/>
                    </a:cubicBezTo>
                    <a:close/>
                    <a:moveTo>
                      <a:pt x="11911" y="6895"/>
                    </a:moveTo>
                    <a:lnTo>
                      <a:pt x="13944" y="7043"/>
                    </a:lnTo>
                    <a:cubicBezTo>
                      <a:pt x="13870" y="7277"/>
                      <a:pt x="14018" y="7511"/>
                      <a:pt x="14252" y="7560"/>
                    </a:cubicBezTo>
                    <a:lnTo>
                      <a:pt x="14375" y="8349"/>
                    </a:lnTo>
                    <a:lnTo>
                      <a:pt x="13045" y="8312"/>
                    </a:lnTo>
                    <a:cubicBezTo>
                      <a:pt x="13025" y="8034"/>
                      <a:pt x="12797" y="7845"/>
                      <a:pt x="12551" y="7845"/>
                    </a:cubicBezTo>
                    <a:cubicBezTo>
                      <a:pt x="12482" y="7845"/>
                      <a:pt x="12410" y="7860"/>
                      <a:pt x="12342" y="7893"/>
                    </a:cubicBezTo>
                    <a:lnTo>
                      <a:pt x="11800" y="7031"/>
                    </a:lnTo>
                    <a:cubicBezTo>
                      <a:pt x="11849" y="7006"/>
                      <a:pt x="11886" y="6944"/>
                      <a:pt x="11911" y="6895"/>
                    </a:cubicBezTo>
                    <a:close/>
                    <a:moveTo>
                      <a:pt x="7143" y="8275"/>
                    </a:moveTo>
                    <a:cubicBezTo>
                      <a:pt x="7217" y="8275"/>
                      <a:pt x="7217" y="8361"/>
                      <a:pt x="7143" y="8361"/>
                    </a:cubicBezTo>
                    <a:cubicBezTo>
                      <a:pt x="7081" y="8361"/>
                      <a:pt x="7081" y="8275"/>
                      <a:pt x="7143" y="8275"/>
                    </a:cubicBezTo>
                    <a:close/>
                    <a:moveTo>
                      <a:pt x="14708" y="7289"/>
                    </a:moveTo>
                    <a:lnTo>
                      <a:pt x="15718" y="8103"/>
                    </a:lnTo>
                    <a:cubicBezTo>
                      <a:pt x="15669" y="8176"/>
                      <a:pt x="15644" y="8263"/>
                      <a:pt x="15657" y="8361"/>
                    </a:cubicBezTo>
                    <a:lnTo>
                      <a:pt x="15657" y="8398"/>
                    </a:lnTo>
                    <a:lnTo>
                      <a:pt x="14474" y="8361"/>
                    </a:lnTo>
                    <a:lnTo>
                      <a:pt x="14351" y="7560"/>
                    </a:lnTo>
                    <a:cubicBezTo>
                      <a:pt x="14511" y="7548"/>
                      <a:pt x="14659" y="7437"/>
                      <a:pt x="14708" y="7289"/>
                    </a:cubicBezTo>
                    <a:close/>
                    <a:moveTo>
                      <a:pt x="5479" y="8127"/>
                    </a:moveTo>
                    <a:cubicBezTo>
                      <a:pt x="5701" y="8127"/>
                      <a:pt x="5812" y="8386"/>
                      <a:pt x="5652" y="8546"/>
                    </a:cubicBezTo>
                    <a:cubicBezTo>
                      <a:pt x="5599" y="8599"/>
                      <a:pt x="5535" y="8622"/>
                      <a:pt x="5472" y="8622"/>
                    </a:cubicBezTo>
                    <a:cubicBezTo>
                      <a:pt x="5343" y="8622"/>
                      <a:pt x="5220" y="8523"/>
                      <a:pt x="5220" y="8374"/>
                    </a:cubicBezTo>
                    <a:cubicBezTo>
                      <a:pt x="5220" y="8238"/>
                      <a:pt x="5331" y="8127"/>
                      <a:pt x="5479" y="8127"/>
                    </a:cubicBezTo>
                    <a:close/>
                    <a:moveTo>
                      <a:pt x="12557" y="8054"/>
                    </a:moveTo>
                    <a:cubicBezTo>
                      <a:pt x="12629" y="8054"/>
                      <a:pt x="12702" y="8080"/>
                      <a:pt x="12761" y="8140"/>
                    </a:cubicBezTo>
                    <a:cubicBezTo>
                      <a:pt x="12934" y="8324"/>
                      <a:pt x="12810" y="8632"/>
                      <a:pt x="12552" y="8632"/>
                    </a:cubicBezTo>
                    <a:cubicBezTo>
                      <a:pt x="12393" y="8632"/>
                      <a:pt x="12258" y="8511"/>
                      <a:pt x="12268" y="8341"/>
                    </a:cubicBezTo>
                    <a:lnTo>
                      <a:pt x="12268" y="8341"/>
                    </a:lnTo>
                    <a:cubicBezTo>
                      <a:pt x="12268" y="8344"/>
                      <a:pt x="12268" y="8346"/>
                      <a:pt x="12268" y="8349"/>
                    </a:cubicBezTo>
                    <a:lnTo>
                      <a:pt x="12268" y="8337"/>
                    </a:lnTo>
                    <a:lnTo>
                      <a:pt x="12268" y="8337"/>
                    </a:lnTo>
                    <a:cubicBezTo>
                      <a:pt x="12268" y="8338"/>
                      <a:pt x="12268" y="8340"/>
                      <a:pt x="12268" y="8341"/>
                    </a:cubicBezTo>
                    <a:lnTo>
                      <a:pt x="12268" y="8341"/>
                    </a:lnTo>
                    <a:cubicBezTo>
                      <a:pt x="12264" y="8169"/>
                      <a:pt x="12408" y="8054"/>
                      <a:pt x="12557" y="8054"/>
                    </a:cubicBezTo>
                    <a:close/>
                    <a:moveTo>
                      <a:pt x="16161" y="8037"/>
                    </a:moveTo>
                    <a:cubicBezTo>
                      <a:pt x="16327" y="8037"/>
                      <a:pt x="16482" y="8167"/>
                      <a:pt x="16482" y="8361"/>
                    </a:cubicBezTo>
                    <a:cubicBezTo>
                      <a:pt x="16482" y="8534"/>
                      <a:pt x="16347" y="8669"/>
                      <a:pt x="16174" y="8669"/>
                    </a:cubicBezTo>
                    <a:cubicBezTo>
                      <a:pt x="15891" y="8669"/>
                      <a:pt x="15743" y="8337"/>
                      <a:pt x="15940" y="8127"/>
                    </a:cubicBezTo>
                    <a:cubicBezTo>
                      <a:pt x="16006" y="8065"/>
                      <a:pt x="16085" y="8037"/>
                      <a:pt x="16161" y="8037"/>
                    </a:cubicBezTo>
                    <a:close/>
                    <a:moveTo>
                      <a:pt x="14498" y="8460"/>
                    </a:moveTo>
                    <a:lnTo>
                      <a:pt x="15669" y="8497"/>
                    </a:lnTo>
                    <a:cubicBezTo>
                      <a:pt x="15681" y="8521"/>
                      <a:pt x="15681" y="8546"/>
                      <a:pt x="15694" y="8558"/>
                    </a:cubicBezTo>
                    <a:lnTo>
                      <a:pt x="14942" y="8879"/>
                    </a:lnTo>
                    <a:cubicBezTo>
                      <a:pt x="14843" y="8756"/>
                      <a:pt x="14696" y="8682"/>
                      <a:pt x="14548" y="8682"/>
                    </a:cubicBezTo>
                    <a:lnTo>
                      <a:pt x="14523" y="8682"/>
                    </a:lnTo>
                    <a:lnTo>
                      <a:pt x="14498" y="8460"/>
                    </a:lnTo>
                    <a:close/>
                    <a:moveTo>
                      <a:pt x="13032" y="8423"/>
                    </a:moveTo>
                    <a:lnTo>
                      <a:pt x="14388" y="8460"/>
                    </a:lnTo>
                    <a:lnTo>
                      <a:pt x="14425" y="8706"/>
                    </a:lnTo>
                    <a:cubicBezTo>
                      <a:pt x="14264" y="8743"/>
                      <a:pt x="14129" y="8854"/>
                      <a:pt x="14067" y="9014"/>
                    </a:cubicBezTo>
                    <a:lnTo>
                      <a:pt x="13020" y="8509"/>
                    </a:lnTo>
                    <a:cubicBezTo>
                      <a:pt x="13020" y="8485"/>
                      <a:pt x="13032" y="8448"/>
                      <a:pt x="13032" y="8423"/>
                    </a:cubicBezTo>
                    <a:close/>
                    <a:moveTo>
                      <a:pt x="8424" y="8004"/>
                    </a:moveTo>
                    <a:cubicBezTo>
                      <a:pt x="8424" y="8016"/>
                      <a:pt x="8436" y="8029"/>
                      <a:pt x="8449" y="8041"/>
                    </a:cubicBezTo>
                    <a:lnTo>
                      <a:pt x="7549" y="9175"/>
                    </a:lnTo>
                    <a:cubicBezTo>
                      <a:pt x="7463" y="9125"/>
                      <a:pt x="7377" y="9101"/>
                      <a:pt x="7278" y="9101"/>
                    </a:cubicBezTo>
                    <a:lnTo>
                      <a:pt x="7217" y="8558"/>
                    </a:lnTo>
                    <a:cubicBezTo>
                      <a:pt x="7303" y="8534"/>
                      <a:pt x="7377" y="8460"/>
                      <a:pt x="7401" y="8361"/>
                    </a:cubicBezTo>
                    <a:lnTo>
                      <a:pt x="8424" y="8004"/>
                    </a:lnTo>
                    <a:close/>
                    <a:moveTo>
                      <a:pt x="6909" y="8398"/>
                    </a:moveTo>
                    <a:cubicBezTo>
                      <a:pt x="6945" y="8485"/>
                      <a:pt x="7019" y="8558"/>
                      <a:pt x="7118" y="8571"/>
                    </a:cubicBezTo>
                    <a:lnTo>
                      <a:pt x="7106" y="8571"/>
                    </a:lnTo>
                    <a:lnTo>
                      <a:pt x="7180" y="9113"/>
                    </a:lnTo>
                    <a:cubicBezTo>
                      <a:pt x="7069" y="9138"/>
                      <a:pt x="6970" y="9199"/>
                      <a:pt x="6896" y="9285"/>
                    </a:cubicBezTo>
                    <a:lnTo>
                      <a:pt x="5861" y="8620"/>
                    </a:lnTo>
                    <a:cubicBezTo>
                      <a:pt x="5898" y="8558"/>
                      <a:pt x="5923" y="8485"/>
                      <a:pt x="5923" y="8411"/>
                    </a:cubicBezTo>
                    <a:lnTo>
                      <a:pt x="6909" y="8398"/>
                    </a:lnTo>
                    <a:close/>
                    <a:moveTo>
                      <a:pt x="11073" y="8103"/>
                    </a:moveTo>
                    <a:lnTo>
                      <a:pt x="12059" y="8361"/>
                    </a:lnTo>
                    <a:cubicBezTo>
                      <a:pt x="12081" y="8653"/>
                      <a:pt x="12318" y="8827"/>
                      <a:pt x="12558" y="8827"/>
                    </a:cubicBezTo>
                    <a:cubicBezTo>
                      <a:pt x="12713" y="8827"/>
                      <a:pt x="12869" y="8755"/>
                      <a:pt x="12971" y="8595"/>
                    </a:cubicBezTo>
                    <a:lnTo>
                      <a:pt x="14043" y="9113"/>
                    </a:lnTo>
                    <a:cubicBezTo>
                      <a:pt x="14043" y="9138"/>
                      <a:pt x="14030" y="9162"/>
                      <a:pt x="14030" y="9187"/>
                    </a:cubicBezTo>
                    <a:cubicBezTo>
                      <a:pt x="14043" y="9199"/>
                      <a:pt x="14043" y="9211"/>
                      <a:pt x="14043" y="9236"/>
                    </a:cubicBezTo>
                    <a:lnTo>
                      <a:pt x="12872" y="9433"/>
                    </a:lnTo>
                    <a:cubicBezTo>
                      <a:pt x="12827" y="9327"/>
                      <a:pt x="12734" y="9276"/>
                      <a:pt x="12641" y="9276"/>
                    </a:cubicBezTo>
                    <a:cubicBezTo>
                      <a:pt x="12529" y="9276"/>
                      <a:pt x="12418" y="9348"/>
                      <a:pt x="12392" y="9483"/>
                    </a:cubicBezTo>
                    <a:lnTo>
                      <a:pt x="11172" y="9483"/>
                    </a:lnTo>
                    <a:cubicBezTo>
                      <a:pt x="11159" y="9409"/>
                      <a:pt x="11110" y="9359"/>
                      <a:pt x="11061" y="9322"/>
                    </a:cubicBezTo>
                    <a:lnTo>
                      <a:pt x="10938" y="8238"/>
                    </a:lnTo>
                    <a:cubicBezTo>
                      <a:pt x="10999" y="8213"/>
                      <a:pt x="11048" y="8164"/>
                      <a:pt x="11073" y="8103"/>
                    </a:cubicBezTo>
                    <a:close/>
                    <a:moveTo>
                      <a:pt x="14530" y="8866"/>
                    </a:moveTo>
                    <a:cubicBezTo>
                      <a:pt x="14688" y="8866"/>
                      <a:pt x="14843" y="8992"/>
                      <a:pt x="14843" y="9175"/>
                    </a:cubicBezTo>
                    <a:cubicBezTo>
                      <a:pt x="14843" y="9347"/>
                      <a:pt x="14708" y="9483"/>
                      <a:pt x="14548" y="9483"/>
                    </a:cubicBezTo>
                    <a:cubicBezTo>
                      <a:pt x="14543" y="9483"/>
                      <a:pt x="14538" y="9483"/>
                      <a:pt x="14533" y="9483"/>
                    </a:cubicBezTo>
                    <a:cubicBezTo>
                      <a:pt x="14259" y="9483"/>
                      <a:pt x="14120" y="9159"/>
                      <a:pt x="14314" y="8965"/>
                    </a:cubicBezTo>
                    <a:cubicBezTo>
                      <a:pt x="14374" y="8896"/>
                      <a:pt x="14452" y="8866"/>
                      <a:pt x="14530" y="8866"/>
                    </a:cubicBezTo>
                    <a:close/>
                    <a:moveTo>
                      <a:pt x="10931" y="9486"/>
                    </a:moveTo>
                    <a:cubicBezTo>
                      <a:pt x="10953" y="9486"/>
                      <a:pt x="10975" y="9501"/>
                      <a:pt x="10975" y="9532"/>
                    </a:cubicBezTo>
                    <a:cubicBezTo>
                      <a:pt x="10975" y="9563"/>
                      <a:pt x="10953" y="9578"/>
                      <a:pt x="10931" y="9578"/>
                    </a:cubicBezTo>
                    <a:cubicBezTo>
                      <a:pt x="10910" y="9578"/>
                      <a:pt x="10888" y="9563"/>
                      <a:pt x="10888" y="9532"/>
                    </a:cubicBezTo>
                    <a:cubicBezTo>
                      <a:pt x="10888" y="9501"/>
                      <a:pt x="10910" y="9486"/>
                      <a:pt x="10931" y="9486"/>
                    </a:cubicBezTo>
                    <a:close/>
                    <a:moveTo>
                      <a:pt x="12638" y="9486"/>
                    </a:moveTo>
                    <a:cubicBezTo>
                      <a:pt x="12663" y="9486"/>
                      <a:pt x="12687" y="9501"/>
                      <a:pt x="12687" y="9532"/>
                    </a:cubicBezTo>
                    <a:cubicBezTo>
                      <a:pt x="12675" y="9556"/>
                      <a:pt x="12663" y="9581"/>
                      <a:pt x="12638" y="9581"/>
                    </a:cubicBezTo>
                    <a:cubicBezTo>
                      <a:pt x="12601" y="9581"/>
                      <a:pt x="12589" y="9556"/>
                      <a:pt x="12589" y="9532"/>
                    </a:cubicBezTo>
                    <a:cubicBezTo>
                      <a:pt x="12589" y="9501"/>
                      <a:pt x="12613" y="9486"/>
                      <a:pt x="12638" y="9486"/>
                    </a:cubicBezTo>
                    <a:close/>
                    <a:moveTo>
                      <a:pt x="4634" y="9296"/>
                    </a:moveTo>
                    <a:cubicBezTo>
                      <a:pt x="4738" y="9296"/>
                      <a:pt x="4839" y="9379"/>
                      <a:pt x="4839" y="9495"/>
                    </a:cubicBezTo>
                    <a:cubicBezTo>
                      <a:pt x="4826" y="9606"/>
                      <a:pt x="4740" y="9692"/>
                      <a:pt x="4629" y="9692"/>
                    </a:cubicBezTo>
                    <a:lnTo>
                      <a:pt x="4629" y="9704"/>
                    </a:lnTo>
                    <a:cubicBezTo>
                      <a:pt x="4457" y="9704"/>
                      <a:pt x="4358" y="9483"/>
                      <a:pt x="4494" y="9359"/>
                    </a:cubicBezTo>
                    <a:cubicBezTo>
                      <a:pt x="4534" y="9315"/>
                      <a:pt x="4584" y="9296"/>
                      <a:pt x="4634" y="9296"/>
                    </a:cubicBezTo>
                    <a:close/>
                    <a:moveTo>
                      <a:pt x="9915" y="7992"/>
                    </a:moveTo>
                    <a:lnTo>
                      <a:pt x="10617" y="8029"/>
                    </a:lnTo>
                    <a:cubicBezTo>
                      <a:pt x="10617" y="8066"/>
                      <a:pt x="10630" y="8103"/>
                      <a:pt x="10654" y="8127"/>
                    </a:cubicBezTo>
                    <a:lnTo>
                      <a:pt x="9545" y="9766"/>
                    </a:lnTo>
                    <a:cubicBezTo>
                      <a:pt x="9521" y="9741"/>
                      <a:pt x="9484" y="9717"/>
                      <a:pt x="9447" y="9704"/>
                    </a:cubicBezTo>
                    <a:lnTo>
                      <a:pt x="9915" y="7992"/>
                    </a:lnTo>
                    <a:close/>
                    <a:moveTo>
                      <a:pt x="10716" y="8213"/>
                    </a:moveTo>
                    <a:cubicBezTo>
                      <a:pt x="10753" y="8226"/>
                      <a:pt x="10790" y="8238"/>
                      <a:pt x="10827" y="8250"/>
                    </a:cubicBezTo>
                    <a:lnTo>
                      <a:pt x="10950" y="9285"/>
                    </a:lnTo>
                    <a:lnTo>
                      <a:pt x="10925" y="9273"/>
                    </a:lnTo>
                    <a:cubicBezTo>
                      <a:pt x="10790" y="9273"/>
                      <a:pt x="10679" y="9396"/>
                      <a:pt x="10679" y="9532"/>
                    </a:cubicBezTo>
                    <a:lnTo>
                      <a:pt x="10679" y="9544"/>
                    </a:lnTo>
                    <a:lnTo>
                      <a:pt x="9632" y="9815"/>
                    </a:lnTo>
                    <a:lnTo>
                      <a:pt x="10716" y="8213"/>
                    </a:lnTo>
                    <a:close/>
                    <a:moveTo>
                      <a:pt x="8880" y="7930"/>
                    </a:moveTo>
                    <a:lnTo>
                      <a:pt x="9792" y="7979"/>
                    </a:lnTo>
                    <a:lnTo>
                      <a:pt x="9336" y="9680"/>
                    </a:lnTo>
                    <a:cubicBezTo>
                      <a:pt x="9326" y="9679"/>
                      <a:pt x="9317" y="9678"/>
                      <a:pt x="9308" y="9678"/>
                    </a:cubicBezTo>
                    <a:cubicBezTo>
                      <a:pt x="9211" y="9678"/>
                      <a:pt x="9136" y="9737"/>
                      <a:pt x="9102" y="9828"/>
                    </a:cubicBezTo>
                    <a:lnTo>
                      <a:pt x="7759" y="9606"/>
                    </a:lnTo>
                    <a:lnTo>
                      <a:pt x="7759" y="9581"/>
                    </a:lnTo>
                    <a:cubicBezTo>
                      <a:pt x="7759" y="9446"/>
                      <a:pt x="7709" y="9310"/>
                      <a:pt x="7611" y="9224"/>
                    </a:cubicBezTo>
                    <a:lnTo>
                      <a:pt x="8510" y="8078"/>
                    </a:lnTo>
                    <a:cubicBezTo>
                      <a:pt x="8547" y="8103"/>
                      <a:pt x="8597" y="8115"/>
                      <a:pt x="8633" y="8127"/>
                    </a:cubicBezTo>
                    <a:cubicBezTo>
                      <a:pt x="8757" y="8115"/>
                      <a:pt x="8855" y="8041"/>
                      <a:pt x="8880" y="7930"/>
                    </a:cubicBezTo>
                    <a:close/>
                    <a:moveTo>
                      <a:pt x="7278" y="9298"/>
                    </a:moveTo>
                    <a:cubicBezTo>
                      <a:pt x="7537" y="9298"/>
                      <a:pt x="7660" y="9618"/>
                      <a:pt x="7488" y="9791"/>
                    </a:cubicBezTo>
                    <a:cubicBezTo>
                      <a:pt x="7427" y="9852"/>
                      <a:pt x="7352" y="9879"/>
                      <a:pt x="7279" y="9879"/>
                    </a:cubicBezTo>
                    <a:cubicBezTo>
                      <a:pt x="7133" y="9879"/>
                      <a:pt x="6995" y="9767"/>
                      <a:pt x="6995" y="9593"/>
                    </a:cubicBezTo>
                    <a:cubicBezTo>
                      <a:pt x="6982" y="9433"/>
                      <a:pt x="7118" y="9298"/>
                      <a:pt x="7278" y="9298"/>
                    </a:cubicBezTo>
                    <a:close/>
                    <a:moveTo>
                      <a:pt x="9348" y="9883"/>
                    </a:moveTo>
                    <a:cubicBezTo>
                      <a:pt x="9373" y="9883"/>
                      <a:pt x="9397" y="9901"/>
                      <a:pt x="9397" y="9938"/>
                    </a:cubicBezTo>
                    <a:cubicBezTo>
                      <a:pt x="9397" y="9969"/>
                      <a:pt x="9373" y="9985"/>
                      <a:pt x="9348" y="9985"/>
                    </a:cubicBezTo>
                    <a:cubicBezTo>
                      <a:pt x="9323" y="9985"/>
                      <a:pt x="9299" y="9969"/>
                      <a:pt x="9299" y="9938"/>
                    </a:cubicBezTo>
                    <a:cubicBezTo>
                      <a:pt x="9299" y="9901"/>
                      <a:pt x="9323" y="9883"/>
                      <a:pt x="9348" y="9883"/>
                    </a:cubicBezTo>
                    <a:close/>
                    <a:moveTo>
                      <a:pt x="5787" y="8694"/>
                    </a:moveTo>
                    <a:lnTo>
                      <a:pt x="6835" y="9372"/>
                    </a:lnTo>
                    <a:cubicBezTo>
                      <a:pt x="6798" y="9433"/>
                      <a:pt x="6785" y="9520"/>
                      <a:pt x="6785" y="9593"/>
                    </a:cubicBezTo>
                    <a:cubicBezTo>
                      <a:pt x="6785" y="9643"/>
                      <a:pt x="6798" y="9692"/>
                      <a:pt x="6810" y="9729"/>
                    </a:cubicBezTo>
                    <a:lnTo>
                      <a:pt x="6071" y="9988"/>
                    </a:lnTo>
                    <a:cubicBezTo>
                      <a:pt x="6021" y="9908"/>
                      <a:pt x="5941" y="9868"/>
                      <a:pt x="5861" y="9868"/>
                    </a:cubicBezTo>
                    <a:cubicBezTo>
                      <a:pt x="5781" y="9868"/>
                      <a:pt x="5701" y="9908"/>
                      <a:pt x="5652" y="9988"/>
                    </a:cubicBezTo>
                    <a:lnTo>
                      <a:pt x="5011" y="9643"/>
                    </a:lnTo>
                    <a:cubicBezTo>
                      <a:pt x="5060" y="9495"/>
                      <a:pt x="5036" y="9335"/>
                      <a:pt x="4925" y="9224"/>
                    </a:cubicBezTo>
                    <a:lnTo>
                      <a:pt x="5270" y="8780"/>
                    </a:lnTo>
                    <a:cubicBezTo>
                      <a:pt x="5331" y="8805"/>
                      <a:pt x="5405" y="8830"/>
                      <a:pt x="5479" y="8830"/>
                    </a:cubicBezTo>
                    <a:cubicBezTo>
                      <a:pt x="5590" y="8830"/>
                      <a:pt x="5713" y="8780"/>
                      <a:pt x="5787" y="8694"/>
                    </a:cubicBezTo>
                    <a:close/>
                    <a:moveTo>
                      <a:pt x="5861" y="10074"/>
                    </a:moveTo>
                    <a:cubicBezTo>
                      <a:pt x="5886" y="10074"/>
                      <a:pt x="5910" y="10099"/>
                      <a:pt x="5910" y="10123"/>
                    </a:cubicBezTo>
                    <a:cubicBezTo>
                      <a:pt x="5910" y="10140"/>
                      <a:pt x="5904" y="10147"/>
                      <a:pt x="5895" y="10147"/>
                    </a:cubicBezTo>
                    <a:cubicBezTo>
                      <a:pt x="5864" y="10147"/>
                      <a:pt x="5804" y="10074"/>
                      <a:pt x="5861" y="10074"/>
                    </a:cubicBezTo>
                    <a:close/>
                    <a:moveTo>
                      <a:pt x="10703" y="9643"/>
                    </a:moveTo>
                    <a:cubicBezTo>
                      <a:pt x="10728" y="9680"/>
                      <a:pt x="10753" y="9704"/>
                      <a:pt x="10790" y="9729"/>
                    </a:cubicBezTo>
                    <a:lnTo>
                      <a:pt x="10272" y="10875"/>
                    </a:lnTo>
                    <a:cubicBezTo>
                      <a:pt x="10223" y="10850"/>
                      <a:pt x="10161" y="10838"/>
                      <a:pt x="10100" y="10838"/>
                    </a:cubicBezTo>
                    <a:cubicBezTo>
                      <a:pt x="10038" y="10838"/>
                      <a:pt x="9989" y="10850"/>
                      <a:pt x="9927" y="10863"/>
                    </a:cubicBezTo>
                    <a:lnTo>
                      <a:pt x="9533" y="10111"/>
                    </a:lnTo>
                    <a:cubicBezTo>
                      <a:pt x="9570" y="10062"/>
                      <a:pt x="9595" y="10000"/>
                      <a:pt x="9595" y="9938"/>
                    </a:cubicBezTo>
                    <a:lnTo>
                      <a:pt x="9607" y="9938"/>
                    </a:lnTo>
                    <a:lnTo>
                      <a:pt x="9607" y="9926"/>
                    </a:lnTo>
                    <a:lnTo>
                      <a:pt x="10703" y="9643"/>
                    </a:lnTo>
                    <a:close/>
                    <a:moveTo>
                      <a:pt x="12392" y="9581"/>
                    </a:moveTo>
                    <a:cubicBezTo>
                      <a:pt x="12392" y="9593"/>
                      <a:pt x="12392" y="9618"/>
                      <a:pt x="12404" y="9630"/>
                    </a:cubicBezTo>
                    <a:lnTo>
                      <a:pt x="10506" y="11047"/>
                    </a:lnTo>
                    <a:cubicBezTo>
                      <a:pt x="10469" y="10998"/>
                      <a:pt x="10408" y="10949"/>
                      <a:pt x="10358" y="10912"/>
                    </a:cubicBezTo>
                    <a:lnTo>
                      <a:pt x="10864" y="9778"/>
                    </a:lnTo>
                    <a:lnTo>
                      <a:pt x="10925" y="9778"/>
                    </a:lnTo>
                    <a:cubicBezTo>
                      <a:pt x="11036" y="9778"/>
                      <a:pt x="11147" y="9692"/>
                      <a:pt x="11172" y="9581"/>
                    </a:cubicBezTo>
                    <a:close/>
                    <a:moveTo>
                      <a:pt x="4962" y="9729"/>
                    </a:moveTo>
                    <a:lnTo>
                      <a:pt x="5615" y="10086"/>
                    </a:lnTo>
                    <a:cubicBezTo>
                      <a:pt x="5615" y="10099"/>
                      <a:pt x="5615" y="10111"/>
                      <a:pt x="5615" y="10123"/>
                    </a:cubicBezTo>
                    <a:cubicBezTo>
                      <a:pt x="5615" y="10210"/>
                      <a:pt x="5652" y="10283"/>
                      <a:pt x="5726" y="10333"/>
                    </a:cubicBezTo>
                    <a:lnTo>
                      <a:pt x="5356" y="11146"/>
                    </a:lnTo>
                    <a:cubicBezTo>
                      <a:pt x="5307" y="11134"/>
                      <a:pt x="5257" y="11121"/>
                      <a:pt x="5208" y="11121"/>
                    </a:cubicBezTo>
                    <a:lnTo>
                      <a:pt x="5122" y="11121"/>
                    </a:lnTo>
                    <a:lnTo>
                      <a:pt x="4789" y="9877"/>
                    </a:lnTo>
                    <a:cubicBezTo>
                      <a:pt x="4863" y="9840"/>
                      <a:pt x="4925" y="9791"/>
                      <a:pt x="4962" y="9729"/>
                    </a:cubicBezTo>
                    <a:close/>
                    <a:moveTo>
                      <a:pt x="7759" y="9729"/>
                    </a:moveTo>
                    <a:lnTo>
                      <a:pt x="9089" y="9951"/>
                    </a:lnTo>
                    <a:cubicBezTo>
                      <a:pt x="9102" y="10012"/>
                      <a:pt x="9126" y="10086"/>
                      <a:pt x="9188" y="10136"/>
                    </a:cubicBezTo>
                    <a:lnTo>
                      <a:pt x="8104" y="11195"/>
                    </a:lnTo>
                    <a:lnTo>
                      <a:pt x="7537" y="10012"/>
                    </a:lnTo>
                    <a:cubicBezTo>
                      <a:pt x="7648" y="9951"/>
                      <a:pt x="7722" y="9840"/>
                      <a:pt x="7759" y="9729"/>
                    </a:cubicBezTo>
                    <a:close/>
                    <a:moveTo>
                      <a:pt x="14055" y="9335"/>
                    </a:moveTo>
                    <a:cubicBezTo>
                      <a:pt x="14092" y="9458"/>
                      <a:pt x="14178" y="9556"/>
                      <a:pt x="14289" y="9618"/>
                    </a:cubicBezTo>
                    <a:lnTo>
                      <a:pt x="13254" y="11306"/>
                    </a:lnTo>
                    <a:cubicBezTo>
                      <a:pt x="13180" y="11257"/>
                      <a:pt x="13094" y="11232"/>
                      <a:pt x="12995" y="11232"/>
                    </a:cubicBezTo>
                    <a:lnTo>
                      <a:pt x="12724" y="9766"/>
                    </a:lnTo>
                    <a:cubicBezTo>
                      <a:pt x="12823" y="9729"/>
                      <a:pt x="12884" y="9643"/>
                      <a:pt x="12884" y="9544"/>
                    </a:cubicBezTo>
                    <a:lnTo>
                      <a:pt x="14055" y="9335"/>
                    </a:lnTo>
                    <a:close/>
                    <a:moveTo>
                      <a:pt x="6847" y="9828"/>
                    </a:moveTo>
                    <a:cubicBezTo>
                      <a:pt x="6933" y="9988"/>
                      <a:pt x="7093" y="10086"/>
                      <a:pt x="7278" y="10086"/>
                    </a:cubicBezTo>
                    <a:cubicBezTo>
                      <a:pt x="7340" y="10086"/>
                      <a:pt x="7389" y="10074"/>
                      <a:pt x="7438" y="10062"/>
                    </a:cubicBezTo>
                    <a:lnTo>
                      <a:pt x="8017" y="11269"/>
                    </a:lnTo>
                    <a:lnTo>
                      <a:pt x="7759" y="11528"/>
                    </a:lnTo>
                    <a:cubicBezTo>
                      <a:pt x="7660" y="11442"/>
                      <a:pt x="7525" y="11392"/>
                      <a:pt x="7401" y="11392"/>
                    </a:cubicBezTo>
                    <a:cubicBezTo>
                      <a:pt x="7290" y="11392"/>
                      <a:pt x="7180" y="11429"/>
                      <a:pt x="7093" y="11491"/>
                    </a:cubicBezTo>
                    <a:lnTo>
                      <a:pt x="6058" y="10283"/>
                    </a:lnTo>
                    <a:cubicBezTo>
                      <a:pt x="6095" y="10234"/>
                      <a:pt x="6120" y="10185"/>
                      <a:pt x="6120" y="10123"/>
                    </a:cubicBezTo>
                    <a:cubicBezTo>
                      <a:pt x="6120" y="10111"/>
                      <a:pt x="6108" y="10099"/>
                      <a:pt x="6108" y="10086"/>
                    </a:cubicBezTo>
                    <a:lnTo>
                      <a:pt x="6847" y="9828"/>
                    </a:lnTo>
                    <a:close/>
                    <a:moveTo>
                      <a:pt x="12478" y="9717"/>
                    </a:moveTo>
                    <a:cubicBezTo>
                      <a:pt x="12515" y="9754"/>
                      <a:pt x="12564" y="9778"/>
                      <a:pt x="12626" y="9778"/>
                    </a:cubicBezTo>
                    <a:lnTo>
                      <a:pt x="12897" y="11232"/>
                    </a:lnTo>
                    <a:cubicBezTo>
                      <a:pt x="12687" y="11269"/>
                      <a:pt x="12527" y="11417"/>
                      <a:pt x="12490" y="11614"/>
                    </a:cubicBezTo>
                    <a:lnTo>
                      <a:pt x="10642" y="11405"/>
                    </a:lnTo>
                    <a:lnTo>
                      <a:pt x="10642" y="11392"/>
                    </a:lnTo>
                    <a:cubicBezTo>
                      <a:pt x="10642" y="11294"/>
                      <a:pt x="10617" y="11208"/>
                      <a:pt x="10568" y="11134"/>
                    </a:cubicBezTo>
                    <a:lnTo>
                      <a:pt x="12478" y="9717"/>
                    </a:lnTo>
                    <a:close/>
                    <a:moveTo>
                      <a:pt x="9434" y="10173"/>
                    </a:moveTo>
                    <a:lnTo>
                      <a:pt x="9816" y="10912"/>
                    </a:lnTo>
                    <a:cubicBezTo>
                      <a:pt x="9644" y="11010"/>
                      <a:pt x="9533" y="11183"/>
                      <a:pt x="9533" y="11392"/>
                    </a:cubicBezTo>
                    <a:cubicBezTo>
                      <a:pt x="9533" y="11405"/>
                      <a:pt x="9533" y="11417"/>
                      <a:pt x="9533" y="11429"/>
                    </a:cubicBezTo>
                    <a:lnTo>
                      <a:pt x="8301" y="11651"/>
                    </a:lnTo>
                    <a:lnTo>
                      <a:pt x="8141" y="11294"/>
                    </a:lnTo>
                    <a:lnTo>
                      <a:pt x="9274" y="10185"/>
                    </a:lnTo>
                    <a:cubicBezTo>
                      <a:pt x="9289" y="10188"/>
                      <a:pt x="9304" y="10190"/>
                      <a:pt x="9320" y="10190"/>
                    </a:cubicBezTo>
                    <a:cubicBezTo>
                      <a:pt x="9359" y="10190"/>
                      <a:pt x="9400" y="10181"/>
                      <a:pt x="9434" y="10173"/>
                    </a:cubicBezTo>
                    <a:close/>
                    <a:moveTo>
                      <a:pt x="8054" y="11368"/>
                    </a:moveTo>
                    <a:lnTo>
                      <a:pt x="8202" y="11663"/>
                    </a:lnTo>
                    <a:lnTo>
                      <a:pt x="7894" y="11713"/>
                    </a:lnTo>
                    <a:cubicBezTo>
                      <a:pt x="7882" y="11676"/>
                      <a:pt x="7857" y="11626"/>
                      <a:pt x="7820" y="11602"/>
                    </a:cubicBezTo>
                    <a:lnTo>
                      <a:pt x="8054" y="11368"/>
                    </a:lnTo>
                    <a:close/>
                    <a:moveTo>
                      <a:pt x="10087" y="11047"/>
                    </a:moveTo>
                    <a:cubicBezTo>
                      <a:pt x="10395" y="11047"/>
                      <a:pt x="10543" y="11417"/>
                      <a:pt x="10334" y="11639"/>
                    </a:cubicBezTo>
                    <a:cubicBezTo>
                      <a:pt x="10263" y="11706"/>
                      <a:pt x="10176" y="11737"/>
                      <a:pt x="10091" y="11737"/>
                    </a:cubicBezTo>
                    <a:cubicBezTo>
                      <a:pt x="9913" y="11737"/>
                      <a:pt x="9742" y="11601"/>
                      <a:pt x="9742" y="11392"/>
                    </a:cubicBezTo>
                    <a:cubicBezTo>
                      <a:pt x="9742" y="11195"/>
                      <a:pt x="9890" y="11047"/>
                      <a:pt x="10087" y="11047"/>
                    </a:cubicBezTo>
                    <a:close/>
                    <a:moveTo>
                      <a:pt x="5984" y="10333"/>
                    </a:moveTo>
                    <a:lnTo>
                      <a:pt x="7007" y="11553"/>
                    </a:lnTo>
                    <a:cubicBezTo>
                      <a:pt x="6945" y="11626"/>
                      <a:pt x="6896" y="11713"/>
                      <a:pt x="6872" y="11811"/>
                    </a:cubicBezTo>
                    <a:lnTo>
                      <a:pt x="5701" y="11639"/>
                    </a:lnTo>
                    <a:lnTo>
                      <a:pt x="5701" y="11614"/>
                    </a:lnTo>
                    <a:cubicBezTo>
                      <a:pt x="5689" y="11442"/>
                      <a:pt x="5602" y="11269"/>
                      <a:pt x="5442" y="11183"/>
                    </a:cubicBezTo>
                    <a:lnTo>
                      <a:pt x="5812" y="10370"/>
                    </a:lnTo>
                    <a:lnTo>
                      <a:pt x="5861" y="10370"/>
                    </a:lnTo>
                    <a:cubicBezTo>
                      <a:pt x="5910" y="10370"/>
                      <a:pt x="5947" y="10357"/>
                      <a:pt x="5984" y="10333"/>
                    </a:cubicBezTo>
                    <a:close/>
                    <a:moveTo>
                      <a:pt x="5196" y="11323"/>
                    </a:moveTo>
                    <a:cubicBezTo>
                      <a:pt x="5347" y="11323"/>
                      <a:pt x="5492" y="11444"/>
                      <a:pt x="5492" y="11626"/>
                    </a:cubicBezTo>
                    <a:cubicBezTo>
                      <a:pt x="5492" y="11787"/>
                      <a:pt x="5356" y="11922"/>
                      <a:pt x="5196" y="11922"/>
                    </a:cubicBezTo>
                    <a:cubicBezTo>
                      <a:pt x="4925" y="11922"/>
                      <a:pt x="4789" y="11602"/>
                      <a:pt x="4986" y="11417"/>
                    </a:cubicBezTo>
                    <a:cubicBezTo>
                      <a:pt x="5047" y="11352"/>
                      <a:pt x="5122" y="11323"/>
                      <a:pt x="5196" y="11323"/>
                    </a:cubicBezTo>
                    <a:close/>
                    <a:moveTo>
                      <a:pt x="12997" y="11429"/>
                    </a:moveTo>
                    <a:cubicBezTo>
                      <a:pt x="13259" y="11429"/>
                      <a:pt x="13398" y="11765"/>
                      <a:pt x="13205" y="11959"/>
                    </a:cubicBezTo>
                    <a:cubicBezTo>
                      <a:pt x="13142" y="12021"/>
                      <a:pt x="13067" y="12049"/>
                      <a:pt x="12992" y="12049"/>
                    </a:cubicBezTo>
                    <a:cubicBezTo>
                      <a:pt x="12831" y="12049"/>
                      <a:pt x="12675" y="11919"/>
                      <a:pt x="12675" y="11725"/>
                    </a:cubicBezTo>
                    <a:cubicBezTo>
                      <a:pt x="12675" y="11565"/>
                      <a:pt x="12810" y="11429"/>
                      <a:pt x="12971" y="11429"/>
                    </a:cubicBezTo>
                    <a:lnTo>
                      <a:pt x="12983" y="11429"/>
                    </a:lnTo>
                    <a:cubicBezTo>
                      <a:pt x="12988" y="11429"/>
                      <a:pt x="12992" y="11429"/>
                      <a:pt x="12997" y="11429"/>
                    </a:cubicBezTo>
                    <a:close/>
                    <a:moveTo>
                      <a:pt x="7401" y="11590"/>
                    </a:moveTo>
                    <a:cubicBezTo>
                      <a:pt x="7709" y="11590"/>
                      <a:pt x="7857" y="11959"/>
                      <a:pt x="7648" y="12181"/>
                    </a:cubicBezTo>
                    <a:cubicBezTo>
                      <a:pt x="7576" y="12252"/>
                      <a:pt x="7490" y="12284"/>
                      <a:pt x="7405" y="12284"/>
                    </a:cubicBezTo>
                    <a:cubicBezTo>
                      <a:pt x="7226" y="12284"/>
                      <a:pt x="7056" y="12143"/>
                      <a:pt x="7056" y="11935"/>
                    </a:cubicBezTo>
                    <a:cubicBezTo>
                      <a:pt x="7056" y="11750"/>
                      <a:pt x="7204" y="11590"/>
                      <a:pt x="7401" y="11590"/>
                    </a:cubicBezTo>
                    <a:close/>
                    <a:moveTo>
                      <a:pt x="9558" y="11528"/>
                    </a:moveTo>
                    <a:cubicBezTo>
                      <a:pt x="9582" y="11626"/>
                      <a:pt x="9632" y="11713"/>
                      <a:pt x="9705" y="11774"/>
                    </a:cubicBezTo>
                    <a:lnTo>
                      <a:pt x="8966" y="12686"/>
                    </a:lnTo>
                    <a:cubicBezTo>
                      <a:pt x="8929" y="12674"/>
                      <a:pt x="8892" y="12661"/>
                      <a:pt x="8855" y="12661"/>
                    </a:cubicBezTo>
                    <a:lnTo>
                      <a:pt x="8794" y="12661"/>
                    </a:lnTo>
                    <a:lnTo>
                      <a:pt x="8350" y="11737"/>
                    </a:lnTo>
                    <a:lnTo>
                      <a:pt x="9558" y="11528"/>
                    </a:lnTo>
                    <a:close/>
                    <a:moveTo>
                      <a:pt x="8252" y="11762"/>
                    </a:moveTo>
                    <a:lnTo>
                      <a:pt x="8695" y="12711"/>
                    </a:lnTo>
                    <a:cubicBezTo>
                      <a:pt x="8683" y="12723"/>
                      <a:pt x="8683" y="12723"/>
                      <a:pt x="8670" y="12735"/>
                    </a:cubicBezTo>
                    <a:lnTo>
                      <a:pt x="7857" y="12230"/>
                    </a:lnTo>
                    <a:cubicBezTo>
                      <a:pt x="7919" y="12144"/>
                      <a:pt x="7943" y="12045"/>
                      <a:pt x="7943" y="11935"/>
                    </a:cubicBezTo>
                    <a:cubicBezTo>
                      <a:pt x="7943" y="11898"/>
                      <a:pt x="7943" y="11861"/>
                      <a:pt x="7931" y="11811"/>
                    </a:cubicBezTo>
                    <a:lnTo>
                      <a:pt x="8252" y="11762"/>
                    </a:lnTo>
                    <a:close/>
                    <a:moveTo>
                      <a:pt x="8855" y="12871"/>
                    </a:moveTo>
                    <a:cubicBezTo>
                      <a:pt x="8880" y="12871"/>
                      <a:pt x="8905" y="12883"/>
                      <a:pt x="8905" y="12908"/>
                    </a:cubicBezTo>
                    <a:cubicBezTo>
                      <a:pt x="8905" y="12926"/>
                      <a:pt x="8897" y="12933"/>
                      <a:pt x="8886" y="12933"/>
                    </a:cubicBezTo>
                    <a:cubicBezTo>
                      <a:pt x="8855" y="12933"/>
                      <a:pt x="8800" y="12871"/>
                      <a:pt x="8855" y="12871"/>
                    </a:cubicBezTo>
                    <a:close/>
                    <a:moveTo>
                      <a:pt x="5676" y="11750"/>
                    </a:moveTo>
                    <a:lnTo>
                      <a:pt x="6859" y="11922"/>
                    </a:lnTo>
                    <a:lnTo>
                      <a:pt x="6859" y="11947"/>
                    </a:lnTo>
                    <a:cubicBezTo>
                      <a:pt x="6859" y="12132"/>
                      <a:pt x="6945" y="12304"/>
                      <a:pt x="7106" y="12403"/>
                    </a:cubicBezTo>
                    <a:lnTo>
                      <a:pt x="6773" y="13043"/>
                    </a:lnTo>
                    <a:lnTo>
                      <a:pt x="6748" y="13043"/>
                    </a:lnTo>
                    <a:cubicBezTo>
                      <a:pt x="6711" y="13056"/>
                      <a:pt x="6662" y="13056"/>
                      <a:pt x="6625" y="13080"/>
                    </a:cubicBezTo>
                    <a:lnTo>
                      <a:pt x="5578" y="11959"/>
                    </a:lnTo>
                    <a:cubicBezTo>
                      <a:pt x="5627" y="11898"/>
                      <a:pt x="5664" y="11824"/>
                      <a:pt x="5676" y="11750"/>
                    </a:cubicBezTo>
                    <a:close/>
                    <a:moveTo>
                      <a:pt x="6736" y="13241"/>
                    </a:moveTo>
                    <a:cubicBezTo>
                      <a:pt x="6773" y="13241"/>
                      <a:pt x="6773" y="13302"/>
                      <a:pt x="6736" y="13302"/>
                    </a:cubicBezTo>
                    <a:cubicBezTo>
                      <a:pt x="6699" y="13302"/>
                      <a:pt x="6699" y="13241"/>
                      <a:pt x="6736" y="13241"/>
                    </a:cubicBezTo>
                    <a:close/>
                    <a:moveTo>
                      <a:pt x="7796" y="12316"/>
                    </a:moveTo>
                    <a:lnTo>
                      <a:pt x="8621" y="12822"/>
                    </a:lnTo>
                    <a:cubicBezTo>
                      <a:pt x="8609" y="12846"/>
                      <a:pt x="8597" y="12883"/>
                      <a:pt x="8597" y="12908"/>
                    </a:cubicBezTo>
                    <a:cubicBezTo>
                      <a:pt x="8597" y="12970"/>
                      <a:pt x="8621" y="13019"/>
                      <a:pt x="8646" y="13068"/>
                    </a:cubicBezTo>
                    <a:lnTo>
                      <a:pt x="7980" y="13820"/>
                    </a:lnTo>
                    <a:cubicBezTo>
                      <a:pt x="7894" y="13770"/>
                      <a:pt x="7808" y="13733"/>
                      <a:pt x="7709" y="13733"/>
                    </a:cubicBezTo>
                    <a:lnTo>
                      <a:pt x="7623" y="12440"/>
                    </a:lnTo>
                    <a:cubicBezTo>
                      <a:pt x="7685" y="12403"/>
                      <a:pt x="7746" y="12366"/>
                      <a:pt x="7796" y="12316"/>
                    </a:cubicBezTo>
                    <a:close/>
                    <a:moveTo>
                      <a:pt x="7192" y="12452"/>
                    </a:moveTo>
                    <a:cubicBezTo>
                      <a:pt x="7254" y="12477"/>
                      <a:pt x="7327" y="12489"/>
                      <a:pt x="7389" y="12489"/>
                    </a:cubicBezTo>
                    <a:cubicBezTo>
                      <a:pt x="7438" y="12489"/>
                      <a:pt x="7475" y="12477"/>
                      <a:pt x="7525" y="12464"/>
                    </a:cubicBezTo>
                    <a:lnTo>
                      <a:pt x="7599" y="13733"/>
                    </a:lnTo>
                    <a:cubicBezTo>
                      <a:pt x="7512" y="13746"/>
                      <a:pt x="7426" y="13783"/>
                      <a:pt x="7364" y="13832"/>
                    </a:cubicBezTo>
                    <a:lnTo>
                      <a:pt x="6933" y="13401"/>
                    </a:lnTo>
                    <a:cubicBezTo>
                      <a:pt x="6995" y="13290"/>
                      <a:pt x="6970" y="13142"/>
                      <a:pt x="6859" y="13080"/>
                    </a:cubicBezTo>
                    <a:lnTo>
                      <a:pt x="7192" y="12452"/>
                    </a:lnTo>
                    <a:close/>
                    <a:moveTo>
                      <a:pt x="7672" y="13931"/>
                    </a:moveTo>
                    <a:cubicBezTo>
                      <a:pt x="7833" y="13931"/>
                      <a:pt x="7968" y="14066"/>
                      <a:pt x="7980" y="14226"/>
                    </a:cubicBezTo>
                    <a:cubicBezTo>
                      <a:pt x="7980" y="14420"/>
                      <a:pt x="7825" y="14551"/>
                      <a:pt x="7663" y="14551"/>
                    </a:cubicBezTo>
                    <a:cubicBezTo>
                      <a:pt x="7589" y="14551"/>
                      <a:pt x="7513" y="14523"/>
                      <a:pt x="7451" y="14460"/>
                    </a:cubicBezTo>
                    <a:cubicBezTo>
                      <a:pt x="7254" y="14263"/>
                      <a:pt x="7389" y="13931"/>
                      <a:pt x="7672" y="13931"/>
                    </a:cubicBezTo>
                    <a:close/>
                    <a:moveTo>
                      <a:pt x="14794" y="14189"/>
                    </a:moveTo>
                    <a:lnTo>
                      <a:pt x="14807" y="14202"/>
                    </a:lnTo>
                    <a:cubicBezTo>
                      <a:pt x="15065" y="14202"/>
                      <a:pt x="15201" y="14522"/>
                      <a:pt x="15016" y="14707"/>
                    </a:cubicBezTo>
                    <a:cubicBezTo>
                      <a:pt x="14955" y="14772"/>
                      <a:pt x="14879" y="14801"/>
                      <a:pt x="14804" y="14801"/>
                    </a:cubicBezTo>
                    <a:cubicBezTo>
                      <a:pt x="14653" y="14801"/>
                      <a:pt x="14507" y="14683"/>
                      <a:pt x="14498" y="14510"/>
                    </a:cubicBezTo>
                    <a:cubicBezTo>
                      <a:pt x="14498" y="14337"/>
                      <a:pt x="14622" y="14202"/>
                      <a:pt x="14794" y="14189"/>
                    </a:cubicBezTo>
                    <a:close/>
                    <a:moveTo>
                      <a:pt x="6896" y="14879"/>
                    </a:moveTo>
                    <a:cubicBezTo>
                      <a:pt x="6909" y="14879"/>
                      <a:pt x="6921" y="14892"/>
                      <a:pt x="6921" y="14904"/>
                    </a:cubicBezTo>
                    <a:cubicBezTo>
                      <a:pt x="6921" y="14916"/>
                      <a:pt x="6909" y="14929"/>
                      <a:pt x="6896" y="14929"/>
                    </a:cubicBezTo>
                    <a:cubicBezTo>
                      <a:pt x="6884" y="14929"/>
                      <a:pt x="6872" y="14916"/>
                      <a:pt x="6872" y="14904"/>
                    </a:cubicBezTo>
                    <a:cubicBezTo>
                      <a:pt x="6872" y="14892"/>
                      <a:pt x="6884" y="14879"/>
                      <a:pt x="6896" y="14879"/>
                    </a:cubicBezTo>
                    <a:close/>
                    <a:moveTo>
                      <a:pt x="11233" y="15150"/>
                    </a:moveTo>
                    <a:cubicBezTo>
                      <a:pt x="11283" y="15150"/>
                      <a:pt x="11283" y="15237"/>
                      <a:pt x="11233" y="15237"/>
                    </a:cubicBezTo>
                    <a:cubicBezTo>
                      <a:pt x="11209" y="15237"/>
                      <a:pt x="11184" y="15224"/>
                      <a:pt x="11184" y="15187"/>
                    </a:cubicBezTo>
                    <a:cubicBezTo>
                      <a:pt x="11184" y="15163"/>
                      <a:pt x="11209" y="15150"/>
                      <a:pt x="11233" y="15150"/>
                    </a:cubicBezTo>
                    <a:close/>
                    <a:moveTo>
                      <a:pt x="10337" y="15521"/>
                    </a:moveTo>
                    <a:cubicBezTo>
                      <a:pt x="10368" y="15521"/>
                      <a:pt x="10428" y="15594"/>
                      <a:pt x="10371" y="15594"/>
                    </a:cubicBezTo>
                    <a:cubicBezTo>
                      <a:pt x="10346" y="15594"/>
                      <a:pt x="10322" y="15569"/>
                      <a:pt x="10322" y="15545"/>
                    </a:cubicBezTo>
                    <a:cubicBezTo>
                      <a:pt x="10322" y="15528"/>
                      <a:pt x="10328" y="15521"/>
                      <a:pt x="10337" y="15521"/>
                    </a:cubicBezTo>
                    <a:close/>
                    <a:moveTo>
                      <a:pt x="9123" y="15558"/>
                    </a:moveTo>
                    <a:cubicBezTo>
                      <a:pt x="9132" y="15558"/>
                      <a:pt x="9139" y="15565"/>
                      <a:pt x="9139" y="15582"/>
                    </a:cubicBezTo>
                    <a:cubicBezTo>
                      <a:pt x="9139" y="15619"/>
                      <a:pt x="9114" y="15631"/>
                      <a:pt x="9089" y="15631"/>
                    </a:cubicBezTo>
                    <a:cubicBezTo>
                      <a:pt x="9033" y="15631"/>
                      <a:pt x="9092" y="15558"/>
                      <a:pt x="9123" y="15558"/>
                    </a:cubicBezTo>
                    <a:close/>
                    <a:moveTo>
                      <a:pt x="10355" y="16433"/>
                    </a:moveTo>
                    <a:cubicBezTo>
                      <a:pt x="10364" y="16433"/>
                      <a:pt x="10371" y="16439"/>
                      <a:pt x="10371" y="16456"/>
                    </a:cubicBezTo>
                    <a:cubicBezTo>
                      <a:pt x="10371" y="16493"/>
                      <a:pt x="10346" y="16506"/>
                      <a:pt x="10322" y="16506"/>
                    </a:cubicBezTo>
                    <a:cubicBezTo>
                      <a:pt x="10265" y="16506"/>
                      <a:pt x="10324" y="16433"/>
                      <a:pt x="10355" y="16433"/>
                    </a:cubicBezTo>
                    <a:close/>
                    <a:moveTo>
                      <a:pt x="12163" y="16968"/>
                    </a:moveTo>
                    <a:cubicBezTo>
                      <a:pt x="12174" y="16968"/>
                      <a:pt x="12182" y="16976"/>
                      <a:pt x="12182" y="16999"/>
                    </a:cubicBezTo>
                    <a:cubicBezTo>
                      <a:pt x="12194" y="17023"/>
                      <a:pt x="12170" y="17048"/>
                      <a:pt x="12145" y="17048"/>
                    </a:cubicBezTo>
                    <a:lnTo>
                      <a:pt x="12145" y="17036"/>
                    </a:lnTo>
                    <a:cubicBezTo>
                      <a:pt x="12081" y="17036"/>
                      <a:pt x="12132" y="16968"/>
                      <a:pt x="12163" y="16968"/>
                    </a:cubicBezTo>
                    <a:close/>
                    <a:moveTo>
                      <a:pt x="11012" y="15311"/>
                    </a:moveTo>
                    <a:cubicBezTo>
                      <a:pt x="11061" y="15397"/>
                      <a:pt x="11147" y="15446"/>
                      <a:pt x="11233" y="15446"/>
                    </a:cubicBezTo>
                    <a:cubicBezTo>
                      <a:pt x="11295" y="15446"/>
                      <a:pt x="11344" y="15421"/>
                      <a:pt x="11393" y="15384"/>
                    </a:cubicBezTo>
                    <a:lnTo>
                      <a:pt x="12034" y="16777"/>
                    </a:lnTo>
                    <a:cubicBezTo>
                      <a:pt x="11948" y="16814"/>
                      <a:pt x="11886" y="16900"/>
                      <a:pt x="11886" y="16999"/>
                    </a:cubicBezTo>
                    <a:cubicBezTo>
                      <a:pt x="11886" y="17023"/>
                      <a:pt x="11886" y="17060"/>
                      <a:pt x="11899" y="17085"/>
                    </a:cubicBezTo>
                    <a:lnTo>
                      <a:pt x="11788" y="17134"/>
                    </a:lnTo>
                    <a:cubicBezTo>
                      <a:pt x="11755" y="17101"/>
                      <a:pt x="11711" y="17085"/>
                      <a:pt x="11664" y="17085"/>
                    </a:cubicBezTo>
                    <a:cubicBezTo>
                      <a:pt x="11640" y="17085"/>
                      <a:pt x="11615" y="17089"/>
                      <a:pt x="11591" y="17097"/>
                    </a:cubicBezTo>
                    <a:lnTo>
                      <a:pt x="10556" y="16555"/>
                    </a:lnTo>
                    <a:cubicBezTo>
                      <a:pt x="10568" y="16518"/>
                      <a:pt x="10568" y="16493"/>
                      <a:pt x="10568" y="16456"/>
                    </a:cubicBezTo>
                    <a:cubicBezTo>
                      <a:pt x="10568" y="16346"/>
                      <a:pt x="10494" y="16247"/>
                      <a:pt x="10371" y="16210"/>
                    </a:cubicBezTo>
                    <a:lnTo>
                      <a:pt x="10371" y="15791"/>
                    </a:lnTo>
                    <a:cubicBezTo>
                      <a:pt x="10519" y="15791"/>
                      <a:pt x="10630" y="15680"/>
                      <a:pt x="10630" y="15545"/>
                    </a:cubicBezTo>
                    <a:cubicBezTo>
                      <a:pt x="10630" y="15520"/>
                      <a:pt x="10617" y="15483"/>
                      <a:pt x="10617" y="15458"/>
                    </a:cubicBezTo>
                    <a:lnTo>
                      <a:pt x="11012" y="15311"/>
                    </a:lnTo>
                    <a:close/>
                    <a:moveTo>
                      <a:pt x="11658" y="17291"/>
                    </a:moveTo>
                    <a:cubicBezTo>
                      <a:pt x="11674" y="17291"/>
                      <a:pt x="11689" y="17300"/>
                      <a:pt x="11689" y="17319"/>
                    </a:cubicBezTo>
                    <a:cubicBezTo>
                      <a:pt x="11689" y="17331"/>
                      <a:pt x="11677" y="17344"/>
                      <a:pt x="11665" y="17344"/>
                    </a:cubicBezTo>
                    <a:lnTo>
                      <a:pt x="11652" y="17344"/>
                    </a:lnTo>
                    <a:cubicBezTo>
                      <a:pt x="11640" y="17344"/>
                      <a:pt x="11628" y="17331"/>
                      <a:pt x="11628" y="17319"/>
                    </a:cubicBezTo>
                    <a:cubicBezTo>
                      <a:pt x="11628" y="17300"/>
                      <a:pt x="11643" y="17291"/>
                      <a:pt x="11658" y="17291"/>
                    </a:cubicBezTo>
                    <a:close/>
                    <a:moveTo>
                      <a:pt x="10630" y="11503"/>
                    </a:moveTo>
                    <a:lnTo>
                      <a:pt x="12478" y="11713"/>
                    </a:lnTo>
                    <a:lnTo>
                      <a:pt x="12478" y="11737"/>
                    </a:lnTo>
                    <a:cubicBezTo>
                      <a:pt x="12478" y="12008"/>
                      <a:pt x="12712" y="12243"/>
                      <a:pt x="12983" y="12243"/>
                    </a:cubicBezTo>
                    <a:cubicBezTo>
                      <a:pt x="13082" y="12243"/>
                      <a:pt x="13180" y="12206"/>
                      <a:pt x="13266" y="12144"/>
                    </a:cubicBezTo>
                    <a:lnTo>
                      <a:pt x="14474" y="14115"/>
                    </a:lnTo>
                    <a:cubicBezTo>
                      <a:pt x="14129" y="14399"/>
                      <a:pt x="14301" y="14953"/>
                      <a:pt x="14745" y="15003"/>
                    </a:cubicBezTo>
                    <a:lnTo>
                      <a:pt x="14720" y="17775"/>
                    </a:lnTo>
                    <a:lnTo>
                      <a:pt x="12404" y="17036"/>
                    </a:lnTo>
                    <a:lnTo>
                      <a:pt x="12404" y="17011"/>
                    </a:lnTo>
                    <a:cubicBezTo>
                      <a:pt x="12404" y="16870"/>
                      <a:pt x="12292" y="16751"/>
                      <a:pt x="12164" y="16751"/>
                    </a:cubicBezTo>
                    <a:cubicBezTo>
                      <a:pt x="12158" y="16751"/>
                      <a:pt x="12151" y="16752"/>
                      <a:pt x="12145" y="16752"/>
                    </a:cubicBezTo>
                    <a:lnTo>
                      <a:pt x="11467" y="15298"/>
                    </a:lnTo>
                    <a:cubicBezTo>
                      <a:pt x="11480" y="15261"/>
                      <a:pt x="11492" y="15224"/>
                      <a:pt x="11492" y="15187"/>
                    </a:cubicBezTo>
                    <a:cubicBezTo>
                      <a:pt x="11480" y="15033"/>
                      <a:pt x="11360" y="14956"/>
                      <a:pt x="11239" y="14956"/>
                    </a:cubicBezTo>
                    <a:cubicBezTo>
                      <a:pt x="11119" y="14956"/>
                      <a:pt x="10999" y="15033"/>
                      <a:pt x="10987" y="15187"/>
                    </a:cubicBezTo>
                    <a:lnTo>
                      <a:pt x="10987" y="15212"/>
                    </a:lnTo>
                    <a:lnTo>
                      <a:pt x="10556" y="15372"/>
                    </a:lnTo>
                    <a:cubicBezTo>
                      <a:pt x="10506" y="15323"/>
                      <a:pt x="10445" y="15298"/>
                      <a:pt x="10371" y="15298"/>
                    </a:cubicBezTo>
                    <a:cubicBezTo>
                      <a:pt x="10272" y="15298"/>
                      <a:pt x="10174" y="15348"/>
                      <a:pt x="10137" y="15446"/>
                    </a:cubicBezTo>
                    <a:lnTo>
                      <a:pt x="9336" y="15520"/>
                    </a:lnTo>
                    <a:cubicBezTo>
                      <a:pt x="9299" y="15409"/>
                      <a:pt x="9200" y="15323"/>
                      <a:pt x="9089" y="15323"/>
                    </a:cubicBezTo>
                    <a:cubicBezTo>
                      <a:pt x="8966" y="15323"/>
                      <a:pt x="8880" y="15409"/>
                      <a:pt x="8843" y="15520"/>
                    </a:cubicBezTo>
                    <a:lnTo>
                      <a:pt x="7118" y="14953"/>
                    </a:lnTo>
                    <a:cubicBezTo>
                      <a:pt x="7118" y="14929"/>
                      <a:pt x="7118" y="14916"/>
                      <a:pt x="7118" y="14904"/>
                    </a:cubicBezTo>
                    <a:cubicBezTo>
                      <a:pt x="7118" y="14855"/>
                      <a:pt x="7106" y="14805"/>
                      <a:pt x="7069" y="14756"/>
                    </a:cubicBezTo>
                    <a:lnTo>
                      <a:pt x="7303" y="14571"/>
                    </a:lnTo>
                    <a:cubicBezTo>
                      <a:pt x="7411" y="14691"/>
                      <a:pt x="7547" y="14745"/>
                      <a:pt x="7681" y="14745"/>
                    </a:cubicBezTo>
                    <a:cubicBezTo>
                      <a:pt x="7946" y="14745"/>
                      <a:pt x="8198" y="14537"/>
                      <a:pt x="8190" y="14226"/>
                    </a:cubicBezTo>
                    <a:cubicBezTo>
                      <a:pt x="8190" y="14103"/>
                      <a:pt x="8141" y="13980"/>
                      <a:pt x="8054" y="13894"/>
                    </a:cubicBezTo>
                    <a:lnTo>
                      <a:pt x="8732" y="13130"/>
                    </a:lnTo>
                    <a:cubicBezTo>
                      <a:pt x="8769" y="13154"/>
                      <a:pt x="8818" y="13167"/>
                      <a:pt x="8855" y="13167"/>
                    </a:cubicBezTo>
                    <a:cubicBezTo>
                      <a:pt x="9003" y="13167"/>
                      <a:pt x="9114" y="13056"/>
                      <a:pt x="9114" y="12908"/>
                    </a:cubicBezTo>
                    <a:cubicBezTo>
                      <a:pt x="9114" y="12859"/>
                      <a:pt x="9089" y="12797"/>
                      <a:pt x="9052" y="12760"/>
                    </a:cubicBezTo>
                    <a:lnTo>
                      <a:pt x="9792" y="11848"/>
                    </a:lnTo>
                    <a:cubicBezTo>
                      <a:pt x="9878" y="11910"/>
                      <a:pt x="9989" y="11947"/>
                      <a:pt x="10100" y="11947"/>
                    </a:cubicBezTo>
                    <a:cubicBezTo>
                      <a:pt x="10358" y="11947"/>
                      <a:pt x="10580" y="11762"/>
                      <a:pt x="10630" y="11503"/>
                    </a:cubicBezTo>
                    <a:close/>
                    <a:moveTo>
                      <a:pt x="14843" y="14990"/>
                    </a:moveTo>
                    <a:lnTo>
                      <a:pt x="15558" y="17898"/>
                    </a:lnTo>
                    <a:cubicBezTo>
                      <a:pt x="15509" y="17923"/>
                      <a:pt x="15484" y="17960"/>
                      <a:pt x="15460" y="18009"/>
                    </a:cubicBezTo>
                    <a:lnTo>
                      <a:pt x="14819" y="17799"/>
                    </a:lnTo>
                    <a:lnTo>
                      <a:pt x="14831" y="14990"/>
                    </a:lnTo>
                    <a:close/>
                    <a:moveTo>
                      <a:pt x="15694" y="18046"/>
                    </a:moveTo>
                    <a:cubicBezTo>
                      <a:pt x="15751" y="18046"/>
                      <a:pt x="15691" y="18119"/>
                      <a:pt x="15660" y="18119"/>
                    </a:cubicBezTo>
                    <a:cubicBezTo>
                      <a:pt x="15651" y="18119"/>
                      <a:pt x="15644" y="18112"/>
                      <a:pt x="15644" y="18095"/>
                    </a:cubicBezTo>
                    <a:cubicBezTo>
                      <a:pt x="15644" y="18071"/>
                      <a:pt x="15657" y="18046"/>
                      <a:pt x="15681" y="18046"/>
                    </a:cubicBezTo>
                    <a:close/>
                    <a:moveTo>
                      <a:pt x="17924" y="18206"/>
                    </a:moveTo>
                    <a:cubicBezTo>
                      <a:pt x="17936" y="18206"/>
                      <a:pt x="17948" y="18218"/>
                      <a:pt x="17948" y="18231"/>
                    </a:cubicBezTo>
                    <a:cubicBezTo>
                      <a:pt x="17948" y="18243"/>
                      <a:pt x="17936" y="18255"/>
                      <a:pt x="17924" y="18255"/>
                    </a:cubicBezTo>
                    <a:cubicBezTo>
                      <a:pt x="17911" y="18255"/>
                      <a:pt x="17899" y="18243"/>
                      <a:pt x="17899" y="18231"/>
                    </a:cubicBezTo>
                    <a:cubicBezTo>
                      <a:pt x="17899" y="18218"/>
                      <a:pt x="17899" y="18206"/>
                      <a:pt x="17911" y="18206"/>
                    </a:cubicBezTo>
                    <a:close/>
                    <a:moveTo>
                      <a:pt x="12453" y="17146"/>
                    </a:moveTo>
                    <a:lnTo>
                      <a:pt x="14708" y="17861"/>
                    </a:lnTo>
                    <a:lnTo>
                      <a:pt x="14708" y="18440"/>
                    </a:lnTo>
                    <a:cubicBezTo>
                      <a:pt x="14622" y="18453"/>
                      <a:pt x="14560" y="18502"/>
                      <a:pt x="14523" y="18576"/>
                    </a:cubicBezTo>
                    <a:lnTo>
                      <a:pt x="12453" y="17146"/>
                    </a:lnTo>
                    <a:close/>
                    <a:moveTo>
                      <a:pt x="14819" y="17898"/>
                    </a:moveTo>
                    <a:lnTo>
                      <a:pt x="15435" y="18095"/>
                    </a:lnTo>
                    <a:cubicBezTo>
                      <a:pt x="15435" y="18144"/>
                      <a:pt x="15447" y="18206"/>
                      <a:pt x="15496" y="18243"/>
                    </a:cubicBezTo>
                    <a:lnTo>
                      <a:pt x="14979" y="18600"/>
                    </a:lnTo>
                    <a:cubicBezTo>
                      <a:pt x="14954" y="18514"/>
                      <a:pt x="14893" y="18465"/>
                      <a:pt x="14819" y="18440"/>
                    </a:cubicBezTo>
                    <a:lnTo>
                      <a:pt x="14819" y="17898"/>
                    </a:lnTo>
                    <a:close/>
                    <a:moveTo>
                      <a:pt x="14757" y="18637"/>
                    </a:moveTo>
                    <a:cubicBezTo>
                      <a:pt x="14814" y="18637"/>
                      <a:pt x="14754" y="18710"/>
                      <a:pt x="14724" y="18710"/>
                    </a:cubicBezTo>
                    <a:cubicBezTo>
                      <a:pt x="14714" y="18710"/>
                      <a:pt x="14708" y="18704"/>
                      <a:pt x="14708" y="18687"/>
                    </a:cubicBezTo>
                    <a:cubicBezTo>
                      <a:pt x="14708" y="18662"/>
                      <a:pt x="14733" y="18650"/>
                      <a:pt x="14757" y="18650"/>
                    </a:cubicBezTo>
                    <a:lnTo>
                      <a:pt x="14757" y="18637"/>
                    </a:lnTo>
                    <a:close/>
                    <a:moveTo>
                      <a:pt x="18811" y="18995"/>
                    </a:moveTo>
                    <a:cubicBezTo>
                      <a:pt x="18836" y="18995"/>
                      <a:pt x="18860" y="19019"/>
                      <a:pt x="18860" y="19044"/>
                    </a:cubicBezTo>
                    <a:cubicBezTo>
                      <a:pt x="18860" y="19075"/>
                      <a:pt x="18836" y="19090"/>
                      <a:pt x="18811" y="19090"/>
                    </a:cubicBezTo>
                    <a:cubicBezTo>
                      <a:pt x="18786" y="19090"/>
                      <a:pt x="18762" y="19075"/>
                      <a:pt x="18762" y="19044"/>
                    </a:cubicBezTo>
                    <a:cubicBezTo>
                      <a:pt x="18762" y="19019"/>
                      <a:pt x="18774" y="18995"/>
                      <a:pt x="18799" y="18995"/>
                    </a:cubicBezTo>
                    <a:close/>
                    <a:moveTo>
                      <a:pt x="15854" y="18292"/>
                    </a:moveTo>
                    <a:lnTo>
                      <a:pt x="17702" y="18305"/>
                    </a:lnTo>
                    <a:cubicBezTo>
                      <a:pt x="17727" y="18403"/>
                      <a:pt x="17825" y="18477"/>
                      <a:pt x="17924" y="18477"/>
                    </a:cubicBezTo>
                    <a:cubicBezTo>
                      <a:pt x="17985" y="18477"/>
                      <a:pt x="18047" y="18453"/>
                      <a:pt x="18096" y="18403"/>
                    </a:cubicBezTo>
                    <a:lnTo>
                      <a:pt x="18626" y="18884"/>
                    </a:lnTo>
                    <a:cubicBezTo>
                      <a:pt x="18589" y="18933"/>
                      <a:pt x="18565" y="18995"/>
                      <a:pt x="18565" y="19056"/>
                    </a:cubicBezTo>
                    <a:lnTo>
                      <a:pt x="18565" y="19069"/>
                    </a:lnTo>
                    <a:lnTo>
                      <a:pt x="17456" y="19204"/>
                    </a:lnTo>
                    <a:cubicBezTo>
                      <a:pt x="17415" y="18920"/>
                      <a:pt x="17182" y="18766"/>
                      <a:pt x="16951" y="18766"/>
                    </a:cubicBezTo>
                    <a:cubicBezTo>
                      <a:pt x="16761" y="18766"/>
                      <a:pt x="16572" y="18871"/>
                      <a:pt x="16495" y="19093"/>
                    </a:cubicBezTo>
                    <a:lnTo>
                      <a:pt x="15078" y="18674"/>
                    </a:lnTo>
                    <a:lnTo>
                      <a:pt x="15583" y="18329"/>
                    </a:lnTo>
                    <a:cubicBezTo>
                      <a:pt x="15620" y="18342"/>
                      <a:pt x="15644" y="18342"/>
                      <a:pt x="15681" y="18342"/>
                    </a:cubicBezTo>
                    <a:lnTo>
                      <a:pt x="15694" y="18354"/>
                    </a:lnTo>
                    <a:cubicBezTo>
                      <a:pt x="15755" y="18354"/>
                      <a:pt x="15805" y="18329"/>
                      <a:pt x="15854" y="18292"/>
                    </a:cubicBezTo>
                    <a:close/>
                    <a:moveTo>
                      <a:pt x="13993" y="19500"/>
                    </a:moveTo>
                    <a:lnTo>
                      <a:pt x="13993" y="19512"/>
                    </a:lnTo>
                    <a:cubicBezTo>
                      <a:pt x="14006" y="19512"/>
                      <a:pt x="14018" y="19524"/>
                      <a:pt x="14018" y="19537"/>
                    </a:cubicBezTo>
                    <a:cubicBezTo>
                      <a:pt x="14018" y="19549"/>
                      <a:pt x="14006" y="19561"/>
                      <a:pt x="13993" y="19561"/>
                    </a:cubicBezTo>
                    <a:cubicBezTo>
                      <a:pt x="13981" y="19561"/>
                      <a:pt x="13969" y="19549"/>
                      <a:pt x="13969" y="19537"/>
                    </a:cubicBezTo>
                    <a:cubicBezTo>
                      <a:pt x="13956" y="19524"/>
                      <a:pt x="13969" y="19500"/>
                      <a:pt x="13993" y="19500"/>
                    </a:cubicBezTo>
                    <a:close/>
                    <a:moveTo>
                      <a:pt x="16941" y="18971"/>
                    </a:moveTo>
                    <a:cubicBezTo>
                      <a:pt x="17098" y="18971"/>
                      <a:pt x="17246" y="19090"/>
                      <a:pt x="17246" y="19266"/>
                    </a:cubicBezTo>
                    <a:cubicBezTo>
                      <a:pt x="17246" y="19426"/>
                      <a:pt x="17111" y="19561"/>
                      <a:pt x="16950" y="19561"/>
                    </a:cubicBezTo>
                    <a:lnTo>
                      <a:pt x="16938" y="19574"/>
                    </a:lnTo>
                    <a:cubicBezTo>
                      <a:pt x="16679" y="19561"/>
                      <a:pt x="16544" y="19241"/>
                      <a:pt x="16729" y="19056"/>
                    </a:cubicBezTo>
                    <a:cubicBezTo>
                      <a:pt x="16792" y="18997"/>
                      <a:pt x="16867" y="18971"/>
                      <a:pt x="16941" y="18971"/>
                    </a:cubicBezTo>
                    <a:close/>
                    <a:moveTo>
                      <a:pt x="20745" y="19968"/>
                    </a:moveTo>
                    <a:cubicBezTo>
                      <a:pt x="21016" y="19968"/>
                      <a:pt x="21152" y="20288"/>
                      <a:pt x="20955" y="20473"/>
                    </a:cubicBezTo>
                    <a:cubicBezTo>
                      <a:pt x="20894" y="20538"/>
                      <a:pt x="20819" y="20567"/>
                      <a:pt x="20745" y="20567"/>
                    </a:cubicBezTo>
                    <a:cubicBezTo>
                      <a:pt x="20594" y="20567"/>
                      <a:pt x="20450" y="20446"/>
                      <a:pt x="20450" y="20264"/>
                    </a:cubicBezTo>
                    <a:cubicBezTo>
                      <a:pt x="20450" y="20104"/>
                      <a:pt x="20585" y="19968"/>
                      <a:pt x="20745" y="19968"/>
                    </a:cubicBezTo>
                    <a:close/>
                    <a:moveTo>
                      <a:pt x="18589" y="19167"/>
                    </a:moveTo>
                    <a:cubicBezTo>
                      <a:pt x="18614" y="19204"/>
                      <a:pt x="18651" y="19241"/>
                      <a:pt x="18688" y="19266"/>
                    </a:cubicBezTo>
                    <a:lnTo>
                      <a:pt x="18700" y="19266"/>
                    </a:lnTo>
                    <a:lnTo>
                      <a:pt x="18293" y="20892"/>
                    </a:lnTo>
                    <a:lnTo>
                      <a:pt x="17295" y="19635"/>
                    </a:lnTo>
                    <a:cubicBezTo>
                      <a:pt x="17394" y="19549"/>
                      <a:pt x="17443" y="19426"/>
                      <a:pt x="17456" y="19290"/>
                    </a:cubicBezTo>
                    <a:lnTo>
                      <a:pt x="18589" y="19167"/>
                    </a:lnTo>
                    <a:close/>
                    <a:moveTo>
                      <a:pt x="16950" y="20966"/>
                    </a:moveTo>
                    <a:cubicBezTo>
                      <a:pt x="16963" y="20966"/>
                      <a:pt x="16975" y="20978"/>
                      <a:pt x="16975" y="20991"/>
                    </a:cubicBezTo>
                    <a:cubicBezTo>
                      <a:pt x="16975" y="21003"/>
                      <a:pt x="16963" y="21015"/>
                      <a:pt x="16950" y="21015"/>
                    </a:cubicBezTo>
                    <a:cubicBezTo>
                      <a:pt x="16938" y="21015"/>
                      <a:pt x="16926" y="21003"/>
                      <a:pt x="16926" y="20991"/>
                    </a:cubicBezTo>
                    <a:cubicBezTo>
                      <a:pt x="16913" y="20978"/>
                      <a:pt x="16938" y="20966"/>
                      <a:pt x="16950" y="20966"/>
                    </a:cubicBezTo>
                    <a:close/>
                    <a:moveTo>
                      <a:pt x="13781" y="20836"/>
                    </a:moveTo>
                    <a:cubicBezTo>
                      <a:pt x="13856" y="20836"/>
                      <a:pt x="13933" y="20864"/>
                      <a:pt x="13993" y="20929"/>
                    </a:cubicBezTo>
                    <a:cubicBezTo>
                      <a:pt x="14178" y="21114"/>
                      <a:pt x="14043" y="21434"/>
                      <a:pt x="13784" y="21434"/>
                    </a:cubicBezTo>
                    <a:cubicBezTo>
                      <a:pt x="13613" y="21434"/>
                      <a:pt x="13479" y="21302"/>
                      <a:pt x="13476" y="21132"/>
                    </a:cubicBezTo>
                    <a:lnTo>
                      <a:pt x="13476" y="21132"/>
                    </a:lnTo>
                    <a:cubicBezTo>
                      <a:pt x="13479" y="20954"/>
                      <a:pt x="13628" y="20836"/>
                      <a:pt x="13781" y="20836"/>
                    </a:cubicBezTo>
                    <a:close/>
                    <a:moveTo>
                      <a:pt x="18983" y="19216"/>
                    </a:moveTo>
                    <a:lnTo>
                      <a:pt x="20302" y="20042"/>
                    </a:lnTo>
                    <a:cubicBezTo>
                      <a:pt x="20265" y="20116"/>
                      <a:pt x="20253" y="20190"/>
                      <a:pt x="20253" y="20264"/>
                    </a:cubicBezTo>
                    <a:cubicBezTo>
                      <a:pt x="20253" y="20412"/>
                      <a:pt x="20314" y="20547"/>
                      <a:pt x="20425" y="20646"/>
                    </a:cubicBezTo>
                    <a:lnTo>
                      <a:pt x="19452" y="22063"/>
                    </a:lnTo>
                    <a:cubicBezTo>
                      <a:pt x="19427" y="22050"/>
                      <a:pt x="19390" y="22050"/>
                      <a:pt x="19353" y="22050"/>
                    </a:cubicBezTo>
                    <a:cubicBezTo>
                      <a:pt x="19316" y="22050"/>
                      <a:pt x="19267" y="22063"/>
                      <a:pt x="19230" y="22087"/>
                    </a:cubicBezTo>
                    <a:lnTo>
                      <a:pt x="18380" y="21003"/>
                    </a:lnTo>
                    <a:lnTo>
                      <a:pt x="18799" y="19290"/>
                    </a:lnTo>
                    <a:lnTo>
                      <a:pt x="18811" y="19290"/>
                    </a:lnTo>
                    <a:cubicBezTo>
                      <a:pt x="18873" y="19290"/>
                      <a:pt x="18946" y="19266"/>
                      <a:pt x="18983" y="19216"/>
                    </a:cubicBezTo>
                    <a:close/>
                    <a:moveTo>
                      <a:pt x="14585" y="18871"/>
                    </a:moveTo>
                    <a:cubicBezTo>
                      <a:pt x="14622" y="18908"/>
                      <a:pt x="14696" y="18933"/>
                      <a:pt x="14757" y="18945"/>
                    </a:cubicBezTo>
                    <a:cubicBezTo>
                      <a:pt x="14782" y="18933"/>
                      <a:pt x="14794" y="18933"/>
                      <a:pt x="14819" y="18933"/>
                    </a:cubicBezTo>
                    <a:lnTo>
                      <a:pt x="16753" y="20868"/>
                    </a:lnTo>
                    <a:cubicBezTo>
                      <a:pt x="16729" y="20904"/>
                      <a:pt x="16716" y="20941"/>
                      <a:pt x="16729" y="20991"/>
                    </a:cubicBezTo>
                    <a:cubicBezTo>
                      <a:pt x="16729" y="21052"/>
                      <a:pt x="16753" y="21114"/>
                      <a:pt x="16803" y="21151"/>
                    </a:cubicBezTo>
                    <a:lnTo>
                      <a:pt x="16248" y="22124"/>
                    </a:lnTo>
                    <a:cubicBezTo>
                      <a:pt x="16186" y="22087"/>
                      <a:pt x="16125" y="22075"/>
                      <a:pt x="16051" y="22075"/>
                    </a:cubicBezTo>
                    <a:cubicBezTo>
                      <a:pt x="15977" y="22075"/>
                      <a:pt x="15891" y="22100"/>
                      <a:pt x="15829" y="22137"/>
                    </a:cubicBezTo>
                    <a:lnTo>
                      <a:pt x="14203" y="19623"/>
                    </a:lnTo>
                    <a:cubicBezTo>
                      <a:pt x="14215" y="19586"/>
                      <a:pt x="14227" y="19561"/>
                      <a:pt x="14227" y="19537"/>
                    </a:cubicBezTo>
                    <a:cubicBezTo>
                      <a:pt x="14227" y="19488"/>
                      <a:pt x="14203" y="19438"/>
                      <a:pt x="14178" y="19401"/>
                    </a:cubicBezTo>
                    <a:lnTo>
                      <a:pt x="14585" y="18871"/>
                    </a:lnTo>
                    <a:close/>
                    <a:moveTo>
                      <a:pt x="17197" y="19697"/>
                    </a:moveTo>
                    <a:lnTo>
                      <a:pt x="18256" y="21028"/>
                    </a:lnTo>
                    <a:lnTo>
                      <a:pt x="17948" y="22248"/>
                    </a:lnTo>
                    <a:cubicBezTo>
                      <a:pt x="17924" y="22235"/>
                      <a:pt x="17899" y="22223"/>
                      <a:pt x="17862" y="22223"/>
                    </a:cubicBezTo>
                    <a:lnTo>
                      <a:pt x="17850" y="22223"/>
                    </a:lnTo>
                    <a:lnTo>
                      <a:pt x="17148" y="19722"/>
                    </a:lnTo>
                    <a:lnTo>
                      <a:pt x="17197" y="19697"/>
                    </a:lnTo>
                    <a:close/>
                    <a:moveTo>
                      <a:pt x="19320" y="22273"/>
                    </a:moveTo>
                    <a:cubicBezTo>
                      <a:pt x="19350" y="22273"/>
                      <a:pt x="19410" y="22346"/>
                      <a:pt x="19353" y="22346"/>
                    </a:cubicBezTo>
                    <a:cubicBezTo>
                      <a:pt x="19328" y="22346"/>
                      <a:pt x="19304" y="22321"/>
                      <a:pt x="19304" y="22297"/>
                    </a:cubicBezTo>
                    <a:cubicBezTo>
                      <a:pt x="19304" y="22280"/>
                      <a:pt x="19310" y="22273"/>
                      <a:pt x="19320" y="22273"/>
                    </a:cubicBezTo>
                    <a:close/>
                    <a:moveTo>
                      <a:pt x="22723" y="21755"/>
                    </a:moveTo>
                    <a:cubicBezTo>
                      <a:pt x="23002" y="21760"/>
                      <a:pt x="23134" y="22089"/>
                      <a:pt x="22939" y="22272"/>
                    </a:cubicBezTo>
                    <a:cubicBezTo>
                      <a:pt x="22874" y="22337"/>
                      <a:pt x="22795" y="22366"/>
                      <a:pt x="22717" y="22366"/>
                    </a:cubicBezTo>
                    <a:cubicBezTo>
                      <a:pt x="22559" y="22366"/>
                      <a:pt x="22409" y="22245"/>
                      <a:pt x="22409" y="22063"/>
                    </a:cubicBezTo>
                    <a:cubicBezTo>
                      <a:pt x="22409" y="21892"/>
                      <a:pt x="22553" y="21758"/>
                      <a:pt x="22723" y="21755"/>
                    </a:cubicBezTo>
                    <a:close/>
                    <a:moveTo>
                      <a:pt x="18343" y="21126"/>
                    </a:moveTo>
                    <a:lnTo>
                      <a:pt x="19144" y="22149"/>
                    </a:lnTo>
                    <a:cubicBezTo>
                      <a:pt x="19119" y="22186"/>
                      <a:pt x="19107" y="22235"/>
                      <a:pt x="19107" y="22272"/>
                    </a:cubicBezTo>
                    <a:lnTo>
                      <a:pt x="19094" y="22284"/>
                    </a:lnTo>
                    <a:lnTo>
                      <a:pt x="18096" y="22395"/>
                    </a:lnTo>
                    <a:cubicBezTo>
                      <a:pt x="18096" y="22358"/>
                      <a:pt x="18072" y="22321"/>
                      <a:pt x="18047" y="22297"/>
                    </a:cubicBezTo>
                    <a:lnTo>
                      <a:pt x="18343" y="21126"/>
                    </a:lnTo>
                    <a:close/>
                    <a:moveTo>
                      <a:pt x="21090" y="20646"/>
                    </a:moveTo>
                    <a:lnTo>
                      <a:pt x="22310" y="21767"/>
                    </a:lnTo>
                    <a:cubicBezTo>
                      <a:pt x="22249" y="21853"/>
                      <a:pt x="22224" y="21952"/>
                      <a:pt x="22224" y="22050"/>
                    </a:cubicBezTo>
                    <a:cubicBezTo>
                      <a:pt x="22224" y="22087"/>
                      <a:pt x="22224" y="22112"/>
                      <a:pt x="22236" y="22149"/>
                    </a:cubicBezTo>
                    <a:lnTo>
                      <a:pt x="20881" y="22482"/>
                    </a:lnTo>
                    <a:cubicBezTo>
                      <a:pt x="20856" y="22408"/>
                      <a:pt x="20795" y="22358"/>
                      <a:pt x="20708" y="22346"/>
                    </a:cubicBezTo>
                    <a:lnTo>
                      <a:pt x="20782" y="20769"/>
                    </a:lnTo>
                    <a:cubicBezTo>
                      <a:pt x="20893" y="20757"/>
                      <a:pt x="21004" y="20720"/>
                      <a:pt x="21090" y="20646"/>
                    </a:cubicBezTo>
                    <a:close/>
                    <a:moveTo>
                      <a:pt x="17862" y="22432"/>
                    </a:moveTo>
                    <a:cubicBezTo>
                      <a:pt x="17887" y="22432"/>
                      <a:pt x="17911" y="22445"/>
                      <a:pt x="17911" y="22469"/>
                    </a:cubicBezTo>
                    <a:lnTo>
                      <a:pt x="17911" y="22482"/>
                    </a:lnTo>
                    <a:cubicBezTo>
                      <a:pt x="17911" y="22499"/>
                      <a:pt x="17905" y="22505"/>
                      <a:pt x="17896" y="22505"/>
                    </a:cubicBezTo>
                    <a:cubicBezTo>
                      <a:pt x="17865" y="22505"/>
                      <a:pt x="17805" y="22432"/>
                      <a:pt x="17862" y="22432"/>
                    </a:cubicBezTo>
                    <a:close/>
                    <a:moveTo>
                      <a:pt x="20626" y="22557"/>
                    </a:moveTo>
                    <a:cubicBezTo>
                      <a:pt x="20656" y="22557"/>
                      <a:pt x="20716" y="22629"/>
                      <a:pt x="20659" y="22629"/>
                    </a:cubicBezTo>
                    <a:cubicBezTo>
                      <a:pt x="20635" y="22629"/>
                      <a:pt x="20610" y="22617"/>
                      <a:pt x="20610" y="22580"/>
                    </a:cubicBezTo>
                    <a:cubicBezTo>
                      <a:pt x="20610" y="22563"/>
                      <a:pt x="20616" y="22557"/>
                      <a:pt x="20626" y="22557"/>
                    </a:cubicBezTo>
                    <a:close/>
                    <a:moveTo>
                      <a:pt x="16039" y="22283"/>
                    </a:moveTo>
                    <a:cubicBezTo>
                      <a:pt x="16191" y="22283"/>
                      <a:pt x="16338" y="22398"/>
                      <a:pt x="16347" y="22580"/>
                    </a:cubicBezTo>
                    <a:cubicBezTo>
                      <a:pt x="16347" y="22740"/>
                      <a:pt x="16211" y="22876"/>
                      <a:pt x="16051" y="22888"/>
                    </a:cubicBezTo>
                    <a:cubicBezTo>
                      <a:pt x="15780" y="22888"/>
                      <a:pt x="15644" y="22568"/>
                      <a:pt x="15829" y="22371"/>
                    </a:cubicBezTo>
                    <a:cubicBezTo>
                      <a:pt x="15890" y="22310"/>
                      <a:pt x="15965" y="22283"/>
                      <a:pt x="16039" y="22283"/>
                    </a:cubicBezTo>
                    <a:close/>
                    <a:moveTo>
                      <a:pt x="20511" y="20707"/>
                    </a:moveTo>
                    <a:cubicBezTo>
                      <a:pt x="20561" y="20732"/>
                      <a:pt x="20622" y="20757"/>
                      <a:pt x="20684" y="20757"/>
                    </a:cubicBezTo>
                    <a:lnTo>
                      <a:pt x="20610" y="22334"/>
                    </a:lnTo>
                    <a:cubicBezTo>
                      <a:pt x="20425" y="22371"/>
                      <a:pt x="20351" y="22593"/>
                      <a:pt x="20462" y="22740"/>
                    </a:cubicBezTo>
                    <a:lnTo>
                      <a:pt x="20092" y="23172"/>
                    </a:lnTo>
                    <a:lnTo>
                      <a:pt x="19538" y="22469"/>
                    </a:lnTo>
                    <a:cubicBezTo>
                      <a:pt x="19636" y="22371"/>
                      <a:pt x="19636" y="22223"/>
                      <a:pt x="19538" y="22124"/>
                    </a:cubicBezTo>
                    <a:lnTo>
                      <a:pt x="20511" y="20707"/>
                    </a:lnTo>
                    <a:close/>
                    <a:moveTo>
                      <a:pt x="14141" y="19709"/>
                    </a:moveTo>
                    <a:lnTo>
                      <a:pt x="15743" y="22198"/>
                    </a:lnTo>
                    <a:cubicBezTo>
                      <a:pt x="15620" y="22284"/>
                      <a:pt x="15546" y="22432"/>
                      <a:pt x="15546" y="22580"/>
                    </a:cubicBezTo>
                    <a:cubicBezTo>
                      <a:pt x="15546" y="22629"/>
                      <a:pt x="15558" y="22679"/>
                      <a:pt x="15570" y="22716"/>
                    </a:cubicBezTo>
                    <a:lnTo>
                      <a:pt x="14166" y="23270"/>
                    </a:lnTo>
                    <a:cubicBezTo>
                      <a:pt x="14129" y="23233"/>
                      <a:pt x="14067" y="23209"/>
                      <a:pt x="14018" y="23209"/>
                    </a:cubicBezTo>
                    <a:lnTo>
                      <a:pt x="13870" y="21631"/>
                    </a:lnTo>
                    <a:cubicBezTo>
                      <a:pt x="14412" y="21533"/>
                      <a:pt x="14425" y="20769"/>
                      <a:pt x="13895" y="20646"/>
                    </a:cubicBezTo>
                    <a:lnTo>
                      <a:pt x="14018" y="19771"/>
                    </a:lnTo>
                    <a:cubicBezTo>
                      <a:pt x="14067" y="19759"/>
                      <a:pt x="14104" y="19746"/>
                      <a:pt x="14141" y="19709"/>
                    </a:cubicBezTo>
                    <a:close/>
                    <a:moveTo>
                      <a:pt x="14027" y="23431"/>
                    </a:moveTo>
                    <a:cubicBezTo>
                      <a:pt x="14036" y="23431"/>
                      <a:pt x="14043" y="23438"/>
                      <a:pt x="14043" y="23455"/>
                    </a:cubicBezTo>
                    <a:cubicBezTo>
                      <a:pt x="14043" y="23480"/>
                      <a:pt x="14018" y="23504"/>
                      <a:pt x="13993" y="23504"/>
                    </a:cubicBezTo>
                    <a:cubicBezTo>
                      <a:pt x="13936" y="23504"/>
                      <a:pt x="13996" y="23431"/>
                      <a:pt x="14027" y="23431"/>
                    </a:cubicBezTo>
                    <a:close/>
                    <a:moveTo>
                      <a:pt x="15484" y="23652"/>
                    </a:moveTo>
                    <a:cubicBezTo>
                      <a:pt x="15496" y="23652"/>
                      <a:pt x="15509" y="23664"/>
                      <a:pt x="15509" y="23689"/>
                    </a:cubicBezTo>
                    <a:cubicBezTo>
                      <a:pt x="15509" y="23701"/>
                      <a:pt x="15496" y="23714"/>
                      <a:pt x="15484" y="23714"/>
                    </a:cubicBezTo>
                    <a:cubicBezTo>
                      <a:pt x="15472" y="23714"/>
                      <a:pt x="15447" y="23701"/>
                      <a:pt x="15460" y="23677"/>
                    </a:cubicBezTo>
                    <a:lnTo>
                      <a:pt x="15460" y="23677"/>
                    </a:lnTo>
                    <a:lnTo>
                      <a:pt x="15460" y="23689"/>
                    </a:lnTo>
                    <a:cubicBezTo>
                      <a:pt x="15460" y="23664"/>
                      <a:pt x="15472" y="23652"/>
                      <a:pt x="15484" y="23652"/>
                    </a:cubicBezTo>
                    <a:close/>
                    <a:moveTo>
                      <a:pt x="19119" y="22371"/>
                    </a:moveTo>
                    <a:cubicBezTo>
                      <a:pt x="19144" y="22482"/>
                      <a:pt x="19242" y="22543"/>
                      <a:pt x="19353" y="22556"/>
                    </a:cubicBezTo>
                    <a:lnTo>
                      <a:pt x="19353" y="22543"/>
                    </a:lnTo>
                    <a:cubicBezTo>
                      <a:pt x="19390" y="22543"/>
                      <a:pt x="19427" y="22543"/>
                      <a:pt x="19452" y="22531"/>
                    </a:cubicBezTo>
                    <a:lnTo>
                      <a:pt x="20018" y="23246"/>
                    </a:lnTo>
                    <a:lnTo>
                      <a:pt x="19402" y="23936"/>
                    </a:lnTo>
                    <a:cubicBezTo>
                      <a:pt x="19316" y="23869"/>
                      <a:pt x="19208" y="23835"/>
                      <a:pt x="19100" y="23835"/>
                    </a:cubicBezTo>
                    <a:cubicBezTo>
                      <a:pt x="19008" y="23835"/>
                      <a:pt x="18915" y="23860"/>
                      <a:pt x="18836" y="23911"/>
                    </a:cubicBezTo>
                    <a:lnTo>
                      <a:pt x="18010" y="22666"/>
                    </a:lnTo>
                    <a:cubicBezTo>
                      <a:pt x="18072" y="22629"/>
                      <a:pt x="18109" y="22556"/>
                      <a:pt x="18121" y="22494"/>
                    </a:cubicBezTo>
                    <a:lnTo>
                      <a:pt x="19119" y="22371"/>
                    </a:lnTo>
                    <a:close/>
                    <a:moveTo>
                      <a:pt x="20906" y="22629"/>
                    </a:moveTo>
                    <a:lnTo>
                      <a:pt x="23592" y="23689"/>
                    </a:lnTo>
                    <a:cubicBezTo>
                      <a:pt x="23567" y="23751"/>
                      <a:pt x="23555" y="23812"/>
                      <a:pt x="23555" y="23886"/>
                    </a:cubicBezTo>
                    <a:lnTo>
                      <a:pt x="23555" y="23899"/>
                    </a:lnTo>
                    <a:lnTo>
                      <a:pt x="21534" y="24133"/>
                    </a:lnTo>
                    <a:cubicBezTo>
                      <a:pt x="21441" y="23915"/>
                      <a:pt x="21235" y="23796"/>
                      <a:pt x="21028" y="23796"/>
                    </a:cubicBezTo>
                    <a:cubicBezTo>
                      <a:pt x="20906" y="23796"/>
                      <a:pt x="20784" y="23837"/>
                      <a:pt x="20684" y="23923"/>
                    </a:cubicBezTo>
                    <a:lnTo>
                      <a:pt x="20154" y="23246"/>
                    </a:lnTo>
                    <a:lnTo>
                      <a:pt x="20536" y="22802"/>
                    </a:lnTo>
                    <a:cubicBezTo>
                      <a:pt x="20573" y="22827"/>
                      <a:pt x="20610" y="22839"/>
                      <a:pt x="20659" y="22839"/>
                    </a:cubicBezTo>
                    <a:cubicBezTo>
                      <a:pt x="20782" y="22839"/>
                      <a:pt x="20881" y="22740"/>
                      <a:pt x="20906" y="22629"/>
                    </a:cubicBezTo>
                    <a:close/>
                    <a:moveTo>
                      <a:pt x="24060" y="23578"/>
                    </a:moveTo>
                    <a:cubicBezTo>
                      <a:pt x="24331" y="23578"/>
                      <a:pt x="24479" y="23911"/>
                      <a:pt x="24282" y="24108"/>
                    </a:cubicBezTo>
                    <a:cubicBezTo>
                      <a:pt x="24221" y="24172"/>
                      <a:pt x="24144" y="24201"/>
                      <a:pt x="24067" y="24201"/>
                    </a:cubicBezTo>
                    <a:cubicBezTo>
                      <a:pt x="23909" y="24201"/>
                      <a:pt x="23752" y="24077"/>
                      <a:pt x="23752" y="23886"/>
                    </a:cubicBezTo>
                    <a:cubicBezTo>
                      <a:pt x="23752" y="23726"/>
                      <a:pt x="23887" y="23591"/>
                      <a:pt x="24060" y="23578"/>
                    </a:cubicBezTo>
                    <a:close/>
                    <a:moveTo>
                      <a:pt x="15004" y="18736"/>
                    </a:moveTo>
                    <a:lnTo>
                      <a:pt x="16458" y="19179"/>
                    </a:lnTo>
                    <a:cubicBezTo>
                      <a:pt x="16445" y="19204"/>
                      <a:pt x="16445" y="19229"/>
                      <a:pt x="16445" y="19266"/>
                    </a:cubicBezTo>
                    <a:cubicBezTo>
                      <a:pt x="16445" y="19537"/>
                      <a:pt x="16667" y="19771"/>
                      <a:pt x="16950" y="19771"/>
                    </a:cubicBezTo>
                    <a:lnTo>
                      <a:pt x="16950" y="19759"/>
                    </a:lnTo>
                    <a:cubicBezTo>
                      <a:pt x="16987" y="19759"/>
                      <a:pt x="17024" y="19759"/>
                      <a:pt x="17061" y="19746"/>
                    </a:cubicBezTo>
                    <a:lnTo>
                      <a:pt x="17751" y="22248"/>
                    </a:lnTo>
                    <a:cubicBezTo>
                      <a:pt x="17517" y="22358"/>
                      <a:pt x="17603" y="22716"/>
                      <a:pt x="17875" y="22716"/>
                    </a:cubicBezTo>
                    <a:lnTo>
                      <a:pt x="17924" y="22716"/>
                    </a:lnTo>
                    <a:lnTo>
                      <a:pt x="18749" y="23985"/>
                    </a:lnTo>
                    <a:cubicBezTo>
                      <a:pt x="18675" y="24046"/>
                      <a:pt x="18626" y="24145"/>
                      <a:pt x="18601" y="24244"/>
                    </a:cubicBezTo>
                    <a:lnTo>
                      <a:pt x="17480" y="24330"/>
                    </a:lnTo>
                    <a:cubicBezTo>
                      <a:pt x="17431" y="24083"/>
                      <a:pt x="17221" y="23911"/>
                      <a:pt x="16975" y="23911"/>
                    </a:cubicBezTo>
                    <a:cubicBezTo>
                      <a:pt x="16913" y="23911"/>
                      <a:pt x="16852" y="23923"/>
                      <a:pt x="16803" y="23948"/>
                    </a:cubicBezTo>
                    <a:lnTo>
                      <a:pt x="16322" y="23011"/>
                    </a:lnTo>
                    <a:cubicBezTo>
                      <a:pt x="16618" y="22814"/>
                      <a:pt x="16630" y="22383"/>
                      <a:pt x="16334" y="22174"/>
                    </a:cubicBezTo>
                    <a:lnTo>
                      <a:pt x="16876" y="21213"/>
                    </a:lnTo>
                    <a:cubicBezTo>
                      <a:pt x="16901" y="21213"/>
                      <a:pt x="16926" y="21225"/>
                      <a:pt x="16950" y="21225"/>
                    </a:cubicBezTo>
                    <a:cubicBezTo>
                      <a:pt x="17258" y="21225"/>
                      <a:pt x="17258" y="20757"/>
                      <a:pt x="16950" y="20757"/>
                    </a:cubicBezTo>
                    <a:cubicBezTo>
                      <a:pt x="16901" y="20757"/>
                      <a:pt x="16864" y="20769"/>
                      <a:pt x="16827" y="20794"/>
                    </a:cubicBezTo>
                    <a:lnTo>
                      <a:pt x="14905" y="18884"/>
                    </a:lnTo>
                    <a:cubicBezTo>
                      <a:pt x="14954" y="18847"/>
                      <a:pt x="14991" y="18798"/>
                      <a:pt x="15004" y="18736"/>
                    </a:cubicBezTo>
                    <a:close/>
                    <a:moveTo>
                      <a:pt x="20080" y="23332"/>
                    </a:moveTo>
                    <a:lnTo>
                      <a:pt x="20610" y="24009"/>
                    </a:lnTo>
                    <a:cubicBezTo>
                      <a:pt x="20548" y="24071"/>
                      <a:pt x="20499" y="24157"/>
                      <a:pt x="20487" y="24256"/>
                    </a:cubicBezTo>
                    <a:lnTo>
                      <a:pt x="19600" y="24354"/>
                    </a:lnTo>
                    <a:cubicBezTo>
                      <a:pt x="19600" y="24231"/>
                      <a:pt x="19550" y="24120"/>
                      <a:pt x="19476" y="24022"/>
                    </a:cubicBezTo>
                    <a:lnTo>
                      <a:pt x="20080" y="23332"/>
                    </a:lnTo>
                    <a:close/>
                    <a:moveTo>
                      <a:pt x="23567" y="23997"/>
                    </a:moveTo>
                    <a:cubicBezTo>
                      <a:pt x="23567" y="24009"/>
                      <a:pt x="23579" y="24034"/>
                      <a:pt x="23579" y="24059"/>
                    </a:cubicBezTo>
                    <a:lnTo>
                      <a:pt x="22926" y="24552"/>
                    </a:lnTo>
                    <a:cubicBezTo>
                      <a:pt x="22875" y="24480"/>
                      <a:pt x="22800" y="24446"/>
                      <a:pt x="22725" y="24446"/>
                    </a:cubicBezTo>
                    <a:cubicBezTo>
                      <a:pt x="22621" y="24446"/>
                      <a:pt x="22519" y="24511"/>
                      <a:pt x="22483" y="24626"/>
                    </a:cubicBezTo>
                    <a:lnTo>
                      <a:pt x="21559" y="24465"/>
                    </a:lnTo>
                    <a:cubicBezTo>
                      <a:pt x="21571" y="24428"/>
                      <a:pt x="21571" y="24379"/>
                      <a:pt x="21571" y="24342"/>
                    </a:cubicBezTo>
                    <a:cubicBezTo>
                      <a:pt x="21571" y="24305"/>
                      <a:pt x="21571" y="24268"/>
                      <a:pt x="21559" y="24231"/>
                    </a:cubicBezTo>
                    <a:lnTo>
                      <a:pt x="21559" y="24219"/>
                    </a:lnTo>
                    <a:lnTo>
                      <a:pt x="23567" y="23997"/>
                    </a:lnTo>
                    <a:close/>
                    <a:moveTo>
                      <a:pt x="19104" y="24035"/>
                    </a:moveTo>
                    <a:cubicBezTo>
                      <a:pt x="19177" y="24035"/>
                      <a:pt x="19253" y="24061"/>
                      <a:pt x="19316" y="24120"/>
                    </a:cubicBezTo>
                    <a:cubicBezTo>
                      <a:pt x="19501" y="24305"/>
                      <a:pt x="19365" y="24638"/>
                      <a:pt x="19094" y="24638"/>
                    </a:cubicBezTo>
                    <a:cubicBezTo>
                      <a:pt x="18934" y="24638"/>
                      <a:pt x="18799" y="24502"/>
                      <a:pt x="18799" y="24342"/>
                    </a:cubicBezTo>
                    <a:lnTo>
                      <a:pt x="18799" y="24330"/>
                    </a:lnTo>
                    <a:cubicBezTo>
                      <a:pt x="18799" y="24154"/>
                      <a:pt x="18947" y="24035"/>
                      <a:pt x="19104" y="24035"/>
                    </a:cubicBezTo>
                    <a:close/>
                    <a:moveTo>
                      <a:pt x="21017" y="24005"/>
                    </a:moveTo>
                    <a:cubicBezTo>
                      <a:pt x="21192" y="24005"/>
                      <a:pt x="21361" y="24146"/>
                      <a:pt x="21361" y="24354"/>
                    </a:cubicBezTo>
                    <a:cubicBezTo>
                      <a:pt x="21361" y="24539"/>
                      <a:pt x="21214" y="24687"/>
                      <a:pt x="21029" y="24687"/>
                    </a:cubicBezTo>
                    <a:lnTo>
                      <a:pt x="21029" y="24699"/>
                    </a:lnTo>
                    <a:cubicBezTo>
                      <a:pt x="20708" y="24699"/>
                      <a:pt x="20561" y="24330"/>
                      <a:pt x="20782" y="24108"/>
                    </a:cubicBezTo>
                    <a:cubicBezTo>
                      <a:pt x="20850" y="24037"/>
                      <a:pt x="20934" y="24005"/>
                      <a:pt x="21017" y="24005"/>
                    </a:cubicBezTo>
                    <a:close/>
                    <a:moveTo>
                      <a:pt x="16990" y="24113"/>
                    </a:moveTo>
                    <a:cubicBezTo>
                      <a:pt x="17141" y="24113"/>
                      <a:pt x="17287" y="24231"/>
                      <a:pt x="17295" y="24404"/>
                    </a:cubicBezTo>
                    <a:cubicBezTo>
                      <a:pt x="17295" y="24570"/>
                      <a:pt x="17170" y="24713"/>
                      <a:pt x="17007" y="24713"/>
                    </a:cubicBezTo>
                    <a:cubicBezTo>
                      <a:pt x="17001" y="24713"/>
                      <a:pt x="16994" y="24712"/>
                      <a:pt x="16987" y="24712"/>
                    </a:cubicBezTo>
                    <a:cubicBezTo>
                      <a:pt x="16716" y="24712"/>
                      <a:pt x="16593" y="24391"/>
                      <a:pt x="16778" y="24207"/>
                    </a:cubicBezTo>
                    <a:cubicBezTo>
                      <a:pt x="16839" y="24141"/>
                      <a:pt x="16915" y="24113"/>
                      <a:pt x="16990" y="24113"/>
                    </a:cubicBezTo>
                    <a:close/>
                    <a:moveTo>
                      <a:pt x="22729" y="24650"/>
                    </a:moveTo>
                    <a:cubicBezTo>
                      <a:pt x="22754" y="24650"/>
                      <a:pt x="22778" y="24675"/>
                      <a:pt x="22778" y="24699"/>
                    </a:cubicBezTo>
                    <a:cubicBezTo>
                      <a:pt x="22778" y="24724"/>
                      <a:pt x="22754" y="24749"/>
                      <a:pt x="22729" y="24749"/>
                    </a:cubicBezTo>
                    <a:cubicBezTo>
                      <a:pt x="22668" y="24749"/>
                      <a:pt x="22668" y="24650"/>
                      <a:pt x="22729" y="24650"/>
                    </a:cubicBezTo>
                    <a:close/>
                    <a:moveTo>
                      <a:pt x="14215" y="23566"/>
                    </a:moveTo>
                    <a:lnTo>
                      <a:pt x="15250" y="23701"/>
                    </a:lnTo>
                    <a:cubicBezTo>
                      <a:pt x="15262" y="23800"/>
                      <a:pt x="15336" y="23874"/>
                      <a:pt x="15423" y="23899"/>
                    </a:cubicBezTo>
                    <a:lnTo>
                      <a:pt x="15410" y="25008"/>
                    </a:lnTo>
                    <a:cubicBezTo>
                      <a:pt x="15299" y="25008"/>
                      <a:pt x="15188" y="25057"/>
                      <a:pt x="15102" y="25131"/>
                    </a:cubicBezTo>
                    <a:lnTo>
                      <a:pt x="14104" y="23689"/>
                    </a:lnTo>
                    <a:cubicBezTo>
                      <a:pt x="14153" y="23652"/>
                      <a:pt x="14190" y="23615"/>
                      <a:pt x="14215" y="23566"/>
                    </a:cubicBezTo>
                    <a:close/>
                    <a:moveTo>
                      <a:pt x="15607" y="22827"/>
                    </a:moveTo>
                    <a:cubicBezTo>
                      <a:pt x="15694" y="22987"/>
                      <a:pt x="15866" y="23098"/>
                      <a:pt x="16051" y="23098"/>
                    </a:cubicBezTo>
                    <a:cubicBezTo>
                      <a:pt x="16113" y="23098"/>
                      <a:pt x="16174" y="23085"/>
                      <a:pt x="16236" y="23061"/>
                    </a:cubicBezTo>
                    <a:lnTo>
                      <a:pt x="16716" y="23997"/>
                    </a:lnTo>
                    <a:cubicBezTo>
                      <a:pt x="16568" y="24096"/>
                      <a:pt x="16482" y="24256"/>
                      <a:pt x="16482" y="24428"/>
                    </a:cubicBezTo>
                    <a:cubicBezTo>
                      <a:pt x="16482" y="24515"/>
                      <a:pt x="16507" y="24601"/>
                      <a:pt x="16556" y="24675"/>
                    </a:cubicBezTo>
                    <a:lnTo>
                      <a:pt x="15854" y="25180"/>
                    </a:lnTo>
                    <a:cubicBezTo>
                      <a:pt x="15768" y="25081"/>
                      <a:pt x="15644" y="25008"/>
                      <a:pt x="15521" y="24995"/>
                    </a:cubicBezTo>
                    <a:lnTo>
                      <a:pt x="15521" y="24995"/>
                    </a:lnTo>
                    <a:lnTo>
                      <a:pt x="15533" y="23911"/>
                    </a:lnTo>
                    <a:cubicBezTo>
                      <a:pt x="15706" y="23874"/>
                      <a:pt x="15780" y="23664"/>
                      <a:pt x="15657" y="23529"/>
                    </a:cubicBezTo>
                    <a:cubicBezTo>
                      <a:pt x="15612" y="23479"/>
                      <a:pt x="15551" y="23456"/>
                      <a:pt x="15491" y="23456"/>
                    </a:cubicBezTo>
                    <a:cubicBezTo>
                      <a:pt x="15401" y="23456"/>
                      <a:pt x="15311" y="23507"/>
                      <a:pt x="15275" y="23603"/>
                    </a:cubicBezTo>
                    <a:lnTo>
                      <a:pt x="14252" y="23467"/>
                    </a:lnTo>
                    <a:cubicBezTo>
                      <a:pt x="14252" y="23430"/>
                      <a:pt x="14240" y="23393"/>
                      <a:pt x="14227" y="23369"/>
                    </a:cubicBezTo>
                    <a:lnTo>
                      <a:pt x="15607" y="22827"/>
                    </a:lnTo>
                    <a:close/>
                    <a:moveTo>
                      <a:pt x="20474" y="24354"/>
                    </a:moveTo>
                    <a:cubicBezTo>
                      <a:pt x="20474" y="24502"/>
                      <a:pt x="20536" y="24638"/>
                      <a:pt x="20647" y="24736"/>
                    </a:cubicBezTo>
                    <a:lnTo>
                      <a:pt x="20080" y="25562"/>
                    </a:lnTo>
                    <a:lnTo>
                      <a:pt x="19464" y="24699"/>
                    </a:lnTo>
                    <a:cubicBezTo>
                      <a:pt x="19526" y="24626"/>
                      <a:pt x="19575" y="24539"/>
                      <a:pt x="19587" y="24453"/>
                    </a:cubicBezTo>
                    <a:lnTo>
                      <a:pt x="20474" y="24354"/>
                    </a:lnTo>
                    <a:close/>
                    <a:moveTo>
                      <a:pt x="23629" y="24157"/>
                    </a:moveTo>
                    <a:cubicBezTo>
                      <a:pt x="23715" y="24293"/>
                      <a:pt x="23875" y="24391"/>
                      <a:pt x="24060" y="24391"/>
                    </a:cubicBezTo>
                    <a:cubicBezTo>
                      <a:pt x="24146" y="24391"/>
                      <a:pt x="24245" y="24354"/>
                      <a:pt x="24331" y="24305"/>
                    </a:cubicBezTo>
                    <a:lnTo>
                      <a:pt x="24750" y="25525"/>
                    </a:lnTo>
                    <a:cubicBezTo>
                      <a:pt x="24725" y="25537"/>
                      <a:pt x="24713" y="25550"/>
                      <a:pt x="24701" y="25574"/>
                    </a:cubicBezTo>
                    <a:lnTo>
                      <a:pt x="22926" y="24847"/>
                    </a:lnTo>
                    <a:cubicBezTo>
                      <a:pt x="22963" y="24810"/>
                      <a:pt x="22976" y="24749"/>
                      <a:pt x="22976" y="24699"/>
                    </a:cubicBezTo>
                    <a:cubicBezTo>
                      <a:pt x="22976" y="24687"/>
                      <a:pt x="22976" y="24663"/>
                      <a:pt x="22963" y="24650"/>
                    </a:cubicBezTo>
                    <a:lnTo>
                      <a:pt x="23629" y="24157"/>
                    </a:lnTo>
                    <a:close/>
                    <a:moveTo>
                      <a:pt x="24873" y="25698"/>
                    </a:moveTo>
                    <a:cubicBezTo>
                      <a:pt x="24935" y="25698"/>
                      <a:pt x="24935" y="25796"/>
                      <a:pt x="24873" y="25796"/>
                    </a:cubicBezTo>
                    <a:cubicBezTo>
                      <a:pt x="24811" y="25796"/>
                      <a:pt x="24811" y="25698"/>
                      <a:pt x="24873" y="25698"/>
                    </a:cubicBezTo>
                    <a:close/>
                    <a:moveTo>
                      <a:pt x="15460" y="25210"/>
                    </a:moveTo>
                    <a:cubicBezTo>
                      <a:pt x="15623" y="25210"/>
                      <a:pt x="15780" y="25334"/>
                      <a:pt x="15780" y="25525"/>
                    </a:cubicBezTo>
                    <a:cubicBezTo>
                      <a:pt x="15768" y="25698"/>
                      <a:pt x="15632" y="25833"/>
                      <a:pt x="15460" y="25833"/>
                    </a:cubicBezTo>
                    <a:lnTo>
                      <a:pt x="15460" y="25845"/>
                    </a:lnTo>
                    <a:cubicBezTo>
                      <a:pt x="15176" y="25833"/>
                      <a:pt x="15041" y="25500"/>
                      <a:pt x="15238" y="25303"/>
                    </a:cubicBezTo>
                    <a:cubicBezTo>
                      <a:pt x="15302" y="25239"/>
                      <a:pt x="15382" y="25210"/>
                      <a:pt x="15460" y="25210"/>
                    </a:cubicBezTo>
                    <a:close/>
                    <a:moveTo>
                      <a:pt x="21349" y="25882"/>
                    </a:moveTo>
                    <a:cubicBezTo>
                      <a:pt x="21374" y="25882"/>
                      <a:pt x="21398" y="25907"/>
                      <a:pt x="21398" y="25932"/>
                    </a:cubicBezTo>
                    <a:cubicBezTo>
                      <a:pt x="21398" y="25956"/>
                      <a:pt x="21374" y="25981"/>
                      <a:pt x="21349" y="25981"/>
                    </a:cubicBezTo>
                    <a:cubicBezTo>
                      <a:pt x="21288" y="25981"/>
                      <a:pt x="21288" y="25882"/>
                      <a:pt x="21349" y="25882"/>
                    </a:cubicBezTo>
                    <a:close/>
                    <a:moveTo>
                      <a:pt x="16618" y="24761"/>
                    </a:moveTo>
                    <a:cubicBezTo>
                      <a:pt x="16692" y="24847"/>
                      <a:pt x="16790" y="24897"/>
                      <a:pt x="16913" y="24921"/>
                    </a:cubicBezTo>
                    <a:lnTo>
                      <a:pt x="16840" y="26153"/>
                    </a:lnTo>
                    <a:lnTo>
                      <a:pt x="15878" y="25833"/>
                    </a:lnTo>
                    <a:cubicBezTo>
                      <a:pt x="15940" y="25747"/>
                      <a:pt x="15977" y="25636"/>
                      <a:pt x="15989" y="25525"/>
                    </a:cubicBezTo>
                    <a:cubicBezTo>
                      <a:pt x="15977" y="25439"/>
                      <a:pt x="15952" y="25340"/>
                      <a:pt x="15915" y="25266"/>
                    </a:cubicBezTo>
                    <a:lnTo>
                      <a:pt x="16618" y="24761"/>
                    </a:lnTo>
                    <a:close/>
                    <a:moveTo>
                      <a:pt x="21522" y="24576"/>
                    </a:moveTo>
                    <a:lnTo>
                      <a:pt x="22483" y="24724"/>
                    </a:lnTo>
                    <a:cubicBezTo>
                      <a:pt x="22495" y="24835"/>
                      <a:pt x="22569" y="24921"/>
                      <a:pt x="22668" y="24946"/>
                    </a:cubicBezTo>
                    <a:lnTo>
                      <a:pt x="22125" y="26203"/>
                    </a:lnTo>
                    <a:lnTo>
                      <a:pt x="21596" y="25993"/>
                    </a:lnTo>
                    <a:cubicBezTo>
                      <a:pt x="21596" y="25969"/>
                      <a:pt x="21596" y="25956"/>
                      <a:pt x="21596" y="25932"/>
                    </a:cubicBezTo>
                    <a:cubicBezTo>
                      <a:pt x="21596" y="25796"/>
                      <a:pt x="21485" y="25685"/>
                      <a:pt x="21349" y="25685"/>
                    </a:cubicBezTo>
                    <a:lnTo>
                      <a:pt x="21214" y="24860"/>
                    </a:lnTo>
                    <a:cubicBezTo>
                      <a:pt x="21349" y="24810"/>
                      <a:pt x="21460" y="24712"/>
                      <a:pt x="21522" y="24576"/>
                    </a:cubicBezTo>
                    <a:close/>
                    <a:moveTo>
                      <a:pt x="18601" y="24330"/>
                    </a:moveTo>
                    <a:lnTo>
                      <a:pt x="18601" y="24330"/>
                    </a:lnTo>
                    <a:cubicBezTo>
                      <a:pt x="18589" y="24487"/>
                      <a:pt x="18661" y="24633"/>
                      <a:pt x="18781" y="24732"/>
                    </a:cubicBezTo>
                    <a:lnTo>
                      <a:pt x="18781" y="24732"/>
                    </a:lnTo>
                    <a:lnTo>
                      <a:pt x="17530" y="26375"/>
                    </a:lnTo>
                    <a:lnTo>
                      <a:pt x="16938" y="26178"/>
                    </a:lnTo>
                    <a:lnTo>
                      <a:pt x="17012" y="24909"/>
                    </a:lnTo>
                    <a:cubicBezTo>
                      <a:pt x="17271" y="24897"/>
                      <a:pt x="17480" y="24675"/>
                      <a:pt x="17493" y="24416"/>
                    </a:cubicBezTo>
                    <a:lnTo>
                      <a:pt x="18601" y="24330"/>
                    </a:lnTo>
                    <a:close/>
                    <a:moveTo>
                      <a:pt x="22840" y="24921"/>
                    </a:moveTo>
                    <a:lnTo>
                      <a:pt x="24639" y="25661"/>
                    </a:lnTo>
                    <a:cubicBezTo>
                      <a:pt x="24627" y="25685"/>
                      <a:pt x="24614" y="25710"/>
                      <a:pt x="24614" y="25747"/>
                    </a:cubicBezTo>
                    <a:cubicBezTo>
                      <a:pt x="24614" y="25796"/>
                      <a:pt x="24639" y="25858"/>
                      <a:pt x="24664" y="25895"/>
                    </a:cubicBezTo>
                    <a:lnTo>
                      <a:pt x="24109" y="26523"/>
                    </a:lnTo>
                    <a:cubicBezTo>
                      <a:pt x="24023" y="26449"/>
                      <a:pt x="23912" y="26412"/>
                      <a:pt x="23801" y="26412"/>
                    </a:cubicBezTo>
                    <a:cubicBezTo>
                      <a:pt x="23592" y="26412"/>
                      <a:pt x="23419" y="26535"/>
                      <a:pt x="23333" y="26720"/>
                    </a:cubicBezTo>
                    <a:lnTo>
                      <a:pt x="22212" y="26240"/>
                    </a:lnTo>
                    <a:lnTo>
                      <a:pt x="22766" y="24946"/>
                    </a:lnTo>
                    <a:cubicBezTo>
                      <a:pt x="22791" y="24946"/>
                      <a:pt x="22815" y="24934"/>
                      <a:pt x="22840" y="24921"/>
                    </a:cubicBezTo>
                    <a:close/>
                    <a:moveTo>
                      <a:pt x="19390" y="24749"/>
                    </a:moveTo>
                    <a:lnTo>
                      <a:pt x="20018" y="25636"/>
                    </a:lnTo>
                    <a:lnTo>
                      <a:pt x="19390" y="26548"/>
                    </a:lnTo>
                    <a:cubicBezTo>
                      <a:pt x="19304" y="26486"/>
                      <a:pt x="19205" y="26449"/>
                      <a:pt x="19094" y="26449"/>
                    </a:cubicBezTo>
                    <a:cubicBezTo>
                      <a:pt x="18897" y="26449"/>
                      <a:pt x="18712" y="26572"/>
                      <a:pt x="18638" y="26757"/>
                    </a:cubicBezTo>
                    <a:lnTo>
                      <a:pt x="17616" y="26412"/>
                    </a:lnTo>
                    <a:lnTo>
                      <a:pt x="18873" y="24786"/>
                    </a:lnTo>
                    <a:cubicBezTo>
                      <a:pt x="18946" y="24823"/>
                      <a:pt x="19020" y="24835"/>
                      <a:pt x="19094" y="24835"/>
                    </a:cubicBezTo>
                    <a:cubicBezTo>
                      <a:pt x="19205" y="24835"/>
                      <a:pt x="19304" y="24810"/>
                      <a:pt x="19390" y="24749"/>
                    </a:cubicBezTo>
                    <a:close/>
                    <a:moveTo>
                      <a:pt x="16926" y="26289"/>
                    </a:moveTo>
                    <a:lnTo>
                      <a:pt x="17456" y="26474"/>
                    </a:lnTo>
                    <a:lnTo>
                      <a:pt x="17123" y="26917"/>
                    </a:lnTo>
                    <a:cubicBezTo>
                      <a:pt x="17061" y="26856"/>
                      <a:pt x="16975" y="26819"/>
                      <a:pt x="16901" y="26806"/>
                    </a:cubicBezTo>
                    <a:lnTo>
                      <a:pt x="16926" y="26289"/>
                    </a:lnTo>
                    <a:close/>
                    <a:moveTo>
                      <a:pt x="17566" y="26498"/>
                    </a:moveTo>
                    <a:lnTo>
                      <a:pt x="18626" y="26856"/>
                    </a:lnTo>
                    <a:cubicBezTo>
                      <a:pt x="18614" y="26880"/>
                      <a:pt x="18614" y="26917"/>
                      <a:pt x="18614" y="26942"/>
                    </a:cubicBezTo>
                    <a:cubicBezTo>
                      <a:pt x="18614" y="26951"/>
                      <a:pt x="18614" y="26966"/>
                      <a:pt x="18614" y="26979"/>
                    </a:cubicBezTo>
                    <a:lnTo>
                      <a:pt x="17283" y="27114"/>
                    </a:lnTo>
                    <a:cubicBezTo>
                      <a:pt x="17271" y="27065"/>
                      <a:pt x="17234" y="27016"/>
                      <a:pt x="17197" y="26967"/>
                    </a:cubicBezTo>
                    <a:lnTo>
                      <a:pt x="17566" y="26498"/>
                    </a:lnTo>
                    <a:close/>
                    <a:moveTo>
                      <a:pt x="23787" y="26602"/>
                    </a:moveTo>
                    <a:cubicBezTo>
                      <a:pt x="23946" y="26602"/>
                      <a:pt x="24097" y="26726"/>
                      <a:pt x="24097" y="26917"/>
                    </a:cubicBezTo>
                    <a:cubicBezTo>
                      <a:pt x="24097" y="27078"/>
                      <a:pt x="23961" y="27213"/>
                      <a:pt x="23801" y="27225"/>
                    </a:cubicBezTo>
                    <a:cubicBezTo>
                      <a:pt x="23518" y="27225"/>
                      <a:pt x="23370" y="26893"/>
                      <a:pt x="23567" y="26696"/>
                    </a:cubicBezTo>
                    <a:cubicBezTo>
                      <a:pt x="23631" y="26631"/>
                      <a:pt x="23710" y="26602"/>
                      <a:pt x="23787" y="26602"/>
                    </a:cubicBezTo>
                    <a:close/>
                    <a:moveTo>
                      <a:pt x="19094" y="26659"/>
                    </a:moveTo>
                    <a:cubicBezTo>
                      <a:pt x="19265" y="26659"/>
                      <a:pt x="19387" y="26791"/>
                      <a:pt x="19390" y="26948"/>
                    </a:cubicBezTo>
                    <a:lnTo>
                      <a:pt x="19390" y="26948"/>
                    </a:lnTo>
                    <a:cubicBezTo>
                      <a:pt x="19387" y="27121"/>
                      <a:pt x="19246" y="27231"/>
                      <a:pt x="19098" y="27231"/>
                    </a:cubicBezTo>
                    <a:cubicBezTo>
                      <a:pt x="19028" y="27231"/>
                      <a:pt x="18956" y="27207"/>
                      <a:pt x="18897" y="27151"/>
                    </a:cubicBezTo>
                    <a:cubicBezTo>
                      <a:pt x="18712" y="26967"/>
                      <a:pt x="18848" y="26659"/>
                      <a:pt x="19094" y="26659"/>
                    </a:cubicBezTo>
                    <a:close/>
                    <a:moveTo>
                      <a:pt x="20733" y="24810"/>
                    </a:moveTo>
                    <a:cubicBezTo>
                      <a:pt x="20819" y="24872"/>
                      <a:pt x="20918" y="24897"/>
                      <a:pt x="21029" y="24897"/>
                    </a:cubicBezTo>
                    <a:lnTo>
                      <a:pt x="21115" y="24897"/>
                    </a:lnTo>
                    <a:lnTo>
                      <a:pt x="21251" y="25698"/>
                    </a:lnTo>
                    <a:cubicBezTo>
                      <a:pt x="20992" y="25808"/>
                      <a:pt x="21066" y="26190"/>
                      <a:pt x="21349" y="26190"/>
                    </a:cubicBezTo>
                    <a:cubicBezTo>
                      <a:pt x="21423" y="26190"/>
                      <a:pt x="21509" y="26153"/>
                      <a:pt x="21559" y="26079"/>
                    </a:cubicBezTo>
                    <a:lnTo>
                      <a:pt x="22076" y="26301"/>
                    </a:lnTo>
                    <a:lnTo>
                      <a:pt x="21670" y="27250"/>
                    </a:lnTo>
                    <a:cubicBezTo>
                      <a:pt x="21608" y="27225"/>
                      <a:pt x="21546" y="27213"/>
                      <a:pt x="21485" y="27213"/>
                    </a:cubicBezTo>
                    <a:cubicBezTo>
                      <a:pt x="21423" y="27213"/>
                      <a:pt x="21349" y="27225"/>
                      <a:pt x="21288" y="27250"/>
                    </a:cubicBezTo>
                    <a:lnTo>
                      <a:pt x="20142" y="25648"/>
                    </a:lnTo>
                    <a:lnTo>
                      <a:pt x="20733" y="24810"/>
                    </a:lnTo>
                    <a:close/>
                    <a:moveTo>
                      <a:pt x="22175" y="26338"/>
                    </a:moveTo>
                    <a:lnTo>
                      <a:pt x="23308" y="26819"/>
                    </a:lnTo>
                    <a:cubicBezTo>
                      <a:pt x="23296" y="26856"/>
                      <a:pt x="23296" y="26880"/>
                      <a:pt x="23296" y="26917"/>
                    </a:cubicBezTo>
                    <a:cubicBezTo>
                      <a:pt x="23296" y="26963"/>
                      <a:pt x="23307" y="27010"/>
                      <a:pt x="23318" y="27066"/>
                    </a:cubicBezTo>
                    <a:lnTo>
                      <a:pt x="23318" y="27066"/>
                    </a:lnTo>
                    <a:lnTo>
                      <a:pt x="21965" y="27484"/>
                    </a:lnTo>
                    <a:cubicBezTo>
                      <a:pt x="21916" y="27398"/>
                      <a:pt x="21854" y="27324"/>
                      <a:pt x="21768" y="27275"/>
                    </a:cubicBezTo>
                    <a:lnTo>
                      <a:pt x="22175" y="26338"/>
                    </a:lnTo>
                    <a:close/>
                    <a:moveTo>
                      <a:pt x="20080" y="25722"/>
                    </a:moveTo>
                    <a:lnTo>
                      <a:pt x="21201" y="27287"/>
                    </a:lnTo>
                    <a:cubicBezTo>
                      <a:pt x="21127" y="27336"/>
                      <a:pt x="21053" y="27410"/>
                      <a:pt x="21016" y="27496"/>
                    </a:cubicBezTo>
                    <a:lnTo>
                      <a:pt x="19587" y="27041"/>
                    </a:lnTo>
                    <a:cubicBezTo>
                      <a:pt x="19600" y="27016"/>
                      <a:pt x="19600" y="26979"/>
                      <a:pt x="19600" y="26954"/>
                    </a:cubicBezTo>
                    <a:cubicBezTo>
                      <a:pt x="19600" y="26831"/>
                      <a:pt x="19550" y="26708"/>
                      <a:pt x="19464" y="26622"/>
                    </a:cubicBezTo>
                    <a:lnTo>
                      <a:pt x="19464" y="26609"/>
                    </a:lnTo>
                    <a:lnTo>
                      <a:pt x="20080" y="25722"/>
                    </a:lnTo>
                    <a:close/>
                    <a:moveTo>
                      <a:pt x="16822" y="26999"/>
                    </a:moveTo>
                    <a:cubicBezTo>
                      <a:pt x="16897" y="26999"/>
                      <a:pt x="16974" y="27027"/>
                      <a:pt x="17037" y="27090"/>
                    </a:cubicBezTo>
                    <a:cubicBezTo>
                      <a:pt x="17221" y="27287"/>
                      <a:pt x="17086" y="27620"/>
                      <a:pt x="16815" y="27620"/>
                    </a:cubicBezTo>
                    <a:cubicBezTo>
                      <a:pt x="16644" y="27620"/>
                      <a:pt x="16510" y="27475"/>
                      <a:pt x="16507" y="27305"/>
                    </a:cubicBezTo>
                    <a:lnTo>
                      <a:pt x="16507" y="27305"/>
                    </a:lnTo>
                    <a:cubicBezTo>
                      <a:pt x="16510" y="27124"/>
                      <a:pt x="16663" y="26999"/>
                      <a:pt x="16822" y="26999"/>
                    </a:cubicBezTo>
                    <a:close/>
                    <a:moveTo>
                      <a:pt x="21496" y="27403"/>
                    </a:moveTo>
                    <a:cubicBezTo>
                      <a:pt x="21575" y="27403"/>
                      <a:pt x="21655" y="27432"/>
                      <a:pt x="21719" y="27496"/>
                    </a:cubicBezTo>
                    <a:cubicBezTo>
                      <a:pt x="21916" y="27694"/>
                      <a:pt x="21780" y="28039"/>
                      <a:pt x="21497" y="28039"/>
                    </a:cubicBezTo>
                    <a:cubicBezTo>
                      <a:pt x="21312" y="28039"/>
                      <a:pt x="21177" y="27891"/>
                      <a:pt x="21177" y="27718"/>
                    </a:cubicBezTo>
                    <a:cubicBezTo>
                      <a:pt x="21177" y="27527"/>
                      <a:pt x="21333" y="27403"/>
                      <a:pt x="21496" y="27403"/>
                    </a:cubicBezTo>
                    <a:close/>
                    <a:moveTo>
                      <a:pt x="18626" y="27090"/>
                    </a:moveTo>
                    <a:cubicBezTo>
                      <a:pt x="18651" y="27164"/>
                      <a:pt x="18688" y="27225"/>
                      <a:pt x="18737" y="27287"/>
                    </a:cubicBezTo>
                    <a:lnTo>
                      <a:pt x="17024" y="28889"/>
                    </a:lnTo>
                    <a:cubicBezTo>
                      <a:pt x="16975" y="28839"/>
                      <a:pt x="16926" y="28802"/>
                      <a:pt x="16864" y="28778"/>
                    </a:cubicBezTo>
                    <a:lnTo>
                      <a:pt x="16864" y="27792"/>
                    </a:lnTo>
                    <a:cubicBezTo>
                      <a:pt x="17123" y="27767"/>
                      <a:pt x="17308" y="27558"/>
                      <a:pt x="17308" y="27299"/>
                    </a:cubicBezTo>
                    <a:cubicBezTo>
                      <a:pt x="17308" y="27275"/>
                      <a:pt x="17308" y="27250"/>
                      <a:pt x="17308" y="27225"/>
                    </a:cubicBezTo>
                    <a:lnTo>
                      <a:pt x="18626" y="27090"/>
                    </a:lnTo>
                    <a:close/>
                    <a:moveTo>
                      <a:pt x="23358" y="27176"/>
                    </a:moveTo>
                    <a:cubicBezTo>
                      <a:pt x="23382" y="27238"/>
                      <a:pt x="23431" y="27287"/>
                      <a:pt x="23493" y="27324"/>
                    </a:cubicBezTo>
                    <a:lnTo>
                      <a:pt x="22335" y="29000"/>
                    </a:lnTo>
                    <a:cubicBezTo>
                      <a:pt x="22249" y="28938"/>
                      <a:pt x="22150" y="28901"/>
                      <a:pt x="22039" y="28901"/>
                    </a:cubicBezTo>
                    <a:cubicBezTo>
                      <a:pt x="22015" y="28901"/>
                      <a:pt x="21978" y="28913"/>
                      <a:pt x="21953" y="28913"/>
                    </a:cubicBezTo>
                    <a:lnTo>
                      <a:pt x="21731" y="28186"/>
                    </a:lnTo>
                    <a:cubicBezTo>
                      <a:pt x="21904" y="28100"/>
                      <a:pt x="22002" y="27915"/>
                      <a:pt x="22002" y="27731"/>
                    </a:cubicBezTo>
                    <a:cubicBezTo>
                      <a:pt x="22002" y="27681"/>
                      <a:pt x="22002" y="27632"/>
                      <a:pt x="21990" y="27595"/>
                    </a:cubicBezTo>
                    <a:lnTo>
                      <a:pt x="23358" y="27176"/>
                    </a:lnTo>
                    <a:close/>
                    <a:moveTo>
                      <a:pt x="18811" y="27349"/>
                    </a:moveTo>
                    <a:cubicBezTo>
                      <a:pt x="18885" y="27422"/>
                      <a:pt x="18996" y="27447"/>
                      <a:pt x="19094" y="27447"/>
                    </a:cubicBezTo>
                    <a:cubicBezTo>
                      <a:pt x="19131" y="27447"/>
                      <a:pt x="19168" y="27447"/>
                      <a:pt x="19193" y="27435"/>
                    </a:cubicBezTo>
                    <a:lnTo>
                      <a:pt x="19501" y="28704"/>
                    </a:lnTo>
                    <a:cubicBezTo>
                      <a:pt x="19328" y="28741"/>
                      <a:pt x="19181" y="28864"/>
                      <a:pt x="19131" y="29037"/>
                    </a:cubicBezTo>
                    <a:lnTo>
                      <a:pt x="17135" y="29135"/>
                    </a:lnTo>
                    <a:cubicBezTo>
                      <a:pt x="17123" y="29086"/>
                      <a:pt x="17111" y="29024"/>
                      <a:pt x="17074" y="28987"/>
                    </a:cubicBezTo>
                    <a:lnTo>
                      <a:pt x="18811" y="27349"/>
                    </a:lnTo>
                    <a:close/>
                    <a:moveTo>
                      <a:pt x="19550" y="27139"/>
                    </a:moveTo>
                    <a:lnTo>
                      <a:pt x="20980" y="27607"/>
                    </a:lnTo>
                    <a:cubicBezTo>
                      <a:pt x="20980" y="27644"/>
                      <a:pt x="20967" y="27681"/>
                      <a:pt x="20967" y="27718"/>
                    </a:cubicBezTo>
                    <a:cubicBezTo>
                      <a:pt x="20967" y="27940"/>
                      <a:pt x="21103" y="28125"/>
                      <a:pt x="21300" y="28199"/>
                    </a:cubicBezTo>
                    <a:lnTo>
                      <a:pt x="21029" y="29147"/>
                    </a:lnTo>
                    <a:lnTo>
                      <a:pt x="20105" y="29049"/>
                    </a:lnTo>
                    <a:cubicBezTo>
                      <a:pt x="20031" y="28839"/>
                      <a:pt x="19834" y="28692"/>
                      <a:pt x="19612" y="28692"/>
                    </a:cubicBezTo>
                    <a:lnTo>
                      <a:pt x="19600" y="28692"/>
                    </a:lnTo>
                    <a:lnTo>
                      <a:pt x="19291" y="27410"/>
                    </a:lnTo>
                    <a:cubicBezTo>
                      <a:pt x="19415" y="27349"/>
                      <a:pt x="19501" y="27262"/>
                      <a:pt x="19550" y="27139"/>
                    </a:cubicBezTo>
                    <a:close/>
                    <a:moveTo>
                      <a:pt x="21645" y="28236"/>
                    </a:moveTo>
                    <a:lnTo>
                      <a:pt x="21854" y="28950"/>
                    </a:lnTo>
                    <a:cubicBezTo>
                      <a:pt x="21731" y="29000"/>
                      <a:pt x="21645" y="29098"/>
                      <a:pt x="21596" y="29221"/>
                    </a:cubicBezTo>
                    <a:lnTo>
                      <a:pt x="21583" y="29221"/>
                    </a:lnTo>
                    <a:lnTo>
                      <a:pt x="21127" y="29172"/>
                    </a:lnTo>
                    <a:lnTo>
                      <a:pt x="21398" y="28248"/>
                    </a:lnTo>
                    <a:cubicBezTo>
                      <a:pt x="21423" y="28260"/>
                      <a:pt x="21460" y="28260"/>
                      <a:pt x="21485" y="28260"/>
                    </a:cubicBezTo>
                    <a:cubicBezTo>
                      <a:pt x="21546" y="28260"/>
                      <a:pt x="21596" y="28248"/>
                      <a:pt x="21645" y="28236"/>
                    </a:cubicBezTo>
                    <a:close/>
                    <a:moveTo>
                      <a:pt x="19618" y="28901"/>
                    </a:moveTo>
                    <a:cubicBezTo>
                      <a:pt x="19781" y="28901"/>
                      <a:pt x="19932" y="29030"/>
                      <a:pt x="19932" y="29221"/>
                    </a:cubicBezTo>
                    <a:cubicBezTo>
                      <a:pt x="19932" y="29394"/>
                      <a:pt x="19784" y="29529"/>
                      <a:pt x="19612" y="29529"/>
                    </a:cubicBezTo>
                    <a:lnTo>
                      <a:pt x="19624" y="29542"/>
                    </a:lnTo>
                    <a:cubicBezTo>
                      <a:pt x="19341" y="29542"/>
                      <a:pt x="19193" y="29197"/>
                      <a:pt x="19390" y="29000"/>
                    </a:cubicBezTo>
                    <a:cubicBezTo>
                      <a:pt x="19458" y="28931"/>
                      <a:pt x="19540" y="28901"/>
                      <a:pt x="19618" y="28901"/>
                    </a:cubicBezTo>
                    <a:close/>
                    <a:moveTo>
                      <a:pt x="16631" y="28931"/>
                    </a:moveTo>
                    <a:cubicBezTo>
                      <a:pt x="16794" y="28931"/>
                      <a:pt x="16950" y="29055"/>
                      <a:pt x="16950" y="29246"/>
                    </a:cubicBezTo>
                    <a:cubicBezTo>
                      <a:pt x="16950" y="29419"/>
                      <a:pt x="16803" y="29554"/>
                      <a:pt x="16630" y="29554"/>
                    </a:cubicBezTo>
                    <a:lnTo>
                      <a:pt x="16630" y="29566"/>
                    </a:lnTo>
                    <a:cubicBezTo>
                      <a:pt x="16347" y="29566"/>
                      <a:pt x="16211" y="29221"/>
                      <a:pt x="16408" y="29024"/>
                    </a:cubicBezTo>
                    <a:cubicBezTo>
                      <a:pt x="16473" y="28960"/>
                      <a:pt x="16552" y="28931"/>
                      <a:pt x="16631" y="28931"/>
                    </a:cubicBezTo>
                    <a:close/>
                    <a:moveTo>
                      <a:pt x="22040" y="29109"/>
                    </a:moveTo>
                    <a:cubicBezTo>
                      <a:pt x="22192" y="29109"/>
                      <a:pt x="22339" y="29224"/>
                      <a:pt x="22347" y="29406"/>
                    </a:cubicBezTo>
                    <a:cubicBezTo>
                      <a:pt x="22335" y="29566"/>
                      <a:pt x="22212" y="29690"/>
                      <a:pt x="22051" y="29702"/>
                    </a:cubicBezTo>
                    <a:lnTo>
                      <a:pt x="22039" y="29714"/>
                    </a:lnTo>
                    <a:cubicBezTo>
                      <a:pt x="21780" y="29714"/>
                      <a:pt x="21645" y="29394"/>
                      <a:pt x="21830" y="29197"/>
                    </a:cubicBezTo>
                    <a:cubicBezTo>
                      <a:pt x="21890" y="29136"/>
                      <a:pt x="21965" y="29109"/>
                      <a:pt x="22040" y="29109"/>
                    </a:cubicBezTo>
                    <a:close/>
                    <a:moveTo>
                      <a:pt x="19107" y="29135"/>
                    </a:moveTo>
                    <a:cubicBezTo>
                      <a:pt x="19082" y="29258"/>
                      <a:pt x="19107" y="29382"/>
                      <a:pt x="19181" y="29492"/>
                    </a:cubicBezTo>
                    <a:lnTo>
                      <a:pt x="18466" y="30059"/>
                    </a:lnTo>
                    <a:cubicBezTo>
                      <a:pt x="18372" y="29977"/>
                      <a:pt x="18257" y="29936"/>
                      <a:pt x="18142" y="29936"/>
                    </a:cubicBezTo>
                    <a:cubicBezTo>
                      <a:pt x="18000" y="29936"/>
                      <a:pt x="17859" y="29998"/>
                      <a:pt x="17764" y="30121"/>
                    </a:cubicBezTo>
                    <a:lnTo>
                      <a:pt x="17061" y="29529"/>
                    </a:lnTo>
                    <a:cubicBezTo>
                      <a:pt x="17111" y="29443"/>
                      <a:pt x="17148" y="29345"/>
                      <a:pt x="17148" y="29234"/>
                    </a:cubicBezTo>
                    <a:lnTo>
                      <a:pt x="19107" y="29135"/>
                    </a:lnTo>
                    <a:close/>
                    <a:moveTo>
                      <a:pt x="21103" y="29271"/>
                    </a:moveTo>
                    <a:lnTo>
                      <a:pt x="21559" y="29320"/>
                    </a:lnTo>
                    <a:cubicBezTo>
                      <a:pt x="21559" y="29357"/>
                      <a:pt x="21546" y="29382"/>
                      <a:pt x="21546" y="29406"/>
                    </a:cubicBezTo>
                    <a:cubicBezTo>
                      <a:pt x="21546" y="29505"/>
                      <a:pt x="21571" y="29591"/>
                      <a:pt x="21633" y="29677"/>
                    </a:cubicBezTo>
                    <a:lnTo>
                      <a:pt x="20807" y="30306"/>
                    </a:lnTo>
                    <a:lnTo>
                      <a:pt x="20807" y="30306"/>
                    </a:lnTo>
                    <a:lnTo>
                      <a:pt x="21103" y="29271"/>
                    </a:lnTo>
                    <a:close/>
                    <a:moveTo>
                      <a:pt x="20142" y="29160"/>
                    </a:moveTo>
                    <a:lnTo>
                      <a:pt x="21004" y="29258"/>
                    </a:lnTo>
                    <a:lnTo>
                      <a:pt x="20721" y="30281"/>
                    </a:lnTo>
                    <a:lnTo>
                      <a:pt x="20684" y="30281"/>
                    </a:lnTo>
                    <a:cubicBezTo>
                      <a:pt x="20647" y="30281"/>
                      <a:pt x="20610" y="30281"/>
                      <a:pt x="20573" y="30306"/>
                    </a:cubicBezTo>
                    <a:lnTo>
                      <a:pt x="19981" y="29591"/>
                    </a:lnTo>
                    <a:cubicBezTo>
                      <a:pt x="20080" y="29492"/>
                      <a:pt x="20142" y="29357"/>
                      <a:pt x="20142" y="29221"/>
                    </a:cubicBezTo>
                    <a:lnTo>
                      <a:pt x="20142" y="29160"/>
                    </a:lnTo>
                    <a:close/>
                    <a:moveTo>
                      <a:pt x="19908" y="29653"/>
                    </a:moveTo>
                    <a:lnTo>
                      <a:pt x="20487" y="30367"/>
                    </a:lnTo>
                    <a:cubicBezTo>
                      <a:pt x="20450" y="30404"/>
                      <a:pt x="20437" y="30454"/>
                      <a:pt x="20425" y="30503"/>
                    </a:cubicBezTo>
                    <a:lnTo>
                      <a:pt x="20437" y="30515"/>
                    </a:lnTo>
                    <a:lnTo>
                      <a:pt x="19772" y="30527"/>
                    </a:lnTo>
                    <a:lnTo>
                      <a:pt x="19797" y="29714"/>
                    </a:lnTo>
                    <a:cubicBezTo>
                      <a:pt x="19834" y="29702"/>
                      <a:pt x="19871" y="29677"/>
                      <a:pt x="19908" y="29653"/>
                    </a:cubicBezTo>
                    <a:close/>
                    <a:moveTo>
                      <a:pt x="19242" y="29591"/>
                    </a:moveTo>
                    <a:cubicBezTo>
                      <a:pt x="19341" y="29690"/>
                      <a:pt x="19476" y="29739"/>
                      <a:pt x="19624" y="29739"/>
                    </a:cubicBezTo>
                    <a:lnTo>
                      <a:pt x="19686" y="29739"/>
                    </a:lnTo>
                    <a:lnTo>
                      <a:pt x="19673" y="30540"/>
                    </a:lnTo>
                    <a:lnTo>
                      <a:pt x="18638" y="30564"/>
                    </a:lnTo>
                    <a:cubicBezTo>
                      <a:pt x="18651" y="30527"/>
                      <a:pt x="18651" y="30503"/>
                      <a:pt x="18651" y="30466"/>
                    </a:cubicBezTo>
                    <a:cubicBezTo>
                      <a:pt x="18651" y="30355"/>
                      <a:pt x="18614" y="30244"/>
                      <a:pt x="18540" y="30158"/>
                    </a:cubicBezTo>
                    <a:lnTo>
                      <a:pt x="19242" y="29591"/>
                    </a:lnTo>
                    <a:close/>
                    <a:moveTo>
                      <a:pt x="20717" y="30504"/>
                    </a:moveTo>
                    <a:cubicBezTo>
                      <a:pt x="20727" y="30504"/>
                      <a:pt x="20733" y="30510"/>
                      <a:pt x="20733" y="30527"/>
                    </a:cubicBezTo>
                    <a:cubicBezTo>
                      <a:pt x="20721" y="30552"/>
                      <a:pt x="20696" y="30564"/>
                      <a:pt x="20684" y="30564"/>
                    </a:cubicBezTo>
                    <a:lnTo>
                      <a:pt x="20684" y="30577"/>
                    </a:lnTo>
                    <a:cubicBezTo>
                      <a:pt x="20627" y="30577"/>
                      <a:pt x="20687" y="30504"/>
                      <a:pt x="20717" y="30504"/>
                    </a:cubicBezTo>
                    <a:close/>
                    <a:moveTo>
                      <a:pt x="18156" y="30122"/>
                    </a:moveTo>
                    <a:cubicBezTo>
                      <a:pt x="18230" y="30122"/>
                      <a:pt x="18305" y="30149"/>
                      <a:pt x="18367" y="30207"/>
                    </a:cubicBezTo>
                    <a:cubicBezTo>
                      <a:pt x="18565" y="30404"/>
                      <a:pt x="18429" y="30737"/>
                      <a:pt x="18158" y="30737"/>
                    </a:cubicBezTo>
                    <a:cubicBezTo>
                      <a:pt x="17985" y="30737"/>
                      <a:pt x="17850" y="30614"/>
                      <a:pt x="17838" y="30454"/>
                    </a:cubicBezTo>
                    <a:lnTo>
                      <a:pt x="17850" y="30441"/>
                    </a:lnTo>
                    <a:cubicBezTo>
                      <a:pt x="17841" y="30247"/>
                      <a:pt x="17995" y="30122"/>
                      <a:pt x="18156" y="30122"/>
                    </a:cubicBezTo>
                    <a:close/>
                    <a:moveTo>
                      <a:pt x="16963" y="29653"/>
                    </a:moveTo>
                    <a:lnTo>
                      <a:pt x="17665" y="30306"/>
                    </a:lnTo>
                    <a:cubicBezTo>
                      <a:pt x="17603" y="30491"/>
                      <a:pt x="17653" y="30700"/>
                      <a:pt x="17801" y="30836"/>
                    </a:cubicBezTo>
                    <a:lnTo>
                      <a:pt x="17283" y="31760"/>
                    </a:lnTo>
                    <a:cubicBezTo>
                      <a:pt x="17246" y="31735"/>
                      <a:pt x="17197" y="31735"/>
                      <a:pt x="17160" y="31735"/>
                    </a:cubicBezTo>
                    <a:lnTo>
                      <a:pt x="16778" y="29739"/>
                    </a:lnTo>
                    <a:cubicBezTo>
                      <a:pt x="16840" y="29727"/>
                      <a:pt x="16901" y="29690"/>
                      <a:pt x="16963" y="29653"/>
                    </a:cubicBezTo>
                    <a:close/>
                    <a:moveTo>
                      <a:pt x="17160" y="31944"/>
                    </a:moveTo>
                    <a:cubicBezTo>
                      <a:pt x="17221" y="31944"/>
                      <a:pt x="17221" y="32043"/>
                      <a:pt x="17160" y="32043"/>
                    </a:cubicBezTo>
                    <a:cubicBezTo>
                      <a:pt x="17086" y="32043"/>
                      <a:pt x="17086" y="31944"/>
                      <a:pt x="17160" y="31944"/>
                    </a:cubicBezTo>
                    <a:close/>
                    <a:moveTo>
                      <a:pt x="19661" y="30614"/>
                    </a:moveTo>
                    <a:lnTo>
                      <a:pt x="19612" y="32647"/>
                    </a:lnTo>
                    <a:cubicBezTo>
                      <a:pt x="19538" y="32610"/>
                      <a:pt x="19464" y="32585"/>
                      <a:pt x="19378" y="32585"/>
                    </a:cubicBezTo>
                    <a:cubicBezTo>
                      <a:pt x="19353" y="32585"/>
                      <a:pt x="19316" y="32585"/>
                      <a:pt x="19291" y="32597"/>
                    </a:cubicBezTo>
                    <a:lnTo>
                      <a:pt x="18367" y="30897"/>
                    </a:lnTo>
                    <a:cubicBezTo>
                      <a:pt x="18466" y="30836"/>
                      <a:pt x="18552" y="30749"/>
                      <a:pt x="18601" y="30651"/>
                    </a:cubicBezTo>
                    <a:lnTo>
                      <a:pt x="19661" y="30614"/>
                    </a:lnTo>
                    <a:close/>
                    <a:moveTo>
                      <a:pt x="17887" y="30872"/>
                    </a:moveTo>
                    <a:cubicBezTo>
                      <a:pt x="17961" y="30922"/>
                      <a:pt x="18059" y="30946"/>
                      <a:pt x="18146" y="30946"/>
                    </a:cubicBezTo>
                    <a:cubicBezTo>
                      <a:pt x="18183" y="30946"/>
                      <a:pt x="18232" y="30946"/>
                      <a:pt x="18269" y="30934"/>
                    </a:cubicBezTo>
                    <a:lnTo>
                      <a:pt x="19193" y="32634"/>
                    </a:lnTo>
                    <a:cubicBezTo>
                      <a:pt x="19094" y="32671"/>
                      <a:pt x="19008" y="32733"/>
                      <a:pt x="18959" y="32819"/>
                    </a:cubicBezTo>
                    <a:lnTo>
                      <a:pt x="17394" y="32043"/>
                    </a:lnTo>
                    <a:cubicBezTo>
                      <a:pt x="17406" y="32018"/>
                      <a:pt x="17406" y="31994"/>
                      <a:pt x="17406" y="31969"/>
                    </a:cubicBezTo>
                    <a:cubicBezTo>
                      <a:pt x="17406" y="31920"/>
                      <a:pt x="17382" y="31871"/>
                      <a:pt x="17357" y="31834"/>
                    </a:cubicBezTo>
                    <a:lnTo>
                      <a:pt x="17357" y="31821"/>
                    </a:lnTo>
                    <a:lnTo>
                      <a:pt x="17887" y="30872"/>
                    </a:lnTo>
                    <a:close/>
                    <a:moveTo>
                      <a:pt x="17357" y="32142"/>
                    </a:moveTo>
                    <a:lnTo>
                      <a:pt x="18910" y="32918"/>
                    </a:lnTo>
                    <a:cubicBezTo>
                      <a:pt x="18885" y="32967"/>
                      <a:pt x="18873" y="33029"/>
                      <a:pt x="18873" y="33090"/>
                    </a:cubicBezTo>
                    <a:lnTo>
                      <a:pt x="17801" y="33140"/>
                    </a:lnTo>
                    <a:cubicBezTo>
                      <a:pt x="17751" y="33053"/>
                      <a:pt x="17665" y="33004"/>
                      <a:pt x="17566" y="33004"/>
                    </a:cubicBezTo>
                    <a:lnTo>
                      <a:pt x="17554" y="33004"/>
                    </a:lnTo>
                    <a:lnTo>
                      <a:pt x="17258" y="32216"/>
                    </a:lnTo>
                    <a:cubicBezTo>
                      <a:pt x="17295" y="32203"/>
                      <a:pt x="17320" y="32179"/>
                      <a:pt x="17357" y="32142"/>
                    </a:cubicBezTo>
                    <a:close/>
                    <a:moveTo>
                      <a:pt x="17600" y="33239"/>
                    </a:moveTo>
                    <a:cubicBezTo>
                      <a:pt x="17609" y="33239"/>
                      <a:pt x="17616" y="33246"/>
                      <a:pt x="17616" y="33263"/>
                    </a:cubicBezTo>
                    <a:cubicBezTo>
                      <a:pt x="17616" y="33287"/>
                      <a:pt x="17591" y="33300"/>
                      <a:pt x="17566" y="33300"/>
                    </a:cubicBezTo>
                    <a:lnTo>
                      <a:pt x="17566" y="33312"/>
                    </a:lnTo>
                    <a:cubicBezTo>
                      <a:pt x="17510" y="33312"/>
                      <a:pt x="17569" y="33239"/>
                      <a:pt x="17600" y="33239"/>
                    </a:cubicBezTo>
                    <a:close/>
                    <a:moveTo>
                      <a:pt x="19378" y="32812"/>
                    </a:moveTo>
                    <a:cubicBezTo>
                      <a:pt x="19530" y="32812"/>
                      <a:pt x="19677" y="32933"/>
                      <a:pt x="19686" y="33115"/>
                    </a:cubicBezTo>
                    <a:cubicBezTo>
                      <a:pt x="19674" y="33268"/>
                      <a:pt x="19549" y="33399"/>
                      <a:pt x="19398" y="33399"/>
                    </a:cubicBezTo>
                    <a:cubicBezTo>
                      <a:pt x="19391" y="33399"/>
                      <a:pt x="19385" y="33399"/>
                      <a:pt x="19378" y="33398"/>
                    </a:cubicBezTo>
                    <a:lnTo>
                      <a:pt x="19378" y="33411"/>
                    </a:lnTo>
                    <a:cubicBezTo>
                      <a:pt x="19119" y="33411"/>
                      <a:pt x="18983" y="33090"/>
                      <a:pt x="19168" y="32906"/>
                    </a:cubicBezTo>
                    <a:cubicBezTo>
                      <a:pt x="19229" y="32841"/>
                      <a:pt x="19304" y="32812"/>
                      <a:pt x="19378" y="32812"/>
                    </a:cubicBezTo>
                    <a:close/>
                    <a:moveTo>
                      <a:pt x="18885" y="33201"/>
                    </a:moveTo>
                    <a:cubicBezTo>
                      <a:pt x="18922" y="33386"/>
                      <a:pt x="19057" y="33534"/>
                      <a:pt x="19230" y="33583"/>
                    </a:cubicBezTo>
                    <a:lnTo>
                      <a:pt x="18737" y="35604"/>
                    </a:lnTo>
                    <a:lnTo>
                      <a:pt x="18675" y="35604"/>
                    </a:lnTo>
                    <a:lnTo>
                      <a:pt x="17714" y="33460"/>
                    </a:lnTo>
                    <a:cubicBezTo>
                      <a:pt x="17776" y="33423"/>
                      <a:pt x="17813" y="33361"/>
                      <a:pt x="17825" y="33287"/>
                    </a:cubicBezTo>
                    <a:lnTo>
                      <a:pt x="18885" y="33201"/>
                    </a:lnTo>
                    <a:close/>
                    <a:moveTo>
                      <a:pt x="18725" y="35801"/>
                    </a:moveTo>
                    <a:cubicBezTo>
                      <a:pt x="18774" y="35813"/>
                      <a:pt x="18774" y="35887"/>
                      <a:pt x="18725" y="35900"/>
                    </a:cubicBezTo>
                    <a:cubicBezTo>
                      <a:pt x="18663" y="35887"/>
                      <a:pt x="18663" y="35813"/>
                      <a:pt x="18725" y="35801"/>
                    </a:cubicBezTo>
                    <a:close/>
                    <a:moveTo>
                      <a:pt x="14321" y="1"/>
                    </a:moveTo>
                    <a:cubicBezTo>
                      <a:pt x="14069" y="1"/>
                      <a:pt x="13815" y="171"/>
                      <a:pt x="13808" y="500"/>
                    </a:cubicBezTo>
                    <a:cubicBezTo>
                      <a:pt x="13808" y="562"/>
                      <a:pt x="13833" y="636"/>
                      <a:pt x="13858" y="697"/>
                    </a:cubicBezTo>
                    <a:lnTo>
                      <a:pt x="13242" y="1240"/>
                    </a:lnTo>
                    <a:cubicBezTo>
                      <a:pt x="13144" y="1150"/>
                      <a:pt x="13026" y="1110"/>
                      <a:pt x="12911" y="1110"/>
                    </a:cubicBezTo>
                    <a:cubicBezTo>
                      <a:pt x="12708" y="1110"/>
                      <a:pt x="12512" y="1237"/>
                      <a:pt x="12441" y="1449"/>
                    </a:cubicBezTo>
                    <a:lnTo>
                      <a:pt x="12244" y="1412"/>
                    </a:lnTo>
                    <a:cubicBezTo>
                      <a:pt x="12244" y="1400"/>
                      <a:pt x="12244" y="1375"/>
                      <a:pt x="12244" y="1363"/>
                    </a:cubicBezTo>
                    <a:cubicBezTo>
                      <a:pt x="12244" y="1190"/>
                      <a:pt x="12108" y="1055"/>
                      <a:pt x="11936" y="1042"/>
                    </a:cubicBezTo>
                    <a:cubicBezTo>
                      <a:pt x="11812" y="1042"/>
                      <a:pt x="11702" y="1104"/>
                      <a:pt x="11652" y="1215"/>
                    </a:cubicBezTo>
                    <a:lnTo>
                      <a:pt x="10876" y="956"/>
                    </a:lnTo>
                    <a:lnTo>
                      <a:pt x="10876" y="931"/>
                    </a:lnTo>
                    <a:cubicBezTo>
                      <a:pt x="10876" y="767"/>
                      <a:pt x="10746" y="674"/>
                      <a:pt x="10617" y="674"/>
                    </a:cubicBezTo>
                    <a:cubicBezTo>
                      <a:pt x="10516" y="674"/>
                      <a:pt x="10416" y="732"/>
                      <a:pt x="10383" y="858"/>
                    </a:cubicBezTo>
                    <a:lnTo>
                      <a:pt x="9015" y="734"/>
                    </a:lnTo>
                    <a:cubicBezTo>
                      <a:pt x="8985" y="426"/>
                      <a:pt x="8751" y="272"/>
                      <a:pt x="8516" y="272"/>
                    </a:cubicBezTo>
                    <a:cubicBezTo>
                      <a:pt x="8282" y="272"/>
                      <a:pt x="8048" y="426"/>
                      <a:pt x="8017" y="734"/>
                    </a:cubicBezTo>
                    <a:lnTo>
                      <a:pt x="7956" y="734"/>
                    </a:lnTo>
                    <a:lnTo>
                      <a:pt x="6576" y="784"/>
                    </a:lnTo>
                    <a:cubicBezTo>
                      <a:pt x="6500" y="545"/>
                      <a:pt x="6298" y="430"/>
                      <a:pt x="6096" y="430"/>
                    </a:cubicBezTo>
                    <a:cubicBezTo>
                      <a:pt x="5871" y="430"/>
                      <a:pt x="5648" y="572"/>
                      <a:pt x="5602" y="845"/>
                    </a:cubicBezTo>
                    <a:lnTo>
                      <a:pt x="4703" y="697"/>
                    </a:lnTo>
                    <a:lnTo>
                      <a:pt x="4703" y="660"/>
                    </a:lnTo>
                    <a:cubicBezTo>
                      <a:pt x="4703" y="382"/>
                      <a:pt x="4485" y="231"/>
                      <a:pt x="4266" y="231"/>
                    </a:cubicBezTo>
                    <a:cubicBezTo>
                      <a:pt x="4079" y="231"/>
                      <a:pt x="3892" y="341"/>
                      <a:pt x="3840" y="574"/>
                    </a:cubicBezTo>
                    <a:lnTo>
                      <a:pt x="3606" y="574"/>
                    </a:lnTo>
                    <a:cubicBezTo>
                      <a:pt x="3606" y="389"/>
                      <a:pt x="3468" y="297"/>
                      <a:pt x="3331" y="297"/>
                    </a:cubicBezTo>
                    <a:cubicBezTo>
                      <a:pt x="3194" y="297"/>
                      <a:pt x="3058" y="389"/>
                      <a:pt x="3064" y="574"/>
                    </a:cubicBezTo>
                    <a:cubicBezTo>
                      <a:pt x="3064" y="623"/>
                      <a:pt x="3077" y="685"/>
                      <a:pt x="3114" y="734"/>
                    </a:cubicBezTo>
                    <a:lnTo>
                      <a:pt x="2374" y="1363"/>
                    </a:lnTo>
                    <a:lnTo>
                      <a:pt x="2325" y="1375"/>
                    </a:lnTo>
                    <a:cubicBezTo>
                      <a:pt x="2262" y="1315"/>
                      <a:pt x="2194" y="1289"/>
                      <a:pt x="2125" y="1289"/>
                    </a:cubicBezTo>
                    <a:cubicBezTo>
                      <a:pt x="1771" y="1289"/>
                      <a:pt x="1410" y="1964"/>
                      <a:pt x="1832" y="2139"/>
                    </a:cubicBezTo>
                    <a:lnTo>
                      <a:pt x="1734" y="2447"/>
                    </a:lnTo>
                    <a:lnTo>
                      <a:pt x="1697" y="2447"/>
                    </a:lnTo>
                    <a:cubicBezTo>
                      <a:pt x="1536" y="2447"/>
                      <a:pt x="1413" y="2570"/>
                      <a:pt x="1413" y="2730"/>
                    </a:cubicBezTo>
                    <a:lnTo>
                      <a:pt x="1413" y="2755"/>
                    </a:lnTo>
                    <a:lnTo>
                      <a:pt x="1117" y="2817"/>
                    </a:lnTo>
                    <a:cubicBezTo>
                      <a:pt x="1035" y="2545"/>
                      <a:pt x="821" y="2425"/>
                      <a:pt x="606" y="2425"/>
                    </a:cubicBezTo>
                    <a:cubicBezTo>
                      <a:pt x="304" y="2425"/>
                      <a:pt x="0" y="2662"/>
                      <a:pt x="58" y="3051"/>
                    </a:cubicBezTo>
                    <a:cubicBezTo>
                      <a:pt x="105" y="3367"/>
                      <a:pt x="351" y="3519"/>
                      <a:pt x="598" y="3519"/>
                    </a:cubicBezTo>
                    <a:cubicBezTo>
                      <a:pt x="870" y="3519"/>
                      <a:pt x="1142" y="3333"/>
                      <a:pt x="1142" y="2977"/>
                    </a:cubicBezTo>
                    <a:lnTo>
                      <a:pt x="1142" y="2915"/>
                    </a:lnTo>
                    <a:lnTo>
                      <a:pt x="1450" y="2866"/>
                    </a:lnTo>
                    <a:cubicBezTo>
                      <a:pt x="1486" y="2938"/>
                      <a:pt x="1542" y="2967"/>
                      <a:pt x="1603" y="2967"/>
                    </a:cubicBezTo>
                    <a:cubicBezTo>
                      <a:pt x="1815" y="2967"/>
                      <a:pt x="2093" y="2618"/>
                      <a:pt x="1844" y="2484"/>
                    </a:cubicBezTo>
                    <a:lnTo>
                      <a:pt x="1943" y="2176"/>
                    </a:lnTo>
                    <a:lnTo>
                      <a:pt x="2017" y="2176"/>
                    </a:lnTo>
                    <a:cubicBezTo>
                      <a:pt x="2239" y="2164"/>
                      <a:pt x="2411" y="2016"/>
                      <a:pt x="2460" y="1806"/>
                    </a:cubicBezTo>
                    <a:lnTo>
                      <a:pt x="3988" y="2225"/>
                    </a:lnTo>
                    <a:lnTo>
                      <a:pt x="3988" y="2238"/>
                    </a:lnTo>
                    <a:cubicBezTo>
                      <a:pt x="3988" y="2396"/>
                      <a:pt x="4111" y="2493"/>
                      <a:pt x="4238" y="2493"/>
                    </a:cubicBezTo>
                    <a:cubicBezTo>
                      <a:pt x="4308" y="2493"/>
                      <a:pt x="4379" y="2464"/>
                      <a:pt x="4432" y="2398"/>
                    </a:cubicBezTo>
                    <a:lnTo>
                      <a:pt x="5467" y="2915"/>
                    </a:lnTo>
                    <a:cubicBezTo>
                      <a:pt x="5442" y="2952"/>
                      <a:pt x="5430" y="3001"/>
                      <a:pt x="5430" y="3051"/>
                    </a:cubicBezTo>
                    <a:cubicBezTo>
                      <a:pt x="5442" y="3186"/>
                      <a:pt x="5553" y="3297"/>
                      <a:pt x="5689" y="3297"/>
                    </a:cubicBezTo>
                    <a:lnTo>
                      <a:pt x="5713" y="3297"/>
                    </a:lnTo>
                    <a:lnTo>
                      <a:pt x="5960" y="4160"/>
                    </a:lnTo>
                    <a:cubicBezTo>
                      <a:pt x="5874" y="4197"/>
                      <a:pt x="5824" y="4283"/>
                      <a:pt x="5824" y="4381"/>
                    </a:cubicBezTo>
                    <a:cubicBezTo>
                      <a:pt x="5824" y="4492"/>
                      <a:pt x="5910" y="4603"/>
                      <a:pt x="6021" y="4628"/>
                    </a:cubicBezTo>
                    <a:lnTo>
                      <a:pt x="6021" y="6168"/>
                    </a:lnTo>
                    <a:cubicBezTo>
                      <a:pt x="5553" y="6217"/>
                      <a:pt x="5467" y="6858"/>
                      <a:pt x="5898" y="7043"/>
                    </a:cubicBezTo>
                    <a:lnTo>
                      <a:pt x="5615" y="7942"/>
                    </a:lnTo>
                    <a:cubicBezTo>
                      <a:pt x="5568" y="7926"/>
                      <a:pt x="5521" y="7919"/>
                      <a:pt x="5474" y="7919"/>
                    </a:cubicBezTo>
                    <a:cubicBezTo>
                      <a:pt x="5235" y="7919"/>
                      <a:pt x="5013" y="8116"/>
                      <a:pt x="5023" y="8374"/>
                    </a:cubicBezTo>
                    <a:cubicBezTo>
                      <a:pt x="5023" y="8509"/>
                      <a:pt x="5073" y="8632"/>
                      <a:pt x="5171" y="8719"/>
                    </a:cubicBezTo>
                    <a:lnTo>
                      <a:pt x="4839" y="9150"/>
                    </a:lnTo>
                    <a:cubicBezTo>
                      <a:pt x="4772" y="9112"/>
                      <a:pt x="4701" y="9094"/>
                      <a:pt x="4631" y="9094"/>
                    </a:cubicBezTo>
                    <a:cubicBezTo>
                      <a:pt x="4455" y="9094"/>
                      <a:pt x="4288" y="9207"/>
                      <a:pt x="4235" y="9384"/>
                    </a:cubicBezTo>
                    <a:cubicBezTo>
                      <a:pt x="4173" y="9643"/>
                      <a:pt x="4358" y="9901"/>
                      <a:pt x="4629" y="9901"/>
                    </a:cubicBezTo>
                    <a:lnTo>
                      <a:pt x="4678" y="9901"/>
                    </a:lnTo>
                    <a:lnTo>
                      <a:pt x="5011" y="11158"/>
                    </a:lnTo>
                    <a:cubicBezTo>
                      <a:pt x="4494" y="11355"/>
                      <a:pt x="4641" y="12119"/>
                      <a:pt x="5196" y="12132"/>
                    </a:cubicBezTo>
                    <a:cubicBezTo>
                      <a:pt x="5307" y="12132"/>
                      <a:pt x="5405" y="12095"/>
                      <a:pt x="5504" y="12021"/>
                    </a:cubicBezTo>
                    <a:lnTo>
                      <a:pt x="6551" y="13142"/>
                    </a:lnTo>
                    <a:cubicBezTo>
                      <a:pt x="6527" y="13179"/>
                      <a:pt x="6514" y="13228"/>
                      <a:pt x="6514" y="13265"/>
                    </a:cubicBezTo>
                    <a:cubicBezTo>
                      <a:pt x="6514" y="13401"/>
                      <a:pt x="6613" y="13499"/>
                      <a:pt x="6736" y="13499"/>
                    </a:cubicBezTo>
                    <a:cubicBezTo>
                      <a:pt x="6785" y="13499"/>
                      <a:pt x="6822" y="13487"/>
                      <a:pt x="6859" y="13462"/>
                    </a:cubicBezTo>
                    <a:lnTo>
                      <a:pt x="7290" y="13906"/>
                    </a:lnTo>
                    <a:cubicBezTo>
                      <a:pt x="7217" y="13992"/>
                      <a:pt x="7180" y="14115"/>
                      <a:pt x="7180" y="14226"/>
                    </a:cubicBezTo>
                    <a:cubicBezTo>
                      <a:pt x="7180" y="14325"/>
                      <a:pt x="7204" y="14411"/>
                      <a:pt x="7254" y="14497"/>
                    </a:cubicBezTo>
                    <a:lnTo>
                      <a:pt x="6995" y="14694"/>
                    </a:lnTo>
                    <a:cubicBezTo>
                      <a:pt x="6958" y="14682"/>
                      <a:pt x="6933" y="14670"/>
                      <a:pt x="6896" y="14670"/>
                    </a:cubicBezTo>
                    <a:cubicBezTo>
                      <a:pt x="6613" y="14707"/>
                      <a:pt x="6613" y="15101"/>
                      <a:pt x="6896" y="15138"/>
                    </a:cubicBezTo>
                    <a:cubicBezTo>
                      <a:pt x="6970" y="15138"/>
                      <a:pt x="7032" y="15101"/>
                      <a:pt x="7081" y="15039"/>
                    </a:cubicBezTo>
                    <a:lnTo>
                      <a:pt x="8843" y="15619"/>
                    </a:lnTo>
                    <a:cubicBezTo>
                      <a:pt x="8862" y="15763"/>
                      <a:pt x="8977" y="15837"/>
                      <a:pt x="9092" y="15837"/>
                    </a:cubicBezTo>
                    <a:cubicBezTo>
                      <a:pt x="9202" y="15837"/>
                      <a:pt x="9312" y="15770"/>
                      <a:pt x="9336" y="15631"/>
                    </a:cubicBezTo>
                    <a:lnTo>
                      <a:pt x="10124" y="15557"/>
                    </a:lnTo>
                    <a:cubicBezTo>
                      <a:pt x="10124" y="15656"/>
                      <a:pt x="10186" y="15742"/>
                      <a:pt x="10272" y="15779"/>
                    </a:cubicBezTo>
                    <a:lnTo>
                      <a:pt x="10272" y="16210"/>
                    </a:lnTo>
                    <a:cubicBezTo>
                      <a:pt x="10012" y="16262"/>
                      <a:pt x="10191" y="16691"/>
                      <a:pt x="10394" y="16691"/>
                    </a:cubicBezTo>
                    <a:cubicBezTo>
                      <a:pt x="10431" y="16691"/>
                      <a:pt x="10470" y="16676"/>
                      <a:pt x="10506" y="16641"/>
                    </a:cubicBezTo>
                    <a:lnTo>
                      <a:pt x="11492" y="17159"/>
                    </a:lnTo>
                    <a:cubicBezTo>
                      <a:pt x="11381" y="17282"/>
                      <a:pt x="11418" y="17479"/>
                      <a:pt x="11578" y="17541"/>
                    </a:cubicBezTo>
                    <a:cubicBezTo>
                      <a:pt x="11605" y="17552"/>
                      <a:pt x="11632" y="17557"/>
                      <a:pt x="11659" y="17557"/>
                    </a:cubicBezTo>
                    <a:cubicBezTo>
                      <a:pt x="11782" y="17557"/>
                      <a:pt x="11896" y="17450"/>
                      <a:pt x="11886" y="17319"/>
                    </a:cubicBezTo>
                    <a:cubicBezTo>
                      <a:pt x="11886" y="17282"/>
                      <a:pt x="11874" y="17245"/>
                      <a:pt x="11862" y="17208"/>
                    </a:cubicBezTo>
                    <a:lnTo>
                      <a:pt x="11960" y="17159"/>
                    </a:lnTo>
                    <a:cubicBezTo>
                      <a:pt x="12005" y="17216"/>
                      <a:pt x="12072" y="17244"/>
                      <a:pt x="12140" y="17244"/>
                    </a:cubicBezTo>
                    <a:cubicBezTo>
                      <a:pt x="12205" y="17244"/>
                      <a:pt x="12270" y="17219"/>
                      <a:pt x="12318" y="17171"/>
                    </a:cubicBezTo>
                    <a:lnTo>
                      <a:pt x="14511" y="18687"/>
                    </a:lnTo>
                    <a:cubicBezTo>
                      <a:pt x="14511" y="18724"/>
                      <a:pt x="14511" y="18748"/>
                      <a:pt x="14523" y="18773"/>
                    </a:cubicBezTo>
                    <a:lnTo>
                      <a:pt x="14104" y="19327"/>
                    </a:lnTo>
                    <a:cubicBezTo>
                      <a:pt x="14066" y="19307"/>
                      <a:pt x="14027" y="19298"/>
                      <a:pt x="13989" y="19298"/>
                    </a:cubicBezTo>
                    <a:cubicBezTo>
                      <a:pt x="13867" y="19298"/>
                      <a:pt x="13759" y="19396"/>
                      <a:pt x="13759" y="19537"/>
                    </a:cubicBezTo>
                    <a:cubicBezTo>
                      <a:pt x="13759" y="19635"/>
                      <a:pt x="13821" y="19722"/>
                      <a:pt x="13919" y="19746"/>
                    </a:cubicBezTo>
                    <a:lnTo>
                      <a:pt x="13796" y="20633"/>
                    </a:lnTo>
                    <a:lnTo>
                      <a:pt x="13772" y="20633"/>
                    </a:lnTo>
                    <a:cubicBezTo>
                      <a:pt x="13143" y="20658"/>
                      <a:pt x="13143" y="21607"/>
                      <a:pt x="13772" y="21644"/>
                    </a:cubicBezTo>
                    <a:lnTo>
                      <a:pt x="13919" y="23221"/>
                    </a:lnTo>
                    <a:cubicBezTo>
                      <a:pt x="13640" y="23294"/>
                      <a:pt x="13696" y="23702"/>
                      <a:pt x="13981" y="23702"/>
                    </a:cubicBezTo>
                    <a:cubicBezTo>
                      <a:pt x="13985" y="23702"/>
                      <a:pt x="13989" y="23702"/>
                      <a:pt x="13993" y="23701"/>
                    </a:cubicBezTo>
                    <a:lnTo>
                      <a:pt x="15041" y="25205"/>
                    </a:lnTo>
                    <a:cubicBezTo>
                      <a:pt x="14737" y="25584"/>
                      <a:pt x="15069" y="26044"/>
                      <a:pt x="15452" y="26044"/>
                    </a:cubicBezTo>
                    <a:cubicBezTo>
                      <a:pt x="15566" y="26044"/>
                      <a:pt x="15685" y="26003"/>
                      <a:pt x="15792" y="25907"/>
                    </a:cubicBezTo>
                    <a:lnTo>
                      <a:pt x="16815" y="26252"/>
                    </a:lnTo>
                    <a:lnTo>
                      <a:pt x="16790" y="26794"/>
                    </a:lnTo>
                    <a:cubicBezTo>
                      <a:pt x="16786" y="26794"/>
                      <a:pt x="16782" y="26794"/>
                      <a:pt x="16778" y="26794"/>
                    </a:cubicBezTo>
                    <a:cubicBezTo>
                      <a:pt x="16112" y="26794"/>
                      <a:pt x="16092" y="27780"/>
                      <a:pt x="16766" y="27804"/>
                    </a:cubicBezTo>
                    <a:lnTo>
                      <a:pt x="16766" y="28741"/>
                    </a:lnTo>
                    <a:cubicBezTo>
                      <a:pt x="16716" y="28729"/>
                      <a:pt x="16667" y="28716"/>
                      <a:pt x="16630" y="28716"/>
                    </a:cubicBezTo>
                    <a:cubicBezTo>
                      <a:pt x="15928" y="28716"/>
                      <a:pt x="15928" y="29764"/>
                      <a:pt x="16630" y="29764"/>
                    </a:cubicBezTo>
                    <a:lnTo>
                      <a:pt x="16667" y="29764"/>
                    </a:lnTo>
                    <a:lnTo>
                      <a:pt x="17049" y="31760"/>
                    </a:lnTo>
                    <a:cubicBezTo>
                      <a:pt x="16803" y="31871"/>
                      <a:pt x="16876" y="32240"/>
                      <a:pt x="17148" y="32240"/>
                    </a:cubicBezTo>
                    <a:lnTo>
                      <a:pt x="17443" y="33041"/>
                    </a:lnTo>
                    <a:cubicBezTo>
                      <a:pt x="17209" y="33164"/>
                      <a:pt x="17295" y="33522"/>
                      <a:pt x="17566" y="33522"/>
                    </a:cubicBezTo>
                    <a:lnTo>
                      <a:pt x="17616" y="33522"/>
                    </a:lnTo>
                    <a:lnTo>
                      <a:pt x="18565" y="35653"/>
                    </a:lnTo>
                    <a:cubicBezTo>
                      <a:pt x="18417" y="35776"/>
                      <a:pt x="18441" y="36011"/>
                      <a:pt x="18614" y="36084"/>
                    </a:cubicBezTo>
                    <a:cubicBezTo>
                      <a:pt x="18649" y="36099"/>
                      <a:pt x="18684" y="36106"/>
                      <a:pt x="18719" y="36106"/>
                    </a:cubicBezTo>
                    <a:cubicBezTo>
                      <a:pt x="18857" y="36106"/>
                      <a:pt x="18981" y="35998"/>
                      <a:pt x="18971" y="35850"/>
                    </a:cubicBezTo>
                    <a:cubicBezTo>
                      <a:pt x="18971" y="35752"/>
                      <a:pt x="18910" y="35653"/>
                      <a:pt x="18823" y="35616"/>
                    </a:cubicBezTo>
                    <a:lnTo>
                      <a:pt x="19328" y="33608"/>
                    </a:lnTo>
                    <a:lnTo>
                      <a:pt x="19378" y="33608"/>
                    </a:lnTo>
                    <a:cubicBezTo>
                      <a:pt x="19846" y="33608"/>
                      <a:pt x="20068" y="33029"/>
                      <a:pt x="19710" y="32721"/>
                    </a:cubicBezTo>
                    <a:lnTo>
                      <a:pt x="19760" y="30626"/>
                    </a:lnTo>
                    <a:lnTo>
                      <a:pt x="20450" y="30601"/>
                    </a:lnTo>
                    <a:cubicBezTo>
                      <a:pt x="20487" y="30718"/>
                      <a:pt x="20580" y="30771"/>
                      <a:pt x="20675" y="30771"/>
                    </a:cubicBezTo>
                    <a:cubicBezTo>
                      <a:pt x="20802" y="30771"/>
                      <a:pt x="20930" y="30677"/>
                      <a:pt x="20930" y="30515"/>
                    </a:cubicBezTo>
                    <a:cubicBezTo>
                      <a:pt x="20930" y="30454"/>
                      <a:pt x="20918" y="30404"/>
                      <a:pt x="20881" y="30355"/>
                    </a:cubicBezTo>
                    <a:lnTo>
                      <a:pt x="21682" y="29739"/>
                    </a:lnTo>
                    <a:cubicBezTo>
                      <a:pt x="21780" y="29837"/>
                      <a:pt x="21916" y="29899"/>
                      <a:pt x="22051" y="29899"/>
                    </a:cubicBezTo>
                    <a:cubicBezTo>
                      <a:pt x="22495" y="29899"/>
                      <a:pt x="22717" y="29369"/>
                      <a:pt x="22421" y="29049"/>
                    </a:cubicBezTo>
                    <a:lnTo>
                      <a:pt x="23592" y="27373"/>
                    </a:lnTo>
                    <a:cubicBezTo>
                      <a:pt x="23653" y="27398"/>
                      <a:pt x="23727" y="27422"/>
                      <a:pt x="23801" y="27422"/>
                    </a:cubicBezTo>
                    <a:cubicBezTo>
                      <a:pt x="24232" y="27422"/>
                      <a:pt x="24466" y="26917"/>
                      <a:pt x="24183" y="26597"/>
                    </a:cubicBezTo>
                    <a:lnTo>
                      <a:pt x="24750" y="25956"/>
                    </a:lnTo>
                    <a:cubicBezTo>
                      <a:pt x="24787" y="25981"/>
                      <a:pt x="24836" y="25993"/>
                      <a:pt x="24873" y="25993"/>
                    </a:cubicBezTo>
                    <a:cubicBezTo>
                      <a:pt x="25218" y="25993"/>
                      <a:pt x="25218" y="25488"/>
                      <a:pt x="24873" y="25488"/>
                    </a:cubicBezTo>
                    <a:lnTo>
                      <a:pt x="24848" y="25488"/>
                    </a:lnTo>
                    <a:lnTo>
                      <a:pt x="24417" y="24231"/>
                    </a:lnTo>
                    <a:cubicBezTo>
                      <a:pt x="24813" y="23854"/>
                      <a:pt x="24441" y="23352"/>
                      <a:pt x="24048" y="23352"/>
                    </a:cubicBezTo>
                    <a:cubicBezTo>
                      <a:pt x="23903" y="23352"/>
                      <a:pt x="23754" y="23421"/>
                      <a:pt x="23641" y="23591"/>
                    </a:cubicBezTo>
                    <a:lnTo>
                      <a:pt x="21004" y="22556"/>
                    </a:lnTo>
                    <a:lnTo>
                      <a:pt x="22261" y="22248"/>
                    </a:lnTo>
                    <a:cubicBezTo>
                      <a:pt x="22346" y="22456"/>
                      <a:pt x="22534" y="22557"/>
                      <a:pt x="22722" y="22557"/>
                    </a:cubicBezTo>
                    <a:cubicBezTo>
                      <a:pt x="22945" y="22557"/>
                      <a:pt x="23169" y="22416"/>
                      <a:pt x="23222" y="22149"/>
                    </a:cubicBezTo>
                    <a:cubicBezTo>
                      <a:pt x="23292" y="21806"/>
                      <a:pt x="23017" y="21544"/>
                      <a:pt x="22723" y="21544"/>
                    </a:cubicBezTo>
                    <a:cubicBezTo>
                      <a:pt x="22606" y="21544"/>
                      <a:pt x="22486" y="21586"/>
                      <a:pt x="22384" y="21681"/>
                    </a:cubicBezTo>
                    <a:lnTo>
                      <a:pt x="21152" y="20559"/>
                    </a:lnTo>
                    <a:cubicBezTo>
                      <a:pt x="21214" y="20473"/>
                      <a:pt x="21251" y="20375"/>
                      <a:pt x="21251" y="20264"/>
                    </a:cubicBezTo>
                    <a:cubicBezTo>
                      <a:pt x="21251" y="19955"/>
                      <a:pt x="20996" y="19758"/>
                      <a:pt x="20736" y="19758"/>
                    </a:cubicBezTo>
                    <a:cubicBezTo>
                      <a:pt x="20591" y="19758"/>
                      <a:pt x="20445" y="19819"/>
                      <a:pt x="20339" y="19956"/>
                    </a:cubicBezTo>
                    <a:lnTo>
                      <a:pt x="19033" y="19130"/>
                    </a:lnTo>
                    <a:cubicBezTo>
                      <a:pt x="19045" y="19093"/>
                      <a:pt x="19045" y="19069"/>
                      <a:pt x="19045" y="19044"/>
                    </a:cubicBezTo>
                    <a:cubicBezTo>
                      <a:pt x="19045" y="18896"/>
                      <a:pt x="18934" y="18785"/>
                      <a:pt x="18799" y="18785"/>
                    </a:cubicBezTo>
                    <a:cubicBezTo>
                      <a:pt x="18762" y="18785"/>
                      <a:pt x="18725" y="18798"/>
                      <a:pt x="18700" y="18810"/>
                    </a:cubicBezTo>
                    <a:lnTo>
                      <a:pt x="18133" y="18292"/>
                    </a:lnTo>
                    <a:cubicBezTo>
                      <a:pt x="18133" y="18268"/>
                      <a:pt x="18146" y="18243"/>
                      <a:pt x="18146" y="18218"/>
                    </a:cubicBezTo>
                    <a:cubicBezTo>
                      <a:pt x="18159" y="18061"/>
                      <a:pt x="18033" y="17977"/>
                      <a:pt x="17908" y="17977"/>
                    </a:cubicBezTo>
                    <a:cubicBezTo>
                      <a:pt x="17798" y="17977"/>
                      <a:pt x="17689" y="18043"/>
                      <a:pt x="17677" y="18181"/>
                    </a:cubicBezTo>
                    <a:lnTo>
                      <a:pt x="15903" y="18169"/>
                    </a:lnTo>
                    <a:cubicBezTo>
                      <a:pt x="15915" y="18144"/>
                      <a:pt x="15928" y="18120"/>
                      <a:pt x="15928" y="18083"/>
                    </a:cubicBezTo>
                    <a:cubicBezTo>
                      <a:pt x="15928" y="17947"/>
                      <a:pt x="15817" y="17836"/>
                      <a:pt x="15669" y="17836"/>
                    </a:cubicBezTo>
                    <a:lnTo>
                      <a:pt x="15632" y="17836"/>
                    </a:lnTo>
                    <a:lnTo>
                      <a:pt x="14942" y="14953"/>
                    </a:lnTo>
                    <a:cubicBezTo>
                      <a:pt x="15481" y="14716"/>
                      <a:pt x="15238" y="13980"/>
                      <a:pt x="14756" y="13980"/>
                    </a:cubicBezTo>
                    <a:cubicBezTo>
                      <a:pt x="14687" y="13980"/>
                      <a:pt x="14613" y="13995"/>
                      <a:pt x="14535" y="14029"/>
                    </a:cubicBezTo>
                    <a:lnTo>
                      <a:pt x="13340" y="12082"/>
                    </a:lnTo>
                    <a:cubicBezTo>
                      <a:pt x="13525" y="11885"/>
                      <a:pt x="13525" y="11590"/>
                      <a:pt x="13340" y="11392"/>
                    </a:cubicBezTo>
                    <a:lnTo>
                      <a:pt x="14400" y="9667"/>
                    </a:lnTo>
                    <a:cubicBezTo>
                      <a:pt x="14449" y="9680"/>
                      <a:pt x="14498" y="9680"/>
                      <a:pt x="14548" y="9692"/>
                    </a:cubicBezTo>
                    <a:cubicBezTo>
                      <a:pt x="14831" y="9680"/>
                      <a:pt x="15053" y="9458"/>
                      <a:pt x="15053" y="9187"/>
                    </a:cubicBezTo>
                    <a:cubicBezTo>
                      <a:pt x="15053" y="9101"/>
                      <a:pt x="15028" y="9027"/>
                      <a:pt x="15004" y="8965"/>
                    </a:cubicBezTo>
                    <a:lnTo>
                      <a:pt x="15755" y="8657"/>
                    </a:lnTo>
                    <a:cubicBezTo>
                      <a:pt x="15866" y="8822"/>
                      <a:pt x="16022" y="8891"/>
                      <a:pt x="16175" y="8891"/>
                    </a:cubicBezTo>
                    <a:cubicBezTo>
                      <a:pt x="16514" y="8891"/>
                      <a:pt x="16841" y="8551"/>
                      <a:pt x="16655" y="8152"/>
                    </a:cubicBezTo>
                    <a:lnTo>
                      <a:pt x="18996" y="7203"/>
                    </a:lnTo>
                    <a:cubicBezTo>
                      <a:pt x="19103" y="7357"/>
                      <a:pt x="19261" y="7426"/>
                      <a:pt x="19416" y="7426"/>
                    </a:cubicBezTo>
                    <a:cubicBezTo>
                      <a:pt x="19672" y="7426"/>
                      <a:pt x="19920" y="7239"/>
                      <a:pt x="19920" y="6932"/>
                    </a:cubicBezTo>
                    <a:cubicBezTo>
                      <a:pt x="19932" y="6858"/>
                      <a:pt x="19920" y="6796"/>
                      <a:pt x="19895" y="6735"/>
                    </a:cubicBezTo>
                    <a:lnTo>
                      <a:pt x="21670" y="6082"/>
                    </a:lnTo>
                    <a:cubicBezTo>
                      <a:pt x="21766" y="6161"/>
                      <a:pt x="21880" y="6198"/>
                      <a:pt x="21993" y="6198"/>
                    </a:cubicBezTo>
                    <a:cubicBezTo>
                      <a:pt x="22195" y="6198"/>
                      <a:pt x="22391" y="6078"/>
                      <a:pt x="22470" y="5872"/>
                    </a:cubicBezTo>
                    <a:cubicBezTo>
                      <a:pt x="22594" y="5540"/>
                      <a:pt x="22347" y="5195"/>
                      <a:pt x="22002" y="5195"/>
                    </a:cubicBezTo>
                    <a:cubicBezTo>
                      <a:pt x="21965" y="5195"/>
                      <a:pt x="21941" y="5195"/>
                      <a:pt x="21916" y="5207"/>
                    </a:cubicBezTo>
                    <a:lnTo>
                      <a:pt x="21423" y="3889"/>
                    </a:lnTo>
                    <a:cubicBezTo>
                      <a:pt x="21596" y="3790"/>
                      <a:pt x="21583" y="3544"/>
                      <a:pt x="21411" y="3457"/>
                    </a:cubicBezTo>
                    <a:cubicBezTo>
                      <a:pt x="21372" y="3434"/>
                      <a:pt x="21330" y="3423"/>
                      <a:pt x="21290" y="3423"/>
                    </a:cubicBezTo>
                    <a:cubicBezTo>
                      <a:pt x="21162" y="3423"/>
                      <a:pt x="21041" y="3530"/>
                      <a:pt x="21041" y="3679"/>
                    </a:cubicBezTo>
                    <a:cubicBezTo>
                      <a:pt x="21041" y="3691"/>
                      <a:pt x="21041" y="3691"/>
                      <a:pt x="21041" y="3704"/>
                    </a:cubicBezTo>
                    <a:lnTo>
                      <a:pt x="20253" y="3938"/>
                    </a:lnTo>
                    <a:cubicBezTo>
                      <a:pt x="20165" y="3726"/>
                      <a:pt x="19981" y="3629"/>
                      <a:pt x="19797" y="3629"/>
                    </a:cubicBezTo>
                    <a:cubicBezTo>
                      <a:pt x="19542" y="3629"/>
                      <a:pt x="19286" y="3814"/>
                      <a:pt x="19279" y="4135"/>
                    </a:cubicBezTo>
                    <a:cubicBezTo>
                      <a:pt x="19279" y="4308"/>
                      <a:pt x="19378" y="4468"/>
                      <a:pt x="19526" y="4554"/>
                    </a:cubicBezTo>
                    <a:lnTo>
                      <a:pt x="19328" y="5367"/>
                    </a:lnTo>
                    <a:cubicBezTo>
                      <a:pt x="19279" y="5380"/>
                      <a:pt x="19242" y="5416"/>
                      <a:pt x="19218" y="5466"/>
                    </a:cubicBezTo>
                    <a:lnTo>
                      <a:pt x="18638" y="5158"/>
                    </a:lnTo>
                    <a:cubicBezTo>
                      <a:pt x="18651" y="5133"/>
                      <a:pt x="18651" y="5108"/>
                      <a:pt x="18651" y="5071"/>
                    </a:cubicBezTo>
                    <a:cubicBezTo>
                      <a:pt x="18651" y="4960"/>
                      <a:pt x="18572" y="4916"/>
                      <a:pt x="18477" y="4916"/>
                    </a:cubicBezTo>
                    <a:cubicBezTo>
                      <a:pt x="18301" y="4916"/>
                      <a:pt x="18071" y="5071"/>
                      <a:pt x="18207" y="5232"/>
                    </a:cubicBezTo>
                    <a:lnTo>
                      <a:pt x="17320" y="6180"/>
                    </a:lnTo>
                    <a:cubicBezTo>
                      <a:pt x="17271" y="6156"/>
                      <a:pt x="17234" y="6143"/>
                      <a:pt x="17185" y="6143"/>
                    </a:cubicBezTo>
                    <a:cubicBezTo>
                      <a:pt x="17074" y="6143"/>
                      <a:pt x="16975" y="6217"/>
                      <a:pt x="16950" y="6316"/>
                    </a:cubicBezTo>
                    <a:lnTo>
                      <a:pt x="15718" y="6156"/>
                    </a:lnTo>
                    <a:cubicBezTo>
                      <a:pt x="15706" y="6045"/>
                      <a:pt x="15607" y="5959"/>
                      <a:pt x="15484" y="5946"/>
                    </a:cubicBezTo>
                    <a:lnTo>
                      <a:pt x="15460" y="5946"/>
                    </a:lnTo>
                    <a:lnTo>
                      <a:pt x="15275" y="5441"/>
                    </a:lnTo>
                    <a:cubicBezTo>
                      <a:pt x="15739" y="5197"/>
                      <a:pt x="15573" y="4492"/>
                      <a:pt x="15054" y="4492"/>
                    </a:cubicBezTo>
                    <a:cubicBezTo>
                      <a:pt x="15050" y="4492"/>
                      <a:pt x="15045" y="4492"/>
                      <a:pt x="15041" y="4492"/>
                    </a:cubicBezTo>
                    <a:cubicBezTo>
                      <a:pt x="14979" y="4492"/>
                      <a:pt x="14905" y="4505"/>
                      <a:pt x="14843" y="4529"/>
                    </a:cubicBezTo>
                    <a:lnTo>
                      <a:pt x="14535" y="3963"/>
                    </a:lnTo>
                    <a:cubicBezTo>
                      <a:pt x="14671" y="3839"/>
                      <a:pt x="14646" y="3618"/>
                      <a:pt x="14474" y="3544"/>
                    </a:cubicBezTo>
                    <a:cubicBezTo>
                      <a:pt x="14441" y="3529"/>
                      <a:pt x="14408" y="3522"/>
                      <a:pt x="14375" y="3522"/>
                    </a:cubicBezTo>
                    <a:cubicBezTo>
                      <a:pt x="14246" y="3522"/>
                      <a:pt x="14129" y="3628"/>
                      <a:pt x="14129" y="3765"/>
                    </a:cubicBezTo>
                    <a:cubicBezTo>
                      <a:pt x="14117" y="3839"/>
                      <a:pt x="14153" y="3901"/>
                      <a:pt x="14203" y="3950"/>
                    </a:cubicBezTo>
                    <a:lnTo>
                      <a:pt x="13427" y="5170"/>
                    </a:lnTo>
                    <a:cubicBezTo>
                      <a:pt x="13402" y="5158"/>
                      <a:pt x="13377" y="5158"/>
                      <a:pt x="13340" y="5158"/>
                    </a:cubicBezTo>
                    <a:lnTo>
                      <a:pt x="13328" y="5158"/>
                    </a:lnTo>
                    <a:lnTo>
                      <a:pt x="12983" y="3938"/>
                    </a:lnTo>
                    <a:cubicBezTo>
                      <a:pt x="13242" y="3815"/>
                      <a:pt x="13303" y="3470"/>
                      <a:pt x="13118" y="3260"/>
                    </a:cubicBezTo>
                    <a:lnTo>
                      <a:pt x="14240" y="981"/>
                    </a:lnTo>
                    <a:cubicBezTo>
                      <a:pt x="14264" y="993"/>
                      <a:pt x="14301" y="993"/>
                      <a:pt x="14338" y="993"/>
                    </a:cubicBezTo>
                    <a:lnTo>
                      <a:pt x="14511" y="1720"/>
                    </a:lnTo>
                    <a:cubicBezTo>
                      <a:pt x="14067" y="1745"/>
                      <a:pt x="13944" y="2336"/>
                      <a:pt x="14338" y="2533"/>
                    </a:cubicBezTo>
                    <a:cubicBezTo>
                      <a:pt x="14407" y="2570"/>
                      <a:pt x="14476" y="2586"/>
                      <a:pt x="14543" y="2586"/>
                    </a:cubicBezTo>
                    <a:cubicBezTo>
                      <a:pt x="14855" y="2586"/>
                      <a:pt x="15098" y="2222"/>
                      <a:pt x="14905" y="1917"/>
                    </a:cubicBezTo>
                    <a:lnTo>
                      <a:pt x="15250" y="1609"/>
                    </a:lnTo>
                    <a:cubicBezTo>
                      <a:pt x="15287" y="1634"/>
                      <a:pt x="15324" y="1646"/>
                      <a:pt x="15373" y="1646"/>
                    </a:cubicBezTo>
                    <a:cubicBezTo>
                      <a:pt x="15472" y="1646"/>
                      <a:pt x="15558" y="1585"/>
                      <a:pt x="15607" y="1486"/>
                    </a:cubicBezTo>
                    <a:lnTo>
                      <a:pt x="16285" y="1535"/>
                    </a:lnTo>
                    <a:cubicBezTo>
                      <a:pt x="16297" y="1745"/>
                      <a:pt x="16470" y="1905"/>
                      <a:pt x="16679" y="1905"/>
                    </a:cubicBezTo>
                    <a:lnTo>
                      <a:pt x="16716" y="1905"/>
                    </a:lnTo>
                    <a:cubicBezTo>
                      <a:pt x="16938" y="1893"/>
                      <a:pt x="17098" y="1695"/>
                      <a:pt x="17086" y="1474"/>
                    </a:cubicBezTo>
                    <a:cubicBezTo>
                      <a:pt x="17086" y="1412"/>
                      <a:pt x="17074" y="1363"/>
                      <a:pt x="17037" y="1301"/>
                    </a:cubicBezTo>
                    <a:lnTo>
                      <a:pt x="17160" y="1240"/>
                    </a:lnTo>
                    <a:cubicBezTo>
                      <a:pt x="17209" y="1301"/>
                      <a:pt x="17283" y="1338"/>
                      <a:pt x="17357" y="1338"/>
                    </a:cubicBezTo>
                    <a:cubicBezTo>
                      <a:pt x="17554" y="1338"/>
                      <a:pt x="17677" y="1116"/>
                      <a:pt x="17566" y="944"/>
                    </a:cubicBezTo>
                    <a:cubicBezTo>
                      <a:pt x="17516" y="865"/>
                      <a:pt x="17437" y="827"/>
                      <a:pt x="17358" y="827"/>
                    </a:cubicBezTo>
                    <a:cubicBezTo>
                      <a:pt x="17264" y="827"/>
                      <a:pt x="17170" y="880"/>
                      <a:pt x="17123" y="981"/>
                    </a:cubicBezTo>
                    <a:lnTo>
                      <a:pt x="14819" y="463"/>
                    </a:lnTo>
                    <a:cubicBezTo>
                      <a:pt x="14795" y="152"/>
                      <a:pt x="14559" y="1"/>
                      <a:pt x="14321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4" name="Google Shape;2804;p55"/>
              <p:cNvSpPr/>
              <p:nvPr/>
            </p:nvSpPr>
            <p:spPr>
              <a:xfrm>
                <a:off x="5065783" y="2646593"/>
                <a:ext cx="13687" cy="11754"/>
              </a:xfrm>
              <a:custGeom>
                <a:avLst/>
                <a:gdLst/>
                <a:ahLst/>
                <a:cxnLst/>
                <a:rect l="l" t="t" r="r" b="b"/>
                <a:pathLst>
                  <a:path w="949" h="815" extrusionOk="0">
                    <a:moveTo>
                      <a:pt x="541" y="208"/>
                    </a:moveTo>
                    <a:cubicBezTo>
                      <a:pt x="644" y="208"/>
                      <a:pt x="740" y="291"/>
                      <a:pt x="740" y="407"/>
                    </a:cubicBezTo>
                    <a:cubicBezTo>
                      <a:pt x="740" y="518"/>
                      <a:pt x="653" y="617"/>
                      <a:pt x="542" y="617"/>
                    </a:cubicBezTo>
                    <a:cubicBezTo>
                      <a:pt x="358" y="617"/>
                      <a:pt x="271" y="395"/>
                      <a:pt x="395" y="272"/>
                    </a:cubicBezTo>
                    <a:cubicBezTo>
                      <a:pt x="439" y="228"/>
                      <a:pt x="491" y="208"/>
                      <a:pt x="541" y="208"/>
                    </a:cubicBezTo>
                    <a:close/>
                    <a:moveTo>
                      <a:pt x="542" y="1"/>
                    </a:moveTo>
                    <a:cubicBezTo>
                      <a:pt x="185" y="1"/>
                      <a:pt x="0" y="444"/>
                      <a:pt x="259" y="691"/>
                    </a:cubicBezTo>
                    <a:cubicBezTo>
                      <a:pt x="340" y="776"/>
                      <a:pt x="443" y="814"/>
                      <a:pt x="544" y="814"/>
                    </a:cubicBezTo>
                    <a:cubicBezTo>
                      <a:pt x="750" y="814"/>
                      <a:pt x="949" y="655"/>
                      <a:pt x="949" y="407"/>
                    </a:cubicBezTo>
                    <a:cubicBezTo>
                      <a:pt x="949" y="185"/>
                      <a:pt x="764" y="1"/>
                      <a:pt x="54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5" name="Google Shape;2805;p55"/>
              <p:cNvSpPr/>
              <p:nvPr/>
            </p:nvSpPr>
            <p:spPr>
              <a:xfrm>
                <a:off x="5245791" y="2697778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260" y="210"/>
                    </a:moveTo>
                    <a:cubicBezTo>
                      <a:pt x="284" y="210"/>
                      <a:pt x="309" y="234"/>
                      <a:pt x="309" y="259"/>
                    </a:cubicBezTo>
                    <a:cubicBezTo>
                      <a:pt x="309" y="284"/>
                      <a:pt x="284" y="308"/>
                      <a:pt x="260" y="308"/>
                    </a:cubicBezTo>
                    <a:cubicBezTo>
                      <a:pt x="198" y="308"/>
                      <a:pt x="198" y="210"/>
                      <a:pt x="260" y="210"/>
                    </a:cubicBezTo>
                    <a:close/>
                    <a:moveTo>
                      <a:pt x="260" y="0"/>
                    </a:moveTo>
                    <a:cubicBezTo>
                      <a:pt x="112" y="0"/>
                      <a:pt x="1" y="111"/>
                      <a:pt x="1" y="259"/>
                    </a:cubicBezTo>
                    <a:cubicBezTo>
                      <a:pt x="1" y="408"/>
                      <a:pt x="124" y="507"/>
                      <a:pt x="253" y="507"/>
                    </a:cubicBezTo>
                    <a:cubicBezTo>
                      <a:pt x="315" y="507"/>
                      <a:pt x="380" y="484"/>
                      <a:pt x="432" y="431"/>
                    </a:cubicBezTo>
                    <a:cubicBezTo>
                      <a:pt x="592" y="271"/>
                      <a:pt x="481" y="0"/>
                      <a:pt x="26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6" name="Google Shape;2806;p55"/>
              <p:cNvSpPr/>
              <p:nvPr/>
            </p:nvSpPr>
            <p:spPr>
              <a:xfrm>
                <a:off x="5074480" y="2638040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346" y="199"/>
                    </a:moveTo>
                    <a:cubicBezTo>
                      <a:pt x="371" y="199"/>
                      <a:pt x="395" y="224"/>
                      <a:pt x="395" y="249"/>
                    </a:cubicBezTo>
                    <a:cubicBezTo>
                      <a:pt x="395" y="273"/>
                      <a:pt x="371" y="298"/>
                      <a:pt x="346" y="298"/>
                    </a:cubicBezTo>
                    <a:cubicBezTo>
                      <a:pt x="321" y="298"/>
                      <a:pt x="297" y="273"/>
                      <a:pt x="297" y="249"/>
                    </a:cubicBezTo>
                    <a:cubicBezTo>
                      <a:pt x="297" y="224"/>
                      <a:pt x="321" y="199"/>
                      <a:pt x="346" y="199"/>
                    </a:cubicBezTo>
                    <a:close/>
                    <a:moveTo>
                      <a:pt x="341" y="0"/>
                    </a:moveTo>
                    <a:cubicBezTo>
                      <a:pt x="278" y="0"/>
                      <a:pt x="214" y="24"/>
                      <a:pt x="161" y="76"/>
                    </a:cubicBezTo>
                    <a:cubicBezTo>
                      <a:pt x="1" y="224"/>
                      <a:pt x="112" y="507"/>
                      <a:pt x="346" y="507"/>
                    </a:cubicBezTo>
                    <a:cubicBezTo>
                      <a:pt x="482" y="507"/>
                      <a:pt x="592" y="384"/>
                      <a:pt x="592" y="249"/>
                    </a:cubicBezTo>
                    <a:cubicBezTo>
                      <a:pt x="592" y="99"/>
                      <a:pt x="470" y="0"/>
                      <a:pt x="34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07" name="Google Shape;2807;p55"/>
            <p:cNvGrpSpPr/>
            <p:nvPr/>
          </p:nvGrpSpPr>
          <p:grpSpPr>
            <a:xfrm>
              <a:off x="4760834" y="2594715"/>
              <a:ext cx="1108903" cy="517407"/>
              <a:chOff x="4760834" y="2594715"/>
              <a:chExt cx="1108903" cy="517407"/>
            </a:xfrm>
          </p:grpSpPr>
          <p:sp>
            <p:nvSpPr>
              <p:cNvPr id="2808" name="Google Shape;2808;p55"/>
              <p:cNvSpPr/>
              <p:nvPr/>
            </p:nvSpPr>
            <p:spPr>
              <a:xfrm>
                <a:off x="4760834" y="2668270"/>
                <a:ext cx="11567" cy="9966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1" extrusionOk="0">
                    <a:moveTo>
                      <a:pt x="457" y="1"/>
                    </a:moveTo>
                    <a:cubicBezTo>
                      <a:pt x="149" y="1"/>
                      <a:pt x="1" y="370"/>
                      <a:pt x="210" y="592"/>
                    </a:cubicBezTo>
                    <a:cubicBezTo>
                      <a:pt x="282" y="660"/>
                      <a:pt x="368" y="690"/>
                      <a:pt x="453" y="690"/>
                    </a:cubicBezTo>
                    <a:cubicBezTo>
                      <a:pt x="632" y="690"/>
                      <a:pt x="802" y="555"/>
                      <a:pt x="802" y="346"/>
                    </a:cubicBezTo>
                    <a:cubicBezTo>
                      <a:pt x="802" y="149"/>
                      <a:pt x="654" y="1"/>
                      <a:pt x="4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9" name="Google Shape;2809;p55"/>
              <p:cNvSpPr/>
              <p:nvPr/>
            </p:nvSpPr>
            <p:spPr>
              <a:xfrm>
                <a:off x="4816995" y="2636684"/>
                <a:ext cx="8004" cy="6721"/>
              </a:xfrm>
              <a:custGeom>
                <a:avLst/>
                <a:gdLst/>
                <a:ahLst/>
                <a:cxnLst/>
                <a:rect l="l" t="t" r="r" b="b"/>
                <a:pathLst>
                  <a:path w="555" h="466" extrusionOk="0">
                    <a:moveTo>
                      <a:pt x="241" y="1"/>
                    </a:moveTo>
                    <a:cubicBezTo>
                      <a:pt x="123" y="1"/>
                      <a:pt x="13" y="91"/>
                      <a:pt x="13" y="232"/>
                    </a:cubicBezTo>
                    <a:cubicBezTo>
                      <a:pt x="0" y="367"/>
                      <a:pt x="111" y="466"/>
                      <a:pt x="247" y="466"/>
                    </a:cubicBezTo>
                    <a:cubicBezTo>
                      <a:pt x="456" y="466"/>
                      <a:pt x="555" y="207"/>
                      <a:pt x="407" y="72"/>
                    </a:cubicBezTo>
                    <a:cubicBezTo>
                      <a:pt x="358" y="23"/>
                      <a:pt x="299" y="1"/>
                      <a:pt x="2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0" name="Google Shape;2810;p55"/>
              <p:cNvSpPr/>
              <p:nvPr/>
            </p:nvSpPr>
            <p:spPr>
              <a:xfrm>
                <a:off x="4877411" y="2637247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300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64"/>
                      <a:pt x="136" y="599"/>
                      <a:pt x="296" y="599"/>
                    </a:cubicBezTo>
                    <a:cubicBezTo>
                      <a:pt x="567" y="599"/>
                      <a:pt x="703" y="279"/>
                      <a:pt x="518" y="94"/>
                    </a:cubicBezTo>
                    <a:cubicBezTo>
                      <a:pt x="453" y="29"/>
                      <a:pt x="375" y="1"/>
                      <a:pt x="3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1" name="Google Shape;2811;p55"/>
              <p:cNvSpPr/>
              <p:nvPr/>
            </p:nvSpPr>
            <p:spPr>
              <a:xfrm>
                <a:off x="4834230" y="2747507"/>
                <a:ext cx="8538" cy="7154"/>
              </a:xfrm>
              <a:custGeom>
                <a:avLst/>
                <a:gdLst/>
                <a:ahLst/>
                <a:cxnLst/>
                <a:rect l="l" t="t" r="r" b="b"/>
                <a:pathLst>
                  <a:path w="592" h="496" extrusionOk="0">
                    <a:moveTo>
                      <a:pt x="252" y="0"/>
                    </a:moveTo>
                    <a:cubicBezTo>
                      <a:pt x="123" y="0"/>
                      <a:pt x="0" y="99"/>
                      <a:pt x="0" y="249"/>
                    </a:cubicBezTo>
                    <a:cubicBezTo>
                      <a:pt x="0" y="384"/>
                      <a:pt x="111" y="495"/>
                      <a:pt x="259" y="495"/>
                    </a:cubicBezTo>
                    <a:cubicBezTo>
                      <a:pt x="481" y="495"/>
                      <a:pt x="592" y="236"/>
                      <a:pt x="432" y="76"/>
                    </a:cubicBezTo>
                    <a:cubicBezTo>
                      <a:pt x="379" y="24"/>
                      <a:pt x="315" y="0"/>
                      <a:pt x="25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2" name="Google Shape;2812;p55"/>
              <p:cNvSpPr/>
              <p:nvPr/>
            </p:nvSpPr>
            <p:spPr>
              <a:xfrm>
                <a:off x="4882560" y="2695788"/>
                <a:ext cx="8365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508" extrusionOk="0">
                    <a:moveTo>
                      <a:pt x="244" y="1"/>
                    </a:moveTo>
                    <a:cubicBezTo>
                      <a:pt x="118" y="1"/>
                      <a:pt x="1" y="100"/>
                      <a:pt x="1" y="249"/>
                    </a:cubicBezTo>
                    <a:cubicBezTo>
                      <a:pt x="1" y="385"/>
                      <a:pt x="112" y="508"/>
                      <a:pt x="247" y="508"/>
                    </a:cubicBezTo>
                    <a:cubicBezTo>
                      <a:pt x="469" y="508"/>
                      <a:pt x="580" y="237"/>
                      <a:pt x="420" y="77"/>
                    </a:cubicBezTo>
                    <a:cubicBezTo>
                      <a:pt x="367" y="24"/>
                      <a:pt x="304" y="1"/>
                      <a:pt x="2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3" name="Google Shape;2813;p55"/>
              <p:cNvSpPr/>
              <p:nvPr/>
            </p:nvSpPr>
            <p:spPr>
              <a:xfrm>
                <a:off x="4964133" y="2657972"/>
                <a:ext cx="8004" cy="6793"/>
              </a:xfrm>
              <a:custGeom>
                <a:avLst/>
                <a:gdLst/>
                <a:ahLst/>
                <a:cxnLst/>
                <a:rect l="l" t="t" r="r" b="b"/>
                <a:pathLst>
                  <a:path w="555" h="471" extrusionOk="0">
                    <a:moveTo>
                      <a:pt x="321" y="0"/>
                    </a:moveTo>
                    <a:cubicBezTo>
                      <a:pt x="99" y="0"/>
                      <a:pt x="0" y="247"/>
                      <a:pt x="148" y="394"/>
                    </a:cubicBezTo>
                    <a:cubicBezTo>
                      <a:pt x="197" y="447"/>
                      <a:pt x="257" y="471"/>
                      <a:pt x="315" y="471"/>
                    </a:cubicBezTo>
                    <a:cubicBezTo>
                      <a:pt x="433" y="471"/>
                      <a:pt x="547" y="375"/>
                      <a:pt x="555" y="234"/>
                    </a:cubicBezTo>
                    <a:cubicBezTo>
                      <a:pt x="543" y="111"/>
                      <a:pt x="444" y="0"/>
                      <a:pt x="32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4" name="Google Shape;2814;p55"/>
              <p:cNvSpPr/>
              <p:nvPr/>
            </p:nvSpPr>
            <p:spPr>
              <a:xfrm>
                <a:off x="5161563" y="2621887"/>
                <a:ext cx="10500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13" extrusionOk="0">
                    <a:moveTo>
                      <a:pt x="419" y="1"/>
                    </a:moveTo>
                    <a:cubicBezTo>
                      <a:pt x="136" y="1"/>
                      <a:pt x="0" y="334"/>
                      <a:pt x="198" y="531"/>
                    </a:cubicBezTo>
                    <a:cubicBezTo>
                      <a:pt x="258" y="588"/>
                      <a:pt x="332" y="613"/>
                      <a:pt x="404" y="613"/>
                    </a:cubicBezTo>
                    <a:cubicBezTo>
                      <a:pt x="568" y="613"/>
                      <a:pt x="727" y="484"/>
                      <a:pt x="727" y="297"/>
                    </a:cubicBezTo>
                    <a:cubicBezTo>
                      <a:pt x="715" y="124"/>
                      <a:pt x="580" y="1"/>
                      <a:pt x="4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5" name="Google Shape;2815;p55"/>
              <p:cNvSpPr/>
              <p:nvPr/>
            </p:nvSpPr>
            <p:spPr>
              <a:xfrm>
                <a:off x="4961105" y="2633093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6" y="1"/>
                    </a:moveTo>
                    <a:cubicBezTo>
                      <a:pt x="149" y="1"/>
                      <a:pt x="1" y="120"/>
                      <a:pt x="1" y="296"/>
                    </a:cubicBezTo>
                    <a:cubicBezTo>
                      <a:pt x="13" y="468"/>
                      <a:pt x="149" y="604"/>
                      <a:pt x="309" y="604"/>
                    </a:cubicBezTo>
                    <a:cubicBezTo>
                      <a:pt x="580" y="592"/>
                      <a:pt x="703" y="271"/>
                      <a:pt x="518" y="86"/>
                    </a:cubicBezTo>
                    <a:cubicBezTo>
                      <a:pt x="455" y="27"/>
                      <a:pt x="380" y="1"/>
                      <a:pt x="3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6" name="Google Shape;2816;p55"/>
              <p:cNvSpPr/>
              <p:nvPr/>
            </p:nvSpPr>
            <p:spPr>
              <a:xfrm>
                <a:off x="4997536" y="2903731"/>
                <a:ext cx="10327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07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86" y="518"/>
                    </a:cubicBezTo>
                    <a:cubicBezTo>
                      <a:pt x="246" y="579"/>
                      <a:pt x="323" y="606"/>
                      <a:pt x="398" y="606"/>
                    </a:cubicBezTo>
                    <a:cubicBezTo>
                      <a:pt x="553" y="606"/>
                      <a:pt x="703" y="491"/>
                      <a:pt x="703" y="309"/>
                    </a:cubicBezTo>
                    <a:cubicBezTo>
                      <a:pt x="715" y="149"/>
                      <a:pt x="580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7" name="Google Shape;2817;p55"/>
              <p:cNvSpPr/>
              <p:nvPr/>
            </p:nvSpPr>
            <p:spPr>
              <a:xfrm>
                <a:off x="5355849" y="3058860"/>
                <a:ext cx="10442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3" extrusionOk="0">
                    <a:moveTo>
                      <a:pt x="401" y="1"/>
                    </a:moveTo>
                    <a:cubicBezTo>
                      <a:pt x="139" y="1"/>
                      <a:pt x="0" y="325"/>
                      <a:pt x="194" y="519"/>
                    </a:cubicBezTo>
                    <a:cubicBezTo>
                      <a:pt x="255" y="583"/>
                      <a:pt x="331" y="612"/>
                      <a:pt x="407" y="612"/>
                    </a:cubicBezTo>
                    <a:cubicBezTo>
                      <a:pt x="563" y="612"/>
                      <a:pt x="715" y="491"/>
                      <a:pt x="724" y="309"/>
                    </a:cubicBezTo>
                    <a:cubicBezTo>
                      <a:pt x="724" y="137"/>
                      <a:pt x="588" y="1"/>
                      <a:pt x="416" y="1"/>
                    </a:cubicBezTo>
                    <a:cubicBezTo>
                      <a:pt x="411" y="1"/>
                      <a:pt x="406" y="1"/>
                      <a:pt x="40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8" name="Google Shape;2818;p55"/>
              <p:cNvSpPr/>
              <p:nvPr/>
            </p:nvSpPr>
            <p:spPr>
              <a:xfrm>
                <a:off x="5255742" y="2858257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6" y="0"/>
                    </a:moveTo>
                    <a:cubicBezTo>
                      <a:pt x="149" y="0"/>
                      <a:pt x="1" y="119"/>
                      <a:pt x="1" y="295"/>
                    </a:cubicBezTo>
                    <a:cubicBezTo>
                      <a:pt x="1" y="468"/>
                      <a:pt x="136" y="603"/>
                      <a:pt x="296" y="603"/>
                    </a:cubicBezTo>
                    <a:cubicBezTo>
                      <a:pt x="568" y="603"/>
                      <a:pt x="703" y="270"/>
                      <a:pt x="518" y="86"/>
                    </a:cubicBezTo>
                    <a:cubicBezTo>
                      <a:pt x="455" y="27"/>
                      <a:pt x="379" y="0"/>
                      <a:pt x="30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9" name="Google Shape;2819;p55"/>
              <p:cNvSpPr/>
              <p:nvPr/>
            </p:nvSpPr>
            <p:spPr>
              <a:xfrm>
                <a:off x="5376055" y="2878146"/>
                <a:ext cx="11567" cy="9952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0" extrusionOk="0">
                    <a:moveTo>
                      <a:pt x="456" y="0"/>
                    </a:moveTo>
                    <a:cubicBezTo>
                      <a:pt x="161" y="0"/>
                      <a:pt x="0" y="370"/>
                      <a:pt x="222" y="592"/>
                    </a:cubicBezTo>
                    <a:cubicBezTo>
                      <a:pt x="289" y="659"/>
                      <a:pt x="373" y="690"/>
                      <a:pt x="456" y="690"/>
                    </a:cubicBezTo>
                    <a:cubicBezTo>
                      <a:pt x="631" y="690"/>
                      <a:pt x="801" y="554"/>
                      <a:pt x="801" y="345"/>
                    </a:cubicBezTo>
                    <a:cubicBezTo>
                      <a:pt x="801" y="148"/>
                      <a:pt x="653" y="0"/>
                      <a:pt x="4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0" name="Google Shape;2820;p55"/>
              <p:cNvSpPr/>
              <p:nvPr/>
            </p:nvSpPr>
            <p:spPr>
              <a:xfrm>
                <a:off x="5327955" y="2880280"/>
                <a:ext cx="10254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11" h="600" extrusionOk="0">
                    <a:moveTo>
                      <a:pt x="304" y="0"/>
                    </a:moveTo>
                    <a:cubicBezTo>
                      <a:pt x="132" y="0"/>
                      <a:pt x="9" y="136"/>
                      <a:pt x="9" y="296"/>
                    </a:cubicBezTo>
                    <a:cubicBezTo>
                      <a:pt x="0" y="478"/>
                      <a:pt x="148" y="599"/>
                      <a:pt x="301" y="599"/>
                    </a:cubicBezTo>
                    <a:cubicBezTo>
                      <a:pt x="376" y="599"/>
                      <a:pt x="453" y="570"/>
                      <a:pt x="514" y="505"/>
                    </a:cubicBezTo>
                    <a:cubicBezTo>
                      <a:pt x="711" y="321"/>
                      <a:pt x="575" y="0"/>
                      <a:pt x="30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1" name="Google Shape;2821;p55"/>
              <p:cNvSpPr/>
              <p:nvPr/>
            </p:nvSpPr>
            <p:spPr>
              <a:xfrm>
                <a:off x="5214523" y="2866940"/>
                <a:ext cx="10139" cy="86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8" extrusionOk="0">
                    <a:moveTo>
                      <a:pt x="416" y="0"/>
                    </a:moveTo>
                    <a:cubicBezTo>
                      <a:pt x="409" y="0"/>
                      <a:pt x="402" y="1"/>
                      <a:pt x="394" y="1"/>
                    </a:cubicBezTo>
                    <a:cubicBezTo>
                      <a:pt x="123" y="1"/>
                      <a:pt x="0" y="322"/>
                      <a:pt x="197" y="506"/>
                    </a:cubicBezTo>
                    <a:cubicBezTo>
                      <a:pt x="257" y="570"/>
                      <a:pt x="330" y="597"/>
                      <a:pt x="402" y="597"/>
                    </a:cubicBezTo>
                    <a:cubicBezTo>
                      <a:pt x="555" y="597"/>
                      <a:pt x="703" y="473"/>
                      <a:pt x="703" y="297"/>
                    </a:cubicBezTo>
                    <a:cubicBezTo>
                      <a:pt x="703" y="132"/>
                      <a:pt x="578" y="0"/>
                      <a:pt x="4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2" name="Google Shape;2822;p55"/>
              <p:cNvSpPr/>
              <p:nvPr/>
            </p:nvSpPr>
            <p:spPr>
              <a:xfrm>
                <a:off x="5288971" y="2879920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1"/>
                    </a:moveTo>
                    <a:cubicBezTo>
                      <a:pt x="124" y="13"/>
                      <a:pt x="1" y="333"/>
                      <a:pt x="198" y="518"/>
                    </a:cubicBezTo>
                    <a:cubicBezTo>
                      <a:pt x="257" y="577"/>
                      <a:pt x="330" y="604"/>
                      <a:pt x="402" y="604"/>
                    </a:cubicBezTo>
                    <a:cubicBezTo>
                      <a:pt x="555" y="604"/>
                      <a:pt x="703" y="485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3" name="Google Shape;2823;p55"/>
              <p:cNvSpPr/>
              <p:nvPr/>
            </p:nvSpPr>
            <p:spPr>
              <a:xfrm>
                <a:off x="5728887" y="3072907"/>
                <a:ext cx="1529" cy="923"/>
              </a:xfrm>
              <a:custGeom>
                <a:avLst/>
                <a:gdLst/>
                <a:ahLst/>
                <a:cxnLst/>
                <a:rect l="l" t="t" r="r" b="b"/>
                <a:pathLst>
                  <a:path w="106" h="64" extrusionOk="0">
                    <a:moveTo>
                      <a:pt x="56" y="1"/>
                    </a:moveTo>
                    <a:cubicBezTo>
                      <a:pt x="0" y="1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8"/>
                    </a:cubicBezTo>
                    <a:cubicBezTo>
                      <a:pt x="105" y="13"/>
                      <a:pt x="81" y="1"/>
                      <a:pt x="5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4" name="Google Shape;2824;p55"/>
              <p:cNvSpPr/>
              <p:nvPr/>
            </p:nvSpPr>
            <p:spPr>
              <a:xfrm>
                <a:off x="5824464" y="3088902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8" y="1"/>
                    </a:moveTo>
                    <a:cubicBezTo>
                      <a:pt x="1" y="1"/>
                      <a:pt x="61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5"/>
                      <a:pt x="95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5" name="Google Shape;2825;p55"/>
              <p:cNvSpPr/>
              <p:nvPr/>
            </p:nvSpPr>
            <p:spPr>
              <a:xfrm>
                <a:off x="5838079" y="2953503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4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" y="468"/>
                      <a:pt x="136" y="603"/>
                      <a:pt x="297" y="603"/>
                    </a:cubicBezTo>
                    <a:cubicBezTo>
                      <a:pt x="568" y="603"/>
                      <a:pt x="703" y="283"/>
                      <a:pt x="506" y="86"/>
                    </a:cubicBezTo>
                    <a:cubicBezTo>
                      <a:pt x="447" y="27"/>
                      <a:pt x="375" y="1"/>
                      <a:pt x="3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6" name="Google Shape;2826;p55"/>
              <p:cNvSpPr/>
              <p:nvPr/>
            </p:nvSpPr>
            <p:spPr>
              <a:xfrm>
                <a:off x="5771678" y="3008525"/>
                <a:ext cx="10442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1" extrusionOk="0">
                    <a:moveTo>
                      <a:pt x="313" y="0"/>
                    </a:moveTo>
                    <a:cubicBezTo>
                      <a:pt x="153" y="0"/>
                      <a:pt x="1" y="128"/>
                      <a:pt x="9" y="312"/>
                    </a:cubicBezTo>
                    <a:cubicBezTo>
                      <a:pt x="9" y="485"/>
                      <a:pt x="132" y="608"/>
                      <a:pt x="305" y="620"/>
                    </a:cubicBezTo>
                    <a:cubicBezTo>
                      <a:pt x="576" y="620"/>
                      <a:pt x="724" y="288"/>
                      <a:pt x="527" y="91"/>
                    </a:cubicBezTo>
                    <a:cubicBezTo>
                      <a:pt x="464" y="28"/>
                      <a:pt x="387" y="0"/>
                      <a:pt x="31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7" name="Google Shape;2827;p55"/>
              <p:cNvSpPr/>
              <p:nvPr/>
            </p:nvSpPr>
            <p:spPr>
              <a:xfrm>
                <a:off x="5725238" y="2930918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9" y="1"/>
                    </a:moveTo>
                    <a:cubicBezTo>
                      <a:pt x="136" y="13"/>
                      <a:pt x="1" y="149"/>
                      <a:pt x="13" y="309"/>
                    </a:cubicBezTo>
                    <a:cubicBezTo>
                      <a:pt x="13" y="491"/>
                      <a:pt x="158" y="606"/>
                      <a:pt x="309" y="606"/>
                    </a:cubicBezTo>
                    <a:cubicBezTo>
                      <a:pt x="383" y="606"/>
                      <a:pt x="458" y="579"/>
                      <a:pt x="518" y="518"/>
                    </a:cubicBezTo>
                    <a:cubicBezTo>
                      <a:pt x="703" y="321"/>
                      <a:pt x="568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8" name="Google Shape;2828;p55"/>
              <p:cNvSpPr/>
              <p:nvPr/>
            </p:nvSpPr>
            <p:spPr>
              <a:xfrm>
                <a:off x="5692787" y="2873069"/>
                <a:ext cx="10557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12" extrusionOk="0">
                    <a:moveTo>
                      <a:pt x="316" y="1"/>
                    </a:moveTo>
                    <a:cubicBezTo>
                      <a:pt x="154" y="1"/>
                      <a:pt x="0" y="124"/>
                      <a:pt x="8" y="315"/>
                    </a:cubicBezTo>
                    <a:cubicBezTo>
                      <a:pt x="8" y="476"/>
                      <a:pt x="144" y="611"/>
                      <a:pt x="304" y="611"/>
                    </a:cubicBezTo>
                    <a:cubicBezTo>
                      <a:pt x="309" y="611"/>
                      <a:pt x="314" y="612"/>
                      <a:pt x="319" y="612"/>
                    </a:cubicBezTo>
                    <a:cubicBezTo>
                      <a:pt x="593" y="612"/>
                      <a:pt x="732" y="287"/>
                      <a:pt x="538" y="94"/>
                    </a:cubicBezTo>
                    <a:cubicBezTo>
                      <a:pt x="474" y="29"/>
                      <a:pt x="394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9" name="Google Shape;2829;p55"/>
              <p:cNvSpPr/>
              <p:nvPr/>
            </p:nvSpPr>
            <p:spPr>
              <a:xfrm>
                <a:off x="5562826" y="2759795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394" y="0"/>
                    </a:moveTo>
                    <a:cubicBezTo>
                      <a:pt x="136" y="0"/>
                      <a:pt x="0" y="321"/>
                      <a:pt x="185" y="506"/>
                    </a:cubicBezTo>
                    <a:cubicBezTo>
                      <a:pt x="250" y="570"/>
                      <a:pt x="328" y="599"/>
                      <a:pt x="403" y="599"/>
                    </a:cubicBezTo>
                    <a:cubicBezTo>
                      <a:pt x="558" y="599"/>
                      <a:pt x="702" y="478"/>
                      <a:pt x="702" y="296"/>
                    </a:cubicBezTo>
                    <a:cubicBezTo>
                      <a:pt x="690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0" name="Google Shape;2830;p55"/>
              <p:cNvSpPr/>
              <p:nvPr/>
            </p:nvSpPr>
            <p:spPr>
              <a:xfrm>
                <a:off x="5588988" y="2834950"/>
                <a:ext cx="10456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5" h="613" extrusionOk="0">
                    <a:moveTo>
                      <a:pt x="413" y="1"/>
                    </a:moveTo>
                    <a:cubicBezTo>
                      <a:pt x="140" y="1"/>
                      <a:pt x="1" y="325"/>
                      <a:pt x="194" y="519"/>
                    </a:cubicBezTo>
                    <a:cubicBezTo>
                      <a:pt x="259" y="584"/>
                      <a:pt x="338" y="612"/>
                      <a:pt x="416" y="612"/>
                    </a:cubicBezTo>
                    <a:cubicBezTo>
                      <a:pt x="574" y="612"/>
                      <a:pt x="724" y="491"/>
                      <a:pt x="724" y="309"/>
                    </a:cubicBezTo>
                    <a:cubicBezTo>
                      <a:pt x="724" y="137"/>
                      <a:pt x="589" y="1"/>
                      <a:pt x="429" y="1"/>
                    </a:cubicBezTo>
                    <a:cubicBezTo>
                      <a:pt x="423" y="1"/>
                      <a:pt x="418" y="1"/>
                      <a:pt x="41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1" name="Google Shape;2831;p55"/>
              <p:cNvSpPr/>
              <p:nvPr/>
            </p:nvSpPr>
            <p:spPr>
              <a:xfrm>
                <a:off x="5594628" y="2661693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98" y="506"/>
                    </a:cubicBezTo>
                    <a:cubicBezTo>
                      <a:pt x="258" y="571"/>
                      <a:pt x="334" y="600"/>
                      <a:pt x="407" y="600"/>
                    </a:cubicBezTo>
                    <a:cubicBezTo>
                      <a:pt x="558" y="600"/>
                      <a:pt x="703" y="479"/>
                      <a:pt x="703" y="297"/>
                    </a:cubicBezTo>
                    <a:cubicBezTo>
                      <a:pt x="703" y="124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2" name="Google Shape;2832;p55"/>
              <p:cNvSpPr/>
              <p:nvPr/>
            </p:nvSpPr>
            <p:spPr>
              <a:xfrm>
                <a:off x="5777490" y="2645958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300" y="0"/>
                    </a:moveTo>
                    <a:cubicBezTo>
                      <a:pt x="145" y="0"/>
                      <a:pt x="0" y="121"/>
                      <a:pt x="0" y="303"/>
                    </a:cubicBezTo>
                    <a:cubicBezTo>
                      <a:pt x="0" y="476"/>
                      <a:pt x="136" y="599"/>
                      <a:pt x="308" y="599"/>
                    </a:cubicBezTo>
                    <a:cubicBezTo>
                      <a:pt x="567" y="599"/>
                      <a:pt x="703" y="279"/>
                      <a:pt x="518" y="94"/>
                    </a:cubicBezTo>
                    <a:cubicBezTo>
                      <a:pt x="453" y="29"/>
                      <a:pt x="375" y="0"/>
                      <a:pt x="3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3" name="Google Shape;2833;p55"/>
              <p:cNvSpPr/>
              <p:nvPr/>
            </p:nvSpPr>
            <p:spPr>
              <a:xfrm>
                <a:off x="5662514" y="2649275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11" y="0"/>
                    </a:moveTo>
                    <a:cubicBezTo>
                      <a:pt x="154" y="0"/>
                      <a:pt x="0" y="119"/>
                      <a:pt x="0" y="295"/>
                    </a:cubicBezTo>
                    <a:cubicBezTo>
                      <a:pt x="0" y="468"/>
                      <a:pt x="136" y="603"/>
                      <a:pt x="308" y="603"/>
                    </a:cubicBezTo>
                    <a:cubicBezTo>
                      <a:pt x="567" y="603"/>
                      <a:pt x="703" y="271"/>
                      <a:pt x="518" y="86"/>
                    </a:cubicBezTo>
                    <a:cubicBezTo>
                      <a:pt x="459" y="27"/>
                      <a:pt x="384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4" name="Google Shape;2834;p55"/>
              <p:cNvSpPr/>
              <p:nvPr/>
            </p:nvSpPr>
            <p:spPr>
              <a:xfrm>
                <a:off x="5811080" y="2653429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23"/>
                      <a:pt x="296" y="623"/>
                    </a:cubicBezTo>
                    <a:cubicBezTo>
                      <a:pt x="579" y="623"/>
                      <a:pt x="727" y="291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5" name="Google Shape;2835;p55"/>
              <p:cNvSpPr/>
              <p:nvPr/>
            </p:nvSpPr>
            <p:spPr>
              <a:xfrm>
                <a:off x="5338383" y="2640102"/>
                <a:ext cx="10312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5" h="624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296" y="623"/>
                    </a:cubicBezTo>
                    <a:cubicBezTo>
                      <a:pt x="579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6" name="Google Shape;2836;p55"/>
              <p:cNvSpPr/>
              <p:nvPr/>
            </p:nvSpPr>
            <p:spPr>
              <a:xfrm>
                <a:off x="5740352" y="2745041"/>
                <a:ext cx="10139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5" extrusionOk="0">
                    <a:moveTo>
                      <a:pt x="394" y="1"/>
                    </a:moveTo>
                    <a:cubicBezTo>
                      <a:pt x="136" y="1"/>
                      <a:pt x="0" y="321"/>
                      <a:pt x="185" y="506"/>
                    </a:cubicBezTo>
                    <a:cubicBezTo>
                      <a:pt x="246" y="567"/>
                      <a:pt x="322" y="594"/>
                      <a:pt x="397" y="594"/>
                    </a:cubicBezTo>
                    <a:cubicBezTo>
                      <a:pt x="548" y="594"/>
                      <a:pt x="694" y="482"/>
                      <a:pt x="702" y="309"/>
                    </a:cubicBezTo>
                    <a:cubicBezTo>
                      <a:pt x="702" y="136"/>
                      <a:pt x="567" y="1"/>
                      <a:pt x="3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7" name="Google Shape;2837;p55"/>
              <p:cNvSpPr/>
              <p:nvPr/>
            </p:nvSpPr>
            <p:spPr>
              <a:xfrm>
                <a:off x="5450922" y="3025284"/>
                <a:ext cx="10572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33" h="612" extrusionOk="0">
                    <a:moveTo>
                      <a:pt x="331" y="0"/>
                    </a:moveTo>
                    <a:cubicBezTo>
                      <a:pt x="326" y="0"/>
                      <a:pt x="322" y="0"/>
                      <a:pt x="317" y="1"/>
                    </a:cubicBezTo>
                    <a:cubicBezTo>
                      <a:pt x="144" y="1"/>
                      <a:pt x="21" y="136"/>
                      <a:pt x="9" y="296"/>
                    </a:cubicBezTo>
                    <a:cubicBezTo>
                      <a:pt x="1" y="487"/>
                      <a:pt x="155" y="611"/>
                      <a:pt x="316" y="611"/>
                    </a:cubicBezTo>
                    <a:cubicBezTo>
                      <a:pt x="395" y="611"/>
                      <a:pt x="475" y="582"/>
                      <a:pt x="539" y="518"/>
                    </a:cubicBezTo>
                    <a:cubicBezTo>
                      <a:pt x="732" y="336"/>
                      <a:pt x="593" y="0"/>
                      <a:pt x="33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8" name="Google Shape;2838;p55"/>
              <p:cNvSpPr/>
              <p:nvPr/>
            </p:nvSpPr>
            <p:spPr>
              <a:xfrm>
                <a:off x="5132112" y="2654049"/>
                <a:ext cx="10456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5" h="613" extrusionOk="0">
                    <a:moveTo>
                      <a:pt x="401" y="1"/>
                    </a:moveTo>
                    <a:cubicBezTo>
                      <a:pt x="140" y="1"/>
                      <a:pt x="1" y="325"/>
                      <a:pt x="194" y="519"/>
                    </a:cubicBezTo>
                    <a:cubicBezTo>
                      <a:pt x="255" y="583"/>
                      <a:pt x="331" y="612"/>
                      <a:pt x="407" y="612"/>
                    </a:cubicBezTo>
                    <a:cubicBezTo>
                      <a:pt x="563" y="612"/>
                      <a:pt x="716" y="491"/>
                      <a:pt x="724" y="309"/>
                    </a:cubicBezTo>
                    <a:cubicBezTo>
                      <a:pt x="724" y="137"/>
                      <a:pt x="589" y="1"/>
                      <a:pt x="416" y="1"/>
                    </a:cubicBezTo>
                    <a:cubicBezTo>
                      <a:pt x="411" y="1"/>
                      <a:pt x="406" y="1"/>
                      <a:pt x="40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9" name="Google Shape;2839;p55"/>
              <p:cNvSpPr/>
              <p:nvPr/>
            </p:nvSpPr>
            <p:spPr>
              <a:xfrm>
                <a:off x="5245617" y="2752511"/>
                <a:ext cx="10139" cy="852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1" extrusionOk="0">
                    <a:moveTo>
                      <a:pt x="407" y="0"/>
                    </a:moveTo>
                    <a:cubicBezTo>
                      <a:pt x="136" y="0"/>
                      <a:pt x="0" y="321"/>
                      <a:pt x="185" y="505"/>
                    </a:cubicBezTo>
                    <a:cubicBezTo>
                      <a:pt x="248" y="565"/>
                      <a:pt x="324" y="591"/>
                      <a:pt x="398" y="591"/>
                    </a:cubicBezTo>
                    <a:cubicBezTo>
                      <a:pt x="555" y="591"/>
                      <a:pt x="703" y="472"/>
                      <a:pt x="703" y="296"/>
                    </a:cubicBezTo>
                    <a:cubicBezTo>
                      <a:pt x="690" y="123"/>
                      <a:pt x="567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0" name="Google Shape;2840;p55"/>
              <p:cNvSpPr/>
              <p:nvPr/>
            </p:nvSpPr>
            <p:spPr>
              <a:xfrm>
                <a:off x="5301245" y="2663481"/>
                <a:ext cx="8711" cy="75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520" extrusionOk="0">
                    <a:moveTo>
                      <a:pt x="345" y="0"/>
                    </a:moveTo>
                    <a:cubicBezTo>
                      <a:pt x="111" y="0"/>
                      <a:pt x="0" y="271"/>
                      <a:pt x="160" y="444"/>
                    </a:cubicBezTo>
                    <a:cubicBezTo>
                      <a:pt x="212" y="496"/>
                      <a:pt x="277" y="519"/>
                      <a:pt x="341" y="519"/>
                    </a:cubicBezTo>
                    <a:cubicBezTo>
                      <a:pt x="474" y="519"/>
                      <a:pt x="604" y="417"/>
                      <a:pt x="604" y="259"/>
                    </a:cubicBezTo>
                    <a:cubicBezTo>
                      <a:pt x="604" y="111"/>
                      <a:pt x="493" y="0"/>
                      <a:pt x="3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1" name="Google Shape;2841;p55"/>
              <p:cNvSpPr/>
              <p:nvPr/>
            </p:nvSpPr>
            <p:spPr>
              <a:xfrm>
                <a:off x="5322388" y="2659717"/>
                <a:ext cx="9778" cy="8394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82" extrusionOk="0">
                    <a:moveTo>
                      <a:pt x="285" y="0"/>
                    </a:moveTo>
                    <a:cubicBezTo>
                      <a:pt x="138" y="0"/>
                      <a:pt x="0" y="113"/>
                      <a:pt x="0" y="286"/>
                    </a:cubicBezTo>
                    <a:cubicBezTo>
                      <a:pt x="0" y="446"/>
                      <a:pt x="123" y="582"/>
                      <a:pt x="284" y="582"/>
                    </a:cubicBezTo>
                    <a:cubicBezTo>
                      <a:pt x="542" y="582"/>
                      <a:pt x="678" y="261"/>
                      <a:pt x="493" y="89"/>
                    </a:cubicBezTo>
                    <a:cubicBezTo>
                      <a:pt x="432" y="28"/>
                      <a:pt x="357" y="0"/>
                      <a:pt x="2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2" name="Google Shape;2842;p55"/>
              <p:cNvSpPr/>
              <p:nvPr/>
            </p:nvSpPr>
            <p:spPr>
              <a:xfrm>
                <a:off x="5319057" y="2689601"/>
                <a:ext cx="10096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0" h="595" extrusionOk="0">
                    <a:moveTo>
                      <a:pt x="389" y="0"/>
                    </a:moveTo>
                    <a:cubicBezTo>
                      <a:pt x="128" y="0"/>
                      <a:pt x="1" y="312"/>
                      <a:pt x="182" y="506"/>
                    </a:cubicBezTo>
                    <a:cubicBezTo>
                      <a:pt x="243" y="567"/>
                      <a:pt x="319" y="594"/>
                      <a:pt x="394" y="594"/>
                    </a:cubicBezTo>
                    <a:cubicBezTo>
                      <a:pt x="545" y="594"/>
                      <a:pt x="691" y="482"/>
                      <a:pt x="699" y="308"/>
                    </a:cubicBezTo>
                    <a:cubicBezTo>
                      <a:pt x="699" y="136"/>
                      <a:pt x="564" y="0"/>
                      <a:pt x="404" y="0"/>
                    </a:cubicBezTo>
                    <a:cubicBezTo>
                      <a:pt x="399" y="0"/>
                      <a:pt x="394" y="0"/>
                      <a:pt x="38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3" name="Google Shape;2843;p55"/>
              <p:cNvSpPr/>
              <p:nvPr/>
            </p:nvSpPr>
            <p:spPr>
              <a:xfrm>
                <a:off x="5366637" y="2735983"/>
                <a:ext cx="10139" cy="8740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6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308"/>
                    </a:cubicBezTo>
                    <a:cubicBezTo>
                      <a:pt x="0" y="491"/>
                      <a:pt x="151" y="606"/>
                      <a:pt x="305" y="606"/>
                    </a:cubicBezTo>
                    <a:cubicBezTo>
                      <a:pt x="381" y="606"/>
                      <a:pt x="457" y="578"/>
                      <a:pt x="518" y="518"/>
                    </a:cubicBezTo>
                    <a:cubicBezTo>
                      <a:pt x="703" y="321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4" name="Google Shape;2844;p55"/>
              <p:cNvSpPr/>
              <p:nvPr/>
            </p:nvSpPr>
            <p:spPr>
              <a:xfrm>
                <a:off x="5481786" y="2666856"/>
                <a:ext cx="10327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00" extrusionOk="0">
                    <a:moveTo>
                      <a:pt x="407" y="0"/>
                    </a:moveTo>
                    <a:cubicBezTo>
                      <a:pt x="136" y="0"/>
                      <a:pt x="1" y="321"/>
                      <a:pt x="198" y="505"/>
                    </a:cubicBezTo>
                    <a:cubicBezTo>
                      <a:pt x="258" y="570"/>
                      <a:pt x="335" y="599"/>
                      <a:pt x="410" y="599"/>
                    </a:cubicBezTo>
                    <a:cubicBezTo>
                      <a:pt x="565" y="599"/>
                      <a:pt x="715" y="478"/>
                      <a:pt x="715" y="296"/>
                    </a:cubicBezTo>
                    <a:cubicBezTo>
                      <a:pt x="715" y="136"/>
                      <a:pt x="580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5" name="Google Shape;2845;p55"/>
              <p:cNvSpPr/>
              <p:nvPr/>
            </p:nvSpPr>
            <p:spPr>
              <a:xfrm>
                <a:off x="5602459" y="2754978"/>
                <a:ext cx="10081" cy="8596"/>
              </a:xfrm>
              <a:custGeom>
                <a:avLst/>
                <a:gdLst/>
                <a:ahLst/>
                <a:cxnLst/>
                <a:rect l="l" t="t" r="r" b="b"/>
                <a:pathLst>
                  <a:path w="699" h="596" extrusionOk="0">
                    <a:moveTo>
                      <a:pt x="288" y="1"/>
                    </a:moveTo>
                    <a:cubicBezTo>
                      <a:pt x="125" y="1"/>
                      <a:pt x="0" y="144"/>
                      <a:pt x="12" y="310"/>
                    </a:cubicBezTo>
                    <a:cubicBezTo>
                      <a:pt x="12" y="483"/>
                      <a:pt x="156" y="595"/>
                      <a:pt x="306" y="595"/>
                    </a:cubicBezTo>
                    <a:cubicBezTo>
                      <a:pt x="380" y="595"/>
                      <a:pt x="456" y="568"/>
                      <a:pt x="517" y="507"/>
                    </a:cubicBezTo>
                    <a:cubicBezTo>
                      <a:pt x="699" y="313"/>
                      <a:pt x="572" y="1"/>
                      <a:pt x="322" y="1"/>
                    </a:cubicBezTo>
                    <a:cubicBezTo>
                      <a:pt x="317" y="1"/>
                      <a:pt x="313" y="1"/>
                      <a:pt x="308" y="2"/>
                    </a:cubicBezTo>
                    <a:cubicBezTo>
                      <a:pt x="301" y="1"/>
                      <a:pt x="294" y="1"/>
                      <a:pt x="28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6" name="Google Shape;2846;p55"/>
              <p:cNvSpPr/>
              <p:nvPr/>
            </p:nvSpPr>
            <p:spPr>
              <a:xfrm>
                <a:off x="5709431" y="2691850"/>
                <a:ext cx="10442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1" extrusionOk="0">
                    <a:moveTo>
                      <a:pt x="317" y="1"/>
                    </a:moveTo>
                    <a:cubicBezTo>
                      <a:pt x="156" y="1"/>
                      <a:pt x="0" y="131"/>
                      <a:pt x="0" y="325"/>
                    </a:cubicBezTo>
                    <a:cubicBezTo>
                      <a:pt x="13" y="485"/>
                      <a:pt x="136" y="621"/>
                      <a:pt x="308" y="621"/>
                    </a:cubicBezTo>
                    <a:cubicBezTo>
                      <a:pt x="313" y="621"/>
                      <a:pt x="318" y="621"/>
                      <a:pt x="322" y="621"/>
                    </a:cubicBezTo>
                    <a:cubicBezTo>
                      <a:pt x="584" y="621"/>
                      <a:pt x="724" y="285"/>
                      <a:pt x="530" y="91"/>
                    </a:cubicBezTo>
                    <a:cubicBezTo>
                      <a:pt x="468" y="29"/>
                      <a:pt x="392" y="1"/>
                      <a:pt x="3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7" name="Google Shape;2847;p55"/>
              <p:cNvSpPr/>
              <p:nvPr/>
            </p:nvSpPr>
            <p:spPr>
              <a:xfrm>
                <a:off x="5378362" y="2643117"/>
                <a:ext cx="10269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12" h="612" extrusionOk="0">
                    <a:moveTo>
                      <a:pt x="309" y="0"/>
                    </a:moveTo>
                    <a:cubicBezTo>
                      <a:pt x="151" y="0"/>
                      <a:pt x="1" y="121"/>
                      <a:pt x="1" y="303"/>
                    </a:cubicBezTo>
                    <a:cubicBezTo>
                      <a:pt x="1" y="476"/>
                      <a:pt x="136" y="611"/>
                      <a:pt x="296" y="611"/>
                    </a:cubicBezTo>
                    <a:cubicBezTo>
                      <a:pt x="301" y="611"/>
                      <a:pt x="306" y="612"/>
                      <a:pt x="311" y="612"/>
                    </a:cubicBezTo>
                    <a:cubicBezTo>
                      <a:pt x="584" y="612"/>
                      <a:pt x="712" y="287"/>
                      <a:pt x="530" y="94"/>
                    </a:cubicBezTo>
                    <a:cubicBezTo>
                      <a:pt x="466" y="29"/>
                      <a:pt x="386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8" name="Google Shape;2848;p55"/>
              <p:cNvSpPr/>
              <p:nvPr/>
            </p:nvSpPr>
            <p:spPr>
              <a:xfrm>
                <a:off x="5460527" y="301037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1" y="1"/>
                      <a:pt x="1" y="73"/>
                      <a:pt x="58" y="73"/>
                    </a:cubicBezTo>
                    <a:cubicBezTo>
                      <a:pt x="82" y="73"/>
                      <a:pt x="107" y="61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9" name="Google Shape;2849;p55"/>
              <p:cNvSpPr/>
              <p:nvPr/>
            </p:nvSpPr>
            <p:spPr>
              <a:xfrm>
                <a:off x="5759102" y="2946379"/>
                <a:ext cx="1514" cy="923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4" extrusionOk="0">
                    <a:moveTo>
                      <a:pt x="55" y="1"/>
                    </a:moveTo>
                    <a:cubicBezTo>
                      <a:pt x="0" y="1"/>
                      <a:pt x="55" y="63"/>
                      <a:pt x="87" y="63"/>
                    </a:cubicBezTo>
                    <a:cubicBezTo>
                      <a:pt x="97" y="63"/>
                      <a:pt x="105" y="56"/>
                      <a:pt x="105" y="38"/>
                    </a:cubicBezTo>
                    <a:cubicBezTo>
                      <a:pt x="105" y="13"/>
                      <a:pt x="80" y="1"/>
                      <a:pt x="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0" name="Google Shape;2850;p55"/>
              <p:cNvSpPr/>
              <p:nvPr/>
            </p:nvSpPr>
            <p:spPr>
              <a:xfrm>
                <a:off x="5688273" y="2945672"/>
                <a:ext cx="1442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00" h="100" extrusionOk="0">
                    <a:moveTo>
                      <a:pt x="50" y="1"/>
                    </a:moveTo>
                    <a:cubicBezTo>
                      <a:pt x="26" y="1"/>
                      <a:pt x="1" y="25"/>
                      <a:pt x="1" y="50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75" y="99"/>
                      <a:pt x="100" y="74"/>
                      <a:pt x="100" y="50"/>
                    </a:cubicBezTo>
                    <a:cubicBezTo>
                      <a:pt x="100" y="25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1" name="Google Shape;2851;p55"/>
              <p:cNvSpPr/>
              <p:nvPr/>
            </p:nvSpPr>
            <p:spPr>
              <a:xfrm>
                <a:off x="5727372" y="3036664"/>
                <a:ext cx="125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87" h="99" extrusionOk="0">
                    <a:moveTo>
                      <a:pt x="38" y="0"/>
                    </a:moveTo>
                    <a:cubicBezTo>
                      <a:pt x="13" y="0"/>
                      <a:pt x="1" y="25"/>
                      <a:pt x="1" y="49"/>
                    </a:cubicBezTo>
                    <a:cubicBezTo>
                      <a:pt x="1" y="74"/>
                      <a:pt x="13" y="99"/>
                      <a:pt x="38" y="99"/>
                    </a:cubicBezTo>
                    <a:cubicBezTo>
                      <a:pt x="75" y="99"/>
                      <a:pt x="87" y="74"/>
                      <a:pt x="87" y="49"/>
                    </a:cubicBezTo>
                    <a:cubicBezTo>
                      <a:pt x="87" y="25"/>
                      <a:pt x="75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2" name="Google Shape;2852;p55"/>
              <p:cNvSpPr/>
              <p:nvPr/>
            </p:nvSpPr>
            <p:spPr>
              <a:xfrm>
                <a:off x="5836132" y="3027231"/>
                <a:ext cx="1529" cy="1082"/>
              </a:xfrm>
              <a:custGeom>
                <a:avLst/>
                <a:gdLst/>
                <a:ahLst/>
                <a:cxnLst/>
                <a:rect l="l" t="t" r="r" b="b"/>
                <a:pathLst>
                  <a:path w="106" h="75" extrusionOk="0">
                    <a:moveTo>
                      <a:pt x="18" y="0"/>
                    </a:moveTo>
                    <a:cubicBezTo>
                      <a:pt x="8" y="0"/>
                      <a:pt x="0" y="7"/>
                      <a:pt x="0" y="26"/>
                    </a:cubicBezTo>
                    <a:cubicBezTo>
                      <a:pt x="0" y="50"/>
                      <a:pt x="25" y="75"/>
                      <a:pt x="50" y="75"/>
                    </a:cubicBezTo>
                    <a:cubicBezTo>
                      <a:pt x="105" y="66"/>
                      <a:pt x="49" y="0"/>
                      <a:pt x="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3" name="Google Shape;2853;p55"/>
              <p:cNvSpPr/>
              <p:nvPr/>
            </p:nvSpPr>
            <p:spPr>
              <a:xfrm>
                <a:off x="5757054" y="3043759"/>
                <a:ext cx="10139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5" extrusionOk="0">
                    <a:moveTo>
                      <a:pt x="395" y="1"/>
                    </a:moveTo>
                    <a:cubicBezTo>
                      <a:pt x="124" y="1"/>
                      <a:pt x="0" y="321"/>
                      <a:pt x="185" y="506"/>
                    </a:cubicBezTo>
                    <a:cubicBezTo>
                      <a:pt x="246" y="567"/>
                      <a:pt x="322" y="595"/>
                      <a:pt x="397" y="595"/>
                    </a:cubicBezTo>
                    <a:cubicBezTo>
                      <a:pt x="548" y="595"/>
                      <a:pt x="694" y="482"/>
                      <a:pt x="703" y="309"/>
                    </a:cubicBezTo>
                    <a:cubicBezTo>
                      <a:pt x="703" y="136"/>
                      <a:pt x="567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4" name="Google Shape;2854;p55"/>
              <p:cNvSpPr/>
              <p:nvPr/>
            </p:nvSpPr>
            <p:spPr>
              <a:xfrm>
                <a:off x="5664880" y="2828388"/>
                <a:ext cx="10442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2" extrusionOk="0">
                    <a:moveTo>
                      <a:pt x="401" y="0"/>
                    </a:moveTo>
                    <a:cubicBezTo>
                      <a:pt x="139" y="0"/>
                      <a:pt x="0" y="324"/>
                      <a:pt x="194" y="518"/>
                    </a:cubicBezTo>
                    <a:cubicBezTo>
                      <a:pt x="258" y="583"/>
                      <a:pt x="338" y="611"/>
                      <a:pt x="415" y="611"/>
                    </a:cubicBezTo>
                    <a:cubicBezTo>
                      <a:pt x="573" y="611"/>
                      <a:pt x="724" y="491"/>
                      <a:pt x="724" y="308"/>
                    </a:cubicBezTo>
                    <a:cubicBezTo>
                      <a:pt x="724" y="136"/>
                      <a:pt x="588" y="0"/>
                      <a:pt x="415" y="0"/>
                    </a:cubicBezTo>
                    <a:cubicBezTo>
                      <a:pt x="411" y="0"/>
                      <a:pt x="406" y="0"/>
                      <a:pt x="40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5" name="Google Shape;2855;p55"/>
              <p:cNvSpPr/>
              <p:nvPr/>
            </p:nvSpPr>
            <p:spPr>
              <a:xfrm>
                <a:off x="5701296" y="2831936"/>
                <a:ext cx="8682" cy="7413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14" extrusionOk="0">
                    <a:moveTo>
                      <a:pt x="329" y="0"/>
                    </a:moveTo>
                    <a:cubicBezTo>
                      <a:pt x="116" y="0"/>
                      <a:pt x="1" y="275"/>
                      <a:pt x="158" y="432"/>
                    </a:cubicBezTo>
                    <a:cubicBezTo>
                      <a:pt x="214" y="489"/>
                      <a:pt x="281" y="513"/>
                      <a:pt x="346" y="513"/>
                    </a:cubicBezTo>
                    <a:cubicBezTo>
                      <a:pt x="479" y="513"/>
                      <a:pt x="601" y="409"/>
                      <a:pt x="601" y="260"/>
                    </a:cubicBezTo>
                    <a:cubicBezTo>
                      <a:pt x="601" y="112"/>
                      <a:pt x="490" y="1"/>
                      <a:pt x="342" y="1"/>
                    </a:cubicBezTo>
                    <a:cubicBezTo>
                      <a:pt x="338" y="1"/>
                      <a:pt x="333" y="0"/>
                      <a:pt x="32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6" name="Google Shape;2856;p55"/>
              <p:cNvSpPr/>
              <p:nvPr/>
            </p:nvSpPr>
            <p:spPr>
              <a:xfrm>
                <a:off x="5582729" y="2890232"/>
                <a:ext cx="1428" cy="1385"/>
              </a:xfrm>
              <a:custGeom>
                <a:avLst/>
                <a:gdLst/>
                <a:ahLst/>
                <a:cxnLst/>
                <a:rect l="l" t="t" r="r" b="b"/>
                <a:pathLst>
                  <a:path w="99" h="96" extrusionOk="0">
                    <a:moveTo>
                      <a:pt x="49" y="0"/>
                    </a:moveTo>
                    <a:cubicBezTo>
                      <a:pt x="25" y="0"/>
                      <a:pt x="0" y="25"/>
                      <a:pt x="0" y="50"/>
                    </a:cubicBezTo>
                    <a:cubicBezTo>
                      <a:pt x="0" y="80"/>
                      <a:pt x="25" y="96"/>
                      <a:pt x="49" y="96"/>
                    </a:cubicBezTo>
                    <a:cubicBezTo>
                      <a:pt x="74" y="96"/>
                      <a:pt x="99" y="80"/>
                      <a:pt x="99" y="50"/>
                    </a:cubicBezTo>
                    <a:cubicBezTo>
                      <a:pt x="99" y="25"/>
                      <a:pt x="74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7" name="Google Shape;2857;p55"/>
              <p:cNvSpPr/>
              <p:nvPr/>
            </p:nvSpPr>
            <p:spPr>
              <a:xfrm>
                <a:off x="5266588" y="2751069"/>
                <a:ext cx="6764" cy="5740"/>
              </a:xfrm>
              <a:custGeom>
                <a:avLst/>
                <a:gdLst/>
                <a:ahLst/>
                <a:cxnLst/>
                <a:rect l="l" t="t" r="r" b="b"/>
                <a:pathLst>
                  <a:path w="469" h="398" extrusionOk="0">
                    <a:moveTo>
                      <a:pt x="179" y="1"/>
                    </a:moveTo>
                    <a:cubicBezTo>
                      <a:pt x="77" y="1"/>
                      <a:pt x="0" y="94"/>
                      <a:pt x="0" y="199"/>
                    </a:cubicBezTo>
                    <a:cubicBezTo>
                      <a:pt x="0" y="315"/>
                      <a:pt x="96" y="398"/>
                      <a:pt x="199" y="398"/>
                    </a:cubicBezTo>
                    <a:cubicBezTo>
                      <a:pt x="249" y="398"/>
                      <a:pt x="301" y="378"/>
                      <a:pt x="345" y="334"/>
                    </a:cubicBezTo>
                    <a:cubicBezTo>
                      <a:pt x="469" y="211"/>
                      <a:pt x="382" y="2"/>
                      <a:pt x="198" y="2"/>
                    </a:cubicBezTo>
                    <a:cubicBezTo>
                      <a:pt x="191" y="1"/>
                      <a:pt x="185" y="1"/>
                      <a:pt x="17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8" name="Google Shape;2858;p55"/>
              <p:cNvSpPr/>
              <p:nvPr/>
            </p:nvSpPr>
            <p:spPr>
              <a:xfrm>
                <a:off x="5311370" y="2850599"/>
                <a:ext cx="10615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36" h="621" extrusionOk="0">
                    <a:moveTo>
                      <a:pt x="432" y="1"/>
                    </a:moveTo>
                    <a:cubicBezTo>
                      <a:pt x="148" y="1"/>
                      <a:pt x="0" y="333"/>
                      <a:pt x="197" y="530"/>
                    </a:cubicBezTo>
                    <a:cubicBezTo>
                      <a:pt x="260" y="593"/>
                      <a:pt x="338" y="621"/>
                      <a:pt x="414" y="621"/>
                    </a:cubicBezTo>
                    <a:cubicBezTo>
                      <a:pt x="578" y="621"/>
                      <a:pt x="736" y="493"/>
                      <a:pt x="727" y="309"/>
                    </a:cubicBezTo>
                    <a:cubicBezTo>
                      <a:pt x="727" y="136"/>
                      <a:pt x="592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9" name="Google Shape;2859;p55"/>
              <p:cNvSpPr/>
              <p:nvPr/>
            </p:nvSpPr>
            <p:spPr>
              <a:xfrm>
                <a:off x="5450864" y="2788582"/>
                <a:ext cx="2856" cy="2336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62" extrusionOk="0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24"/>
                      <a:pt x="38" y="161"/>
                      <a:pt x="87" y="161"/>
                    </a:cubicBezTo>
                    <a:cubicBezTo>
                      <a:pt x="91" y="161"/>
                      <a:pt x="94" y="161"/>
                      <a:pt x="98" y="161"/>
                    </a:cubicBezTo>
                    <a:cubicBezTo>
                      <a:pt x="198" y="161"/>
                      <a:pt x="194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0" name="Google Shape;2860;p55"/>
              <p:cNvSpPr/>
              <p:nvPr/>
            </p:nvSpPr>
            <p:spPr>
              <a:xfrm>
                <a:off x="5430081" y="3004314"/>
                <a:ext cx="1356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94" h="74" extrusionOk="0">
                    <a:moveTo>
                      <a:pt x="37" y="1"/>
                    </a:moveTo>
                    <a:cubicBezTo>
                      <a:pt x="12" y="1"/>
                      <a:pt x="0" y="13"/>
                      <a:pt x="0" y="50"/>
                    </a:cubicBezTo>
                    <a:cubicBezTo>
                      <a:pt x="0" y="67"/>
                      <a:pt x="6" y="74"/>
                      <a:pt x="14" y="74"/>
                    </a:cubicBezTo>
                    <a:cubicBezTo>
                      <a:pt x="41" y="74"/>
                      <a:pt x="9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1" name="Google Shape;2861;p55"/>
              <p:cNvSpPr/>
              <p:nvPr/>
            </p:nvSpPr>
            <p:spPr>
              <a:xfrm>
                <a:off x="5360954" y="3023323"/>
                <a:ext cx="125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0" extrusionOk="0">
                    <a:moveTo>
                      <a:pt x="37" y="1"/>
                    </a:moveTo>
                    <a:cubicBezTo>
                      <a:pt x="12" y="1"/>
                      <a:pt x="0" y="26"/>
                      <a:pt x="0" y="50"/>
                    </a:cubicBezTo>
                    <a:cubicBezTo>
                      <a:pt x="0" y="75"/>
                      <a:pt x="12" y="100"/>
                      <a:pt x="37" y="100"/>
                    </a:cubicBezTo>
                    <a:cubicBezTo>
                      <a:pt x="74" y="100"/>
                      <a:pt x="86" y="75"/>
                      <a:pt x="86" y="50"/>
                    </a:cubicBezTo>
                    <a:cubicBezTo>
                      <a:pt x="86" y="26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2" name="Google Shape;2862;p55"/>
              <p:cNvSpPr/>
              <p:nvPr/>
            </p:nvSpPr>
            <p:spPr>
              <a:xfrm>
                <a:off x="5312076" y="2915644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0"/>
                    </a:moveTo>
                    <a:cubicBezTo>
                      <a:pt x="25" y="0"/>
                      <a:pt x="1" y="13"/>
                      <a:pt x="1" y="50"/>
                    </a:cubicBezTo>
                    <a:cubicBezTo>
                      <a:pt x="1" y="74"/>
                      <a:pt x="25" y="86"/>
                      <a:pt x="50" y="86"/>
                    </a:cubicBezTo>
                    <a:cubicBezTo>
                      <a:pt x="75" y="86"/>
                      <a:pt x="99" y="74"/>
                      <a:pt x="99" y="50"/>
                    </a:cubicBezTo>
                    <a:cubicBezTo>
                      <a:pt x="99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3" name="Google Shape;2863;p55"/>
              <p:cNvSpPr/>
              <p:nvPr/>
            </p:nvSpPr>
            <p:spPr>
              <a:xfrm>
                <a:off x="5389842" y="2838599"/>
                <a:ext cx="2755" cy="188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31" extrusionOk="0">
                    <a:moveTo>
                      <a:pt x="161" y="0"/>
                    </a:moveTo>
                    <a:cubicBezTo>
                      <a:pt x="106" y="0"/>
                      <a:pt x="0" y="130"/>
                      <a:pt x="104" y="130"/>
                    </a:cubicBezTo>
                    <a:cubicBezTo>
                      <a:pt x="153" y="130"/>
                      <a:pt x="190" y="93"/>
                      <a:pt x="190" y="44"/>
                    </a:cubicBezTo>
                    <a:cubicBezTo>
                      <a:pt x="190" y="12"/>
                      <a:pt x="178" y="0"/>
                      <a:pt x="1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4" name="Google Shape;2864;p55"/>
              <p:cNvSpPr/>
              <p:nvPr/>
            </p:nvSpPr>
            <p:spPr>
              <a:xfrm>
                <a:off x="5423793" y="288580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3" y="0"/>
                    </a:moveTo>
                    <a:cubicBezTo>
                      <a:pt x="65" y="0"/>
                      <a:pt x="0" y="73"/>
                      <a:pt x="66" y="73"/>
                    </a:cubicBezTo>
                    <a:cubicBezTo>
                      <a:pt x="91" y="73"/>
                      <a:pt x="103" y="49"/>
                      <a:pt x="103" y="24"/>
                    </a:cubicBezTo>
                    <a:cubicBezTo>
                      <a:pt x="106" y="7"/>
                      <a:pt x="101" y="0"/>
                      <a:pt x="9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5" name="Google Shape;2865;p55"/>
              <p:cNvSpPr/>
              <p:nvPr/>
            </p:nvSpPr>
            <p:spPr>
              <a:xfrm>
                <a:off x="5413149" y="2918125"/>
                <a:ext cx="808" cy="620"/>
              </a:xfrm>
              <a:custGeom>
                <a:avLst/>
                <a:gdLst/>
                <a:ahLst/>
                <a:cxnLst/>
                <a:rect l="l" t="t" r="r" b="b"/>
                <a:pathLst>
                  <a:path w="56" h="43" extrusionOk="0">
                    <a:moveTo>
                      <a:pt x="28" y="1"/>
                    </a:moveTo>
                    <a:cubicBezTo>
                      <a:pt x="16" y="1"/>
                      <a:pt x="4" y="13"/>
                      <a:pt x="4" y="25"/>
                    </a:cubicBezTo>
                    <a:cubicBezTo>
                      <a:pt x="0" y="38"/>
                      <a:pt x="3" y="42"/>
                      <a:pt x="7" y="42"/>
                    </a:cubicBezTo>
                    <a:cubicBezTo>
                      <a:pt x="21" y="42"/>
                      <a:pt x="56" y="1"/>
                      <a:pt x="2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6" name="Google Shape;2866;p55"/>
              <p:cNvSpPr/>
              <p:nvPr/>
            </p:nvSpPr>
            <p:spPr>
              <a:xfrm>
                <a:off x="5253261" y="2831878"/>
                <a:ext cx="721" cy="793"/>
              </a:xfrm>
              <a:custGeom>
                <a:avLst/>
                <a:gdLst/>
                <a:ahLst/>
                <a:cxnLst/>
                <a:rect l="l" t="t" r="r" b="b"/>
                <a:pathLst>
                  <a:path w="50" h="55" extrusionOk="0">
                    <a:moveTo>
                      <a:pt x="35" y="0"/>
                    </a:moveTo>
                    <a:cubicBezTo>
                      <a:pt x="32" y="0"/>
                      <a:pt x="28" y="2"/>
                      <a:pt x="25" y="5"/>
                    </a:cubicBezTo>
                    <a:cubicBezTo>
                      <a:pt x="13" y="5"/>
                      <a:pt x="0" y="5"/>
                      <a:pt x="0" y="29"/>
                    </a:cubicBezTo>
                    <a:cubicBezTo>
                      <a:pt x="0" y="42"/>
                      <a:pt x="13" y="54"/>
                      <a:pt x="25" y="54"/>
                    </a:cubicBezTo>
                    <a:cubicBezTo>
                      <a:pt x="37" y="54"/>
                      <a:pt x="50" y="42"/>
                      <a:pt x="50" y="29"/>
                    </a:cubicBezTo>
                    <a:cubicBezTo>
                      <a:pt x="50" y="11"/>
                      <a:pt x="43" y="0"/>
                      <a:pt x="3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7" name="Google Shape;2867;p55"/>
              <p:cNvSpPr/>
              <p:nvPr/>
            </p:nvSpPr>
            <p:spPr>
              <a:xfrm>
                <a:off x="5213455" y="2852373"/>
                <a:ext cx="721" cy="779"/>
              </a:xfrm>
              <a:custGeom>
                <a:avLst/>
                <a:gdLst/>
                <a:ahLst/>
                <a:cxnLst/>
                <a:rect l="l" t="t" r="r" b="b"/>
                <a:pathLst>
                  <a:path w="50" h="54" extrusionOk="0">
                    <a:moveTo>
                      <a:pt x="25" y="1"/>
                    </a:moveTo>
                    <a:cubicBezTo>
                      <a:pt x="13" y="1"/>
                      <a:pt x="0" y="13"/>
                      <a:pt x="0" y="25"/>
                    </a:cubicBezTo>
                    <a:cubicBezTo>
                      <a:pt x="0" y="44"/>
                      <a:pt x="13" y="53"/>
                      <a:pt x="25" y="53"/>
                    </a:cubicBezTo>
                    <a:cubicBezTo>
                      <a:pt x="37" y="53"/>
                      <a:pt x="50" y="44"/>
                      <a:pt x="50" y="25"/>
                    </a:cubicBezTo>
                    <a:cubicBezTo>
                      <a:pt x="50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8" name="Google Shape;2868;p55"/>
              <p:cNvSpPr/>
              <p:nvPr/>
            </p:nvSpPr>
            <p:spPr>
              <a:xfrm>
                <a:off x="5267756" y="2815249"/>
                <a:ext cx="1687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17" h="74" extrusionOk="0">
                    <a:moveTo>
                      <a:pt x="99" y="1"/>
                    </a:moveTo>
                    <a:cubicBezTo>
                      <a:pt x="66" y="1"/>
                      <a:pt x="1" y="74"/>
                      <a:pt x="67" y="74"/>
                    </a:cubicBezTo>
                    <a:cubicBezTo>
                      <a:pt x="92" y="74"/>
                      <a:pt x="117" y="61"/>
                      <a:pt x="117" y="24"/>
                    </a:cubicBezTo>
                    <a:cubicBezTo>
                      <a:pt x="117" y="7"/>
                      <a:pt x="109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9" name="Google Shape;2869;p55"/>
              <p:cNvSpPr/>
              <p:nvPr/>
            </p:nvSpPr>
            <p:spPr>
              <a:xfrm>
                <a:off x="5212215" y="2837244"/>
                <a:ext cx="6764" cy="5913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10" extrusionOk="0">
                    <a:moveTo>
                      <a:pt x="264" y="1"/>
                    </a:moveTo>
                    <a:cubicBezTo>
                      <a:pt x="214" y="1"/>
                      <a:pt x="163" y="20"/>
                      <a:pt x="123" y="64"/>
                    </a:cubicBezTo>
                    <a:cubicBezTo>
                      <a:pt x="0" y="187"/>
                      <a:pt x="86" y="409"/>
                      <a:pt x="271" y="409"/>
                    </a:cubicBezTo>
                    <a:cubicBezTo>
                      <a:pt x="382" y="409"/>
                      <a:pt x="468" y="311"/>
                      <a:pt x="468" y="200"/>
                    </a:cubicBezTo>
                    <a:cubicBezTo>
                      <a:pt x="468" y="83"/>
                      <a:pt x="367" y="1"/>
                      <a:pt x="26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0" name="Google Shape;2870;p55"/>
              <p:cNvSpPr/>
              <p:nvPr/>
            </p:nvSpPr>
            <p:spPr>
              <a:xfrm>
                <a:off x="5282452" y="2829441"/>
                <a:ext cx="10629" cy="8798"/>
              </a:xfrm>
              <a:custGeom>
                <a:avLst/>
                <a:gdLst/>
                <a:ahLst/>
                <a:cxnLst/>
                <a:rect l="l" t="t" r="r" b="b"/>
                <a:pathLst>
                  <a:path w="737" h="610" extrusionOk="0">
                    <a:moveTo>
                      <a:pt x="297" y="1"/>
                    </a:moveTo>
                    <a:cubicBezTo>
                      <a:pt x="146" y="1"/>
                      <a:pt x="21" y="132"/>
                      <a:pt x="9" y="297"/>
                    </a:cubicBezTo>
                    <a:cubicBezTo>
                      <a:pt x="1" y="482"/>
                      <a:pt x="153" y="609"/>
                      <a:pt x="317" y="609"/>
                    </a:cubicBezTo>
                    <a:cubicBezTo>
                      <a:pt x="393" y="609"/>
                      <a:pt x="472" y="582"/>
                      <a:pt x="539" y="519"/>
                    </a:cubicBezTo>
                    <a:cubicBezTo>
                      <a:pt x="736" y="334"/>
                      <a:pt x="601" y="1"/>
                      <a:pt x="317" y="1"/>
                    </a:cubicBezTo>
                    <a:cubicBezTo>
                      <a:pt x="311" y="1"/>
                      <a:pt x="304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1" name="Google Shape;2871;p55"/>
              <p:cNvSpPr/>
              <p:nvPr/>
            </p:nvSpPr>
            <p:spPr>
              <a:xfrm>
                <a:off x="5400227" y="2899996"/>
                <a:ext cx="721" cy="736"/>
              </a:xfrm>
              <a:custGeom>
                <a:avLst/>
                <a:gdLst/>
                <a:ahLst/>
                <a:cxnLst/>
                <a:rect l="l" t="t" r="r" b="b"/>
                <a:pathLst>
                  <a:path w="50" h="51" extrusionOk="0">
                    <a:moveTo>
                      <a:pt x="25" y="1"/>
                    </a:moveTo>
                    <a:cubicBezTo>
                      <a:pt x="12" y="1"/>
                      <a:pt x="0" y="13"/>
                      <a:pt x="0" y="26"/>
                    </a:cubicBezTo>
                    <a:cubicBezTo>
                      <a:pt x="0" y="38"/>
                      <a:pt x="12" y="50"/>
                      <a:pt x="25" y="50"/>
                    </a:cubicBezTo>
                    <a:cubicBezTo>
                      <a:pt x="37" y="50"/>
                      <a:pt x="49" y="38"/>
                      <a:pt x="49" y="26"/>
                    </a:cubicBezTo>
                    <a:cubicBezTo>
                      <a:pt x="49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2" name="Google Shape;2872;p55"/>
              <p:cNvSpPr/>
              <p:nvPr/>
            </p:nvSpPr>
            <p:spPr>
              <a:xfrm>
                <a:off x="5418803" y="2855748"/>
                <a:ext cx="2755" cy="1904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32" extrusionOk="0">
                    <a:moveTo>
                      <a:pt x="104" y="1"/>
                    </a:moveTo>
                    <a:cubicBezTo>
                      <a:pt x="1" y="1"/>
                      <a:pt x="106" y="131"/>
                      <a:pt x="162" y="131"/>
                    </a:cubicBezTo>
                    <a:cubicBezTo>
                      <a:pt x="178" y="131"/>
                      <a:pt x="191" y="119"/>
                      <a:pt x="191" y="87"/>
                    </a:cubicBezTo>
                    <a:cubicBezTo>
                      <a:pt x="191" y="38"/>
                      <a:pt x="154" y="1"/>
                      <a:pt x="1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3" name="Google Shape;2873;p55"/>
              <p:cNvSpPr/>
              <p:nvPr/>
            </p:nvSpPr>
            <p:spPr>
              <a:xfrm>
                <a:off x="5431134" y="2978916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17" y="1"/>
                    </a:moveTo>
                    <a:cubicBezTo>
                      <a:pt x="8" y="1"/>
                      <a:pt x="1" y="7"/>
                      <a:pt x="1" y="24"/>
                    </a:cubicBezTo>
                    <a:cubicBezTo>
                      <a:pt x="1" y="49"/>
                      <a:pt x="26" y="74"/>
                      <a:pt x="50" y="74"/>
                    </a:cubicBezTo>
                    <a:cubicBezTo>
                      <a:pt x="107" y="74"/>
                      <a:pt x="47" y="1"/>
                      <a:pt x="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4" name="Google Shape;2874;p55"/>
              <p:cNvSpPr/>
              <p:nvPr/>
            </p:nvSpPr>
            <p:spPr>
              <a:xfrm>
                <a:off x="5426692" y="2943191"/>
                <a:ext cx="1976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37" h="99" extrusionOk="0">
                    <a:moveTo>
                      <a:pt x="75" y="0"/>
                    </a:moveTo>
                    <a:cubicBezTo>
                      <a:pt x="1" y="0"/>
                      <a:pt x="1" y="99"/>
                      <a:pt x="75" y="99"/>
                    </a:cubicBezTo>
                    <a:cubicBezTo>
                      <a:pt x="136" y="99"/>
                      <a:pt x="136" y="0"/>
                      <a:pt x="7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5" name="Google Shape;2875;p55"/>
              <p:cNvSpPr/>
              <p:nvPr/>
            </p:nvSpPr>
            <p:spPr>
              <a:xfrm>
                <a:off x="5328129" y="2959489"/>
                <a:ext cx="4932" cy="4139"/>
              </a:xfrm>
              <a:custGeom>
                <a:avLst/>
                <a:gdLst/>
                <a:ahLst/>
                <a:cxnLst/>
                <a:rect l="l" t="t" r="r" b="b"/>
                <a:pathLst>
                  <a:path w="342" h="287" extrusionOk="0">
                    <a:moveTo>
                      <a:pt x="145" y="0"/>
                    </a:moveTo>
                    <a:cubicBezTo>
                      <a:pt x="71" y="0"/>
                      <a:pt x="1" y="56"/>
                      <a:pt x="9" y="139"/>
                    </a:cubicBezTo>
                    <a:cubicBezTo>
                      <a:pt x="9" y="225"/>
                      <a:pt x="70" y="287"/>
                      <a:pt x="144" y="287"/>
                    </a:cubicBezTo>
                    <a:cubicBezTo>
                      <a:pt x="268" y="287"/>
                      <a:pt x="342" y="127"/>
                      <a:pt x="243" y="41"/>
                    </a:cubicBezTo>
                    <a:cubicBezTo>
                      <a:pt x="215" y="13"/>
                      <a:pt x="180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6" name="Google Shape;2876;p55"/>
              <p:cNvSpPr/>
              <p:nvPr/>
            </p:nvSpPr>
            <p:spPr>
              <a:xfrm>
                <a:off x="5362368" y="2993122"/>
                <a:ext cx="9966" cy="9966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91" extrusionOk="0">
                    <a:moveTo>
                      <a:pt x="346" y="0"/>
                    </a:moveTo>
                    <a:cubicBezTo>
                      <a:pt x="148" y="0"/>
                      <a:pt x="1" y="148"/>
                      <a:pt x="1" y="345"/>
                    </a:cubicBezTo>
                    <a:cubicBezTo>
                      <a:pt x="1" y="530"/>
                      <a:pt x="148" y="690"/>
                      <a:pt x="346" y="690"/>
                    </a:cubicBezTo>
                    <a:cubicBezTo>
                      <a:pt x="530" y="690"/>
                      <a:pt x="691" y="530"/>
                      <a:pt x="691" y="345"/>
                    </a:cubicBezTo>
                    <a:cubicBezTo>
                      <a:pt x="691" y="148"/>
                      <a:pt x="530" y="0"/>
                      <a:pt x="3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7" name="Google Shape;2877;p55"/>
              <p:cNvSpPr/>
              <p:nvPr/>
            </p:nvSpPr>
            <p:spPr>
              <a:xfrm>
                <a:off x="5427471" y="2814471"/>
                <a:ext cx="10788" cy="9129"/>
              </a:xfrm>
              <a:custGeom>
                <a:avLst/>
                <a:gdLst/>
                <a:ahLst/>
                <a:cxnLst/>
                <a:rect l="l" t="t" r="r" b="b"/>
                <a:pathLst>
                  <a:path w="748" h="633" extrusionOk="0">
                    <a:moveTo>
                      <a:pt x="327" y="0"/>
                    </a:moveTo>
                    <a:cubicBezTo>
                      <a:pt x="159" y="0"/>
                      <a:pt x="0" y="131"/>
                      <a:pt x="9" y="325"/>
                    </a:cubicBezTo>
                    <a:cubicBezTo>
                      <a:pt x="9" y="497"/>
                      <a:pt x="156" y="633"/>
                      <a:pt x="329" y="633"/>
                    </a:cubicBezTo>
                    <a:cubicBezTo>
                      <a:pt x="612" y="633"/>
                      <a:pt x="748" y="288"/>
                      <a:pt x="551" y="91"/>
                    </a:cubicBezTo>
                    <a:cubicBezTo>
                      <a:pt x="484" y="28"/>
                      <a:pt x="405" y="0"/>
                      <a:pt x="3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8" name="Google Shape;2878;p55"/>
              <p:cNvSpPr/>
              <p:nvPr/>
            </p:nvSpPr>
            <p:spPr>
              <a:xfrm>
                <a:off x="5339450" y="2821350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45" y="1"/>
                      <a:pt x="0" y="122"/>
                      <a:pt x="0" y="304"/>
                    </a:cubicBezTo>
                    <a:cubicBezTo>
                      <a:pt x="0" y="464"/>
                      <a:pt x="136" y="599"/>
                      <a:pt x="296" y="599"/>
                    </a:cubicBezTo>
                    <a:cubicBezTo>
                      <a:pt x="567" y="599"/>
                      <a:pt x="702" y="279"/>
                      <a:pt x="505" y="94"/>
                    </a:cubicBezTo>
                    <a:cubicBezTo>
                      <a:pt x="445" y="29"/>
                      <a:pt x="369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9" name="Google Shape;2879;p55"/>
              <p:cNvSpPr/>
              <p:nvPr/>
            </p:nvSpPr>
            <p:spPr>
              <a:xfrm>
                <a:off x="5383511" y="2918125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1"/>
                    </a:moveTo>
                    <a:cubicBezTo>
                      <a:pt x="136" y="1"/>
                      <a:pt x="1" y="321"/>
                      <a:pt x="186" y="518"/>
                    </a:cubicBezTo>
                    <a:cubicBezTo>
                      <a:pt x="244" y="577"/>
                      <a:pt x="318" y="603"/>
                      <a:pt x="391" y="603"/>
                    </a:cubicBezTo>
                    <a:cubicBezTo>
                      <a:pt x="548" y="603"/>
                      <a:pt x="703" y="481"/>
                      <a:pt x="703" y="296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0" name="Google Shape;2880;p55"/>
              <p:cNvSpPr/>
              <p:nvPr/>
            </p:nvSpPr>
            <p:spPr>
              <a:xfrm>
                <a:off x="5449263" y="2860190"/>
                <a:ext cx="10153" cy="8668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1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86" y="506"/>
                    </a:cubicBezTo>
                    <a:cubicBezTo>
                      <a:pt x="247" y="571"/>
                      <a:pt x="324" y="600"/>
                      <a:pt x="400" y="600"/>
                    </a:cubicBezTo>
                    <a:cubicBezTo>
                      <a:pt x="554" y="600"/>
                      <a:pt x="703" y="482"/>
                      <a:pt x="703" y="309"/>
                    </a:cubicBezTo>
                    <a:cubicBezTo>
                      <a:pt x="703" y="136"/>
                      <a:pt x="568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1" name="Google Shape;2881;p55"/>
              <p:cNvSpPr/>
              <p:nvPr/>
            </p:nvSpPr>
            <p:spPr>
              <a:xfrm>
                <a:off x="5475743" y="2755699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85" y="506"/>
                    </a:cubicBezTo>
                    <a:cubicBezTo>
                      <a:pt x="246" y="571"/>
                      <a:pt x="323" y="600"/>
                      <a:pt x="398" y="600"/>
                    </a:cubicBezTo>
                    <a:cubicBezTo>
                      <a:pt x="553" y="600"/>
                      <a:pt x="703" y="479"/>
                      <a:pt x="703" y="297"/>
                    </a:cubicBezTo>
                    <a:cubicBezTo>
                      <a:pt x="703" y="137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2" name="Google Shape;2882;p55"/>
              <p:cNvSpPr/>
              <p:nvPr/>
            </p:nvSpPr>
            <p:spPr>
              <a:xfrm>
                <a:off x="5542735" y="2625449"/>
                <a:ext cx="1269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88" h="99" extrusionOk="0">
                    <a:moveTo>
                      <a:pt x="38" y="0"/>
                    </a:moveTo>
                    <a:cubicBezTo>
                      <a:pt x="13" y="0"/>
                      <a:pt x="1" y="25"/>
                      <a:pt x="1" y="50"/>
                    </a:cubicBezTo>
                    <a:cubicBezTo>
                      <a:pt x="1" y="74"/>
                      <a:pt x="13" y="99"/>
                      <a:pt x="38" y="99"/>
                    </a:cubicBezTo>
                    <a:cubicBezTo>
                      <a:pt x="75" y="99"/>
                      <a:pt x="87" y="74"/>
                      <a:pt x="87" y="50"/>
                    </a:cubicBezTo>
                    <a:cubicBezTo>
                      <a:pt x="87" y="25"/>
                      <a:pt x="75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3" name="Google Shape;2883;p55"/>
              <p:cNvSpPr/>
              <p:nvPr/>
            </p:nvSpPr>
            <p:spPr>
              <a:xfrm>
                <a:off x="5534745" y="2600931"/>
                <a:ext cx="2495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73" extrusionOk="0">
                    <a:moveTo>
                      <a:pt x="87" y="0"/>
                    </a:moveTo>
                    <a:cubicBezTo>
                      <a:pt x="50" y="0"/>
                      <a:pt x="13" y="37"/>
                      <a:pt x="13" y="86"/>
                    </a:cubicBezTo>
                    <a:cubicBezTo>
                      <a:pt x="0" y="136"/>
                      <a:pt x="50" y="173"/>
                      <a:pt x="87" y="173"/>
                    </a:cubicBezTo>
                    <a:cubicBezTo>
                      <a:pt x="136" y="173"/>
                      <a:pt x="173" y="136"/>
                      <a:pt x="173" y="86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4" name="Google Shape;2884;p55"/>
              <p:cNvSpPr/>
              <p:nvPr/>
            </p:nvSpPr>
            <p:spPr>
              <a:xfrm>
                <a:off x="5443754" y="2622550"/>
                <a:ext cx="1543" cy="1139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9" extrusionOk="0">
                    <a:moveTo>
                      <a:pt x="18" y="0"/>
                    </a:moveTo>
                    <a:cubicBezTo>
                      <a:pt x="8" y="0"/>
                      <a:pt x="1" y="8"/>
                      <a:pt x="1" y="29"/>
                    </a:cubicBezTo>
                    <a:cubicBezTo>
                      <a:pt x="1" y="54"/>
                      <a:pt x="25" y="78"/>
                      <a:pt x="50" y="78"/>
                    </a:cubicBezTo>
                    <a:cubicBezTo>
                      <a:pt x="106" y="78"/>
                      <a:pt x="49" y="0"/>
                      <a:pt x="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5" name="Google Shape;2885;p55"/>
              <p:cNvSpPr/>
              <p:nvPr/>
            </p:nvSpPr>
            <p:spPr>
              <a:xfrm>
                <a:off x="5350469" y="2602402"/>
                <a:ext cx="6764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04" extrusionOk="0">
                    <a:moveTo>
                      <a:pt x="205" y="0"/>
                    </a:moveTo>
                    <a:cubicBezTo>
                      <a:pt x="101" y="0"/>
                      <a:pt x="0" y="77"/>
                      <a:pt x="0" y="194"/>
                    </a:cubicBezTo>
                    <a:cubicBezTo>
                      <a:pt x="0" y="305"/>
                      <a:pt x="86" y="403"/>
                      <a:pt x="197" y="403"/>
                    </a:cubicBezTo>
                    <a:cubicBezTo>
                      <a:pt x="382" y="403"/>
                      <a:pt x="468" y="181"/>
                      <a:pt x="345" y="58"/>
                    </a:cubicBezTo>
                    <a:cubicBezTo>
                      <a:pt x="305" y="18"/>
                      <a:pt x="254" y="0"/>
                      <a:pt x="2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6" name="Google Shape;2886;p55"/>
              <p:cNvSpPr/>
              <p:nvPr/>
            </p:nvSpPr>
            <p:spPr>
              <a:xfrm>
                <a:off x="5446595" y="2695990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0" y="1"/>
                    </a:moveTo>
                    <a:cubicBezTo>
                      <a:pt x="26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7" name="Google Shape;2887;p55"/>
              <p:cNvSpPr/>
              <p:nvPr/>
            </p:nvSpPr>
            <p:spPr>
              <a:xfrm>
                <a:off x="5445355" y="2719095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79"/>
                      <a:pt x="145" y="600"/>
                      <a:pt x="296" y="600"/>
                    </a:cubicBezTo>
                    <a:cubicBezTo>
                      <a:pt x="370" y="600"/>
                      <a:pt x="445" y="571"/>
                      <a:pt x="506" y="506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8" name="Google Shape;2888;p55"/>
              <p:cNvSpPr/>
              <p:nvPr/>
            </p:nvSpPr>
            <p:spPr>
              <a:xfrm>
                <a:off x="5342046" y="2610392"/>
                <a:ext cx="2740" cy="1918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33" extrusionOk="0">
                    <a:moveTo>
                      <a:pt x="159" y="1"/>
                    </a:moveTo>
                    <a:cubicBezTo>
                      <a:pt x="103" y="1"/>
                      <a:pt x="1" y="123"/>
                      <a:pt x="104" y="133"/>
                    </a:cubicBezTo>
                    <a:cubicBezTo>
                      <a:pt x="140" y="133"/>
                      <a:pt x="190" y="83"/>
                      <a:pt x="190" y="46"/>
                    </a:cubicBezTo>
                    <a:cubicBezTo>
                      <a:pt x="190" y="13"/>
                      <a:pt x="177" y="1"/>
                      <a:pt x="1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9" name="Google Shape;2889;p55"/>
              <p:cNvSpPr/>
              <p:nvPr/>
            </p:nvSpPr>
            <p:spPr>
              <a:xfrm>
                <a:off x="5436110" y="2648194"/>
                <a:ext cx="2510" cy="251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4" extrusionOk="0">
                    <a:moveTo>
                      <a:pt x="87" y="1"/>
                    </a:moveTo>
                    <a:cubicBezTo>
                      <a:pt x="38" y="1"/>
                      <a:pt x="1" y="37"/>
                      <a:pt x="1" y="87"/>
                    </a:cubicBezTo>
                    <a:cubicBezTo>
                      <a:pt x="1" y="136"/>
                      <a:pt x="38" y="173"/>
                      <a:pt x="87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7"/>
                      <a:pt x="136" y="1"/>
                      <a:pt x="8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0" name="Google Shape;2890;p55"/>
              <p:cNvSpPr/>
              <p:nvPr/>
            </p:nvSpPr>
            <p:spPr>
              <a:xfrm>
                <a:off x="5677615" y="2908000"/>
                <a:ext cx="1976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37" h="87" extrusionOk="0">
                    <a:moveTo>
                      <a:pt x="62" y="0"/>
                    </a:moveTo>
                    <a:cubicBezTo>
                      <a:pt x="1" y="0"/>
                      <a:pt x="1" y="87"/>
                      <a:pt x="62" y="87"/>
                    </a:cubicBezTo>
                    <a:cubicBezTo>
                      <a:pt x="136" y="87"/>
                      <a:pt x="136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1" name="Google Shape;2891;p55"/>
              <p:cNvSpPr/>
              <p:nvPr/>
            </p:nvSpPr>
            <p:spPr>
              <a:xfrm>
                <a:off x="5565480" y="2854334"/>
                <a:ext cx="1269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88" h="87" extrusionOk="0">
                    <a:moveTo>
                      <a:pt x="50" y="0"/>
                    </a:moveTo>
                    <a:cubicBezTo>
                      <a:pt x="13" y="0"/>
                      <a:pt x="1" y="13"/>
                      <a:pt x="1" y="50"/>
                    </a:cubicBezTo>
                    <a:cubicBezTo>
                      <a:pt x="1" y="74"/>
                      <a:pt x="13" y="87"/>
                      <a:pt x="50" y="87"/>
                    </a:cubicBezTo>
                    <a:cubicBezTo>
                      <a:pt x="75" y="87"/>
                      <a:pt x="87" y="74"/>
                      <a:pt x="87" y="50"/>
                    </a:cubicBezTo>
                    <a:cubicBezTo>
                      <a:pt x="87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2" name="Google Shape;2892;p55"/>
              <p:cNvSpPr/>
              <p:nvPr/>
            </p:nvSpPr>
            <p:spPr>
              <a:xfrm>
                <a:off x="5522299" y="2807591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1"/>
                    </a:moveTo>
                    <a:cubicBezTo>
                      <a:pt x="136" y="1"/>
                      <a:pt x="1" y="334"/>
                      <a:pt x="186" y="518"/>
                    </a:cubicBezTo>
                    <a:cubicBezTo>
                      <a:pt x="245" y="577"/>
                      <a:pt x="319" y="604"/>
                      <a:pt x="393" y="604"/>
                    </a:cubicBezTo>
                    <a:cubicBezTo>
                      <a:pt x="549" y="604"/>
                      <a:pt x="703" y="485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3" name="Google Shape;2893;p55"/>
              <p:cNvSpPr/>
              <p:nvPr/>
            </p:nvSpPr>
            <p:spPr>
              <a:xfrm>
                <a:off x="5512145" y="2689326"/>
                <a:ext cx="2755" cy="188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31" extrusionOk="0">
                    <a:moveTo>
                      <a:pt x="164" y="0"/>
                    </a:moveTo>
                    <a:cubicBezTo>
                      <a:pt x="111" y="0"/>
                      <a:pt x="0" y="130"/>
                      <a:pt x="113" y="130"/>
                    </a:cubicBezTo>
                    <a:cubicBezTo>
                      <a:pt x="150" y="130"/>
                      <a:pt x="187" y="93"/>
                      <a:pt x="187" y="44"/>
                    </a:cubicBezTo>
                    <a:cubicBezTo>
                      <a:pt x="190" y="12"/>
                      <a:pt x="180" y="0"/>
                      <a:pt x="16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4" name="Google Shape;2894;p55"/>
              <p:cNvSpPr/>
              <p:nvPr/>
            </p:nvSpPr>
            <p:spPr>
              <a:xfrm>
                <a:off x="5527173" y="2727113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0"/>
                    </a:moveTo>
                    <a:cubicBezTo>
                      <a:pt x="60" y="0"/>
                      <a:pt x="0" y="73"/>
                      <a:pt x="57" y="73"/>
                    </a:cubicBezTo>
                    <a:cubicBezTo>
                      <a:pt x="82" y="73"/>
                      <a:pt x="106" y="49"/>
                      <a:pt x="106" y="24"/>
                    </a:cubicBezTo>
                    <a:cubicBezTo>
                      <a:pt x="106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5" name="Google Shape;2895;p55"/>
              <p:cNvSpPr/>
              <p:nvPr/>
            </p:nvSpPr>
            <p:spPr>
              <a:xfrm>
                <a:off x="5508799" y="2776583"/>
                <a:ext cx="1514" cy="99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9" extrusionOk="0">
                    <a:moveTo>
                      <a:pt x="20" y="1"/>
                    </a:moveTo>
                    <a:cubicBezTo>
                      <a:pt x="9" y="1"/>
                      <a:pt x="0" y="9"/>
                      <a:pt x="0" y="32"/>
                    </a:cubicBezTo>
                    <a:cubicBezTo>
                      <a:pt x="0" y="56"/>
                      <a:pt x="13" y="69"/>
                      <a:pt x="50" y="69"/>
                    </a:cubicBezTo>
                    <a:cubicBezTo>
                      <a:pt x="104" y="69"/>
                      <a:pt x="51" y="1"/>
                      <a:pt x="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6" name="Google Shape;2896;p55"/>
              <p:cNvSpPr/>
              <p:nvPr/>
            </p:nvSpPr>
            <p:spPr>
              <a:xfrm>
                <a:off x="5728858" y="2788236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91" y="1"/>
                    </a:moveTo>
                    <a:cubicBezTo>
                      <a:pt x="61" y="1"/>
                      <a:pt x="1" y="74"/>
                      <a:pt x="58" y="74"/>
                    </a:cubicBezTo>
                    <a:cubicBezTo>
                      <a:pt x="83" y="74"/>
                      <a:pt x="107" y="49"/>
                      <a:pt x="107" y="24"/>
                    </a:cubicBezTo>
                    <a:cubicBezTo>
                      <a:pt x="107" y="7"/>
                      <a:pt x="101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7" name="Google Shape;2897;p55"/>
              <p:cNvSpPr/>
              <p:nvPr/>
            </p:nvSpPr>
            <p:spPr>
              <a:xfrm>
                <a:off x="5804143" y="275092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1" y="7"/>
                      <a:pt x="1" y="24"/>
                    </a:cubicBezTo>
                    <a:cubicBezTo>
                      <a:pt x="1" y="49"/>
                      <a:pt x="25" y="73"/>
                      <a:pt x="50" y="73"/>
                    </a:cubicBezTo>
                    <a:cubicBezTo>
                      <a:pt x="107" y="73"/>
                      <a:pt x="47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8" name="Google Shape;2898;p55"/>
              <p:cNvSpPr/>
              <p:nvPr/>
            </p:nvSpPr>
            <p:spPr>
              <a:xfrm>
                <a:off x="5588772" y="2873790"/>
                <a:ext cx="1255" cy="1529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6" extrusionOk="0">
                    <a:moveTo>
                      <a:pt x="43" y="1"/>
                    </a:moveTo>
                    <a:cubicBezTo>
                      <a:pt x="22" y="1"/>
                      <a:pt x="0" y="19"/>
                      <a:pt x="0" y="56"/>
                    </a:cubicBezTo>
                    <a:cubicBezTo>
                      <a:pt x="0" y="81"/>
                      <a:pt x="12" y="105"/>
                      <a:pt x="37" y="105"/>
                    </a:cubicBezTo>
                    <a:cubicBezTo>
                      <a:pt x="74" y="105"/>
                      <a:pt x="86" y="81"/>
                      <a:pt x="86" y="56"/>
                    </a:cubicBezTo>
                    <a:cubicBezTo>
                      <a:pt x="86" y="19"/>
                      <a:pt x="65" y="1"/>
                      <a:pt x="4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9" name="Google Shape;2899;p55"/>
              <p:cNvSpPr/>
              <p:nvPr/>
            </p:nvSpPr>
            <p:spPr>
              <a:xfrm>
                <a:off x="5326643" y="2994362"/>
                <a:ext cx="909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63" h="50" extrusionOk="0">
                    <a:moveTo>
                      <a:pt x="38" y="1"/>
                    </a:moveTo>
                    <a:cubicBezTo>
                      <a:pt x="13" y="1"/>
                      <a:pt x="1" y="13"/>
                      <a:pt x="1" y="25"/>
                    </a:cubicBezTo>
                    <a:cubicBezTo>
                      <a:pt x="1" y="38"/>
                      <a:pt x="13" y="50"/>
                      <a:pt x="38" y="50"/>
                    </a:cubicBezTo>
                    <a:cubicBezTo>
                      <a:pt x="50" y="50"/>
                      <a:pt x="63" y="38"/>
                      <a:pt x="63" y="25"/>
                    </a:cubicBezTo>
                    <a:cubicBezTo>
                      <a:pt x="63" y="13"/>
                      <a:pt x="50" y="1"/>
                      <a:pt x="3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0" name="Google Shape;2900;p55"/>
              <p:cNvSpPr/>
              <p:nvPr/>
            </p:nvSpPr>
            <p:spPr>
              <a:xfrm>
                <a:off x="5364041" y="2927918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86" y="0"/>
                    </a:moveTo>
                    <a:cubicBezTo>
                      <a:pt x="53" y="0"/>
                      <a:pt x="0" y="73"/>
                      <a:pt x="57" y="73"/>
                    </a:cubicBezTo>
                    <a:cubicBezTo>
                      <a:pt x="82" y="73"/>
                      <a:pt x="106" y="49"/>
                      <a:pt x="106" y="24"/>
                    </a:cubicBezTo>
                    <a:cubicBezTo>
                      <a:pt x="104" y="7"/>
                      <a:pt x="95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1" name="Google Shape;2901;p55"/>
              <p:cNvSpPr/>
              <p:nvPr/>
            </p:nvSpPr>
            <p:spPr>
              <a:xfrm>
                <a:off x="5402419" y="2961147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1" y="73"/>
                      <a:pt x="58" y="73"/>
                    </a:cubicBezTo>
                    <a:cubicBezTo>
                      <a:pt x="82" y="73"/>
                      <a:pt x="107" y="49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2" name="Google Shape;2902;p55"/>
              <p:cNvSpPr/>
              <p:nvPr/>
            </p:nvSpPr>
            <p:spPr>
              <a:xfrm>
                <a:off x="5355329" y="290765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7" y="61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3" name="Google Shape;2903;p55"/>
              <p:cNvSpPr/>
              <p:nvPr/>
            </p:nvSpPr>
            <p:spPr>
              <a:xfrm>
                <a:off x="5259651" y="2892713"/>
                <a:ext cx="10153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595" extrusionOk="0">
                    <a:moveTo>
                      <a:pt x="395" y="1"/>
                    </a:moveTo>
                    <a:cubicBezTo>
                      <a:pt x="136" y="1"/>
                      <a:pt x="1" y="321"/>
                      <a:pt x="186" y="506"/>
                    </a:cubicBezTo>
                    <a:cubicBezTo>
                      <a:pt x="247" y="567"/>
                      <a:pt x="323" y="594"/>
                      <a:pt x="397" y="594"/>
                    </a:cubicBezTo>
                    <a:cubicBezTo>
                      <a:pt x="549" y="594"/>
                      <a:pt x="695" y="482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4" name="Google Shape;2904;p55"/>
              <p:cNvSpPr/>
              <p:nvPr/>
            </p:nvSpPr>
            <p:spPr>
              <a:xfrm>
                <a:off x="5610507" y="2828028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8" y="1"/>
                    </a:moveTo>
                    <a:cubicBezTo>
                      <a:pt x="1" y="1"/>
                      <a:pt x="61" y="74"/>
                      <a:pt x="91" y="74"/>
                    </a:cubicBezTo>
                    <a:cubicBezTo>
                      <a:pt x="101" y="74"/>
                      <a:pt x="107" y="67"/>
                      <a:pt x="107" y="50"/>
                    </a:cubicBezTo>
                    <a:cubicBezTo>
                      <a:pt x="107" y="13"/>
                      <a:pt x="82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5" name="Google Shape;2905;p55"/>
              <p:cNvSpPr/>
              <p:nvPr/>
            </p:nvSpPr>
            <p:spPr>
              <a:xfrm>
                <a:off x="5675307" y="2753622"/>
                <a:ext cx="1442" cy="1341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3" extrusionOk="0">
                    <a:moveTo>
                      <a:pt x="50" y="0"/>
                    </a:moveTo>
                    <a:cubicBezTo>
                      <a:pt x="25" y="0"/>
                      <a:pt x="1" y="16"/>
                      <a:pt x="1" y="46"/>
                    </a:cubicBezTo>
                    <a:cubicBezTo>
                      <a:pt x="1" y="77"/>
                      <a:pt x="25" y="93"/>
                      <a:pt x="50" y="93"/>
                    </a:cubicBezTo>
                    <a:cubicBezTo>
                      <a:pt x="74" y="93"/>
                      <a:pt x="99" y="77"/>
                      <a:pt x="99" y="46"/>
                    </a:cubicBezTo>
                    <a:cubicBezTo>
                      <a:pt x="99" y="16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6" name="Google Shape;2906;p55"/>
              <p:cNvSpPr/>
              <p:nvPr/>
            </p:nvSpPr>
            <p:spPr>
              <a:xfrm>
                <a:off x="5634491" y="2738579"/>
                <a:ext cx="10269" cy="8783"/>
              </a:xfrm>
              <a:custGeom>
                <a:avLst/>
                <a:gdLst/>
                <a:ahLst/>
                <a:cxnLst/>
                <a:rect l="l" t="t" r="r" b="b"/>
                <a:pathLst>
                  <a:path w="712" h="609" extrusionOk="0">
                    <a:moveTo>
                      <a:pt x="303" y="1"/>
                    </a:moveTo>
                    <a:cubicBezTo>
                      <a:pt x="147" y="1"/>
                      <a:pt x="1" y="128"/>
                      <a:pt x="9" y="313"/>
                    </a:cubicBezTo>
                    <a:cubicBezTo>
                      <a:pt x="9" y="473"/>
                      <a:pt x="132" y="597"/>
                      <a:pt x="305" y="609"/>
                    </a:cubicBezTo>
                    <a:cubicBezTo>
                      <a:pt x="576" y="609"/>
                      <a:pt x="711" y="276"/>
                      <a:pt x="514" y="91"/>
                    </a:cubicBezTo>
                    <a:cubicBezTo>
                      <a:pt x="451" y="29"/>
                      <a:pt x="376" y="1"/>
                      <a:pt x="3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7" name="Google Shape;2907;p55"/>
              <p:cNvSpPr/>
              <p:nvPr/>
            </p:nvSpPr>
            <p:spPr>
              <a:xfrm>
                <a:off x="5608675" y="2790082"/>
                <a:ext cx="10442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2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6"/>
                      <a:pt x="136" y="611"/>
                      <a:pt x="296" y="611"/>
                    </a:cubicBezTo>
                    <a:cubicBezTo>
                      <a:pt x="301" y="611"/>
                      <a:pt x="306" y="611"/>
                      <a:pt x="311" y="611"/>
                    </a:cubicBezTo>
                    <a:cubicBezTo>
                      <a:pt x="584" y="611"/>
                      <a:pt x="723" y="287"/>
                      <a:pt x="530" y="94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8" name="Google Shape;2908;p55"/>
              <p:cNvSpPr/>
              <p:nvPr/>
            </p:nvSpPr>
            <p:spPr>
              <a:xfrm>
                <a:off x="5669336" y="2691562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6" y="49"/>
                      <a:pt x="106" y="25"/>
                    </a:cubicBezTo>
                    <a:cubicBezTo>
                      <a:pt x="106" y="8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9" name="Google Shape;2909;p55"/>
              <p:cNvSpPr/>
              <p:nvPr/>
            </p:nvSpPr>
            <p:spPr>
              <a:xfrm>
                <a:off x="5658072" y="2725210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45" y="1"/>
                      <a:pt x="0" y="122"/>
                      <a:pt x="0" y="304"/>
                    </a:cubicBezTo>
                    <a:cubicBezTo>
                      <a:pt x="0" y="464"/>
                      <a:pt x="136" y="599"/>
                      <a:pt x="296" y="599"/>
                    </a:cubicBezTo>
                    <a:cubicBezTo>
                      <a:pt x="567" y="599"/>
                      <a:pt x="703" y="279"/>
                      <a:pt x="506" y="94"/>
                    </a:cubicBezTo>
                    <a:cubicBezTo>
                      <a:pt x="445" y="30"/>
                      <a:pt x="370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0" name="Google Shape;2910;p55"/>
              <p:cNvSpPr/>
              <p:nvPr/>
            </p:nvSpPr>
            <p:spPr>
              <a:xfrm>
                <a:off x="5581128" y="2701499"/>
                <a:ext cx="1428" cy="1269"/>
              </a:xfrm>
              <a:custGeom>
                <a:avLst/>
                <a:gdLst/>
                <a:ahLst/>
                <a:cxnLst/>
                <a:rect l="l" t="t" r="r" b="b"/>
                <a:pathLst>
                  <a:path w="99" h="88" extrusionOk="0">
                    <a:moveTo>
                      <a:pt x="49" y="1"/>
                    </a:moveTo>
                    <a:cubicBezTo>
                      <a:pt x="25" y="1"/>
                      <a:pt x="0" y="13"/>
                      <a:pt x="0" y="38"/>
                    </a:cubicBezTo>
                    <a:cubicBezTo>
                      <a:pt x="0" y="75"/>
                      <a:pt x="25" y="87"/>
                      <a:pt x="49" y="87"/>
                    </a:cubicBezTo>
                    <a:cubicBezTo>
                      <a:pt x="74" y="87"/>
                      <a:pt x="99" y="75"/>
                      <a:pt x="99" y="38"/>
                    </a:cubicBezTo>
                    <a:cubicBezTo>
                      <a:pt x="99" y="13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1" name="Google Shape;2911;p55"/>
              <p:cNvSpPr/>
              <p:nvPr/>
            </p:nvSpPr>
            <p:spPr>
              <a:xfrm>
                <a:off x="5597123" y="272818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48"/>
                      <a:pt x="25" y="73"/>
                      <a:pt x="49" y="73"/>
                    </a:cubicBezTo>
                    <a:cubicBezTo>
                      <a:pt x="106" y="73"/>
                      <a:pt x="46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2" name="Google Shape;2912;p55"/>
              <p:cNvSpPr/>
              <p:nvPr/>
            </p:nvSpPr>
            <p:spPr>
              <a:xfrm>
                <a:off x="5539014" y="2784313"/>
                <a:ext cx="2495" cy="2510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74" extrusionOk="0">
                    <a:moveTo>
                      <a:pt x="86" y="1"/>
                    </a:moveTo>
                    <a:cubicBezTo>
                      <a:pt x="37" y="1"/>
                      <a:pt x="0" y="38"/>
                      <a:pt x="0" y="87"/>
                    </a:cubicBezTo>
                    <a:cubicBezTo>
                      <a:pt x="0" y="136"/>
                      <a:pt x="37" y="173"/>
                      <a:pt x="86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8"/>
                      <a:pt x="136" y="1"/>
                      <a:pt x="8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3" name="Google Shape;2913;p55"/>
              <p:cNvSpPr/>
              <p:nvPr/>
            </p:nvSpPr>
            <p:spPr>
              <a:xfrm>
                <a:off x="5583147" y="2859137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57" y="0"/>
                    </a:moveTo>
                    <a:cubicBezTo>
                      <a:pt x="0" y="0"/>
                      <a:pt x="60" y="73"/>
                      <a:pt x="91" y="73"/>
                    </a:cubicBezTo>
                    <a:cubicBezTo>
                      <a:pt x="100" y="73"/>
                      <a:pt x="107" y="66"/>
                      <a:pt x="107" y="49"/>
                    </a:cubicBezTo>
                    <a:cubicBezTo>
                      <a:pt x="107" y="25"/>
                      <a:pt x="94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4" name="Google Shape;2914;p55"/>
              <p:cNvSpPr/>
              <p:nvPr/>
            </p:nvSpPr>
            <p:spPr>
              <a:xfrm>
                <a:off x="5573484" y="2871396"/>
                <a:ext cx="1428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50" y="0"/>
                    </a:moveTo>
                    <a:cubicBezTo>
                      <a:pt x="25" y="0"/>
                      <a:pt x="0" y="13"/>
                      <a:pt x="0" y="37"/>
                    </a:cubicBezTo>
                    <a:cubicBezTo>
                      <a:pt x="0" y="74"/>
                      <a:pt x="25" y="86"/>
                      <a:pt x="50" y="86"/>
                    </a:cubicBezTo>
                    <a:cubicBezTo>
                      <a:pt x="74" y="86"/>
                      <a:pt x="99" y="74"/>
                      <a:pt x="99" y="37"/>
                    </a:cubicBezTo>
                    <a:cubicBezTo>
                      <a:pt x="99" y="13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5" name="Google Shape;2915;p55"/>
              <p:cNvSpPr/>
              <p:nvPr/>
            </p:nvSpPr>
            <p:spPr>
              <a:xfrm>
                <a:off x="5534385" y="2729955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6" y="1"/>
                    </a:moveTo>
                    <a:cubicBezTo>
                      <a:pt x="323" y="1"/>
                      <a:pt x="248" y="27"/>
                      <a:pt x="185" y="86"/>
                    </a:cubicBezTo>
                    <a:cubicBezTo>
                      <a:pt x="1" y="283"/>
                      <a:pt x="136" y="603"/>
                      <a:pt x="407" y="603"/>
                    </a:cubicBezTo>
                    <a:cubicBezTo>
                      <a:pt x="567" y="603"/>
                      <a:pt x="703" y="468"/>
                      <a:pt x="703" y="307"/>
                    </a:cubicBezTo>
                    <a:cubicBezTo>
                      <a:pt x="703" y="122"/>
                      <a:pt x="554" y="1"/>
                      <a:pt x="3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6" name="Google Shape;2916;p55"/>
              <p:cNvSpPr/>
              <p:nvPr/>
            </p:nvSpPr>
            <p:spPr>
              <a:xfrm>
                <a:off x="5578099" y="2795159"/>
                <a:ext cx="12634" cy="10846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52" extrusionOk="0">
                    <a:moveTo>
                      <a:pt x="369" y="1"/>
                    </a:moveTo>
                    <a:cubicBezTo>
                      <a:pt x="180" y="1"/>
                      <a:pt x="1" y="149"/>
                      <a:pt x="1" y="382"/>
                    </a:cubicBezTo>
                    <a:cubicBezTo>
                      <a:pt x="1" y="579"/>
                      <a:pt x="161" y="752"/>
                      <a:pt x="370" y="752"/>
                    </a:cubicBezTo>
                    <a:cubicBezTo>
                      <a:pt x="703" y="752"/>
                      <a:pt x="876" y="345"/>
                      <a:pt x="629" y="111"/>
                    </a:cubicBezTo>
                    <a:cubicBezTo>
                      <a:pt x="553" y="35"/>
                      <a:pt x="460" y="1"/>
                      <a:pt x="3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7" name="Google Shape;2917;p55"/>
              <p:cNvSpPr/>
              <p:nvPr/>
            </p:nvSpPr>
            <p:spPr>
              <a:xfrm>
                <a:off x="5459748" y="2638415"/>
                <a:ext cx="3043" cy="2510"/>
              </a:xfrm>
              <a:custGeom>
                <a:avLst/>
                <a:gdLst/>
                <a:ahLst/>
                <a:cxnLst/>
                <a:rect l="l" t="t" r="r" b="b"/>
                <a:pathLst>
                  <a:path w="211" h="174" extrusionOk="0">
                    <a:moveTo>
                      <a:pt x="112" y="1"/>
                    </a:moveTo>
                    <a:cubicBezTo>
                      <a:pt x="1" y="13"/>
                      <a:pt x="1" y="149"/>
                      <a:pt x="112" y="173"/>
                    </a:cubicBezTo>
                    <a:cubicBezTo>
                      <a:pt x="210" y="149"/>
                      <a:pt x="210" y="13"/>
                      <a:pt x="11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8" name="Google Shape;2918;p55"/>
              <p:cNvSpPr/>
              <p:nvPr/>
            </p:nvSpPr>
            <p:spPr>
              <a:xfrm>
                <a:off x="5344772" y="2741493"/>
                <a:ext cx="2510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3" extrusionOk="0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36"/>
                      <a:pt x="38" y="173"/>
                      <a:pt x="87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9" name="Google Shape;2919;p55"/>
              <p:cNvSpPr/>
              <p:nvPr/>
            </p:nvSpPr>
            <p:spPr>
              <a:xfrm>
                <a:off x="5343359" y="3081979"/>
                <a:ext cx="2495" cy="2452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70" extrusionOk="0">
                    <a:moveTo>
                      <a:pt x="86" y="0"/>
                    </a:moveTo>
                    <a:cubicBezTo>
                      <a:pt x="37" y="0"/>
                      <a:pt x="0" y="37"/>
                      <a:pt x="0" y="86"/>
                    </a:cubicBezTo>
                    <a:cubicBezTo>
                      <a:pt x="0" y="142"/>
                      <a:pt x="43" y="169"/>
                      <a:pt x="86" y="169"/>
                    </a:cubicBezTo>
                    <a:cubicBezTo>
                      <a:pt x="130" y="169"/>
                      <a:pt x="173" y="142"/>
                      <a:pt x="173" y="86"/>
                    </a:cubicBezTo>
                    <a:cubicBezTo>
                      <a:pt x="173" y="37"/>
                      <a:pt x="136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0" name="Google Shape;2920;p55"/>
              <p:cNvSpPr/>
              <p:nvPr/>
            </p:nvSpPr>
            <p:spPr>
              <a:xfrm>
                <a:off x="5386237" y="3051057"/>
                <a:ext cx="10442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1" extrusionOk="0">
                    <a:moveTo>
                      <a:pt x="305" y="0"/>
                    </a:moveTo>
                    <a:cubicBezTo>
                      <a:pt x="145" y="0"/>
                      <a:pt x="9" y="136"/>
                      <a:pt x="9" y="308"/>
                    </a:cubicBezTo>
                    <a:cubicBezTo>
                      <a:pt x="1" y="493"/>
                      <a:pt x="153" y="621"/>
                      <a:pt x="313" y="621"/>
                    </a:cubicBezTo>
                    <a:cubicBezTo>
                      <a:pt x="387" y="621"/>
                      <a:pt x="464" y="593"/>
                      <a:pt x="526" y="530"/>
                    </a:cubicBezTo>
                    <a:cubicBezTo>
                      <a:pt x="724" y="333"/>
                      <a:pt x="588" y="0"/>
                      <a:pt x="3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1" name="Google Shape;2921;p55"/>
              <p:cNvSpPr/>
              <p:nvPr/>
            </p:nvSpPr>
            <p:spPr>
              <a:xfrm>
                <a:off x="5338729" y="2970017"/>
                <a:ext cx="11754" cy="10038"/>
              </a:xfrm>
              <a:custGeom>
                <a:avLst/>
                <a:gdLst/>
                <a:ahLst/>
                <a:cxnLst/>
                <a:rect l="l" t="t" r="r" b="b"/>
                <a:pathLst>
                  <a:path w="815" h="696" extrusionOk="0">
                    <a:moveTo>
                      <a:pt x="346" y="1"/>
                    </a:moveTo>
                    <a:cubicBezTo>
                      <a:pt x="161" y="1"/>
                      <a:pt x="1" y="161"/>
                      <a:pt x="1" y="346"/>
                    </a:cubicBezTo>
                    <a:cubicBezTo>
                      <a:pt x="1" y="554"/>
                      <a:pt x="171" y="695"/>
                      <a:pt x="349" y="695"/>
                    </a:cubicBezTo>
                    <a:cubicBezTo>
                      <a:pt x="434" y="695"/>
                      <a:pt x="521" y="663"/>
                      <a:pt x="592" y="592"/>
                    </a:cubicBezTo>
                    <a:cubicBezTo>
                      <a:pt x="814" y="370"/>
                      <a:pt x="654" y="1"/>
                      <a:pt x="34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2" name="Google Shape;2922;p55"/>
              <p:cNvSpPr/>
              <p:nvPr/>
            </p:nvSpPr>
            <p:spPr>
              <a:xfrm>
                <a:off x="5324523" y="3003434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394" y="0"/>
                    </a:moveTo>
                    <a:cubicBezTo>
                      <a:pt x="123" y="12"/>
                      <a:pt x="0" y="333"/>
                      <a:pt x="197" y="518"/>
                    </a:cubicBezTo>
                    <a:cubicBezTo>
                      <a:pt x="256" y="577"/>
                      <a:pt x="329" y="603"/>
                      <a:pt x="401" y="603"/>
                    </a:cubicBezTo>
                    <a:cubicBezTo>
                      <a:pt x="554" y="603"/>
                      <a:pt x="702" y="484"/>
                      <a:pt x="702" y="308"/>
                    </a:cubicBezTo>
                    <a:cubicBezTo>
                      <a:pt x="702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3" name="Google Shape;2923;p55"/>
              <p:cNvSpPr/>
              <p:nvPr/>
            </p:nvSpPr>
            <p:spPr>
              <a:xfrm>
                <a:off x="5435057" y="2919726"/>
                <a:ext cx="10846" cy="9274"/>
              </a:xfrm>
              <a:custGeom>
                <a:avLst/>
                <a:gdLst/>
                <a:ahLst/>
                <a:cxnLst/>
                <a:rect l="l" t="t" r="r" b="b"/>
                <a:pathLst>
                  <a:path w="752" h="643" extrusionOk="0">
                    <a:moveTo>
                      <a:pt x="431" y="1"/>
                    </a:moveTo>
                    <a:cubicBezTo>
                      <a:pt x="148" y="1"/>
                      <a:pt x="0" y="346"/>
                      <a:pt x="209" y="555"/>
                    </a:cubicBezTo>
                    <a:cubicBezTo>
                      <a:pt x="274" y="616"/>
                      <a:pt x="350" y="642"/>
                      <a:pt x="424" y="642"/>
                    </a:cubicBezTo>
                    <a:cubicBezTo>
                      <a:pt x="592" y="642"/>
                      <a:pt x="752" y="505"/>
                      <a:pt x="752" y="309"/>
                    </a:cubicBezTo>
                    <a:cubicBezTo>
                      <a:pt x="739" y="136"/>
                      <a:pt x="604" y="1"/>
                      <a:pt x="43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4" name="Google Shape;2924;p55"/>
              <p:cNvSpPr/>
              <p:nvPr/>
            </p:nvSpPr>
            <p:spPr>
              <a:xfrm>
                <a:off x="5364675" y="2957931"/>
                <a:ext cx="9086" cy="9086"/>
              </a:xfrm>
              <a:custGeom>
                <a:avLst/>
                <a:gdLst/>
                <a:ahLst/>
                <a:cxnLst/>
                <a:rect l="l" t="t" r="r" b="b"/>
                <a:pathLst>
                  <a:path w="630" h="630" extrusionOk="0">
                    <a:moveTo>
                      <a:pt x="321" y="1"/>
                    </a:moveTo>
                    <a:cubicBezTo>
                      <a:pt x="136" y="1"/>
                      <a:pt x="1" y="136"/>
                      <a:pt x="1" y="309"/>
                    </a:cubicBezTo>
                    <a:cubicBezTo>
                      <a:pt x="1" y="494"/>
                      <a:pt x="136" y="629"/>
                      <a:pt x="321" y="629"/>
                    </a:cubicBezTo>
                    <a:cubicBezTo>
                      <a:pt x="494" y="629"/>
                      <a:pt x="629" y="494"/>
                      <a:pt x="629" y="309"/>
                    </a:cubicBezTo>
                    <a:cubicBezTo>
                      <a:pt x="629" y="136"/>
                      <a:pt x="494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5" name="Google Shape;2925;p55"/>
              <p:cNvSpPr/>
              <p:nvPr/>
            </p:nvSpPr>
            <p:spPr>
              <a:xfrm>
                <a:off x="5391328" y="3018534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0"/>
                    </a:moveTo>
                    <a:cubicBezTo>
                      <a:pt x="137" y="0"/>
                      <a:pt x="1" y="333"/>
                      <a:pt x="186" y="518"/>
                    </a:cubicBezTo>
                    <a:cubicBezTo>
                      <a:pt x="245" y="577"/>
                      <a:pt x="319" y="603"/>
                      <a:pt x="393" y="603"/>
                    </a:cubicBezTo>
                    <a:cubicBezTo>
                      <a:pt x="549" y="603"/>
                      <a:pt x="703" y="484"/>
                      <a:pt x="703" y="308"/>
                    </a:cubicBezTo>
                    <a:cubicBezTo>
                      <a:pt x="691" y="136"/>
                      <a:pt x="568" y="13"/>
                      <a:pt x="3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6" name="Google Shape;2926;p55"/>
              <p:cNvSpPr/>
              <p:nvPr/>
            </p:nvSpPr>
            <p:spPr>
              <a:xfrm>
                <a:off x="5336595" y="3030635"/>
                <a:ext cx="10153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3" extrusionOk="0">
                    <a:moveTo>
                      <a:pt x="403" y="1"/>
                    </a:moveTo>
                    <a:cubicBezTo>
                      <a:pt x="326" y="1"/>
                      <a:pt x="248" y="31"/>
                      <a:pt x="186" y="98"/>
                    </a:cubicBezTo>
                    <a:cubicBezTo>
                      <a:pt x="1" y="283"/>
                      <a:pt x="137" y="603"/>
                      <a:pt x="395" y="603"/>
                    </a:cubicBezTo>
                    <a:cubicBezTo>
                      <a:pt x="568" y="603"/>
                      <a:pt x="703" y="467"/>
                      <a:pt x="703" y="295"/>
                    </a:cubicBezTo>
                    <a:cubicBezTo>
                      <a:pt x="695" y="116"/>
                      <a:pt x="552" y="1"/>
                      <a:pt x="4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7" name="Google Shape;2927;p55"/>
              <p:cNvSpPr/>
              <p:nvPr/>
            </p:nvSpPr>
            <p:spPr>
              <a:xfrm>
                <a:off x="5554821" y="2809019"/>
                <a:ext cx="2510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3" extrusionOk="0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24"/>
                      <a:pt x="38" y="173"/>
                      <a:pt x="87" y="173"/>
                    </a:cubicBezTo>
                    <a:cubicBezTo>
                      <a:pt x="136" y="173"/>
                      <a:pt x="173" y="124"/>
                      <a:pt x="173" y="87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8" name="Google Shape;2928;p55"/>
              <p:cNvSpPr/>
              <p:nvPr/>
            </p:nvSpPr>
            <p:spPr>
              <a:xfrm>
                <a:off x="5690306" y="280600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6" y="49"/>
                      <a:pt x="106" y="25"/>
                    </a:cubicBezTo>
                    <a:cubicBezTo>
                      <a:pt x="106" y="8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9" name="Google Shape;2929;p55"/>
              <p:cNvSpPr/>
              <p:nvPr/>
            </p:nvSpPr>
            <p:spPr>
              <a:xfrm>
                <a:off x="5824580" y="2672842"/>
                <a:ext cx="1673" cy="1139"/>
              </a:xfrm>
              <a:custGeom>
                <a:avLst/>
                <a:gdLst/>
                <a:ahLst/>
                <a:cxnLst/>
                <a:rect l="l" t="t" r="r" b="b"/>
                <a:pathLst>
                  <a:path w="116" h="79" extrusionOk="0">
                    <a:moveTo>
                      <a:pt x="30" y="0"/>
                    </a:moveTo>
                    <a:cubicBezTo>
                      <a:pt x="20" y="0"/>
                      <a:pt x="13" y="8"/>
                      <a:pt x="13" y="29"/>
                    </a:cubicBezTo>
                    <a:cubicBezTo>
                      <a:pt x="0" y="53"/>
                      <a:pt x="25" y="78"/>
                      <a:pt x="50" y="78"/>
                    </a:cubicBezTo>
                    <a:cubicBezTo>
                      <a:pt x="115" y="78"/>
                      <a:pt x="60" y="0"/>
                      <a:pt x="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0" name="Google Shape;2930;p55"/>
              <p:cNvSpPr/>
              <p:nvPr/>
            </p:nvSpPr>
            <p:spPr>
              <a:xfrm>
                <a:off x="5801662" y="2643924"/>
                <a:ext cx="125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0" extrusionOk="0">
                    <a:moveTo>
                      <a:pt x="37" y="1"/>
                    </a:moveTo>
                    <a:cubicBezTo>
                      <a:pt x="12" y="1"/>
                      <a:pt x="0" y="25"/>
                      <a:pt x="0" y="50"/>
                    </a:cubicBezTo>
                    <a:cubicBezTo>
                      <a:pt x="0" y="75"/>
                      <a:pt x="12" y="99"/>
                      <a:pt x="37" y="99"/>
                    </a:cubicBezTo>
                    <a:cubicBezTo>
                      <a:pt x="74" y="99"/>
                      <a:pt x="86" y="75"/>
                      <a:pt x="86" y="50"/>
                    </a:cubicBezTo>
                    <a:cubicBezTo>
                      <a:pt x="86" y="25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1" name="Google Shape;2931;p55"/>
              <p:cNvSpPr/>
              <p:nvPr/>
            </p:nvSpPr>
            <p:spPr>
              <a:xfrm>
                <a:off x="5714406" y="2639857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61"/>
                      <a:pt x="25" y="73"/>
                      <a:pt x="50" y="73"/>
                    </a:cubicBezTo>
                    <a:cubicBezTo>
                      <a:pt x="106" y="73"/>
                      <a:pt x="47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2" name="Google Shape;2932;p55"/>
              <p:cNvSpPr/>
              <p:nvPr/>
            </p:nvSpPr>
            <p:spPr>
              <a:xfrm>
                <a:off x="5732535" y="2666914"/>
                <a:ext cx="10139" cy="8668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1" extrusionOk="0">
                    <a:moveTo>
                      <a:pt x="397" y="1"/>
                    </a:moveTo>
                    <a:cubicBezTo>
                      <a:pt x="322" y="1"/>
                      <a:pt x="246" y="30"/>
                      <a:pt x="185" y="95"/>
                    </a:cubicBezTo>
                    <a:cubicBezTo>
                      <a:pt x="0" y="280"/>
                      <a:pt x="136" y="600"/>
                      <a:pt x="394" y="600"/>
                    </a:cubicBezTo>
                    <a:cubicBezTo>
                      <a:pt x="567" y="600"/>
                      <a:pt x="702" y="464"/>
                      <a:pt x="702" y="292"/>
                    </a:cubicBezTo>
                    <a:cubicBezTo>
                      <a:pt x="694" y="119"/>
                      <a:pt x="548" y="1"/>
                      <a:pt x="3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3" name="Google Shape;2933;p55"/>
              <p:cNvSpPr/>
              <p:nvPr/>
            </p:nvSpPr>
            <p:spPr>
              <a:xfrm>
                <a:off x="5751371" y="2640102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316" y="0"/>
                    </a:moveTo>
                    <a:cubicBezTo>
                      <a:pt x="157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308" y="623"/>
                    </a:cubicBezTo>
                    <a:cubicBezTo>
                      <a:pt x="579" y="623"/>
                      <a:pt x="727" y="290"/>
                      <a:pt x="530" y="93"/>
                    </a:cubicBezTo>
                    <a:cubicBezTo>
                      <a:pt x="470" y="29"/>
                      <a:pt x="392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4" name="Google Shape;2934;p55"/>
              <p:cNvSpPr/>
              <p:nvPr/>
            </p:nvSpPr>
            <p:spPr>
              <a:xfrm>
                <a:off x="5634607" y="2637103"/>
                <a:ext cx="11754" cy="9865"/>
              </a:xfrm>
              <a:custGeom>
                <a:avLst/>
                <a:gdLst/>
                <a:ahLst/>
                <a:cxnLst/>
                <a:rect l="l" t="t" r="r" b="b"/>
                <a:pathLst>
                  <a:path w="815" h="684" extrusionOk="0">
                    <a:moveTo>
                      <a:pt x="355" y="1"/>
                    </a:moveTo>
                    <a:cubicBezTo>
                      <a:pt x="178" y="1"/>
                      <a:pt x="5" y="142"/>
                      <a:pt x="13" y="351"/>
                    </a:cubicBezTo>
                    <a:cubicBezTo>
                      <a:pt x="1" y="535"/>
                      <a:pt x="161" y="683"/>
                      <a:pt x="358" y="683"/>
                    </a:cubicBezTo>
                    <a:cubicBezTo>
                      <a:pt x="654" y="683"/>
                      <a:pt x="814" y="314"/>
                      <a:pt x="592" y="104"/>
                    </a:cubicBezTo>
                    <a:cubicBezTo>
                      <a:pt x="525" y="33"/>
                      <a:pt x="440" y="1"/>
                      <a:pt x="3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5" name="Google Shape;2935;p55"/>
              <p:cNvSpPr/>
              <p:nvPr/>
            </p:nvSpPr>
            <p:spPr>
              <a:xfrm>
                <a:off x="5704801" y="2660986"/>
                <a:ext cx="8553" cy="8553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93" extrusionOk="0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57"/>
                      <a:pt x="136" y="592"/>
                      <a:pt x="297" y="592"/>
                    </a:cubicBezTo>
                    <a:cubicBezTo>
                      <a:pt x="457" y="592"/>
                      <a:pt x="592" y="457"/>
                      <a:pt x="592" y="296"/>
                    </a:cubicBezTo>
                    <a:cubicBezTo>
                      <a:pt x="592" y="136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6" name="Google Shape;2936;p55"/>
              <p:cNvSpPr/>
              <p:nvPr/>
            </p:nvSpPr>
            <p:spPr>
              <a:xfrm>
                <a:off x="5747636" y="2765477"/>
                <a:ext cx="1255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87" h="87" extrusionOk="0">
                    <a:moveTo>
                      <a:pt x="50" y="1"/>
                    </a:moveTo>
                    <a:cubicBezTo>
                      <a:pt x="13" y="1"/>
                      <a:pt x="0" y="13"/>
                      <a:pt x="0" y="38"/>
                    </a:cubicBezTo>
                    <a:cubicBezTo>
                      <a:pt x="0" y="75"/>
                      <a:pt x="13" y="87"/>
                      <a:pt x="50" y="87"/>
                    </a:cubicBezTo>
                    <a:cubicBezTo>
                      <a:pt x="74" y="87"/>
                      <a:pt x="87" y="75"/>
                      <a:pt x="87" y="38"/>
                    </a:cubicBezTo>
                    <a:cubicBezTo>
                      <a:pt x="87" y="13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7" name="Google Shape;2937;p55"/>
              <p:cNvSpPr/>
              <p:nvPr/>
            </p:nvSpPr>
            <p:spPr>
              <a:xfrm>
                <a:off x="5762029" y="2873040"/>
                <a:ext cx="1428" cy="1341"/>
              </a:xfrm>
              <a:custGeom>
                <a:avLst/>
                <a:gdLst/>
                <a:ahLst/>
                <a:cxnLst/>
                <a:rect l="l" t="t" r="r" b="b"/>
                <a:pathLst>
                  <a:path w="99" h="93" extrusionOk="0">
                    <a:moveTo>
                      <a:pt x="50" y="0"/>
                    </a:moveTo>
                    <a:cubicBezTo>
                      <a:pt x="25" y="0"/>
                      <a:pt x="0" y="16"/>
                      <a:pt x="0" y="46"/>
                    </a:cubicBezTo>
                    <a:cubicBezTo>
                      <a:pt x="0" y="77"/>
                      <a:pt x="25" y="93"/>
                      <a:pt x="50" y="93"/>
                    </a:cubicBezTo>
                    <a:cubicBezTo>
                      <a:pt x="74" y="93"/>
                      <a:pt x="99" y="77"/>
                      <a:pt x="99" y="46"/>
                    </a:cubicBezTo>
                    <a:cubicBezTo>
                      <a:pt x="99" y="16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8" name="Google Shape;2938;p55"/>
              <p:cNvSpPr/>
              <p:nvPr/>
            </p:nvSpPr>
            <p:spPr>
              <a:xfrm>
                <a:off x="5610983" y="2640102"/>
                <a:ext cx="10312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5" h="624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296" y="623"/>
                    </a:cubicBezTo>
                    <a:cubicBezTo>
                      <a:pt x="579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9" name="Google Shape;2939;p55"/>
              <p:cNvSpPr/>
              <p:nvPr/>
            </p:nvSpPr>
            <p:spPr>
              <a:xfrm>
                <a:off x="5740526" y="2804043"/>
                <a:ext cx="1788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24" h="99" extrusionOk="0">
                    <a:moveTo>
                      <a:pt x="62" y="0"/>
                    </a:moveTo>
                    <a:cubicBezTo>
                      <a:pt x="0" y="0"/>
                      <a:pt x="0" y="99"/>
                      <a:pt x="62" y="99"/>
                    </a:cubicBezTo>
                    <a:cubicBezTo>
                      <a:pt x="124" y="99"/>
                      <a:pt x="124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0" name="Google Shape;2940;p55"/>
              <p:cNvSpPr/>
              <p:nvPr/>
            </p:nvSpPr>
            <p:spPr>
              <a:xfrm>
                <a:off x="5696450" y="2758713"/>
                <a:ext cx="1601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11" h="73" extrusionOk="0">
                    <a:moveTo>
                      <a:pt x="60" y="1"/>
                    </a:moveTo>
                    <a:cubicBezTo>
                      <a:pt x="57" y="1"/>
                      <a:pt x="54" y="1"/>
                      <a:pt x="50" y="1"/>
                    </a:cubicBezTo>
                    <a:cubicBezTo>
                      <a:pt x="25" y="1"/>
                      <a:pt x="1" y="14"/>
                      <a:pt x="1" y="51"/>
                    </a:cubicBezTo>
                    <a:cubicBezTo>
                      <a:pt x="1" y="67"/>
                      <a:pt x="7" y="73"/>
                      <a:pt x="16" y="73"/>
                    </a:cubicBezTo>
                    <a:cubicBezTo>
                      <a:pt x="47" y="73"/>
                      <a:pt x="110" y="1"/>
                      <a:pt x="6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1" name="Google Shape;2941;p55"/>
              <p:cNvSpPr/>
              <p:nvPr/>
            </p:nvSpPr>
            <p:spPr>
              <a:xfrm>
                <a:off x="5623415" y="2631665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25" y="1"/>
                      <a:pt x="1" y="13"/>
                      <a:pt x="1" y="38"/>
                    </a:cubicBezTo>
                    <a:cubicBezTo>
                      <a:pt x="1" y="75"/>
                      <a:pt x="25" y="87"/>
                      <a:pt x="50" y="87"/>
                    </a:cubicBezTo>
                    <a:cubicBezTo>
                      <a:pt x="75" y="87"/>
                      <a:pt x="99" y="75"/>
                      <a:pt x="99" y="38"/>
                    </a:cubicBezTo>
                    <a:cubicBezTo>
                      <a:pt x="99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2" name="Google Shape;2942;p55"/>
              <p:cNvSpPr/>
              <p:nvPr/>
            </p:nvSpPr>
            <p:spPr>
              <a:xfrm>
                <a:off x="5604752" y="2631665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3" name="Google Shape;2943;p55"/>
              <p:cNvSpPr/>
              <p:nvPr/>
            </p:nvSpPr>
            <p:spPr>
              <a:xfrm>
                <a:off x="5756347" y="2773842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2" y="74"/>
                      <a:pt x="49" y="74"/>
                    </a:cubicBezTo>
                    <a:cubicBezTo>
                      <a:pt x="106" y="74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4" name="Google Shape;2944;p55"/>
              <p:cNvSpPr/>
              <p:nvPr/>
            </p:nvSpPr>
            <p:spPr>
              <a:xfrm>
                <a:off x="5769486" y="2880280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0" y="0"/>
                    </a:moveTo>
                    <a:cubicBezTo>
                      <a:pt x="25" y="0"/>
                      <a:pt x="1" y="25"/>
                      <a:pt x="1" y="50"/>
                    </a:cubicBezTo>
                    <a:cubicBezTo>
                      <a:pt x="1" y="67"/>
                      <a:pt x="7" y="73"/>
                      <a:pt x="17" y="73"/>
                    </a:cubicBezTo>
                    <a:cubicBezTo>
                      <a:pt x="47" y="73"/>
                      <a:pt x="107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5" name="Google Shape;2945;p55"/>
              <p:cNvSpPr/>
              <p:nvPr/>
            </p:nvSpPr>
            <p:spPr>
              <a:xfrm>
                <a:off x="5779971" y="2780058"/>
                <a:ext cx="10153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3" extrusionOk="0">
                    <a:moveTo>
                      <a:pt x="407" y="0"/>
                    </a:moveTo>
                    <a:cubicBezTo>
                      <a:pt x="136" y="0"/>
                      <a:pt x="1" y="320"/>
                      <a:pt x="186" y="518"/>
                    </a:cubicBezTo>
                    <a:cubicBezTo>
                      <a:pt x="248" y="576"/>
                      <a:pt x="323" y="603"/>
                      <a:pt x="397" y="603"/>
                    </a:cubicBezTo>
                    <a:cubicBezTo>
                      <a:pt x="554" y="603"/>
                      <a:pt x="703" y="481"/>
                      <a:pt x="703" y="296"/>
                    </a:cubicBezTo>
                    <a:cubicBezTo>
                      <a:pt x="703" y="136"/>
                      <a:pt x="568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6" name="Google Shape;2946;p55"/>
              <p:cNvSpPr/>
              <p:nvPr/>
            </p:nvSpPr>
            <p:spPr>
              <a:xfrm>
                <a:off x="5691835" y="2635660"/>
                <a:ext cx="10327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24" extrusionOk="0">
                    <a:moveTo>
                      <a:pt x="311" y="0"/>
                    </a:moveTo>
                    <a:cubicBezTo>
                      <a:pt x="152" y="0"/>
                      <a:pt x="0" y="124"/>
                      <a:pt x="0" y="315"/>
                    </a:cubicBezTo>
                    <a:cubicBezTo>
                      <a:pt x="0" y="475"/>
                      <a:pt x="124" y="611"/>
                      <a:pt x="296" y="623"/>
                    </a:cubicBezTo>
                    <a:cubicBezTo>
                      <a:pt x="567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7" name="Google Shape;2947;p55"/>
              <p:cNvSpPr/>
              <p:nvPr/>
            </p:nvSpPr>
            <p:spPr>
              <a:xfrm>
                <a:off x="5636525" y="2769227"/>
                <a:ext cx="141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98" h="74" extrusionOk="0">
                    <a:moveTo>
                      <a:pt x="12" y="0"/>
                    </a:moveTo>
                    <a:cubicBezTo>
                      <a:pt x="5" y="0"/>
                      <a:pt x="1" y="7"/>
                      <a:pt x="3" y="24"/>
                    </a:cubicBezTo>
                    <a:cubicBezTo>
                      <a:pt x="3" y="49"/>
                      <a:pt x="16" y="73"/>
                      <a:pt x="40" y="73"/>
                    </a:cubicBezTo>
                    <a:cubicBezTo>
                      <a:pt x="97" y="73"/>
                      <a:pt x="38" y="0"/>
                      <a:pt x="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8" name="Google Shape;2948;p55"/>
              <p:cNvSpPr/>
              <p:nvPr/>
            </p:nvSpPr>
            <p:spPr>
              <a:xfrm>
                <a:off x="5629991" y="2818076"/>
                <a:ext cx="10673" cy="925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42" extrusionOk="0">
                    <a:moveTo>
                      <a:pt x="420" y="1"/>
                    </a:moveTo>
                    <a:cubicBezTo>
                      <a:pt x="136" y="1"/>
                      <a:pt x="1" y="346"/>
                      <a:pt x="198" y="543"/>
                    </a:cubicBezTo>
                    <a:cubicBezTo>
                      <a:pt x="262" y="611"/>
                      <a:pt x="342" y="642"/>
                      <a:pt x="421" y="642"/>
                    </a:cubicBezTo>
                    <a:cubicBezTo>
                      <a:pt x="583" y="642"/>
                      <a:pt x="740" y="512"/>
                      <a:pt x="740" y="321"/>
                    </a:cubicBezTo>
                    <a:cubicBezTo>
                      <a:pt x="740" y="149"/>
                      <a:pt x="592" y="1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9" name="Google Shape;2949;p55"/>
              <p:cNvSpPr/>
              <p:nvPr/>
            </p:nvSpPr>
            <p:spPr>
              <a:xfrm>
                <a:off x="5555355" y="2832657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407" y="0"/>
                    </a:moveTo>
                    <a:cubicBezTo>
                      <a:pt x="136" y="0"/>
                      <a:pt x="1" y="320"/>
                      <a:pt x="198" y="518"/>
                    </a:cubicBezTo>
                    <a:cubicBezTo>
                      <a:pt x="256" y="576"/>
                      <a:pt x="329" y="603"/>
                      <a:pt x="400" y="603"/>
                    </a:cubicBezTo>
                    <a:cubicBezTo>
                      <a:pt x="554" y="603"/>
                      <a:pt x="703" y="481"/>
                      <a:pt x="703" y="296"/>
                    </a:cubicBezTo>
                    <a:cubicBezTo>
                      <a:pt x="703" y="136"/>
                      <a:pt x="567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0" name="Google Shape;2950;p55"/>
              <p:cNvSpPr/>
              <p:nvPr/>
            </p:nvSpPr>
            <p:spPr>
              <a:xfrm>
                <a:off x="5730040" y="2920447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1" y="7"/>
                      <a:pt x="1" y="25"/>
                    </a:cubicBezTo>
                    <a:cubicBezTo>
                      <a:pt x="1" y="62"/>
                      <a:pt x="25" y="74"/>
                      <a:pt x="50" y="74"/>
                    </a:cubicBezTo>
                    <a:cubicBezTo>
                      <a:pt x="107" y="74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1" name="Google Shape;2951;p55"/>
              <p:cNvSpPr/>
              <p:nvPr/>
            </p:nvSpPr>
            <p:spPr>
              <a:xfrm>
                <a:off x="5651668" y="2794106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7" y="1"/>
                    </a:moveTo>
                    <a:cubicBezTo>
                      <a:pt x="150" y="1"/>
                      <a:pt x="1" y="122"/>
                      <a:pt x="1" y="307"/>
                    </a:cubicBezTo>
                    <a:cubicBezTo>
                      <a:pt x="1" y="468"/>
                      <a:pt x="136" y="603"/>
                      <a:pt x="309" y="603"/>
                    </a:cubicBezTo>
                    <a:cubicBezTo>
                      <a:pt x="580" y="591"/>
                      <a:pt x="703" y="270"/>
                      <a:pt x="518" y="86"/>
                    </a:cubicBezTo>
                    <a:cubicBezTo>
                      <a:pt x="456" y="27"/>
                      <a:pt x="381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2" name="Google Shape;2952;p55"/>
              <p:cNvSpPr/>
              <p:nvPr/>
            </p:nvSpPr>
            <p:spPr>
              <a:xfrm>
                <a:off x="5703388" y="2726811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3" y="1"/>
                    </a:moveTo>
                    <a:cubicBezTo>
                      <a:pt x="328" y="1"/>
                      <a:pt x="250" y="29"/>
                      <a:pt x="185" y="94"/>
                    </a:cubicBezTo>
                    <a:cubicBezTo>
                      <a:pt x="0" y="279"/>
                      <a:pt x="136" y="599"/>
                      <a:pt x="407" y="599"/>
                    </a:cubicBezTo>
                    <a:cubicBezTo>
                      <a:pt x="567" y="599"/>
                      <a:pt x="703" y="464"/>
                      <a:pt x="703" y="304"/>
                    </a:cubicBezTo>
                    <a:cubicBezTo>
                      <a:pt x="703" y="122"/>
                      <a:pt x="558" y="1"/>
                      <a:pt x="4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3" name="Google Shape;2953;p55"/>
              <p:cNvSpPr/>
              <p:nvPr/>
            </p:nvSpPr>
            <p:spPr>
              <a:xfrm>
                <a:off x="5713512" y="2758800"/>
                <a:ext cx="10327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24" extrusionOk="0">
                    <a:moveTo>
                      <a:pt x="311" y="1"/>
                    </a:moveTo>
                    <a:cubicBezTo>
                      <a:pt x="152" y="1"/>
                      <a:pt x="1" y="125"/>
                      <a:pt x="1" y="316"/>
                    </a:cubicBezTo>
                    <a:cubicBezTo>
                      <a:pt x="1" y="476"/>
                      <a:pt x="124" y="612"/>
                      <a:pt x="296" y="624"/>
                    </a:cubicBezTo>
                    <a:cubicBezTo>
                      <a:pt x="567" y="624"/>
                      <a:pt x="715" y="291"/>
                      <a:pt x="530" y="94"/>
                    </a:cubicBezTo>
                    <a:cubicBezTo>
                      <a:pt x="466" y="30"/>
                      <a:pt x="388" y="1"/>
                      <a:pt x="31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4" name="Google Shape;2954;p55"/>
              <p:cNvSpPr/>
              <p:nvPr/>
            </p:nvSpPr>
            <p:spPr>
              <a:xfrm>
                <a:off x="5686153" y="2851306"/>
                <a:ext cx="125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0" extrusionOk="0">
                    <a:moveTo>
                      <a:pt x="37" y="1"/>
                    </a:moveTo>
                    <a:cubicBezTo>
                      <a:pt x="12" y="1"/>
                      <a:pt x="0" y="26"/>
                      <a:pt x="0" y="50"/>
                    </a:cubicBezTo>
                    <a:cubicBezTo>
                      <a:pt x="0" y="75"/>
                      <a:pt x="12" y="99"/>
                      <a:pt x="37" y="99"/>
                    </a:cubicBezTo>
                    <a:cubicBezTo>
                      <a:pt x="74" y="99"/>
                      <a:pt x="86" y="75"/>
                      <a:pt x="86" y="50"/>
                    </a:cubicBezTo>
                    <a:cubicBezTo>
                      <a:pt x="86" y="26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5" name="Google Shape;2955;p55"/>
              <p:cNvSpPr/>
              <p:nvPr/>
            </p:nvSpPr>
            <p:spPr>
              <a:xfrm>
                <a:off x="5805037" y="2773482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49" y="0"/>
                    </a:moveTo>
                    <a:cubicBezTo>
                      <a:pt x="25" y="0"/>
                      <a:pt x="0" y="12"/>
                      <a:pt x="0" y="49"/>
                    </a:cubicBezTo>
                    <a:cubicBezTo>
                      <a:pt x="0" y="66"/>
                      <a:pt x="7" y="73"/>
                      <a:pt x="16" y="73"/>
                    </a:cubicBezTo>
                    <a:cubicBezTo>
                      <a:pt x="46" y="73"/>
                      <a:pt x="106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6" name="Google Shape;2956;p55"/>
              <p:cNvSpPr/>
              <p:nvPr/>
            </p:nvSpPr>
            <p:spPr>
              <a:xfrm>
                <a:off x="5681985" y="2933586"/>
                <a:ext cx="1514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5" h="74" extrusionOk="0">
                    <a:moveTo>
                      <a:pt x="67" y="1"/>
                    </a:moveTo>
                    <a:cubicBezTo>
                      <a:pt x="1" y="1"/>
                      <a:pt x="59" y="74"/>
                      <a:pt x="89" y="74"/>
                    </a:cubicBezTo>
                    <a:cubicBezTo>
                      <a:pt x="98" y="74"/>
                      <a:pt x="104" y="67"/>
                      <a:pt x="104" y="50"/>
                    </a:cubicBezTo>
                    <a:cubicBezTo>
                      <a:pt x="104" y="25"/>
                      <a:pt x="92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7" name="Google Shape;2957;p55"/>
              <p:cNvSpPr/>
              <p:nvPr/>
            </p:nvSpPr>
            <p:spPr>
              <a:xfrm>
                <a:off x="5779798" y="2722916"/>
                <a:ext cx="1514" cy="99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9" extrusionOk="0">
                    <a:moveTo>
                      <a:pt x="20" y="1"/>
                    </a:moveTo>
                    <a:cubicBezTo>
                      <a:pt x="9" y="1"/>
                      <a:pt x="0" y="9"/>
                      <a:pt x="0" y="31"/>
                    </a:cubicBezTo>
                    <a:cubicBezTo>
                      <a:pt x="0" y="56"/>
                      <a:pt x="25" y="68"/>
                      <a:pt x="50" y="68"/>
                    </a:cubicBezTo>
                    <a:cubicBezTo>
                      <a:pt x="105" y="68"/>
                      <a:pt x="51" y="1"/>
                      <a:pt x="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8" name="Google Shape;2958;p55"/>
              <p:cNvSpPr/>
              <p:nvPr/>
            </p:nvSpPr>
            <p:spPr>
              <a:xfrm>
                <a:off x="5809479" y="2690495"/>
                <a:ext cx="10139" cy="8639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9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78"/>
                      <a:pt x="145" y="599"/>
                      <a:pt x="299" y="599"/>
                    </a:cubicBezTo>
                    <a:cubicBezTo>
                      <a:pt x="375" y="599"/>
                      <a:pt x="453" y="570"/>
                      <a:pt x="518" y="505"/>
                    </a:cubicBezTo>
                    <a:cubicBezTo>
                      <a:pt x="702" y="320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9" name="Google Shape;2959;p55"/>
              <p:cNvSpPr/>
              <p:nvPr/>
            </p:nvSpPr>
            <p:spPr>
              <a:xfrm>
                <a:off x="5787788" y="2675914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408" y="1"/>
                    </a:moveTo>
                    <a:cubicBezTo>
                      <a:pt x="136" y="1"/>
                      <a:pt x="1" y="321"/>
                      <a:pt x="198" y="506"/>
                    </a:cubicBezTo>
                    <a:cubicBezTo>
                      <a:pt x="259" y="571"/>
                      <a:pt x="334" y="599"/>
                      <a:pt x="408" y="599"/>
                    </a:cubicBezTo>
                    <a:cubicBezTo>
                      <a:pt x="559" y="599"/>
                      <a:pt x="703" y="478"/>
                      <a:pt x="703" y="296"/>
                    </a:cubicBezTo>
                    <a:cubicBezTo>
                      <a:pt x="703" y="136"/>
                      <a:pt x="568" y="1"/>
                      <a:pt x="4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0" name="Google Shape;2960;p55"/>
              <p:cNvSpPr/>
              <p:nvPr/>
            </p:nvSpPr>
            <p:spPr>
              <a:xfrm>
                <a:off x="5705162" y="2781443"/>
                <a:ext cx="6764" cy="5913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10" extrusionOk="0">
                    <a:moveTo>
                      <a:pt x="205" y="1"/>
                    </a:moveTo>
                    <a:cubicBezTo>
                      <a:pt x="101" y="1"/>
                      <a:pt x="1" y="83"/>
                      <a:pt x="1" y="200"/>
                    </a:cubicBezTo>
                    <a:cubicBezTo>
                      <a:pt x="1" y="311"/>
                      <a:pt x="87" y="409"/>
                      <a:pt x="198" y="409"/>
                    </a:cubicBezTo>
                    <a:cubicBezTo>
                      <a:pt x="382" y="409"/>
                      <a:pt x="469" y="187"/>
                      <a:pt x="346" y="64"/>
                    </a:cubicBezTo>
                    <a:cubicBezTo>
                      <a:pt x="305" y="20"/>
                      <a:pt x="255" y="1"/>
                      <a:pt x="20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1" name="Google Shape;2961;p55"/>
              <p:cNvSpPr/>
              <p:nvPr/>
            </p:nvSpPr>
            <p:spPr>
              <a:xfrm>
                <a:off x="5402534" y="2724791"/>
                <a:ext cx="1428" cy="1385"/>
              </a:xfrm>
              <a:custGeom>
                <a:avLst/>
                <a:gdLst/>
                <a:ahLst/>
                <a:cxnLst/>
                <a:rect l="l" t="t" r="r" b="b"/>
                <a:pathLst>
                  <a:path w="99" h="96" extrusionOk="0">
                    <a:moveTo>
                      <a:pt x="50" y="0"/>
                    </a:moveTo>
                    <a:cubicBezTo>
                      <a:pt x="25" y="0"/>
                      <a:pt x="0" y="12"/>
                      <a:pt x="0" y="49"/>
                    </a:cubicBezTo>
                    <a:cubicBezTo>
                      <a:pt x="0" y="80"/>
                      <a:pt x="25" y="96"/>
                      <a:pt x="50" y="96"/>
                    </a:cubicBezTo>
                    <a:cubicBezTo>
                      <a:pt x="74" y="96"/>
                      <a:pt x="99" y="80"/>
                      <a:pt x="99" y="49"/>
                    </a:cubicBezTo>
                    <a:cubicBezTo>
                      <a:pt x="99" y="12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2" name="Google Shape;2962;p55"/>
              <p:cNvSpPr/>
              <p:nvPr/>
            </p:nvSpPr>
            <p:spPr>
              <a:xfrm>
                <a:off x="5521592" y="2689240"/>
                <a:ext cx="10673" cy="9187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7" extrusionOk="0">
                    <a:moveTo>
                      <a:pt x="432" y="1"/>
                    </a:moveTo>
                    <a:cubicBezTo>
                      <a:pt x="148" y="1"/>
                      <a:pt x="1" y="346"/>
                      <a:pt x="198" y="543"/>
                    </a:cubicBezTo>
                    <a:cubicBezTo>
                      <a:pt x="262" y="607"/>
                      <a:pt x="342" y="636"/>
                      <a:pt x="420" y="636"/>
                    </a:cubicBezTo>
                    <a:cubicBezTo>
                      <a:pt x="583" y="636"/>
                      <a:pt x="740" y="512"/>
                      <a:pt x="740" y="321"/>
                    </a:cubicBezTo>
                    <a:cubicBezTo>
                      <a:pt x="740" y="149"/>
                      <a:pt x="604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3" name="Google Shape;2963;p55"/>
              <p:cNvSpPr/>
              <p:nvPr/>
            </p:nvSpPr>
            <p:spPr>
              <a:xfrm>
                <a:off x="5542923" y="2643218"/>
                <a:ext cx="6764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04" extrusionOk="0">
                    <a:moveTo>
                      <a:pt x="271" y="1"/>
                    </a:moveTo>
                    <a:cubicBezTo>
                      <a:pt x="86" y="1"/>
                      <a:pt x="0" y="222"/>
                      <a:pt x="123" y="346"/>
                    </a:cubicBezTo>
                    <a:cubicBezTo>
                      <a:pt x="163" y="385"/>
                      <a:pt x="213" y="403"/>
                      <a:pt x="262" y="403"/>
                    </a:cubicBezTo>
                    <a:cubicBezTo>
                      <a:pt x="366" y="403"/>
                      <a:pt x="468" y="323"/>
                      <a:pt x="468" y="198"/>
                    </a:cubicBezTo>
                    <a:cubicBezTo>
                      <a:pt x="468" y="87"/>
                      <a:pt x="382" y="1"/>
                      <a:pt x="27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4" name="Google Shape;2964;p55"/>
              <p:cNvSpPr/>
              <p:nvPr/>
            </p:nvSpPr>
            <p:spPr>
              <a:xfrm>
                <a:off x="5401813" y="2685692"/>
                <a:ext cx="8726" cy="8538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92" extrusionOk="0">
                    <a:moveTo>
                      <a:pt x="309" y="0"/>
                    </a:moveTo>
                    <a:cubicBezTo>
                      <a:pt x="136" y="0"/>
                      <a:pt x="1" y="136"/>
                      <a:pt x="1" y="296"/>
                    </a:cubicBezTo>
                    <a:cubicBezTo>
                      <a:pt x="1" y="456"/>
                      <a:pt x="136" y="592"/>
                      <a:pt x="309" y="592"/>
                    </a:cubicBezTo>
                    <a:cubicBezTo>
                      <a:pt x="469" y="592"/>
                      <a:pt x="605" y="456"/>
                      <a:pt x="605" y="296"/>
                    </a:cubicBezTo>
                    <a:cubicBezTo>
                      <a:pt x="605" y="136"/>
                      <a:pt x="469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5" name="Google Shape;2965;p55"/>
              <p:cNvSpPr/>
              <p:nvPr/>
            </p:nvSpPr>
            <p:spPr>
              <a:xfrm>
                <a:off x="5372680" y="2713037"/>
                <a:ext cx="5408" cy="4139"/>
              </a:xfrm>
              <a:custGeom>
                <a:avLst/>
                <a:gdLst/>
                <a:ahLst/>
                <a:cxnLst/>
                <a:rect l="l" t="t" r="r" b="b"/>
                <a:pathLst>
                  <a:path w="375" h="287" extrusionOk="0">
                    <a:moveTo>
                      <a:pt x="194" y="1"/>
                    </a:moveTo>
                    <a:cubicBezTo>
                      <a:pt x="187" y="1"/>
                      <a:pt x="180" y="1"/>
                      <a:pt x="173" y="2"/>
                    </a:cubicBezTo>
                    <a:cubicBezTo>
                      <a:pt x="0" y="26"/>
                      <a:pt x="0" y="273"/>
                      <a:pt x="173" y="285"/>
                    </a:cubicBezTo>
                    <a:cubicBezTo>
                      <a:pt x="180" y="286"/>
                      <a:pt x="187" y="287"/>
                      <a:pt x="194" y="287"/>
                    </a:cubicBezTo>
                    <a:cubicBezTo>
                      <a:pt x="375" y="287"/>
                      <a:pt x="375" y="1"/>
                      <a:pt x="1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6" name="Google Shape;2966;p55"/>
              <p:cNvSpPr/>
              <p:nvPr/>
            </p:nvSpPr>
            <p:spPr>
              <a:xfrm>
                <a:off x="5548245" y="2668875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300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64"/>
                      <a:pt x="136" y="600"/>
                      <a:pt x="309" y="600"/>
                    </a:cubicBezTo>
                    <a:cubicBezTo>
                      <a:pt x="568" y="600"/>
                      <a:pt x="703" y="279"/>
                      <a:pt x="518" y="94"/>
                    </a:cubicBezTo>
                    <a:cubicBezTo>
                      <a:pt x="454" y="30"/>
                      <a:pt x="376" y="1"/>
                      <a:pt x="3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7" name="Google Shape;2967;p55"/>
              <p:cNvSpPr/>
              <p:nvPr/>
            </p:nvSpPr>
            <p:spPr>
              <a:xfrm>
                <a:off x="5427586" y="2756766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36" y="1"/>
                      <a:pt x="1" y="136"/>
                      <a:pt x="1" y="297"/>
                    </a:cubicBezTo>
                    <a:cubicBezTo>
                      <a:pt x="1" y="479"/>
                      <a:pt x="145" y="600"/>
                      <a:pt x="296" y="600"/>
                    </a:cubicBezTo>
                    <a:cubicBezTo>
                      <a:pt x="370" y="600"/>
                      <a:pt x="445" y="571"/>
                      <a:pt x="506" y="506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8" name="Google Shape;2968;p55"/>
              <p:cNvSpPr/>
              <p:nvPr/>
            </p:nvSpPr>
            <p:spPr>
              <a:xfrm>
                <a:off x="5328604" y="2715893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296" y="1"/>
                    </a:moveTo>
                    <a:cubicBezTo>
                      <a:pt x="136" y="1"/>
                      <a:pt x="1" y="137"/>
                      <a:pt x="1" y="309"/>
                    </a:cubicBezTo>
                    <a:cubicBezTo>
                      <a:pt x="1" y="485"/>
                      <a:pt x="149" y="604"/>
                      <a:pt x="302" y="604"/>
                    </a:cubicBezTo>
                    <a:cubicBezTo>
                      <a:pt x="374" y="604"/>
                      <a:pt x="447" y="578"/>
                      <a:pt x="506" y="518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9" name="Google Shape;2969;p55"/>
              <p:cNvSpPr/>
              <p:nvPr/>
            </p:nvSpPr>
            <p:spPr>
              <a:xfrm>
                <a:off x="5356498" y="2859815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9" y="0"/>
                    </a:moveTo>
                    <a:cubicBezTo>
                      <a:pt x="157" y="0"/>
                      <a:pt x="9" y="116"/>
                      <a:pt x="1" y="298"/>
                    </a:cubicBezTo>
                    <a:cubicBezTo>
                      <a:pt x="1" y="458"/>
                      <a:pt x="137" y="606"/>
                      <a:pt x="309" y="606"/>
                    </a:cubicBezTo>
                    <a:cubicBezTo>
                      <a:pt x="568" y="606"/>
                      <a:pt x="703" y="286"/>
                      <a:pt x="518" y="89"/>
                    </a:cubicBezTo>
                    <a:cubicBezTo>
                      <a:pt x="458" y="28"/>
                      <a:pt x="383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0" name="Google Shape;2970;p55"/>
              <p:cNvSpPr/>
              <p:nvPr/>
            </p:nvSpPr>
            <p:spPr>
              <a:xfrm>
                <a:off x="5353310" y="2795274"/>
                <a:ext cx="10673" cy="9144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4" extrusionOk="0">
                    <a:moveTo>
                      <a:pt x="321" y="1"/>
                    </a:moveTo>
                    <a:cubicBezTo>
                      <a:pt x="156" y="1"/>
                      <a:pt x="0" y="131"/>
                      <a:pt x="0" y="325"/>
                    </a:cubicBezTo>
                    <a:cubicBezTo>
                      <a:pt x="13" y="498"/>
                      <a:pt x="148" y="633"/>
                      <a:pt x="321" y="633"/>
                    </a:cubicBezTo>
                    <a:cubicBezTo>
                      <a:pt x="604" y="633"/>
                      <a:pt x="739" y="288"/>
                      <a:pt x="542" y="91"/>
                    </a:cubicBezTo>
                    <a:cubicBezTo>
                      <a:pt x="476" y="29"/>
                      <a:pt x="398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1" name="Google Shape;2971;p55"/>
              <p:cNvSpPr/>
              <p:nvPr/>
            </p:nvSpPr>
            <p:spPr>
              <a:xfrm>
                <a:off x="5220739" y="2811975"/>
                <a:ext cx="10327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21" extrusionOk="0">
                    <a:moveTo>
                      <a:pt x="316" y="1"/>
                    </a:moveTo>
                    <a:cubicBezTo>
                      <a:pt x="155" y="1"/>
                      <a:pt x="0" y="128"/>
                      <a:pt x="0" y="313"/>
                    </a:cubicBezTo>
                    <a:cubicBezTo>
                      <a:pt x="0" y="485"/>
                      <a:pt x="148" y="621"/>
                      <a:pt x="321" y="621"/>
                    </a:cubicBezTo>
                    <a:cubicBezTo>
                      <a:pt x="592" y="609"/>
                      <a:pt x="715" y="276"/>
                      <a:pt x="530" y="91"/>
                    </a:cubicBezTo>
                    <a:cubicBezTo>
                      <a:pt x="468" y="28"/>
                      <a:pt x="391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2" name="Google Shape;2972;p55"/>
              <p:cNvSpPr/>
              <p:nvPr/>
            </p:nvSpPr>
            <p:spPr>
              <a:xfrm>
                <a:off x="5316879" y="2796125"/>
                <a:ext cx="10673" cy="9173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6" extrusionOk="0">
                    <a:moveTo>
                      <a:pt x="323" y="0"/>
                    </a:moveTo>
                    <a:cubicBezTo>
                      <a:pt x="164" y="0"/>
                      <a:pt x="13" y="124"/>
                      <a:pt x="13" y="315"/>
                    </a:cubicBezTo>
                    <a:cubicBezTo>
                      <a:pt x="0" y="488"/>
                      <a:pt x="148" y="636"/>
                      <a:pt x="321" y="636"/>
                    </a:cubicBezTo>
                    <a:cubicBezTo>
                      <a:pt x="604" y="623"/>
                      <a:pt x="740" y="291"/>
                      <a:pt x="542" y="94"/>
                    </a:cubicBezTo>
                    <a:cubicBezTo>
                      <a:pt x="478" y="29"/>
                      <a:pt x="400" y="0"/>
                      <a:pt x="32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3" name="Google Shape;2973;p55"/>
              <p:cNvSpPr/>
              <p:nvPr/>
            </p:nvSpPr>
            <p:spPr>
              <a:xfrm>
                <a:off x="5495646" y="2795765"/>
                <a:ext cx="10673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24" extrusionOk="0">
                    <a:moveTo>
                      <a:pt x="315" y="1"/>
                    </a:moveTo>
                    <a:cubicBezTo>
                      <a:pt x="152" y="1"/>
                      <a:pt x="1" y="125"/>
                      <a:pt x="1" y="316"/>
                    </a:cubicBezTo>
                    <a:cubicBezTo>
                      <a:pt x="1" y="488"/>
                      <a:pt x="136" y="624"/>
                      <a:pt x="321" y="624"/>
                    </a:cubicBezTo>
                    <a:cubicBezTo>
                      <a:pt x="592" y="624"/>
                      <a:pt x="740" y="291"/>
                      <a:pt x="543" y="94"/>
                    </a:cubicBezTo>
                    <a:cubicBezTo>
                      <a:pt x="475" y="30"/>
                      <a:pt x="393" y="1"/>
                      <a:pt x="3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4" name="Google Shape;2974;p55"/>
              <p:cNvSpPr/>
              <p:nvPr/>
            </p:nvSpPr>
            <p:spPr>
              <a:xfrm>
                <a:off x="5524087" y="2758728"/>
                <a:ext cx="9072" cy="9259"/>
              </a:xfrm>
              <a:custGeom>
                <a:avLst/>
                <a:gdLst/>
                <a:ahLst/>
                <a:cxnLst/>
                <a:rect l="l" t="t" r="r" b="b"/>
                <a:pathLst>
                  <a:path w="629" h="642" extrusionOk="0">
                    <a:moveTo>
                      <a:pt x="308" y="0"/>
                    </a:moveTo>
                    <a:cubicBezTo>
                      <a:pt x="136" y="0"/>
                      <a:pt x="0" y="148"/>
                      <a:pt x="0" y="321"/>
                    </a:cubicBezTo>
                    <a:cubicBezTo>
                      <a:pt x="0" y="493"/>
                      <a:pt x="136" y="641"/>
                      <a:pt x="308" y="641"/>
                    </a:cubicBezTo>
                    <a:cubicBezTo>
                      <a:pt x="481" y="641"/>
                      <a:pt x="628" y="493"/>
                      <a:pt x="628" y="321"/>
                    </a:cubicBezTo>
                    <a:cubicBezTo>
                      <a:pt x="628" y="148"/>
                      <a:pt x="481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5" name="Google Shape;2975;p55"/>
              <p:cNvSpPr/>
              <p:nvPr/>
            </p:nvSpPr>
            <p:spPr>
              <a:xfrm>
                <a:off x="5468099" y="2840287"/>
                <a:ext cx="10500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2" extrusionOk="0">
                    <a:moveTo>
                      <a:pt x="420" y="1"/>
                    </a:moveTo>
                    <a:cubicBezTo>
                      <a:pt x="136" y="1"/>
                      <a:pt x="1" y="334"/>
                      <a:pt x="198" y="531"/>
                    </a:cubicBezTo>
                    <a:cubicBezTo>
                      <a:pt x="261" y="594"/>
                      <a:pt x="337" y="621"/>
                      <a:pt x="412" y="621"/>
                    </a:cubicBezTo>
                    <a:cubicBezTo>
                      <a:pt x="573" y="621"/>
                      <a:pt x="728" y="494"/>
                      <a:pt x="728" y="309"/>
                    </a:cubicBezTo>
                    <a:cubicBezTo>
                      <a:pt x="728" y="136"/>
                      <a:pt x="592" y="1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6" name="Google Shape;2976;p55"/>
              <p:cNvSpPr/>
              <p:nvPr/>
            </p:nvSpPr>
            <p:spPr>
              <a:xfrm>
                <a:off x="5383338" y="2808601"/>
                <a:ext cx="10500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1" extrusionOk="0">
                    <a:moveTo>
                      <a:pt x="316" y="0"/>
                    </a:moveTo>
                    <a:cubicBezTo>
                      <a:pt x="155" y="0"/>
                      <a:pt x="1" y="128"/>
                      <a:pt x="1" y="313"/>
                    </a:cubicBezTo>
                    <a:cubicBezTo>
                      <a:pt x="1" y="485"/>
                      <a:pt x="136" y="609"/>
                      <a:pt x="309" y="621"/>
                    </a:cubicBezTo>
                    <a:cubicBezTo>
                      <a:pt x="580" y="621"/>
                      <a:pt x="727" y="288"/>
                      <a:pt x="530" y="91"/>
                    </a:cubicBezTo>
                    <a:cubicBezTo>
                      <a:pt x="468" y="28"/>
                      <a:pt x="391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7" name="Google Shape;2977;p55"/>
              <p:cNvSpPr/>
              <p:nvPr/>
            </p:nvSpPr>
            <p:spPr>
              <a:xfrm>
                <a:off x="5454426" y="2896087"/>
                <a:ext cx="10139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7" extrusionOk="0">
                    <a:moveTo>
                      <a:pt x="308" y="1"/>
                    </a:moveTo>
                    <a:cubicBezTo>
                      <a:pt x="136" y="13"/>
                      <a:pt x="0" y="149"/>
                      <a:pt x="0" y="309"/>
                    </a:cubicBezTo>
                    <a:cubicBezTo>
                      <a:pt x="8" y="491"/>
                      <a:pt x="156" y="606"/>
                      <a:pt x="308" y="606"/>
                    </a:cubicBezTo>
                    <a:cubicBezTo>
                      <a:pt x="382" y="606"/>
                      <a:pt x="457" y="579"/>
                      <a:pt x="518" y="518"/>
                    </a:cubicBezTo>
                    <a:cubicBezTo>
                      <a:pt x="702" y="321"/>
                      <a:pt x="567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8" name="Google Shape;2978;p55"/>
              <p:cNvSpPr/>
              <p:nvPr/>
            </p:nvSpPr>
            <p:spPr>
              <a:xfrm>
                <a:off x="5501516" y="2725339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390" y="0"/>
                    </a:moveTo>
                    <a:cubicBezTo>
                      <a:pt x="317" y="0"/>
                      <a:pt x="244" y="27"/>
                      <a:pt x="185" y="85"/>
                    </a:cubicBezTo>
                    <a:cubicBezTo>
                      <a:pt x="0" y="282"/>
                      <a:pt x="123" y="603"/>
                      <a:pt x="395" y="603"/>
                    </a:cubicBezTo>
                    <a:cubicBezTo>
                      <a:pt x="567" y="603"/>
                      <a:pt x="703" y="467"/>
                      <a:pt x="703" y="307"/>
                    </a:cubicBezTo>
                    <a:cubicBezTo>
                      <a:pt x="703" y="122"/>
                      <a:pt x="548" y="0"/>
                      <a:pt x="3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9" name="Google Shape;2979;p55"/>
              <p:cNvSpPr/>
              <p:nvPr/>
            </p:nvSpPr>
            <p:spPr>
              <a:xfrm>
                <a:off x="5451225" y="2812408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07" y="1"/>
                    </a:moveTo>
                    <a:cubicBezTo>
                      <a:pt x="149" y="1"/>
                      <a:pt x="0" y="123"/>
                      <a:pt x="0" y="308"/>
                    </a:cubicBezTo>
                    <a:cubicBezTo>
                      <a:pt x="0" y="468"/>
                      <a:pt x="136" y="603"/>
                      <a:pt x="296" y="603"/>
                    </a:cubicBezTo>
                    <a:cubicBezTo>
                      <a:pt x="567" y="603"/>
                      <a:pt x="703" y="283"/>
                      <a:pt x="518" y="86"/>
                    </a:cubicBezTo>
                    <a:cubicBezTo>
                      <a:pt x="455" y="27"/>
                      <a:pt x="380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0" name="Google Shape;2980;p55"/>
              <p:cNvSpPr/>
              <p:nvPr/>
            </p:nvSpPr>
            <p:spPr>
              <a:xfrm>
                <a:off x="5449090" y="2656198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2" y="1"/>
                    </a:moveTo>
                    <a:cubicBezTo>
                      <a:pt x="319" y="1"/>
                      <a:pt x="244" y="27"/>
                      <a:pt x="185" y="86"/>
                    </a:cubicBezTo>
                    <a:cubicBezTo>
                      <a:pt x="0" y="271"/>
                      <a:pt x="136" y="604"/>
                      <a:pt x="395" y="604"/>
                    </a:cubicBezTo>
                    <a:cubicBezTo>
                      <a:pt x="567" y="591"/>
                      <a:pt x="690" y="468"/>
                      <a:pt x="703" y="296"/>
                    </a:cubicBezTo>
                    <a:cubicBezTo>
                      <a:pt x="703" y="120"/>
                      <a:pt x="549" y="1"/>
                      <a:pt x="39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1" name="Google Shape;2981;p55"/>
              <p:cNvSpPr/>
              <p:nvPr/>
            </p:nvSpPr>
            <p:spPr>
              <a:xfrm>
                <a:off x="5360767" y="2687480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7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3" y="468"/>
                      <a:pt x="149" y="603"/>
                      <a:pt x="309" y="603"/>
                    </a:cubicBezTo>
                    <a:cubicBezTo>
                      <a:pt x="580" y="591"/>
                      <a:pt x="703" y="271"/>
                      <a:pt x="518" y="86"/>
                    </a:cubicBezTo>
                    <a:cubicBezTo>
                      <a:pt x="456" y="27"/>
                      <a:pt x="381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2" name="Google Shape;2982;p55"/>
              <p:cNvSpPr/>
              <p:nvPr/>
            </p:nvSpPr>
            <p:spPr>
              <a:xfrm>
                <a:off x="5396304" y="2755699"/>
                <a:ext cx="9966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95" extrusionOk="0">
                    <a:moveTo>
                      <a:pt x="383" y="1"/>
                    </a:moveTo>
                    <a:cubicBezTo>
                      <a:pt x="124" y="1"/>
                      <a:pt x="1" y="321"/>
                      <a:pt x="186" y="506"/>
                    </a:cubicBezTo>
                    <a:cubicBezTo>
                      <a:pt x="246" y="567"/>
                      <a:pt x="322" y="594"/>
                      <a:pt x="395" y="594"/>
                    </a:cubicBezTo>
                    <a:cubicBezTo>
                      <a:pt x="546" y="594"/>
                      <a:pt x="691" y="479"/>
                      <a:pt x="691" y="297"/>
                    </a:cubicBezTo>
                    <a:cubicBezTo>
                      <a:pt x="691" y="124"/>
                      <a:pt x="555" y="1"/>
                      <a:pt x="3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3" name="Google Shape;2983;p55"/>
              <p:cNvSpPr/>
              <p:nvPr/>
            </p:nvSpPr>
            <p:spPr>
              <a:xfrm>
                <a:off x="5416207" y="2650746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304" y="1"/>
                    </a:moveTo>
                    <a:cubicBezTo>
                      <a:pt x="150" y="1"/>
                      <a:pt x="1" y="119"/>
                      <a:pt x="1" y="292"/>
                    </a:cubicBezTo>
                    <a:cubicBezTo>
                      <a:pt x="1" y="464"/>
                      <a:pt x="137" y="600"/>
                      <a:pt x="297" y="600"/>
                    </a:cubicBezTo>
                    <a:cubicBezTo>
                      <a:pt x="568" y="600"/>
                      <a:pt x="703" y="279"/>
                      <a:pt x="518" y="95"/>
                    </a:cubicBezTo>
                    <a:cubicBezTo>
                      <a:pt x="457" y="29"/>
                      <a:pt x="380" y="1"/>
                      <a:pt x="3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4" name="Google Shape;2984;p55"/>
              <p:cNvSpPr/>
              <p:nvPr/>
            </p:nvSpPr>
            <p:spPr>
              <a:xfrm>
                <a:off x="5502929" y="2635112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296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76"/>
                      <a:pt x="136" y="599"/>
                      <a:pt x="297" y="599"/>
                    </a:cubicBezTo>
                    <a:cubicBezTo>
                      <a:pt x="568" y="599"/>
                      <a:pt x="703" y="279"/>
                      <a:pt x="506" y="94"/>
                    </a:cubicBezTo>
                    <a:cubicBezTo>
                      <a:pt x="445" y="30"/>
                      <a:pt x="370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5" name="Google Shape;2985;p55"/>
              <p:cNvSpPr/>
              <p:nvPr/>
            </p:nvSpPr>
            <p:spPr>
              <a:xfrm>
                <a:off x="5299644" y="2708047"/>
                <a:ext cx="6764" cy="5740"/>
              </a:xfrm>
              <a:custGeom>
                <a:avLst/>
                <a:gdLst/>
                <a:ahLst/>
                <a:cxnLst/>
                <a:rect l="l" t="t" r="r" b="b"/>
                <a:pathLst>
                  <a:path w="469" h="398" extrusionOk="0">
                    <a:moveTo>
                      <a:pt x="195" y="1"/>
                    </a:moveTo>
                    <a:cubicBezTo>
                      <a:pt x="95" y="1"/>
                      <a:pt x="0" y="84"/>
                      <a:pt x="0" y="200"/>
                    </a:cubicBezTo>
                    <a:cubicBezTo>
                      <a:pt x="0" y="311"/>
                      <a:pt x="86" y="397"/>
                      <a:pt x="197" y="397"/>
                    </a:cubicBezTo>
                    <a:cubicBezTo>
                      <a:pt x="370" y="397"/>
                      <a:pt x="468" y="188"/>
                      <a:pt x="333" y="64"/>
                    </a:cubicBezTo>
                    <a:cubicBezTo>
                      <a:pt x="293" y="20"/>
                      <a:pt x="243" y="1"/>
                      <a:pt x="1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6" name="Google Shape;2986;p55"/>
              <p:cNvSpPr/>
              <p:nvPr/>
            </p:nvSpPr>
            <p:spPr>
              <a:xfrm>
                <a:off x="5304086" y="2728700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4" y="0"/>
                    </a:moveTo>
                    <a:cubicBezTo>
                      <a:pt x="136" y="0"/>
                      <a:pt x="0" y="320"/>
                      <a:pt x="185" y="518"/>
                    </a:cubicBezTo>
                    <a:cubicBezTo>
                      <a:pt x="244" y="577"/>
                      <a:pt x="317" y="603"/>
                      <a:pt x="390" y="603"/>
                    </a:cubicBezTo>
                    <a:cubicBezTo>
                      <a:pt x="543" y="603"/>
                      <a:pt x="694" y="484"/>
                      <a:pt x="702" y="308"/>
                    </a:cubicBezTo>
                    <a:cubicBezTo>
                      <a:pt x="702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7" name="Google Shape;2987;p55"/>
              <p:cNvSpPr/>
              <p:nvPr/>
            </p:nvSpPr>
            <p:spPr>
              <a:xfrm>
                <a:off x="5265160" y="2700086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297" y="0"/>
                    </a:moveTo>
                    <a:cubicBezTo>
                      <a:pt x="136" y="0"/>
                      <a:pt x="1" y="124"/>
                      <a:pt x="1" y="296"/>
                    </a:cubicBezTo>
                    <a:cubicBezTo>
                      <a:pt x="1" y="478"/>
                      <a:pt x="145" y="599"/>
                      <a:pt x="296" y="599"/>
                    </a:cubicBezTo>
                    <a:cubicBezTo>
                      <a:pt x="370" y="599"/>
                      <a:pt x="445" y="570"/>
                      <a:pt x="506" y="506"/>
                    </a:cubicBezTo>
                    <a:cubicBezTo>
                      <a:pt x="703" y="321"/>
                      <a:pt x="568" y="0"/>
                      <a:pt x="29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8" name="Google Shape;2988;p55"/>
              <p:cNvSpPr/>
              <p:nvPr/>
            </p:nvSpPr>
            <p:spPr>
              <a:xfrm>
                <a:off x="5270540" y="2725671"/>
                <a:ext cx="6721" cy="5726"/>
              </a:xfrm>
              <a:custGeom>
                <a:avLst/>
                <a:gdLst/>
                <a:ahLst/>
                <a:cxnLst/>
                <a:rect l="l" t="t" r="r" b="b"/>
                <a:pathLst>
                  <a:path w="466" h="397" extrusionOk="0">
                    <a:moveTo>
                      <a:pt x="254" y="0"/>
                    </a:moveTo>
                    <a:cubicBezTo>
                      <a:pt x="79" y="0"/>
                      <a:pt x="1" y="213"/>
                      <a:pt x="121" y="333"/>
                    </a:cubicBezTo>
                    <a:cubicBezTo>
                      <a:pt x="165" y="377"/>
                      <a:pt x="217" y="397"/>
                      <a:pt x="267" y="397"/>
                    </a:cubicBezTo>
                    <a:cubicBezTo>
                      <a:pt x="370" y="397"/>
                      <a:pt x="466" y="314"/>
                      <a:pt x="466" y="198"/>
                    </a:cubicBezTo>
                    <a:cubicBezTo>
                      <a:pt x="466" y="87"/>
                      <a:pt x="379" y="1"/>
                      <a:pt x="269" y="1"/>
                    </a:cubicBezTo>
                    <a:cubicBezTo>
                      <a:pt x="264" y="0"/>
                      <a:pt x="259" y="0"/>
                      <a:pt x="25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9" name="Google Shape;2989;p55"/>
              <p:cNvSpPr/>
              <p:nvPr/>
            </p:nvSpPr>
            <p:spPr>
              <a:xfrm>
                <a:off x="5252540" y="2791221"/>
                <a:ext cx="10327" cy="8740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06" extrusionOk="0">
                    <a:moveTo>
                      <a:pt x="309" y="0"/>
                    </a:moveTo>
                    <a:cubicBezTo>
                      <a:pt x="158" y="0"/>
                      <a:pt x="13" y="116"/>
                      <a:pt x="13" y="298"/>
                    </a:cubicBezTo>
                    <a:cubicBezTo>
                      <a:pt x="1" y="470"/>
                      <a:pt x="149" y="606"/>
                      <a:pt x="321" y="606"/>
                    </a:cubicBezTo>
                    <a:cubicBezTo>
                      <a:pt x="580" y="594"/>
                      <a:pt x="716" y="273"/>
                      <a:pt x="518" y="89"/>
                    </a:cubicBezTo>
                    <a:cubicBezTo>
                      <a:pt x="458" y="28"/>
                      <a:pt x="383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0" name="Google Shape;2990;p55"/>
              <p:cNvSpPr/>
              <p:nvPr/>
            </p:nvSpPr>
            <p:spPr>
              <a:xfrm>
                <a:off x="5228556" y="2890232"/>
                <a:ext cx="10139" cy="8610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7" extrusionOk="0">
                    <a:moveTo>
                      <a:pt x="395" y="0"/>
                    </a:moveTo>
                    <a:cubicBezTo>
                      <a:pt x="124" y="0"/>
                      <a:pt x="1" y="321"/>
                      <a:pt x="198" y="505"/>
                    </a:cubicBezTo>
                    <a:cubicBezTo>
                      <a:pt x="257" y="569"/>
                      <a:pt x="330" y="596"/>
                      <a:pt x="402" y="596"/>
                    </a:cubicBezTo>
                    <a:cubicBezTo>
                      <a:pt x="555" y="596"/>
                      <a:pt x="703" y="472"/>
                      <a:pt x="703" y="296"/>
                    </a:cubicBezTo>
                    <a:cubicBezTo>
                      <a:pt x="691" y="123"/>
                      <a:pt x="555" y="0"/>
                      <a:pt x="3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1" name="Google Shape;2991;p55"/>
              <p:cNvSpPr/>
              <p:nvPr/>
            </p:nvSpPr>
            <p:spPr>
              <a:xfrm>
                <a:off x="5322201" y="2935720"/>
                <a:ext cx="8726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605" h="605" extrusionOk="0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69"/>
                      <a:pt x="136" y="604"/>
                      <a:pt x="297" y="604"/>
                    </a:cubicBezTo>
                    <a:cubicBezTo>
                      <a:pt x="469" y="604"/>
                      <a:pt x="605" y="469"/>
                      <a:pt x="605" y="296"/>
                    </a:cubicBezTo>
                    <a:cubicBezTo>
                      <a:pt x="605" y="136"/>
                      <a:pt x="469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2" name="Google Shape;2992;p55"/>
              <p:cNvSpPr/>
              <p:nvPr/>
            </p:nvSpPr>
            <p:spPr>
              <a:xfrm>
                <a:off x="5741420" y="2923202"/>
                <a:ext cx="1514" cy="981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8" extrusionOk="0">
                    <a:moveTo>
                      <a:pt x="19" y="0"/>
                    </a:moveTo>
                    <a:cubicBezTo>
                      <a:pt x="8" y="0"/>
                      <a:pt x="0" y="8"/>
                      <a:pt x="0" y="31"/>
                    </a:cubicBezTo>
                    <a:cubicBezTo>
                      <a:pt x="0" y="55"/>
                      <a:pt x="25" y="68"/>
                      <a:pt x="49" y="68"/>
                    </a:cubicBezTo>
                    <a:cubicBezTo>
                      <a:pt x="104" y="68"/>
                      <a:pt x="51" y="0"/>
                      <a:pt x="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3" name="Google Shape;2993;p55"/>
              <p:cNvSpPr/>
              <p:nvPr/>
            </p:nvSpPr>
            <p:spPr>
              <a:xfrm>
                <a:off x="5792230" y="3046428"/>
                <a:ext cx="6952" cy="5913"/>
              </a:xfrm>
              <a:custGeom>
                <a:avLst/>
                <a:gdLst/>
                <a:ahLst/>
                <a:cxnLst/>
                <a:rect l="l" t="t" r="r" b="b"/>
                <a:pathLst>
                  <a:path w="482" h="410" extrusionOk="0">
                    <a:moveTo>
                      <a:pt x="272" y="1"/>
                    </a:moveTo>
                    <a:cubicBezTo>
                      <a:pt x="100" y="1"/>
                      <a:pt x="1" y="223"/>
                      <a:pt x="137" y="346"/>
                    </a:cubicBezTo>
                    <a:cubicBezTo>
                      <a:pt x="177" y="390"/>
                      <a:pt x="227" y="409"/>
                      <a:pt x="277" y="409"/>
                    </a:cubicBezTo>
                    <a:cubicBezTo>
                      <a:pt x="381" y="409"/>
                      <a:pt x="482" y="327"/>
                      <a:pt x="482" y="210"/>
                    </a:cubicBezTo>
                    <a:cubicBezTo>
                      <a:pt x="482" y="99"/>
                      <a:pt x="383" y="1"/>
                      <a:pt x="2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4" name="Google Shape;2994;p55"/>
              <p:cNvSpPr/>
              <p:nvPr/>
            </p:nvSpPr>
            <p:spPr>
              <a:xfrm>
                <a:off x="5808701" y="3075575"/>
                <a:ext cx="1500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4" h="74" extrusionOk="0">
                    <a:moveTo>
                      <a:pt x="66" y="0"/>
                    </a:moveTo>
                    <a:cubicBezTo>
                      <a:pt x="0" y="0"/>
                      <a:pt x="58" y="73"/>
                      <a:pt x="88" y="73"/>
                    </a:cubicBezTo>
                    <a:cubicBezTo>
                      <a:pt x="97" y="73"/>
                      <a:pt x="103" y="67"/>
                      <a:pt x="103" y="50"/>
                    </a:cubicBezTo>
                    <a:cubicBezTo>
                      <a:pt x="103" y="25"/>
                      <a:pt x="91" y="0"/>
                      <a:pt x="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5" name="Google Shape;2995;p55"/>
              <p:cNvSpPr/>
              <p:nvPr/>
            </p:nvSpPr>
            <p:spPr>
              <a:xfrm>
                <a:off x="5796643" y="3072907"/>
                <a:ext cx="2510" cy="171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19" extrusionOk="0">
                    <a:moveTo>
                      <a:pt x="87" y="0"/>
                    </a:moveTo>
                    <a:cubicBezTo>
                      <a:pt x="84" y="0"/>
                      <a:pt x="81" y="0"/>
                      <a:pt x="77" y="1"/>
                    </a:cubicBezTo>
                    <a:cubicBezTo>
                      <a:pt x="40" y="1"/>
                      <a:pt x="3" y="38"/>
                      <a:pt x="3" y="75"/>
                    </a:cubicBezTo>
                    <a:cubicBezTo>
                      <a:pt x="0" y="107"/>
                      <a:pt x="10" y="119"/>
                      <a:pt x="26" y="119"/>
                    </a:cubicBezTo>
                    <a:cubicBezTo>
                      <a:pt x="74" y="119"/>
                      <a:pt x="173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6" name="Google Shape;2996;p55"/>
              <p:cNvSpPr/>
              <p:nvPr/>
            </p:nvSpPr>
            <p:spPr>
              <a:xfrm>
                <a:off x="5768419" y="3074494"/>
                <a:ext cx="1442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63" extrusionOk="0">
                    <a:moveTo>
                      <a:pt x="41" y="1"/>
                    </a:moveTo>
                    <a:cubicBezTo>
                      <a:pt x="1" y="1"/>
                      <a:pt x="55" y="62"/>
                      <a:pt x="83" y="62"/>
                    </a:cubicBezTo>
                    <a:cubicBezTo>
                      <a:pt x="93" y="62"/>
                      <a:pt x="99" y="56"/>
                      <a:pt x="99" y="39"/>
                    </a:cubicBezTo>
                    <a:cubicBezTo>
                      <a:pt x="99" y="14"/>
                      <a:pt x="87" y="2"/>
                      <a:pt x="50" y="2"/>
                    </a:cubicBezTo>
                    <a:cubicBezTo>
                      <a:pt x="47" y="1"/>
                      <a:pt x="44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7" name="Google Shape;2997;p55"/>
              <p:cNvSpPr/>
              <p:nvPr/>
            </p:nvSpPr>
            <p:spPr>
              <a:xfrm>
                <a:off x="5867227" y="2968647"/>
                <a:ext cx="2510" cy="2452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0" extrusionOk="0">
                    <a:moveTo>
                      <a:pt x="87" y="0"/>
                    </a:moveTo>
                    <a:cubicBezTo>
                      <a:pt x="44" y="0"/>
                      <a:pt x="1" y="28"/>
                      <a:pt x="1" y="83"/>
                    </a:cubicBezTo>
                    <a:cubicBezTo>
                      <a:pt x="1" y="133"/>
                      <a:pt x="38" y="170"/>
                      <a:pt x="87" y="170"/>
                    </a:cubicBezTo>
                    <a:cubicBezTo>
                      <a:pt x="136" y="170"/>
                      <a:pt x="173" y="133"/>
                      <a:pt x="173" y="83"/>
                    </a:cubicBezTo>
                    <a:cubicBezTo>
                      <a:pt x="173" y="28"/>
                      <a:pt x="130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8" name="Google Shape;2998;p55"/>
              <p:cNvSpPr/>
              <p:nvPr/>
            </p:nvSpPr>
            <p:spPr>
              <a:xfrm>
                <a:off x="5809292" y="3012463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8" y="1"/>
                    </a:moveTo>
                    <a:cubicBezTo>
                      <a:pt x="157" y="1"/>
                      <a:pt x="9" y="116"/>
                      <a:pt x="1" y="298"/>
                    </a:cubicBezTo>
                    <a:cubicBezTo>
                      <a:pt x="1" y="458"/>
                      <a:pt x="136" y="594"/>
                      <a:pt x="309" y="606"/>
                    </a:cubicBezTo>
                    <a:cubicBezTo>
                      <a:pt x="568" y="594"/>
                      <a:pt x="703" y="286"/>
                      <a:pt x="518" y="89"/>
                    </a:cubicBezTo>
                    <a:cubicBezTo>
                      <a:pt x="458" y="28"/>
                      <a:pt x="383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9" name="Google Shape;2999;p55"/>
              <p:cNvSpPr/>
              <p:nvPr/>
            </p:nvSpPr>
            <p:spPr>
              <a:xfrm>
                <a:off x="5827421" y="2945672"/>
                <a:ext cx="1976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00" extrusionOk="0">
                    <a:moveTo>
                      <a:pt x="75" y="1"/>
                    </a:moveTo>
                    <a:cubicBezTo>
                      <a:pt x="1" y="1"/>
                      <a:pt x="1" y="99"/>
                      <a:pt x="75" y="99"/>
                    </a:cubicBezTo>
                    <a:cubicBezTo>
                      <a:pt x="136" y="99"/>
                      <a:pt x="136" y="1"/>
                      <a:pt x="7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0" name="Google Shape;3000;p55"/>
              <p:cNvSpPr/>
              <p:nvPr/>
            </p:nvSpPr>
            <p:spPr>
              <a:xfrm>
                <a:off x="5845377" y="299544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2" y="73"/>
                      <a:pt x="49" y="73"/>
                    </a:cubicBezTo>
                    <a:cubicBezTo>
                      <a:pt x="106" y="73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1" name="Google Shape;3001;p55"/>
              <p:cNvSpPr/>
              <p:nvPr/>
            </p:nvSpPr>
            <p:spPr>
              <a:xfrm>
                <a:off x="5804316" y="2998473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17" y="0"/>
                    </a:moveTo>
                    <a:cubicBezTo>
                      <a:pt x="7" y="0"/>
                      <a:pt x="1" y="7"/>
                      <a:pt x="1" y="24"/>
                    </a:cubicBezTo>
                    <a:cubicBezTo>
                      <a:pt x="1" y="48"/>
                      <a:pt x="25" y="73"/>
                      <a:pt x="50" y="73"/>
                    </a:cubicBezTo>
                    <a:cubicBezTo>
                      <a:pt x="107" y="73"/>
                      <a:pt x="47" y="0"/>
                      <a:pt x="1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2" name="Google Shape;3002;p55"/>
              <p:cNvSpPr/>
              <p:nvPr/>
            </p:nvSpPr>
            <p:spPr>
              <a:xfrm>
                <a:off x="5853194" y="3025515"/>
                <a:ext cx="6937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04" extrusionOk="0">
                    <a:moveTo>
                      <a:pt x="206" y="1"/>
                    </a:moveTo>
                    <a:cubicBezTo>
                      <a:pt x="102" y="1"/>
                      <a:pt x="0" y="81"/>
                      <a:pt x="0" y="206"/>
                    </a:cubicBezTo>
                    <a:cubicBezTo>
                      <a:pt x="0" y="317"/>
                      <a:pt x="99" y="403"/>
                      <a:pt x="210" y="403"/>
                    </a:cubicBezTo>
                    <a:cubicBezTo>
                      <a:pt x="382" y="403"/>
                      <a:pt x="481" y="182"/>
                      <a:pt x="345" y="58"/>
                    </a:cubicBezTo>
                    <a:cubicBezTo>
                      <a:pt x="306" y="19"/>
                      <a:pt x="256" y="1"/>
                      <a:pt x="2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3" name="Google Shape;3003;p55"/>
              <p:cNvSpPr/>
              <p:nvPr/>
            </p:nvSpPr>
            <p:spPr>
              <a:xfrm>
                <a:off x="5844310" y="3078244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308"/>
                    </a:cubicBezTo>
                    <a:cubicBezTo>
                      <a:pt x="0" y="484"/>
                      <a:pt x="148" y="603"/>
                      <a:pt x="305" y="603"/>
                    </a:cubicBezTo>
                    <a:cubicBezTo>
                      <a:pt x="379" y="603"/>
                      <a:pt x="455" y="577"/>
                      <a:pt x="518" y="518"/>
                    </a:cubicBezTo>
                    <a:cubicBezTo>
                      <a:pt x="702" y="333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4" name="Google Shape;3004;p55"/>
              <p:cNvSpPr/>
              <p:nvPr/>
            </p:nvSpPr>
            <p:spPr>
              <a:xfrm>
                <a:off x="5621814" y="2689601"/>
                <a:ext cx="9966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95" extrusionOk="0">
                    <a:moveTo>
                      <a:pt x="383" y="0"/>
                    </a:moveTo>
                    <a:cubicBezTo>
                      <a:pt x="124" y="0"/>
                      <a:pt x="1" y="321"/>
                      <a:pt x="186" y="506"/>
                    </a:cubicBezTo>
                    <a:cubicBezTo>
                      <a:pt x="247" y="567"/>
                      <a:pt x="323" y="594"/>
                      <a:pt x="397" y="594"/>
                    </a:cubicBezTo>
                    <a:cubicBezTo>
                      <a:pt x="547" y="594"/>
                      <a:pt x="691" y="482"/>
                      <a:pt x="691" y="308"/>
                    </a:cubicBezTo>
                    <a:cubicBezTo>
                      <a:pt x="691" y="136"/>
                      <a:pt x="555" y="0"/>
                      <a:pt x="38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5" name="Google Shape;3005;p55"/>
              <p:cNvSpPr/>
              <p:nvPr/>
            </p:nvSpPr>
            <p:spPr>
              <a:xfrm>
                <a:off x="5711262" y="2805283"/>
                <a:ext cx="10557" cy="8783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09" extrusionOk="0">
                    <a:moveTo>
                      <a:pt x="412" y="0"/>
                    </a:moveTo>
                    <a:cubicBezTo>
                      <a:pt x="139" y="0"/>
                      <a:pt x="0" y="325"/>
                      <a:pt x="194" y="518"/>
                    </a:cubicBezTo>
                    <a:cubicBezTo>
                      <a:pt x="256" y="581"/>
                      <a:pt x="334" y="609"/>
                      <a:pt x="410" y="609"/>
                    </a:cubicBezTo>
                    <a:cubicBezTo>
                      <a:pt x="574" y="609"/>
                      <a:pt x="732" y="481"/>
                      <a:pt x="723" y="296"/>
                    </a:cubicBezTo>
                    <a:cubicBezTo>
                      <a:pt x="723" y="136"/>
                      <a:pt x="588" y="1"/>
                      <a:pt x="428" y="1"/>
                    </a:cubicBezTo>
                    <a:cubicBezTo>
                      <a:pt x="423" y="0"/>
                      <a:pt x="417" y="0"/>
                      <a:pt x="4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6" name="Google Shape;3006;p55"/>
              <p:cNvSpPr/>
              <p:nvPr/>
            </p:nvSpPr>
            <p:spPr>
              <a:xfrm>
                <a:off x="5845017" y="3049990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81"/>
                      <a:pt x="150" y="603"/>
                      <a:pt x="303" y="603"/>
                    </a:cubicBezTo>
                    <a:cubicBezTo>
                      <a:pt x="375" y="603"/>
                      <a:pt x="447" y="576"/>
                      <a:pt x="506" y="518"/>
                    </a:cubicBezTo>
                    <a:cubicBezTo>
                      <a:pt x="703" y="321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7" name="Google Shape;3007;p55"/>
              <p:cNvSpPr/>
              <p:nvPr/>
            </p:nvSpPr>
            <p:spPr>
              <a:xfrm>
                <a:off x="5751011" y="2714306"/>
                <a:ext cx="10139" cy="8639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9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78"/>
                      <a:pt x="145" y="599"/>
                      <a:pt x="296" y="599"/>
                    </a:cubicBezTo>
                    <a:cubicBezTo>
                      <a:pt x="370" y="599"/>
                      <a:pt x="445" y="570"/>
                      <a:pt x="506" y="505"/>
                    </a:cubicBezTo>
                    <a:cubicBezTo>
                      <a:pt x="703" y="320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008;p55"/>
              <p:cNvSpPr/>
              <p:nvPr/>
            </p:nvSpPr>
            <p:spPr>
              <a:xfrm>
                <a:off x="5564239" y="2624642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311" y="0"/>
                    </a:moveTo>
                    <a:cubicBezTo>
                      <a:pt x="152" y="0"/>
                      <a:pt x="1" y="124"/>
                      <a:pt x="1" y="315"/>
                    </a:cubicBezTo>
                    <a:cubicBezTo>
                      <a:pt x="1" y="475"/>
                      <a:pt x="136" y="611"/>
                      <a:pt x="296" y="623"/>
                    </a:cubicBezTo>
                    <a:cubicBezTo>
                      <a:pt x="580" y="623"/>
                      <a:pt x="728" y="290"/>
                      <a:pt x="530" y="93"/>
                    </a:cubicBezTo>
                    <a:cubicBezTo>
                      <a:pt x="466" y="29"/>
                      <a:pt x="388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9" name="Google Shape;3009;p55"/>
              <p:cNvSpPr/>
              <p:nvPr/>
            </p:nvSpPr>
            <p:spPr>
              <a:xfrm>
                <a:off x="5016199" y="3065105"/>
                <a:ext cx="9966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04" extrusionOk="0">
                    <a:moveTo>
                      <a:pt x="303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" y="468"/>
                      <a:pt x="136" y="603"/>
                      <a:pt x="309" y="603"/>
                    </a:cubicBezTo>
                    <a:cubicBezTo>
                      <a:pt x="567" y="603"/>
                      <a:pt x="691" y="271"/>
                      <a:pt x="506" y="86"/>
                    </a:cubicBezTo>
                    <a:cubicBezTo>
                      <a:pt x="447" y="27"/>
                      <a:pt x="375" y="1"/>
                      <a:pt x="3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0" name="Google Shape;3010;p55"/>
              <p:cNvSpPr/>
              <p:nvPr/>
            </p:nvSpPr>
            <p:spPr>
              <a:xfrm>
                <a:off x="5101493" y="2970147"/>
                <a:ext cx="10456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5" h="621" extrusionOk="0">
                    <a:moveTo>
                      <a:pt x="318" y="0"/>
                    </a:moveTo>
                    <a:cubicBezTo>
                      <a:pt x="156" y="0"/>
                      <a:pt x="1" y="130"/>
                      <a:pt x="1" y="324"/>
                    </a:cubicBezTo>
                    <a:cubicBezTo>
                      <a:pt x="1" y="484"/>
                      <a:pt x="136" y="620"/>
                      <a:pt x="309" y="620"/>
                    </a:cubicBezTo>
                    <a:cubicBezTo>
                      <a:pt x="314" y="620"/>
                      <a:pt x="318" y="620"/>
                      <a:pt x="323" y="620"/>
                    </a:cubicBezTo>
                    <a:cubicBezTo>
                      <a:pt x="585" y="620"/>
                      <a:pt x="724" y="284"/>
                      <a:pt x="531" y="90"/>
                    </a:cubicBezTo>
                    <a:cubicBezTo>
                      <a:pt x="468" y="28"/>
                      <a:pt x="392" y="0"/>
                      <a:pt x="3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1" name="Google Shape;3011;p55"/>
              <p:cNvSpPr/>
              <p:nvPr/>
            </p:nvSpPr>
            <p:spPr>
              <a:xfrm>
                <a:off x="5053870" y="2918313"/>
                <a:ext cx="8553" cy="8538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92" extrusionOk="0">
                    <a:moveTo>
                      <a:pt x="296" y="0"/>
                    </a:moveTo>
                    <a:cubicBezTo>
                      <a:pt x="136" y="0"/>
                      <a:pt x="1" y="136"/>
                      <a:pt x="1" y="296"/>
                    </a:cubicBezTo>
                    <a:cubicBezTo>
                      <a:pt x="1" y="456"/>
                      <a:pt x="136" y="591"/>
                      <a:pt x="296" y="591"/>
                    </a:cubicBezTo>
                    <a:cubicBezTo>
                      <a:pt x="469" y="591"/>
                      <a:pt x="592" y="456"/>
                      <a:pt x="592" y="296"/>
                    </a:cubicBezTo>
                    <a:cubicBezTo>
                      <a:pt x="592" y="136"/>
                      <a:pt x="469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2" name="Google Shape;3012;p55"/>
              <p:cNvSpPr/>
              <p:nvPr/>
            </p:nvSpPr>
            <p:spPr>
              <a:xfrm>
                <a:off x="4971417" y="2697677"/>
                <a:ext cx="10442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4" extrusionOk="0">
                    <a:moveTo>
                      <a:pt x="316" y="0"/>
                    </a:moveTo>
                    <a:cubicBezTo>
                      <a:pt x="157" y="0"/>
                      <a:pt x="1" y="124"/>
                      <a:pt x="1" y="315"/>
                    </a:cubicBezTo>
                    <a:cubicBezTo>
                      <a:pt x="1" y="475"/>
                      <a:pt x="136" y="611"/>
                      <a:pt x="309" y="623"/>
                    </a:cubicBezTo>
                    <a:cubicBezTo>
                      <a:pt x="314" y="623"/>
                      <a:pt x="318" y="624"/>
                      <a:pt x="323" y="624"/>
                    </a:cubicBezTo>
                    <a:cubicBezTo>
                      <a:pt x="585" y="624"/>
                      <a:pt x="724" y="299"/>
                      <a:pt x="530" y="93"/>
                    </a:cubicBezTo>
                    <a:cubicBezTo>
                      <a:pt x="470" y="29"/>
                      <a:pt x="393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3" name="Google Shape;3013;p55"/>
              <p:cNvSpPr/>
              <p:nvPr/>
            </p:nvSpPr>
            <p:spPr>
              <a:xfrm>
                <a:off x="4962533" y="2758367"/>
                <a:ext cx="10500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2" extrusionOk="0">
                    <a:moveTo>
                      <a:pt x="432" y="1"/>
                    </a:moveTo>
                    <a:cubicBezTo>
                      <a:pt x="148" y="1"/>
                      <a:pt x="1" y="333"/>
                      <a:pt x="198" y="531"/>
                    </a:cubicBezTo>
                    <a:cubicBezTo>
                      <a:pt x="260" y="593"/>
                      <a:pt x="337" y="621"/>
                      <a:pt x="412" y="621"/>
                    </a:cubicBezTo>
                    <a:cubicBezTo>
                      <a:pt x="573" y="621"/>
                      <a:pt x="727" y="494"/>
                      <a:pt x="727" y="309"/>
                    </a:cubicBezTo>
                    <a:cubicBezTo>
                      <a:pt x="715" y="136"/>
                      <a:pt x="592" y="13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4" name="Google Shape;3014;p55"/>
              <p:cNvSpPr/>
              <p:nvPr/>
            </p:nvSpPr>
            <p:spPr>
              <a:xfrm>
                <a:off x="4864085" y="2831215"/>
                <a:ext cx="10139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5" extrusionOk="0">
                    <a:moveTo>
                      <a:pt x="415" y="1"/>
                    </a:moveTo>
                    <a:cubicBezTo>
                      <a:pt x="408" y="1"/>
                      <a:pt x="402" y="1"/>
                      <a:pt x="395" y="2"/>
                    </a:cubicBezTo>
                    <a:cubicBezTo>
                      <a:pt x="124" y="2"/>
                      <a:pt x="0" y="334"/>
                      <a:pt x="185" y="519"/>
                    </a:cubicBezTo>
                    <a:cubicBezTo>
                      <a:pt x="248" y="578"/>
                      <a:pt x="323" y="604"/>
                      <a:pt x="396" y="604"/>
                    </a:cubicBezTo>
                    <a:cubicBezTo>
                      <a:pt x="554" y="604"/>
                      <a:pt x="703" y="482"/>
                      <a:pt x="703" y="297"/>
                    </a:cubicBezTo>
                    <a:cubicBezTo>
                      <a:pt x="703" y="132"/>
                      <a:pt x="567" y="1"/>
                      <a:pt x="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5" name="Google Shape;3015;p55"/>
              <p:cNvSpPr/>
              <p:nvPr/>
            </p:nvSpPr>
            <p:spPr>
              <a:xfrm>
                <a:off x="4950620" y="2707730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0"/>
                    </a:moveTo>
                    <a:cubicBezTo>
                      <a:pt x="26" y="0"/>
                      <a:pt x="1" y="13"/>
                      <a:pt x="1" y="49"/>
                    </a:cubicBezTo>
                    <a:cubicBezTo>
                      <a:pt x="1" y="74"/>
                      <a:pt x="26" y="86"/>
                      <a:pt x="50" y="86"/>
                    </a:cubicBezTo>
                    <a:cubicBezTo>
                      <a:pt x="75" y="86"/>
                      <a:pt x="100" y="74"/>
                      <a:pt x="100" y="49"/>
                    </a:cubicBezTo>
                    <a:cubicBezTo>
                      <a:pt x="100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6" name="Google Shape;3016;p55"/>
              <p:cNvSpPr/>
              <p:nvPr/>
            </p:nvSpPr>
            <p:spPr>
              <a:xfrm>
                <a:off x="4827653" y="2793558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432" y="0"/>
                    </a:moveTo>
                    <a:cubicBezTo>
                      <a:pt x="148" y="0"/>
                      <a:pt x="1" y="333"/>
                      <a:pt x="198" y="530"/>
                    </a:cubicBezTo>
                    <a:cubicBezTo>
                      <a:pt x="262" y="594"/>
                      <a:pt x="341" y="623"/>
                      <a:pt x="417" y="623"/>
                    </a:cubicBezTo>
                    <a:cubicBezTo>
                      <a:pt x="576" y="623"/>
                      <a:pt x="728" y="500"/>
                      <a:pt x="728" y="308"/>
                    </a:cubicBezTo>
                    <a:cubicBezTo>
                      <a:pt x="728" y="148"/>
                      <a:pt x="592" y="0"/>
                      <a:pt x="4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7" name="Google Shape;3017;p55"/>
              <p:cNvSpPr/>
              <p:nvPr/>
            </p:nvSpPr>
            <p:spPr>
              <a:xfrm>
                <a:off x="5008742" y="2645439"/>
                <a:ext cx="1514" cy="99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9" extrusionOk="0">
                    <a:moveTo>
                      <a:pt x="19" y="1"/>
                    </a:moveTo>
                    <a:cubicBezTo>
                      <a:pt x="8" y="1"/>
                      <a:pt x="0" y="9"/>
                      <a:pt x="0" y="31"/>
                    </a:cubicBezTo>
                    <a:cubicBezTo>
                      <a:pt x="0" y="56"/>
                      <a:pt x="12" y="68"/>
                      <a:pt x="49" y="68"/>
                    </a:cubicBezTo>
                    <a:cubicBezTo>
                      <a:pt x="104" y="68"/>
                      <a:pt x="51" y="1"/>
                      <a:pt x="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8" name="Google Shape;3018;p55"/>
              <p:cNvSpPr/>
              <p:nvPr/>
            </p:nvSpPr>
            <p:spPr>
              <a:xfrm>
                <a:off x="4882747" y="2743267"/>
                <a:ext cx="1428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49" y="0"/>
                    </a:moveTo>
                    <a:cubicBezTo>
                      <a:pt x="25" y="0"/>
                      <a:pt x="0" y="13"/>
                      <a:pt x="0" y="50"/>
                    </a:cubicBezTo>
                    <a:cubicBezTo>
                      <a:pt x="0" y="74"/>
                      <a:pt x="25" y="87"/>
                      <a:pt x="49" y="87"/>
                    </a:cubicBezTo>
                    <a:cubicBezTo>
                      <a:pt x="86" y="87"/>
                      <a:pt x="99" y="74"/>
                      <a:pt x="99" y="50"/>
                    </a:cubicBezTo>
                    <a:cubicBezTo>
                      <a:pt x="99" y="13"/>
                      <a:pt x="86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9" name="Google Shape;3019;p55"/>
              <p:cNvSpPr/>
              <p:nvPr/>
            </p:nvSpPr>
            <p:spPr>
              <a:xfrm>
                <a:off x="5153285" y="2646766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1"/>
                    </a:moveTo>
                    <a:cubicBezTo>
                      <a:pt x="0" y="1"/>
                      <a:pt x="60" y="74"/>
                      <a:pt x="90" y="74"/>
                    </a:cubicBezTo>
                    <a:cubicBezTo>
                      <a:pt x="100" y="74"/>
                      <a:pt x="106" y="67"/>
                      <a:pt x="106" y="50"/>
                    </a:cubicBezTo>
                    <a:cubicBezTo>
                      <a:pt x="106" y="26"/>
                      <a:pt x="94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0" name="Google Shape;3020;p55"/>
              <p:cNvSpPr/>
              <p:nvPr/>
            </p:nvSpPr>
            <p:spPr>
              <a:xfrm>
                <a:off x="5149116" y="2619579"/>
                <a:ext cx="1442" cy="126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8" extrusionOk="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1" name="Google Shape;3021;p55"/>
              <p:cNvSpPr/>
              <p:nvPr/>
            </p:nvSpPr>
            <p:spPr>
              <a:xfrm>
                <a:off x="5119161" y="2601450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1"/>
                    </a:moveTo>
                    <a:cubicBezTo>
                      <a:pt x="0" y="1"/>
                      <a:pt x="60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6"/>
                      <a:pt x="82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2" name="Google Shape;3022;p55"/>
              <p:cNvSpPr/>
              <p:nvPr/>
            </p:nvSpPr>
            <p:spPr>
              <a:xfrm>
                <a:off x="5186673" y="2594715"/>
                <a:ext cx="1026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12" h="604" extrusionOk="0">
                    <a:moveTo>
                      <a:pt x="309" y="1"/>
                    </a:moveTo>
                    <a:cubicBezTo>
                      <a:pt x="153" y="1"/>
                      <a:pt x="1" y="123"/>
                      <a:pt x="9" y="308"/>
                    </a:cubicBezTo>
                    <a:cubicBezTo>
                      <a:pt x="9" y="468"/>
                      <a:pt x="132" y="604"/>
                      <a:pt x="305" y="604"/>
                    </a:cubicBezTo>
                    <a:cubicBezTo>
                      <a:pt x="576" y="604"/>
                      <a:pt x="711" y="283"/>
                      <a:pt x="514" y="86"/>
                    </a:cubicBezTo>
                    <a:cubicBezTo>
                      <a:pt x="456" y="27"/>
                      <a:pt x="382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3" name="Google Shape;3023;p55"/>
              <p:cNvSpPr/>
              <p:nvPr/>
            </p:nvSpPr>
            <p:spPr>
              <a:xfrm>
                <a:off x="5195326" y="2625089"/>
                <a:ext cx="8726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605" h="605" extrusionOk="0">
                    <a:moveTo>
                      <a:pt x="309" y="1"/>
                    </a:moveTo>
                    <a:cubicBezTo>
                      <a:pt x="136" y="1"/>
                      <a:pt x="1" y="136"/>
                      <a:pt x="1" y="309"/>
                    </a:cubicBezTo>
                    <a:cubicBezTo>
                      <a:pt x="1" y="469"/>
                      <a:pt x="136" y="604"/>
                      <a:pt x="309" y="604"/>
                    </a:cubicBezTo>
                    <a:cubicBezTo>
                      <a:pt x="469" y="604"/>
                      <a:pt x="604" y="469"/>
                      <a:pt x="604" y="309"/>
                    </a:cubicBezTo>
                    <a:cubicBezTo>
                      <a:pt x="604" y="136"/>
                      <a:pt x="469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4" name="Google Shape;3024;p55"/>
              <p:cNvSpPr/>
              <p:nvPr/>
            </p:nvSpPr>
            <p:spPr>
              <a:xfrm>
                <a:off x="4926462" y="2727979"/>
                <a:ext cx="1428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99" h="100" extrusionOk="0">
                    <a:moveTo>
                      <a:pt x="50" y="1"/>
                    </a:moveTo>
                    <a:cubicBezTo>
                      <a:pt x="25" y="1"/>
                      <a:pt x="0" y="25"/>
                      <a:pt x="0" y="50"/>
                    </a:cubicBezTo>
                    <a:cubicBezTo>
                      <a:pt x="0" y="75"/>
                      <a:pt x="25" y="99"/>
                      <a:pt x="50" y="99"/>
                    </a:cubicBezTo>
                    <a:cubicBezTo>
                      <a:pt x="74" y="99"/>
                      <a:pt x="99" y="75"/>
                      <a:pt x="99" y="50"/>
                    </a:cubicBezTo>
                    <a:cubicBezTo>
                      <a:pt x="99" y="25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5" name="Google Shape;3025;p55"/>
              <p:cNvSpPr/>
              <p:nvPr/>
            </p:nvSpPr>
            <p:spPr>
              <a:xfrm>
                <a:off x="4979854" y="2649794"/>
                <a:ext cx="1529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6" h="63" extrusionOk="0">
                    <a:moveTo>
                      <a:pt x="56" y="0"/>
                    </a:moveTo>
                    <a:cubicBezTo>
                      <a:pt x="1" y="0"/>
                      <a:pt x="56" y="63"/>
                      <a:pt x="87" y="63"/>
                    </a:cubicBezTo>
                    <a:cubicBezTo>
                      <a:pt x="98" y="63"/>
                      <a:pt x="106" y="56"/>
                      <a:pt x="106" y="37"/>
                    </a:cubicBezTo>
                    <a:cubicBezTo>
                      <a:pt x="106" y="13"/>
                      <a:pt x="81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6" name="Google Shape;3026;p55"/>
              <p:cNvSpPr/>
              <p:nvPr/>
            </p:nvSpPr>
            <p:spPr>
              <a:xfrm>
                <a:off x="4821783" y="2764410"/>
                <a:ext cx="6952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82" h="404" extrusionOk="0">
                    <a:moveTo>
                      <a:pt x="272" y="1"/>
                    </a:moveTo>
                    <a:cubicBezTo>
                      <a:pt x="100" y="1"/>
                      <a:pt x="1" y="210"/>
                      <a:pt x="137" y="346"/>
                    </a:cubicBezTo>
                    <a:cubicBezTo>
                      <a:pt x="176" y="385"/>
                      <a:pt x="225" y="403"/>
                      <a:pt x="272" y="403"/>
                    </a:cubicBezTo>
                    <a:cubicBezTo>
                      <a:pt x="373" y="403"/>
                      <a:pt x="469" y="323"/>
                      <a:pt x="469" y="198"/>
                    </a:cubicBezTo>
                    <a:cubicBezTo>
                      <a:pt x="482" y="87"/>
                      <a:pt x="383" y="1"/>
                      <a:pt x="2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7" name="Google Shape;3027;p55"/>
              <p:cNvSpPr/>
              <p:nvPr/>
            </p:nvSpPr>
            <p:spPr>
              <a:xfrm>
                <a:off x="4892872" y="2772948"/>
                <a:ext cx="1442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9" extrusionOk="0">
                    <a:moveTo>
                      <a:pt x="50" y="0"/>
                    </a:moveTo>
                    <a:cubicBezTo>
                      <a:pt x="25" y="0"/>
                      <a:pt x="1" y="12"/>
                      <a:pt x="1" y="49"/>
                    </a:cubicBezTo>
                    <a:cubicBezTo>
                      <a:pt x="1" y="74"/>
                      <a:pt x="25" y="99"/>
                      <a:pt x="50" y="99"/>
                    </a:cubicBezTo>
                    <a:cubicBezTo>
                      <a:pt x="74" y="99"/>
                      <a:pt x="99" y="74"/>
                      <a:pt x="99" y="49"/>
                    </a:cubicBezTo>
                    <a:cubicBezTo>
                      <a:pt x="99" y="12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8" name="Google Shape;3028;p55"/>
              <p:cNvSpPr/>
              <p:nvPr/>
            </p:nvSpPr>
            <p:spPr>
              <a:xfrm>
                <a:off x="4861070" y="2749670"/>
                <a:ext cx="1961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36" h="99" extrusionOk="0">
                    <a:moveTo>
                      <a:pt x="62" y="0"/>
                    </a:moveTo>
                    <a:cubicBezTo>
                      <a:pt x="0" y="0"/>
                      <a:pt x="0" y="99"/>
                      <a:pt x="62" y="99"/>
                    </a:cubicBezTo>
                    <a:cubicBezTo>
                      <a:pt x="136" y="99"/>
                      <a:pt x="136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9" name="Google Shape;3029;p55"/>
              <p:cNvSpPr/>
              <p:nvPr/>
            </p:nvSpPr>
            <p:spPr>
              <a:xfrm>
                <a:off x="4841513" y="2722094"/>
                <a:ext cx="8726" cy="750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20" extrusionOk="0">
                    <a:moveTo>
                      <a:pt x="347" y="1"/>
                    </a:moveTo>
                    <a:cubicBezTo>
                      <a:pt x="283" y="1"/>
                      <a:pt x="217" y="24"/>
                      <a:pt x="161" y="76"/>
                    </a:cubicBezTo>
                    <a:cubicBezTo>
                      <a:pt x="1" y="236"/>
                      <a:pt x="124" y="520"/>
                      <a:pt x="346" y="520"/>
                    </a:cubicBezTo>
                    <a:cubicBezTo>
                      <a:pt x="494" y="520"/>
                      <a:pt x="604" y="397"/>
                      <a:pt x="604" y="261"/>
                    </a:cubicBezTo>
                    <a:cubicBezTo>
                      <a:pt x="604" y="103"/>
                      <a:pt x="481" y="1"/>
                      <a:pt x="3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0" name="Google Shape;3030;p55"/>
              <p:cNvSpPr/>
              <p:nvPr/>
            </p:nvSpPr>
            <p:spPr>
              <a:xfrm>
                <a:off x="4845956" y="269261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0" y="1"/>
                    </a:moveTo>
                    <a:cubicBezTo>
                      <a:pt x="25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6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1" name="Google Shape;3031;p55"/>
              <p:cNvSpPr/>
              <p:nvPr/>
            </p:nvSpPr>
            <p:spPr>
              <a:xfrm>
                <a:off x="4781977" y="2668457"/>
                <a:ext cx="2870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99" h="173" extrusionOk="0">
                    <a:moveTo>
                      <a:pt x="100" y="0"/>
                    </a:moveTo>
                    <a:cubicBezTo>
                      <a:pt x="1" y="12"/>
                      <a:pt x="1" y="160"/>
                      <a:pt x="100" y="173"/>
                    </a:cubicBezTo>
                    <a:cubicBezTo>
                      <a:pt x="198" y="160"/>
                      <a:pt x="198" y="12"/>
                      <a:pt x="1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2" name="Google Shape;3032;p55"/>
              <p:cNvSpPr/>
              <p:nvPr/>
            </p:nvSpPr>
            <p:spPr>
              <a:xfrm>
                <a:off x="4782915" y="2651381"/>
                <a:ext cx="8682" cy="7413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14" extrusionOk="0">
                    <a:moveTo>
                      <a:pt x="329" y="1"/>
                    </a:moveTo>
                    <a:cubicBezTo>
                      <a:pt x="116" y="1"/>
                      <a:pt x="1" y="276"/>
                      <a:pt x="158" y="433"/>
                    </a:cubicBezTo>
                    <a:cubicBezTo>
                      <a:pt x="214" y="489"/>
                      <a:pt x="280" y="513"/>
                      <a:pt x="344" y="513"/>
                    </a:cubicBezTo>
                    <a:cubicBezTo>
                      <a:pt x="478" y="513"/>
                      <a:pt x="601" y="406"/>
                      <a:pt x="601" y="248"/>
                    </a:cubicBezTo>
                    <a:cubicBezTo>
                      <a:pt x="601" y="112"/>
                      <a:pt x="490" y="1"/>
                      <a:pt x="343" y="1"/>
                    </a:cubicBezTo>
                    <a:cubicBezTo>
                      <a:pt x="338" y="1"/>
                      <a:pt x="333" y="1"/>
                      <a:pt x="32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3" name="Google Shape;3033;p55"/>
              <p:cNvSpPr/>
              <p:nvPr/>
            </p:nvSpPr>
            <p:spPr>
              <a:xfrm>
                <a:off x="4904136" y="2680024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91" y="0"/>
                    </a:moveTo>
                    <a:cubicBezTo>
                      <a:pt x="60" y="0"/>
                      <a:pt x="1" y="73"/>
                      <a:pt x="57" y="73"/>
                    </a:cubicBezTo>
                    <a:cubicBezTo>
                      <a:pt x="82" y="73"/>
                      <a:pt x="107" y="48"/>
                      <a:pt x="107" y="24"/>
                    </a:cubicBezTo>
                    <a:cubicBezTo>
                      <a:pt x="107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4" name="Google Shape;3034;p55"/>
              <p:cNvSpPr/>
              <p:nvPr/>
            </p:nvSpPr>
            <p:spPr>
              <a:xfrm>
                <a:off x="4805976" y="2637535"/>
                <a:ext cx="1961" cy="2149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49" extrusionOk="0">
                    <a:moveTo>
                      <a:pt x="68" y="0"/>
                    </a:moveTo>
                    <a:cubicBezTo>
                      <a:pt x="34" y="0"/>
                      <a:pt x="0" y="25"/>
                      <a:pt x="0" y="74"/>
                    </a:cubicBezTo>
                    <a:cubicBezTo>
                      <a:pt x="0" y="111"/>
                      <a:pt x="37" y="148"/>
                      <a:pt x="74" y="148"/>
                    </a:cubicBezTo>
                    <a:cubicBezTo>
                      <a:pt x="111" y="148"/>
                      <a:pt x="136" y="111"/>
                      <a:pt x="136" y="74"/>
                    </a:cubicBezTo>
                    <a:cubicBezTo>
                      <a:pt x="136" y="25"/>
                      <a:pt x="102" y="0"/>
                      <a:pt x="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5" name="Google Shape;3035;p55"/>
              <p:cNvSpPr/>
              <p:nvPr/>
            </p:nvSpPr>
            <p:spPr>
              <a:xfrm>
                <a:off x="4929923" y="2649044"/>
                <a:ext cx="2322" cy="183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27" extrusionOk="0">
                    <a:moveTo>
                      <a:pt x="81" y="0"/>
                    </a:moveTo>
                    <a:cubicBezTo>
                      <a:pt x="41" y="0"/>
                      <a:pt x="1" y="22"/>
                      <a:pt x="7" y="65"/>
                    </a:cubicBezTo>
                    <a:cubicBezTo>
                      <a:pt x="7" y="102"/>
                      <a:pt x="44" y="126"/>
                      <a:pt x="81" y="126"/>
                    </a:cubicBezTo>
                    <a:cubicBezTo>
                      <a:pt x="118" y="126"/>
                      <a:pt x="155" y="102"/>
                      <a:pt x="155" y="65"/>
                    </a:cubicBezTo>
                    <a:cubicBezTo>
                      <a:pt x="161" y="22"/>
                      <a:pt x="121" y="0"/>
                      <a:pt x="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6" name="Google Shape;3036;p55"/>
              <p:cNvSpPr/>
              <p:nvPr/>
            </p:nvSpPr>
            <p:spPr>
              <a:xfrm>
                <a:off x="4911347" y="2643232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17" y="1"/>
                    </a:moveTo>
                    <a:cubicBezTo>
                      <a:pt x="8" y="1"/>
                      <a:pt x="1" y="7"/>
                      <a:pt x="1" y="24"/>
                    </a:cubicBezTo>
                    <a:cubicBezTo>
                      <a:pt x="1" y="49"/>
                      <a:pt x="26" y="73"/>
                      <a:pt x="50" y="73"/>
                    </a:cubicBezTo>
                    <a:cubicBezTo>
                      <a:pt x="107" y="73"/>
                      <a:pt x="47" y="1"/>
                      <a:pt x="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7" name="Google Shape;3037;p55"/>
              <p:cNvSpPr/>
              <p:nvPr/>
            </p:nvSpPr>
            <p:spPr>
              <a:xfrm>
                <a:off x="4840187" y="2673606"/>
                <a:ext cx="1514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3" extrusionOk="0">
                    <a:moveTo>
                      <a:pt x="56" y="0"/>
                    </a:moveTo>
                    <a:cubicBezTo>
                      <a:pt x="0" y="0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7"/>
                    </a:cubicBezTo>
                    <a:cubicBezTo>
                      <a:pt x="105" y="13"/>
                      <a:pt x="80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8" name="Google Shape;3038;p55"/>
              <p:cNvSpPr/>
              <p:nvPr/>
            </p:nvSpPr>
            <p:spPr>
              <a:xfrm>
                <a:off x="4819187" y="2661880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8" y="0"/>
                    </a:moveTo>
                    <a:cubicBezTo>
                      <a:pt x="1" y="0"/>
                      <a:pt x="61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95" y="0"/>
                      <a:pt x="5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9" name="Google Shape;3039;p55"/>
              <p:cNvSpPr/>
              <p:nvPr/>
            </p:nvSpPr>
            <p:spPr>
              <a:xfrm>
                <a:off x="4842408" y="2639684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303" y="0"/>
                    </a:moveTo>
                    <a:cubicBezTo>
                      <a:pt x="149" y="0"/>
                      <a:pt x="0" y="122"/>
                      <a:pt x="0" y="307"/>
                    </a:cubicBezTo>
                    <a:cubicBezTo>
                      <a:pt x="0" y="467"/>
                      <a:pt x="136" y="603"/>
                      <a:pt x="308" y="603"/>
                    </a:cubicBezTo>
                    <a:cubicBezTo>
                      <a:pt x="567" y="591"/>
                      <a:pt x="703" y="270"/>
                      <a:pt x="505" y="85"/>
                    </a:cubicBezTo>
                    <a:cubicBezTo>
                      <a:pt x="447" y="27"/>
                      <a:pt x="374" y="0"/>
                      <a:pt x="30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0" name="Google Shape;3040;p55"/>
              <p:cNvSpPr/>
              <p:nvPr/>
            </p:nvSpPr>
            <p:spPr>
              <a:xfrm>
                <a:off x="4981902" y="2719051"/>
                <a:ext cx="721" cy="779"/>
              </a:xfrm>
              <a:custGeom>
                <a:avLst/>
                <a:gdLst/>
                <a:ahLst/>
                <a:cxnLst/>
                <a:rect l="l" t="t" r="r" b="b"/>
                <a:pathLst>
                  <a:path w="50" h="54" extrusionOk="0">
                    <a:moveTo>
                      <a:pt x="25" y="1"/>
                    </a:moveTo>
                    <a:cubicBezTo>
                      <a:pt x="13" y="1"/>
                      <a:pt x="1" y="10"/>
                      <a:pt x="1" y="28"/>
                    </a:cubicBezTo>
                    <a:cubicBezTo>
                      <a:pt x="1" y="41"/>
                      <a:pt x="13" y="53"/>
                      <a:pt x="25" y="53"/>
                    </a:cubicBezTo>
                    <a:cubicBezTo>
                      <a:pt x="37" y="53"/>
                      <a:pt x="50" y="41"/>
                      <a:pt x="50" y="28"/>
                    </a:cubicBezTo>
                    <a:cubicBezTo>
                      <a:pt x="50" y="10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1" name="Google Shape;3041;p55"/>
              <p:cNvSpPr/>
              <p:nvPr/>
            </p:nvSpPr>
            <p:spPr>
              <a:xfrm>
                <a:off x="4914549" y="2744868"/>
                <a:ext cx="161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12" h="99" extrusionOk="0">
                    <a:moveTo>
                      <a:pt x="62" y="0"/>
                    </a:moveTo>
                    <a:cubicBezTo>
                      <a:pt x="1" y="0"/>
                      <a:pt x="1" y="99"/>
                      <a:pt x="62" y="99"/>
                    </a:cubicBezTo>
                    <a:cubicBezTo>
                      <a:pt x="87" y="99"/>
                      <a:pt x="112" y="74"/>
                      <a:pt x="112" y="50"/>
                    </a:cubicBezTo>
                    <a:cubicBezTo>
                      <a:pt x="112" y="25"/>
                      <a:pt x="87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" name="Google Shape;3042;p55"/>
              <p:cNvSpPr/>
              <p:nvPr/>
            </p:nvSpPr>
            <p:spPr>
              <a:xfrm>
                <a:off x="5029352" y="2904308"/>
                <a:ext cx="1428" cy="1399"/>
              </a:xfrm>
              <a:custGeom>
                <a:avLst/>
                <a:gdLst/>
                <a:ahLst/>
                <a:cxnLst/>
                <a:rect l="l" t="t" r="r" b="b"/>
                <a:pathLst>
                  <a:path w="99" h="97" extrusionOk="0">
                    <a:moveTo>
                      <a:pt x="50" y="1"/>
                    </a:moveTo>
                    <a:cubicBezTo>
                      <a:pt x="25" y="1"/>
                      <a:pt x="0" y="16"/>
                      <a:pt x="0" y="47"/>
                    </a:cubicBezTo>
                    <a:cubicBezTo>
                      <a:pt x="0" y="72"/>
                      <a:pt x="25" y="96"/>
                      <a:pt x="50" y="96"/>
                    </a:cubicBezTo>
                    <a:cubicBezTo>
                      <a:pt x="74" y="96"/>
                      <a:pt x="99" y="72"/>
                      <a:pt x="99" y="47"/>
                    </a:cubicBezTo>
                    <a:cubicBezTo>
                      <a:pt x="99" y="16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3" name="Google Shape;3043;p55"/>
              <p:cNvSpPr/>
              <p:nvPr/>
            </p:nvSpPr>
            <p:spPr>
              <a:xfrm>
                <a:off x="5056077" y="2955638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3"/>
                      <a:pt x="57" y="73"/>
                    </a:cubicBezTo>
                    <a:cubicBezTo>
                      <a:pt x="82" y="73"/>
                      <a:pt x="106" y="61"/>
                      <a:pt x="106" y="24"/>
                    </a:cubicBezTo>
                    <a:cubicBezTo>
                      <a:pt x="106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4" name="Google Shape;3044;p55"/>
              <p:cNvSpPr/>
              <p:nvPr/>
            </p:nvSpPr>
            <p:spPr>
              <a:xfrm>
                <a:off x="5066129" y="3003607"/>
                <a:ext cx="161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12" h="99" extrusionOk="0">
                    <a:moveTo>
                      <a:pt x="50" y="0"/>
                    </a:moveTo>
                    <a:cubicBezTo>
                      <a:pt x="26" y="0"/>
                      <a:pt x="1" y="25"/>
                      <a:pt x="1" y="50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112" y="99"/>
                      <a:pt x="112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5" name="Google Shape;3045;p55"/>
              <p:cNvSpPr/>
              <p:nvPr/>
            </p:nvSpPr>
            <p:spPr>
              <a:xfrm>
                <a:off x="4997002" y="3019775"/>
                <a:ext cx="8553" cy="8538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92" extrusionOk="0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56"/>
                      <a:pt x="136" y="592"/>
                      <a:pt x="297" y="592"/>
                    </a:cubicBezTo>
                    <a:cubicBezTo>
                      <a:pt x="457" y="592"/>
                      <a:pt x="592" y="456"/>
                      <a:pt x="592" y="296"/>
                    </a:cubicBezTo>
                    <a:cubicBezTo>
                      <a:pt x="592" y="136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6" name="Google Shape;3046;p55"/>
              <p:cNvSpPr/>
              <p:nvPr/>
            </p:nvSpPr>
            <p:spPr>
              <a:xfrm>
                <a:off x="5032554" y="3103469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0" y="321"/>
                      <a:pt x="197" y="506"/>
                    </a:cubicBezTo>
                    <a:cubicBezTo>
                      <a:pt x="258" y="571"/>
                      <a:pt x="333" y="600"/>
                      <a:pt x="407" y="600"/>
                    </a:cubicBezTo>
                    <a:cubicBezTo>
                      <a:pt x="558" y="600"/>
                      <a:pt x="702" y="479"/>
                      <a:pt x="702" y="297"/>
                    </a:cubicBezTo>
                    <a:cubicBezTo>
                      <a:pt x="702" y="136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7" name="Google Shape;3047;p55"/>
              <p:cNvSpPr/>
              <p:nvPr/>
            </p:nvSpPr>
            <p:spPr>
              <a:xfrm>
                <a:off x="5035741" y="3047048"/>
                <a:ext cx="10687" cy="9173"/>
              </a:xfrm>
              <a:custGeom>
                <a:avLst/>
                <a:gdLst/>
                <a:ahLst/>
                <a:cxnLst/>
                <a:rect l="l" t="t" r="r" b="b"/>
                <a:pathLst>
                  <a:path w="741" h="636" extrusionOk="0">
                    <a:moveTo>
                      <a:pt x="421" y="0"/>
                    </a:moveTo>
                    <a:cubicBezTo>
                      <a:pt x="342" y="0"/>
                      <a:pt x="262" y="29"/>
                      <a:pt x="198" y="93"/>
                    </a:cubicBezTo>
                    <a:cubicBezTo>
                      <a:pt x="1" y="290"/>
                      <a:pt x="136" y="635"/>
                      <a:pt x="420" y="635"/>
                    </a:cubicBezTo>
                    <a:cubicBezTo>
                      <a:pt x="592" y="635"/>
                      <a:pt x="740" y="488"/>
                      <a:pt x="740" y="315"/>
                    </a:cubicBezTo>
                    <a:cubicBezTo>
                      <a:pt x="740" y="124"/>
                      <a:pt x="583" y="0"/>
                      <a:pt x="42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8" name="Google Shape;3048;p55"/>
              <p:cNvSpPr/>
              <p:nvPr/>
            </p:nvSpPr>
            <p:spPr>
              <a:xfrm>
                <a:off x="5070975" y="3049976"/>
                <a:ext cx="10399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1" h="622" extrusionOk="0">
                    <a:moveTo>
                      <a:pt x="402" y="1"/>
                    </a:moveTo>
                    <a:cubicBezTo>
                      <a:pt x="128" y="1"/>
                      <a:pt x="1" y="337"/>
                      <a:pt x="195" y="531"/>
                    </a:cubicBezTo>
                    <a:cubicBezTo>
                      <a:pt x="257" y="593"/>
                      <a:pt x="333" y="621"/>
                      <a:pt x="407" y="621"/>
                    </a:cubicBezTo>
                    <a:cubicBezTo>
                      <a:pt x="568" y="621"/>
                      <a:pt x="721" y="491"/>
                      <a:pt x="712" y="297"/>
                    </a:cubicBezTo>
                    <a:cubicBezTo>
                      <a:pt x="712" y="137"/>
                      <a:pt x="577" y="1"/>
                      <a:pt x="416" y="1"/>
                    </a:cubicBezTo>
                    <a:cubicBezTo>
                      <a:pt x="412" y="1"/>
                      <a:pt x="407" y="1"/>
                      <a:pt x="40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9" name="Google Shape;3049;p55"/>
              <p:cNvSpPr/>
              <p:nvPr/>
            </p:nvSpPr>
            <p:spPr>
              <a:xfrm>
                <a:off x="5037241" y="2951556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0"/>
                    </a:moveTo>
                    <a:cubicBezTo>
                      <a:pt x="60" y="0"/>
                      <a:pt x="0" y="73"/>
                      <a:pt x="57" y="73"/>
                    </a:cubicBezTo>
                    <a:cubicBezTo>
                      <a:pt x="82" y="73"/>
                      <a:pt x="106" y="48"/>
                      <a:pt x="106" y="24"/>
                    </a:cubicBezTo>
                    <a:cubicBezTo>
                      <a:pt x="106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0" name="Google Shape;3050;p55"/>
              <p:cNvSpPr/>
              <p:nvPr/>
            </p:nvSpPr>
            <p:spPr>
              <a:xfrm>
                <a:off x="4984397" y="2890953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25" y="73"/>
                      <a:pt x="49" y="73"/>
                    </a:cubicBezTo>
                    <a:cubicBezTo>
                      <a:pt x="106" y="73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1" name="Google Shape;3051;p55"/>
              <p:cNvSpPr/>
              <p:nvPr/>
            </p:nvSpPr>
            <p:spPr>
              <a:xfrm>
                <a:off x="5086032" y="2985839"/>
                <a:ext cx="161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12" h="99" extrusionOk="0">
                    <a:moveTo>
                      <a:pt x="50" y="0"/>
                    </a:moveTo>
                    <a:cubicBezTo>
                      <a:pt x="13" y="0"/>
                      <a:pt x="1" y="25"/>
                      <a:pt x="1" y="49"/>
                    </a:cubicBezTo>
                    <a:cubicBezTo>
                      <a:pt x="1" y="74"/>
                      <a:pt x="13" y="99"/>
                      <a:pt x="50" y="99"/>
                    </a:cubicBezTo>
                    <a:cubicBezTo>
                      <a:pt x="112" y="99"/>
                      <a:pt x="112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2" name="Google Shape;3052;p55"/>
              <p:cNvSpPr/>
              <p:nvPr/>
            </p:nvSpPr>
            <p:spPr>
              <a:xfrm>
                <a:off x="5005540" y="3090863"/>
                <a:ext cx="1428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99" h="99" extrusionOk="0">
                    <a:moveTo>
                      <a:pt x="50" y="0"/>
                    </a:moveTo>
                    <a:cubicBezTo>
                      <a:pt x="25" y="0"/>
                      <a:pt x="0" y="25"/>
                      <a:pt x="0" y="49"/>
                    </a:cubicBezTo>
                    <a:cubicBezTo>
                      <a:pt x="0" y="74"/>
                      <a:pt x="25" y="99"/>
                      <a:pt x="50" y="99"/>
                    </a:cubicBezTo>
                    <a:cubicBezTo>
                      <a:pt x="74" y="99"/>
                      <a:pt x="99" y="74"/>
                      <a:pt x="99" y="49"/>
                    </a:cubicBezTo>
                    <a:cubicBezTo>
                      <a:pt x="99" y="25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3" name="Google Shape;3053;p55"/>
              <p:cNvSpPr/>
              <p:nvPr/>
            </p:nvSpPr>
            <p:spPr>
              <a:xfrm>
                <a:off x="5011468" y="310916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0"/>
                    </a:moveTo>
                    <a:cubicBezTo>
                      <a:pt x="1" y="0"/>
                      <a:pt x="60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4" name="Google Shape;3054;p55"/>
              <p:cNvSpPr/>
              <p:nvPr/>
            </p:nvSpPr>
            <p:spPr>
              <a:xfrm>
                <a:off x="4992560" y="3047394"/>
                <a:ext cx="10860" cy="9187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37" extrusionOk="0">
                    <a:moveTo>
                      <a:pt x="433" y="1"/>
                    </a:moveTo>
                    <a:cubicBezTo>
                      <a:pt x="354" y="1"/>
                      <a:pt x="275" y="30"/>
                      <a:pt x="210" y="94"/>
                    </a:cubicBezTo>
                    <a:cubicBezTo>
                      <a:pt x="1" y="291"/>
                      <a:pt x="149" y="636"/>
                      <a:pt x="432" y="636"/>
                    </a:cubicBezTo>
                    <a:cubicBezTo>
                      <a:pt x="605" y="636"/>
                      <a:pt x="752" y="488"/>
                      <a:pt x="752" y="316"/>
                    </a:cubicBezTo>
                    <a:cubicBezTo>
                      <a:pt x="752" y="125"/>
                      <a:pt x="596" y="1"/>
                      <a:pt x="4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5" name="Google Shape;3055;p55"/>
              <p:cNvSpPr/>
              <p:nvPr/>
            </p:nvSpPr>
            <p:spPr>
              <a:xfrm>
                <a:off x="4959937" y="2967883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1"/>
                    </a:moveTo>
                    <a:cubicBezTo>
                      <a:pt x="0" y="1"/>
                      <a:pt x="60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5"/>
                      <a:pt x="82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6" name="Google Shape;3056;p55"/>
              <p:cNvSpPr/>
              <p:nvPr/>
            </p:nvSpPr>
            <p:spPr>
              <a:xfrm>
                <a:off x="4981902" y="2971258"/>
                <a:ext cx="721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" extrusionOk="0">
                    <a:moveTo>
                      <a:pt x="25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50"/>
                      <a:pt x="13" y="62"/>
                      <a:pt x="25" y="62"/>
                    </a:cubicBezTo>
                    <a:cubicBezTo>
                      <a:pt x="37" y="62"/>
                      <a:pt x="50" y="50"/>
                      <a:pt x="50" y="38"/>
                    </a:cubicBezTo>
                    <a:cubicBezTo>
                      <a:pt x="50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7" name="Google Shape;3057;p55"/>
              <p:cNvSpPr/>
              <p:nvPr/>
            </p:nvSpPr>
            <p:spPr>
              <a:xfrm>
                <a:off x="5002872" y="2932706"/>
                <a:ext cx="909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63" h="50" extrusionOk="0">
                    <a:moveTo>
                      <a:pt x="25" y="0"/>
                    </a:moveTo>
                    <a:cubicBezTo>
                      <a:pt x="13" y="0"/>
                      <a:pt x="0" y="12"/>
                      <a:pt x="0" y="25"/>
                    </a:cubicBezTo>
                    <a:cubicBezTo>
                      <a:pt x="0" y="37"/>
                      <a:pt x="13" y="49"/>
                      <a:pt x="25" y="49"/>
                    </a:cubicBezTo>
                    <a:cubicBezTo>
                      <a:pt x="50" y="49"/>
                      <a:pt x="62" y="37"/>
                      <a:pt x="62" y="25"/>
                    </a:cubicBezTo>
                    <a:cubicBezTo>
                      <a:pt x="62" y="12"/>
                      <a:pt x="50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8" name="Google Shape;3058;p55"/>
              <p:cNvSpPr/>
              <p:nvPr/>
            </p:nvSpPr>
            <p:spPr>
              <a:xfrm>
                <a:off x="5116781" y="3000939"/>
                <a:ext cx="1788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24" h="100" extrusionOk="0">
                    <a:moveTo>
                      <a:pt x="62" y="1"/>
                    </a:moveTo>
                    <a:cubicBezTo>
                      <a:pt x="0" y="1"/>
                      <a:pt x="0" y="99"/>
                      <a:pt x="62" y="99"/>
                    </a:cubicBezTo>
                    <a:cubicBezTo>
                      <a:pt x="124" y="99"/>
                      <a:pt x="124" y="1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9" name="Google Shape;3059;p55"/>
              <p:cNvSpPr/>
              <p:nvPr/>
            </p:nvSpPr>
            <p:spPr>
              <a:xfrm>
                <a:off x="5016905" y="2892900"/>
                <a:ext cx="736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51" h="50" extrusionOk="0">
                    <a:moveTo>
                      <a:pt x="25" y="0"/>
                    </a:moveTo>
                    <a:cubicBezTo>
                      <a:pt x="13" y="0"/>
                      <a:pt x="1" y="12"/>
                      <a:pt x="1" y="25"/>
                    </a:cubicBezTo>
                    <a:cubicBezTo>
                      <a:pt x="1" y="37"/>
                      <a:pt x="13" y="49"/>
                      <a:pt x="25" y="49"/>
                    </a:cubicBezTo>
                    <a:cubicBezTo>
                      <a:pt x="38" y="49"/>
                      <a:pt x="50" y="37"/>
                      <a:pt x="50" y="25"/>
                    </a:cubicBezTo>
                    <a:cubicBezTo>
                      <a:pt x="50" y="12"/>
                      <a:pt x="38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0" name="Google Shape;3060;p55"/>
              <p:cNvSpPr/>
              <p:nvPr/>
            </p:nvSpPr>
            <p:spPr>
              <a:xfrm>
                <a:off x="4960398" y="2911548"/>
                <a:ext cx="721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" extrusionOk="0">
                    <a:moveTo>
                      <a:pt x="25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50"/>
                      <a:pt x="13" y="62"/>
                      <a:pt x="25" y="62"/>
                    </a:cubicBezTo>
                    <a:cubicBezTo>
                      <a:pt x="38" y="62"/>
                      <a:pt x="50" y="50"/>
                      <a:pt x="50" y="38"/>
                    </a:cubicBezTo>
                    <a:cubicBezTo>
                      <a:pt x="50" y="13"/>
                      <a:pt x="38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1" name="Google Shape;3061;p55"/>
              <p:cNvSpPr/>
              <p:nvPr/>
            </p:nvSpPr>
            <p:spPr>
              <a:xfrm>
                <a:off x="4926635" y="2879747"/>
                <a:ext cx="909" cy="764"/>
              </a:xfrm>
              <a:custGeom>
                <a:avLst/>
                <a:gdLst/>
                <a:ahLst/>
                <a:cxnLst/>
                <a:rect l="l" t="t" r="r" b="b"/>
                <a:pathLst>
                  <a:path w="63" h="53" extrusionOk="0">
                    <a:moveTo>
                      <a:pt x="38" y="0"/>
                    </a:moveTo>
                    <a:cubicBezTo>
                      <a:pt x="13" y="0"/>
                      <a:pt x="1" y="13"/>
                      <a:pt x="1" y="25"/>
                    </a:cubicBezTo>
                    <a:cubicBezTo>
                      <a:pt x="1" y="43"/>
                      <a:pt x="16" y="53"/>
                      <a:pt x="31" y="53"/>
                    </a:cubicBezTo>
                    <a:cubicBezTo>
                      <a:pt x="47" y="53"/>
                      <a:pt x="62" y="43"/>
                      <a:pt x="62" y="25"/>
                    </a:cubicBezTo>
                    <a:cubicBezTo>
                      <a:pt x="62" y="13"/>
                      <a:pt x="50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2" name="Google Shape;3062;p55"/>
              <p:cNvSpPr/>
              <p:nvPr/>
            </p:nvSpPr>
            <p:spPr>
              <a:xfrm>
                <a:off x="4907006" y="2867127"/>
                <a:ext cx="1514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3" extrusionOk="0">
                    <a:moveTo>
                      <a:pt x="56" y="0"/>
                    </a:moveTo>
                    <a:cubicBezTo>
                      <a:pt x="0" y="0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7"/>
                    </a:cubicBezTo>
                    <a:cubicBezTo>
                      <a:pt x="105" y="13"/>
                      <a:pt x="80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3" name="Google Shape;3063;p55"/>
              <p:cNvSpPr/>
              <p:nvPr/>
            </p:nvSpPr>
            <p:spPr>
              <a:xfrm>
                <a:off x="4858042" y="2844916"/>
                <a:ext cx="721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50" h="50" extrusionOk="0">
                    <a:moveTo>
                      <a:pt x="25" y="0"/>
                    </a:moveTo>
                    <a:cubicBezTo>
                      <a:pt x="13" y="0"/>
                      <a:pt x="1" y="13"/>
                      <a:pt x="1" y="25"/>
                    </a:cubicBezTo>
                    <a:cubicBezTo>
                      <a:pt x="1" y="37"/>
                      <a:pt x="13" y="50"/>
                      <a:pt x="25" y="50"/>
                    </a:cubicBezTo>
                    <a:cubicBezTo>
                      <a:pt x="38" y="50"/>
                      <a:pt x="50" y="37"/>
                      <a:pt x="50" y="25"/>
                    </a:cubicBezTo>
                    <a:cubicBezTo>
                      <a:pt x="50" y="13"/>
                      <a:pt x="38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4" name="Google Shape;3064;p55"/>
              <p:cNvSpPr/>
              <p:nvPr/>
            </p:nvSpPr>
            <p:spPr>
              <a:xfrm>
                <a:off x="4885935" y="2815769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0" y="1"/>
                    </a:moveTo>
                    <a:cubicBezTo>
                      <a:pt x="26" y="1"/>
                      <a:pt x="1" y="25"/>
                      <a:pt x="1" y="50"/>
                    </a:cubicBezTo>
                    <a:cubicBezTo>
                      <a:pt x="1" y="67"/>
                      <a:pt x="8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5" name="Google Shape;3065;p55"/>
              <p:cNvSpPr/>
              <p:nvPr/>
            </p:nvSpPr>
            <p:spPr>
              <a:xfrm>
                <a:off x="4855561" y="2821278"/>
                <a:ext cx="1067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74" h="63" extrusionOk="0">
                    <a:moveTo>
                      <a:pt x="37" y="1"/>
                    </a:moveTo>
                    <a:cubicBezTo>
                      <a:pt x="0" y="1"/>
                      <a:pt x="0" y="62"/>
                      <a:pt x="37" y="62"/>
                    </a:cubicBezTo>
                    <a:cubicBezTo>
                      <a:pt x="74" y="62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6" name="Google Shape;3066;p55"/>
              <p:cNvSpPr/>
              <p:nvPr/>
            </p:nvSpPr>
            <p:spPr>
              <a:xfrm>
                <a:off x="5030059" y="2977027"/>
                <a:ext cx="10139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12" extrusionOk="0">
                    <a:moveTo>
                      <a:pt x="296" y="0"/>
                    </a:moveTo>
                    <a:cubicBezTo>
                      <a:pt x="145" y="0"/>
                      <a:pt x="1" y="121"/>
                      <a:pt x="1" y="303"/>
                    </a:cubicBezTo>
                    <a:cubicBezTo>
                      <a:pt x="1" y="476"/>
                      <a:pt x="136" y="611"/>
                      <a:pt x="296" y="611"/>
                    </a:cubicBezTo>
                    <a:cubicBezTo>
                      <a:pt x="567" y="611"/>
                      <a:pt x="703" y="279"/>
                      <a:pt x="506" y="94"/>
                    </a:cubicBezTo>
                    <a:cubicBezTo>
                      <a:pt x="445" y="29"/>
                      <a:pt x="370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7" name="Google Shape;3067;p55"/>
              <p:cNvSpPr/>
              <p:nvPr/>
            </p:nvSpPr>
            <p:spPr>
              <a:xfrm>
                <a:off x="4984267" y="2951888"/>
                <a:ext cx="10442" cy="8783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09" extrusionOk="0">
                    <a:moveTo>
                      <a:pt x="413" y="0"/>
                    </a:moveTo>
                    <a:cubicBezTo>
                      <a:pt x="139" y="0"/>
                      <a:pt x="0" y="325"/>
                      <a:pt x="194" y="518"/>
                    </a:cubicBezTo>
                    <a:cubicBezTo>
                      <a:pt x="257" y="581"/>
                      <a:pt x="333" y="609"/>
                      <a:pt x="408" y="609"/>
                    </a:cubicBezTo>
                    <a:cubicBezTo>
                      <a:pt x="569" y="609"/>
                      <a:pt x="724" y="481"/>
                      <a:pt x="724" y="297"/>
                    </a:cubicBezTo>
                    <a:cubicBezTo>
                      <a:pt x="724" y="136"/>
                      <a:pt x="588" y="1"/>
                      <a:pt x="428" y="1"/>
                    </a:cubicBezTo>
                    <a:cubicBezTo>
                      <a:pt x="423" y="1"/>
                      <a:pt x="418" y="0"/>
                      <a:pt x="41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8" name="Google Shape;3068;p55"/>
              <p:cNvSpPr/>
              <p:nvPr/>
            </p:nvSpPr>
            <p:spPr>
              <a:xfrm>
                <a:off x="5016026" y="2953676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50" y="0"/>
                    </a:moveTo>
                    <a:cubicBezTo>
                      <a:pt x="13" y="0"/>
                      <a:pt x="0" y="25"/>
                      <a:pt x="0" y="49"/>
                    </a:cubicBezTo>
                    <a:cubicBezTo>
                      <a:pt x="0" y="66"/>
                      <a:pt x="7" y="73"/>
                      <a:pt x="16" y="73"/>
                    </a:cubicBezTo>
                    <a:cubicBezTo>
                      <a:pt x="47" y="73"/>
                      <a:pt x="106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9" name="Google Shape;3069;p55"/>
              <p:cNvSpPr/>
              <p:nvPr/>
            </p:nvSpPr>
            <p:spPr>
              <a:xfrm>
                <a:off x="5062755" y="3025544"/>
                <a:ext cx="10687" cy="9173"/>
              </a:xfrm>
              <a:custGeom>
                <a:avLst/>
                <a:gdLst/>
                <a:ahLst/>
                <a:cxnLst/>
                <a:rect l="l" t="t" r="r" b="b"/>
                <a:pathLst>
                  <a:path w="741" h="636" extrusionOk="0">
                    <a:moveTo>
                      <a:pt x="426" y="0"/>
                    </a:moveTo>
                    <a:cubicBezTo>
                      <a:pt x="347" y="0"/>
                      <a:pt x="266" y="29"/>
                      <a:pt x="198" y="93"/>
                    </a:cubicBezTo>
                    <a:cubicBezTo>
                      <a:pt x="1" y="291"/>
                      <a:pt x="149" y="636"/>
                      <a:pt x="432" y="636"/>
                    </a:cubicBezTo>
                    <a:cubicBezTo>
                      <a:pt x="605" y="636"/>
                      <a:pt x="740" y="500"/>
                      <a:pt x="740" y="315"/>
                    </a:cubicBezTo>
                    <a:cubicBezTo>
                      <a:pt x="740" y="124"/>
                      <a:pt x="589" y="0"/>
                      <a:pt x="4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0" name="Google Shape;3070;p55"/>
              <p:cNvSpPr/>
              <p:nvPr/>
            </p:nvSpPr>
            <p:spPr>
              <a:xfrm>
                <a:off x="4975859" y="2993656"/>
                <a:ext cx="10673" cy="91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3" extrusionOk="0">
                    <a:moveTo>
                      <a:pt x="420" y="0"/>
                    </a:moveTo>
                    <a:cubicBezTo>
                      <a:pt x="136" y="0"/>
                      <a:pt x="1" y="345"/>
                      <a:pt x="198" y="542"/>
                    </a:cubicBezTo>
                    <a:cubicBezTo>
                      <a:pt x="264" y="605"/>
                      <a:pt x="342" y="633"/>
                      <a:pt x="419" y="633"/>
                    </a:cubicBezTo>
                    <a:cubicBezTo>
                      <a:pt x="584" y="633"/>
                      <a:pt x="740" y="502"/>
                      <a:pt x="740" y="308"/>
                    </a:cubicBezTo>
                    <a:cubicBezTo>
                      <a:pt x="728" y="136"/>
                      <a:pt x="592" y="0"/>
                      <a:pt x="42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1" name="Google Shape;3071;p55"/>
              <p:cNvSpPr/>
              <p:nvPr/>
            </p:nvSpPr>
            <p:spPr>
              <a:xfrm>
                <a:off x="4998257" y="2978180"/>
                <a:ext cx="10139" cy="85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3" extrusionOk="0">
                    <a:moveTo>
                      <a:pt x="415" y="1"/>
                    </a:moveTo>
                    <a:cubicBezTo>
                      <a:pt x="408" y="1"/>
                      <a:pt x="401" y="1"/>
                      <a:pt x="394" y="1"/>
                    </a:cubicBezTo>
                    <a:cubicBezTo>
                      <a:pt x="123" y="1"/>
                      <a:pt x="0" y="322"/>
                      <a:pt x="185" y="507"/>
                    </a:cubicBezTo>
                    <a:cubicBezTo>
                      <a:pt x="248" y="566"/>
                      <a:pt x="324" y="592"/>
                      <a:pt x="397" y="592"/>
                    </a:cubicBezTo>
                    <a:cubicBezTo>
                      <a:pt x="554" y="592"/>
                      <a:pt x="702" y="473"/>
                      <a:pt x="702" y="297"/>
                    </a:cubicBezTo>
                    <a:cubicBezTo>
                      <a:pt x="702" y="132"/>
                      <a:pt x="567" y="1"/>
                      <a:pt x="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2" name="Google Shape;3072;p55"/>
              <p:cNvSpPr/>
              <p:nvPr/>
            </p:nvSpPr>
            <p:spPr>
              <a:xfrm>
                <a:off x="5082311" y="2944071"/>
                <a:ext cx="8711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604" h="605" extrusionOk="0">
                    <a:moveTo>
                      <a:pt x="308" y="1"/>
                    </a:moveTo>
                    <a:cubicBezTo>
                      <a:pt x="136" y="1"/>
                      <a:pt x="0" y="136"/>
                      <a:pt x="0" y="296"/>
                    </a:cubicBezTo>
                    <a:cubicBezTo>
                      <a:pt x="0" y="469"/>
                      <a:pt x="136" y="604"/>
                      <a:pt x="308" y="604"/>
                    </a:cubicBezTo>
                    <a:cubicBezTo>
                      <a:pt x="468" y="604"/>
                      <a:pt x="604" y="469"/>
                      <a:pt x="604" y="296"/>
                    </a:cubicBezTo>
                    <a:cubicBezTo>
                      <a:pt x="604" y="136"/>
                      <a:pt x="468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3" name="Google Shape;3073;p55"/>
              <p:cNvSpPr/>
              <p:nvPr/>
            </p:nvSpPr>
            <p:spPr>
              <a:xfrm>
                <a:off x="4941202" y="2649174"/>
                <a:ext cx="9793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86" extrusionOk="0">
                    <a:moveTo>
                      <a:pt x="299" y="0"/>
                    </a:moveTo>
                    <a:cubicBezTo>
                      <a:pt x="149" y="0"/>
                      <a:pt x="1" y="114"/>
                      <a:pt x="1" y="290"/>
                    </a:cubicBezTo>
                    <a:cubicBezTo>
                      <a:pt x="1" y="450"/>
                      <a:pt x="136" y="573"/>
                      <a:pt x="297" y="586"/>
                    </a:cubicBezTo>
                    <a:cubicBezTo>
                      <a:pt x="555" y="586"/>
                      <a:pt x="679" y="265"/>
                      <a:pt x="494" y="80"/>
                    </a:cubicBezTo>
                    <a:cubicBezTo>
                      <a:pt x="439" y="25"/>
                      <a:pt x="369" y="0"/>
                      <a:pt x="2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4" name="Google Shape;3074;p55"/>
              <p:cNvSpPr/>
              <p:nvPr/>
            </p:nvSpPr>
            <p:spPr>
              <a:xfrm>
                <a:off x="4842754" y="2775602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0" y="1"/>
                    </a:moveTo>
                    <a:cubicBezTo>
                      <a:pt x="26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5" name="Google Shape;3075;p55"/>
              <p:cNvSpPr/>
              <p:nvPr/>
            </p:nvSpPr>
            <p:spPr>
              <a:xfrm>
                <a:off x="4940495" y="2767078"/>
                <a:ext cx="1442" cy="139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7" extrusionOk="0">
                    <a:moveTo>
                      <a:pt x="50" y="1"/>
                    </a:moveTo>
                    <a:cubicBezTo>
                      <a:pt x="13" y="1"/>
                      <a:pt x="1" y="25"/>
                      <a:pt x="1" y="50"/>
                    </a:cubicBezTo>
                    <a:cubicBezTo>
                      <a:pt x="1" y="81"/>
                      <a:pt x="25" y="96"/>
                      <a:pt x="50" y="96"/>
                    </a:cubicBezTo>
                    <a:cubicBezTo>
                      <a:pt x="75" y="96"/>
                      <a:pt x="99" y="81"/>
                      <a:pt x="99" y="50"/>
                    </a:cubicBezTo>
                    <a:cubicBezTo>
                      <a:pt x="99" y="25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6" name="Google Shape;3076;p55"/>
              <p:cNvSpPr/>
              <p:nvPr/>
            </p:nvSpPr>
            <p:spPr>
              <a:xfrm>
                <a:off x="4899449" y="2789577"/>
                <a:ext cx="11567" cy="10038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6" extrusionOk="0">
                    <a:moveTo>
                      <a:pt x="349" y="1"/>
                    </a:moveTo>
                    <a:cubicBezTo>
                      <a:pt x="170" y="1"/>
                      <a:pt x="0" y="142"/>
                      <a:pt x="0" y="350"/>
                    </a:cubicBezTo>
                    <a:cubicBezTo>
                      <a:pt x="0" y="535"/>
                      <a:pt x="148" y="695"/>
                      <a:pt x="345" y="695"/>
                    </a:cubicBezTo>
                    <a:cubicBezTo>
                      <a:pt x="653" y="695"/>
                      <a:pt x="801" y="326"/>
                      <a:pt x="592" y="104"/>
                    </a:cubicBezTo>
                    <a:cubicBezTo>
                      <a:pt x="520" y="32"/>
                      <a:pt x="434" y="1"/>
                      <a:pt x="3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7" name="Google Shape;3077;p55"/>
              <p:cNvSpPr/>
              <p:nvPr/>
            </p:nvSpPr>
            <p:spPr>
              <a:xfrm>
                <a:off x="4859816" y="2764410"/>
                <a:ext cx="9620" cy="8408"/>
              </a:xfrm>
              <a:custGeom>
                <a:avLst/>
                <a:gdLst/>
                <a:ahLst/>
                <a:cxnLst/>
                <a:rect l="l" t="t" r="r" b="b"/>
                <a:pathLst>
                  <a:path w="667" h="583" extrusionOk="0">
                    <a:moveTo>
                      <a:pt x="284" y="1"/>
                    </a:moveTo>
                    <a:cubicBezTo>
                      <a:pt x="124" y="1"/>
                      <a:pt x="1" y="136"/>
                      <a:pt x="1" y="296"/>
                    </a:cubicBezTo>
                    <a:cubicBezTo>
                      <a:pt x="1" y="470"/>
                      <a:pt x="139" y="582"/>
                      <a:pt x="285" y="582"/>
                    </a:cubicBezTo>
                    <a:cubicBezTo>
                      <a:pt x="358" y="582"/>
                      <a:pt x="433" y="555"/>
                      <a:pt x="494" y="494"/>
                    </a:cubicBezTo>
                    <a:cubicBezTo>
                      <a:pt x="666" y="321"/>
                      <a:pt x="543" y="1"/>
                      <a:pt x="2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8" name="Google Shape;3078;p55"/>
              <p:cNvSpPr/>
              <p:nvPr/>
            </p:nvSpPr>
            <p:spPr>
              <a:xfrm>
                <a:off x="4965374" y="2684279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1" y="7"/>
                      <a:pt x="1" y="24"/>
                    </a:cubicBezTo>
                    <a:cubicBezTo>
                      <a:pt x="1" y="61"/>
                      <a:pt x="25" y="74"/>
                      <a:pt x="50" y="74"/>
                    </a:cubicBezTo>
                    <a:cubicBezTo>
                      <a:pt x="107" y="74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9" name="Google Shape;3079;p55"/>
              <p:cNvSpPr/>
              <p:nvPr/>
            </p:nvSpPr>
            <p:spPr>
              <a:xfrm>
                <a:off x="5065250" y="2682663"/>
                <a:ext cx="1428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99" h="100" extrusionOk="0">
                    <a:moveTo>
                      <a:pt x="50" y="1"/>
                    </a:moveTo>
                    <a:cubicBezTo>
                      <a:pt x="25" y="1"/>
                      <a:pt x="0" y="26"/>
                      <a:pt x="0" y="50"/>
                    </a:cubicBezTo>
                    <a:cubicBezTo>
                      <a:pt x="0" y="75"/>
                      <a:pt x="25" y="99"/>
                      <a:pt x="50" y="99"/>
                    </a:cubicBezTo>
                    <a:cubicBezTo>
                      <a:pt x="74" y="99"/>
                      <a:pt x="99" y="75"/>
                      <a:pt x="99" y="50"/>
                    </a:cubicBezTo>
                    <a:cubicBezTo>
                      <a:pt x="99" y="26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0" name="Google Shape;3080;p55"/>
              <p:cNvSpPr/>
              <p:nvPr/>
            </p:nvSpPr>
            <p:spPr>
              <a:xfrm>
                <a:off x="5069735" y="2649780"/>
                <a:ext cx="6721" cy="5740"/>
              </a:xfrm>
              <a:custGeom>
                <a:avLst/>
                <a:gdLst/>
                <a:ahLst/>
                <a:cxnLst/>
                <a:rect l="l" t="t" r="r" b="b"/>
                <a:pathLst>
                  <a:path w="466" h="398" extrusionOk="0">
                    <a:moveTo>
                      <a:pt x="254" y="1"/>
                    </a:moveTo>
                    <a:cubicBezTo>
                      <a:pt x="79" y="1"/>
                      <a:pt x="1" y="214"/>
                      <a:pt x="121" y="334"/>
                    </a:cubicBezTo>
                    <a:cubicBezTo>
                      <a:pt x="165" y="378"/>
                      <a:pt x="217" y="398"/>
                      <a:pt x="267" y="398"/>
                    </a:cubicBezTo>
                    <a:cubicBezTo>
                      <a:pt x="370" y="398"/>
                      <a:pt x="466" y="315"/>
                      <a:pt x="466" y="199"/>
                    </a:cubicBezTo>
                    <a:cubicBezTo>
                      <a:pt x="466" y="88"/>
                      <a:pt x="379" y="1"/>
                      <a:pt x="268" y="1"/>
                    </a:cubicBezTo>
                    <a:cubicBezTo>
                      <a:pt x="263" y="1"/>
                      <a:pt x="259" y="1"/>
                      <a:pt x="25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1" name="Google Shape;3081;p55"/>
              <p:cNvSpPr/>
              <p:nvPr/>
            </p:nvSpPr>
            <p:spPr>
              <a:xfrm>
                <a:off x="5038597" y="271058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49"/>
                      <a:pt x="25" y="73"/>
                      <a:pt x="49" y="73"/>
                    </a:cubicBezTo>
                    <a:cubicBezTo>
                      <a:pt x="106" y="73"/>
                      <a:pt x="46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2" name="Google Shape;3082;p55"/>
              <p:cNvSpPr/>
              <p:nvPr/>
            </p:nvSpPr>
            <p:spPr>
              <a:xfrm>
                <a:off x="4995589" y="2648900"/>
                <a:ext cx="7125" cy="588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08" extrusionOk="0">
                    <a:moveTo>
                      <a:pt x="271" y="1"/>
                    </a:moveTo>
                    <a:cubicBezTo>
                      <a:pt x="0" y="13"/>
                      <a:pt x="13" y="407"/>
                      <a:pt x="284" y="407"/>
                    </a:cubicBezTo>
                    <a:lnTo>
                      <a:pt x="296" y="407"/>
                    </a:lnTo>
                    <a:cubicBezTo>
                      <a:pt x="407" y="395"/>
                      <a:pt x="493" y="297"/>
                      <a:pt x="481" y="186"/>
                    </a:cubicBezTo>
                    <a:cubicBezTo>
                      <a:pt x="481" y="87"/>
                      <a:pt x="395" y="1"/>
                      <a:pt x="2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3" name="Google Shape;3083;p55"/>
              <p:cNvSpPr/>
              <p:nvPr/>
            </p:nvSpPr>
            <p:spPr>
              <a:xfrm>
                <a:off x="5248819" y="2700792"/>
                <a:ext cx="161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00" extrusionOk="0">
                    <a:moveTo>
                      <a:pt x="50" y="1"/>
                    </a:moveTo>
                    <a:cubicBezTo>
                      <a:pt x="13" y="1"/>
                      <a:pt x="0" y="25"/>
                      <a:pt x="0" y="50"/>
                    </a:cubicBezTo>
                    <a:cubicBezTo>
                      <a:pt x="0" y="75"/>
                      <a:pt x="13" y="99"/>
                      <a:pt x="50" y="99"/>
                    </a:cubicBezTo>
                    <a:cubicBezTo>
                      <a:pt x="111" y="99"/>
                      <a:pt x="111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4" name="Google Shape;3084;p55"/>
              <p:cNvSpPr/>
              <p:nvPr/>
            </p:nvSpPr>
            <p:spPr>
              <a:xfrm>
                <a:off x="4889209" y="285433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0"/>
                    </a:moveTo>
                    <a:cubicBezTo>
                      <a:pt x="1" y="0"/>
                      <a:pt x="60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5" name="Google Shape;3085;p55"/>
              <p:cNvSpPr/>
              <p:nvPr/>
            </p:nvSpPr>
            <p:spPr>
              <a:xfrm>
                <a:off x="4933284" y="287477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0"/>
                    </a:moveTo>
                    <a:cubicBezTo>
                      <a:pt x="0" y="0"/>
                      <a:pt x="60" y="73"/>
                      <a:pt x="91" y="73"/>
                    </a:cubicBezTo>
                    <a:cubicBezTo>
                      <a:pt x="100" y="73"/>
                      <a:pt x="106" y="67"/>
                      <a:pt x="106" y="50"/>
                    </a:cubicBezTo>
                    <a:cubicBezTo>
                      <a:pt x="106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6" name="Google Shape;3086;p55"/>
              <p:cNvSpPr/>
              <p:nvPr/>
            </p:nvSpPr>
            <p:spPr>
              <a:xfrm>
                <a:off x="4907684" y="2854176"/>
                <a:ext cx="1558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3" extrusionOk="0">
                    <a:moveTo>
                      <a:pt x="91" y="0"/>
                    </a:moveTo>
                    <a:cubicBezTo>
                      <a:pt x="61" y="0"/>
                      <a:pt x="1" y="73"/>
                      <a:pt x="58" y="73"/>
                    </a:cubicBezTo>
                    <a:cubicBezTo>
                      <a:pt x="82" y="73"/>
                      <a:pt x="107" y="48"/>
                      <a:pt x="107" y="24"/>
                    </a:cubicBezTo>
                    <a:cubicBezTo>
                      <a:pt x="107" y="7"/>
                      <a:pt x="101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7" name="Google Shape;3087;p55"/>
              <p:cNvSpPr/>
              <p:nvPr/>
            </p:nvSpPr>
            <p:spPr>
              <a:xfrm>
                <a:off x="5176851" y="2600758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25" y="74"/>
                      <a:pt x="49" y="74"/>
                    </a:cubicBezTo>
                    <a:cubicBezTo>
                      <a:pt x="106" y="74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8" name="Google Shape;3088;p55"/>
              <p:cNvSpPr/>
              <p:nvPr/>
            </p:nvSpPr>
            <p:spPr>
              <a:xfrm>
                <a:off x="5078749" y="2640910"/>
                <a:ext cx="1442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9" extrusionOk="0">
                    <a:moveTo>
                      <a:pt x="50" y="0"/>
                    </a:moveTo>
                    <a:cubicBezTo>
                      <a:pt x="25" y="0"/>
                      <a:pt x="1" y="25"/>
                      <a:pt x="1" y="50"/>
                    </a:cubicBezTo>
                    <a:cubicBezTo>
                      <a:pt x="1" y="74"/>
                      <a:pt x="25" y="99"/>
                      <a:pt x="50" y="99"/>
                    </a:cubicBezTo>
                    <a:cubicBezTo>
                      <a:pt x="75" y="99"/>
                      <a:pt x="99" y="74"/>
                      <a:pt x="99" y="50"/>
                    </a:cubicBezTo>
                    <a:cubicBezTo>
                      <a:pt x="99" y="25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9" name="Google Shape;3089;p55"/>
              <p:cNvSpPr/>
              <p:nvPr/>
            </p:nvSpPr>
            <p:spPr>
              <a:xfrm>
                <a:off x="5087100" y="2601450"/>
                <a:ext cx="1442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00" h="100" extrusionOk="0">
                    <a:moveTo>
                      <a:pt x="50" y="1"/>
                    </a:moveTo>
                    <a:cubicBezTo>
                      <a:pt x="13" y="1"/>
                      <a:pt x="1" y="26"/>
                      <a:pt x="1" y="50"/>
                    </a:cubicBezTo>
                    <a:cubicBezTo>
                      <a:pt x="1" y="75"/>
                      <a:pt x="13" y="100"/>
                      <a:pt x="50" y="100"/>
                    </a:cubicBezTo>
                    <a:cubicBezTo>
                      <a:pt x="75" y="100"/>
                      <a:pt x="99" y="75"/>
                      <a:pt x="99" y="50"/>
                    </a:cubicBezTo>
                    <a:cubicBezTo>
                      <a:pt x="99" y="26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0" name="Google Shape;3090;p55"/>
              <p:cNvSpPr/>
              <p:nvPr/>
            </p:nvSpPr>
            <p:spPr>
              <a:xfrm>
                <a:off x="5023670" y="2703201"/>
                <a:ext cx="1514" cy="981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8" extrusionOk="0">
                    <a:moveTo>
                      <a:pt x="19" y="0"/>
                    </a:moveTo>
                    <a:cubicBezTo>
                      <a:pt x="8" y="0"/>
                      <a:pt x="0" y="8"/>
                      <a:pt x="0" y="31"/>
                    </a:cubicBezTo>
                    <a:cubicBezTo>
                      <a:pt x="0" y="55"/>
                      <a:pt x="12" y="68"/>
                      <a:pt x="49" y="68"/>
                    </a:cubicBezTo>
                    <a:cubicBezTo>
                      <a:pt x="104" y="68"/>
                      <a:pt x="51" y="0"/>
                      <a:pt x="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1" name="Google Shape;3091;p55"/>
              <p:cNvSpPr/>
              <p:nvPr/>
            </p:nvSpPr>
            <p:spPr>
              <a:xfrm>
                <a:off x="4920246" y="2848825"/>
                <a:ext cx="1428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49" y="0"/>
                    </a:moveTo>
                    <a:cubicBezTo>
                      <a:pt x="0" y="0"/>
                      <a:pt x="0" y="87"/>
                      <a:pt x="49" y="87"/>
                    </a:cubicBezTo>
                    <a:cubicBezTo>
                      <a:pt x="74" y="87"/>
                      <a:pt x="99" y="74"/>
                      <a:pt x="99" y="37"/>
                    </a:cubicBezTo>
                    <a:cubicBezTo>
                      <a:pt x="99" y="13"/>
                      <a:pt x="74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2" name="Google Shape;3092;p55"/>
              <p:cNvSpPr/>
              <p:nvPr/>
            </p:nvSpPr>
            <p:spPr>
              <a:xfrm>
                <a:off x="4912948" y="2698658"/>
                <a:ext cx="8365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508" extrusionOk="0">
                    <a:moveTo>
                      <a:pt x="247" y="1"/>
                    </a:moveTo>
                    <a:cubicBezTo>
                      <a:pt x="112" y="1"/>
                      <a:pt x="1" y="112"/>
                      <a:pt x="1" y="260"/>
                    </a:cubicBezTo>
                    <a:cubicBezTo>
                      <a:pt x="1" y="409"/>
                      <a:pt x="118" y="508"/>
                      <a:pt x="243" y="508"/>
                    </a:cubicBezTo>
                    <a:cubicBezTo>
                      <a:pt x="304" y="508"/>
                      <a:pt x="367" y="484"/>
                      <a:pt x="420" y="432"/>
                    </a:cubicBezTo>
                    <a:cubicBezTo>
                      <a:pt x="580" y="272"/>
                      <a:pt x="469" y="1"/>
                      <a:pt x="2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3" name="Google Shape;3093;p55"/>
              <p:cNvSpPr/>
              <p:nvPr/>
            </p:nvSpPr>
            <p:spPr>
              <a:xfrm>
                <a:off x="4863335" y="2710210"/>
                <a:ext cx="141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98" h="74" extrusionOk="0">
                    <a:moveTo>
                      <a:pt x="40" y="1"/>
                    </a:moveTo>
                    <a:cubicBezTo>
                      <a:pt x="16" y="1"/>
                      <a:pt x="3" y="25"/>
                      <a:pt x="3" y="50"/>
                    </a:cubicBezTo>
                    <a:cubicBezTo>
                      <a:pt x="0" y="67"/>
                      <a:pt x="5" y="74"/>
                      <a:pt x="12" y="74"/>
                    </a:cubicBezTo>
                    <a:cubicBezTo>
                      <a:pt x="37" y="74"/>
                      <a:pt x="97" y="1"/>
                      <a:pt x="4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4" name="Google Shape;3094;p55"/>
              <p:cNvSpPr/>
              <p:nvPr/>
            </p:nvSpPr>
            <p:spPr>
              <a:xfrm>
                <a:off x="4915789" y="2669524"/>
                <a:ext cx="1442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9" extrusionOk="0">
                    <a:moveTo>
                      <a:pt x="50" y="0"/>
                    </a:moveTo>
                    <a:cubicBezTo>
                      <a:pt x="26" y="0"/>
                      <a:pt x="1" y="12"/>
                      <a:pt x="1" y="49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75" y="99"/>
                      <a:pt x="100" y="74"/>
                      <a:pt x="100" y="49"/>
                    </a:cubicBezTo>
                    <a:cubicBezTo>
                      <a:pt x="100" y="12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5" name="Google Shape;3095;p55"/>
              <p:cNvSpPr/>
              <p:nvPr/>
            </p:nvSpPr>
            <p:spPr>
              <a:xfrm>
                <a:off x="5039837" y="2685404"/>
                <a:ext cx="10442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3" extrusionOk="0">
                    <a:moveTo>
                      <a:pt x="321" y="1"/>
                    </a:moveTo>
                    <a:cubicBezTo>
                      <a:pt x="163" y="1"/>
                      <a:pt x="13" y="122"/>
                      <a:pt x="13" y="304"/>
                    </a:cubicBezTo>
                    <a:cubicBezTo>
                      <a:pt x="0" y="476"/>
                      <a:pt x="136" y="612"/>
                      <a:pt x="308" y="612"/>
                    </a:cubicBezTo>
                    <a:cubicBezTo>
                      <a:pt x="313" y="612"/>
                      <a:pt x="319" y="612"/>
                      <a:pt x="324" y="612"/>
                    </a:cubicBezTo>
                    <a:cubicBezTo>
                      <a:pt x="597" y="612"/>
                      <a:pt x="724" y="288"/>
                      <a:pt x="542" y="94"/>
                    </a:cubicBezTo>
                    <a:cubicBezTo>
                      <a:pt x="478" y="30"/>
                      <a:pt x="398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6" name="Google Shape;3096;p55"/>
              <p:cNvSpPr/>
              <p:nvPr/>
            </p:nvSpPr>
            <p:spPr>
              <a:xfrm>
                <a:off x="5006074" y="272231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3" y="73"/>
                      <a:pt x="50" y="73"/>
                    </a:cubicBezTo>
                    <a:cubicBezTo>
                      <a:pt x="106" y="73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7" name="Google Shape;3097;p55"/>
              <p:cNvSpPr/>
              <p:nvPr/>
            </p:nvSpPr>
            <p:spPr>
              <a:xfrm>
                <a:off x="4951874" y="2930759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8" y="0"/>
                    </a:moveTo>
                    <a:cubicBezTo>
                      <a:pt x="324" y="0"/>
                      <a:pt x="248" y="27"/>
                      <a:pt x="185" y="86"/>
                    </a:cubicBezTo>
                    <a:cubicBezTo>
                      <a:pt x="0" y="271"/>
                      <a:pt x="136" y="603"/>
                      <a:pt x="407" y="603"/>
                    </a:cubicBezTo>
                    <a:cubicBezTo>
                      <a:pt x="567" y="603"/>
                      <a:pt x="703" y="468"/>
                      <a:pt x="703" y="295"/>
                    </a:cubicBezTo>
                    <a:cubicBezTo>
                      <a:pt x="703" y="119"/>
                      <a:pt x="554" y="0"/>
                      <a:pt x="39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8" name="Google Shape;3098;p55"/>
              <p:cNvSpPr/>
              <p:nvPr/>
            </p:nvSpPr>
            <p:spPr>
              <a:xfrm>
                <a:off x="5055471" y="2976421"/>
                <a:ext cx="11740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814" h="695" extrusionOk="0">
                    <a:moveTo>
                      <a:pt x="469" y="0"/>
                    </a:moveTo>
                    <a:cubicBezTo>
                      <a:pt x="161" y="0"/>
                      <a:pt x="1" y="370"/>
                      <a:pt x="222" y="592"/>
                    </a:cubicBezTo>
                    <a:cubicBezTo>
                      <a:pt x="290" y="663"/>
                      <a:pt x="374" y="695"/>
                      <a:pt x="457" y="695"/>
                    </a:cubicBezTo>
                    <a:cubicBezTo>
                      <a:pt x="633" y="695"/>
                      <a:pt x="805" y="554"/>
                      <a:pt x="814" y="345"/>
                    </a:cubicBezTo>
                    <a:cubicBezTo>
                      <a:pt x="814" y="160"/>
                      <a:pt x="654" y="0"/>
                      <a:pt x="4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9" name="Google Shape;3099;p55"/>
              <p:cNvSpPr/>
              <p:nvPr/>
            </p:nvSpPr>
            <p:spPr>
              <a:xfrm>
                <a:off x="5028818" y="3014799"/>
                <a:ext cx="9793" cy="8394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82" extrusionOk="0">
                    <a:moveTo>
                      <a:pt x="382" y="1"/>
                    </a:moveTo>
                    <a:cubicBezTo>
                      <a:pt x="124" y="1"/>
                      <a:pt x="0" y="321"/>
                      <a:pt x="185" y="493"/>
                    </a:cubicBezTo>
                    <a:cubicBezTo>
                      <a:pt x="242" y="555"/>
                      <a:pt x="315" y="582"/>
                      <a:pt x="388" y="582"/>
                    </a:cubicBezTo>
                    <a:cubicBezTo>
                      <a:pt x="535" y="582"/>
                      <a:pt x="678" y="469"/>
                      <a:pt x="678" y="296"/>
                    </a:cubicBezTo>
                    <a:cubicBezTo>
                      <a:pt x="678" y="136"/>
                      <a:pt x="543" y="1"/>
                      <a:pt x="3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0" name="Google Shape;3100;p55"/>
              <p:cNvSpPr/>
              <p:nvPr/>
            </p:nvSpPr>
            <p:spPr>
              <a:xfrm>
                <a:off x="5402001" y="2986718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419" y="1"/>
                    </a:moveTo>
                    <a:cubicBezTo>
                      <a:pt x="148" y="1"/>
                      <a:pt x="0" y="333"/>
                      <a:pt x="197" y="531"/>
                    </a:cubicBezTo>
                    <a:cubicBezTo>
                      <a:pt x="258" y="595"/>
                      <a:pt x="334" y="624"/>
                      <a:pt x="409" y="624"/>
                    </a:cubicBezTo>
                    <a:cubicBezTo>
                      <a:pt x="565" y="624"/>
                      <a:pt x="719" y="500"/>
                      <a:pt x="727" y="309"/>
                    </a:cubicBezTo>
                    <a:cubicBezTo>
                      <a:pt x="727" y="149"/>
                      <a:pt x="592" y="1"/>
                      <a:pt x="4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1" name="Google Shape;3101;p55"/>
              <p:cNvSpPr/>
              <p:nvPr/>
            </p:nvSpPr>
            <p:spPr>
              <a:xfrm>
                <a:off x="5564066" y="2722888"/>
                <a:ext cx="10615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36" h="613" extrusionOk="0">
                    <a:moveTo>
                      <a:pt x="416" y="1"/>
                    </a:moveTo>
                    <a:cubicBezTo>
                      <a:pt x="344" y="1"/>
                      <a:pt x="270" y="26"/>
                      <a:pt x="210" y="83"/>
                    </a:cubicBezTo>
                    <a:cubicBezTo>
                      <a:pt x="0" y="280"/>
                      <a:pt x="148" y="613"/>
                      <a:pt x="419" y="613"/>
                    </a:cubicBezTo>
                    <a:cubicBezTo>
                      <a:pt x="592" y="613"/>
                      <a:pt x="727" y="489"/>
                      <a:pt x="727" y="317"/>
                    </a:cubicBezTo>
                    <a:cubicBezTo>
                      <a:pt x="736" y="129"/>
                      <a:pt x="579" y="1"/>
                      <a:pt x="4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2" name="Google Shape;3102;p55"/>
              <p:cNvSpPr/>
              <p:nvPr/>
            </p:nvSpPr>
            <p:spPr>
              <a:xfrm>
                <a:off x="5096345" y="3014265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0" y="321"/>
                      <a:pt x="185" y="506"/>
                    </a:cubicBezTo>
                    <a:cubicBezTo>
                      <a:pt x="250" y="570"/>
                      <a:pt x="328" y="599"/>
                      <a:pt x="404" y="599"/>
                    </a:cubicBezTo>
                    <a:cubicBezTo>
                      <a:pt x="558" y="599"/>
                      <a:pt x="703" y="478"/>
                      <a:pt x="703" y="296"/>
                    </a:cubicBezTo>
                    <a:cubicBezTo>
                      <a:pt x="703" y="136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3" name="Google Shape;3103;p55"/>
              <p:cNvSpPr/>
              <p:nvPr/>
            </p:nvSpPr>
            <p:spPr>
              <a:xfrm>
                <a:off x="5287197" y="2792318"/>
                <a:ext cx="11740" cy="9966"/>
              </a:xfrm>
              <a:custGeom>
                <a:avLst/>
                <a:gdLst/>
                <a:ahLst/>
                <a:cxnLst/>
                <a:rect l="l" t="t" r="r" b="b"/>
                <a:pathLst>
                  <a:path w="814" h="691" extrusionOk="0">
                    <a:moveTo>
                      <a:pt x="349" y="1"/>
                    </a:moveTo>
                    <a:cubicBezTo>
                      <a:pt x="171" y="1"/>
                      <a:pt x="1" y="136"/>
                      <a:pt x="1" y="345"/>
                    </a:cubicBezTo>
                    <a:cubicBezTo>
                      <a:pt x="1" y="530"/>
                      <a:pt x="161" y="690"/>
                      <a:pt x="346" y="690"/>
                    </a:cubicBezTo>
                    <a:cubicBezTo>
                      <a:pt x="654" y="690"/>
                      <a:pt x="814" y="321"/>
                      <a:pt x="592" y="99"/>
                    </a:cubicBezTo>
                    <a:cubicBezTo>
                      <a:pt x="521" y="31"/>
                      <a:pt x="434" y="1"/>
                      <a:pt x="3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4" name="Google Shape;3104;p55"/>
              <p:cNvSpPr/>
              <p:nvPr/>
            </p:nvSpPr>
            <p:spPr>
              <a:xfrm>
                <a:off x="4961826" y="2730705"/>
                <a:ext cx="6591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04" extrusionOk="0">
                    <a:moveTo>
                      <a:pt x="259" y="1"/>
                    </a:moveTo>
                    <a:cubicBezTo>
                      <a:pt x="212" y="1"/>
                      <a:pt x="163" y="19"/>
                      <a:pt x="123" y="58"/>
                    </a:cubicBezTo>
                    <a:cubicBezTo>
                      <a:pt x="0" y="181"/>
                      <a:pt x="86" y="403"/>
                      <a:pt x="259" y="403"/>
                    </a:cubicBezTo>
                    <a:cubicBezTo>
                      <a:pt x="370" y="403"/>
                      <a:pt x="456" y="317"/>
                      <a:pt x="456" y="206"/>
                    </a:cubicBezTo>
                    <a:cubicBezTo>
                      <a:pt x="456" y="81"/>
                      <a:pt x="360" y="1"/>
                      <a:pt x="2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5" name="Google Shape;3105;p55"/>
              <p:cNvSpPr/>
              <p:nvPr/>
            </p:nvSpPr>
            <p:spPr>
              <a:xfrm>
                <a:off x="5212027" y="2601998"/>
                <a:ext cx="9966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04" extrusionOk="0">
                    <a:moveTo>
                      <a:pt x="302" y="1"/>
                    </a:moveTo>
                    <a:cubicBezTo>
                      <a:pt x="149" y="1"/>
                      <a:pt x="1" y="120"/>
                      <a:pt x="1" y="296"/>
                    </a:cubicBezTo>
                    <a:cubicBezTo>
                      <a:pt x="1" y="468"/>
                      <a:pt x="136" y="604"/>
                      <a:pt x="309" y="604"/>
                    </a:cubicBezTo>
                    <a:cubicBezTo>
                      <a:pt x="567" y="591"/>
                      <a:pt x="691" y="271"/>
                      <a:pt x="506" y="86"/>
                    </a:cubicBezTo>
                    <a:cubicBezTo>
                      <a:pt x="447" y="27"/>
                      <a:pt x="374" y="1"/>
                      <a:pt x="30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6" name="Google Shape;3106;p55"/>
              <p:cNvSpPr/>
              <p:nvPr/>
            </p:nvSpPr>
            <p:spPr>
              <a:xfrm>
                <a:off x="4915789" y="2767121"/>
                <a:ext cx="1442" cy="1356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4" extrusionOk="0">
                    <a:moveTo>
                      <a:pt x="50" y="1"/>
                    </a:moveTo>
                    <a:cubicBezTo>
                      <a:pt x="26" y="1"/>
                      <a:pt x="1" y="16"/>
                      <a:pt x="1" y="47"/>
                    </a:cubicBezTo>
                    <a:cubicBezTo>
                      <a:pt x="1" y="78"/>
                      <a:pt x="26" y="93"/>
                      <a:pt x="50" y="93"/>
                    </a:cubicBezTo>
                    <a:cubicBezTo>
                      <a:pt x="75" y="93"/>
                      <a:pt x="100" y="78"/>
                      <a:pt x="100" y="47"/>
                    </a:cubicBezTo>
                    <a:cubicBezTo>
                      <a:pt x="100" y="16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7" name="Google Shape;3107;p55"/>
              <p:cNvSpPr/>
              <p:nvPr/>
            </p:nvSpPr>
            <p:spPr>
              <a:xfrm>
                <a:off x="4882920" y="2664549"/>
                <a:ext cx="8365" cy="719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499" extrusionOk="0">
                    <a:moveTo>
                      <a:pt x="333" y="0"/>
                    </a:moveTo>
                    <a:cubicBezTo>
                      <a:pt x="111" y="0"/>
                      <a:pt x="1" y="271"/>
                      <a:pt x="148" y="431"/>
                    </a:cubicBezTo>
                    <a:cubicBezTo>
                      <a:pt x="199" y="478"/>
                      <a:pt x="260" y="499"/>
                      <a:pt x="320" y="499"/>
                    </a:cubicBezTo>
                    <a:cubicBezTo>
                      <a:pt x="452" y="499"/>
                      <a:pt x="580" y="399"/>
                      <a:pt x="580" y="247"/>
                    </a:cubicBezTo>
                    <a:cubicBezTo>
                      <a:pt x="580" y="111"/>
                      <a:pt x="469" y="0"/>
                      <a:pt x="3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8" name="Google Shape;3108;p55"/>
              <p:cNvSpPr/>
              <p:nvPr/>
            </p:nvSpPr>
            <p:spPr>
              <a:xfrm>
                <a:off x="4860710" y="2797481"/>
                <a:ext cx="11567" cy="9952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0" extrusionOk="0">
                    <a:moveTo>
                      <a:pt x="349" y="0"/>
                    </a:moveTo>
                    <a:cubicBezTo>
                      <a:pt x="170" y="0"/>
                      <a:pt x="0" y="136"/>
                      <a:pt x="0" y="345"/>
                    </a:cubicBezTo>
                    <a:cubicBezTo>
                      <a:pt x="0" y="529"/>
                      <a:pt x="148" y="690"/>
                      <a:pt x="345" y="690"/>
                    </a:cubicBezTo>
                    <a:cubicBezTo>
                      <a:pt x="653" y="690"/>
                      <a:pt x="801" y="320"/>
                      <a:pt x="592" y="98"/>
                    </a:cubicBezTo>
                    <a:cubicBezTo>
                      <a:pt x="520" y="31"/>
                      <a:pt x="434" y="0"/>
                      <a:pt x="3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9" name="Google Shape;3109;p55"/>
              <p:cNvSpPr/>
              <p:nvPr/>
            </p:nvSpPr>
            <p:spPr>
              <a:xfrm>
                <a:off x="4938187" y="2677875"/>
                <a:ext cx="8365" cy="719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499" extrusionOk="0">
                    <a:moveTo>
                      <a:pt x="333" y="0"/>
                    </a:moveTo>
                    <a:cubicBezTo>
                      <a:pt x="111" y="0"/>
                      <a:pt x="0" y="271"/>
                      <a:pt x="161" y="431"/>
                    </a:cubicBezTo>
                    <a:cubicBezTo>
                      <a:pt x="211" y="478"/>
                      <a:pt x="271" y="499"/>
                      <a:pt x="330" y="499"/>
                    </a:cubicBezTo>
                    <a:cubicBezTo>
                      <a:pt x="458" y="499"/>
                      <a:pt x="580" y="399"/>
                      <a:pt x="580" y="247"/>
                    </a:cubicBezTo>
                    <a:cubicBezTo>
                      <a:pt x="580" y="111"/>
                      <a:pt x="469" y="0"/>
                      <a:pt x="3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0" name="Google Shape;3110;p55"/>
              <p:cNvSpPr/>
              <p:nvPr/>
            </p:nvSpPr>
            <p:spPr>
              <a:xfrm>
                <a:off x="5071826" y="2708249"/>
                <a:ext cx="10096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0" h="600" extrusionOk="0">
                    <a:moveTo>
                      <a:pt x="310" y="1"/>
                    </a:moveTo>
                    <a:cubicBezTo>
                      <a:pt x="306" y="1"/>
                      <a:pt x="301" y="1"/>
                      <a:pt x="296" y="1"/>
                    </a:cubicBezTo>
                    <a:cubicBezTo>
                      <a:pt x="136" y="1"/>
                      <a:pt x="0" y="124"/>
                      <a:pt x="0" y="297"/>
                    </a:cubicBezTo>
                    <a:cubicBezTo>
                      <a:pt x="0" y="479"/>
                      <a:pt x="145" y="600"/>
                      <a:pt x="299" y="600"/>
                    </a:cubicBezTo>
                    <a:cubicBezTo>
                      <a:pt x="375" y="600"/>
                      <a:pt x="453" y="571"/>
                      <a:pt x="518" y="506"/>
                    </a:cubicBezTo>
                    <a:cubicBezTo>
                      <a:pt x="699" y="325"/>
                      <a:pt x="572" y="1"/>
                      <a:pt x="31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1" name="Google Shape;3111;p55"/>
              <p:cNvSpPr/>
              <p:nvPr/>
            </p:nvSpPr>
            <p:spPr>
              <a:xfrm>
                <a:off x="4934279" y="2746425"/>
                <a:ext cx="9793" cy="8408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83" extrusionOk="0">
                    <a:moveTo>
                      <a:pt x="393" y="1"/>
                    </a:moveTo>
                    <a:cubicBezTo>
                      <a:pt x="321" y="1"/>
                      <a:pt x="246" y="28"/>
                      <a:pt x="185" y="90"/>
                    </a:cubicBezTo>
                    <a:cubicBezTo>
                      <a:pt x="0" y="262"/>
                      <a:pt x="136" y="582"/>
                      <a:pt x="395" y="582"/>
                    </a:cubicBezTo>
                    <a:cubicBezTo>
                      <a:pt x="555" y="582"/>
                      <a:pt x="678" y="447"/>
                      <a:pt x="678" y="287"/>
                    </a:cubicBezTo>
                    <a:cubicBezTo>
                      <a:pt x="678" y="113"/>
                      <a:pt x="540" y="1"/>
                      <a:pt x="39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2" name="Google Shape;3112;p55"/>
              <p:cNvSpPr/>
              <p:nvPr/>
            </p:nvSpPr>
            <p:spPr>
              <a:xfrm>
                <a:off x="4967869" y="2834720"/>
                <a:ext cx="10500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2" extrusionOk="0">
                    <a:moveTo>
                      <a:pt x="316" y="1"/>
                    </a:moveTo>
                    <a:cubicBezTo>
                      <a:pt x="155" y="1"/>
                      <a:pt x="0" y="128"/>
                      <a:pt x="0" y="313"/>
                    </a:cubicBezTo>
                    <a:cubicBezTo>
                      <a:pt x="12" y="473"/>
                      <a:pt x="136" y="609"/>
                      <a:pt x="308" y="621"/>
                    </a:cubicBezTo>
                    <a:cubicBezTo>
                      <a:pt x="579" y="621"/>
                      <a:pt x="727" y="288"/>
                      <a:pt x="530" y="91"/>
                    </a:cubicBezTo>
                    <a:cubicBezTo>
                      <a:pt x="467" y="29"/>
                      <a:pt x="391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3" name="Google Shape;3113;p55"/>
              <p:cNvSpPr/>
              <p:nvPr/>
            </p:nvSpPr>
            <p:spPr>
              <a:xfrm>
                <a:off x="4941735" y="2795130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8" y="0"/>
                    </a:moveTo>
                    <a:cubicBezTo>
                      <a:pt x="157" y="0"/>
                      <a:pt x="9" y="116"/>
                      <a:pt x="1" y="298"/>
                    </a:cubicBezTo>
                    <a:cubicBezTo>
                      <a:pt x="1" y="458"/>
                      <a:pt x="136" y="594"/>
                      <a:pt x="297" y="606"/>
                    </a:cubicBezTo>
                    <a:cubicBezTo>
                      <a:pt x="568" y="606"/>
                      <a:pt x="703" y="286"/>
                      <a:pt x="518" y="89"/>
                    </a:cubicBezTo>
                    <a:cubicBezTo>
                      <a:pt x="458" y="28"/>
                      <a:pt x="383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4" name="Google Shape;3114;p55"/>
              <p:cNvSpPr/>
              <p:nvPr/>
            </p:nvSpPr>
            <p:spPr>
              <a:xfrm>
                <a:off x="4985984" y="2746281"/>
                <a:ext cx="10687" cy="9187"/>
              </a:xfrm>
              <a:custGeom>
                <a:avLst/>
                <a:gdLst/>
                <a:ahLst/>
                <a:cxnLst/>
                <a:rect l="l" t="t" r="r" b="b"/>
                <a:pathLst>
                  <a:path w="741" h="637" extrusionOk="0">
                    <a:moveTo>
                      <a:pt x="432" y="1"/>
                    </a:moveTo>
                    <a:cubicBezTo>
                      <a:pt x="149" y="1"/>
                      <a:pt x="1" y="346"/>
                      <a:pt x="198" y="543"/>
                    </a:cubicBezTo>
                    <a:cubicBezTo>
                      <a:pt x="266" y="607"/>
                      <a:pt x="348" y="636"/>
                      <a:pt x="426" y="636"/>
                    </a:cubicBezTo>
                    <a:cubicBezTo>
                      <a:pt x="589" y="636"/>
                      <a:pt x="740" y="512"/>
                      <a:pt x="740" y="321"/>
                    </a:cubicBezTo>
                    <a:cubicBezTo>
                      <a:pt x="740" y="136"/>
                      <a:pt x="605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5" name="Google Shape;3115;p55"/>
              <p:cNvSpPr/>
              <p:nvPr/>
            </p:nvSpPr>
            <p:spPr>
              <a:xfrm>
                <a:off x="4897487" y="2727604"/>
                <a:ext cx="8726" cy="750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20" extrusionOk="0">
                    <a:moveTo>
                      <a:pt x="342" y="1"/>
                    </a:moveTo>
                    <a:cubicBezTo>
                      <a:pt x="278" y="1"/>
                      <a:pt x="213" y="24"/>
                      <a:pt x="161" y="76"/>
                    </a:cubicBezTo>
                    <a:cubicBezTo>
                      <a:pt x="1" y="236"/>
                      <a:pt x="112" y="520"/>
                      <a:pt x="346" y="520"/>
                    </a:cubicBezTo>
                    <a:cubicBezTo>
                      <a:pt x="494" y="520"/>
                      <a:pt x="605" y="409"/>
                      <a:pt x="605" y="261"/>
                    </a:cubicBezTo>
                    <a:cubicBezTo>
                      <a:pt x="605" y="103"/>
                      <a:pt x="475" y="1"/>
                      <a:pt x="3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6" name="Google Shape;3116;p55"/>
              <p:cNvSpPr/>
              <p:nvPr/>
            </p:nvSpPr>
            <p:spPr>
              <a:xfrm>
                <a:off x="4866046" y="2731339"/>
                <a:ext cx="8538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2" h="508" extrusionOk="0">
                    <a:moveTo>
                      <a:pt x="252" y="0"/>
                    </a:moveTo>
                    <a:cubicBezTo>
                      <a:pt x="123" y="0"/>
                      <a:pt x="0" y="99"/>
                      <a:pt x="0" y="248"/>
                    </a:cubicBezTo>
                    <a:cubicBezTo>
                      <a:pt x="0" y="384"/>
                      <a:pt x="111" y="495"/>
                      <a:pt x="259" y="507"/>
                    </a:cubicBezTo>
                    <a:cubicBezTo>
                      <a:pt x="481" y="507"/>
                      <a:pt x="591" y="236"/>
                      <a:pt x="431" y="76"/>
                    </a:cubicBezTo>
                    <a:cubicBezTo>
                      <a:pt x="379" y="23"/>
                      <a:pt x="315" y="0"/>
                      <a:pt x="25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7" name="Google Shape;3117;p55"/>
              <p:cNvSpPr/>
              <p:nvPr/>
            </p:nvSpPr>
            <p:spPr>
              <a:xfrm>
                <a:off x="5033261" y="2725844"/>
                <a:ext cx="10139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7" extrusionOk="0">
                    <a:moveTo>
                      <a:pt x="407" y="1"/>
                    </a:moveTo>
                    <a:cubicBezTo>
                      <a:pt x="136" y="1"/>
                      <a:pt x="0" y="321"/>
                      <a:pt x="185" y="518"/>
                    </a:cubicBezTo>
                    <a:cubicBezTo>
                      <a:pt x="246" y="579"/>
                      <a:pt x="322" y="607"/>
                      <a:pt x="398" y="607"/>
                    </a:cubicBezTo>
                    <a:cubicBezTo>
                      <a:pt x="552" y="607"/>
                      <a:pt x="703" y="491"/>
                      <a:pt x="703" y="309"/>
                    </a:cubicBezTo>
                    <a:cubicBezTo>
                      <a:pt x="703" y="149"/>
                      <a:pt x="567" y="13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8" name="Google Shape;3118;p55"/>
              <p:cNvSpPr/>
              <p:nvPr/>
            </p:nvSpPr>
            <p:spPr>
              <a:xfrm>
                <a:off x="5133656" y="2607320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9" name="Google Shape;3119;p55"/>
              <p:cNvSpPr/>
              <p:nvPr/>
            </p:nvSpPr>
            <p:spPr>
              <a:xfrm>
                <a:off x="5056293" y="3069706"/>
                <a:ext cx="1500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4" h="74" extrusionOk="0">
                    <a:moveTo>
                      <a:pt x="67" y="1"/>
                    </a:moveTo>
                    <a:cubicBezTo>
                      <a:pt x="0" y="1"/>
                      <a:pt x="58" y="74"/>
                      <a:pt x="88" y="74"/>
                    </a:cubicBezTo>
                    <a:cubicBezTo>
                      <a:pt x="97" y="74"/>
                      <a:pt x="104" y="67"/>
                      <a:pt x="104" y="50"/>
                    </a:cubicBezTo>
                    <a:cubicBezTo>
                      <a:pt x="104" y="26"/>
                      <a:pt x="91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0" name="Google Shape;3120;p55"/>
              <p:cNvSpPr/>
              <p:nvPr/>
            </p:nvSpPr>
            <p:spPr>
              <a:xfrm>
                <a:off x="4971056" y="2899289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75"/>
                      <a:pt x="13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121" name="Google Shape;3121;p55"/>
            <p:cNvSpPr/>
            <p:nvPr/>
          </p:nvSpPr>
          <p:spPr>
            <a:xfrm>
              <a:off x="5028112" y="3146664"/>
              <a:ext cx="1601" cy="1255"/>
            </a:xfrm>
            <a:custGeom>
              <a:avLst/>
              <a:gdLst/>
              <a:ahLst/>
              <a:cxnLst/>
              <a:rect l="l" t="t" r="r" b="b"/>
              <a:pathLst>
                <a:path w="111" h="87" extrusionOk="0">
                  <a:moveTo>
                    <a:pt x="62" y="0"/>
                  </a:moveTo>
                  <a:cubicBezTo>
                    <a:pt x="0" y="0"/>
                    <a:pt x="0" y="86"/>
                    <a:pt x="62" y="86"/>
                  </a:cubicBezTo>
                  <a:cubicBezTo>
                    <a:pt x="111" y="86"/>
                    <a:pt x="111" y="0"/>
                    <a:pt x="62" y="0"/>
                  </a:cubicBezTo>
                  <a:close/>
                </a:path>
              </a:pathLst>
            </a:custGeom>
            <a:solidFill>
              <a:srgbClr val="6851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3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6" name="Google Shape;3126;p56"/>
          <p:cNvSpPr txBox="1">
            <a:spLocks noGrp="1"/>
          </p:cNvSpPr>
          <p:nvPr>
            <p:ph type="title" idx="4294967295"/>
          </p:nvPr>
        </p:nvSpPr>
        <p:spPr>
          <a:xfrm>
            <a:off x="39500" y="336594"/>
            <a:ext cx="91045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>
              <a:buClr>
                <a:srgbClr val="000000"/>
              </a:buClr>
              <a:buSzPts val="1100"/>
            </a:pPr>
            <a:r>
              <a:rPr lang="ru-RU" dirty="0">
                <a:latin typeface="Unbounded SemiBold" pitchFamily="2" charset="-52"/>
                <a:ea typeface="Arial" panose="020B0604020202020204"/>
                <a:cs typeface="Arial" panose="020B0604020202020204"/>
                <a:sym typeface="Arial" panose="020B0604020202020204"/>
              </a:rPr>
              <a:t>Используйте наши редактируемые графические ресурсы...</a:t>
            </a:r>
            <a:endParaRPr dirty="0">
              <a:solidFill>
                <a:srgbClr val="FFFFFF"/>
              </a:solidFill>
              <a:latin typeface="Unbounded SemiBold" pitchFamily="2" charset="-52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127" name="Google Shape;3127;p56"/>
          <p:cNvSpPr txBox="1">
            <a:spLocks noGrp="1"/>
          </p:cNvSpPr>
          <p:nvPr>
            <p:ph type="body" idx="4294967295"/>
          </p:nvPr>
        </p:nvSpPr>
        <p:spPr>
          <a:xfrm>
            <a:off x="1068100" y="1534076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>
              <a:buNone/>
            </a:pPr>
            <a:r>
              <a:rPr lang="ru-RU" dirty="0">
                <a:solidFill>
                  <a:srgbClr val="FFFFFF"/>
                </a:solidFill>
                <a:latin typeface="Commissioner Light" pitchFamily="2" charset="0"/>
                <a:ea typeface="Arial" panose="020B0604020202020204"/>
                <a:cs typeface="Arial" panose="020B0604020202020204"/>
                <a:sym typeface="Arial" panose="020B0604020202020204"/>
              </a:rPr>
              <a:t>Вы можете легко изменить размер этих ресурсов, сохранив качество. Чтобы изменить цвет, просто разгруппируйте ресурс и нажмите на объект, который хотите изменить. Затем нажмите на заливку и выберите нужный цвет. Не забудьте снова сгруппировать ресурс, когда закончите.</a:t>
            </a:r>
            <a:endParaRPr sz="1100" dirty="0">
              <a:solidFill>
                <a:srgbClr val="FFFFFF"/>
              </a:solidFill>
              <a:latin typeface="Commissioner Light" pitchFamily="2" charset="0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3128" name="Google Shape;3128;p56"/>
          <p:cNvGrpSpPr/>
          <p:nvPr/>
        </p:nvGrpSpPr>
        <p:grpSpPr>
          <a:xfrm>
            <a:off x="3241227" y="3813430"/>
            <a:ext cx="509388" cy="508710"/>
            <a:chOff x="3514800" y="5145975"/>
            <a:chExt cx="233525" cy="233225"/>
          </a:xfrm>
        </p:grpSpPr>
        <p:sp>
          <p:nvSpPr>
            <p:cNvPr id="3129" name="Google Shape;3129;p56"/>
            <p:cNvSpPr/>
            <p:nvPr/>
          </p:nvSpPr>
          <p:spPr>
            <a:xfrm>
              <a:off x="3582075" y="5225575"/>
              <a:ext cx="86550" cy="74250"/>
            </a:xfrm>
            <a:custGeom>
              <a:avLst/>
              <a:gdLst/>
              <a:ahLst/>
              <a:cxnLst/>
              <a:rect l="l" t="t" r="r" b="b"/>
              <a:pathLst>
                <a:path w="3462" h="2970" extrusionOk="0">
                  <a:moveTo>
                    <a:pt x="1968" y="0"/>
                  </a:moveTo>
                  <a:cubicBezTo>
                    <a:pt x="1600" y="0"/>
                    <a:pt x="1226" y="138"/>
                    <a:pt x="923" y="445"/>
                  </a:cubicBezTo>
                  <a:cubicBezTo>
                    <a:pt x="0" y="1383"/>
                    <a:pt x="664" y="2969"/>
                    <a:pt x="1976" y="2969"/>
                  </a:cubicBezTo>
                  <a:cubicBezTo>
                    <a:pt x="2020" y="2969"/>
                    <a:pt x="2063" y="2962"/>
                    <a:pt x="2106" y="2962"/>
                  </a:cubicBezTo>
                  <a:cubicBezTo>
                    <a:pt x="2734" y="2904"/>
                    <a:pt x="3253" y="2465"/>
                    <a:pt x="3412" y="1851"/>
                  </a:cubicBezTo>
                  <a:cubicBezTo>
                    <a:pt x="3426" y="1801"/>
                    <a:pt x="3440" y="1743"/>
                    <a:pt x="3448" y="1686"/>
                  </a:cubicBezTo>
                  <a:cubicBezTo>
                    <a:pt x="3455" y="1621"/>
                    <a:pt x="3462" y="1556"/>
                    <a:pt x="3462" y="1484"/>
                  </a:cubicBezTo>
                  <a:cubicBezTo>
                    <a:pt x="3462" y="1476"/>
                    <a:pt x="3455" y="1469"/>
                    <a:pt x="3455" y="1462"/>
                  </a:cubicBezTo>
                  <a:cubicBezTo>
                    <a:pt x="3445" y="579"/>
                    <a:pt x="2721" y="0"/>
                    <a:pt x="196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56"/>
            <p:cNvSpPr/>
            <p:nvPr/>
          </p:nvSpPr>
          <p:spPr>
            <a:xfrm>
              <a:off x="3577025" y="5145975"/>
              <a:ext cx="51750" cy="71500"/>
            </a:xfrm>
            <a:custGeom>
              <a:avLst/>
              <a:gdLst/>
              <a:ahLst/>
              <a:cxnLst/>
              <a:rect l="l" t="t" r="r" b="b"/>
              <a:pathLst>
                <a:path w="2070" h="2860" extrusionOk="0">
                  <a:moveTo>
                    <a:pt x="1816" y="1"/>
                  </a:moveTo>
                  <a:cubicBezTo>
                    <a:pt x="1812" y="1"/>
                    <a:pt x="1807" y="1"/>
                    <a:pt x="1803" y="1"/>
                  </a:cubicBezTo>
                  <a:cubicBezTo>
                    <a:pt x="1241" y="52"/>
                    <a:pt x="692" y="196"/>
                    <a:pt x="180" y="434"/>
                  </a:cubicBezTo>
                  <a:cubicBezTo>
                    <a:pt x="51" y="499"/>
                    <a:pt x="0" y="658"/>
                    <a:pt x="79" y="780"/>
                  </a:cubicBezTo>
                  <a:lnTo>
                    <a:pt x="1132" y="2612"/>
                  </a:lnTo>
                  <a:cubicBezTo>
                    <a:pt x="1225" y="2768"/>
                    <a:pt x="1388" y="2860"/>
                    <a:pt x="1560" y="2860"/>
                  </a:cubicBezTo>
                  <a:cubicBezTo>
                    <a:pt x="1602" y="2860"/>
                    <a:pt x="1645" y="2854"/>
                    <a:pt x="1688" y="2843"/>
                  </a:cubicBezTo>
                  <a:lnTo>
                    <a:pt x="1702" y="2843"/>
                  </a:lnTo>
                  <a:cubicBezTo>
                    <a:pt x="1789" y="2814"/>
                    <a:pt x="1875" y="2764"/>
                    <a:pt x="1933" y="2699"/>
                  </a:cubicBezTo>
                  <a:cubicBezTo>
                    <a:pt x="1940" y="2691"/>
                    <a:pt x="1955" y="2677"/>
                    <a:pt x="1962" y="2670"/>
                  </a:cubicBezTo>
                  <a:cubicBezTo>
                    <a:pt x="2027" y="2583"/>
                    <a:pt x="2063" y="2475"/>
                    <a:pt x="2063" y="2367"/>
                  </a:cubicBezTo>
                  <a:lnTo>
                    <a:pt x="2063" y="254"/>
                  </a:lnTo>
                  <a:cubicBezTo>
                    <a:pt x="2070" y="114"/>
                    <a:pt x="1955" y="1"/>
                    <a:pt x="18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56"/>
            <p:cNvSpPr/>
            <p:nvPr/>
          </p:nvSpPr>
          <p:spPr>
            <a:xfrm>
              <a:off x="3659950" y="5165500"/>
              <a:ext cx="69800" cy="67525"/>
            </a:xfrm>
            <a:custGeom>
              <a:avLst/>
              <a:gdLst/>
              <a:ahLst/>
              <a:cxnLst/>
              <a:rect l="l" t="t" r="r" b="b"/>
              <a:pathLst>
                <a:path w="2792" h="2701" extrusionOk="0">
                  <a:moveTo>
                    <a:pt x="1385" y="0"/>
                  </a:moveTo>
                  <a:cubicBezTo>
                    <a:pt x="1300" y="0"/>
                    <a:pt x="1215" y="43"/>
                    <a:pt x="1169" y="122"/>
                  </a:cubicBezTo>
                  <a:lnTo>
                    <a:pt x="116" y="1954"/>
                  </a:lnTo>
                  <a:cubicBezTo>
                    <a:pt x="1" y="2148"/>
                    <a:pt x="37" y="2394"/>
                    <a:pt x="196" y="2552"/>
                  </a:cubicBezTo>
                  <a:lnTo>
                    <a:pt x="203" y="2552"/>
                  </a:lnTo>
                  <a:cubicBezTo>
                    <a:pt x="300" y="2650"/>
                    <a:pt x="430" y="2701"/>
                    <a:pt x="561" y="2701"/>
                  </a:cubicBezTo>
                  <a:cubicBezTo>
                    <a:pt x="643" y="2701"/>
                    <a:pt x="726" y="2681"/>
                    <a:pt x="801" y="2639"/>
                  </a:cubicBezTo>
                  <a:lnTo>
                    <a:pt x="1573" y="2192"/>
                  </a:lnTo>
                  <a:lnTo>
                    <a:pt x="1609" y="2170"/>
                  </a:lnTo>
                  <a:lnTo>
                    <a:pt x="2590" y="1600"/>
                  </a:lnTo>
                  <a:lnTo>
                    <a:pt x="2633" y="1579"/>
                  </a:lnTo>
                  <a:cubicBezTo>
                    <a:pt x="2756" y="1507"/>
                    <a:pt x="2792" y="1348"/>
                    <a:pt x="2713" y="1232"/>
                  </a:cubicBezTo>
                  <a:cubicBezTo>
                    <a:pt x="2388" y="764"/>
                    <a:pt x="1984" y="360"/>
                    <a:pt x="1523" y="42"/>
                  </a:cubicBezTo>
                  <a:cubicBezTo>
                    <a:pt x="1481" y="14"/>
                    <a:pt x="1433" y="0"/>
                    <a:pt x="13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56"/>
            <p:cNvSpPr/>
            <p:nvPr/>
          </p:nvSpPr>
          <p:spPr>
            <a:xfrm>
              <a:off x="3675650" y="5209125"/>
              <a:ext cx="72675" cy="50675"/>
            </a:xfrm>
            <a:custGeom>
              <a:avLst/>
              <a:gdLst/>
              <a:ahLst/>
              <a:cxnLst/>
              <a:rect l="l" t="t" r="r" b="b"/>
              <a:pathLst>
                <a:path w="2907" h="2027" extrusionOk="0">
                  <a:moveTo>
                    <a:pt x="2248" y="1"/>
                  </a:moveTo>
                  <a:cubicBezTo>
                    <a:pt x="2204" y="1"/>
                    <a:pt x="2161" y="12"/>
                    <a:pt x="2121" y="36"/>
                  </a:cubicBezTo>
                  <a:lnTo>
                    <a:pt x="289" y="1089"/>
                  </a:lnTo>
                  <a:cubicBezTo>
                    <a:pt x="94" y="1204"/>
                    <a:pt x="0" y="1435"/>
                    <a:pt x="58" y="1644"/>
                  </a:cubicBezTo>
                  <a:cubicBezTo>
                    <a:pt x="58" y="1651"/>
                    <a:pt x="58" y="1658"/>
                    <a:pt x="58" y="1658"/>
                  </a:cubicBezTo>
                  <a:cubicBezTo>
                    <a:pt x="116" y="1875"/>
                    <a:pt x="310" y="2026"/>
                    <a:pt x="534" y="2026"/>
                  </a:cubicBezTo>
                  <a:lnTo>
                    <a:pt x="2647" y="2026"/>
                  </a:lnTo>
                  <a:cubicBezTo>
                    <a:pt x="2791" y="2026"/>
                    <a:pt x="2907" y="1904"/>
                    <a:pt x="2900" y="1759"/>
                  </a:cubicBezTo>
                  <a:cubicBezTo>
                    <a:pt x="2892" y="1666"/>
                    <a:pt x="2878" y="1572"/>
                    <a:pt x="2864" y="1485"/>
                  </a:cubicBezTo>
                  <a:cubicBezTo>
                    <a:pt x="2864" y="1471"/>
                    <a:pt x="2864" y="1456"/>
                    <a:pt x="2864" y="1435"/>
                  </a:cubicBezTo>
                  <a:cubicBezTo>
                    <a:pt x="2791" y="988"/>
                    <a:pt x="2654" y="548"/>
                    <a:pt x="2467" y="137"/>
                  </a:cubicBezTo>
                  <a:cubicBezTo>
                    <a:pt x="2423" y="49"/>
                    <a:pt x="2337" y="1"/>
                    <a:pt x="224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56"/>
            <p:cNvSpPr/>
            <p:nvPr/>
          </p:nvSpPr>
          <p:spPr>
            <a:xfrm>
              <a:off x="3533375" y="5292425"/>
              <a:ext cx="69625" cy="67600"/>
            </a:xfrm>
            <a:custGeom>
              <a:avLst/>
              <a:gdLst/>
              <a:ahLst/>
              <a:cxnLst/>
              <a:rect l="l" t="t" r="r" b="b"/>
              <a:pathLst>
                <a:path w="2785" h="2704" extrusionOk="0">
                  <a:moveTo>
                    <a:pt x="2237" y="1"/>
                  </a:moveTo>
                  <a:cubicBezTo>
                    <a:pt x="2153" y="1"/>
                    <a:pt x="2068" y="22"/>
                    <a:pt x="1991" y="65"/>
                  </a:cubicBezTo>
                  <a:lnTo>
                    <a:pt x="1739" y="209"/>
                  </a:lnTo>
                  <a:lnTo>
                    <a:pt x="671" y="829"/>
                  </a:lnTo>
                  <a:lnTo>
                    <a:pt x="159" y="1125"/>
                  </a:lnTo>
                  <a:cubicBezTo>
                    <a:pt x="37" y="1197"/>
                    <a:pt x="1" y="1356"/>
                    <a:pt x="80" y="1478"/>
                  </a:cubicBezTo>
                  <a:cubicBezTo>
                    <a:pt x="397" y="1940"/>
                    <a:pt x="801" y="2344"/>
                    <a:pt x="1270" y="2661"/>
                  </a:cubicBezTo>
                  <a:cubicBezTo>
                    <a:pt x="1312" y="2690"/>
                    <a:pt x="1359" y="2703"/>
                    <a:pt x="1405" y="2703"/>
                  </a:cubicBezTo>
                  <a:cubicBezTo>
                    <a:pt x="1488" y="2703"/>
                    <a:pt x="1570" y="2660"/>
                    <a:pt x="1616" y="2582"/>
                  </a:cubicBezTo>
                  <a:lnTo>
                    <a:pt x="1623" y="2575"/>
                  </a:lnTo>
                  <a:lnTo>
                    <a:pt x="1688" y="2459"/>
                  </a:lnTo>
                  <a:lnTo>
                    <a:pt x="2078" y="1781"/>
                  </a:lnTo>
                  <a:lnTo>
                    <a:pt x="2143" y="1673"/>
                  </a:lnTo>
                  <a:lnTo>
                    <a:pt x="2676" y="750"/>
                  </a:lnTo>
                  <a:cubicBezTo>
                    <a:pt x="2785" y="555"/>
                    <a:pt x="2749" y="310"/>
                    <a:pt x="2590" y="151"/>
                  </a:cubicBezTo>
                  <a:cubicBezTo>
                    <a:pt x="2494" y="51"/>
                    <a:pt x="2366" y="1"/>
                    <a:pt x="2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56"/>
            <p:cNvSpPr/>
            <p:nvPr/>
          </p:nvSpPr>
          <p:spPr>
            <a:xfrm>
              <a:off x="3577025" y="5307750"/>
              <a:ext cx="51575" cy="71450"/>
            </a:xfrm>
            <a:custGeom>
              <a:avLst/>
              <a:gdLst/>
              <a:ahLst/>
              <a:cxnLst/>
              <a:rect l="l" t="t" r="r" b="b"/>
              <a:pathLst>
                <a:path w="2063" h="2858" extrusionOk="0">
                  <a:moveTo>
                    <a:pt x="1549" y="1"/>
                  </a:moveTo>
                  <a:cubicBezTo>
                    <a:pt x="1379" y="1"/>
                    <a:pt x="1218" y="92"/>
                    <a:pt x="1132" y="245"/>
                  </a:cubicBezTo>
                  <a:lnTo>
                    <a:pt x="72" y="2077"/>
                  </a:lnTo>
                  <a:cubicBezTo>
                    <a:pt x="0" y="2207"/>
                    <a:pt x="51" y="2365"/>
                    <a:pt x="180" y="2423"/>
                  </a:cubicBezTo>
                  <a:cubicBezTo>
                    <a:pt x="512" y="2582"/>
                    <a:pt x="866" y="2704"/>
                    <a:pt x="1233" y="2777"/>
                  </a:cubicBezTo>
                  <a:cubicBezTo>
                    <a:pt x="1349" y="2798"/>
                    <a:pt x="1464" y="2820"/>
                    <a:pt x="1587" y="2834"/>
                  </a:cubicBezTo>
                  <a:cubicBezTo>
                    <a:pt x="1623" y="2841"/>
                    <a:pt x="1681" y="2849"/>
                    <a:pt x="1709" y="2849"/>
                  </a:cubicBezTo>
                  <a:cubicBezTo>
                    <a:pt x="1738" y="2856"/>
                    <a:pt x="1767" y="2856"/>
                    <a:pt x="1803" y="2856"/>
                  </a:cubicBezTo>
                  <a:cubicBezTo>
                    <a:pt x="1813" y="2857"/>
                    <a:pt x="1822" y="2858"/>
                    <a:pt x="1832" y="2858"/>
                  </a:cubicBezTo>
                  <a:cubicBezTo>
                    <a:pt x="1880" y="2858"/>
                    <a:pt x="1926" y="2843"/>
                    <a:pt x="1962" y="2813"/>
                  </a:cubicBezTo>
                  <a:cubicBezTo>
                    <a:pt x="1976" y="2798"/>
                    <a:pt x="1991" y="2784"/>
                    <a:pt x="2005" y="2769"/>
                  </a:cubicBezTo>
                  <a:cubicBezTo>
                    <a:pt x="2041" y="2726"/>
                    <a:pt x="2063" y="2668"/>
                    <a:pt x="2063" y="2611"/>
                  </a:cubicBezTo>
                  <a:lnTo>
                    <a:pt x="2063" y="497"/>
                  </a:lnTo>
                  <a:cubicBezTo>
                    <a:pt x="2063" y="274"/>
                    <a:pt x="1919" y="79"/>
                    <a:pt x="1695" y="21"/>
                  </a:cubicBezTo>
                  <a:lnTo>
                    <a:pt x="1688" y="21"/>
                  </a:lnTo>
                  <a:cubicBezTo>
                    <a:pt x="1642" y="8"/>
                    <a:pt x="1595" y="1"/>
                    <a:pt x="154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56"/>
            <p:cNvSpPr/>
            <p:nvPr/>
          </p:nvSpPr>
          <p:spPr>
            <a:xfrm>
              <a:off x="3634350" y="5307850"/>
              <a:ext cx="51600" cy="71325"/>
            </a:xfrm>
            <a:custGeom>
              <a:avLst/>
              <a:gdLst/>
              <a:ahLst/>
              <a:cxnLst/>
              <a:rect l="l" t="t" r="r" b="b"/>
              <a:pathLst>
                <a:path w="2064" h="2853" extrusionOk="0">
                  <a:moveTo>
                    <a:pt x="511" y="0"/>
                  </a:moveTo>
                  <a:cubicBezTo>
                    <a:pt x="469" y="0"/>
                    <a:pt x="426" y="6"/>
                    <a:pt x="383" y="17"/>
                  </a:cubicBezTo>
                  <a:lnTo>
                    <a:pt x="368" y="17"/>
                  </a:lnTo>
                  <a:cubicBezTo>
                    <a:pt x="152" y="75"/>
                    <a:pt x="1" y="270"/>
                    <a:pt x="1" y="493"/>
                  </a:cubicBezTo>
                  <a:lnTo>
                    <a:pt x="1" y="2607"/>
                  </a:lnTo>
                  <a:cubicBezTo>
                    <a:pt x="1" y="2746"/>
                    <a:pt x="116" y="2852"/>
                    <a:pt x="254" y="2852"/>
                  </a:cubicBezTo>
                  <a:cubicBezTo>
                    <a:pt x="258" y="2852"/>
                    <a:pt x="263" y="2852"/>
                    <a:pt x="267" y="2852"/>
                  </a:cubicBezTo>
                  <a:cubicBezTo>
                    <a:pt x="448" y="2837"/>
                    <a:pt x="621" y="2809"/>
                    <a:pt x="794" y="2780"/>
                  </a:cubicBezTo>
                  <a:lnTo>
                    <a:pt x="852" y="2765"/>
                  </a:lnTo>
                  <a:cubicBezTo>
                    <a:pt x="1212" y="2693"/>
                    <a:pt x="1559" y="2578"/>
                    <a:pt x="1890" y="2419"/>
                  </a:cubicBezTo>
                  <a:cubicBezTo>
                    <a:pt x="2020" y="2361"/>
                    <a:pt x="2063" y="2203"/>
                    <a:pt x="1991" y="2073"/>
                  </a:cubicBezTo>
                  <a:lnTo>
                    <a:pt x="1934" y="1972"/>
                  </a:lnTo>
                  <a:lnTo>
                    <a:pt x="1847" y="1820"/>
                  </a:lnTo>
                  <a:lnTo>
                    <a:pt x="938" y="241"/>
                  </a:lnTo>
                  <a:cubicBezTo>
                    <a:pt x="846" y="91"/>
                    <a:pt x="684" y="0"/>
                    <a:pt x="5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56"/>
            <p:cNvSpPr/>
            <p:nvPr/>
          </p:nvSpPr>
          <p:spPr>
            <a:xfrm>
              <a:off x="3660150" y="5292325"/>
              <a:ext cx="69600" cy="67700"/>
            </a:xfrm>
            <a:custGeom>
              <a:avLst/>
              <a:gdLst/>
              <a:ahLst/>
              <a:cxnLst/>
              <a:rect l="l" t="t" r="r" b="b"/>
              <a:pathLst>
                <a:path w="2784" h="2708" extrusionOk="0">
                  <a:moveTo>
                    <a:pt x="547" y="1"/>
                  </a:moveTo>
                  <a:cubicBezTo>
                    <a:pt x="418" y="1"/>
                    <a:pt x="291" y="52"/>
                    <a:pt x="195" y="148"/>
                  </a:cubicBezTo>
                  <a:lnTo>
                    <a:pt x="195" y="155"/>
                  </a:lnTo>
                  <a:cubicBezTo>
                    <a:pt x="29" y="314"/>
                    <a:pt x="0" y="559"/>
                    <a:pt x="108" y="754"/>
                  </a:cubicBezTo>
                  <a:lnTo>
                    <a:pt x="1168" y="2586"/>
                  </a:lnTo>
                  <a:cubicBezTo>
                    <a:pt x="1215" y="2664"/>
                    <a:pt x="1296" y="2707"/>
                    <a:pt x="1381" y="2707"/>
                  </a:cubicBezTo>
                  <a:cubicBezTo>
                    <a:pt x="1429" y="2707"/>
                    <a:pt x="1478" y="2694"/>
                    <a:pt x="1522" y="2665"/>
                  </a:cubicBezTo>
                  <a:cubicBezTo>
                    <a:pt x="1601" y="2600"/>
                    <a:pt x="1680" y="2542"/>
                    <a:pt x="1760" y="2485"/>
                  </a:cubicBezTo>
                  <a:lnTo>
                    <a:pt x="1810" y="2441"/>
                  </a:lnTo>
                  <a:cubicBezTo>
                    <a:pt x="2099" y="2203"/>
                    <a:pt x="2358" y="1937"/>
                    <a:pt x="2582" y="1641"/>
                  </a:cubicBezTo>
                  <a:cubicBezTo>
                    <a:pt x="2625" y="1590"/>
                    <a:pt x="2661" y="1533"/>
                    <a:pt x="2705" y="1475"/>
                  </a:cubicBezTo>
                  <a:cubicBezTo>
                    <a:pt x="2784" y="1360"/>
                    <a:pt x="2748" y="1194"/>
                    <a:pt x="2625" y="1122"/>
                  </a:cubicBezTo>
                  <a:lnTo>
                    <a:pt x="793" y="69"/>
                  </a:lnTo>
                  <a:cubicBezTo>
                    <a:pt x="716" y="23"/>
                    <a:pt x="631" y="1"/>
                    <a:pt x="54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56"/>
            <p:cNvSpPr/>
            <p:nvPr/>
          </p:nvSpPr>
          <p:spPr>
            <a:xfrm>
              <a:off x="3675475" y="5265725"/>
              <a:ext cx="72675" cy="50550"/>
            </a:xfrm>
            <a:custGeom>
              <a:avLst/>
              <a:gdLst/>
              <a:ahLst/>
              <a:cxnLst/>
              <a:rect l="l" t="t" r="r" b="b"/>
              <a:pathLst>
                <a:path w="2907" h="2022" extrusionOk="0">
                  <a:moveTo>
                    <a:pt x="534" y="0"/>
                  </a:moveTo>
                  <a:cubicBezTo>
                    <a:pt x="310" y="0"/>
                    <a:pt x="115" y="152"/>
                    <a:pt x="65" y="368"/>
                  </a:cubicBezTo>
                  <a:cubicBezTo>
                    <a:pt x="65" y="368"/>
                    <a:pt x="65" y="375"/>
                    <a:pt x="65" y="375"/>
                  </a:cubicBezTo>
                  <a:cubicBezTo>
                    <a:pt x="0" y="592"/>
                    <a:pt x="94" y="822"/>
                    <a:pt x="289" y="938"/>
                  </a:cubicBezTo>
                  <a:lnTo>
                    <a:pt x="1890" y="1847"/>
                  </a:lnTo>
                  <a:lnTo>
                    <a:pt x="2041" y="1940"/>
                  </a:lnTo>
                  <a:lnTo>
                    <a:pt x="2128" y="1984"/>
                  </a:lnTo>
                  <a:cubicBezTo>
                    <a:pt x="2168" y="2010"/>
                    <a:pt x="2212" y="2022"/>
                    <a:pt x="2254" y="2022"/>
                  </a:cubicBezTo>
                  <a:cubicBezTo>
                    <a:pt x="2343" y="2022"/>
                    <a:pt x="2428" y="1970"/>
                    <a:pt x="2467" y="1883"/>
                  </a:cubicBezTo>
                  <a:cubicBezTo>
                    <a:pt x="2582" y="1645"/>
                    <a:pt x="2676" y="1399"/>
                    <a:pt x="2748" y="1147"/>
                  </a:cubicBezTo>
                  <a:lnTo>
                    <a:pt x="2762" y="1089"/>
                  </a:lnTo>
                  <a:cubicBezTo>
                    <a:pt x="2835" y="822"/>
                    <a:pt x="2878" y="541"/>
                    <a:pt x="2907" y="260"/>
                  </a:cubicBezTo>
                  <a:cubicBezTo>
                    <a:pt x="2907" y="209"/>
                    <a:pt x="2892" y="166"/>
                    <a:pt x="2863" y="123"/>
                  </a:cubicBezTo>
                  <a:cubicBezTo>
                    <a:pt x="2820" y="44"/>
                    <a:pt x="2741" y="0"/>
                    <a:pt x="2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56"/>
            <p:cNvSpPr/>
            <p:nvPr/>
          </p:nvSpPr>
          <p:spPr>
            <a:xfrm>
              <a:off x="3533375" y="5165600"/>
              <a:ext cx="68900" cy="67525"/>
            </a:xfrm>
            <a:custGeom>
              <a:avLst/>
              <a:gdLst/>
              <a:ahLst/>
              <a:cxnLst/>
              <a:rect l="l" t="t" r="r" b="b"/>
              <a:pathLst>
                <a:path w="2756" h="2701" extrusionOk="0">
                  <a:moveTo>
                    <a:pt x="1407" y="0"/>
                  </a:moveTo>
                  <a:cubicBezTo>
                    <a:pt x="1359" y="0"/>
                    <a:pt x="1311" y="15"/>
                    <a:pt x="1270" y="46"/>
                  </a:cubicBezTo>
                  <a:cubicBezTo>
                    <a:pt x="801" y="363"/>
                    <a:pt x="405" y="767"/>
                    <a:pt x="80" y="1228"/>
                  </a:cubicBezTo>
                  <a:cubicBezTo>
                    <a:pt x="1" y="1351"/>
                    <a:pt x="37" y="1510"/>
                    <a:pt x="159" y="1582"/>
                  </a:cubicBezTo>
                  <a:lnTo>
                    <a:pt x="1919" y="2599"/>
                  </a:lnTo>
                  <a:lnTo>
                    <a:pt x="1991" y="2635"/>
                  </a:lnTo>
                  <a:lnTo>
                    <a:pt x="2027" y="2657"/>
                  </a:lnTo>
                  <a:cubicBezTo>
                    <a:pt x="2092" y="2687"/>
                    <a:pt x="2162" y="2701"/>
                    <a:pt x="2231" y="2701"/>
                  </a:cubicBezTo>
                  <a:cubicBezTo>
                    <a:pt x="2361" y="2701"/>
                    <a:pt x="2491" y="2650"/>
                    <a:pt x="2590" y="2556"/>
                  </a:cubicBezTo>
                  <a:lnTo>
                    <a:pt x="2590" y="2548"/>
                  </a:lnTo>
                  <a:cubicBezTo>
                    <a:pt x="2705" y="2440"/>
                    <a:pt x="2756" y="2281"/>
                    <a:pt x="2734" y="2130"/>
                  </a:cubicBezTo>
                  <a:cubicBezTo>
                    <a:pt x="2734" y="2108"/>
                    <a:pt x="2727" y="2087"/>
                    <a:pt x="2727" y="2065"/>
                  </a:cubicBezTo>
                  <a:cubicBezTo>
                    <a:pt x="2713" y="2029"/>
                    <a:pt x="2698" y="1986"/>
                    <a:pt x="2676" y="1957"/>
                  </a:cubicBezTo>
                  <a:lnTo>
                    <a:pt x="1623" y="125"/>
                  </a:lnTo>
                  <a:cubicBezTo>
                    <a:pt x="1577" y="46"/>
                    <a:pt x="1492" y="0"/>
                    <a:pt x="140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56"/>
            <p:cNvSpPr/>
            <p:nvPr/>
          </p:nvSpPr>
          <p:spPr>
            <a:xfrm>
              <a:off x="3634350" y="5146325"/>
              <a:ext cx="51600" cy="71325"/>
            </a:xfrm>
            <a:custGeom>
              <a:avLst/>
              <a:gdLst/>
              <a:ahLst/>
              <a:cxnLst/>
              <a:rect l="l" t="t" r="r" b="b"/>
              <a:pathLst>
                <a:path w="2064" h="2853" extrusionOk="0">
                  <a:moveTo>
                    <a:pt x="243" y="0"/>
                  </a:moveTo>
                  <a:cubicBezTo>
                    <a:pt x="110" y="0"/>
                    <a:pt x="1" y="111"/>
                    <a:pt x="1" y="247"/>
                  </a:cubicBezTo>
                  <a:lnTo>
                    <a:pt x="1" y="2360"/>
                  </a:lnTo>
                  <a:cubicBezTo>
                    <a:pt x="1" y="2584"/>
                    <a:pt x="152" y="2778"/>
                    <a:pt x="368" y="2836"/>
                  </a:cubicBezTo>
                  <a:lnTo>
                    <a:pt x="383" y="2836"/>
                  </a:lnTo>
                  <a:cubicBezTo>
                    <a:pt x="424" y="2847"/>
                    <a:pt x="466" y="2853"/>
                    <a:pt x="508" y="2853"/>
                  </a:cubicBezTo>
                  <a:cubicBezTo>
                    <a:pt x="678" y="2853"/>
                    <a:pt x="846" y="2762"/>
                    <a:pt x="938" y="2605"/>
                  </a:cubicBezTo>
                  <a:lnTo>
                    <a:pt x="1256" y="2057"/>
                  </a:lnTo>
                  <a:lnTo>
                    <a:pt x="1277" y="2014"/>
                  </a:lnTo>
                  <a:lnTo>
                    <a:pt x="1306" y="1971"/>
                  </a:lnTo>
                  <a:lnTo>
                    <a:pt x="1739" y="1213"/>
                  </a:lnTo>
                  <a:lnTo>
                    <a:pt x="1775" y="1163"/>
                  </a:lnTo>
                  <a:lnTo>
                    <a:pt x="1991" y="773"/>
                  </a:lnTo>
                  <a:cubicBezTo>
                    <a:pt x="2063" y="651"/>
                    <a:pt x="2013" y="492"/>
                    <a:pt x="1890" y="434"/>
                  </a:cubicBezTo>
                  <a:cubicBezTo>
                    <a:pt x="1378" y="189"/>
                    <a:pt x="830" y="45"/>
                    <a:pt x="267" y="2"/>
                  </a:cubicBezTo>
                  <a:cubicBezTo>
                    <a:pt x="259" y="1"/>
                    <a:pt x="251" y="0"/>
                    <a:pt x="24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56"/>
            <p:cNvSpPr/>
            <p:nvPr/>
          </p:nvSpPr>
          <p:spPr>
            <a:xfrm>
              <a:off x="3514800" y="5265725"/>
              <a:ext cx="72525" cy="50600"/>
            </a:xfrm>
            <a:custGeom>
              <a:avLst/>
              <a:gdLst/>
              <a:ahLst/>
              <a:cxnLst/>
              <a:rect l="l" t="t" r="r" b="b"/>
              <a:pathLst>
                <a:path w="2901" h="2024" extrusionOk="0">
                  <a:moveTo>
                    <a:pt x="253" y="0"/>
                  </a:moveTo>
                  <a:cubicBezTo>
                    <a:pt x="109" y="0"/>
                    <a:pt x="1" y="123"/>
                    <a:pt x="8" y="260"/>
                  </a:cubicBezTo>
                  <a:cubicBezTo>
                    <a:pt x="51" y="822"/>
                    <a:pt x="203" y="1378"/>
                    <a:pt x="441" y="1883"/>
                  </a:cubicBezTo>
                  <a:cubicBezTo>
                    <a:pt x="485" y="1972"/>
                    <a:pt x="575" y="2024"/>
                    <a:pt x="666" y="2024"/>
                  </a:cubicBezTo>
                  <a:cubicBezTo>
                    <a:pt x="707" y="2024"/>
                    <a:pt x="749" y="2013"/>
                    <a:pt x="787" y="1991"/>
                  </a:cubicBezTo>
                  <a:lnTo>
                    <a:pt x="1198" y="1760"/>
                  </a:lnTo>
                  <a:lnTo>
                    <a:pt x="1249" y="1724"/>
                  </a:lnTo>
                  <a:lnTo>
                    <a:pt x="2266" y="1140"/>
                  </a:lnTo>
                  <a:lnTo>
                    <a:pt x="2316" y="1111"/>
                  </a:lnTo>
                  <a:lnTo>
                    <a:pt x="2619" y="938"/>
                  </a:lnTo>
                  <a:cubicBezTo>
                    <a:pt x="2814" y="822"/>
                    <a:pt x="2900" y="592"/>
                    <a:pt x="2842" y="375"/>
                  </a:cubicBezTo>
                  <a:cubicBezTo>
                    <a:pt x="2842" y="375"/>
                    <a:pt x="2842" y="368"/>
                    <a:pt x="2842" y="368"/>
                  </a:cubicBezTo>
                  <a:cubicBezTo>
                    <a:pt x="2785" y="152"/>
                    <a:pt x="2590" y="0"/>
                    <a:pt x="23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56"/>
            <p:cNvSpPr/>
            <p:nvPr/>
          </p:nvSpPr>
          <p:spPr>
            <a:xfrm>
              <a:off x="3514800" y="5209175"/>
              <a:ext cx="72700" cy="50625"/>
            </a:xfrm>
            <a:custGeom>
              <a:avLst/>
              <a:gdLst/>
              <a:ahLst/>
              <a:cxnLst/>
              <a:rect l="l" t="t" r="r" b="b"/>
              <a:pathLst>
                <a:path w="2908" h="2025" extrusionOk="0">
                  <a:moveTo>
                    <a:pt x="666" y="1"/>
                  </a:moveTo>
                  <a:cubicBezTo>
                    <a:pt x="575" y="1"/>
                    <a:pt x="485" y="52"/>
                    <a:pt x="441" y="142"/>
                  </a:cubicBezTo>
                  <a:cubicBezTo>
                    <a:pt x="203" y="647"/>
                    <a:pt x="51" y="1202"/>
                    <a:pt x="8" y="1765"/>
                  </a:cubicBezTo>
                  <a:cubicBezTo>
                    <a:pt x="1" y="1902"/>
                    <a:pt x="109" y="2024"/>
                    <a:pt x="253" y="2024"/>
                  </a:cubicBezTo>
                  <a:lnTo>
                    <a:pt x="2374" y="2024"/>
                  </a:lnTo>
                  <a:cubicBezTo>
                    <a:pt x="2504" y="2024"/>
                    <a:pt x="2633" y="1974"/>
                    <a:pt x="2720" y="1880"/>
                  </a:cubicBezTo>
                  <a:lnTo>
                    <a:pt x="2742" y="1858"/>
                  </a:lnTo>
                  <a:cubicBezTo>
                    <a:pt x="2792" y="1801"/>
                    <a:pt x="2828" y="1736"/>
                    <a:pt x="2842" y="1664"/>
                  </a:cubicBezTo>
                  <a:cubicBezTo>
                    <a:pt x="2842" y="1656"/>
                    <a:pt x="2842" y="1649"/>
                    <a:pt x="2842" y="1649"/>
                  </a:cubicBezTo>
                  <a:cubicBezTo>
                    <a:pt x="2907" y="1433"/>
                    <a:pt x="2814" y="1202"/>
                    <a:pt x="2619" y="1094"/>
                  </a:cubicBezTo>
                  <a:lnTo>
                    <a:pt x="787" y="34"/>
                  </a:lnTo>
                  <a:cubicBezTo>
                    <a:pt x="749" y="11"/>
                    <a:pt x="707" y="1"/>
                    <a:pt x="6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42" name="Google Shape;3142;p56"/>
          <p:cNvGrpSpPr/>
          <p:nvPr/>
        </p:nvGrpSpPr>
        <p:grpSpPr>
          <a:xfrm>
            <a:off x="3930816" y="2321361"/>
            <a:ext cx="474294" cy="551291"/>
            <a:chOff x="4727025" y="1332775"/>
            <a:chExt cx="59900" cy="69625"/>
          </a:xfrm>
        </p:grpSpPr>
        <p:sp>
          <p:nvSpPr>
            <p:cNvPr id="3143" name="Google Shape;3143;p56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56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45" name="Google Shape;3145;p56"/>
          <p:cNvGrpSpPr/>
          <p:nvPr/>
        </p:nvGrpSpPr>
        <p:grpSpPr>
          <a:xfrm>
            <a:off x="4544472" y="2318491"/>
            <a:ext cx="555653" cy="557031"/>
            <a:chOff x="4820425" y="1329900"/>
            <a:chExt cx="70175" cy="70350"/>
          </a:xfrm>
        </p:grpSpPr>
        <p:sp>
          <p:nvSpPr>
            <p:cNvPr id="3146" name="Google Shape;3146;p56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56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56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56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50" name="Google Shape;3150;p56"/>
          <p:cNvGrpSpPr/>
          <p:nvPr/>
        </p:nvGrpSpPr>
        <p:grpSpPr>
          <a:xfrm>
            <a:off x="5236315" y="2330071"/>
            <a:ext cx="582574" cy="533871"/>
            <a:chOff x="4903200" y="1331525"/>
            <a:chExt cx="73575" cy="67425"/>
          </a:xfrm>
        </p:grpSpPr>
        <p:sp>
          <p:nvSpPr>
            <p:cNvPr id="3151" name="Google Shape;3151;p56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56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53" name="Google Shape;3153;p56"/>
          <p:cNvGrpSpPr/>
          <p:nvPr/>
        </p:nvGrpSpPr>
        <p:grpSpPr>
          <a:xfrm>
            <a:off x="3871628" y="3071012"/>
            <a:ext cx="592670" cy="532881"/>
            <a:chOff x="4721625" y="1420750"/>
            <a:chExt cx="74850" cy="67300"/>
          </a:xfrm>
        </p:grpSpPr>
        <p:sp>
          <p:nvSpPr>
            <p:cNvPr id="3154" name="Google Shape;3154;p56"/>
            <p:cNvSpPr/>
            <p:nvPr/>
          </p:nvSpPr>
          <p:spPr>
            <a:xfrm>
              <a:off x="4729200" y="1468375"/>
              <a:ext cx="24175" cy="19675"/>
            </a:xfrm>
            <a:custGeom>
              <a:avLst/>
              <a:gdLst/>
              <a:ahLst/>
              <a:cxnLst/>
              <a:rect l="l" t="t" r="r" b="b"/>
              <a:pathLst>
                <a:path w="967" h="787" extrusionOk="0">
                  <a:moveTo>
                    <a:pt x="404" y="0"/>
                  </a:moveTo>
                  <a:lnTo>
                    <a:pt x="0" y="238"/>
                  </a:lnTo>
                  <a:cubicBezTo>
                    <a:pt x="231" y="549"/>
                    <a:pt x="577" y="751"/>
                    <a:pt x="967" y="787"/>
                  </a:cubicBezTo>
                  <a:lnTo>
                    <a:pt x="967" y="318"/>
                  </a:lnTo>
                  <a:cubicBezTo>
                    <a:pt x="743" y="282"/>
                    <a:pt x="548" y="174"/>
                    <a:pt x="4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56"/>
            <p:cNvSpPr/>
            <p:nvPr/>
          </p:nvSpPr>
          <p:spPr>
            <a:xfrm>
              <a:off x="4721625" y="1440775"/>
              <a:ext cx="14450" cy="27975"/>
            </a:xfrm>
            <a:custGeom>
              <a:avLst/>
              <a:gdLst/>
              <a:ahLst/>
              <a:cxnLst/>
              <a:rect l="l" t="t" r="r" b="b"/>
              <a:pathLst>
                <a:path w="578" h="1119" extrusionOk="0">
                  <a:moveTo>
                    <a:pt x="159" y="1"/>
                  </a:moveTo>
                  <a:cubicBezTo>
                    <a:pt x="0" y="354"/>
                    <a:pt x="8" y="765"/>
                    <a:pt x="173" y="1119"/>
                  </a:cubicBezTo>
                  <a:lnTo>
                    <a:pt x="577" y="881"/>
                  </a:lnTo>
                  <a:cubicBezTo>
                    <a:pt x="491" y="679"/>
                    <a:pt x="491" y="448"/>
                    <a:pt x="563" y="232"/>
                  </a:cubicBezTo>
                  <a:lnTo>
                    <a:pt x="15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56"/>
            <p:cNvSpPr/>
            <p:nvPr/>
          </p:nvSpPr>
          <p:spPr>
            <a:xfrm>
              <a:off x="4728825" y="1420750"/>
              <a:ext cx="67650" cy="43325"/>
            </a:xfrm>
            <a:custGeom>
              <a:avLst/>
              <a:gdLst/>
              <a:ahLst/>
              <a:cxnLst/>
              <a:rect l="l" t="t" r="r" b="b"/>
              <a:pathLst>
                <a:path w="2706" h="1733" extrusionOk="0">
                  <a:moveTo>
                    <a:pt x="1094" y="0"/>
                  </a:moveTo>
                  <a:cubicBezTo>
                    <a:pt x="689" y="0"/>
                    <a:pt x="279" y="180"/>
                    <a:pt x="1" y="578"/>
                  </a:cubicBezTo>
                  <a:lnTo>
                    <a:pt x="405" y="809"/>
                  </a:lnTo>
                  <a:cubicBezTo>
                    <a:pt x="587" y="568"/>
                    <a:pt x="845" y="459"/>
                    <a:pt x="1100" y="459"/>
                  </a:cubicBezTo>
                  <a:cubicBezTo>
                    <a:pt x="1532" y="459"/>
                    <a:pt x="1955" y="770"/>
                    <a:pt x="1992" y="1278"/>
                  </a:cubicBezTo>
                  <a:lnTo>
                    <a:pt x="1754" y="1278"/>
                  </a:lnTo>
                  <a:lnTo>
                    <a:pt x="2215" y="1732"/>
                  </a:lnTo>
                  <a:lnTo>
                    <a:pt x="2706" y="1278"/>
                  </a:lnTo>
                  <a:lnTo>
                    <a:pt x="2460" y="1278"/>
                  </a:lnTo>
                  <a:cubicBezTo>
                    <a:pt x="2415" y="484"/>
                    <a:pt x="1760" y="0"/>
                    <a:pt x="109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57" name="Google Shape;3157;p56"/>
          <p:cNvGrpSpPr/>
          <p:nvPr/>
        </p:nvGrpSpPr>
        <p:grpSpPr>
          <a:xfrm>
            <a:off x="4530318" y="3039736"/>
            <a:ext cx="583960" cy="565345"/>
            <a:chOff x="4815575" y="1416800"/>
            <a:chExt cx="73750" cy="71400"/>
          </a:xfrm>
        </p:grpSpPr>
        <p:sp>
          <p:nvSpPr>
            <p:cNvPr id="3158" name="Google Shape;3158;p56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56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56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61" name="Google Shape;3161;p56"/>
          <p:cNvGrpSpPr/>
          <p:nvPr/>
        </p:nvGrpSpPr>
        <p:grpSpPr>
          <a:xfrm>
            <a:off x="5230575" y="3056166"/>
            <a:ext cx="589898" cy="504970"/>
            <a:chOff x="4902475" y="1418875"/>
            <a:chExt cx="74500" cy="63775"/>
          </a:xfrm>
        </p:grpSpPr>
        <p:sp>
          <p:nvSpPr>
            <p:cNvPr id="3162" name="Google Shape;3162;p56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56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64" name="Google Shape;3164;p56"/>
          <p:cNvGrpSpPr/>
          <p:nvPr/>
        </p:nvGrpSpPr>
        <p:grpSpPr>
          <a:xfrm>
            <a:off x="4540315" y="3759284"/>
            <a:ext cx="563967" cy="567127"/>
            <a:chOff x="4818100" y="1507675"/>
            <a:chExt cx="71225" cy="71625"/>
          </a:xfrm>
        </p:grpSpPr>
        <p:sp>
          <p:nvSpPr>
            <p:cNvPr id="3165" name="Google Shape;3165;p56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56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56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56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69" name="Google Shape;3169;p56"/>
          <p:cNvGrpSpPr/>
          <p:nvPr/>
        </p:nvGrpSpPr>
        <p:grpSpPr>
          <a:xfrm>
            <a:off x="3853812" y="3773537"/>
            <a:ext cx="628301" cy="588505"/>
            <a:chOff x="4721450" y="1509475"/>
            <a:chExt cx="79350" cy="74325"/>
          </a:xfrm>
        </p:grpSpPr>
        <p:sp>
          <p:nvSpPr>
            <p:cNvPr id="3170" name="Google Shape;3170;p56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56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56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56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74" name="Google Shape;3174;p56"/>
          <p:cNvGrpSpPr/>
          <p:nvPr/>
        </p:nvGrpSpPr>
        <p:grpSpPr>
          <a:xfrm>
            <a:off x="5264821" y="3757899"/>
            <a:ext cx="557038" cy="562772"/>
            <a:chOff x="4906800" y="1507500"/>
            <a:chExt cx="70350" cy="71075"/>
          </a:xfrm>
        </p:grpSpPr>
        <p:sp>
          <p:nvSpPr>
            <p:cNvPr id="3175" name="Google Shape;3175;p56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56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56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56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56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80" name="Google Shape;3180;p56"/>
          <p:cNvGrpSpPr/>
          <p:nvPr/>
        </p:nvGrpSpPr>
        <p:grpSpPr>
          <a:xfrm>
            <a:off x="1891420" y="3817558"/>
            <a:ext cx="501629" cy="500442"/>
            <a:chOff x="2637425" y="5179000"/>
            <a:chExt cx="196725" cy="196275"/>
          </a:xfrm>
        </p:grpSpPr>
        <p:sp>
          <p:nvSpPr>
            <p:cNvPr id="3181" name="Google Shape;3181;p56"/>
            <p:cNvSpPr/>
            <p:nvPr/>
          </p:nvSpPr>
          <p:spPr>
            <a:xfrm>
              <a:off x="2639050" y="5248050"/>
              <a:ext cx="35350" cy="17525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56"/>
            <p:cNvSpPr/>
            <p:nvPr/>
          </p:nvSpPr>
          <p:spPr>
            <a:xfrm>
              <a:off x="2648425" y="5221550"/>
              <a:ext cx="34275" cy="25975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56"/>
            <p:cNvSpPr/>
            <p:nvPr/>
          </p:nvSpPr>
          <p:spPr>
            <a:xfrm>
              <a:off x="2665725" y="5200075"/>
              <a:ext cx="30150" cy="31950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56"/>
            <p:cNvSpPr/>
            <p:nvPr/>
          </p:nvSpPr>
          <p:spPr>
            <a:xfrm>
              <a:off x="2689175" y="5185475"/>
              <a:ext cx="23275" cy="35000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56"/>
            <p:cNvSpPr/>
            <p:nvPr/>
          </p:nvSpPr>
          <p:spPr>
            <a:xfrm>
              <a:off x="2716750" y="5179000"/>
              <a:ext cx="14275" cy="35000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56"/>
            <p:cNvSpPr/>
            <p:nvPr/>
          </p:nvSpPr>
          <p:spPr>
            <a:xfrm>
              <a:off x="2742550" y="5179175"/>
              <a:ext cx="15150" cy="35350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56"/>
            <p:cNvSpPr/>
            <p:nvPr/>
          </p:nvSpPr>
          <p:spPr>
            <a:xfrm>
              <a:off x="2761100" y="5186550"/>
              <a:ext cx="24025" cy="35025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56"/>
            <p:cNvSpPr/>
            <p:nvPr/>
          </p:nvSpPr>
          <p:spPr>
            <a:xfrm>
              <a:off x="2777350" y="5201900"/>
              <a:ext cx="30675" cy="31575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56"/>
            <p:cNvSpPr/>
            <p:nvPr/>
          </p:nvSpPr>
          <p:spPr>
            <a:xfrm>
              <a:off x="2797525" y="5250925"/>
              <a:ext cx="35550" cy="16625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56"/>
            <p:cNvSpPr/>
            <p:nvPr/>
          </p:nvSpPr>
          <p:spPr>
            <a:xfrm>
              <a:off x="2799150" y="5278875"/>
              <a:ext cx="35000" cy="12825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56"/>
            <p:cNvSpPr/>
            <p:nvPr/>
          </p:nvSpPr>
          <p:spPr>
            <a:xfrm>
              <a:off x="2793575" y="5297825"/>
              <a:ext cx="35350" cy="21825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56"/>
            <p:cNvSpPr/>
            <p:nvPr/>
          </p:nvSpPr>
          <p:spPr>
            <a:xfrm>
              <a:off x="2782925" y="5314775"/>
              <a:ext cx="32475" cy="29225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56"/>
            <p:cNvSpPr/>
            <p:nvPr/>
          </p:nvSpPr>
          <p:spPr>
            <a:xfrm>
              <a:off x="2767975" y="5328275"/>
              <a:ext cx="26875" cy="33925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56"/>
            <p:cNvSpPr/>
            <p:nvPr/>
          </p:nvSpPr>
          <p:spPr>
            <a:xfrm>
              <a:off x="2750125" y="5337300"/>
              <a:ext cx="18950" cy="3555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56"/>
            <p:cNvSpPr/>
            <p:nvPr/>
          </p:nvSpPr>
          <p:spPr>
            <a:xfrm>
              <a:off x="2728475" y="5340900"/>
              <a:ext cx="11750" cy="34375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56"/>
            <p:cNvSpPr/>
            <p:nvPr/>
          </p:nvSpPr>
          <p:spPr>
            <a:xfrm>
              <a:off x="2699800" y="5336750"/>
              <a:ext cx="19875" cy="35375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56"/>
            <p:cNvSpPr/>
            <p:nvPr/>
          </p:nvSpPr>
          <p:spPr>
            <a:xfrm>
              <a:off x="2674375" y="5327200"/>
              <a:ext cx="27800" cy="3357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56"/>
            <p:cNvSpPr/>
            <p:nvPr/>
          </p:nvSpPr>
          <p:spPr>
            <a:xfrm>
              <a:off x="2654550" y="5313150"/>
              <a:ext cx="33025" cy="28675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56"/>
            <p:cNvSpPr/>
            <p:nvPr/>
          </p:nvSpPr>
          <p:spPr>
            <a:xfrm>
              <a:off x="2641750" y="5296000"/>
              <a:ext cx="35350" cy="21125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56"/>
            <p:cNvSpPr/>
            <p:nvPr/>
          </p:nvSpPr>
          <p:spPr>
            <a:xfrm>
              <a:off x="2637425" y="5277075"/>
              <a:ext cx="34650" cy="11750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56"/>
            <p:cNvSpPr/>
            <p:nvPr/>
          </p:nvSpPr>
          <p:spPr>
            <a:xfrm>
              <a:off x="2789950" y="5224075"/>
              <a:ext cx="34475" cy="25075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56"/>
            <p:cNvSpPr/>
            <p:nvPr/>
          </p:nvSpPr>
          <p:spPr>
            <a:xfrm>
              <a:off x="2719450" y="5260675"/>
              <a:ext cx="32675" cy="32650"/>
            </a:xfrm>
            <a:custGeom>
              <a:avLst/>
              <a:gdLst/>
              <a:ahLst/>
              <a:cxnLst/>
              <a:rect l="l" t="t" r="r" b="b"/>
              <a:pathLst>
                <a:path w="1307" h="1306" extrusionOk="0">
                  <a:moveTo>
                    <a:pt x="657" y="0"/>
                  </a:moveTo>
                  <a:cubicBezTo>
                    <a:pt x="297" y="0"/>
                    <a:pt x="1" y="296"/>
                    <a:pt x="1" y="657"/>
                  </a:cubicBezTo>
                  <a:cubicBezTo>
                    <a:pt x="1" y="1017"/>
                    <a:pt x="297" y="1306"/>
                    <a:pt x="657" y="1306"/>
                  </a:cubicBezTo>
                  <a:cubicBezTo>
                    <a:pt x="1018" y="1306"/>
                    <a:pt x="1306" y="1017"/>
                    <a:pt x="1306" y="657"/>
                  </a:cubicBezTo>
                  <a:cubicBezTo>
                    <a:pt x="1306" y="296"/>
                    <a:pt x="1018" y="0"/>
                    <a:pt x="65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03" name="Google Shape;3203;p56"/>
          <p:cNvGrpSpPr/>
          <p:nvPr/>
        </p:nvGrpSpPr>
        <p:grpSpPr>
          <a:xfrm>
            <a:off x="2542810" y="3793250"/>
            <a:ext cx="509395" cy="509853"/>
            <a:chOff x="3231350" y="5179700"/>
            <a:chExt cx="194775" cy="194950"/>
          </a:xfrm>
        </p:grpSpPr>
        <p:sp>
          <p:nvSpPr>
            <p:cNvPr id="3204" name="Google Shape;3204;p56"/>
            <p:cNvSpPr/>
            <p:nvPr/>
          </p:nvSpPr>
          <p:spPr>
            <a:xfrm>
              <a:off x="3329625" y="5373550"/>
              <a:ext cx="2375" cy="1100"/>
            </a:xfrm>
            <a:custGeom>
              <a:avLst/>
              <a:gdLst/>
              <a:ahLst/>
              <a:cxnLst/>
              <a:rect l="l" t="t" r="r" b="b"/>
              <a:pathLst>
                <a:path w="95" h="44" extrusionOk="0">
                  <a:moveTo>
                    <a:pt x="30" y="0"/>
                  </a:moveTo>
                  <a:cubicBezTo>
                    <a:pt x="15" y="0"/>
                    <a:pt x="1" y="7"/>
                    <a:pt x="1" y="22"/>
                  </a:cubicBezTo>
                  <a:cubicBezTo>
                    <a:pt x="1" y="29"/>
                    <a:pt x="15" y="44"/>
                    <a:pt x="30" y="44"/>
                  </a:cubicBezTo>
                  <a:lnTo>
                    <a:pt x="73" y="44"/>
                  </a:lnTo>
                  <a:cubicBezTo>
                    <a:pt x="94" y="36"/>
                    <a:pt x="94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56"/>
            <p:cNvSpPr/>
            <p:nvPr/>
          </p:nvSpPr>
          <p:spPr>
            <a:xfrm>
              <a:off x="3319350" y="5373175"/>
              <a:ext cx="2375" cy="1125"/>
            </a:xfrm>
            <a:custGeom>
              <a:avLst/>
              <a:gdLst/>
              <a:ahLst/>
              <a:cxnLst/>
              <a:rect l="l" t="t" r="r" b="b"/>
              <a:pathLst>
                <a:path w="95" h="45" extrusionOk="0">
                  <a:moveTo>
                    <a:pt x="29" y="1"/>
                  </a:moveTo>
                  <a:cubicBezTo>
                    <a:pt x="1" y="1"/>
                    <a:pt x="1" y="37"/>
                    <a:pt x="22" y="44"/>
                  </a:cubicBezTo>
                  <a:lnTo>
                    <a:pt x="73" y="44"/>
                  </a:lnTo>
                  <a:cubicBezTo>
                    <a:pt x="87" y="44"/>
                    <a:pt x="94" y="37"/>
                    <a:pt x="94" y="22"/>
                  </a:cubicBezTo>
                  <a:cubicBezTo>
                    <a:pt x="94" y="15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56"/>
            <p:cNvSpPr/>
            <p:nvPr/>
          </p:nvSpPr>
          <p:spPr>
            <a:xfrm>
              <a:off x="3339900" y="5372650"/>
              <a:ext cx="2375" cy="1275"/>
            </a:xfrm>
            <a:custGeom>
              <a:avLst/>
              <a:gdLst/>
              <a:ahLst/>
              <a:cxnLst/>
              <a:rect l="l" t="t" r="r" b="b"/>
              <a:pathLst>
                <a:path w="95" h="51" extrusionOk="0">
                  <a:moveTo>
                    <a:pt x="73" y="0"/>
                  </a:moveTo>
                  <a:lnTo>
                    <a:pt x="22" y="7"/>
                  </a:lnTo>
                  <a:cubicBezTo>
                    <a:pt x="8" y="7"/>
                    <a:pt x="1" y="15"/>
                    <a:pt x="8" y="29"/>
                  </a:cubicBezTo>
                  <a:cubicBezTo>
                    <a:pt x="8" y="43"/>
                    <a:pt x="15" y="51"/>
                    <a:pt x="30" y="51"/>
                  </a:cubicBezTo>
                  <a:lnTo>
                    <a:pt x="73" y="43"/>
                  </a:lnTo>
                  <a:cubicBezTo>
                    <a:pt x="87" y="43"/>
                    <a:pt x="95" y="29"/>
                    <a:pt x="95" y="22"/>
                  </a:cubicBezTo>
                  <a:cubicBezTo>
                    <a:pt x="95" y="7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56"/>
            <p:cNvSpPr/>
            <p:nvPr/>
          </p:nvSpPr>
          <p:spPr>
            <a:xfrm>
              <a:off x="3309075" y="5371675"/>
              <a:ext cx="2375" cy="1350"/>
            </a:xfrm>
            <a:custGeom>
              <a:avLst/>
              <a:gdLst/>
              <a:ahLst/>
              <a:cxnLst/>
              <a:rect l="l" t="t" r="r" b="b"/>
              <a:pathLst>
                <a:path w="95" h="54" extrusionOk="0">
                  <a:moveTo>
                    <a:pt x="25" y="0"/>
                  </a:moveTo>
                  <a:cubicBezTo>
                    <a:pt x="15" y="0"/>
                    <a:pt x="8" y="7"/>
                    <a:pt x="8" y="18"/>
                  </a:cubicBezTo>
                  <a:cubicBezTo>
                    <a:pt x="0" y="32"/>
                    <a:pt x="15" y="39"/>
                    <a:pt x="22" y="46"/>
                  </a:cubicBezTo>
                  <a:lnTo>
                    <a:pt x="73" y="54"/>
                  </a:lnTo>
                  <a:cubicBezTo>
                    <a:pt x="87" y="54"/>
                    <a:pt x="94" y="46"/>
                    <a:pt x="94" y="32"/>
                  </a:cubicBezTo>
                  <a:cubicBezTo>
                    <a:pt x="94" y="25"/>
                    <a:pt x="87" y="10"/>
                    <a:pt x="80" y="10"/>
                  </a:cubicBezTo>
                  <a:lnTo>
                    <a:pt x="37" y="3"/>
                  </a:lnTo>
                  <a:cubicBezTo>
                    <a:pt x="33" y="1"/>
                    <a:pt x="29" y="0"/>
                    <a:pt x="2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56"/>
            <p:cNvSpPr/>
            <p:nvPr/>
          </p:nvSpPr>
          <p:spPr>
            <a:xfrm>
              <a:off x="3349825" y="5370650"/>
              <a:ext cx="2725" cy="1475"/>
            </a:xfrm>
            <a:custGeom>
              <a:avLst/>
              <a:gdLst/>
              <a:ahLst/>
              <a:cxnLst/>
              <a:rect l="l" t="t" r="r" b="b"/>
              <a:pathLst>
                <a:path w="109" h="59" extrusionOk="0">
                  <a:moveTo>
                    <a:pt x="73" y="1"/>
                  </a:moveTo>
                  <a:lnTo>
                    <a:pt x="29" y="15"/>
                  </a:lnTo>
                  <a:cubicBezTo>
                    <a:pt x="0" y="15"/>
                    <a:pt x="8" y="59"/>
                    <a:pt x="37" y="59"/>
                  </a:cubicBezTo>
                  <a:lnTo>
                    <a:pt x="44" y="59"/>
                  </a:lnTo>
                  <a:lnTo>
                    <a:pt x="87" y="44"/>
                  </a:lnTo>
                  <a:cubicBezTo>
                    <a:pt x="101" y="44"/>
                    <a:pt x="109" y="30"/>
                    <a:pt x="101" y="15"/>
                  </a:cubicBezTo>
                  <a:cubicBezTo>
                    <a:pt x="101" y="8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56"/>
            <p:cNvSpPr/>
            <p:nvPr/>
          </p:nvSpPr>
          <p:spPr>
            <a:xfrm>
              <a:off x="3298975" y="5369150"/>
              <a:ext cx="2550" cy="1350"/>
            </a:xfrm>
            <a:custGeom>
              <a:avLst/>
              <a:gdLst/>
              <a:ahLst/>
              <a:cxnLst/>
              <a:rect l="l" t="t" r="r" b="b"/>
              <a:pathLst>
                <a:path w="102" h="54" extrusionOk="0">
                  <a:moveTo>
                    <a:pt x="24" y="0"/>
                  </a:moveTo>
                  <a:cubicBezTo>
                    <a:pt x="15" y="0"/>
                    <a:pt x="8" y="5"/>
                    <a:pt x="8" y="10"/>
                  </a:cubicBezTo>
                  <a:cubicBezTo>
                    <a:pt x="1" y="25"/>
                    <a:pt x="8" y="39"/>
                    <a:pt x="22" y="46"/>
                  </a:cubicBezTo>
                  <a:lnTo>
                    <a:pt x="73" y="54"/>
                  </a:lnTo>
                  <a:lnTo>
                    <a:pt x="80" y="54"/>
                  </a:lnTo>
                  <a:cubicBezTo>
                    <a:pt x="87" y="54"/>
                    <a:pt x="94" y="46"/>
                    <a:pt x="94" y="39"/>
                  </a:cubicBezTo>
                  <a:cubicBezTo>
                    <a:pt x="102" y="32"/>
                    <a:pt x="94" y="18"/>
                    <a:pt x="80" y="10"/>
                  </a:cubicBezTo>
                  <a:lnTo>
                    <a:pt x="37" y="3"/>
                  </a:lnTo>
                  <a:cubicBezTo>
                    <a:pt x="32" y="1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56"/>
            <p:cNvSpPr/>
            <p:nvPr/>
          </p:nvSpPr>
          <p:spPr>
            <a:xfrm>
              <a:off x="3359925" y="5367700"/>
              <a:ext cx="2375" cy="1550"/>
            </a:xfrm>
            <a:custGeom>
              <a:avLst/>
              <a:gdLst/>
              <a:ahLst/>
              <a:cxnLst/>
              <a:rect l="l" t="t" r="r" b="b"/>
              <a:pathLst>
                <a:path w="95" h="62" extrusionOk="0">
                  <a:moveTo>
                    <a:pt x="72" y="1"/>
                  </a:moveTo>
                  <a:cubicBezTo>
                    <a:pt x="70" y="1"/>
                    <a:pt x="67" y="2"/>
                    <a:pt x="65" y="3"/>
                  </a:cubicBezTo>
                  <a:lnTo>
                    <a:pt x="22" y="18"/>
                  </a:lnTo>
                  <a:cubicBezTo>
                    <a:pt x="8" y="18"/>
                    <a:pt x="0" y="32"/>
                    <a:pt x="8" y="47"/>
                  </a:cubicBezTo>
                  <a:cubicBezTo>
                    <a:pt x="8" y="54"/>
                    <a:pt x="22" y="61"/>
                    <a:pt x="29" y="61"/>
                  </a:cubicBezTo>
                  <a:lnTo>
                    <a:pt x="36" y="61"/>
                  </a:lnTo>
                  <a:lnTo>
                    <a:pt x="80" y="47"/>
                  </a:lnTo>
                  <a:cubicBezTo>
                    <a:pt x="94" y="40"/>
                    <a:pt x="94" y="25"/>
                    <a:pt x="94" y="18"/>
                  </a:cubicBezTo>
                  <a:cubicBezTo>
                    <a:pt x="89" y="7"/>
                    <a:pt x="80" y="1"/>
                    <a:pt x="7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56"/>
            <p:cNvSpPr/>
            <p:nvPr/>
          </p:nvSpPr>
          <p:spPr>
            <a:xfrm>
              <a:off x="3289425" y="5365525"/>
              <a:ext cx="2375" cy="1550"/>
            </a:xfrm>
            <a:custGeom>
              <a:avLst/>
              <a:gdLst/>
              <a:ahLst/>
              <a:cxnLst/>
              <a:rect l="l" t="t" r="r" b="b"/>
              <a:pathLst>
                <a:path w="95" h="62" extrusionOk="0">
                  <a:moveTo>
                    <a:pt x="29" y="1"/>
                  </a:moveTo>
                  <a:cubicBezTo>
                    <a:pt x="21" y="1"/>
                    <a:pt x="13" y="6"/>
                    <a:pt x="8" y="11"/>
                  </a:cubicBezTo>
                  <a:cubicBezTo>
                    <a:pt x="0" y="26"/>
                    <a:pt x="8" y="40"/>
                    <a:pt x="22" y="47"/>
                  </a:cubicBezTo>
                  <a:lnTo>
                    <a:pt x="65" y="62"/>
                  </a:lnTo>
                  <a:lnTo>
                    <a:pt x="72" y="62"/>
                  </a:lnTo>
                  <a:cubicBezTo>
                    <a:pt x="80" y="62"/>
                    <a:pt x="87" y="54"/>
                    <a:pt x="94" y="47"/>
                  </a:cubicBezTo>
                  <a:cubicBezTo>
                    <a:pt x="94" y="40"/>
                    <a:pt x="94" y="26"/>
                    <a:pt x="80" y="18"/>
                  </a:cubicBezTo>
                  <a:lnTo>
                    <a:pt x="36" y="4"/>
                  </a:lnTo>
                  <a:cubicBezTo>
                    <a:pt x="34" y="2"/>
                    <a:pt x="32" y="1"/>
                    <a:pt x="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56"/>
            <p:cNvSpPr/>
            <p:nvPr/>
          </p:nvSpPr>
          <p:spPr>
            <a:xfrm>
              <a:off x="3369475" y="5363700"/>
              <a:ext cx="2375" cy="1575"/>
            </a:xfrm>
            <a:custGeom>
              <a:avLst/>
              <a:gdLst/>
              <a:ahLst/>
              <a:cxnLst/>
              <a:rect l="l" t="t" r="r" b="b"/>
              <a:pathLst>
                <a:path w="95" h="63" extrusionOk="0">
                  <a:moveTo>
                    <a:pt x="75" y="0"/>
                  </a:moveTo>
                  <a:cubicBezTo>
                    <a:pt x="70" y="0"/>
                    <a:pt x="64" y="2"/>
                    <a:pt x="58" y="5"/>
                  </a:cubicBezTo>
                  <a:lnTo>
                    <a:pt x="15" y="19"/>
                  </a:lnTo>
                  <a:cubicBezTo>
                    <a:pt x="8" y="26"/>
                    <a:pt x="1" y="41"/>
                    <a:pt x="8" y="48"/>
                  </a:cubicBezTo>
                  <a:cubicBezTo>
                    <a:pt x="8" y="63"/>
                    <a:pt x="22" y="63"/>
                    <a:pt x="29" y="63"/>
                  </a:cubicBezTo>
                  <a:lnTo>
                    <a:pt x="37" y="63"/>
                  </a:lnTo>
                  <a:lnTo>
                    <a:pt x="80" y="41"/>
                  </a:lnTo>
                  <a:cubicBezTo>
                    <a:pt x="87" y="34"/>
                    <a:pt x="94" y="26"/>
                    <a:pt x="87" y="12"/>
                  </a:cubicBezTo>
                  <a:cubicBezTo>
                    <a:pt x="87" y="4"/>
                    <a:pt x="82" y="0"/>
                    <a:pt x="7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56"/>
            <p:cNvSpPr/>
            <p:nvPr/>
          </p:nvSpPr>
          <p:spPr>
            <a:xfrm>
              <a:off x="3280225" y="5360975"/>
              <a:ext cx="2375" cy="1775"/>
            </a:xfrm>
            <a:custGeom>
              <a:avLst/>
              <a:gdLst/>
              <a:ahLst/>
              <a:cxnLst/>
              <a:rect l="l" t="t" r="r" b="b"/>
              <a:pathLst>
                <a:path w="95" h="71" extrusionOk="0">
                  <a:moveTo>
                    <a:pt x="25" y="1"/>
                  </a:moveTo>
                  <a:cubicBezTo>
                    <a:pt x="19" y="1"/>
                    <a:pt x="12" y="4"/>
                    <a:pt x="8" y="13"/>
                  </a:cubicBezTo>
                  <a:cubicBezTo>
                    <a:pt x="0" y="20"/>
                    <a:pt x="8" y="34"/>
                    <a:pt x="15" y="42"/>
                  </a:cubicBezTo>
                  <a:lnTo>
                    <a:pt x="58" y="63"/>
                  </a:lnTo>
                  <a:lnTo>
                    <a:pt x="65" y="63"/>
                  </a:lnTo>
                  <a:lnTo>
                    <a:pt x="65" y="71"/>
                  </a:lnTo>
                  <a:cubicBezTo>
                    <a:pt x="87" y="63"/>
                    <a:pt x="94" y="34"/>
                    <a:pt x="80" y="27"/>
                  </a:cubicBezTo>
                  <a:lnTo>
                    <a:pt x="37" y="6"/>
                  </a:lnTo>
                  <a:cubicBezTo>
                    <a:pt x="34" y="3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56"/>
            <p:cNvSpPr/>
            <p:nvPr/>
          </p:nvSpPr>
          <p:spPr>
            <a:xfrm>
              <a:off x="3378500" y="5358675"/>
              <a:ext cx="2600" cy="1725"/>
            </a:xfrm>
            <a:custGeom>
              <a:avLst/>
              <a:gdLst/>
              <a:ahLst/>
              <a:cxnLst/>
              <a:rect l="l" t="t" r="r" b="b"/>
              <a:pathLst>
                <a:path w="104" h="69" extrusionOk="0">
                  <a:moveTo>
                    <a:pt x="69" y="1"/>
                  </a:moveTo>
                  <a:cubicBezTo>
                    <a:pt x="65" y="1"/>
                    <a:pt x="61" y="2"/>
                    <a:pt x="58" y="4"/>
                  </a:cubicBezTo>
                  <a:lnTo>
                    <a:pt x="15" y="26"/>
                  </a:lnTo>
                  <a:cubicBezTo>
                    <a:pt x="7" y="33"/>
                    <a:pt x="0" y="47"/>
                    <a:pt x="7" y="62"/>
                  </a:cubicBezTo>
                  <a:cubicBezTo>
                    <a:pt x="15" y="69"/>
                    <a:pt x="22" y="69"/>
                    <a:pt x="29" y="69"/>
                  </a:cubicBezTo>
                  <a:lnTo>
                    <a:pt x="44" y="69"/>
                  </a:lnTo>
                  <a:lnTo>
                    <a:pt x="80" y="40"/>
                  </a:lnTo>
                  <a:cubicBezTo>
                    <a:pt x="104" y="28"/>
                    <a:pt x="87" y="1"/>
                    <a:pt x="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56"/>
            <p:cNvSpPr/>
            <p:nvPr/>
          </p:nvSpPr>
          <p:spPr>
            <a:xfrm>
              <a:off x="3271325" y="5355250"/>
              <a:ext cx="2425" cy="1900"/>
            </a:xfrm>
            <a:custGeom>
              <a:avLst/>
              <a:gdLst/>
              <a:ahLst/>
              <a:cxnLst/>
              <a:rect l="l" t="t" r="r" b="b"/>
              <a:pathLst>
                <a:path w="97" h="76" extrusionOk="0">
                  <a:moveTo>
                    <a:pt x="36" y="0"/>
                  </a:moveTo>
                  <a:cubicBezTo>
                    <a:pt x="17" y="0"/>
                    <a:pt x="1" y="28"/>
                    <a:pt x="25" y="40"/>
                  </a:cubicBezTo>
                  <a:lnTo>
                    <a:pt x="61" y="69"/>
                  </a:lnTo>
                  <a:cubicBezTo>
                    <a:pt x="61" y="76"/>
                    <a:pt x="68" y="76"/>
                    <a:pt x="75" y="76"/>
                  </a:cubicBezTo>
                  <a:cubicBezTo>
                    <a:pt x="82" y="76"/>
                    <a:pt x="90" y="69"/>
                    <a:pt x="90" y="69"/>
                  </a:cubicBezTo>
                  <a:cubicBezTo>
                    <a:pt x="97" y="54"/>
                    <a:pt x="97" y="40"/>
                    <a:pt x="90" y="33"/>
                  </a:cubicBezTo>
                  <a:lnTo>
                    <a:pt x="46" y="4"/>
                  </a:lnTo>
                  <a:cubicBezTo>
                    <a:pt x="43" y="1"/>
                    <a:pt x="39" y="0"/>
                    <a:pt x="3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56"/>
            <p:cNvSpPr/>
            <p:nvPr/>
          </p:nvSpPr>
          <p:spPr>
            <a:xfrm>
              <a:off x="3386975" y="5352700"/>
              <a:ext cx="2300" cy="1925"/>
            </a:xfrm>
            <a:custGeom>
              <a:avLst/>
              <a:gdLst/>
              <a:ahLst/>
              <a:cxnLst/>
              <a:rect l="l" t="t" r="r" b="b"/>
              <a:pathLst>
                <a:path w="92" h="77" extrusionOk="0">
                  <a:moveTo>
                    <a:pt x="63" y="1"/>
                  </a:moveTo>
                  <a:cubicBezTo>
                    <a:pt x="59" y="1"/>
                    <a:pt x="55" y="2"/>
                    <a:pt x="51" y="5"/>
                  </a:cubicBezTo>
                  <a:lnTo>
                    <a:pt x="15" y="34"/>
                  </a:lnTo>
                  <a:cubicBezTo>
                    <a:pt x="0" y="41"/>
                    <a:pt x="0" y="55"/>
                    <a:pt x="15" y="70"/>
                  </a:cubicBezTo>
                  <a:cubicBezTo>
                    <a:pt x="15" y="70"/>
                    <a:pt x="22" y="77"/>
                    <a:pt x="29" y="77"/>
                  </a:cubicBezTo>
                  <a:cubicBezTo>
                    <a:pt x="36" y="77"/>
                    <a:pt x="36" y="70"/>
                    <a:pt x="36" y="70"/>
                  </a:cubicBezTo>
                  <a:lnTo>
                    <a:pt x="80" y="41"/>
                  </a:lnTo>
                  <a:cubicBezTo>
                    <a:pt x="91" y="23"/>
                    <a:pt x="79" y="1"/>
                    <a:pt x="6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56"/>
            <p:cNvSpPr/>
            <p:nvPr/>
          </p:nvSpPr>
          <p:spPr>
            <a:xfrm>
              <a:off x="3263625" y="5348875"/>
              <a:ext cx="2025" cy="1975"/>
            </a:xfrm>
            <a:custGeom>
              <a:avLst/>
              <a:gdLst/>
              <a:ahLst/>
              <a:cxnLst/>
              <a:rect l="l" t="t" r="r" b="b"/>
              <a:pathLst>
                <a:path w="81" h="79" extrusionOk="0">
                  <a:moveTo>
                    <a:pt x="23" y="1"/>
                  </a:moveTo>
                  <a:cubicBezTo>
                    <a:pt x="17" y="1"/>
                    <a:pt x="12" y="3"/>
                    <a:pt x="8" y="6"/>
                  </a:cubicBezTo>
                  <a:cubicBezTo>
                    <a:pt x="1" y="14"/>
                    <a:pt x="1" y="28"/>
                    <a:pt x="8" y="42"/>
                  </a:cubicBezTo>
                  <a:lnTo>
                    <a:pt x="44" y="71"/>
                  </a:lnTo>
                  <a:cubicBezTo>
                    <a:pt x="44" y="71"/>
                    <a:pt x="51" y="79"/>
                    <a:pt x="59" y="79"/>
                  </a:cubicBezTo>
                  <a:cubicBezTo>
                    <a:pt x="66" y="79"/>
                    <a:pt x="66" y="71"/>
                    <a:pt x="73" y="71"/>
                  </a:cubicBezTo>
                  <a:cubicBezTo>
                    <a:pt x="80" y="64"/>
                    <a:pt x="80" y="50"/>
                    <a:pt x="73" y="35"/>
                  </a:cubicBezTo>
                  <a:lnTo>
                    <a:pt x="37" y="6"/>
                  </a:lnTo>
                  <a:cubicBezTo>
                    <a:pt x="33" y="3"/>
                    <a:pt x="28" y="1"/>
                    <a:pt x="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56"/>
            <p:cNvSpPr/>
            <p:nvPr/>
          </p:nvSpPr>
          <p:spPr>
            <a:xfrm>
              <a:off x="3394900" y="5345950"/>
              <a:ext cx="2225" cy="2025"/>
            </a:xfrm>
            <a:custGeom>
              <a:avLst/>
              <a:gdLst/>
              <a:ahLst/>
              <a:cxnLst/>
              <a:rect l="l" t="t" r="r" b="b"/>
              <a:pathLst>
                <a:path w="89" h="81" extrusionOk="0">
                  <a:moveTo>
                    <a:pt x="61" y="0"/>
                  </a:moveTo>
                  <a:cubicBezTo>
                    <a:pt x="55" y="0"/>
                    <a:pt x="49" y="3"/>
                    <a:pt x="44" y="8"/>
                  </a:cubicBezTo>
                  <a:lnTo>
                    <a:pt x="8" y="37"/>
                  </a:lnTo>
                  <a:cubicBezTo>
                    <a:pt x="1" y="44"/>
                    <a:pt x="1" y="58"/>
                    <a:pt x="8" y="73"/>
                  </a:cubicBezTo>
                  <a:cubicBezTo>
                    <a:pt x="15" y="73"/>
                    <a:pt x="22" y="73"/>
                    <a:pt x="29" y="80"/>
                  </a:cubicBezTo>
                  <a:cubicBezTo>
                    <a:pt x="29" y="73"/>
                    <a:pt x="37" y="73"/>
                    <a:pt x="44" y="73"/>
                  </a:cubicBezTo>
                  <a:lnTo>
                    <a:pt x="73" y="37"/>
                  </a:lnTo>
                  <a:cubicBezTo>
                    <a:pt x="89" y="21"/>
                    <a:pt x="77" y="0"/>
                    <a:pt x="6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56"/>
            <p:cNvSpPr/>
            <p:nvPr/>
          </p:nvSpPr>
          <p:spPr>
            <a:xfrm>
              <a:off x="3256250" y="5341500"/>
              <a:ext cx="2000" cy="2150"/>
            </a:xfrm>
            <a:custGeom>
              <a:avLst/>
              <a:gdLst/>
              <a:ahLst/>
              <a:cxnLst/>
              <a:rect l="l" t="t" r="r" b="b"/>
              <a:pathLst>
                <a:path w="80" h="86" extrusionOk="0">
                  <a:moveTo>
                    <a:pt x="23" y="0"/>
                  </a:moveTo>
                  <a:cubicBezTo>
                    <a:pt x="16" y="0"/>
                    <a:pt x="11" y="2"/>
                    <a:pt x="7" y="6"/>
                  </a:cubicBezTo>
                  <a:cubicBezTo>
                    <a:pt x="0" y="20"/>
                    <a:pt x="0" y="35"/>
                    <a:pt x="7" y="42"/>
                  </a:cubicBezTo>
                  <a:cubicBezTo>
                    <a:pt x="15" y="56"/>
                    <a:pt x="29" y="63"/>
                    <a:pt x="36" y="78"/>
                  </a:cubicBezTo>
                  <a:cubicBezTo>
                    <a:pt x="44" y="78"/>
                    <a:pt x="51" y="85"/>
                    <a:pt x="58" y="85"/>
                  </a:cubicBezTo>
                  <a:cubicBezTo>
                    <a:pt x="58" y="85"/>
                    <a:pt x="65" y="78"/>
                    <a:pt x="72" y="78"/>
                  </a:cubicBezTo>
                  <a:cubicBezTo>
                    <a:pt x="80" y="63"/>
                    <a:pt x="80" y="49"/>
                    <a:pt x="72" y="42"/>
                  </a:cubicBezTo>
                  <a:cubicBezTo>
                    <a:pt x="58" y="35"/>
                    <a:pt x="51" y="20"/>
                    <a:pt x="44" y="6"/>
                  </a:cubicBez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56"/>
            <p:cNvSpPr/>
            <p:nvPr/>
          </p:nvSpPr>
          <p:spPr>
            <a:xfrm>
              <a:off x="3401925" y="5338375"/>
              <a:ext cx="2275" cy="2025"/>
            </a:xfrm>
            <a:custGeom>
              <a:avLst/>
              <a:gdLst/>
              <a:ahLst/>
              <a:cxnLst/>
              <a:rect l="l" t="t" r="r" b="b"/>
              <a:pathLst>
                <a:path w="91" h="81" extrusionOk="0">
                  <a:moveTo>
                    <a:pt x="58" y="0"/>
                  </a:moveTo>
                  <a:cubicBezTo>
                    <a:pt x="53" y="0"/>
                    <a:pt x="48" y="3"/>
                    <a:pt x="44" y="8"/>
                  </a:cubicBezTo>
                  <a:lnTo>
                    <a:pt x="15" y="44"/>
                  </a:lnTo>
                  <a:cubicBezTo>
                    <a:pt x="1" y="51"/>
                    <a:pt x="1" y="66"/>
                    <a:pt x="15" y="73"/>
                  </a:cubicBezTo>
                  <a:cubicBezTo>
                    <a:pt x="15" y="80"/>
                    <a:pt x="22" y="80"/>
                    <a:pt x="30" y="80"/>
                  </a:cubicBezTo>
                  <a:cubicBezTo>
                    <a:pt x="37" y="80"/>
                    <a:pt x="44" y="80"/>
                    <a:pt x="51" y="73"/>
                  </a:cubicBezTo>
                  <a:cubicBezTo>
                    <a:pt x="59" y="59"/>
                    <a:pt x="66" y="51"/>
                    <a:pt x="80" y="37"/>
                  </a:cubicBezTo>
                  <a:cubicBezTo>
                    <a:pt x="91" y="21"/>
                    <a:pt x="73" y="0"/>
                    <a:pt x="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56"/>
            <p:cNvSpPr/>
            <p:nvPr/>
          </p:nvSpPr>
          <p:spPr>
            <a:xfrm>
              <a:off x="3249575" y="5333550"/>
              <a:ext cx="2000" cy="2150"/>
            </a:xfrm>
            <a:custGeom>
              <a:avLst/>
              <a:gdLst/>
              <a:ahLst/>
              <a:cxnLst/>
              <a:rect l="l" t="t" r="r" b="b"/>
              <a:pathLst>
                <a:path w="80" h="86" extrusionOk="0">
                  <a:moveTo>
                    <a:pt x="29" y="1"/>
                  </a:moveTo>
                  <a:cubicBezTo>
                    <a:pt x="24" y="1"/>
                    <a:pt x="18" y="3"/>
                    <a:pt x="15" y="6"/>
                  </a:cubicBezTo>
                  <a:cubicBezTo>
                    <a:pt x="0" y="14"/>
                    <a:pt x="0" y="28"/>
                    <a:pt x="15" y="35"/>
                  </a:cubicBezTo>
                  <a:lnTo>
                    <a:pt x="44" y="78"/>
                  </a:lnTo>
                  <a:cubicBezTo>
                    <a:pt x="44" y="78"/>
                    <a:pt x="51" y="86"/>
                    <a:pt x="58" y="86"/>
                  </a:cubicBezTo>
                  <a:cubicBezTo>
                    <a:pt x="65" y="78"/>
                    <a:pt x="65" y="78"/>
                    <a:pt x="65" y="78"/>
                  </a:cubicBezTo>
                  <a:cubicBezTo>
                    <a:pt x="80" y="64"/>
                    <a:pt x="80" y="57"/>
                    <a:pt x="72" y="42"/>
                  </a:cubicBezTo>
                  <a:lnTo>
                    <a:pt x="44" y="6"/>
                  </a:lnTo>
                  <a:cubicBezTo>
                    <a:pt x="40" y="3"/>
                    <a:pt x="35" y="1"/>
                    <a:pt x="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56"/>
            <p:cNvSpPr/>
            <p:nvPr/>
          </p:nvSpPr>
          <p:spPr>
            <a:xfrm>
              <a:off x="3408250" y="5330025"/>
              <a:ext cx="1825" cy="2075"/>
            </a:xfrm>
            <a:custGeom>
              <a:avLst/>
              <a:gdLst/>
              <a:ahLst/>
              <a:cxnLst/>
              <a:rect l="l" t="t" r="r" b="b"/>
              <a:pathLst>
                <a:path w="73" h="83" extrusionOk="0">
                  <a:moveTo>
                    <a:pt x="53" y="0"/>
                  </a:moveTo>
                  <a:cubicBezTo>
                    <a:pt x="43" y="0"/>
                    <a:pt x="34" y="5"/>
                    <a:pt x="29" y="10"/>
                  </a:cubicBezTo>
                  <a:cubicBezTo>
                    <a:pt x="22" y="25"/>
                    <a:pt x="15" y="39"/>
                    <a:pt x="7" y="46"/>
                  </a:cubicBezTo>
                  <a:cubicBezTo>
                    <a:pt x="0" y="61"/>
                    <a:pt x="0" y="75"/>
                    <a:pt x="15" y="82"/>
                  </a:cubicBezTo>
                  <a:lnTo>
                    <a:pt x="22" y="82"/>
                  </a:lnTo>
                  <a:cubicBezTo>
                    <a:pt x="29" y="82"/>
                    <a:pt x="36" y="82"/>
                    <a:pt x="44" y="75"/>
                  </a:cubicBezTo>
                  <a:lnTo>
                    <a:pt x="72" y="39"/>
                  </a:lnTo>
                  <a:cubicBezTo>
                    <a:pt x="72" y="25"/>
                    <a:pt x="72" y="10"/>
                    <a:pt x="65" y="3"/>
                  </a:cubicBezTo>
                  <a:cubicBezTo>
                    <a:pt x="61" y="1"/>
                    <a:pt x="57" y="0"/>
                    <a:pt x="5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56"/>
            <p:cNvSpPr/>
            <p:nvPr/>
          </p:nvSpPr>
          <p:spPr>
            <a:xfrm>
              <a:off x="3244150" y="5324975"/>
              <a:ext cx="1850" cy="2075"/>
            </a:xfrm>
            <a:custGeom>
              <a:avLst/>
              <a:gdLst/>
              <a:ahLst/>
              <a:cxnLst/>
              <a:rect l="l" t="t" r="r" b="b"/>
              <a:pathLst>
                <a:path w="74" h="83" extrusionOk="0">
                  <a:moveTo>
                    <a:pt x="28" y="0"/>
                  </a:moveTo>
                  <a:cubicBezTo>
                    <a:pt x="24" y="0"/>
                    <a:pt x="20" y="1"/>
                    <a:pt x="15" y="3"/>
                  </a:cubicBezTo>
                  <a:cubicBezTo>
                    <a:pt x="8" y="10"/>
                    <a:pt x="1" y="25"/>
                    <a:pt x="8" y="32"/>
                  </a:cubicBezTo>
                  <a:cubicBezTo>
                    <a:pt x="15" y="46"/>
                    <a:pt x="23" y="61"/>
                    <a:pt x="30" y="75"/>
                  </a:cubicBezTo>
                  <a:cubicBezTo>
                    <a:pt x="37" y="82"/>
                    <a:pt x="44" y="82"/>
                    <a:pt x="51" y="82"/>
                  </a:cubicBezTo>
                  <a:lnTo>
                    <a:pt x="66" y="82"/>
                  </a:lnTo>
                  <a:cubicBezTo>
                    <a:pt x="73" y="75"/>
                    <a:pt x="73" y="61"/>
                    <a:pt x="73" y="54"/>
                  </a:cubicBezTo>
                  <a:lnTo>
                    <a:pt x="51" y="10"/>
                  </a:lnTo>
                  <a:cubicBezTo>
                    <a:pt x="46" y="5"/>
                    <a:pt x="38" y="0"/>
                    <a:pt x="2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56"/>
            <p:cNvSpPr/>
            <p:nvPr/>
          </p:nvSpPr>
          <p:spPr>
            <a:xfrm>
              <a:off x="3413475" y="5321175"/>
              <a:ext cx="2000" cy="2150"/>
            </a:xfrm>
            <a:custGeom>
              <a:avLst/>
              <a:gdLst/>
              <a:ahLst/>
              <a:cxnLst/>
              <a:rect l="l" t="t" r="r" b="b"/>
              <a:pathLst>
                <a:path w="80" h="86" extrusionOk="0">
                  <a:moveTo>
                    <a:pt x="51" y="1"/>
                  </a:moveTo>
                  <a:cubicBezTo>
                    <a:pt x="44" y="1"/>
                    <a:pt x="35" y="8"/>
                    <a:pt x="29" y="18"/>
                  </a:cubicBezTo>
                  <a:lnTo>
                    <a:pt x="8" y="54"/>
                  </a:lnTo>
                  <a:cubicBezTo>
                    <a:pt x="0" y="69"/>
                    <a:pt x="8" y="83"/>
                    <a:pt x="22" y="83"/>
                  </a:cubicBezTo>
                  <a:lnTo>
                    <a:pt x="29" y="83"/>
                  </a:lnTo>
                  <a:cubicBezTo>
                    <a:pt x="31" y="85"/>
                    <a:pt x="34" y="86"/>
                    <a:pt x="36" y="86"/>
                  </a:cubicBezTo>
                  <a:cubicBezTo>
                    <a:pt x="41" y="86"/>
                    <a:pt x="46" y="81"/>
                    <a:pt x="51" y="76"/>
                  </a:cubicBezTo>
                  <a:lnTo>
                    <a:pt x="73" y="40"/>
                  </a:lnTo>
                  <a:cubicBezTo>
                    <a:pt x="80" y="25"/>
                    <a:pt x="73" y="11"/>
                    <a:pt x="58" y="4"/>
                  </a:cubicBezTo>
                  <a:cubicBezTo>
                    <a:pt x="56" y="2"/>
                    <a:pt x="54" y="1"/>
                    <a:pt x="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56"/>
            <p:cNvSpPr/>
            <p:nvPr/>
          </p:nvSpPr>
          <p:spPr>
            <a:xfrm>
              <a:off x="3239475" y="5315775"/>
              <a:ext cx="1650" cy="2250"/>
            </a:xfrm>
            <a:custGeom>
              <a:avLst/>
              <a:gdLst/>
              <a:ahLst/>
              <a:cxnLst/>
              <a:rect l="l" t="t" r="r" b="b"/>
              <a:pathLst>
                <a:path w="66" h="90" extrusionOk="0">
                  <a:moveTo>
                    <a:pt x="23" y="0"/>
                  </a:moveTo>
                  <a:cubicBezTo>
                    <a:pt x="20" y="0"/>
                    <a:pt x="17" y="1"/>
                    <a:pt x="15" y="3"/>
                  </a:cubicBezTo>
                  <a:cubicBezTo>
                    <a:pt x="0" y="3"/>
                    <a:pt x="0" y="18"/>
                    <a:pt x="0" y="32"/>
                  </a:cubicBezTo>
                  <a:cubicBezTo>
                    <a:pt x="8" y="47"/>
                    <a:pt x="15" y="61"/>
                    <a:pt x="22" y="75"/>
                  </a:cubicBezTo>
                  <a:cubicBezTo>
                    <a:pt x="22" y="83"/>
                    <a:pt x="37" y="90"/>
                    <a:pt x="44" y="90"/>
                  </a:cubicBezTo>
                  <a:cubicBezTo>
                    <a:pt x="44" y="90"/>
                    <a:pt x="51" y="83"/>
                    <a:pt x="51" y="83"/>
                  </a:cubicBezTo>
                  <a:cubicBezTo>
                    <a:pt x="65" y="83"/>
                    <a:pt x="65" y="68"/>
                    <a:pt x="65" y="54"/>
                  </a:cubicBezTo>
                  <a:lnTo>
                    <a:pt x="44" y="11"/>
                  </a:lnTo>
                  <a:cubicBezTo>
                    <a:pt x="39" y="5"/>
                    <a:pt x="30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56"/>
            <p:cNvSpPr/>
            <p:nvPr/>
          </p:nvSpPr>
          <p:spPr>
            <a:xfrm>
              <a:off x="3417975" y="5311850"/>
              <a:ext cx="1775" cy="2225"/>
            </a:xfrm>
            <a:custGeom>
              <a:avLst/>
              <a:gdLst/>
              <a:ahLst/>
              <a:cxnLst/>
              <a:rect l="l" t="t" r="r" b="b"/>
              <a:pathLst>
                <a:path w="71" h="89" extrusionOk="0">
                  <a:moveTo>
                    <a:pt x="42" y="0"/>
                  </a:moveTo>
                  <a:cubicBezTo>
                    <a:pt x="33" y="0"/>
                    <a:pt x="25" y="5"/>
                    <a:pt x="22" y="16"/>
                  </a:cubicBezTo>
                  <a:cubicBezTo>
                    <a:pt x="15" y="30"/>
                    <a:pt x="8" y="45"/>
                    <a:pt x="1" y="59"/>
                  </a:cubicBezTo>
                  <a:cubicBezTo>
                    <a:pt x="1" y="67"/>
                    <a:pt x="1" y="81"/>
                    <a:pt x="15" y="88"/>
                  </a:cubicBezTo>
                  <a:lnTo>
                    <a:pt x="22" y="88"/>
                  </a:lnTo>
                  <a:cubicBezTo>
                    <a:pt x="30" y="88"/>
                    <a:pt x="44" y="81"/>
                    <a:pt x="44" y="74"/>
                  </a:cubicBezTo>
                  <a:cubicBezTo>
                    <a:pt x="51" y="59"/>
                    <a:pt x="58" y="45"/>
                    <a:pt x="66" y="30"/>
                  </a:cubicBezTo>
                  <a:cubicBezTo>
                    <a:pt x="70" y="13"/>
                    <a:pt x="55" y="0"/>
                    <a:pt x="4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56"/>
            <p:cNvSpPr/>
            <p:nvPr/>
          </p:nvSpPr>
          <p:spPr>
            <a:xfrm>
              <a:off x="3235700" y="5306100"/>
              <a:ext cx="1625" cy="2200"/>
            </a:xfrm>
            <a:custGeom>
              <a:avLst/>
              <a:gdLst/>
              <a:ahLst/>
              <a:cxnLst/>
              <a:rect l="l" t="t" r="r" b="b"/>
              <a:pathLst>
                <a:path w="65" h="88" extrusionOk="0">
                  <a:moveTo>
                    <a:pt x="22" y="1"/>
                  </a:moveTo>
                  <a:cubicBezTo>
                    <a:pt x="7" y="8"/>
                    <a:pt x="0" y="15"/>
                    <a:pt x="7" y="30"/>
                  </a:cubicBezTo>
                  <a:lnTo>
                    <a:pt x="22" y="73"/>
                  </a:lnTo>
                  <a:cubicBezTo>
                    <a:pt x="22" y="87"/>
                    <a:pt x="36" y="87"/>
                    <a:pt x="43" y="87"/>
                  </a:cubicBezTo>
                  <a:lnTo>
                    <a:pt x="51" y="87"/>
                  </a:lnTo>
                  <a:cubicBezTo>
                    <a:pt x="65" y="87"/>
                    <a:pt x="65" y="73"/>
                    <a:pt x="65" y="59"/>
                  </a:cubicBezTo>
                  <a:cubicBezTo>
                    <a:pt x="58" y="44"/>
                    <a:pt x="58" y="30"/>
                    <a:pt x="51" y="15"/>
                  </a:cubicBezTo>
                  <a:cubicBezTo>
                    <a:pt x="43" y="8"/>
                    <a:pt x="36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56"/>
            <p:cNvSpPr/>
            <p:nvPr/>
          </p:nvSpPr>
          <p:spPr>
            <a:xfrm>
              <a:off x="3421225" y="5301975"/>
              <a:ext cx="1750" cy="2175"/>
            </a:xfrm>
            <a:custGeom>
              <a:avLst/>
              <a:gdLst/>
              <a:ahLst/>
              <a:cxnLst/>
              <a:rect l="l" t="t" r="r" b="b"/>
              <a:pathLst>
                <a:path w="70" h="87" extrusionOk="0">
                  <a:moveTo>
                    <a:pt x="40" y="0"/>
                  </a:moveTo>
                  <a:cubicBezTo>
                    <a:pt x="29" y="0"/>
                    <a:pt x="18" y="6"/>
                    <a:pt x="15" y="22"/>
                  </a:cubicBezTo>
                  <a:cubicBezTo>
                    <a:pt x="15" y="36"/>
                    <a:pt x="8" y="43"/>
                    <a:pt x="8" y="65"/>
                  </a:cubicBezTo>
                  <a:cubicBezTo>
                    <a:pt x="1" y="72"/>
                    <a:pt x="8" y="86"/>
                    <a:pt x="22" y="86"/>
                  </a:cubicBezTo>
                  <a:lnTo>
                    <a:pt x="29" y="86"/>
                  </a:lnTo>
                  <a:cubicBezTo>
                    <a:pt x="37" y="86"/>
                    <a:pt x="44" y="86"/>
                    <a:pt x="51" y="72"/>
                  </a:cubicBezTo>
                  <a:cubicBezTo>
                    <a:pt x="51" y="58"/>
                    <a:pt x="65" y="43"/>
                    <a:pt x="65" y="29"/>
                  </a:cubicBezTo>
                  <a:cubicBezTo>
                    <a:pt x="70" y="12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56"/>
            <p:cNvSpPr/>
            <p:nvPr/>
          </p:nvSpPr>
          <p:spPr>
            <a:xfrm>
              <a:off x="3233175" y="5296150"/>
              <a:ext cx="1450" cy="2225"/>
            </a:xfrm>
            <a:custGeom>
              <a:avLst/>
              <a:gdLst/>
              <a:ahLst/>
              <a:cxnLst/>
              <a:rect l="l" t="t" r="r" b="b"/>
              <a:pathLst>
                <a:path w="58" h="89" extrusionOk="0">
                  <a:moveTo>
                    <a:pt x="27" y="0"/>
                  </a:moveTo>
                  <a:cubicBezTo>
                    <a:pt x="25" y="0"/>
                    <a:pt x="23" y="1"/>
                    <a:pt x="22" y="2"/>
                  </a:cubicBezTo>
                  <a:cubicBezTo>
                    <a:pt x="7" y="2"/>
                    <a:pt x="0" y="17"/>
                    <a:pt x="0" y="31"/>
                  </a:cubicBezTo>
                  <a:cubicBezTo>
                    <a:pt x="7" y="45"/>
                    <a:pt x="14" y="60"/>
                    <a:pt x="14" y="74"/>
                  </a:cubicBezTo>
                  <a:cubicBezTo>
                    <a:pt x="14" y="81"/>
                    <a:pt x="22" y="89"/>
                    <a:pt x="36" y="89"/>
                  </a:cubicBezTo>
                  <a:cubicBezTo>
                    <a:pt x="51" y="89"/>
                    <a:pt x="58" y="74"/>
                    <a:pt x="58" y="60"/>
                  </a:cubicBezTo>
                  <a:cubicBezTo>
                    <a:pt x="51" y="45"/>
                    <a:pt x="51" y="31"/>
                    <a:pt x="51" y="17"/>
                  </a:cubicBezTo>
                  <a:cubicBezTo>
                    <a:pt x="45" y="11"/>
                    <a:pt x="34" y="0"/>
                    <a:pt x="2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56"/>
            <p:cNvSpPr/>
            <p:nvPr/>
          </p:nvSpPr>
          <p:spPr>
            <a:xfrm>
              <a:off x="3423750" y="5291950"/>
              <a:ext cx="1300" cy="2275"/>
            </a:xfrm>
            <a:custGeom>
              <a:avLst/>
              <a:gdLst/>
              <a:ahLst/>
              <a:cxnLst/>
              <a:rect l="l" t="t" r="r" b="b"/>
              <a:pathLst>
                <a:path w="52" h="91" extrusionOk="0">
                  <a:moveTo>
                    <a:pt x="28" y="0"/>
                  </a:moveTo>
                  <a:cubicBezTo>
                    <a:pt x="20" y="0"/>
                    <a:pt x="11" y="6"/>
                    <a:pt x="8" y="19"/>
                  </a:cubicBezTo>
                  <a:lnTo>
                    <a:pt x="1" y="62"/>
                  </a:lnTo>
                  <a:cubicBezTo>
                    <a:pt x="1" y="76"/>
                    <a:pt x="8" y="84"/>
                    <a:pt x="15" y="91"/>
                  </a:cubicBezTo>
                  <a:cubicBezTo>
                    <a:pt x="29" y="91"/>
                    <a:pt x="44" y="84"/>
                    <a:pt x="44" y="69"/>
                  </a:cubicBezTo>
                  <a:lnTo>
                    <a:pt x="51" y="26"/>
                  </a:lnTo>
                  <a:cubicBezTo>
                    <a:pt x="51" y="10"/>
                    <a:pt x="40" y="0"/>
                    <a:pt x="2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56"/>
            <p:cNvSpPr/>
            <p:nvPr/>
          </p:nvSpPr>
          <p:spPr>
            <a:xfrm>
              <a:off x="3231725" y="5285925"/>
              <a:ext cx="1275" cy="2350"/>
            </a:xfrm>
            <a:custGeom>
              <a:avLst/>
              <a:gdLst/>
              <a:ahLst/>
              <a:cxnLst/>
              <a:rect l="l" t="t" r="r" b="b"/>
              <a:pathLst>
                <a:path w="51" h="94" extrusionOk="0">
                  <a:moveTo>
                    <a:pt x="22" y="0"/>
                  </a:moveTo>
                  <a:cubicBezTo>
                    <a:pt x="15" y="0"/>
                    <a:pt x="0" y="14"/>
                    <a:pt x="8" y="29"/>
                  </a:cubicBezTo>
                  <a:lnTo>
                    <a:pt x="8" y="72"/>
                  </a:lnTo>
                  <a:cubicBezTo>
                    <a:pt x="8" y="87"/>
                    <a:pt x="15" y="94"/>
                    <a:pt x="29" y="94"/>
                  </a:cubicBezTo>
                  <a:cubicBezTo>
                    <a:pt x="44" y="94"/>
                    <a:pt x="51" y="79"/>
                    <a:pt x="51" y="65"/>
                  </a:cubicBezTo>
                  <a:lnTo>
                    <a:pt x="51" y="22"/>
                  </a:lnTo>
                  <a:cubicBezTo>
                    <a:pt x="44" y="7"/>
                    <a:pt x="36" y="0"/>
                    <a:pt x="2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56"/>
            <p:cNvSpPr/>
            <p:nvPr/>
          </p:nvSpPr>
          <p:spPr>
            <a:xfrm>
              <a:off x="3424825" y="5281575"/>
              <a:ext cx="1125" cy="2375"/>
            </a:xfrm>
            <a:custGeom>
              <a:avLst/>
              <a:gdLst/>
              <a:ahLst/>
              <a:cxnLst/>
              <a:rect l="l" t="t" r="r" b="b"/>
              <a:pathLst>
                <a:path w="45" h="95" extrusionOk="0">
                  <a:moveTo>
                    <a:pt x="22" y="1"/>
                  </a:moveTo>
                  <a:cubicBezTo>
                    <a:pt x="15" y="1"/>
                    <a:pt x="1" y="15"/>
                    <a:pt x="1" y="23"/>
                  </a:cubicBezTo>
                  <a:lnTo>
                    <a:pt x="1" y="73"/>
                  </a:lnTo>
                  <a:cubicBezTo>
                    <a:pt x="1" y="80"/>
                    <a:pt x="8" y="95"/>
                    <a:pt x="22" y="95"/>
                  </a:cubicBezTo>
                  <a:cubicBezTo>
                    <a:pt x="37" y="95"/>
                    <a:pt x="44" y="87"/>
                    <a:pt x="44" y="73"/>
                  </a:cubicBezTo>
                  <a:lnTo>
                    <a:pt x="44" y="30"/>
                  </a:lnTo>
                  <a:cubicBezTo>
                    <a:pt x="44" y="15"/>
                    <a:pt x="37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56"/>
            <p:cNvSpPr/>
            <p:nvPr/>
          </p:nvSpPr>
          <p:spPr>
            <a:xfrm>
              <a:off x="3231350" y="5275450"/>
              <a:ext cx="1125" cy="2550"/>
            </a:xfrm>
            <a:custGeom>
              <a:avLst/>
              <a:gdLst/>
              <a:ahLst/>
              <a:cxnLst/>
              <a:rect l="l" t="t" r="r" b="b"/>
              <a:pathLst>
                <a:path w="45" h="102" extrusionOk="0">
                  <a:moveTo>
                    <a:pt x="23" y="1"/>
                  </a:moveTo>
                  <a:cubicBezTo>
                    <a:pt x="8" y="1"/>
                    <a:pt x="1" y="8"/>
                    <a:pt x="1" y="22"/>
                  </a:cubicBezTo>
                  <a:lnTo>
                    <a:pt x="1" y="73"/>
                  </a:lnTo>
                  <a:cubicBezTo>
                    <a:pt x="1" y="87"/>
                    <a:pt x="8" y="102"/>
                    <a:pt x="23" y="102"/>
                  </a:cubicBezTo>
                  <a:cubicBezTo>
                    <a:pt x="37" y="102"/>
                    <a:pt x="44" y="87"/>
                    <a:pt x="44" y="80"/>
                  </a:cubicBezTo>
                  <a:lnTo>
                    <a:pt x="44" y="66"/>
                  </a:lnTo>
                  <a:lnTo>
                    <a:pt x="44" y="22"/>
                  </a:lnTo>
                  <a:cubicBezTo>
                    <a:pt x="44" y="8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56"/>
            <p:cNvSpPr/>
            <p:nvPr/>
          </p:nvSpPr>
          <p:spPr>
            <a:xfrm>
              <a:off x="3424825" y="5271300"/>
              <a:ext cx="1300" cy="2375"/>
            </a:xfrm>
            <a:custGeom>
              <a:avLst/>
              <a:gdLst/>
              <a:ahLst/>
              <a:cxnLst/>
              <a:rect l="l" t="t" r="r" b="b"/>
              <a:pathLst>
                <a:path w="52" h="95" extrusionOk="0">
                  <a:moveTo>
                    <a:pt x="30" y="1"/>
                  </a:moveTo>
                  <a:cubicBezTo>
                    <a:pt x="15" y="1"/>
                    <a:pt x="1" y="15"/>
                    <a:pt x="8" y="22"/>
                  </a:cubicBezTo>
                  <a:lnTo>
                    <a:pt x="8" y="73"/>
                  </a:lnTo>
                  <a:cubicBezTo>
                    <a:pt x="8" y="80"/>
                    <a:pt x="15" y="95"/>
                    <a:pt x="30" y="95"/>
                  </a:cubicBezTo>
                  <a:cubicBezTo>
                    <a:pt x="44" y="95"/>
                    <a:pt x="51" y="80"/>
                    <a:pt x="51" y="66"/>
                  </a:cubicBezTo>
                  <a:lnTo>
                    <a:pt x="51" y="22"/>
                  </a:lnTo>
                  <a:cubicBezTo>
                    <a:pt x="51" y="8"/>
                    <a:pt x="37" y="1"/>
                    <a:pt x="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56"/>
            <p:cNvSpPr/>
            <p:nvPr/>
          </p:nvSpPr>
          <p:spPr>
            <a:xfrm>
              <a:off x="3231900" y="5265250"/>
              <a:ext cx="1300" cy="2300"/>
            </a:xfrm>
            <a:custGeom>
              <a:avLst/>
              <a:gdLst/>
              <a:ahLst/>
              <a:cxnLst/>
              <a:rect l="l" t="t" r="r" b="b"/>
              <a:pathLst>
                <a:path w="52" h="92" extrusionOk="0">
                  <a:moveTo>
                    <a:pt x="26" y="0"/>
                  </a:moveTo>
                  <a:cubicBezTo>
                    <a:pt x="15" y="0"/>
                    <a:pt x="4" y="6"/>
                    <a:pt x="1" y="19"/>
                  </a:cubicBezTo>
                  <a:cubicBezTo>
                    <a:pt x="1" y="34"/>
                    <a:pt x="1" y="48"/>
                    <a:pt x="1" y="63"/>
                  </a:cubicBezTo>
                  <a:cubicBezTo>
                    <a:pt x="1" y="77"/>
                    <a:pt x="8" y="84"/>
                    <a:pt x="22" y="91"/>
                  </a:cubicBezTo>
                  <a:cubicBezTo>
                    <a:pt x="29" y="91"/>
                    <a:pt x="44" y="77"/>
                    <a:pt x="44" y="70"/>
                  </a:cubicBezTo>
                  <a:lnTo>
                    <a:pt x="51" y="19"/>
                  </a:lnTo>
                  <a:cubicBezTo>
                    <a:pt x="51" y="8"/>
                    <a:pt x="39" y="0"/>
                    <a:pt x="2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56"/>
            <p:cNvSpPr/>
            <p:nvPr/>
          </p:nvSpPr>
          <p:spPr>
            <a:xfrm>
              <a:off x="3423750" y="5261025"/>
              <a:ext cx="1475" cy="2375"/>
            </a:xfrm>
            <a:custGeom>
              <a:avLst/>
              <a:gdLst/>
              <a:ahLst/>
              <a:cxnLst/>
              <a:rect l="l" t="t" r="r" b="b"/>
              <a:pathLst>
                <a:path w="59" h="95" extrusionOk="0">
                  <a:moveTo>
                    <a:pt x="22" y="1"/>
                  </a:moveTo>
                  <a:cubicBezTo>
                    <a:pt x="8" y="8"/>
                    <a:pt x="1" y="15"/>
                    <a:pt x="1" y="30"/>
                  </a:cubicBezTo>
                  <a:lnTo>
                    <a:pt x="8" y="73"/>
                  </a:lnTo>
                  <a:cubicBezTo>
                    <a:pt x="8" y="87"/>
                    <a:pt x="22" y="94"/>
                    <a:pt x="29" y="94"/>
                  </a:cubicBezTo>
                  <a:lnTo>
                    <a:pt x="37" y="94"/>
                  </a:lnTo>
                  <a:cubicBezTo>
                    <a:pt x="44" y="94"/>
                    <a:pt x="58" y="80"/>
                    <a:pt x="51" y="66"/>
                  </a:cubicBezTo>
                  <a:lnTo>
                    <a:pt x="44" y="22"/>
                  </a:lnTo>
                  <a:cubicBezTo>
                    <a:pt x="44" y="8"/>
                    <a:pt x="29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56"/>
            <p:cNvSpPr/>
            <p:nvPr/>
          </p:nvSpPr>
          <p:spPr>
            <a:xfrm>
              <a:off x="3233350" y="5255025"/>
              <a:ext cx="1450" cy="2250"/>
            </a:xfrm>
            <a:custGeom>
              <a:avLst/>
              <a:gdLst/>
              <a:ahLst/>
              <a:cxnLst/>
              <a:rect l="l" t="t" r="r" b="b"/>
              <a:pathLst>
                <a:path w="58" h="90" extrusionOk="0">
                  <a:moveTo>
                    <a:pt x="33" y="1"/>
                  </a:moveTo>
                  <a:cubicBezTo>
                    <a:pt x="25" y="1"/>
                    <a:pt x="18" y="6"/>
                    <a:pt x="15" y="17"/>
                  </a:cubicBezTo>
                  <a:cubicBezTo>
                    <a:pt x="7" y="32"/>
                    <a:pt x="0" y="46"/>
                    <a:pt x="0" y="60"/>
                  </a:cubicBezTo>
                  <a:cubicBezTo>
                    <a:pt x="0" y="75"/>
                    <a:pt x="7" y="89"/>
                    <a:pt x="22" y="89"/>
                  </a:cubicBezTo>
                  <a:lnTo>
                    <a:pt x="29" y="89"/>
                  </a:lnTo>
                  <a:cubicBezTo>
                    <a:pt x="36" y="89"/>
                    <a:pt x="44" y="82"/>
                    <a:pt x="51" y="68"/>
                  </a:cubicBezTo>
                  <a:cubicBezTo>
                    <a:pt x="51" y="60"/>
                    <a:pt x="58" y="39"/>
                    <a:pt x="58" y="24"/>
                  </a:cubicBezTo>
                  <a:cubicBezTo>
                    <a:pt x="58" y="11"/>
                    <a:pt x="45" y="1"/>
                    <a:pt x="3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56"/>
            <p:cNvSpPr/>
            <p:nvPr/>
          </p:nvSpPr>
          <p:spPr>
            <a:xfrm>
              <a:off x="3421600" y="5251050"/>
              <a:ext cx="1450" cy="2250"/>
            </a:xfrm>
            <a:custGeom>
              <a:avLst/>
              <a:gdLst/>
              <a:ahLst/>
              <a:cxnLst/>
              <a:rect l="l" t="t" r="r" b="b"/>
              <a:pathLst>
                <a:path w="58" h="90" extrusionOk="0">
                  <a:moveTo>
                    <a:pt x="26" y="0"/>
                  </a:moveTo>
                  <a:cubicBezTo>
                    <a:pt x="22" y="0"/>
                    <a:pt x="18" y="1"/>
                    <a:pt x="14" y="3"/>
                  </a:cubicBezTo>
                  <a:cubicBezTo>
                    <a:pt x="7" y="3"/>
                    <a:pt x="0" y="17"/>
                    <a:pt x="0" y="25"/>
                  </a:cubicBezTo>
                  <a:cubicBezTo>
                    <a:pt x="7" y="39"/>
                    <a:pt x="14" y="54"/>
                    <a:pt x="14" y="75"/>
                  </a:cubicBezTo>
                  <a:cubicBezTo>
                    <a:pt x="14" y="82"/>
                    <a:pt x="22" y="90"/>
                    <a:pt x="36" y="90"/>
                  </a:cubicBezTo>
                  <a:lnTo>
                    <a:pt x="43" y="90"/>
                  </a:lnTo>
                  <a:cubicBezTo>
                    <a:pt x="50" y="82"/>
                    <a:pt x="58" y="75"/>
                    <a:pt x="58" y="61"/>
                  </a:cubicBezTo>
                  <a:cubicBezTo>
                    <a:pt x="50" y="46"/>
                    <a:pt x="43" y="32"/>
                    <a:pt x="43" y="17"/>
                  </a:cubicBezTo>
                  <a:cubicBezTo>
                    <a:pt x="43" y="7"/>
                    <a:pt x="36" y="0"/>
                    <a:pt x="2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56"/>
            <p:cNvSpPr/>
            <p:nvPr/>
          </p:nvSpPr>
          <p:spPr>
            <a:xfrm>
              <a:off x="3236050" y="5245100"/>
              <a:ext cx="1650" cy="2250"/>
            </a:xfrm>
            <a:custGeom>
              <a:avLst/>
              <a:gdLst/>
              <a:ahLst/>
              <a:cxnLst/>
              <a:rect l="l" t="t" r="r" b="b"/>
              <a:pathLst>
                <a:path w="66" h="90" extrusionOk="0">
                  <a:moveTo>
                    <a:pt x="40" y="0"/>
                  </a:moveTo>
                  <a:cubicBezTo>
                    <a:pt x="30" y="0"/>
                    <a:pt x="22" y="7"/>
                    <a:pt x="22" y="17"/>
                  </a:cubicBezTo>
                  <a:cubicBezTo>
                    <a:pt x="15" y="32"/>
                    <a:pt x="8" y="46"/>
                    <a:pt x="8" y="61"/>
                  </a:cubicBezTo>
                  <a:cubicBezTo>
                    <a:pt x="0" y="75"/>
                    <a:pt x="8" y="82"/>
                    <a:pt x="22" y="90"/>
                  </a:cubicBezTo>
                  <a:lnTo>
                    <a:pt x="29" y="90"/>
                  </a:lnTo>
                  <a:cubicBezTo>
                    <a:pt x="37" y="90"/>
                    <a:pt x="44" y="82"/>
                    <a:pt x="44" y="75"/>
                  </a:cubicBezTo>
                  <a:cubicBezTo>
                    <a:pt x="51" y="61"/>
                    <a:pt x="65" y="46"/>
                    <a:pt x="65" y="32"/>
                  </a:cubicBezTo>
                  <a:cubicBezTo>
                    <a:pt x="65" y="17"/>
                    <a:pt x="58" y="3"/>
                    <a:pt x="51" y="3"/>
                  </a:cubicBezTo>
                  <a:cubicBezTo>
                    <a:pt x="47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56"/>
            <p:cNvSpPr/>
            <p:nvPr/>
          </p:nvSpPr>
          <p:spPr>
            <a:xfrm>
              <a:off x="3418350" y="5241200"/>
              <a:ext cx="1650" cy="2175"/>
            </a:xfrm>
            <a:custGeom>
              <a:avLst/>
              <a:gdLst/>
              <a:ahLst/>
              <a:cxnLst/>
              <a:rect l="l" t="t" r="r" b="b"/>
              <a:pathLst>
                <a:path w="66" h="87" extrusionOk="0">
                  <a:moveTo>
                    <a:pt x="15" y="0"/>
                  </a:moveTo>
                  <a:cubicBezTo>
                    <a:pt x="0" y="8"/>
                    <a:pt x="0" y="22"/>
                    <a:pt x="0" y="29"/>
                  </a:cubicBezTo>
                  <a:lnTo>
                    <a:pt x="22" y="72"/>
                  </a:lnTo>
                  <a:cubicBezTo>
                    <a:pt x="22" y="87"/>
                    <a:pt x="29" y="87"/>
                    <a:pt x="43" y="87"/>
                  </a:cubicBezTo>
                  <a:lnTo>
                    <a:pt x="51" y="87"/>
                  </a:lnTo>
                  <a:cubicBezTo>
                    <a:pt x="58" y="80"/>
                    <a:pt x="65" y="72"/>
                    <a:pt x="58" y="58"/>
                  </a:cubicBezTo>
                  <a:lnTo>
                    <a:pt x="43" y="15"/>
                  </a:lnTo>
                  <a:cubicBezTo>
                    <a:pt x="36" y="0"/>
                    <a:pt x="29" y="0"/>
                    <a:pt x="1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56"/>
            <p:cNvSpPr/>
            <p:nvPr/>
          </p:nvSpPr>
          <p:spPr>
            <a:xfrm>
              <a:off x="3239825" y="5235525"/>
              <a:ext cx="1850" cy="2225"/>
            </a:xfrm>
            <a:custGeom>
              <a:avLst/>
              <a:gdLst/>
              <a:ahLst/>
              <a:cxnLst/>
              <a:rect l="l" t="t" r="r" b="b"/>
              <a:pathLst>
                <a:path w="74" h="89" extrusionOk="0">
                  <a:moveTo>
                    <a:pt x="44" y="1"/>
                  </a:moveTo>
                  <a:cubicBezTo>
                    <a:pt x="37" y="1"/>
                    <a:pt x="28" y="8"/>
                    <a:pt x="23" y="18"/>
                  </a:cubicBezTo>
                  <a:lnTo>
                    <a:pt x="8" y="54"/>
                  </a:lnTo>
                  <a:cubicBezTo>
                    <a:pt x="1" y="69"/>
                    <a:pt x="1" y="83"/>
                    <a:pt x="15" y="83"/>
                  </a:cubicBezTo>
                  <a:cubicBezTo>
                    <a:pt x="15" y="87"/>
                    <a:pt x="17" y="89"/>
                    <a:pt x="19" y="89"/>
                  </a:cubicBezTo>
                  <a:cubicBezTo>
                    <a:pt x="21" y="89"/>
                    <a:pt x="23" y="87"/>
                    <a:pt x="23" y="83"/>
                  </a:cubicBezTo>
                  <a:cubicBezTo>
                    <a:pt x="27" y="85"/>
                    <a:pt x="30" y="86"/>
                    <a:pt x="33" y="86"/>
                  </a:cubicBezTo>
                  <a:cubicBezTo>
                    <a:pt x="41" y="86"/>
                    <a:pt x="44" y="81"/>
                    <a:pt x="44" y="76"/>
                  </a:cubicBezTo>
                  <a:lnTo>
                    <a:pt x="66" y="33"/>
                  </a:lnTo>
                  <a:cubicBezTo>
                    <a:pt x="73" y="25"/>
                    <a:pt x="66" y="11"/>
                    <a:pt x="51" y="4"/>
                  </a:cubicBezTo>
                  <a:cubicBezTo>
                    <a:pt x="49" y="2"/>
                    <a:pt x="47" y="1"/>
                    <a:pt x="4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56"/>
            <p:cNvSpPr/>
            <p:nvPr/>
          </p:nvSpPr>
          <p:spPr>
            <a:xfrm>
              <a:off x="3414025" y="5231825"/>
              <a:ext cx="1825" cy="2175"/>
            </a:xfrm>
            <a:custGeom>
              <a:avLst/>
              <a:gdLst/>
              <a:ahLst/>
              <a:cxnLst/>
              <a:rect l="l" t="t" r="r" b="b"/>
              <a:pathLst>
                <a:path w="73" h="87" extrusionOk="0">
                  <a:moveTo>
                    <a:pt x="15" y="0"/>
                  </a:moveTo>
                  <a:cubicBezTo>
                    <a:pt x="0" y="8"/>
                    <a:pt x="0" y="22"/>
                    <a:pt x="7" y="36"/>
                  </a:cubicBezTo>
                  <a:cubicBezTo>
                    <a:pt x="15" y="51"/>
                    <a:pt x="22" y="58"/>
                    <a:pt x="29" y="72"/>
                  </a:cubicBezTo>
                  <a:cubicBezTo>
                    <a:pt x="29" y="80"/>
                    <a:pt x="36" y="87"/>
                    <a:pt x="43" y="87"/>
                  </a:cubicBezTo>
                  <a:lnTo>
                    <a:pt x="58" y="87"/>
                  </a:lnTo>
                  <a:cubicBezTo>
                    <a:pt x="65" y="80"/>
                    <a:pt x="72" y="65"/>
                    <a:pt x="65" y="51"/>
                  </a:cubicBezTo>
                  <a:lnTo>
                    <a:pt x="43" y="15"/>
                  </a:lnTo>
                  <a:cubicBezTo>
                    <a:pt x="36" y="0"/>
                    <a:pt x="29" y="0"/>
                    <a:pt x="1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56"/>
            <p:cNvSpPr/>
            <p:nvPr/>
          </p:nvSpPr>
          <p:spPr>
            <a:xfrm>
              <a:off x="3244525" y="5226475"/>
              <a:ext cx="2000" cy="2125"/>
            </a:xfrm>
            <a:custGeom>
              <a:avLst/>
              <a:gdLst/>
              <a:ahLst/>
              <a:cxnLst/>
              <a:rect l="l" t="t" r="r" b="b"/>
              <a:pathLst>
                <a:path w="80" h="85" extrusionOk="0">
                  <a:moveTo>
                    <a:pt x="48" y="0"/>
                  </a:moveTo>
                  <a:cubicBezTo>
                    <a:pt x="40" y="0"/>
                    <a:pt x="33" y="4"/>
                    <a:pt x="29" y="12"/>
                  </a:cubicBezTo>
                  <a:lnTo>
                    <a:pt x="8" y="48"/>
                  </a:lnTo>
                  <a:cubicBezTo>
                    <a:pt x="0" y="63"/>
                    <a:pt x="8" y="77"/>
                    <a:pt x="15" y="84"/>
                  </a:cubicBezTo>
                  <a:lnTo>
                    <a:pt x="29" y="84"/>
                  </a:lnTo>
                  <a:cubicBezTo>
                    <a:pt x="36" y="84"/>
                    <a:pt x="44" y="77"/>
                    <a:pt x="44" y="77"/>
                  </a:cubicBezTo>
                  <a:lnTo>
                    <a:pt x="73" y="34"/>
                  </a:lnTo>
                  <a:cubicBezTo>
                    <a:pt x="80" y="27"/>
                    <a:pt x="73" y="12"/>
                    <a:pt x="65" y="5"/>
                  </a:cubicBezTo>
                  <a:cubicBezTo>
                    <a:pt x="59" y="2"/>
                    <a:pt x="53" y="0"/>
                    <a:pt x="4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56"/>
            <p:cNvSpPr/>
            <p:nvPr/>
          </p:nvSpPr>
          <p:spPr>
            <a:xfrm>
              <a:off x="3408525" y="5222950"/>
              <a:ext cx="2100" cy="2225"/>
            </a:xfrm>
            <a:custGeom>
              <a:avLst/>
              <a:gdLst/>
              <a:ahLst/>
              <a:cxnLst/>
              <a:rect l="l" t="t" r="r" b="b"/>
              <a:pathLst>
                <a:path w="84" h="89" extrusionOk="0">
                  <a:moveTo>
                    <a:pt x="34" y="0"/>
                  </a:moveTo>
                  <a:cubicBezTo>
                    <a:pt x="16" y="0"/>
                    <a:pt x="1" y="17"/>
                    <a:pt x="11" y="38"/>
                  </a:cubicBezTo>
                  <a:cubicBezTo>
                    <a:pt x="25" y="45"/>
                    <a:pt x="33" y="60"/>
                    <a:pt x="40" y="74"/>
                  </a:cubicBezTo>
                  <a:cubicBezTo>
                    <a:pt x="40" y="81"/>
                    <a:pt x="47" y="88"/>
                    <a:pt x="61" y="88"/>
                  </a:cubicBezTo>
                  <a:cubicBezTo>
                    <a:pt x="61" y="88"/>
                    <a:pt x="69" y="81"/>
                    <a:pt x="69" y="81"/>
                  </a:cubicBezTo>
                  <a:cubicBezTo>
                    <a:pt x="83" y="74"/>
                    <a:pt x="83" y="60"/>
                    <a:pt x="76" y="52"/>
                  </a:cubicBezTo>
                  <a:cubicBezTo>
                    <a:pt x="69" y="38"/>
                    <a:pt x="61" y="24"/>
                    <a:pt x="54" y="9"/>
                  </a:cubicBezTo>
                  <a:cubicBezTo>
                    <a:pt x="48" y="3"/>
                    <a:pt x="41" y="0"/>
                    <a:pt x="3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56"/>
            <p:cNvSpPr/>
            <p:nvPr/>
          </p:nvSpPr>
          <p:spPr>
            <a:xfrm>
              <a:off x="3250300" y="5218000"/>
              <a:ext cx="2000" cy="2025"/>
            </a:xfrm>
            <a:custGeom>
              <a:avLst/>
              <a:gdLst/>
              <a:ahLst/>
              <a:cxnLst/>
              <a:rect l="l" t="t" r="r" b="b"/>
              <a:pathLst>
                <a:path w="80" h="81" extrusionOk="0">
                  <a:moveTo>
                    <a:pt x="55" y="0"/>
                  </a:moveTo>
                  <a:cubicBezTo>
                    <a:pt x="47" y="0"/>
                    <a:pt x="41" y="4"/>
                    <a:pt x="36" y="12"/>
                  </a:cubicBezTo>
                  <a:lnTo>
                    <a:pt x="15" y="48"/>
                  </a:lnTo>
                  <a:cubicBezTo>
                    <a:pt x="0" y="56"/>
                    <a:pt x="0" y="70"/>
                    <a:pt x="15" y="77"/>
                  </a:cubicBezTo>
                  <a:lnTo>
                    <a:pt x="22" y="77"/>
                  </a:lnTo>
                  <a:cubicBezTo>
                    <a:pt x="24" y="80"/>
                    <a:pt x="27" y="80"/>
                    <a:pt x="31" y="80"/>
                  </a:cubicBezTo>
                  <a:cubicBezTo>
                    <a:pt x="38" y="80"/>
                    <a:pt x="46" y="77"/>
                    <a:pt x="51" y="77"/>
                  </a:cubicBezTo>
                  <a:lnTo>
                    <a:pt x="72" y="41"/>
                  </a:lnTo>
                  <a:cubicBezTo>
                    <a:pt x="80" y="27"/>
                    <a:pt x="80" y="12"/>
                    <a:pt x="72" y="5"/>
                  </a:cubicBezTo>
                  <a:cubicBezTo>
                    <a:pt x="66" y="2"/>
                    <a:pt x="60" y="0"/>
                    <a:pt x="5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56"/>
            <p:cNvSpPr/>
            <p:nvPr/>
          </p:nvSpPr>
          <p:spPr>
            <a:xfrm>
              <a:off x="3402650" y="5214600"/>
              <a:ext cx="2025" cy="2100"/>
            </a:xfrm>
            <a:custGeom>
              <a:avLst/>
              <a:gdLst/>
              <a:ahLst/>
              <a:cxnLst/>
              <a:rect l="l" t="t" r="r" b="b"/>
              <a:pathLst>
                <a:path w="81" h="84" extrusionOk="0">
                  <a:moveTo>
                    <a:pt x="22" y="1"/>
                  </a:moveTo>
                  <a:cubicBezTo>
                    <a:pt x="17" y="1"/>
                    <a:pt x="12" y="4"/>
                    <a:pt x="8" y="11"/>
                  </a:cubicBezTo>
                  <a:cubicBezTo>
                    <a:pt x="1" y="19"/>
                    <a:pt x="1" y="33"/>
                    <a:pt x="8" y="40"/>
                  </a:cubicBezTo>
                  <a:cubicBezTo>
                    <a:pt x="15" y="55"/>
                    <a:pt x="30" y="62"/>
                    <a:pt x="37" y="76"/>
                  </a:cubicBezTo>
                  <a:cubicBezTo>
                    <a:pt x="37" y="83"/>
                    <a:pt x="44" y="83"/>
                    <a:pt x="51" y="83"/>
                  </a:cubicBezTo>
                  <a:cubicBezTo>
                    <a:pt x="58" y="83"/>
                    <a:pt x="66" y="83"/>
                    <a:pt x="66" y="76"/>
                  </a:cubicBezTo>
                  <a:cubicBezTo>
                    <a:pt x="80" y="69"/>
                    <a:pt x="80" y="55"/>
                    <a:pt x="66" y="47"/>
                  </a:cubicBezTo>
                  <a:lnTo>
                    <a:pt x="37" y="11"/>
                  </a:lnTo>
                  <a:cubicBezTo>
                    <a:pt x="33" y="4"/>
                    <a:pt x="28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56"/>
            <p:cNvSpPr/>
            <p:nvPr/>
          </p:nvSpPr>
          <p:spPr>
            <a:xfrm>
              <a:off x="3256775" y="5210000"/>
              <a:ext cx="2425" cy="2000"/>
            </a:xfrm>
            <a:custGeom>
              <a:avLst/>
              <a:gdLst/>
              <a:ahLst/>
              <a:cxnLst/>
              <a:rect l="l" t="t" r="r" b="b"/>
              <a:pathLst>
                <a:path w="97" h="80" extrusionOk="0">
                  <a:moveTo>
                    <a:pt x="62" y="0"/>
                  </a:moveTo>
                  <a:cubicBezTo>
                    <a:pt x="56" y="0"/>
                    <a:pt x="50" y="2"/>
                    <a:pt x="44" y="8"/>
                  </a:cubicBezTo>
                  <a:cubicBezTo>
                    <a:pt x="37" y="22"/>
                    <a:pt x="23" y="29"/>
                    <a:pt x="15" y="44"/>
                  </a:cubicBezTo>
                  <a:cubicBezTo>
                    <a:pt x="1" y="58"/>
                    <a:pt x="8" y="80"/>
                    <a:pt x="30" y="80"/>
                  </a:cubicBezTo>
                  <a:cubicBezTo>
                    <a:pt x="37" y="80"/>
                    <a:pt x="44" y="80"/>
                    <a:pt x="44" y="73"/>
                  </a:cubicBezTo>
                  <a:lnTo>
                    <a:pt x="80" y="37"/>
                  </a:lnTo>
                  <a:cubicBezTo>
                    <a:pt x="96" y="20"/>
                    <a:pt x="80" y="0"/>
                    <a:pt x="6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56"/>
            <p:cNvSpPr/>
            <p:nvPr/>
          </p:nvSpPr>
          <p:spPr>
            <a:xfrm>
              <a:off x="3395625" y="5207175"/>
              <a:ext cx="2000" cy="1950"/>
            </a:xfrm>
            <a:custGeom>
              <a:avLst/>
              <a:gdLst/>
              <a:ahLst/>
              <a:cxnLst/>
              <a:rect l="l" t="t" r="r" b="b"/>
              <a:pathLst>
                <a:path w="80" h="78" extrusionOk="0">
                  <a:moveTo>
                    <a:pt x="23" y="0"/>
                  </a:moveTo>
                  <a:cubicBezTo>
                    <a:pt x="17" y="0"/>
                    <a:pt x="11" y="2"/>
                    <a:pt x="8" y="5"/>
                  </a:cubicBezTo>
                  <a:cubicBezTo>
                    <a:pt x="0" y="13"/>
                    <a:pt x="0" y="27"/>
                    <a:pt x="8" y="41"/>
                  </a:cubicBezTo>
                  <a:lnTo>
                    <a:pt x="44" y="70"/>
                  </a:lnTo>
                  <a:cubicBezTo>
                    <a:pt x="44" y="70"/>
                    <a:pt x="51" y="78"/>
                    <a:pt x="58" y="78"/>
                  </a:cubicBezTo>
                  <a:cubicBezTo>
                    <a:pt x="65" y="78"/>
                    <a:pt x="73" y="78"/>
                    <a:pt x="73" y="70"/>
                  </a:cubicBezTo>
                  <a:cubicBezTo>
                    <a:pt x="80" y="63"/>
                    <a:pt x="80" y="49"/>
                    <a:pt x="73" y="41"/>
                  </a:cubicBezTo>
                  <a:lnTo>
                    <a:pt x="44" y="5"/>
                  </a:ln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56"/>
            <p:cNvSpPr/>
            <p:nvPr/>
          </p:nvSpPr>
          <p:spPr>
            <a:xfrm>
              <a:off x="3264175" y="5202875"/>
              <a:ext cx="2425" cy="1925"/>
            </a:xfrm>
            <a:custGeom>
              <a:avLst/>
              <a:gdLst/>
              <a:ahLst/>
              <a:cxnLst/>
              <a:rect l="l" t="t" r="r" b="b"/>
              <a:pathLst>
                <a:path w="97" h="77" extrusionOk="0">
                  <a:moveTo>
                    <a:pt x="55" y="1"/>
                  </a:moveTo>
                  <a:cubicBezTo>
                    <a:pt x="51" y="1"/>
                    <a:pt x="47" y="2"/>
                    <a:pt x="44" y="4"/>
                  </a:cubicBezTo>
                  <a:cubicBezTo>
                    <a:pt x="37" y="19"/>
                    <a:pt x="22" y="26"/>
                    <a:pt x="15" y="40"/>
                  </a:cubicBezTo>
                  <a:cubicBezTo>
                    <a:pt x="1" y="48"/>
                    <a:pt x="1" y="62"/>
                    <a:pt x="15" y="69"/>
                  </a:cubicBezTo>
                  <a:cubicBezTo>
                    <a:pt x="15" y="76"/>
                    <a:pt x="22" y="76"/>
                    <a:pt x="29" y="76"/>
                  </a:cubicBezTo>
                  <a:cubicBezTo>
                    <a:pt x="37" y="76"/>
                    <a:pt x="37" y="76"/>
                    <a:pt x="44" y="69"/>
                  </a:cubicBezTo>
                  <a:lnTo>
                    <a:pt x="73" y="40"/>
                  </a:lnTo>
                  <a:cubicBezTo>
                    <a:pt x="97" y="28"/>
                    <a:pt x="75" y="1"/>
                    <a:pt x="5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56"/>
            <p:cNvSpPr/>
            <p:nvPr/>
          </p:nvSpPr>
          <p:spPr>
            <a:xfrm>
              <a:off x="3387875" y="5200500"/>
              <a:ext cx="2175" cy="1775"/>
            </a:xfrm>
            <a:custGeom>
              <a:avLst/>
              <a:gdLst/>
              <a:ahLst/>
              <a:cxnLst/>
              <a:rect l="l" t="t" r="r" b="b"/>
              <a:pathLst>
                <a:path w="87" h="71" extrusionOk="0">
                  <a:moveTo>
                    <a:pt x="23" y="0"/>
                  </a:moveTo>
                  <a:cubicBezTo>
                    <a:pt x="17" y="0"/>
                    <a:pt x="11" y="2"/>
                    <a:pt x="7" y="6"/>
                  </a:cubicBezTo>
                  <a:cubicBezTo>
                    <a:pt x="0" y="13"/>
                    <a:pt x="0" y="27"/>
                    <a:pt x="7" y="42"/>
                  </a:cubicBezTo>
                  <a:lnTo>
                    <a:pt x="44" y="70"/>
                  </a:lnTo>
                  <a:lnTo>
                    <a:pt x="58" y="70"/>
                  </a:lnTo>
                  <a:cubicBezTo>
                    <a:pt x="65" y="70"/>
                    <a:pt x="72" y="70"/>
                    <a:pt x="80" y="63"/>
                  </a:cubicBezTo>
                  <a:cubicBezTo>
                    <a:pt x="87" y="56"/>
                    <a:pt x="87" y="42"/>
                    <a:pt x="80" y="34"/>
                  </a:cubicBezTo>
                  <a:lnTo>
                    <a:pt x="44" y="6"/>
                  </a:ln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56"/>
            <p:cNvSpPr/>
            <p:nvPr/>
          </p:nvSpPr>
          <p:spPr>
            <a:xfrm>
              <a:off x="3272300" y="5196625"/>
              <a:ext cx="2350" cy="1850"/>
            </a:xfrm>
            <a:custGeom>
              <a:avLst/>
              <a:gdLst/>
              <a:ahLst/>
              <a:cxnLst/>
              <a:rect l="l" t="t" r="r" b="b"/>
              <a:pathLst>
                <a:path w="94" h="74" extrusionOk="0">
                  <a:moveTo>
                    <a:pt x="68" y="1"/>
                  </a:moveTo>
                  <a:cubicBezTo>
                    <a:pt x="63" y="1"/>
                    <a:pt x="57" y="3"/>
                    <a:pt x="51" y="9"/>
                  </a:cubicBezTo>
                  <a:lnTo>
                    <a:pt x="15" y="31"/>
                  </a:lnTo>
                  <a:cubicBezTo>
                    <a:pt x="7" y="38"/>
                    <a:pt x="0" y="52"/>
                    <a:pt x="7" y="60"/>
                  </a:cubicBezTo>
                  <a:cubicBezTo>
                    <a:pt x="15" y="67"/>
                    <a:pt x="22" y="74"/>
                    <a:pt x="29" y="74"/>
                  </a:cubicBezTo>
                  <a:cubicBezTo>
                    <a:pt x="29" y="74"/>
                    <a:pt x="36" y="74"/>
                    <a:pt x="43" y="67"/>
                  </a:cubicBezTo>
                  <a:lnTo>
                    <a:pt x="79" y="45"/>
                  </a:lnTo>
                  <a:cubicBezTo>
                    <a:pt x="87" y="38"/>
                    <a:pt x="94" y="24"/>
                    <a:pt x="87" y="9"/>
                  </a:cubicBezTo>
                  <a:cubicBezTo>
                    <a:pt x="83" y="5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56"/>
            <p:cNvSpPr/>
            <p:nvPr/>
          </p:nvSpPr>
          <p:spPr>
            <a:xfrm>
              <a:off x="3379175" y="5194525"/>
              <a:ext cx="2600" cy="1625"/>
            </a:xfrm>
            <a:custGeom>
              <a:avLst/>
              <a:gdLst/>
              <a:ahLst/>
              <a:cxnLst/>
              <a:rect l="l" t="t" r="r" b="b"/>
              <a:pathLst>
                <a:path w="104" h="65" extrusionOk="0">
                  <a:moveTo>
                    <a:pt x="32" y="1"/>
                  </a:moveTo>
                  <a:cubicBezTo>
                    <a:pt x="15" y="1"/>
                    <a:pt x="0" y="31"/>
                    <a:pt x="24" y="43"/>
                  </a:cubicBezTo>
                  <a:lnTo>
                    <a:pt x="60" y="64"/>
                  </a:lnTo>
                  <a:lnTo>
                    <a:pt x="74" y="64"/>
                  </a:lnTo>
                  <a:cubicBezTo>
                    <a:pt x="81" y="64"/>
                    <a:pt x="89" y="64"/>
                    <a:pt x="96" y="57"/>
                  </a:cubicBezTo>
                  <a:cubicBezTo>
                    <a:pt x="103" y="50"/>
                    <a:pt x="96" y="35"/>
                    <a:pt x="89" y="28"/>
                  </a:cubicBezTo>
                  <a:lnTo>
                    <a:pt x="45" y="7"/>
                  </a:lnTo>
                  <a:cubicBezTo>
                    <a:pt x="41" y="2"/>
                    <a:pt x="37" y="1"/>
                    <a:pt x="3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56"/>
            <p:cNvSpPr/>
            <p:nvPr/>
          </p:nvSpPr>
          <p:spPr>
            <a:xfrm>
              <a:off x="3281125" y="5191300"/>
              <a:ext cx="2200" cy="1775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68" y="1"/>
                  </a:moveTo>
                  <a:cubicBezTo>
                    <a:pt x="63" y="1"/>
                    <a:pt x="57" y="3"/>
                    <a:pt x="51" y="6"/>
                  </a:cubicBezTo>
                  <a:lnTo>
                    <a:pt x="15" y="27"/>
                  </a:lnTo>
                  <a:cubicBezTo>
                    <a:pt x="1" y="27"/>
                    <a:pt x="1" y="42"/>
                    <a:pt x="8" y="56"/>
                  </a:cubicBezTo>
                  <a:cubicBezTo>
                    <a:pt x="8" y="63"/>
                    <a:pt x="15" y="63"/>
                    <a:pt x="22" y="71"/>
                  </a:cubicBezTo>
                  <a:cubicBezTo>
                    <a:pt x="29" y="71"/>
                    <a:pt x="29" y="63"/>
                    <a:pt x="37" y="63"/>
                  </a:cubicBezTo>
                  <a:lnTo>
                    <a:pt x="73" y="42"/>
                  </a:lnTo>
                  <a:cubicBezTo>
                    <a:pt x="87" y="35"/>
                    <a:pt x="87" y="20"/>
                    <a:pt x="87" y="13"/>
                  </a:cubicBezTo>
                  <a:cubicBezTo>
                    <a:pt x="83" y="4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56"/>
            <p:cNvSpPr/>
            <p:nvPr/>
          </p:nvSpPr>
          <p:spPr>
            <a:xfrm>
              <a:off x="3370375" y="5189450"/>
              <a:ext cx="2375" cy="1650"/>
            </a:xfrm>
            <a:custGeom>
              <a:avLst/>
              <a:gdLst/>
              <a:ahLst/>
              <a:cxnLst/>
              <a:rect l="l" t="t" r="r" b="b"/>
              <a:pathLst>
                <a:path w="95" h="66" extrusionOk="0">
                  <a:moveTo>
                    <a:pt x="37" y="0"/>
                  </a:moveTo>
                  <a:cubicBezTo>
                    <a:pt x="22" y="0"/>
                    <a:pt x="8" y="0"/>
                    <a:pt x="8" y="15"/>
                  </a:cubicBezTo>
                  <a:cubicBezTo>
                    <a:pt x="1" y="22"/>
                    <a:pt x="8" y="36"/>
                    <a:pt x="15" y="44"/>
                  </a:cubicBezTo>
                  <a:lnTo>
                    <a:pt x="58" y="65"/>
                  </a:lnTo>
                  <a:lnTo>
                    <a:pt x="66" y="65"/>
                  </a:lnTo>
                  <a:cubicBezTo>
                    <a:pt x="73" y="65"/>
                    <a:pt x="80" y="58"/>
                    <a:pt x="87" y="51"/>
                  </a:cubicBezTo>
                  <a:cubicBezTo>
                    <a:pt x="94" y="44"/>
                    <a:pt x="87" y="29"/>
                    <a:pt x="80" y="22"/>
                  </a:cubicBezTo>
                  <a:lnTo>
                    <a:pt x="3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56"/>
            <p:cNvSpPr/>
            <p:nvPr/>
          </p:nvSpPr>
          <p:spPr>
            <a:xfrm>
              <a:off x="3290325" y="5186850"/>
              <a:ext cx="2375" cy="1725"/>
            </a:xfrm>
            <a:custGeom>
              <a:avLst/>
              <a:gdLst/>
              <a:ahLst/>
              <a:cxnLst/>
              <a:rect l="l" t="t" r="r" b="b"/>
              <a:pathLst>
                <a:path w="95" h="69" extrusionOk="0">
                  <a:moveTo>
                    <a:pt x="69" y="1"/>
                  </a:moveTo>
                  <a:cubicBezTo>
                    <a:pt x="66" y="1"/>
                    <a:pt x="62" y="1"/>
                    <a:pt x="58" y="3"/>
                  </a:cubicBezTo>
                  <a:lnTo>
                    <a:pt x="15" y="18"/>
                  </a:lnTo>
                  <a:cubicBezTo>
                    <a:pt x="8" y="25"/>
                    <a:pt x="0" y="39"/>
                    <a:pt x="8" y="54"/>
                  </a:cubicBezTo>
                  <a:cubicBezTo>
                    <a:pt x="8" y="61"/>
                    <a:pt x="15" y="61"/>
                    <a:pt x="29" y="68"/>
                  </a:cubicBezTo>
                  <a:lnTo>
                    <a:pt x="36" y="61"/>
                  </a:lnTo>
                  <a:lnTo>
                    <a:pt x="80" y="47"/>
                  </a:lnTo>
                  <a:cubicBezTo>
                    <a:pt x="87" y="39"/>
                    <a:pt x="94" y="25"/>
                    <a:pt x="87" y="18"/>
                  </a:cubicBezTo>
                  <a:cubicBezTo>
                    <a:pt x="87" y="7"/>
                    <a:pt x="79" y="1"/>
                    <a:pt x="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56"/>
            <p:cNvSpPr/>
            <p:nvPr/>
          </p:nvSpPr>
          <p:spPr>
            <a:xfrm>
              <a:off x="3360825" y="5185400"/>
              <a:ext cx="2725" cy="1550"/>
            </a:xfrm>
            <a:custGeom>
              <a:avLst/>
              <a:gdLst/>
              <a:ahLst/>
              <a:cxnLst/>
              <a:rect l="l" t="t" r="r" b="b"/>
              <a:pathLst>
                <a:path w="109" h="62" extrusionOk="0">
                  <a:moveTo>
                    <a:pt x="26" y="1"/>
                  </a:moveTo>
                  <a:cubicBezTo>
                    <a:pt x="18" y="1"/>
                    <a:pt x="13" y="8"/>
                    <a:pt x="8" y="18"/>
                  </a:cubicBezTo>
                  <a:cubicBezTo>
                    <a:pt x="0" y="25"/>
                    <a:pt x="8" y="40"/>
                    <a:pt x="22" y="47"/>
                  </a:cubicBezTo>
                  <a:lnTo>
                    <a:pt x="65" y="61"/>
                  </a:lnTo>
                  <a:lnTo>
                    <a:pt x="73" y="61"/>
                  </a:lnTo>
                  <a:cubicBezTo>
                    <a:pt x="101" y="61"/>
                    <a:pt x="109" y="25"/>
                    <a:pt x="80" y="18"/>
                  </a:cubicBezTo>
                  <a:lnTo>
                    <a:pt x="36" y="4"/>
                  </a:lnTo>
                  <a:cubicBezTo>
                    <a:pt x="33" y="2"/>
                    <a:pt x="29" y="1"/>
                    <a:pt x="2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56"/>
            <p:cNvSpPr/>
            <p:nvPr/>
          </p:nvSpPr>
          <p:spPr>
            <a:xfrm>
              <a:off x="3300050" y="5183500"/>
              <a:ext cx="2375" cy="1475"/>
            </a:xfrm>
            <a:custGeom>
              <a:avLst/>
              <a:gdLst/>
              <a:ahLst/>
              <a:cxnLst/>
              <a:rect l="l" t="t" r="r" b="b"/>
              <a:pathLst>
                <a:path w="95" h="59" extrusionOk="0">
                  <a:moveTo>
                    <a:pt x="66" y="0"/>
                  </a:moveTo>
                  <a:lnTo>
                    <a:pt x="22" y="15"/>
                  </a:lnTo>
                  <a:cubicBezTo>
                    <a:pt x="8" y="15"/>
                    <a:pt x="1" y="29"/>
                    <a:pt x="1" y="44"/>
                  </a:cubicBezTo>
                  <a:cubicBezTo>
                    <a:pt x="8" y="51"/>
                    <a:pt x="15" y="58"/>
                    <a:pt x="22" y="58"/>
                  </a:cubicBezTo>
                  <a:lnTo>
                    <a:pt x="30" y="58"/>
                  </a:lnTo>
                  <a:lnTo>
                    <a:pt x="73" y="44"/>
                  </a:lnTo>
                  <a:cubicBezTo>
                    <a:pt x="87" y="44"/>
                    <a:pt x="95" y="29"/>
                    <a:pt x="95" y="15"/>
                  </a:cubicBezTo>
                  <a:cubicBezTo>
                    <a:pt x="87" y="8"/>
                    <a:pt x="73" y="0"/>
                    <a:pt x="6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56"/>
            <p:cNvSpPr/>
            <p:nvPr/>
          </p:nvSpPr>
          <p:spPr>
            <a:xfrm>
              <a:off x="3351075" y="5182425"/>
              <a:ext cx="2375" cy="1450"/>
            </a:xfrm>
            <a:custGeom>
              <a:avLst/>
              <a:gdLst/>
              <a:ahLst/>
              <a:cxnLst/>
              <a:rect l="l" t="t" r="r" b="b"/>
              <a:pathLst>
                <a:path w="95" h="58" extrusionOk="0">
                  <a:moveTo>
                    <a:pt x="30" y="0"/>
                  </a:moveTo>
                  <a:cubicBezTo>
                    <a:pt x="15" y="0"/>
                    <a:pt x="1" y="7"/>
                    <a:pt x="1" y="22"/>
                  </a:cubicBezTo>
                  <a:cubicBezTo>
                    <a:pt x="1" y="29"/>
                    <a:pt x="8" y="43"/>
                    <a:pt x="15" y="51"/>
                  </a:cubicBezTo>
                  <a:lnTo>
                    <a:pt x="59" y="58"/>
                  </a:lnTo>
                  <a:lnTo>
                    <a:pt x="66" y="58"/>
                  </a:lnTo>
                  <a:cubicBezTo>
                    <a:pt x="80" y="58"/>
                    <a:pt x="88" y="51"/>
                    <a:pt x="88" y="43"/>
                  </a:cubicBezTo>
                  <a:cubicBezTo>
                    <a:pt x="95" y="29"/>
                    <a:pt x="88" y="15"/>
                    <a:pt x="73" y="15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56"/>
            <p:cNvSpPr/>
            <p:nvPr/>
          </p:nvSpPr>
          <p:spPr>
            <a:xfrm>
              <a:off x="3310150" y="5181150"/>
              <a:ext cx="2375" cy="1350"/>
            </a:xfrm>
            <a:custGeom>
              <a:avLst/>
              <a:gdLst/>
              <a:ahLst/>
              <a:cxnLst/>
              <a:rect l="l" t="t" r="r" b="b"/>
              <a:pathLst>
                <a:path w="95" h="54" extrusionOk="0">
                  <a:moveTo>
                    <a:pt x="66" y="1"/>
                  </a:moveTo>
                  <a:lnTo>
                    <a:pt x="22" y="8"/>
                  </a:lnTo>
                  <a:cubicBezTo>
                    <a:pt x="8" y="8"/>
                    <a:pt x="1" y="22"/>
                    <a:pt x="1" y="37"/>
                  </a:cubicBezTo>
                  <a:cubicBezTo>
                    <a:pt x="7" y="43"/>
                    <a:pt x="12" y="53"/>
                    <a:pt x="22" y="53"/>
                  </a:cubicBezTo>
                  <a:cubicBezTo>
                    <a:pt x="24" y="53"/>
                    <a:pt x="27" y="52"/>
                    <a:pt x="30" y="51"/>
                  </a:cubicBezTo>
                  <a:lnTo>
                    <a:pt x="73" y="44"/>
                  </a:lnTo>
                  <a:cubicBezTo>
                    <a:pt x="87" y="44"/>
                    <a:pt x="95" y="29"/>
                    <a:pt x="95" y="22"/>
                  </a:cubicBezTo>
                  <a:cubicBezTo>
                    <a:pt x="87" y="8"/>
                    <a:pt x="80" y="1"/>
                    <a:pt x="6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56"/>
            <p:cNvSpPr/>
            <p:nvPr/>
          </p:nvSpPr>
          <p:spPr>
            <a:xfrm>
              <a:off x="3341000" y="5180575"/>
              <a:ext cx="2550" cy="1325"/>
            </a:xfrm>
            <a:custGeom>
              <a:avLst/>
              <a:gdLst/>
              <a:ahLst/>
              <a:cxnLst/>
              <a:rect l="l" t="t" r="r" b="b"/>
              <a:pathLst>
                <a:path w="102" h="53" extrusionOk="0">
                  <a:moveTo>
                    <a:pt x="21" y="0"/>
                  </a:moveTo>
                  <a:cubicBezTo>
                    <a:pt x="10" y="0"/>
                    <a:pt x="0" y="11"/>
                    <a:pt x="0" y="16"/>
                  </a:cubicBezTo>
                  <a:cubicBezTo>
                    <a:pt x="0" y="31"/>
                    <a:pt x="7" y="45"/>
                    <a:pt x="22" y="45"/>
                  </a:cubicBezTo>
                  <a:lnTo>
                    <a:pt x="65" y="52"/>
                  </a:lnTo>
                  <a:lnTo>
                    <a:pt x="72" y="52"/>
                  </a:lnTo>
                  <a:cubicBezTo>
                    <a:pt x="101" y="52"/>
                    <a:pt x="101" y="9"/>
                    <a:pt x="72" y="9"/>
                  </a:cubicBezTo>
                  <a:lnTo>
                    <a:pt x="29" y="2"/>
                  </a:lnTo>
                  <a:cubicBezTo>
                    <a:pt x="26" y="1"/>
                    <a:pt x="23" y="0"/>
                    <a:pt x="2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56"/>
            <p:cNvSpPr/>
            <p:nvPr/>
          </p:nvSpPr>
          <p:spPr>
            <a:xfrm>
              <a:off x="3320250" y="5180075"/>
              <a:ext cx="2375" cy="1100"/>
            </a:xfrm>
            <a:custGeom>
              <a:avLst/>
              <a:gdLst/>
              <a:ahLst/>
              <a:cxnLst/>
              <a:rect l="l" t="t" r="r" b="b"/>
              <a:pathLst>
                <a:path w="95" h="44" extrusionOk="0">
                  <a:moveTo>
                    <a:pt x="22" y="0"/>
                  </a:moveTo>
                  <a:cubicBezTo>
                    <a:pt x="15" y="0"/>
                    <a:pt x="1" y="8"/>
                    <a:pt x="8" y="22"/>
                  </a:cubicBezTo>
                  <a:cubicBezTo>
                    <a:pt x="8" y="36"/>
                    <a:pt x="15" y="44"/>
                    <a:pt x="29" y="44"/>
                  </a:cubicBezTo>
                  <a:lnTo>
                    <a:pt x="73" y="44"/>
                  </a:lnTo>
                  <a:cubicBezTo>
                    <a:pt x="87" y="44"/>
                    <a:pt x="94" y="29"/>
                    <a:pt x="94" y="22"/>
                  </a:cubicBezTo>
                  <a:cubicBezTo>
                    <a:pt x="94" y="8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56"/>
            <p:cNvSpPr/>
            <p:nvPr/>
          </p:nvSpPr>
          <p:spPr>
            <a:xfrm>
              <a:off x="3330525" y="5179700"/>
              <a:ext cx="2375" cy="1300"/>
            </a:xfrm>
            <a:custGeom>
              <a:avLst/>
              <a:gdLst/>
              <a:ahLst/>
              <a:cxnLst/>
              <a:rect l="l" t="t" r="r" b="b"/>
              <a:pathLst>
                <a:path w="95" h="52" extrusionOk="0">
                  <a:moveTo>
                    <a:pt x="30" y="1"/>
                  </a:moveTo>
                  <a:cubicBezTo>
                    <a:pt x="1" y="1"/>
                    <a:pt x="1" y="51"/>
                    <a:pt x="30" y="51"/>
                  </a:cubicBezTo>
                  <a:lnTo>
                    <a:pt x="73" y="51"/>
                  </a:lnTo>
                  <a:cubicBezTo>
                    <a:pt x="87" y="51"/>
                    <a:pt x="95" y="37"/>
                    <a:pt x="95" y="30"/>
                  </a:cubicBezTo>
                  <a:cubicBezTo>
                    <a:pt x="95" y="15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63" name="Google Shape;3263;p56"/>
          <p:cNvGrpSpPr/>
          <p:nvPr/>
        </p:nvGrpSpPr>
        <p:grpSpPr>
          <a:xfrm>
            <a:off x="1221144" y="2343029"/>
            <a:ext cx="508123" cy="507955"/>
            <a:chOff x="1897577" y="2802432"/>
            <a:chExt cx="492176" cy="492014"/>
          </a:xfrm>
        </p:grpSpPr>
        <p:sp>
          <p:nvSpPr>
            <p:cNvPr id="3264" name="Google Shape;3264;p56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56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56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56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56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56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56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56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56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56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56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56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76" name="Google Shape;3276;p56"/>
          <p:cNvGrpSpPr/>
          <p:nvPr/>
        </p:nvGrpSpPr>
        <p:grpSpPr>
          <a:xfrm>
            <a:off x="1888175" y="3096565"/>
            <a:ext cx="508118" cy="508066"/>
            <a:chOff x="2543222" y="2802319"/>
            <a:chExt cx="492172" cy="492122"/>
          </a:xfrm>
        </p:grpSpPr>
        <p:sp>
          <p:nvSpPr>
            <p:cNvPr id="3277" name="Google Shape;3277;p56"/>
            <p:cNvSpPr/>
            <p:nvPr/>
          </p:nvSpPr>
          <p:spPr>
            <a:xfrm>
              <a:off x="2712955" y="2802319"/>
              <a:ext cx="151969" cy="43028"/>
            </a:xfrm>
            <a:custGeom>
              <a:avLst/>
              <a:gdLst/>
              <a:ahLst/>
              <a:cxnLst/>
              <a:rect l="l" t="t" r="r" b="b"/>
              <a:pathLst>
                <a:path w="9423" h="2668" extrusionOk="0">
                  <a:moveTo>
                    <a:pt x="4725" y="0"/>
                  </a:moveTo>
                  <a:cubicBezTo>
                    <a:pt x="3131" y="0"/>
                    <a:pt x="1537" y="250"/>
                    <a:pt x="0" y="750"/>
                  </a:cubicBezTo>
                  <a:lnTo>
                    <a:pt x="620" y="2667"/>
                  </a:lnTo>
                  <a:cubicBezTo>
                    <a:pt x="1920" y="2253"/>
                    <a:pt x="3274" y="2024"/>
                    <a:pt x="4629" y="2024"/>
                  </a:cubicBezTo>
                  <a:cubicBezTo>
                    <a:pt x="4662" y="2024"/>
                    <a:pt x="4696" y="2024"/>
                    <a:pt x="4729" y="2024"/>
                  </a:cubicBezTo>
                  <a:cubicBezTo>
                    <a:pt x="4764" y="2024"/>
                    <a:pt x="4798" y="2024"/>
                    <a:pt x="4833" y="2024"/>
                  </a:cubicBezTo>
                  <a:cubicBezTo>
                    <a:pt x="6186" y="2024"/>
                    <a:pt x="7516" y="2242"/>
                    <a:pt x="8803" y="2656"/>
                  </a:cubicBezTo>
                  <a:lnTo>
                    <a:pt x="9423" y="739"/>
                  </a:lnTo>
                  <a:cubicBezTo>
                    <a:pt x="7895" y="247"/>
                    <a:pt x="6310" y="0"/>
                    <a:pt x="472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56"/>
            <p:cNvSpPr/>
            <p:nvPr/>
          </p:nvSpPr>
          <p:spPr>
            <a:xfrm>
              <a:off x="2854917" y="2814237"/>
              <a:ext cx="133278" cy="108667"/>
            </a:xfrm>
            <a:custGeom>
              <a:avLst/>
              <a:gdLst/>
              <a:ahLst/>
              <a:cxnLst/>
              <a:rect l="l" t="t" r="r" b="b"/>
              <a:pathLst>
                <a:path w="8264" h="6738" extrusionOk="0">
                  <a:moveTo>
                    <a:pt x="631" y="0"/>
                  </a:moveTo>
                  <a:lnTo>
                    <a:pt x="0" y="1928"/>
                  </a:lnTo>
                  <a:cubicBezTo>
                    <a:pt x="2663" y="2789"/>
                    <a:pt x="4981" y="4465"/>
                    <a:pt x="6634" y="6737"/>
                  </a:cubicBezTo>
                  <a:lnTo>
                    <a:pt x="8264" y="5544"/>
                  </a:lnTo>
                  <a:cubicBezTo>
                    <a:pt x="6370" y="2938"/>
                    <a:pt x="3696" y="999"/>
                    <a:pt x="6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56"/>
            <p:cNvSpPr/>
            <p:nvPr/>
          </p:nvSpPr>
          <p:spPr>
            <a:xfrm>
              <a:off x="2961901" y="3048363"/>
              <a:ext cx="73493" cy="144760"/>
            </a:xfrm>
            <a:custGeom>
              <a:avLst/>
              <a:gdLst/>
              <a:ahLst/>
              <a:cxnLst/>
              <a:rect l="l" t="t" r="r" b="b"/>
              <a:pathLst>
                <a:path w="4557" h="8976" extrusionOk="0">
                  <a:moveTo>
                    <a:pt x="2537" y="1"/>
                  </a:moveTo>
                  <a:cubicBezTo>
                    <a:pt x="2537" y="2801"/>
                    <a:pt x="1653" y="5533"/>
                    <a:pt x="0" y="7794"/>
                  </a:cubicBezTo>
                  <a:lnTo>
                    <a:pt x="1630" y="8976"/>
                  </a:lnTo>
                  <a:cubicBezTo>
                    <a:pt x="3535" y="6371"/>
                    <a:pt x="4557" y="3226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56"/>
            <p:cNvSpPr/>
            <p:nvPr/>
          </p:nvSpPr>
          <p:spPr>
            <a:xfrm>
              <a:off x="2590054" y="2814414"/>
              <a:ext cx="132907" cy="108667"/>
            </a:xfrm>
            <a:custGeom>
              <a:avLst/>
              <a:gdLst/>
              <a:ahLst/>
              <a:cxnLst/>
              <a:rect l="l" t="t" r="r" b="b"/>
              <a:pathLst>
                <a:path w="8241" h="6738" extrusionOk="0">
                  <a:moveTo>
                    <a:pt x="7621" y="0"/>
                  </a:moveTo>
                  <a:cubicBezTo>
                    <a:pt x="4557" y="1010"/>
                    <a:pt x="1894" y="2950"/>
                    <a:pt x="0" y="5555"/>
                  </a:cubicBezTo>
                  <a:lnTo>
                    <a:pt x="1630" y="6738"/>
                  </a:lnTo>
                  <a:cubicBezTo>
                    <a:pt x="3271" y="4477"/>
                    <a:pt x="5590" y="2789"/>
                    <a:pt x="8241" y="1929"/>
                  </a:cubicBezTo>
                  <a:lnTo>
                    <a:pt x="762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56"/>
            <p:cNvSpPr/>
            <p:nvPr/>
          </p:nvSpPr>
          <p:spPr>
            <a:xfrm>
              <a:off x="2961901" y="2903626"/>
              <a:ext cx="73493" cy="144760"/>
            </a:xfrm>
            <a:custGeom>
              <a:avLst/>
              <a:gdLst/>
              <a:ahLst/>
              <a:cxnLst/>
              <a:rect l="l" t="t" r="r" b="b"/>
              <a:pathLst>
                <a:path w="4557" h="8976" extrusionOk="0">
                  <a:moveTo>
                    <a:pt x="1630" y="1"/>
                  </a:moveTo>
                  <a:lnTo>
                    <a:pt x="0" y="1194"/>
                  </a:lnTo>
                  <a:cubicBezTo>
                    <a:pt x="1653" y="3455"/>
                    <a:pt x="2537" y="6175"/>
                    <a:pt x="2537" y="8976"/>
                  </a:cubicBezTo>
                  <a:lnTo>
                    <a:pt x="4545" y="8976"/>
                  </a:lnTo>
                  <a:cubicBezTo>
                    <a:pt x="4557" y="5751"/>
                    <a:pt x="3535" y="2606"/>
                    <a:pt x="1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56"/>
            <p:cNvSpPr/>
            <p:nvPr/>
          </p:nvSpPr>
          <p:spPr>
            <a:xfrm>
              <a:off x="2854917" y="3174037"/>
              <a:ext cx="133278" cy="108490"/>
            </a:xfrm>
            <a:custGeom>
              <a:avLst/>
              <a:gdLst/>
              <a:ahLst/>
              <a:cxnLst/>
              <a:rect l="l" t="t" r="r" b="b"/>
              <a:pathLst>
                <a:path w="8264" h="6727" extrusionOk="0">
                  <a:moveTo>
                    <a:pt x="6634" y="1"/>
                  </a:moveTo>
                  <a:cubicBezTo>
                    <a:pt x="4981" y="2262"/>
                    <a:pt x="2663" y="3949"/>
                    <a:pt x="0" y="4810"/>
                  </a:cubicBezTo>
                  <a:lnTo>
                    <a:pt x="620" y="6726"/>
                  </a:lnTo>
                  <a:cubicBezTo>
                    <a:pt x="3684" y="5728"/>
                    <a:pt x="6359" y="3788"/>
                    <a:pt x="8264" y="1183"/>
                  </a:cubicBezTo>
                  <a:lnTo>
                    <a:pt x="663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56"/>
            <p:cNvSpPr/>
            <p:nvPr/>
          </p:nvSpPr>
          <p:spPr>
            <a:xfrm>
              <a:off x="2543222" y="2903997"/>
              <a:ext cx="73122" cy="144390"/>
            </a:xfrm>
            <a:custGeom>
              <a:avLst/>
              <a:gdLst/>
              <a:ahLst/>
              <a:cxnLst/>
              <a:rect l="l" t="t" r="r" b="b"/>
              <a:pathLst>
                <a:path w="4534" h="8953" extrusionOk="0">
                  <a:moveTo>
                    <a:pt x="2904" y="0"/>
                  </a:moveTo>
                  <a:cubicBezTo>
                    <a:pt x="1010" y="2594"/>
                    <a:pt x="0" y="5739"/>
                    <a:pt x="0" y="8953"/>
                  </a:cubicBezTo>
                  <a:lnTo>
                    <a:pt x="2020" y="8953"/>
                  </a:lnTo>
                  <a:cubicBezTo>
                    <a:pt x="2020" y="6164"/>
                    <a:pt x="2893" y="3444"/>
                    <a:pt x="4534" y="1183"/>
                  </a:cubicBezTo>
                  <a:lnTo>
                    <a:pt x="29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56"/>
            <p:cNvSpPr/>
            <p:nvPr/>
          </p:nvSpPr>
          <p:spPr>
            <a:xfrm>
              <a:off x="2712955" y="3251413"/>
              <a:ext cx="151969" cy="43028"/>
            </a:xfrm>
            <a:custGeom>
              <a:avLst/>
              <a:gdLst/>
              <a:ahLst/>
              <a:cxnLst/>
              <a:rect l="l" t="t" r="r" b="b"/>
              <a:pathLst>
                <a:path w="9423" h="2668" extrusionOk="0">
                  <a:moveTo>
                    <a:pt x="620" y="0"/>
                  </a:moveTo>
                  <a:lnTo>
                    <a:pt x="0" y="1917"/>
                  </a:lnTo>
                  <a:cubicBezTo>
                    <a:pt x="1537" y="2418"/>
                    <a:pt x="3131" y="2667"/>
                    <a:pt x="4725" y="2667"/>
                  </a:cubicBezTo>
                  <a:cubicBezTo>
                    <a:pt x="6310" y="2667"/>
                    <a:pt x="7895" y="2421"/>
                    <a:pt x="9423" y="1928"/>
                  </a:cubicBezTo>
                  <a:lnTo>
                    <a:pt x="8803" y="12"/>
                  </a:lnTo>
                  <a:cubicBezTo>
                    <a:pt x="7483" y="436"/>
                    <a:pt x="6118" y="643"/>
                    <a:pt x="4729" y="643"/>
                  </a:cubicBezTo>
                  <a:cubicBezTo>
                    <a:pt x="3340" y="643"/>
                    <a:pt x="1951" y="425"/>
                    <a:pt x="62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56"/>
            <p:cNvSpPr/>
            <p:nvPr/>
          </p:nvSpPr>
          <p:spPr>
            <a:xfrm>
              <a:off x="2590054" y="3173666"/>
              <a:ext cx="132907" cy="108667"/>
            </a:xfrm>
            <a:custGeom>
              <a:avLst/>
              <a:gdLst/>
              <a:ahLst/>
              <a:cxnLst/>
              <a:rect l="l" t="t" r="r" b="b"/>
              <a:pathLst>
                <a:path w="8241" h="6738" extrusionOk="0">
                  <a:moveTo>
                    <a:pt x="1630" y="1"/>
                  </a:moveTo>
                  <a:lnTo>
                    <a:pt x="0" y="1183"/>
                  </a:lnTo>
                  <a:cubicBezTo>
                    <a:pt x="1894" y="3788"/>
                    <a:pt x="4557" y="5728"/>
                    <a:pt x="7621" y="6738"/>
                  </a:cubicBezTo>
                  <a:lnTo>
                    <a:pt x="8241" y="4821"/>
                  </a:lnTo>
                  <a:cubicBezTo>
                    <a:pt x="5590" y="3949"/>
                    <a:pt x="3271" y="2262"/>
                    <a:pt x="1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56"/>
            <p:cNvSpPr/>
            <p:nvPr/>
          </p:nvSpPr>
          <p:spPr>
            <a:xfrm>
              <a:off x="2543222" y="3048363"/>
              <a:ext cx="73122" cy="144390"/>
            </a:xfrm>
            <a:custGeom>
              <a:avLst/>
              <a:gdLst/>
              <a:ahLst/>
              <a:cxnLst/>
              <a:rect l="l" t="t" r="r" b="b"/>
              <a:pathLst>
                <a:path w="4534" h="8953" extrusionOk="0">
                  <a:moveTo>
                    <a:pt x="0" y="1"/>
                  </a:moveTo>
                  <a:cubicBezTo>
                    <a:pt x="0" y="3214"/>
                    <a:pt x="1010" y="6359"/>
                    <a:pt x="2904" y="8953"/>
                  </a:cubicBezTo>
                  <a:lnTo>
                    <a:pt x="4534" y="7771"/>
                  </a:lnTo>
                  <a:cubicBezTo>
                    <a:pt x="2904" y="5510"/>
                    <a:pt x="2020" y="2790"/>
                    <a:pt x="20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87" name="Google Shape;3287;p56"/>
          <p:cNvGrpSpPr/>
          <p:nvPr/>
        </p:nvGrpSpPr>
        <p:grpSpPr>
          <a:xfrm>
            <a:off x="3236954" y="2338040"/>
            <a:ext cx="517934" cy="517934"/>
            <a:chOff x="3736598" y="2170606"/>
            <a:chExt cx="404889" cy="404889"/>
          </a:xfrm>
        </p:grpSpPr>
        <p:sp>
          <p:nvSpPr>
            <p:cNvPr id="3288" name="Google Shape;3288;p56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56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56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291" name="Google Shape;3291;p56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92" name="Google Shape;3292;p56"/>
          <p:cNvGrpSpPr/>
          <p:nvPr/>
        </p:nvGrpSpPr>
        <p:grpSpPr>
          <a:xfrm>
            <a:off x="2504015" y="2338137"/>
            <a:ext cx="586986" cy="517740"/>
            <a:chOff x="3161917" y="2170682"/>
            <a:chExt cx="458870" cy="404737"/>
          </a:xfrm>
        </p:grpSpPr>
        <p:sp>
          <p:nvSpPr>
            <p:cNvPr id="3293" name="Google Shape;3293;p56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56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56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96" name="Google Shape;3296;p56"/>
          <p:cNvGrpSpPr/>
          <p:nvPr/>
        </p:nvGrpSpPr>
        <p:grpSpPr>
          <a:xfrm>
            <a:off x="2527036" y="3103432"/>
            <a:ext cx="540943" cy="517963"/>
            <a:chOff x="3179914" y="2889488"/>
            <a:chExt cx="422876" cy="404911"/>
          </a:xfrm>
        </p:grpSpPr>
        <p:sp>
          <p:nvSpPr>
            <p:cNvPr id="3297" name="Google Shape;3297;p56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56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56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56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56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56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03" name="Google Shape;3303;p56"/>
          <p:cNvGrpSpPr/>
          <p:nvPr/>
        </p:nvGrpSpPr>
        <p:grpSpPr>
          <a:xfrm>
            <a:off x="3227830" y="3103348"/>
            <a:ext cx="536180" cy="518047"/>
            <a:chOff x="3729467" y="2889422"/>
            <a:chExt cx="419153" cy="404977"/>
          </a:xfrm>
        </p:grpSpPr>
        <p:sp>
          <p:nvSpPr>
            <p:cNvPr id="3304" name="Google Shape;3304;p56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56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56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56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56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56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56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11" name="Google Shape;3311;p56"/>
          <p:cNvGrpSpPr/>
          <p:nvPr/>
        </p:nvGrpSpPr>
        <p:grpSpPr>
          <a:xfrm>
            <a:off x="1863396" y="2339914"/>
            <a:ext cx="557677" cy="514185"/>
            <a:chOff x="7135920" y="3403879"/>
            <a:chExt cx="882400" cy="813584"/>
          </a:xfrm>
        </p:grpSpPr>
        <p:sp>
          <p:nvSpPr>
            <p:cNvPr id="3312" name="Google Shape;3312;p56"/>
            <p:cNvSpPr/>
            <p:nvPr/>
          </p:nvSpPr>
          <p:spPr>
            <a:xfrm>
              <a:off x="7135920" y="3650997"/>
              <a:ext cx="299613" cy="488911"/>
            </a:xfrm>
            <a:custGeom>
              <a:avLst/>
              <a:gdLst/>
              <a:ahLst/>
              <a:cxnLst/>
              <a:rect l="l" t="t" r="r" b="b"/>
              <a:pathLst>
                <a:path w="15530" h="25342" extrusionOk="0">
                  <a:moveTo>
                    <a:pt x="7747" y="0"/>
                  </a:moveTo>
                  <a:lnTo>
                    <a:pt x="2824" y="1768"/>
                  </a:lnTo>
                  <a:cubicBezTo>
                    <a:pt x="0" y="10456"/>
                    <a:pt x="3099" y="19971"/>
                    <a:pt x="10479" y="25342"/>
                  </a:cubicBezTo>
                  <a:lnTo>
                    <a:pt x="10330" y="20108"/>
                  </a:lnTo>
                  <a:lnTo>
                    <a:pt x="15529" y="18387"/>
                  </a:lnTo>
                  <a:cubicBezTo>
                    <a:pt x="11156" y="15208"/>
                    <a:pt x="9320" y="9572"/>
                    <a:pt x="10996" y="4430"/>
                  </a:cubicBezTo>
                  <a:lnTo>
                    <a:pt x="7747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56"/>
            <p:cNvSpPr/>
            <p:nvPr/>
          </p:nvSpPr>
          <p:spPr>
            <a:xfrm>
              <a:off x="7335192" y="4005709"/>
              <a:ext cx="481174" cy="211754"/>
            </a:xfrm>
            <a:custGeom>
              <a:avLst/>
              <a:gdLst/>
              <a:ahLst/>
              <a:cxnLst/>
              <a:rect l="l" t="t" r="r" b="b"/>
              <a:pathLst>
                <a:path w="24941" h="10976" extrusionOk="0">
                  <a:moveTo>
                    <a:pt x="5212" y="1"/>
                  </a:moveTo>
                  <a:lnTo>
                    <a:pt x="1" y="1722"/>
                  </a:lnTo>
                  <a:lnTo>
                    <a:pt x="162" y="6956"/>
                  </a:lnTo>
                  <a:cubicBezTo>
                    <a:pt x="3851" y="9636"/>
                    <a:pt x="8198" y="10976"/>
                    <a:pt x="12547" y="10976"/>
                  </a:cubicBezTo>
                  <a:cubicBezTo>
                    <a:pt x="16895" y="10976"/>
                    <a:pt x="21245" y="9636"/>
                    <a:pt x="24941" y="6956"/>
                  </a:cubicBezTo>
                  <a:lnTo>
                    <a:pt x="19914" y="5475"/>
                  </a:lnTo>
                  <a:lnTo>
                    <a:pt x="19880" y="1"/>
                  </a:lnTo>
                  <a:cubicBezTo>
                    <a:pt x="17693" y="1590"/>
                    <a:pt x="15119" y="2385"/>
                    <a:pt x="12546" y="2385"/>
                  </a:cubicBezTo>
                  <a:cubicBezTo>
                    <a:pt x="9972" y="2385"/>
                    <a:pt x="7398" y="1590"/>
                    <a:pt x="521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56"/>
            <p:cNvSpPr/>
            <p:nvPr/>
          </p:nvSpPr>
          <p:spPr>
            <a:xfrm>
              <a:off x="7718707" y="3685087"/>
              <a:ext cx="299613" cy="454608"/>
            </a:xfrm>
            <a:custGeom>
              <a:avLst/>
              <a:gdLst/>
              <a:ahLst/>
              <a:cxnLst/>
              <a:rect l="l" t="t" r="r" b="b"/>
              <a:pathLst>
                <a:path w="15530" h="23564" extrusionOk="0">
                  <a:moveTo>
                    <a:pt x="12717" y="1"/>
                  </a:moveTo>
                  <a:lnTo>
                    <a:pt x="9768" y="4328"/>
                  </a:lnTo>
                  <a:lnTo>
                    <a:pt x="4546" y="2652"/>
                  </a:lnTo>
                  <a:lnTo>
                    <a:pt x="4546" y="2652"/>
                  </a:lnTo>
                  <a:cubicBezTo>
                    <a:pt x="6210" y="7805"/>
                    <a:pt x="4373" y="13429"/>
                    <a:pt x="1" y="16620"/>
                  </a:cubicBezTo>
                  <a:lnTo>
                    <a:pt x="35" y="22094"/>
                  </a:lnTo>
                  <a:lnTo>
                    <a:pt x="5051" y="23563"/>
                  </a:lnTo>
                  <a:cubicBezTo>
                    <a:pt x="12442" y="18192"/>
                    <a:pt x="15529" y="8677"/>
                    <a:pt x="1271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56"/>
            <p:cNvSpPr/>
            <p:nvPr/>
          </p:nvSpPr>
          <p:spPr>
            <a:xfrm>
              <a:off x="7577216" y="3403879"/>
              <a:ext cx="386853" cy="364705"/>
            </a:xfrm>
            <a:custGeom>
              <a:avLst/>
              <a:gdLst/>
              <a:ahLst/>
              <a:cxnLst/>
              <a:rect l="l" t="t" r="r" b="b"/>
              <a:pathLst>
                <a:path w="20052" h="18904" extrusionOk="0">
                  <a:moveTo>
                    <a:pt x="1" y="1"/>
                  </a:moveTo>
                  <a:lnTo>
                    <a:pt x="3203" y="4144"/>
                  </a:lnTo>
                  <a:lnTo>
                    <a:pt x="1" y="8609"/>
                  </a:lnTo>
                  <a:cubicBezTo>
                    <a:pt x="5406" y="8609"/>
                    <a:pt x="10204" y="12086"/>
                    <a:pt x="11868" y="17228"/>
                  </a:cubicBezTo>
                  <a:lnTo>
                    <a:pt x="17102" y="18904"/>
                  </a:lnTo>
                  <a:lnTo>
                    <a:pt x="20051" y="14577"/>
                  </a:lnTo>
                  <a:cubicBezTo>
                    <a:pt x="17228" y="5888"/>
                    <a:pt x="9136" y="12"/>
                    <a:pt x="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56"/>
            <p:cNvSpPr/>
            <p:nvPr/>
          </p:nvSpPr>
          <p:spPr>
            <a:xfrm>
              <a:off x="7190382" y="3404111"/>
              <a:ext cx="448628" cy="332140"/>
            </a:xfrm>
            <a:custGeom>
              <a:avLst/>
              <a:gdLst/>
              <a:ahLst/>
              <a:cxnLst/>
              <a:rect l="l" t="t" r="r" b="b"/>
              <a:pathLst>
                <a:path w="23254" h="17216" extrusionOk="0">
                  <a:moveTo>
                    <a:pt x="20052" y="0"/>
                  </a:moveTo>
                  <a:cubicBezTo>
                    <a:pt x="10916" y="0"/>
                    <a:pt x="2824" y="5888"/>
                    <a:pt x="1" y="14565"/>
                  </a:cubicBezTo>
                  <a:lnTo>
                    <a:pt x="1" y="14565"/>
                  </a:lnTo>
                  <a:lnTo>
                    <a:pt x="4924" y="12809"/>
                  </a:lnTo>
                  <a:lnTo>
                    <a:pt x="8173" y="17216"/>
                  </a:lnTo>
                  <a:cubicBezTo>
                    <a:pt x="9845" y="12083"/>
                    <a:pt x="14630" y="8596"/>
                    <a:pt x="20025" y="8596"/>
                  </a:cubicBezTo>
                  <a:cubicBezTo>
                    <a:pt x="20034" y="8596"/>
                    <a:pt x="20043" y="8597"/>
                    <a:pt x="20052" y="8597"/>
                  </a:cubicBezTo>
                  <a:lnTo>
                    <a:pt x="23254" y="4143"/>
                  </a:lnTo>
                  <a:lnTo>
                    <a:pt x="2005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17" name="Google Shape;3317;p56"/>
          <p:cNvGrpSpPr/>
          <p:nvPr/>
        </p:nvGrpSpPr>
        <p:grpSpPr>
          <a:xfrm>
            <a:off x="1240921" y="3116367"/>
            <a:ext cx="468569" cy="468447"/>
            <a:chOff x="1286994" y="2840926"/>
            <a:chExt cx="453864" cy="453745"/>
          </a:xfrm>
        </p:grpSpPr>
        <p:sp>
          <p:nvSpPr>
            <p:cNvPr id="3318" name="Google Shape;3318;p56"/>
            <p:cNvSpPr/>
            <p:nvPr/>
          </p:nvSpPr>
          <p:spPr>
            <a:xfrm>
              <a:off x="1513170" y="2933961"/>
              <a:ext cx="227688" cy="133649"/>
            </a:xfrm>
            <a:custGeom>
              <a:avLst/>
              <a:gdLst/>
              <a:ahLst/>
              <a:cxnLst/>
              <a:rect l="l" t="t" r="r" b="b"/>
              <a:pathLst>
                <a:path w="14118" h="8287" extrusionOk="0">
                  <a:moveTo>
                    <a:pt x="11409" y="0"/>
                  </a:moveTo>
                  <a:lnTo>
                    <a:pt x="1" y="8287"/>
                  </a:lnTo>
                  <a:lnTo>
                    <a:pt x="14106" y="8287"/>
                  </a:lnTo>
                  <a:cubicBezTo>
                    <a:pt x="14118" y="5303"/>
                    <a:pt x="13165" y="2410"/>
                    <a:pt x="1140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56"/>
            <p:cNvSpPr/>
            <p:nvPr/>
          </p:nvSpPr>
          <p:spPr>
            <a:xfrm>
              <a:off x="1513170" y="2851779"/>
              <a:ext cx="184015" cy="216028"/>
            </a:xfrm>
            <a:custGeom>
              <a:avLst/>
              <a:gdLst/>
              <a:ahLst/>
              <a:cxnLst/>
              <a:rect l="l" t="t" r="r" b="b"/>
              <a:pathLst>
                <a:path w="11410" h="13395" extrusionOk="0">
                  <a:moveTo>
                    <a:pt x="4351" y="0"/>
                  </a:moveTo>
                  <a:lnTo>
                    <a:pt x="1" y="13394"/>
                  </a:lnTo>
                  <a:lnTo>
                    <a:pt x="1" y="13394"/>
                  </a:lnTo>
                  <a:lnTo>
                    <a:pt x="11409" y="5096"/>
                  </a:lnTo>
                  <a:cubicBezTo>
                    <a:pt x="9653" y="2697"/>
                    <a:pt x="7186" y="907"/>
                    <a:pt x="43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56"/>
            <p:cNvSpPr/>
            <p:nvPr/>
          </p:nvSpPr>
          <p:spPr>
            <a:xfrm rot="8637261">
              <a:off x="1377032" y="2862561"/>
              <a:ext cx="140133" cy="226868"/>
            </a:xfrm>
            <a:custGeom>
              <a:avLst/>
              <a:gdLst/>
              <a:ahLst/>
              <a:cxnLst/>
              <a:rect l="l" t="t" r="r" b="b"/>
              <a:pathLst>
                <a:path w="8689" h="14067" extrusionOk="0">
                  <a:moveTo>
                    <a:pt x="4339" y="1"/>
                  </a:moveTo>
                  <a:lnTo>
                    <a:pt x="0" y="13360"/>
                  </a:lnTo>
                  <a:cubicBezTo>
                    <a:pt x="1430" y="13831"/>
                    <a:pt x="2915" y="14066"/>
                    <a:pt x="4399" y="14066"/>
                  </a:cubicBezTo>
                  <a:cubicBezTo>
                    <a:pt x="5847" y="14066"/>
                    <a:pt x="7295" y="13842"/>
                    <a:pt x="8689" y="13395"/>
                  </a:cubicBezTo>
                  <a:lnTo>
                    <a:pt x="433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56"/>
            <p:cNvSpPr/>
            <p:nvPr/>
          </p:nvSpPr>
          <p:spPr>
            <a:xfrm>
              <a:off x="1286994" y="2934702"/>
              <a:ext cx="226204" cy="132907"/>
            </a:xfrm>
            <a:custGeom>
              <a:avLst/>
              <a:gdLst/>
              <a:ahLst/>
              <a:cxnLst/>
              <a:rect l="l" t="t" r="r" b="b"/>
              <a:pathLst>
                <a:path w="14026" h="8241" extrusionOk="0">
                  <a:moveTo>
                    <a:pt x="2686" y="0"/>
                  </a:moveTo>
                  <a:cubicBezTo>
                    <a:pt x="942" y="2399"/>
                    <a:pt x="1" y="5280"/>
                    <a:pt x="12" y="8241"/>
                  </a:cubicBezTo>
                  <a:lnTo>
                    <a:pt x="14026" y="8241"/>
                  </a:lnTo>
                  <a:lnTo>
                    <a:pt x="26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56"/>
            <p:cNvSpPr/>
            <p:nvPr/>
          </p:nvSpPr>
          <p:spPr>
            <a:xfrm>
              <a:off x="1443212" y="2840926"/>
              <a:ext cx="140132" cy="226882"/>
            </a:xfrm>
            <a:custGeom>
              <a:avLst/>
              <a:gdLst/>
              <a:ahLst/>
              <a:cxnLst/>
              <a:rect l="l" t="t" r="r" b="b"/>
              <a:pathLst>
                <a:path w="8689" h="14068" extrusionOk="0">
                  <a:moveTo>
                    <a:pt x="4386" y="0"/>
                  </a:moveTo>
                  <a:cubicBezTo>
                    <a:pt x="2906" y="0"/>
                    <a:pt x="1425" y="233"/>
                    <a:pt x="0" y="696"/>
                  </a:cubicBezTo>
                  <a:lnTo>
                    <a:pt x="4339" y="14067"/>
                  </a:lnTo>
                  <a:lnTo>
                    <a:pt x="8689" y="673"/>
                  </a:lnTo>
                  <a:cubicBezTo>
                    <a:pt x="7290" y="224"/>
                    <a:pt x="5838" y="0"/>
                    <a:pt x="438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56"/>
            <p:cNvSpPr/>
            <p:nvPr/>
          </p:nvSpPr>
          <p:spPr>
            <a:xfrm rot="10800000">
              <a:off x="1286994" y="3067989"/>
              <a:ext cx="227688" cy="133649"/>
            </a:xfrm>
            <a:custGeom>
              <a:avLst/>
              <a:gdLst/>
              <a:ahLst/>
              <a:cxnLst/>
              <a:rect l="l" t="t" r="r" b="b"/>
              <a:pathLst>
                <a:path w="14118" h="8287" extrusionOk="0">
                  <a:moveTo>
                    <a:pt x="11409" y="0"/>
                  </a:moveTo>
                  <a:lnTo>
                    <a:pt x="1" y="8287"/>
                  </a:lnTo>
                  <a:lnTo>
                    <a:pt x="14106" y="8287"/>
                  </a:lnTo>
                  <a:cubicBezTo>
                    <a:pt x="14118" y="5303"/>
                    <a:pt x="13165" y="2410"/>
                    <a:pt x="1140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56"/>
            <p:cNvSpPr/>
            <p:nvPr/>
          </p:nvSpPr>
          <p:spPr>
            <a:xfrm rot="10800000">
              <a:off x="1330667" y="3067790"/>
              <a:ext cx="184015" cy="216028"/>
            </a:xfrm>
            <a:custGeom>
              <a:avLst/>
              <a:gdLst/>
              <a:ahLst/>
              <a:cxnLst/>
              <a:rect l="l" t="t" r="r" b="b"/>
              <a:pathLst>
                <a:path w="11410" h="13395" extrusionOk="0">
                  <a:moveTo>
                    <a:pt x="4351" y="0"/>
                  </a:moveTo>
                  <a:lnTo>
                    <a:pt x="1" y="13394"/>
                  </a:lnTo>
                  <a:lnTo>
                    <a:pt x="1" y="13394"/>
                  </a:lnTo>
                  <a:lnTo>
                    <a:pt x="11409" y="5096"/>
                  </a:lnTo>
                  <a:cubicBezTo>
                    <a:pt x="9653" y="2697"/>
                    <a:pt x="7186" y="907"/>
                    <a:pt x="435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56"/>
            <p:cNvSpPr/>
            <p:nvPr/>
          </p:nvSpPr>
          <p:spPr>
            <a:xfrm rot="-2162739">
              <a:off x="1510687" y="3046169"/>
              <a:ext cx="140133" cy="226868"/>
            </a:xfrm>
            <a:custGeom>
              <a:avLst/>
              <a:gdLst/>
              <a:ahLst/>
              <a:cxnLst/>
              <a:rect l="l" t="t" r="r" b="b"/>
              <a:pathLst>
                <a:path w="8689" h="14067" extrusionOk="0">
                  <a:moveTo>
                    <a:pt x="4339" y="1"/>
                  </a:moveTo>
                  <a:lnTo>
                    <a:pt x="0" y="13360"/>
                  </a:lnTo>
                  <a:cubicBezTo>
                    <a:pt x="1430" y="13831"/>
                    <a:pt x="2915" y="14066"/>
                    <a:pt x="4399" y="14066"/>
                  </a:cubicBezTo>
                  <a:cubicBezTo>
                    <a:pt x="5847" y="14066"/>
                    <a:pt x="7295" y="13842"/>
                    <a:pt x="8689" y="13395"/>
                  </a:cubicBezTo>
                  <a:lnTo>
                    <a:pt x="43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56"/>
            <p:cNvSpPr/>
            <p:nvPr/>
          </p:nvSpPr>
          <p:spPr>
            <a:xfrm rot="10800000">
              <a:off x="1514653" y="3067989"/>
              <a:ext cx="226204" cy="132907"/>
            </a:xfrm>
            <a:custGeom>
              <a:avLst/>
              <a:gdLst/>
              <a:ahLst/>
              <a:cxnLst/>
              <a:rect l="l" t="t" r="r" b="b"/>
              <a:pathLst>
                <a:path w="14026" h="8241" extrusionOk="0">
                  <a:moveTo>
                    <a:pt x="2686" y="0"/>
                  </a:moveTo>
                  <a:cubicBezTo>
                    <a:pt x="942" y="2399"/>
                    <a:pt x="1" y="5280"/>
                    <a:pt x="12" y="8241"/>
                  </a:cubicBezTo>
                  <a:lnTo>
                    <a:pt x="14026" y="8241"/>
                  </a:lnTo>
                  <a:lnTo>
                    <a:pt x="26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56"/>
            <p:cNvSpPr/>
            <p:nvPr/>
          </p:nvSpPr>
          <p:spPr>
            <a:xfrm rot="10800000">
              <a:off x="1444507" y="3067790"/>
              <a:ext cx="140132" cy="226882"/>
            </a:xfrm>
            <a:custGeom>
              <a:avLst/>
              <a:gdLst/>
              <a:ahLst/>
              <a:cxnLst/>
              <a:rect l="l" t="t" r="r" b="b"/>
              <a:pathLst>
                <a:path w="8689" h="14068" extrusionOk="0">
                  <a:moveTo>
                    <a:pt x="4386" y="0"/>
                  </a:moveTo>
                  <a:cubicBezTo>
                    <a:pt x="2906" y="0"/>
                    <a:pt x="1425" y="233"/>
                    <a:pt x="0" y="696"/>
                  </a:cubicBezTo>
                  <a:lnTo>
                    <a:pt x="4339" y="14067"/>
                  </a:lnTo>
                  <a:lnTo>
                    <a:pt x="8689" y="673"/>
                  </a:lnTo>
                  <a:cubicBezTo>
                    <a:pt x="7290" y="224"/>
                    <a:pt x="5838" y="0"/>
                    <a:pt x="438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28" name="Google Shape;3328;p56"/>
          <p:cNvSpPr/>
          <p:nvPr/>
        </p:nvSpPr>
        <p:spPr>
          <a:xfrm>
            <a:off x="7168668" y="2385433"/>
            <a:ext cx="178909" cy="90710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29" name="Google Shape;3329;p56"/>
          <p:cNvSpPr/>
          <p:nvPr/>
        </p:nvSpPr>
        <p:spPr>
          <a:xfrm>
            <a:off x="6868205" y="2368453"/>
            <a:ext cx="165748" cy="124667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30" name="Google Shape;3330;p56"/>
          <p:cNvSpPr/>
          <p:nvPr/>
        </p:nvSpPr>
        <p:spPr>
          <a:xfrm>
            <a:off x="7482233" y="2374681"/>
            <a:ext cx="161929" cy="11268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31" name="Google Shape;3331;p56"/>
          <p:cNvSpPr/>
          <p:nvPr/>
        </p:nvSpPr>
        <p:spPr>
          <a:xfrm>
            <a:off x="7778878" y="2368453"/>
            <a:ext cx="158110" cy="124667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332" name="Google Shape;3332;p56"/>
          <p:cNvGrpSpPr/>
          <p:nvPr/>
        </p:nvGrpSpPr>
        <p:grpSpPr>
          <a:xfrm>
            <a:off x="6871147" y="2602143"/>
            <a:ext cx="160636" cy="136535"/>
            <a:chOff x="4660325" y="1866850"/>
            <a:chExt cx="68350" cy="58100"/>
          </a:xfrm>
        </p:grpSpPr>
        <p:sp>
          <p:nvSpPr>
            <p:cNvPr id="3333" name="Google Shape;3333;p56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56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35" name="Google Shape;3335;p56"/>
          <p:cNvGrpSpPr/>
          <p:nvPr/>
        </p:nvGrpSpPr>
        <p:grpSpPr>
          <a:xfrm>
            <a:off x="7180081" y="2627170"/>
            <a:ext cx="156817" cy="86891"/>
            <a:chOff x="4791775" y="1877500"/>
            <a:chExt cx="66725" cy="36975"/>
          </a:xfrm>
        </p:grpSpPr>
        <p:sp>
          <p:nvSpPr>
            <p:cNvPr id="3336" name="Google Shape;3336;p56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56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38" name="Google Shape;3338;p56"/>
          <p:cNvGrpSpPr/>
          <p:nvPr/>
        </p:nvGrpSpPr>
        <p:grpSpPr>
          <a:xfrm>
            <a:off x="7490660" y="2627170"/>
            <a:ext cx="139896" cy="86891"/>
            <a:chOff x="4923925" y="1877500"/>
            <a:chExt cx="59525" cy="36975"/>
          </a:xfrm>
        </p:grpSpPr>
        <p:sp>
          <p:nvSpPr>
            <p:cNvPr id="3339" name="Google Shape;3339;p56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56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41" name="Google Shape;3341;p56"/>
          <p:cNvGrpSpPr/>
          <p:nvPr/>
        </p:nvGrpSpPr>
        <p:grpSpPr>
          <a:xfrm>
            <a:off x="7806821" y="2609780"/>
            <a:ext cx="136488" cy="121260"/>
            <a:chOff x="5058450" y="1870100"/>
            <a:chExt cx="58075" cy="51600"/>
          </a:xfrm>
        </p:grpSpPr>
        <p:sp>
          <p:nvSpPr>
            <p:cNvPr id="3342" name="Google Shape;3342;p56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56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44" name="Google Shape;3344;p56"/>
          <p:cNvGrpSpPr/>
          <p:nvPr/>
        </p:nvGrpSpPr>
        <p:grpSpPr>
          <a:xfrm>
            <a:off x="7226262" y="3067854"/>
            <a:ext cx="97533" cy="103870"/>
            <a:chOff x="4811425" y="2065025"/>
            <a:chExt cx="41500" cy="44200"/>
          </a:xfrm>
        </p:grpSpPr>
        <p:sp>
          <p:nvSpPr>
            <p:cNvPr id="3345" name="Google Shape;3345;p56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56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47" name="Google Shape;3347;p56"/>
          <p:cNvGrpSpPr/>
          <p:nvPr/>
        </p:nvGrpSpPr>
        <p:grpSpPr>
          <a:xfrm>
            <a:off x="7504644" y="3067854"/>
            <a:ext cx="116629" cy="103459"/>
            <a:chOff x="4929875" y="2065025"/>
            <a:chExt cx="49625" cy="44025"/>
          </a:xfrm>
        </p:grpSpPr>
        <p:sp>
          <p:nvSpPr>
            <p:cNvPr id="3348" name="Google Shape;3348;p56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56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50" name="Google Shape;3350;p56"/>
          <p:cNvGrpSpPr/>
          <p:nvPr/>
        </p:nvGrpSpPr>
        <p:grpSpPr>
          <a:xfrm>
            <a:off x="7866692" y="3070968"/>
            <a:ext cx="67745" cy="97643"/>
            <a:chOff x="5083925" y="2066350"/>
            <a:chExt cx="28825" cy="41550"/>
          </a:xfrm>
        </p:grpSpPr>
        <p:sp>
          <p:nvSpPr>
            <p:cNvPr id="3351" name="Google Shape;3351;p56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56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53" name="Google Shape;3353;p56"/>
          <p:cNvGrpSpPr/>
          <p:nvPr/>
        </p:nvGrpSpPr>
        <p:grpSpPr>
          <a:xfrm>
            <a:off x="6869855" y="3086067"/>
            <a:ext cx="174679" cy="67445"/>
            <a:chOff x="4659775" y="2072775"/>
            <a:chExt cx="74325" cy="28700"/>
          </a:xfrm>
        </p:grpSpPr>
        <p:sp>
          <p:nvSpPr>
            <p:cNvPr id="3354" name="Google Shape;3354;p56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56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56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57" name="Google Shape;3357;p56"/>
          <p:cNvGrpSpPr/>
          <p:nvPr/>
        </p:nvGrpSpPr>
        <p:grpSpPr>
          <a:xfrm>
            <a:off x="6876200" y="2859820"/>
            <a:ext cx="161517" cy="86069"/>
            <a:chOff x="4662475" y="1976500"/>
            <a:chExt cx="68725" cy="36625"/>
          </a:xfrm>
        </p:grpSpPr>
        <p:sp>
          <p:nvSpPr>
            <p:cNvPr id="3358" name="Google Shape;3358;p56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56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56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61" name="Google Shape;3361;p56"/>
          <p:cNvGrpSpPr/>
          <p:nvPr/>
        </p:nvGrpSpPr>
        <p:grpSpPr>
          <a:xfrm>
            <a:off x="7800005" y="2852183"/>
            <a:ext cx="155583" cy="100874"/>
            <a:chOff x="5055550" y="1973250"/>
            <a:chExt cx="66200" cy="42925"/>
          </a:xfrm>
        </p:grpSpPr>
        <p:sp>
          <p:nvSpPr>
            <p:cNvPr id="3362" name="Google Shape;3362;p56"/>
            <p:cNvSpPr/>
            <p:nvPr/>
          </p:nvSpPr>
          <p:spPr>
            <a:xfrm>
              <a:off x="5083675" y="1973250"/>
              <a:ext cx="38075" cy="42925"/>
            </a:xfrm>
            <a:custGeom>
              <a:avLst/>
              <a:gdLst/>
              <a:ahLst/>
              <a:cxnLst/>
              <a:rect l="l" t="t" r="r" b="b"/>
              <a:pathLst>
                <a:path w="1523" h="1717" extrusionOk="0">
                  <a:moveTo>
                    <a:pt x="664" y="0"/>
                  </a:moveTo>
                  <a:lnTo>
                    <a:pt x="664" y="729"/>
                  </a:lnTo>
                  <a:lnTo>
                    <a:pt x="1" y="729"/>
                  </a:lnTo>
                  <a:lnTo>
                    <a:pt x="1" y="996"/>
                  </a:lnTo>
                  <a:lnTo>
                    <a:pt x="664" y="996"/>
                  </a:lnTo>
                  <a:lnTo>
                    <a:pt x="664" y="1717"/>
                  </a:lnTo>
                  <a:lnTo>
                    <a:pt x="1523" y="859"/>
                  </a:lnTo>
                  <a:lnTo>
                    <a:pt x="66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56"/>
            <p:cNvSpPr/>
            <p:nvPr/>
          </p:nvSpPr>
          <p:spPr>
            <a:xfrm>
              <a:off x="50672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56"/>
            <p:cNvSpPr/>
            <p:nvPr/>
          </p:nvSpPr>
          <p:spPr>
            <a:xfrm>
              <a:off x="5055550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65" name="Google Shape;3365;p56"/>
          <p:cNvGrpSpPr/>
          <p:nvPr/>
        </p:nvGrpSpPr>
        <p:grpSpPr>
          <a:xfrm>
            <a:off x="7481788" y="2863052"/>
            <a:ext cx="161047" cy="79430"/>
            <a:chOff x="4920150" y="1977875"/>
            <a:chExt cx="68525" cy="33800"/>
          </a:xfrm>
        </p:grpSpPr>
        <p:sp>
          <p:nvSpPr>
            <p:cNvPr id="3366" name="Google Shape;3366;p56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56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56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69" name="Google Shape;3369;p56"/>
          <p:cNvGrpSpPr/>
          <p:nvPr/>
        </p:nvGrpSpPr>
        <p:grpSpPr>
          <a:xfrm>
            <a:off x="7183430" y="2869514"/>
            <a:ext cx="163221" cy="66622"/>
            <a:chOff x="4793200" y="1980625"/>
            <a:chExt cx="69450" cy="28350"/>
          </a:xfrm>
        </p:grpSpPr>
        <p:sp>
          <p:nvSpPr>
            <p:cNvPr id="3370" name="Google Shape;3370;p56"/>
            <p:cNvSpPr/>
            <p:nvPr/>
          </p:nvSpPr>
          <p:spPr>
            <a:xfrm>
              <a:off x="4821325" y="1980625"/>
              <a:ext cx="41325" cy="28350"/>
            </a:xfrm>
            <a:custGeom>
              <a:avLst/>
              <a:gdLst/>
              <a:ahLst/>
              <a:cxnLst/>
              <a:rect l="l" t="t" r="r" b="b"/>
              <a:pathLst>
                <a:path w="1653" h="1134" extrusionOk="0">
                  <a:moveTo>
                    <a:pt x="679" y="1"/>
                  </a:moveTo>
                  <a:lnTo>
                    <a:pt x="1112" y="434"/>
                  </a:lnTo>
                  <a:lnTo>
                    <a:pt x="1" y="434"/>
                  </a:lnTo>
                  <a:lnTo>
                    <a:pt x="1" y="701"/>
                  </a:lnTo>
                  <a:lnTo>
                    <a:pt x="1112" y="701"/>
                  </a:lnTo>
                  <a:lnTo>
                    <a:pt x="679" y="1133"/>
                  </a:lnTo>
                  <a:lnTo>
                    <a:pt x="1090" y="1133"/>
                  </a:lnTo>
                  <a:lnTo>
                    <a:pt x="1652" y="564"/>
                  </a:lnTo>
                  <a:lnTo>
                    <a:pt x="109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56"/>
            <p:cNvSpPr/>
            <p:nvPr/>
          </p:nvSpPr>
          <p:spPr>
            <a:xfrm>
              <a:off x="480492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56"/>
            <p:cNvSpPr/>
            <p:nvPr/>
          </p:nvSpPr>
          <p:spPr>
            <a:xfrm>
              <a:off x="4793200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73" name="Google Shape;3373;p56"/>
          <p:cNvGrpSpPr/>
          <p:nvPr/>
        </p:nvGrpSpPr>
        <p:grpSpPr>
          <a:xfrm>
            <a:off x="6909279" y="3292397"/>
            <a:ext cx="120800" cy="123375"/>
            <a:chOff x="4676550" y="2160575"/>
            <a:chExt cx="51400" cy="52500"/>
          </a:xfrm>
        </p:grpSpPr>
        <p:sp>
          <p:nvSpPr>
            <p:cNvPr id="3374" name="Google Shape;3374;p56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56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56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77" name="Google Shape;3377;p56"/>
          <p:cNvGrpSpPr/>
          <p:nvPr/>
        </p:nvGrpSpPr>
        <p:grpSpPr>
          <a:xfrm>
            <a:off x="7124969" y="3299212"/>
            <a:ext cx="140307" cy="109804"/>
            <a:chOff x="4768325" y="2163475"/>
            <a:chExt cx="59700" cy="46725"/>
          </a:xfrm>
        </p:grpSpPr>
        <p:sp>
          <p:nvSpPr>
            <p:cNvPr id="3378" name="Google Shape;3378;p56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56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80" name="Google Shape;3380;p56"/>
          <p:cNvSpPr/>
          <p:nvPr/>
        </p:nvSpPr>
        <p:spPr>
          <a:xfrm>
            <a:off x="7370779" y="3291107"/>
            <a:ext cx="83138" cy="12619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81" name="Google Shape;3381;p56"/>
          <p:cNvSpPr/>
          <p:nvPr/>
        </p:nvSpPr>
        <p:spPr>
          <a:xfrm>
            <a:off x="7539048" y="3275713"/>
            <a:ext cx="155995" cy="157274"/>
          </a:xfrm>
          <a:custGeom>
            <a:avLst/>
            <a:gdLst/>
            <a:ahLst/>
            <a:cxnLst/>
            <a:rect l="l" t="t" r="r" b="b"/>
            <a:pathLst>
              <a:path w="2655" h="2677" extrusionOk="0">
                <a:moveTo>
                  <a:pt x="1320" y="0"/>
                </a:moveTo>
                <a:lnTo>
                  <a:pt x="1320" y="751"/>
                </a:lnTo>
                <a:lnTo>
                  <a:pt x="0" y="751"/>
                </a:lnTo>
                <a:lnTo>
                  <a:pt x="0" y="1926"/>
                </a:lnTo>
                <a:lnTo>
                  <a:pt x="1320" y="1926"/>
                </a:lnTo>
                <a:lnTo>
                  <a:pt x="1320" y="2676"/>
                </a:lnTo>
                <a:lnTo>
                  <a:pt x="2654" y="1335"/>
                </a:lnTo>
                <a:lnTo>
                  <a:pt x="132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82" name="Google Shape;3382;p56"/>
          <p:cNvSpPr/>
          <p:nvPr/>
        </p:nvSpPr>
        <p:spPr>
          <a:xfrm>
            <a:off x="7801321" y="4146077"/>
            <a:ext cx="142892" cy="157274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83" name="Google Shape;3383;p56"/>
          <p:cNvSpPr/>
          <p:nvPr/>
        </p:nvSpPr>
        <p:spPr>
          <a:xfrm>
            <a:off x="7497098" y="3692270"/>
            <a:ext cx="203880" cy="174605"/>
          </a:xfrm>
          <a:custGeom>
            <a:avLst/>
            <a:gdLst/>
            <a:ahLst/>
            <a:cxnLst/>
            <a:rect l="l" t="t" r="r" b="b"/>
            <a:pathLst>
              <a:path w="3470" h="2972" extrusionOk="0">
                <a:moveTo>
                  <a:pt x="1320" y="505"/>
                </a:moveTo>
                <a:lnTo>
                  <a:pt x="2878" y="1486"/>
                </a:lnTo>
                <a:lnTo>
                  <a:pt x="1320" y="2460"/>
                </a:lnTo>
                <a:lnTo>
                  <a:pt x="1320" y="505"/>
                </a:lnTo>
                <a:close/>
                <a:moveTo>
                  <a:pt x="1984" y="0"/>
                </a:moveTo>
                <a:cubicBezTo>
                  <a:pt x="664" y="0"/>
                  <a:pt x="0" y="1601"/>
                  <a:pt x="938" y="2532"/>
                </a:cubicBezTo>
                <a:cubicBezTo>
                  <a:pt x="1239" y="2835"/>
                  <a:pt x="1610" y="2971"/>
                  <a:pt x="1975" y="2971"/>
                </a:cubicBezTo>
                <a:cubicBezTo>
                  <a:pt x="2737" y="2971"/>
                  <a:pt x="3469" y="2379"/>
                  <a:pt x="3469" y="1486"/>
                </a:cubicBezTo>
                <a:cubicBezTo>
                  <a:pt x="3469" y="664"/>
                  <a:pt x="2806" y="0"/>
                  <a:pt x="1984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84" name="Google Shape;3384;p56"/>
          <p:cNvSpPr/>
          <p:nvPr/>
        </p:nvSpPr>
        <p:spPr>
          <a:xfrm>
            <a:off x="6897464" y="3485049"/>
            <a:ext cx="114925" cy="15768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85" name="Google Shape;3385;p56"/>
          <p:cNvSpPr/>
          <p:nvPr/>
        </p:nvSpPr>
        <p:spPr>
          <a:xfrm>
            <a:off x="7080539" y="4161352"/>
            <a:ext cx="176735" cy="126724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86" name="Google Shape;3386;p56"/>
          <p:cNvSpPr/>
          <p:nvPr/>
        </p:nvSpPr>
        <p:spPr>
          <a:xfrm>
            <a:off x="6890237" y="3725289"/>
            <a:ext cx="143303" cy="10857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87" name="Google Shape;3387;p56"/>
          <p:cNvSpPr/>
          <p:nvPr/>
        </p:nvSpPr>
        <p:spPr>
          <a:xfrm>
            <a:off x="7344105" y="3955424"/>
            <a:ext cx="162340" cy="97055"/>
          </a:xfrm>
          <a:custGeom>
            <a:avLst/>
            <a:gdLst/>
            <a:ahLst/>
            <a:cxnLst/>
            <a:rect l="l" t="t" r="r" b="b"/>
            <a:pathLst>
              <a:path w="2763" h="1652" extrusionOk="0">
                <a:moveTo>
                  <a:pt x="2013" y="0"/>
                </a:moveTo>
                <a:lnTo>
                  <a:pt x="1551" y="7"/>
                </a:lnTo>
                <a:lnTo>
                  <a:pt x="2179" y="657"/>
                </a:lnTo>
                <a:lnTo>
                  <a:pt x="0" y="657"/>
                </a:lnTo>
                <a:lnTo>
                  <a:pt x="0" y="988"/>
                </a:lnTo>
                <a:lnTo>
                  <a:pt x="2179" y="988"/>
                </a:lnTo>
                <a:lnTo>
                  <a:pt x="1551" y="1645"/>
                </a:lnTo>
                <a:lnTo>
                  <a:pt x="2005" y="1652"/>
                </a:lnTo>
                <a:lnTo>
                  <a:pt x="2763" y="822"/>
                </a:lnTo>
                <a:lnTo>
                  <a:pt x="2013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88" name="Google Shape;3388;p56"/>
          <p:cNvSpPr/>
          <p:nvPr/>
        </p:nvSpPr>
        <p:spPr>
          <a:xfrm>
            <a:off x="7359557" y="3707194"/>
            <a:ext cx="96887" cy="143468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89" name="Google Shape;3389;p56"/>
          <p:cNvSpPr/>
          <p:nvPr/>
        </p:nvSpPr>
        <p:spPr>
          <a:xfrm>
            <a:off x="7301744" y="3492805"/>
            <a:ext cx="168274" cy="142116"/>
          </a:xfrm>
          <a:custGeom>
            <a:avLst/>
            <a:gdLst/>
            <a:ahLst/>
            <a:cxnLst/>
            <a:rect l="l" t="t" r="r" b="b"/>
            <a:pathLst>
              <a:path w="2864" h="2419" extrusionOk="0">
                <a:moveTo>
                  <a:pt x="1738" y="1"/>
                </a:moveTo>
                <a:cubicBezTo>
                  <a:pt x="1482" y="1"/>
                  <a:pt x="1258" y="316"/>
                  <a:pt x="1472" y="568"/>
                </a:cubicBezTo>
                <a:lnTo>
                  <a:pt x="1789" y="907"/>
                </a:lnTo>
                <a:lnTo>
                  <a:pt x="375" y="907"/>
                </a:lnTo>
                <a:cubicBezTo>
                  <a:pt x="0" y="929"/>
                  <a:pt x="0" y="1491"/>
                  <a:pt x="375" y="1506"/>
                </a:cubicBezTo>
                <a:lnTo>
                  <a:pt x="1789" y="1506"/>
                </a:lnTo>
                <a:lnTo>
                  <a:pt x="1472" y="1852"/>
                </a:lnTo>
                <a:cubicBezTo>
                  <a:pt x="1258" y="2104"/>
                  <a:pt x="1482" y="2419"/>
                  <a:pt x="1738" y="2419"/>
                </a:cubicBezTo>
                <a:cubicBezTo>
                  <a:pt x="1818" y="2419"/>
                  <a:pt x="1902" y="2388"/>
                  <a:pt x="1976" y="2313"/>
                </a:cubicBezTo>
                <a:lnTo>
                  <a:pt x="2777" y="1441"/>
                </a:lnTo>
                <a:cubicBezTo>
                  <a:pt x="2827" y="1383"/>
                  <a:pt x="2864" y="1304"/>
                  <a:pt x="2864" y="1224"/>
                </a:cubicBezTo>
                <a:lnTo>
                  <a:pt x="2864" y="1195"/>
                </a:lnTo>
                <a:cubicBezTo>
                  <a:pt x="2864" y="1116"/>
                  <a:pt x="2827" y="1037"/>
                  <a:pt x="2777" y="979"/>
                </a:cubicBezTo>
                <a:lnTo>
                  <a:pt x="1976" y="106"/>
                </a:lnTo>
                <a:cubicBezTo>
                  <a:pt x="1902" y="32"/>
                  <a:pt x="1818" y="1"/>
                  <a:pt x="1738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90" name="Google Shape;3390;p56"/>
          <p:cNvSpPr/>
          <p:nvPr/>
        </p:nvSpPr>
        <p:spPr>
          <a:xfrm>
            <a:off x="6897464" y="4164290"/>
            <a:ext cx="114925" cy="120849"/>
          </a:xfrm>
          <a:custGeom>
            <a:avLst/>
            <a:gdLst/>
            <a:ahLst/>
            <a:cxnLst/>
            <a:rect l="l" t="t" r="r" b="b"/>
            <a:pathLst>
              <a:path w="1956" h="2057" extrusionOk="0">
                <a:moveTo>
                  <a:pt x="109" y="1"/>
                </a:moveTo>
                <a:lnTo>
                  <a:pt x="1075" y="975"/>
                </a:lnTo>
                <a:lnTo>
                  <a:pt x="1" y="2056"/>
                </a:lnTo>
                <a:lnTo>
                  <a:pt x="859" y="2056"/>
                </a:lnTo>
                <a:lnTo>
                  <a:pt x="1955" y="975"/>
                </a:lnTo>
                <a:lnTo>
                  <a:pt x="97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391" name="Google Shape;3391;p56"/>
          <p:cNvGrpSpPr/>
          <p:nvPr/>
        </p:nvGrpSpPr>
        <p:grpSpPr>
          <a:xfrm>
            <a:off x="7125556" y="3511828"/>
            <a:ext cx="108814" cy="103106"/>
            <a:chOff x="4768575" y="2253950"/>
            <a:chExt cx="46300" cy="43875"/>
          </a:xfrm>
        </p:grpSpPr>
        <p:sp>
          <p:nvSpPr>
            <p:cNvPr id="3392" name="Google Shape;3392;p56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56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94" name="Google Shape;3394;p56"/>
          <p:cNvSpPr/>
          <p:nvPr/>
        </p:nvSpPr>
        <p:spPr>
          <a:xfrm>
            <a:off x="7756845" y="3486753"/>
            <a:ext cx="179732" cy="154278"/>
          </a:xfrm>
          <a:custGeom>
            <a:avLst/>
            <a:gdLst/>
            <a:ahLst/>
            <a:cxnLst/>
            <a:rect l="l" t="t" r="r" b="b"/>
            <a:pathLst>
              <a:path w="3059" h="2626" extrusionOk="0">
                <a:moveTo>
                  <a:pt x="1796" y="0"/>
                </a:moveTo>
                <a:lnTo>
                  <a:pt x="1176" y="628"/>
                </a:lnTo>
                <a:lnTo>
                  <a:pt x="1378" y="830"/>
                </a:lnTo>
                <a:lnTo>
                  <a:pt x="0" y="830"/>
                </a:lnTo>
                <a:lnTo>
                  <a:pt x="0" y="1710"/>
                </a:lnTo>
                <a:lnTo>
                  <a:pt x="1378" y="1710"/>
                </a:lnTo>
                <a:lnTo>
                  <a:pt x="1082" y="1998"/>
                </a:lnTo>
                <a:lnTo>
                  <a:pt x="1710" y="2626"/>
                </a:lnTo>
                <a:lnTo>
                  <a:pt x="3058" y="1270"/>
                </a:lnTo>
                <a:lnTo>
                  <a:pt x="1796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395" name="Google Shape;3395;p56"/>
          <p:cNvGrpSpPr/>
          <p:nvPr/>
        </p:nvGrpSpPr>
        <p:grpSpPr>
          <a:xfrm>
            <a:off x="7577559" y="3933124"/>
            <a:ext cx="114043" cy="141118"/>
            <a:chOff x="4960900" y="2433225"/>
            <a:chExt cx="48525" cy="60050"/>
          </a:xfrm>
        </p:grpSpPr>
        <p:sp>
          <p:nvSpPr>
            <p:cNvPr id="3396" name="Google Shape;3396;p56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56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98" name="Google Shape;3398;p56"/>
          <p:cNvGrpSpPr/>
          <p:nvPr/>
        </p:nvGrpSpPr>
        <p:grpSpPr>
          <a:xfrm>
            <a:off x="7326499" y="4154964"/>
            <a:ext cx="131611" cy="138768"/>
            <a:chOff x="4854075" y="2527625"/>
            <a:chExt cx="56000" cy="59050"/>
          </a:xfrm>
        </p:grpSpPr>
        <p:sp>
          <p:nvSpPr>
            <p:cNvPr id="3399" name="Google Shape;3399;p56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56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01" name="Google Shape;3401;p56"/>
          <p:cNvSpPr/>
          <p:nvPr/>
        </p:nvSpPr>
        <p:spPr>
          <a:xfrm>
            <a:off x="7149162" y="3940148"/>
            <a:ext cx="102175" cy="128016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02" name="Google Shape;3402;p56"/>
          <p:cNvSpPr/>
          <p:nvPr/>
        </p:nvSpPr>
        <p:spPr>
          <a:xfrm>
            <a:off x="7782285" y="3290108"/>
            <a:ext cx="154291" cy="128016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03" name="Google Shape;3403;p56"/>
          <p:cNvSpPr/>
          <p:nvPr/>
        </p:nvSpPr>
        <p:spPr>
          <a:xfrm>
            <a:off x="6905513" y="3940148"/>
            <a:ext cx="130554" cy="128016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04" name="Google Shape;3404;p56"/>
          <p:cNvGrpSpPr/>
          <p:nvPr/>
        </p:nvGrpSpPr>
        <p:grpSpPr>
          <a:xfrm>
            <a:off x="7809758" y="3701767"/>
            <a:ext cx="95829" cy="155159"/>
            <a:chOff x="5059700" y="2334775"/>
            <a:chExt cx="40775" cy="66025"/>
          </a:xfrm>
        </p:grpSpPr>
        <p:sp>
          <p:nvSpPr>
            <p:cNvPr id="3405" name="Google Shape;3405;p56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56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56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56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56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56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56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56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56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14" name="Google Shape;3414;p56"/>
          <p:cNvGrpSpPr/>
          <p:nvPr/>
        </p:nvGrpSpPr>
        <p:grpSpPr>
          <a:xfrm>
            <a:off x="7573328" y="3486918"/>
            <a:ext cx="84372" cy="153338"/>
            <a:chOff x="4959100" y="2243350"/>
            <a:chExt cx="35900" cy="65250"/>
          </a:xfrm>
        </p:grpSpPr>
        <p:sp>
          <p:nvSpPr>
            <p:cNvPr id="3415" name="Google Shape;3415;p56"/>
            <p:cNvSpPr/>
            <p:nvPr/>
          </p:nvSpPr>
          <p:spPr>
            <a:xfrm>
              <a:off x="4959100" y="2243350"/>
              <a:ext cx="7950" cy="6825"/>
            </a:xfrm>
            <a:custGeom>
              <a:avLst/>
              <a:gdLst/>
              <a:ahLst/>
              <a:cxnLst/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7"/>
                  </a:cubicBezTo>
                  <a:cubicBezTo>
                    <a:pt x="317" y="65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56"/>
            <p:cNvSpPr/>
            <p:nvPr/>
          </p:nvSpPr>
          <p:spPr>
            <a:xfrm>
              <a:off x="4959100" y="2253075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65" y="1"/>
                    <a:pt x="0" y="145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56"/>
            <p:cNvSpPr/>
            <p:nvPr/>
          </p:nvSpPr>
          <p:spPr>
            <a:xfrm>
              <a:off x="4959100" y="2262825"/>
              <a:ext cx="7950" cy="6825"/>
            </a:xfrm>
            <a:custGeom>
              <a:avLst/>
              <a:gdLst/>
              <a:ahLst/>
              <a:cxnLst/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7"/>
                  </a:cubicBezTo>
                  <a:cubicBezTo>
                    <a:pt x="317" y="65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56"/>
            <p:cNvSpPr/>
            <p:nvPr/>
          </p:nvSpPr>
          <p:spPr>
            <a:xfrm>
              <a:off x="4959100" y="2272550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65" y="1"/>
                    <a:pt x="0" y="152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56"/>
            <p:cNvSpPr/>
            <p:nvPr/>
          </p:nvSpPr>
          <p:spPr>
            <a:xfrm>
              <a:off x="4959150" y="2282475"/>
              <a:ext cx="7900" cy="6775"/>
            </a:xfrm>
            <a:custGeom>
              <a:avLst/>
              <a:gdLst/>
              <a:ahLst/>
              <a:cxnLst/>
              <a:rect l="l" t="t" r="r" b="b"/>
              <a:pathLst>
                <a:path w="316" h="271" extrusionOk="0">
                  <a:moveTo>
                    <a:pt x="171" y="0"/>
                  </a:moveTo>
                  <a:cubicBezTo>
                    <a:pt x="60" y="0"/>
                    <a:pt x="0" y="147"/>
                    <a:pt x="85" y="231"/>
                  </a:cubicBezTo>
                  <a:cubicBezTo>
                    <a:pt x="112" y="259"/>
                    <a:pt x="145" y="271"/>
                    <a:pt x="178" y="271"/>
                  </a:cubicBezTo>
                  <a:cubicBezTo>
                    <a:pt x="248" y="271"/>
                    <a:pt x="315" y="214"/>
                    <a:pt x="315" y="130"/>
                  </a:cubicBezTo>
                  <a:cubicBezTo>
                    <a:pt x="315" y="58"/>
                    <a:pt x="258" y="1"/>
                    <a:pt x="178" y="1"/>
                  </a:cubicBezTo>
                  <a:cubicBezTo>
                    <a:pt x="176" y="0"/>
                    <a:pt x="173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56"/>
            <p:cNvSpPr/>
            <p:nvPr/>
          </p:nvSpPr>
          <p:spPr>
            <a:xfrm>
              <a:off x="4959100" y="2292025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65" y="1"/>
                    <a:pt x="0" y="145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56"/>
            <p:cNvSpPr/>
            <p:nvPr/>
          </p:nvSpPr>
          <p:spPr>
            <a:xfrm>
              <a:off x="4959100" y="2301775"/>
              <a:ext cx="7950" cy="6825"/>
            </a:xfrm>
            <a:custGeom>
              <a:avLst/>
              <a:gdLst/>
              <a:ahLst/>
              <a:cxnLst/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2"/>
                    <a:pt x="184" y="272"/>
                  </a:cubicBezTo>
                  <a:cubicBezTo>
                    <a:pt x="253" y="272"/>
                    <a:pt x="317" y="219"/>
                    <a:pt x="317" y="137"/>
                  </a:cubicBezTo>
                  <a:cubicBezTo>
                    <a:pt x="317" y="58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56"/>
            <p:cNvSpPr/>
            <p:nvPr/>
          </p:nvSpPr>
          <p:spPr>
            <a:xfrm>
              <a:off x="4968475" y="2253075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45"/>
                    <a:pt x="80" y="232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59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56"/>
            <p:cNvSpPr/>
            <p:nvPr/>
          </p:nvSpPr>
          <p:spPr>
            <a:xfrm>
              <a:off x="4968475" y="2262825"/>
              <a:ext cx="7950" cy="6825"/>
            </a:xfrm>
            <a:custGeom>
              <a:avLst/>
              <a:gdLst/>
              <a:ahLst/>
              <a:cxnLst/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58" y="0"/>
                    <a:pt x="0" y="145"/>
                    <a:pt x="80" y="231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7"/>
                  </a:cubicBezTo>
                  <a:cubicBezTo>
                    <a:pt x="318" y="65"/>
                    <a:pt x="253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56"/>
            <p:cNvSpPr/>
            <p:nvPr/>
          </p:nvSpPr>
          <p:spPr>
            <a:xfrm>
              <a:off x="4968475" y="2272550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45"/>
                    <a:pt x="87" y="232"/>
                  </a:cubicBezTo>
                  <a:cubicBezTo>
                    <a:pt x="113" y="260"/>
                    <a:pt x="147" y="273"/>
                    <a:pt x="181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66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56"/>
            <p:cNvSpPr/>
            <p:nvPr/>
          </p:nvSpPr>
          <p:spPr>
            <a:xfrm>
              <a:off x="4968500" y="2282475"/>
              <a:ext cx="7925" cy="6775"/>
            </a:xfrm>
            <a:custGeom>
              <a:avLst/>
              <a:gdLst/>
              <a:ahLst/>
              <a:cxnLst/>
              <a:rect l="l" t="t" r="r" b="b"/>
              <a:pathLst>
                <a:path w="317" h="271" extrusionOk="0">
                  <a:moveTo>
                    <a:pt x="171" y="0"/>
                  </a:moveTo>
                  <a:cubicBezTo>
                    <a:pt x="54" y="0"/>
                    <a:pt x="1" y="147"/>
                    <a:pt x="79" y="231"/>
                  </a:cubicBezTo>
                  <a:cubicBezTo>
                    <a:pt x="106" y="259"/>
                    <a:pt x="140" y="271"/>
                    <a:pt x="173" y="271"/>
                  </a:cubicBezTo>
                  <a:cubicBezTo>
                    <a:pt x="246" y="271"/>
                    <a:pt x="317" y="214"/>
                    <a:pt x="317" y="130"/>
                  </a:cubicBezTo>
                  <a:cubicBezTo>
                    <a:pt x="317" y="58"/>
                    <a:pt x="252" y="1"/>
                    <a:pt x="179" y="1"/>
                  </a:cubicBezTo>
                  <a:cubicBezTo>
                    <a:pt x="177" y="0"/>
                    <a:pt x="174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56"/>
            <p:cNvSpPr/>
            <p:nvPr/>
          </p:nvSpPr>
          <p:spPr>
            <a:xfrm>
              <a:off x="4968475" y="2292025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45"/>
                    <a:pt x="80" y="232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59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56"/>
            <p:cNvSpPr/>
            <p:nvPr/>
          </p:nvSpPr>
          <p:spPr>
            <a:xfrm>
              <a:off x="4977650" y="2262825"/>
              <a:ext cx="7975" cy="6825"/>
            </a:xfrm>
            <a:custGeom>
              <a:avLst/>
              <a:gdLst/>
              <a:ahLst/>
              <a:cxnLst/>
              <a:rect l="l" t="t" r="r" b="b"/>
              <a:pathLst>
                <a:path w="319" h="273" extrusionOk="0">
                  <a:moveTo>
                    <a:pt x="181" y="0"/>
                  </a:moveTo>
                  <a:cubicBezTo>
                    <a:pt x="66" y="0"/>
                    <a:pt x="1" y="145"/>
                    <a:pt x="88" y="231"/>
                  </a:cubicBezTo>
                  <a:cubicBezTo>
                    <a:pt x="116" y="260"/>
                    <a:pt x="151" y="273"/>
                    <a:pt x="185" y="273"/>
                  </a:cubicBezTo>
                  <a:cubicBezTo>
                    <a:pt x="254" y="273"/>
                    <a:pt x="318" y="220"/>
                    <a:pt x="318" y="137"/>
                  </a:cubicBezTo>
                  <a:cubicBezTo>
                    <a:pt x="318" y="65"/>
                    <a:pt x="261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56"/>
            <p:cNvSpPr/>
            <p:nvPr/>
          </p:nvSpPr>
          <p:spPr>
            <a:xfrm>
              <a:off x="4977650" y="2272550"/>
              <a:ext cx="7975" cy="6850"/>
            </a:xfrm>
            <a:custGeom>
              <a:avLst/>
              <a:gdLst/>
              <a:ahLst/>
              <a:cxnLst/>
              <a:rect l="l" t="t" r="r" b="b"/>
              <a:pathLst>
                <a:path w="319" h="274" extrusionOk="0">
                  <a:moveTo>
                    <a:pt x="181" y="1"/>
                  </a:moveTo>
                  <a:cubicBezTo>
                    <a:pt x="66" y="1"/>
                    <a:pt x="1" y="152"/>
                    <a:pt x="88" y="232"/>
                  </a:cubicBezTo>
                  <a:cubicBezTo>
                    <a:pt x="116" y="260"/>
                    <a:pt x="151" y="273"/>
                    <a:pt x="185" y="273"/>
                  </a:cubicBezTo>
                  <a:cubicBezTo>
                    <a:pt x="254" y="273"/>
                    <a:pt x="318" y="220"/>
                    <a:pt x="318" y="138"/>
                  </a:cubicBezTo>
                  <a:cubicBezTo>
                    <a:pt x="318" y="59"/>
                    <a:pt x="261" y="1"/>
                    <a:pt x="18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56"/>
            <p:cNvSpPr/>
            <p:nvPr/>
          </p:nvSpPr>
          <p:spPr>
            <a:xfrm>
              <a:off x="4977700" y="2282475"/>
              <a:ext cx="7925" cy="6775"/>
            </a:xfrm>
            <a:custGeom>
              <a:avLst/>
              <a:gdLst/>
              <a:ahLst/>
              <a:cxnLst/>
              <a:rect l="l" t="t" r="r" b="b"/>
              <a:pathLst>
                <a:path w="317" h="271" extrusionOk="0">
                  <a:moveTo>
                    <a:pt x="171" y="0"/>
                  </a:moveTo>
                  <a:cubicBezTo>
                    <a:pt x="61" y="0"/>
                    <a:pt x="1" y="147"/>
                    <a:pt x="86" y="231"/>
                  </a:cubicBezTo>
                  <a:cubicBezTo>
                    <a:pt x="113" y="259"/>
                    <a:pt x="146" y="271"/>
                    <a:pt x="179" y="271"/>
                  </a:cubicBezTo>
                  <a:cubicBezTo>
                    <a:pt x="249" y="271"/>
                    <a:pt x="316" y="214"/>
                    <a:pt x="316" y="130"/>
                  </a:cubicBezTo>
                  <a:cubicBezTo>
                    <a:pt x="316" y="58"/>
                    <a:pt x="259" y="1"/>
                    <a:pt x="179" y="1"/>
                  </a:cubicBezTo>
                  <a:cubicBezTo>
                    <a:pt x="177" y="0"/>
                    <a:pt x="174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56"/>
            <p:cNvSpPr/>
            <p:nvPr/>
          </p:nvSpPr>
          <p:spPr>
            <a:xfrm>
              <a:off x="4987050" y="2272550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52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52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31" name="Google Shape;3431;p56"/>
          <p:cNvGrpSpPr/>
          <p:nvPr/>
        </p:nvGrpSpPr>
        <p:grpSpPr>
          <a:xfrm>
            <a:off x="7758054" y="3926309"/>
            <a:ext cx="178498" cy="154747"/>
            <a:chOff x="5037700" y="2430325"/>
            <a:chExt cx="75950" cy="65850"/>
          </a:xfrm>
        </p:grpSpPr>
        <p:sp>
          <p:nvSpPr>
            <p:cNvPr id="3432" name="Google Shape;3432;p56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56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34" name="Google Shape;3434;p56"/>
          <p:cNvGrpSpPr/>
          <p:nvPr/>
        </p:nvGrpSpPr>
        <p:grpSpPr>
          <a:xfrm>
            <a:off x="7098294" y="3718275"/>
            <a:ext cx="216160" cy="122024"/>
            <a:chOff x="4756975" y="2341800"/>
            <a:chExt cx="91975" cy="51925"/>
          </a:xfrm>
        </p:grpSpPr>
        <p:sp>
          <p:nvSpPr>
            <p:cNvPr id="3435" name="Google Shape;3435;p56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56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56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56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56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56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56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56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56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56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56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56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56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56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56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56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56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56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56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56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55" name="Google Shape;3455;p56"/>
          <p:cNvGrpSpPr/>
          <p:nvPr/>
        </p:nvGrpSpPr>
        <p:grpSpPr>
          <a:xfrm>
            <a:off x="7536841" y="4128468"/>
            <a:ext cx="231906" cy="191995"/>
            <a:chOff x="4943575" y="2516350"/>
            <a:chExt cx="98675" cy="81700"/>
          </a:xfrm>
        </p:grpSpPr>
        <p:sp>
          <p:nvSpPr>
            <p:cNvPr id="3456" name="Google Shape;3456;p56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56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56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56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56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56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56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56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56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56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56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56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56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56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56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56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56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56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56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56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56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56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56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56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56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56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56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56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56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56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56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56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56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56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56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56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56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56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56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56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56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56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56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56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56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56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56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56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56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56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56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56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56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56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56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56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56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56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56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56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56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56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56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56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56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56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56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56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56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56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56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56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56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56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56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56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56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56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34" name="Google Shape;3534;p56"/>
          <p:cNvSpPr/>
          <p:nvPr/>
        </p:nvSpPr>
        <p:spPr>
          <a:xfrm>
            <a:off x="6082403" y="3546377"/>
            <a:ext cx="224861" cy="294399"/>
          </a:xfrm>
          <a:custGeom>
            <a:avLst/>
            <a:gdLst/>
            <a:ahLst/>
            <a:cxnLst/>
            <a:rect l="l" t="t" r="r" b="b"/>
            <a:pathLst>
              <a:path w="13659" h="17883" extrusionOk="0">
                <a:moveTo>
                  <a:pt x="6026" y="1"/>
                </a:moveTo>
                <a:lnTo>
                  <a:pt x="7644" y="1229"/>
                </a:lnTo>
                <a:cubicBezTo>
                  <a:pt x="6336" y="1768"/>
                  <a:pt x="5131" y="2548"/>
                  <a:pt x="4109" y="3536"/>
                </a:cubicBezTo>
                <a:cubicBezTo>
                  <a:pt x="2767" y="4787"/>
                  <a:pt x="1745" y="6347"/>
                  <a:pt x="1148" y="8081"/>
                </a:cubicBezTo>
                <a:cubicBezTo>
                  <a:pt x="1" y="11512"/>
                  <a:pt x="701" y="15254"/>
                  <a:pt x="2698" y="17882"/>
                </a:cubicBezTo>
                <a:cubicBezTo>
                  <a:pt x="1206" y="14944"/>
                  <a:pt x="1332" y="11409"/>
                  <a:pt x="2801" y="8804"/>
                </a:cubicBezTo>
                <a:cubicBezTo>
                  <a:pt x="3524" y="7518"/>
                  <a:pt x="4546" y="6428"/>
                  <a:pt x="5785" y="5636"/>
                </a:cubicBezTo>
                <a:cubicBezTo>
                  <a:pt x="6749" y="5005"/>
                  <a:pt x="7828" y="4568"/>
                  <a:pt x="8964" y="4362"/>
                </a:cubicBezTo>
                <a:lnTo>
                  <a:pt x="8964" y="4362"/>
                </a:lnTo>
                <a:lnTo>
                  <a:pt x="8620" y="6003"/>
                </a:lnTo>
                <a:lnTo>
                  <a:pt x="13658" y="678"/>
                </a:lnTo>
                <a:lnTo>
                  <a:pt x="6026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35" name="Google Shape;3535;p56"/>
          <p:cNvSpPr/>
          <p:nvPr/>
        </p:nvSpPr>
        <p:spPr>
          <a:xfrm>
            <a:off x="6298589" y="3413951"/>
            <a:ext cx="176478" cy="306482"/>
          </a:xfrm>
          <a:custGeom>
            <a:avLst/>
            <a:gdLst/>
            <a:ahLst/>
            <a:cxnLst/>
            <a:rect l="l" t="t" r="r" b="b"/>
            <a:pathLst>
              <a:path w="10720" h="18617" extrusionOk="0">
                <a:moveTo>
                  <a:pt x="0" y="0"/>
                </a:moveTo>
                <a:cubicBezTo>
                  <a:pt x="2686" y="1722"/>
                  <a:pt x="4625" y="4120"/>
                  <a:pt x="5567" y="6680"/>
                </a:cubicBezTo>
                <a:cubicBezTo>
                  <a:pt x="6370" y="8837"/>
                  <a:pt x="6462" y="11202"/>
                  <a:pt x="5831" y="13428"/>
                </a:cubicBezTo>
                <a:lnTo>
                  <a:pt x="4717" y="12545"/>
                </a:lnTo>
                <a:lnTo>
                  <a:pt x="6496" y="18616"/>
                </a:lnTo>
                <a:lnTo>
                  <a:pt x="10720" y="13463"/>
                </a:lnTo>
                <a:lnTo>
                  <a:pt x="9136" y="13991"/>
                </a:lnTo>
                <a:cubicBezTo>
                  <a:pt x="9354" y="11225"/>
                  <a:pt x="8688" y="8459"/>
                  <a:pt x="7219" y="6106"/>
                </a:cubicBezTo>
                <a:cubicBezTo>
                  <a:pt x="5589" y="3443"/>
                  <a:pt x="3007" y="1308"/>
                  <a:pt x="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36" name="Google Shape;3536;p56"/>
          <p:cNvSpPr/>
          <p:nvPr/>
        </p:nvSpPr>
        <p:spPr>
          <a:xfrm>
            <a:off x="6261266" y="3743741"/>
            <a:ext cx="312343" cy="104570"/>
          </a:xfrm>
          <a:custGeom>
            <a:avLst/>
            <a:gdLst/>
            <a:ahLst/>
            <a:cxnLst/>
            <a:rect l="l" t="t" r="r" b="b"/>
            <a:pathLst>
              <a:path w="18973" h="6352" extrusionOk="0">
                <a:moveTo>
                  <a:pt x="3290" y="0"/>
                </a:moveTo>
                <a:cubicBezTo>
                  <a:pt x="2194" y="0"/>
                  <a:pt x="1096" y="51"/>
                  <a:pt x="1" y="153"/>
                </a:cubicBezTo>
                <a:cubicBezTo>
                  <a:pt x="4936" y="773"/>
                  <a:pt x="9676" y="2483"/>
                  <a:pt x="13865" y="5169"/>
                </a:cubicBezTo>
                <a:lnTo>
                  <a:pt x="12867" y="5949"/>
                </a:lnTo>
                <a:lnTo>
                  <a:pt x="18973" y="6351"/>
                </a:lnTo>
                <a:lnTo>
                  <a:pt x="15839" y="1037"/>
                </a:lnTo>
                <a:lnTo>
                  <a:pt x="15575" y="2208"/>
                </a:lnTo>
                <a:cubicBezTo>
                  <a:pt x="11637" y="744"/>
                  <a:pt x="7476" y="0"/>
                  <a:pt x="329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37" name="Google Shape;3537;p56"/>
          <p:cNvSpPr/>
          <p:nvPr/>
        </p:nvSpPr>
        <p:spPr>
          <a:xfrm>
            <a:off x="6125440" y="4176064"/>
            <a:ext cx="324443" cy="114760"/>
          </a:xfrm>
          <a:custGeom>
            <a:avLst/>
            <a:gdLst/>
            <a:ahLst/>
            <a:cxnLst/>
            <a:rect l="l" t="t" r="r" b="b"/>
            <a:pathLst>
              <a:path w="19708" h="6971" extrusionOk="0">
                <a:moveTo>
                  <a:pt x="1" y="0"/>
                </a:moveTo>
                <a:lnTo>
                  <a:pt x="1" y="0"/>
                </a:lnTo>
                <a:cubicBezTo>
                  <a:pt x="104" y="333"/>
                  <a:pt x="667" y="5544"/>
                  <a:pt x="667" y="5544"/>
                </a:cubicBezTo>
                <a:lnTo>
                  <a:pt x="1355" y="4350"/>
                </a:lnTo>
                <a:cubicBezTo>
                  <a:pt x="1470" y="4465"/>
                  <a:pt x="1585" y="4580"/>
                  <a:pt x="1699" y="4694"/>
                </a:cubicBezTo>
                <a:cubicBezTo>
                  <a:pt x="2055" y="5050"/>
                  <a:pt x="2446" y="5360"/>
                  <a:pt x="2847" y="5658"/>
                </a:cubicBezTo>
                <a:cubicBezTo>
                  <a:pt x="3272" y="5945"/>
                  <a:pt x="3708" y="6198"/>
                  <a:pt x="4179" y="6416"/>
                </a:cubicBezTo>
                <a:cubicBezTo>
                  <a:pt x="4661" y="6623"/>
                  <a:pt x="5166" y="6783"/>
                  <a:pt x="5671" y="6875"/>
                </a:cubicBezTo>
                <a:cubicBezTo>
                  <a:pt x="6037" y="6940"/>
                  <a:pt x="6408" y="6971"/>
                  <a:pt x="6782" y="6971"/>
                </a:cubicBezTo>
                <a:cubicBezTo>
                  <a:pt x="6935" y="6971"/>
                  <a:pt x="7089" y="6965"/>
                  <a:pt x="7243" y="6955"/>
                </a:cubicBezTo>
                <a:cubicBezTo>
                  <a:pt x="7771" y="6909"/>
                  <a:pt x="8287" y="6783"/>
                  <a:pt x="8781" y="6577"/>
                </a:cubicBezTo>
                <a:cubicBezTo>
                  <a:pt x="9263" y="6370"/>
                  <a:pt x="9711" y="6095"/>
                  <a:pt x="10101" y="5739"/>
                </a:cubicBezTo>
                <a:cubicBezTo>
                  <a:pt x="10457" y="5429"/>
                  <a:pt x="10778" y="5085"/>
                  <a:pt x="11076" y="4717"/>
                </a:cubicBezTo>
                <a:cubicBezTo>
                  <a:pt x="11363" y="4362"/>
                  <a:pt x="11616" y="4029"/>
                  <a:pt x="11880" y="3696"/>
                </a:cubicBezTo>
                <a:cubicBezTo>
                  <a:pt x="12006" y="3547"/>
                  <a:pt x="12144" y="3386"/>
                  <a:pt x="12282" y="3237"/>
                </a:cubicBezTo>
                <a:cubicBezTo>
                  <a:pt x="12350" y="3168"/>
                  <a:pt x="12419" y="3099"/>
                  <a:pt x="12488" y="3030"/>
                </a:cubicBezTo>
                <a:lnTo>
                  <a:pt x="12695" y="2824"/>
                </a:lnTo>
                <a:cubicBezTo>
                  <a:pt x="13303" y="2284"/>
                  <a:pt x="14003" y="1871"/>
                  <a:pt x="14761" y="1584"/>
                </a:cubicBezTo>
                <a:cubicBezTo>
                  <a:pt x="15541" y="1297"/>
                  <a:pt x="16367" y="1136"/>
                  <a:pt x="17205" y="1125"/>
                </a:cubicBezTo>
                <a:cubicBezTo>
                  <a:pt x="17234" y="1125"/>
                  <a:pt x="17262" y="1124"/>
                  <a:pt x="17291" y="1124"/>
                </a:cubicBezTo>
                <a:cubicBezTo>
                  <a:pt x="18111" y="1124"/>
                  <a:pt x="18931" y="1284"/>
                  <a:pt x="19707" y="1573"/>
                </a:cubicBezTo>
                <a:cubicBezTo>
                  <a:pt x="18927" y="1148"/>
                  <a:pt x="18089" y="872"/>
                  <a:pt x="17228" y="758"/>
                </a:cubicBezTo>
                <a:cubicBezTo>
                  <a:pt x="16902" y="720"/>
                  <a:pt x="16575" y="701"/>
                  <a:pt x="16248" y="701"/>
                </a:cubicBezTo>
                <a:cubicBezTo>
                  <a:pt x="15678" y="701"/>
                  <a:pt x="15109" y="760"/>
                  <a:pt x="14554" y="884"/>
                </a:cubicBezTo>
                <a:cubicBezTo>
                  <a:pt x="13659" y="1079"/>
                  <a:pt x="12798" y="1446"/>
                  <a:pt x="12029" y="1951"/>
                </a:cubicBezTo>
                <a:lnTo>
                  <a:pt x="11742" y="2158"/>
                </a:lnTo>
                <a:cubicBezTo>
                  <a:pt x="11650" y="2227"/>
                  <a:pt x="11558" y="2307"/>
                  <a:pt x="11467" y="2376"/>
                </a:cubicBezTo>
                <a:cubicBezTo>
                  <a:pt x="11283" y="2514"/>
                  <a:pt x="11122" y="2674"/>
                  <a:pt x="10950" y="2824"/>
                </a:cubicBezTo>
                <a:cubicBezTo>
                  <a:pt x="10617" y="3133"/>
                  <a:pt x="10319" y="3432"/>
                  <a:pt x="10009" y="3719"/>
                </a:cubicBezTo>
                <a:cubicBezTo>
                  <a:pt x="9722" y="3983"/>
                  <a:pt x="9424" y="4224"/>
                  <a:pt x="9102" y="4442"/>
                </a:cubicBezTo>
                <a:cubicBezTo>
                  <a:pt x="8815" y="4625"/>
                  <a:pt x="8494" y="4775"/>
                  <a:pt x="8173" y="4855"/>
                </a:cubicBezTo>
                <a:cubicBezTo>
                  <a:pt x="7908" y="4919"/>
                  <a:pt x="7643" y="4954"/>
                  <a:pt x="7384" y="4954"/>
                </a:cubicBezTo>
                <a:cubicBezTo>
                  <a:pt x="7317" y="4954"/>
                  <a:pt x="7251" y="4952"/>
                  <a:pt x="7186" y="4947"/>
                </a:cubicBezTo>
                <a:cubicBezTo>
                  <a:pt x="6841" y="4924"/>
                  <a:pt x="6497" y="4855"/>
                  <a:pt x="6176" y="4752"/>
                </a:cubicBezTo>
                <a:cubicBezTo>
                  <a:pt x="5854" y="4637"/>
                  <a:pt x="5544" y="4488"/>
                  <a:pt x="5257" y="4304"/>
                </a:cubicBezTo>
                <a:cubicBezTo>
                  <a:pt x="4959" y="4120"/>
                  <a:pt x="4684" y="3902"/>
                  <a:pt x="4431" y="3661"/>
                </a:cubicBezTo>
                <a:cubicBezTo>
                  <a:pt x="4167" y="3409"/>
                  <a:pt x="3926" y="3133"/>
                  <a:pt x="3697" y="2847"/>
                </a:cubicBezTo>
                <a:cubicBezTo>
                  <a:pt x="3651" y="2778"/>
                  <a:pt x="3593" y="2709"/>
                  <a:pt x="3547" y="2640"/>
                </a:cubicBezTo>
                <a:cubicBezTo>
                  <a:pt x="4362" y="2491"/>
                  <a:pt x="5212" y="2330"/>
                  <a:pt x="5097" y="2330"/>
                </a:cubicBezTo>
                <a:cubicBezTo>
                  <a:pt x="4879" y="2330"/>
                  <a:pt x="1" y="0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38" name="Google Shape;3538;p56"/>
          <p:cNvSpPr/>
          <p:nvPr/>
        </p:nvSpPr>
        <p:spPr>
          <a:xfrm>
            <a:off x="6139825" y="3928380"/>
            <a:ext cx="402080" cy="118859"/>
          </a:xfrm>
          <a:custGeom>
            <a:avLst/>
            <a:gdLst/>
            <a:ahLst/>
            <a:cxnLst/>
            <a:rect l="l" t="t" r="r" b="b"/>
            <a:pathLst>
              <a:path w="24424" h="7220" extrusionOk="0">
                <a:moveTo>
                  <a:pt x="17136" y="1"/>
                </a:moveTo>
                <a:lnTo>
                  <a:pt x="18295" y="1171"/>
                </a:lnTo>
                <a:lnTo>
                  <a:pt x="0" y="7220"/>
                </a:lnTo>
                <a:lnTo>
                  <a:pt x="19385" y="4431"/>
                </a:lnTo>
                <a:lnTo>
                  <a:pt x="19385" y="4431"/>
                </a:lnTo>
                <a:lnTo>
                  <a:pt x="19018" y="6003"/>
                </a:lnTo>
                <a:lnTo>
                  <a:pt x="24424" y="1160"/>
                </a:lnTo>
                <a:lnTo>
                  <a:pt x="17136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39" name="Google Shape;3539;p56"/>
          <p:cNvSpPr/>
          <p:nvPr/>
        </p:nvSpPr>
        <p:spPr>
          <a:xfrm>
            <a:off x="6390535" y="2348043"/>
            <a:ext cx="160806" cy="148360"/>
          </a:xfrm>
          <a:custGeom>
            <a:avLst/>
            <a:gdLst/>
            <a:ahLst/>
            <a:cxnLst/>
            <a:rect l="l" t="t" r="r" b="b"/>
            <a:pathLst>
              <a:path w="9768" h="9012" extrusionOk="0">
                <a:moveTo>
                  <a:pt x="9768" y="0"/>
                </a:moveTo>
                <a:lnTo>
                  <a:pt x="9768" y="0"/>
                </a:lnTo>
                <a:cubicBezTo>
                  <a:pt x="9435" y="1171"/>
                  <a:pt x="9033" y="2330"/>
                  <a:pt x="8551" y="3443"/>
                </a:cubicBezTo>
                <a:cubicBezTo>
                  <a:pt x="8310" y="3983"/>
                  <a:pt x="8046" y="4522"/>
                  <a:pt x="7748" y="5027"/>
                </a:cubicBezTo>
                <a:cubicBezTo>
                  <a:pt x="7461" y="5521"/>
                  <a:pt x="7116" y="5968"/>
                  <a:pt x="6726" y="6382"/>
                </a:cubicBezTo>
                <a:cubicBezTo>
                  <a:pt x="6393" y="6737"/>
                  <a:pt x="5980" y="7001"/>
                  <a:pt x="5521" y="7151"/>
                </a:cubicBezTo>
                <a:cubicBezTo>
                  <a:pt x="5414" y="7177"/>
                  <a:pt x="5305" y="7191"/>
                  <a:pt x="5196" y="7191"/>
                </a:cubicBezTo>
                <a:cubicBezTo>
                  <a:pt x="4932" y="7191"/>
                  <a:pt x="4670" y="7113"/>
                  <a:pt x="4442" y="6967"/>
                </a:cubicBezTo>
                <a:cubicBezTo>
                  <a:pt x="4086" y="6726"/>
                  <a:pt x="3788" y="6416"/>
                  <a:pt x="3581" y="6037"/>
                </a:cubicBezTo>
                <a:cubicBezTo>
                  <a:pt x="3478" y="5865"/>
                  <a:pt x="3398" y="5693"/>
                  <a:pt x="3340" y="5498"/>
                </a:cubicBezTo>
                <a:lnTo>
                  <a:pt x="3340" y="5498"/>
                </a:lnTo>
                <a:lnTo>
                  <a:pt x="4488" y="5704"/>
                </a:lnTo>
                <a:lnTo>
                  <a:pt x="4488" y="5704"/>
                </a:lnTo>
                <a:lnTo>
                  <a:pt x="1022" y="1733"/>
                </a:lnTo>
                <a:lnTo>
                  <a:pt x="0" y="6818"/>
                </a:lnTo>
                <a:lnTo>
                  <a:pt x="884" y="6175"/>
                </a:lnTo>
                <a:cubicBezTo>
                  <a:pt x="930" y="6290"/>
                  <a:pt x="976" y="6382"/>
                  <a:pt x="1033" y="6485"/>
                </a:cubicBezTo>
                <a:cubicBezTo>
                  <a:pt x="1217" y="6829"/>
                  <a:pt x="1447" y="7162"/>
                  <a:pt x="1711" y="7461"/>
                </a:cubicBezTo>
                <a:cubicBezTo>
                  <a:pt x="1975" y="7759"/>
                  <a:pt x="2261" y="8023"/>
                  <a:pt x="2583" y="8241"/>
                </a:cubicBezTo>
                <a:cubicBezTo>
                  <a:pt x="2916" y="8482"/>
                  <a:pt x="3271" y="8677"/>
                  <a:pt x="3650" y="8815"/>
                </a:cubicBezTo>
                <a:cubicBezTo>
                  <a:pt x="4023" y="8943"/>
                  <a:pt x="4426" y="9011"/>
                  <a:pt x="4821" y="9011"/>
                </a:cubicBezTo>
                <a:cubicBezTo>
                  <a:pt x="4852" y="9011"/>
                  <a:pt x="4882" y="9011"/>
                  <a:pt x="4913" y="9010"/>
                </a:cubicBezTo>
                <a:cubicBezTo>
                  <a:pt x="5337" y="8987"/>
                  <a:pt x="5751" y="8884"/>
                  <a:pt x="6141" y="8700"/>
                </a:cubicBezTo>
                <a:cubicBezTo>
                  <a:pt x="6485" y="8528"/>
                  <a:pt x="6806" y="8298"/>
                  <a:pt x="7082" y="8034"/>
                </a:cubicBezTo>
                <a:cubicBezTo>
                  <a:pt x="7334" y="7782"/>
                  <a:pt x="7564" y="7518"/>
                  <a:pt x="7759" y="7219"/>
                </a:cubicBezTo>
                <a:cubicBezTo>
                  <a:pt x="8126" y="6669"/>
                  <a:pt x="8425" y="6072"/>
                  <a:pt x="8643" y="5463"/>
                </a:cubicBezTo>
                <a:cubicBezTo>
                  <a:pt x="8861" y="4867"/>
                  <a:pt x="9045" y="4258"/>
                  <a:pt x="9194" y="3650"/>
                </a:cubicBezTo>
                <a:cubicBezTo>
                  <a:pt x="9458" y="2445"/>
                  <a:pt x="9653" y="1228"/>
                  <a:pt x="976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0" name="Google Shape;3540;p56"/>
          <p:cNvSpPr/>
          <p:nvPr/>
        </p:nvSpPr>
        <p:spPr>
          <a:xfrm>
            <a:off x="6096669" y="3304801"/>
            <a:ext cx="195575" cy="188068"/>
          </a:xfrm>
          <a:custGeom>
            <a:avLst/>
            <a:gdLst/>
            <a:ahLst/>
            <a:cxnLst/>
            <a:rect l="l" t="t" r="r" b="b"/>
            <a:pathLst>
              <a:path w="11880" h="11424" extrusionOk="0">
                <a:moveTo>
                  <a:pt x="11716" y="1"/>
                </a:moveTo>
                <a:cubicBezTo>
                  <a:pt x="11218" y="1"/>
                  <a:pt x="10716" y="96"/>
                  <a:pt x="10261" y="302"/>
                </a:cubicBezTo>
                <a:cubicBezTo>
                  <a:pt x="9733" y="566"/>
                  <a:pt x="9286" y="945"/>
                  <a:pt x="8930" y="1416"/>
                </a:cubicBezTo>
                <a:cubicBezTo>
                  <a:pt x="8586" y="1875"/>
                  <a:pt x="8287" y="2357"/>
                  <a:pt x="8046" y="2885"/>
                </a:cubicBezTo>
                <a:cubicBezTo>
                  <a:pt x="7805" y="3378"/>
                  <a:pt x="7587" y="3883"/>
                  <a:pt x="7380" y="4365"/>
                </a:cubicBezTo>
                <a:cubicBezTo>
                  <a:pt x="7174" y="4824"/>
                  <a:pt x="6956" y="5284"/>
                  <a:pt x="6715" y="5720"/>
                </a:cubicBezTo>
                <a:cubicBezTo>
                  <a:pt x="6508" y="6098"/>
                  <a:pt x="6256" y="6443"/>
                  <a:pt x="5946" y="6741"/>
                </a:cubicBezTo>
                <a:cubicBezTo>
                  <a:pt x="5716" y="6959"/>
                  <a:pt x="5429" y="7108"/>
                  <a:pt x="5119" y="7189"/>
                </a:cubicBezTo>
                <a:cubicBezTo>
                  <a:pt x="5005" y="7212"/>
                  <a:pt x="4890" y="7223"/>
                  <a:pt x="4775" y="7235"/>
                </a:cubicBezTo>
                <a:lnTo>
                  <a:pt x="4844" y="5766"/>
                </a:lnTo>
                <a:lnTo>
                  <a:pt x="4844" y="5766"/>
                </a:lnTo>
                <a:cubicBezTo>
                  <a:pt x="4660" y="5984"/>
                  <a:pt x="1" y="10070"/>
                  <a:pt x="1" y="10070"/>
                </a:cubicBezTo>
                <a:lnTo>
                  <a:pt x="6520" y="11424"/>
                </a:lnTo>
                <a:lnTo>
                  <a:pt x="5831" y="10379"/>
                </a:lnTo>
                <a:cubicBezTo>
                  <a:pt x="6107" y="10253"/>
                  <a:pt x="6370" y="10115"/>
                  <a:pt x="6623" y="9943"/>
                </a:cubicBezTo>
                <a:cubicBezTo>
                  <a:pt x="7254" y="9530"/>
                  <a:pt x="7771" y="8968"/>
                  <a:pt x="8138" y="8302"/>
                </a:cubicBezTo>
                <a:cubicBezTo>
                  <a:pt x="8448" y="7740"/>
                  <a:pt x="8677" y="7143"/>
                  <a:pt x="8815" y="6523"/>
                </a:cubicBezTo>
                <a:cubicBezTo>
                  <a:pt x="8964" y="5949"/>
                  <a:pt x="9033" y="5387"/>
                  <a:pt x="9102" y="4859"/>
                </a:cubicBezTo>
                <a:cubicBezTo>
                  <a:pt x="9251" y="3792"/>
                  <a:pt x="9355" y="2782"/>
                  <a:pt x="9699" y="1875"/>
                </a:cubicBezTo>
                <a:cubicBezTo>
                  <a:pt x="9871" y="1416"/>
                  <a:pt x="10147" y="1003"/>
                  <a:pt x="10502" y="681"/>
                </a:cubicBezTo>
                <a:cubicBezTo>
                  <a:pt x="10904" y="348"/>
                  <a:pt x="11375" y="119"/>
                  <a:pt x="11880" y="4"/>
                </a:cubicBezTo>
                <a:cubicBezTo>
                  <a:pt x="11825" y="2"/>
                  <a:pt x="11770" y="1"/>
                  <a:pt x="11716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1" name="Google Shape;3541;p56"/>
          <p:cNvSpPr/>
          <p:nvPr/>
        </p:nvSpPr>
        <p:spPr>
          <a:xfrm>
            <a:off x="6391292" y="2613093"/>
            <a:ext cx="150978" cy="225437"/>
          </a:xfrm>
          <a:custGeom>
            <a:avLst/>
            <a:gdLst/>
            <a:ahLst/>
            <a:cxnLst/>
            <a:rect l="l" t="t" r="r" b="b"/>
            <a:pathLst>
              <a:path w="9171" h="13694" extrusionOk="0">
                <a:moveTo>
                  <a:pt x="0" y="1"/>
                </a:moveTo>
                <a:lnTo>
                  <a:pt x="2399" y="4236"/>
                </a:lnTo>
                <a:lnTo>
                  <a:pt x="2502" y="2996"/>
                </a:lnTo>
                <a:cubicBezTo>
                  <a:pt x="3604" y="3593"/>
                  <a:pt x="4637" y="4305"/>
                  <a:pt x="5613" y="5108"/>
                </a:cubicBezTo>
                <a:cubicBezTo>
                  <a:pt x="6164" y="5567"/>
                  <a:pt x="6669" y="6084"/>
                  <a:pt x="7105" y="6658"/>
                </a:cubicBezTo>
                <a:cubicBezTo>
                  <a:pt x="7518" y="7220"/>
                  <a:pt x="7839" y="7840"/>
                  <a:pt x="7943" y="8483"/>
                </a:cubicBezTo>
                <a:cubicBezTo>
                  <a:pt x="7989" y="8792"/>
                  <a:pt x="7977" y="9114"/>
                  <a:pt x="7908" y="9435"/>
                </a:cubicBezTo>
                <a:cubicBezTo>
                  <a:pt x="7862" y="9596"/>
                  <a:pt x="7816" y="9745"/>
                  <a:pt x="7748" y="9894"/>
                </a:cubicBezTo>
                <a:cubicBezTo>
                  <a:pt x="7679" y="10055"/>
                  <a:pt x="7598" y="10204"/>
                  <a:pt x="7507" y="10353"/>
                </a:cubicBezTo>
                <a:cubicBezTo>
                  <a:pt x="7082" y="10950"/>
                  <a:pt x="6542" y="11455"/>
                  <a:pt x="5923" y="11845"/>
                </a:cubicBezTo>
                <a:cubicBezTo>
                  <a:pt x="5280" y="12270"/>
                  <a:pt x="4591" y="12626"/>
                  <a:pt x="3880" y="12913"/>
                </a:cubicBezTo>
                <a:cubicBezTo>
                  <a:pt x="3157" y="13211"/>
                  <a:pt x="2422" y="13475"/>
                  <a:pt x="1665" y="13693"/>
                </a:cubicBezTo>
                <a:cubicBezTo>
                  <a:pt x="2445" y="13567"/>
                  <a:pt x="3214" y="13406"/>
                  <a:pt x="3983" y="13200"/>
                </a:cubicBezTo>
                <a:cubicBezTo>
                  <a:pt x="4752" y="13005"/>
                  <a:pt x="5509" y="12729"/>
                  <a:pt x="6233" y="12373"/>
                </a:cubicBezTo>
                <a:cubicBezTo>
                  <a:pt x="6600" y="12201"/>
                  <a:pt x="6956" y="11995"/>
                  <a:pt x="7288" y="11754"/>
                </a:cubicBezTo>
                <a:cubicBezTo>
                  <a:pt x="7644" y="11513"/>
                  <a:pt x="7954" y="11226"/>
                  <a:pt x="8241" y="10904"/>
                </a:cubicBezTo>
                <a:cubicBezTo>
                  <a:pt x="8379" y="10732"/>
                  <a:pt x="8517" y="10560"/>
                  <a:pt x="8631" y="10365"/>
                </a:cubicBezTo>
                <a:cubicBezTo>
                  <a:pt x="8746" y="10170"/>
                  <a:pt x="8849" y="9963"/>
                  <a:pt x="8930" y="9757"/>
                </a:cubicBezTo>
                <a:cubicBezTo>
                  <a:pt x="9090" y="9320"/>
                  <a:pt x="9171" y="8861"/>
                  <a:pt x="9159" y="8391"/>
                </a:cubicBezTo>
                <a:cubicBezTo>
                  <a:pt x="9148" y="7932"/>
                  <a:pt x="9079" y="7484"/>
                  <a:pt x="8930" y="7048"/>
                </a:cubicBezTo>
                <a:cubicBezTo>
                  <a:pt x="8792" y="6623"/>
                  <a:pt x="8620" y="6222"/>
                  <a:pt x="8402" y="5843"/>
                </a:cubicBezTo>
                <a:cubicBezTo>
                  <a:pt x="7977" y="5108"/>
                  <a:pt x="7472" y="4420"/>
                  <a:pt x="6898" y="3788"/>
                </a:cubicBezTo>
                <a:cubicBezTo>
                  <a:pt x="6003" y="2824"/>
                  <a:pt x="5027" y="1941"/>
                  <a:pt x="3972" y="1160"/>
                </a:cubicBezTo>
                <a:lnTo>
                  <a:pt x="4982" y="689"/>
                </a:lnTo>
                <a:lnTo>
                  <a:pt x="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2" name="Google Shape;3542;p56"/>
          <p:cNvSpPr/>
          <p:nvPr/>
        </p:nvSpPr>
        <p:spPr>
          <a:xfrm>
            <a:off x="6296065" y="3038371"/>
            <a:ext cx="291946" cy="226228"/>
          </a:xfrm>
          <a:custGeom>
            <a:avLst/>
            <a:gdLst/>
            <a:ahLst/>
            <a:cxnLst/>
            <a:rect l="l" t="t" r="r" b="b"/>
            <a:pathLst>
              <a:path w="17734" h="13742" extrusionOk="0">
                <a:moveTo>
                  <a:pt x="17056" y="0"/>
                </a:moveTo>
                <a:cubicBezTo>
                  <a:pt x="16781" y="276"/>
                  <a:pt x="11868" y="5452"/>
                  <a:pt x="11868" y="5452"/>
                </a:cubicBezTo>
                <a:lnTo>
                  <a:pt x="13487" y="5119"/>
                </a:lnTo>
                <a:lnTo>
                  <a:pt x="13487" y="5119"/>
                </a:lnTo>
                <a:cubicBezTo>
                  <a:pt x="13349" y="5658"/>
                  <a:pt x="13200" y="6186"/>
                  <a:pt x="13016" y="6703"/>
                </a:cubicBezTo>
                <a:cubicBezTo>
                  <a:pt x="12741" y="7552"/>
                  <a:pt x="12362" y="8356"/>
                  <a:pt x="11903" y="9125"/>
                </a:cubicBezTo>
                <a:cubicBezTo>
                  <a:pt x="11478" y="9848"/>
                  <a:pt x="10916" y="10490"/>
                  <a:pt x="10262" y="11018"/>
                </a:cubicBezTo>
                <a:cubicBezTo>
                  <a:pt x="9929" y="11271"/>
                  <a:pt x="9584" y="11477"/>
                  <a:pt x="9206" y="11627"/>
                </a:cubicBezTo>
                <a:cubicBezTo>
                  <a:pt x="8815" y="11787"/>
                  <a:pt x="8414" y="11891"/>
                  <a:pt x="7989" y="11948"/>
                </a:cubicBezTo>
                <a:cubicBezTo>
                  <a:pt x="7676" y="11989"/>
                  <a:pt x="7363" y="12010"/>
                  <a:pt x="7051" y="12010"/>
                </a:cubicBezTo>
                <a:cubicBezTo>
                  <a:pt x="5542" y="12010"/>
                  <a:pt x="4063" y="11532"/>
                  <a:pt x="2836" y="10628"/>
                </a:cubicBezTo>
                <a:cubicBezTo>
                  <a:pt x="2078" y="10054"/>
                  <a:pt x="1447" y="9331"/>
                  <a:pt x="976" y="8493"/>
                </a:cubicBezTo>
                <a:cubicBezTo>
                  <a:pt x="735" y="8069"/>
                  <a:pt x="529" y="7621"/>
                  <a:pt x="368" y="7162"/>
                </a:cubicBezTo>
                <a:cubicBezTo>
                  <a:pt x="219" y="6691"/>
                  <a:pt x="93" y="6221"/>
                  <a:pt x="1" y="5727"/>
                </a:cubicBezTo>
                <a:lnTo>
                  <a:pt x="1" y="5727"/>
                </a:lnTo>
                <a:cubicBezTo>
                  <a:pt x="12" y="6232"/>
                  <a:pt x="70" y="6726"/>
                  <a:pt x="150" y="7219"/>
                </a:cubicBezTo>
                <a:cubicBezTo>
                  <a:pt x="253" y="7724"/>
                  <a:pt x="391" y="8218"/>
                  <a:pt x="575" y="8688"/>
                </a:cubicBezTo>
                <a:cubicBezTo>
                  <a:pt x="953" y="9664"/>
                  <a:pt x="1516" y="10559"/>
                  <a:pt x="2250" y="11305"/>
                </a:cubicBezTo>
                <a:cubicBezTo>
                  <a:pt x="2996" y="12063"/>
                  <a:pt x="3903" y="12671"/>
                  <a:pt x="4890" y="13084"/>
                </a:cubicBezTo>
                <a:cubicBezTo>
                  <a:pt x="5900" y="13497"/>
                  <a:pt x="6990" y="13727"/>
                  <a:pt x="8081" y="13738"/>
                </a:cubicBezTo>
                <a:cubicBezTo>
                  <a:pt x="8147" y="13740"/>
                  <a:pt x="8212" y="13741"/>
                  <a:pt x="8278" y="13741"/>
                </a:cubicBezTo>
                <a:cubicBezTo>
                  <a:pt x="9391" y="13741"/>
                  <a:pt x="10479" y="13465"/>
                  <a:pt x="11444" y="12923"/>
                </a:cubicBezTo>
                <a:cubicBezTo>
                  <a:pt x="12454" y="12361"/>
                  <a:pt x="13337" y="11615"/>
                  <a:pt x="14072" y="10731"/>
                </a:cubicBezTo>
                <a:cubicBezTo>
                  <a:pt x="14772" y="9882"/>
                  <a:pt x="15392" y="8964"/>
                  <a:pt x="15897" y="7977"/>
                </a:cubicBezTo>
                <a:cubicBezTo>
                  <a:pt x="16138" y="7518"/>
                  <a:pt x="16367" y="7036"/>
                  <a:pt x="16574" y="6542"/>
                </a:cubicBezTo>
                <a:cubicBezTo>
                  <a:pt x="17120" y="7203"/>
                  <a:pt x="17637" y="7798"/>
                  <a:pt x="17721" y="7798"/>
                </a:cubicBezTo>
                <a:cubicBezTo>
                  <a:pt x="17729" y="7798"/>
                  <a:pt x="17733" y="7792"/>
                  <a:pt x="17733" y="7782"/>
                </a:cubicBezTo>
                <a:cubicBezTo>
                  <a:pt x="17733" y="7506"/>
                  <a:pt x="17056" y="0"/>
                  <a:pt x="17056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3" name="Google Shape;3543;p56"/>
          <p:cNvSpPr/>
          <p:nvPr/>
        </p:nvSpPr>
        <p:spPr>
          <a:xfrm>
            <a:off x="6065018" y="2561340"/>
            <a:ext cx="290794" cy="161563"/>
          </a:xfrm>
          <a:custGeom>
            <a:avLst/>
            <a:gdLst/>
            <a:ahLst/>
            <a:cxnLst/>
            <a:rect l="l" t="t" r="r" b="b"/>
            <a:pathLst>
              <a:path w="17664" h="9814" extrusionOk="0">
                <a:moveTo>
                  <a:pt x="17664" y="0"/>
                </a:moveTo>
                <a:lnTo>
                  <a:pt x="17664" y="0"/>
                </a:lnTo>
                <a:cubicBezTo>
                  <a:pt x="17526" y="0"/>
                  <a:pt x="12889" y="2869"/>
                  <a:pt x="12889" y="2869"/>
                </a:cubicBezTo>
                <a:lnTo>
                  <a:pt x="14312" y="2789"/>
                </a:lnTo>
                <a:lnTo>
                  <a:pt x="14312" y="2789"/>
                </a:lnTo>
                <a:lnTo>
                  <a:pt x="11856" y="6129"/>
                </a:lnTo>
                <a:lnTo>
                  <a:pt x="11076" y="7185"/>
                </a:lnTo>
                <a:lnTo>
                  <a:pt x="10685" y="7713"/>
                </a:lnTo>
                <a:lnTo>
                  <a:pt x="10640" y="7770"/>
                </a:lnTo>
                <a:cubicBezTo>
                  <a:pt x="10628" y="7793"/>
                  <a:pt x="10617" y="7805"/>
                  <a:pt x="10605" y="7828"/>
                </a:cubicBezTo>
                <a:lnTo>
                  <a:pt x="10571" y="7873"/>
                </a:lnTo>
                <a:cubicBezTo>
                  <a:pt x="10548" y="7908"/>
                  <a:pt x="10525" y="7942"/>
                  <a:pt x="10502" y="7988"/>
                </a:cubicBezTo>
                <a:cubicBezTo>
                  <a:pt x="10456" y="8057"/>
                  <a:pt x="10387" y="8126"/>
                  <a:pt x="10307" y="8160"/>
                </a:cubicBezTo>
                <a:cubicBezTo>
                  <a:pt x="10286" y="8163"/>
                  <a:pt x="10265" y="8164"/>
                  <a:pt x="10245" y="8164"/>
                </a:cubicBezTo>
                <a:cubicBezTo>
                  <a:pt x="10174" y="8164"/>
                  <a:pt x="10105" y="8148"/>
                  <a:pt x="10043" y="8103"/>
                </a:cubicBezTo>
                <a:cubicBezTo>
                  <a:pt x="9962" y="8046"/>
                  <a:pt x="9894" y="7988"/>
                  <a:pt x="9825" y="7919"/>
                </a:cubicBezTo>
                <a:cubicBezTo>
                  <a:pt x="9664" y="7770"/>
                  <a:pt x="9492" y="7598"/>
                  <a:pt x="9331" y="7449"/>
                </a:cubicBezTo>
                <a:cubicBezTo>
                  <a:pt x="8642" y="6818"/>
                  <a:pt x="7862" y="6290"/>
                  <a:pt x="7013" y="5911"/>
                </a:cubicBezTo>
                <a:cubicBezTo>
                  <a:pt x="6318" y="5583"/>
                  <a:pt x="5555" y="5415"/>
                  <a:pt x="4786" y="5415"/>
                </a:cubicBezTo>
                <a:cubicBezTo>
                  <a:pt x="4614" y="5415"/>
                  <a:pt x="4441" y="5424"/>
                  <a:pt x="4270" y="5440"/>
                </a:cubicBezTo>
                <a:cubicBezTo>
                  <a:pt x="3363" y="5544"/>
                  <a:pt x="2491" y="5899"/>
                  <a:pt x="1768" y="6462"/>
                </a:cubicBezTo>
                <a:cubicBezTo>
                  <a:pt x="1079" y="7013"/>
                  <a:pt x="482" y="7667"/>
                  <a:pt x="0" y="8401"/>
                </a:cubicBezTo>
                <a:cubicBezTo>
                  <a:pt x="551" y="7736"/>
                  <a:pt x="1217" y="7173"/>
                  <a:pt x="1951" y="6726"/>
                </a:cubicBezTo>
                <a:cubicBezTo>
                  <a:pt x="2663" y="6290"/>
                  <a:pt x="3478" y="6060"/>
                  <a:pt x="4316" y="6060"/>
                </a:cubicBezTo>
                <a:cubicBezTo>
                  <a:pt x="5119" y="6083"/>
                  <a:pt x="5899" y="6324"/>
                  <a:pt x="6588" y="6749"/>
                </a:cubicBezTo>
                <a:cubicBezTo>
                  <a:pt x="7288" y="7173"/>
                  <a:pt x="7908" y="7713"/>
                  <a:pt x="8436" y="8333"/>
                </a:cubicBezTo>
                <a:cubicBezTo>
                  <a:pt x="8562" y="8482"/>
                  <a:pt x="8688" y="8642"/>
                  <a:pt x="8815" y="8803"/>
                </a:cubicBezTo>
                <a:cubicBezTo>
                  <a:pt x="9010" y="9079"/>
                  <a:pt x="9251" y="9320"/>
                  <a:pt x="9515" y="9526"/>
                </a:cubicBezTo>
                <a:cubicBezTo>
                  <a:pt x="9755" y="9712"/>
                  <a:pt x="10057" y="9814"/>
                  <a:pt x="10362" y="9814"/>
                </a:cubicBezTo>
                <a:cubicBezTo>
                  <a:pt x="10378" y="9814"/>
                  <a:pt x="10394" y="9814"/>
                  <a:pt x="10410" y="9813"/>
                </a:cubicBezTo>
                <a:cubicBezTo>
                  <a:pt x="10731" y="9790"/>
                  <a:pt x="11041" y="9664"/>
                  <a:pt x="11294" y="9457"/>
                </a:cubicBezTo>
                <a:cubicBezTo>
                  <a:pt x="11420" y="9343"/>
                  <a:pt x="11546" y="9228"/>
                  <a:pt x="11661" y="9102"/>
                </a:cubicBezTo>
                <a:lnTo>
                  <a:pt x="11845" y="8906"/>
                </a:lnTo>
                <a:lnTo>
                  <a:pt x="11914" y="8826"/>
                </a:lnTo>
                <a:lnTo>
                  <a:pt x="11971" y="8769"/>
                </a:lnTo>
                <a:lnTo>
                  <a:pt x="12419" y="8298"/>
                </a:lnTo>
                <a:lnTo>
                  <a:pt x="13314" y="7346"/>
                </a:lnTo>
                <a:lnTo>
                  <a:pt x="16217" y="4270"/>
                </a:lnTo>
                <a:cubicBezTo>
                  <a:pt x="16383" y="5064"/>
                  <a:pt x="16559" y="5869"/>
                  <a:pt x="16572" y="5869"/>
                </a:cubicBezTo>
                <a:cubicBezTo>
                  <a:pt x="16573" y="5869"/>
                  <a:pt x="16573" y="5868"/>
                  <a:pt x="16573" y="5865"/>
                </a:cubicBezTo>
                <a:cubicBezTo>
                  <a:pt x="16573" y="5727"/>
                  <a:pt x="17664" y="0"/>
                  <a:pt x="17664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4" name="Google Shape;3544;p56"/>
          <p:cNvSpPr/>
          <p:nvPr/>
        </p:nvSpPr>
        <p:spPr>
          <a:xfrm>
            <a:off x="6110899" y="2743198"/>
            <a:ext cx="175161" cy="197632"/>
          </a:xfrm>
          <a:custGeom>
            <a:avLst/>
            <a:gdLst/>
            <a:ahLst/>
            <a:cxnLst/>
            <a:rect l="l" t="t" r="r" b="b"/>
            <a:pathLst>
              <a:path w="10640" h="12005" extrusionOk="0">
                <a:moveTo>
                  <a:pt x="4729" y="1"/>
                </a:moveTo>
                <a:lnTo>
                  <a:pt x="5865" y="678"/>
                </a:lnTo>
                <a:cubicBezTo>
                  <a:pt x="4901" y="1045"/>
                  <a:pt x="3983" y="1516"/>
                  <a:pt x="3122" y="2078"/>
                </a:cubicBezTo>
                <a:cubicBezTo>
                  <a:pt x="2835" y="2273"/>
                  <a:pt x="2559" y="2480"/>
                  <a:pt x="2296" y="2698"/>
                </a:cubicBezTo>
                <a:cubicBezTo>
                  <a:pt x="2227" y="2755"/>
                  <a:pt x="2158" y="2813"/>
                  <a:pt x="2100" y="2870"/>
                </a:cubicBezTo>
                <a:cubicBezTo>
                  <a:pt x="2032" y="2939"/>
                  <a:pt x="1963" y="2997"/>
                  <a:pt x="1905" y="3054"/>
                </a:cubicBezTo>
                <a:lnTo>
                  <a:pt x="1710" y="3249"/>
                </a:lnTo>
                <a:cubicBezTo>
                  <a:pt x="1653" y="3306"/>
                  <a:pt x="1595" y="3375"/>
                  <a:pt x="1538" y="3444"/>
                </a:cubicBezTo>
                <a:cubicBezTo>
                  <a:pt x="1469" y="3513"/>
                  <a:pt x="1412" y="3582"/>
                  <a:pt x="1366" y="3651"/>
                </a:cubicBezTo>
                <a:cubicBezTo>
                  <a:pt x="1308" y="3720"/>
                  <a:pt x="1251" y="3800"/>
                  <a:pt x="1194" y="3869"/>
                </a:cubicBezTo>
                <a:cubicBezTo>
                  <a:pt x="1090" y="4007"/>
                  <a:pt x="987" y="4156"/>
                  <a:pt x="895" y="4305"/>
                </a:cubicBezTo>
                <a:cubicBezTo>
                  <a:pt x="803" y="4466"/>
                  <a:pt x="712" y="4615"/>
                  <a:pt x="631" y="4775"/>
                </a:cubicBezTo>
                <a:cubicBezTo>
                  <a:pt x="539" y="4936"/>
                  <a:pt x="471" y="5097"/>
                  <a:pt x="402" y="5269"/>
                </a:cubicBezTo>
                <a:cubicBezTo>
                  <a:pt x="264" y="5602"/>
                  <a:pt x="161" y="5958"/>
                  <a:pt x="92" y="6313"/>
                </a:cubicBezTo>
                <a:cubicBezTo>
                  <a:pt x="23" y="6681"/>
                  <a:pt x="0" y="7048"/>
                  <a:pt x="23" y="7427"/>
                </a:cubicBezTo>
                <a:cubicBezTo>
                  <a:pt x="57" y="8173"/>
                  <a:pt x="298" y="8907"/>
                  <a:pt x="712" y="9527"/>
                </a:cubicBezTo>
                <a:cubicBezTo>
                  <a:pt x="1102" y="10124"/>
                  <a:pt x="1618" y="10629"/>
                  <a:pt x="2215" y="11019"/>
                </a:cubicBezTo>
                <a:cubicBezTo>
                  <a:pt x="2801" y="11386"/>
                  <a:pt x="3432" y="11662"/>
                  <a:pt x="4097" y="11823"/>
                </a:cubicBezTo>
                <a:cubicBezTo>
                  <a:pt x="4586" y="11942"/>
                  <a:pt x="5094" y="12005"/>
                  <a:pt x="5597" y="12005"/>
                </a:cubicBezTo>
                <a:cubicBezTo>
                  <a:pt x="5767" y="12005"/>
                  <a:pt x="5937" y="11998"/>
                  <a:pt x="6106" y="11983"/>
                </a:cubicBezTo>
                <a:cubicBezTo>
                  <a:pt x="6783" y="11926"/>
                  <a:pt x="7449" y="11731"/>
                  <a:pt x="8046" y="11432"/>
                </a:cubicBezTo>
                <a:cubicBezTo>
                  <a:pt x="8654" y="11122"/>
                  <a:pt x="9182" y="10698"/>
                  <a:pt x="9607" y="10170"/>
                </a:cubicBezTo>
                <a:cubicBezTo>
                  <a:pt x="10043" y="9653"/>
                  <a:pt x="10341" y="9045"/>
                  <a:pt x="10502" y="8391"/>
                </a:cubicBezTo>
                <a:cubicBezTo>
                  <a:pt x="10639" y="7748"/>
                  <a:pt x="10628" y="7071"/>
                  <a:pt x="10444" y="6440"/>
                </a:cubicBezTo>
                <a:cubicBezTo>
                  <a:pt x="10272" y="5808"/>
                  <a:pt x="9939" y="5235"/>
                  <a:pt x="9457" y="4787"/>
                </a:cubicBezTo>
                <a:cubicBezTo>
                  <a:pt x="8987" y="4351"/>
                  <a:pt x="8401" y="4064"/>
                  <a:pt x="7759" y="3949"/>
                </a:cubicBezTo>
                <a:cubicBezTo>
                  <a:pt x="7575" y="3915"/>
                  <a:pt x="7390" y="3898"/>
                  <a:pt x="7206" y="3898"/>
                </a:cubicBezTo>
                <a:cubicBezTo>
                  <a:pt x="6769" y="3898"/>
                  <a:pt x="6337" y="3993"/>
                  <a:pt x="5934" y="4179"/>
                </a:cubicBezTo>
                <a:cubicBezTo>
                  <a:pt x="6268" y="4052"/>
                  <a:pt x="6623" y="3987"/>
                  <a:pt x="6978" y="3987"/>
                </a:cubicBezTo>
                <a:cubicBezTo>
                  <a:pt x="7232" y="3987"/>
                  <a:pt x="7487" y="4020"/>
                  <a:pt x="7736" y="4087"/>
                </a:cubicBezTo>
                <a:cubicBezTo>
                  <a:pt x="8321" y="4236"/>
                  <a:pt x="8849" y="4546"/>
                  <a:pt x="9262" y="4982"/>
                </a:cubicBezTo>
                <a:cubicBezTo>
                  <a:pt x="9652" y="5418"/>
                  <a:pt x="9928" y="5958"/>
                  <a:pt x="10031" y="6531"/>
                </a:cubicBezTo>
                <a:cubicBezTo>
                  <a:pt x="10146" y="7105"/>
                  <a:pt x="10123" y="7702"/>
                  <a:pt x="9951" y="8253"/>
                </a:cubicBezTo>
                <a:cubicBezTo>
                  <a:pt x="9790" y="8804"/>
                  <a:pt x="9492" y="9298"/>
                  <a:pt x="9090" y="9711"/>
                </a:cubicBezTo>
                <a:cubicBezTo>
                  <a:pt x="8700" y="10124"/>
                  <a:pt x="8229" y="10445"/>
                  <a:pt x="7701" y="10663"/>
                </a:cubicBezTo>
                <a:cubicBezTo>
                  <a:pt x="7185" y="10881"/>
                  <a:pt x="6622" y="10996"/>
                  <a:pt x="6060" y="10996"/>
                </a:cubicBezTo>
                <a:cubicBezTo>
                  <a:pt x="5498" y="10996"/>
                  <a:pt x="4935" y="10916"/>
                  <a:pt x="4396" y="10744"/>
                </a:cubicBezTo>
                <a:cubicBezTo>
                  <a:pt x="3879" y="10571"/>
                  <a:pt x="3386" y="10308"/>
                  <a:pt x="2938" y="9975"/>
                </a:cubicBezTo>
                <a:cubicBezTo>
                  <a:pt x="2525" y="9665"/>
                  <a:pt x="2169" y="9263"/>
                  <a:pt x="1905" y="8804"/>
                </a:cubicBezTo>
                <a:cubicBezTo>
                  <a:pt x="1676" y="8368"/>
                  <a:pt x="1549" y="7886"/>
                  <a:pt x="1561" y="7392"/>
                </a:cubicBezTo>
                <a:cubicBezTo>
                  <a:pt x="1572" y="7140"/>
                  <a:pt x="1607" y="6899"/>
                  <a:pt x="1676" y="6658"/>
                </a:cubicBezTo>
                <a:cubicBezTo>
                  <a:pt x="1745" y="6417"/>
                  <a:pt x="1825" y="6176"/>
                  <a:pt x="1951" y="5946"/>
                </a:cubicBezTo>
                <a:cubicBezTo>
                  <a:pt x="1997" y="5820"/>
                  <a:pt x="2066" y="5717"/>
                  <a:pt x="2135" y="5602"/>
                </a:cubicBezTo>
                <a:cubicBezTo>
                  <a:pt x="2192" y="5487"/>
                  <a:pt x="2273" y="5384"/>
                  <a:pt x="2353" y="5280"/>
                </a:cubicBezTo>
                <a:cubicBezTo>
                  <a:pt x="2422" y="5177"/>
                  <a:pt x="2514" y="5074"/>
                  <a:pt x="2594" y="4971"/>
                </a:cubicBezTo>
                <a:cubicBezTo>
                  <a:pt x="2640" y="4925"/>
                  <a:pt x="2686" y="4879"/>
                  <a:pt x="2732" y="4833"/>
                </a:cubicBezTo>
                <a:cubicBezTo>
                  <a:pt x="2778" y="4787"/>
                  <a:pt x="2812" y="4741"/>
                  <a:pt x="2869" y="4684"/>
                </a:cubicBezTo>
                <a:cubicBezTo>
                  <a:pt x="2927" y="4638"/>
                  <a:pt x="2961" y="4592"/>
                  <a:pt x="3019" y="4557"/>
                </a:cubicBezTo>
                <a:lnTo>
                  <a:pt x="3156" y="4431"/>
                </a:lnTo>
                <a:cubicBezTo>
                  <a:pt x="3214" y="4385"/>
                  <a:pt x="3260" y="4339"/>
                  <a:pt x="3317" y="4305"/>
                </a:cubicBezTo>
                <a:cubicBezTo>
                  <a:pt x="3363" y="4259"/>
                  <a:pt x="3420" y="4225"/>
                  <a:pt x="3478" y="4179"/>
                </a:cubicBezTo>
                <a:cubicBezTo>
                  <a:pt x="3696" y="4018"/>
                  <a:pt x="3925" y="3880"/>
                  <a:pt x="4166" y="3743"/>
                </a:cubicBezTo>
                <a:cubicBezTo>
                  <a:pt x="5004" y="3295"/>
                  <a:pt x="5888" y="2928"/>
                  <a:pt x="6795" y="2664"/>
                </a:cubicBezTo>
                <a:lnTo>
                  <a:pt x="6795" y="2664"/>
                </a:lnTo>
                <a:lnTo>
                  <a:pt x="6611" y="3846"/>
                </a:lnTo>
                <a:lnTo>
                  <a:pt x="9790" y="253"/>
                </a:lnTo>
                <a:cubicBezTo>
                  <a:pt x="9618" y="253"/>
                  <a:pt x="4729" y="1"/>
                  <a:pt x="4729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5" name="Google Shape;3545;p56"/>
          <p:cNvSpPr/>
          <p:nvPr/>
        </p:nvSpPr>
        <p:spPr>
          <a:xfrm>
            <a:off x="6074554" y="3095303"/>
            <a:ext cx="191426" cy="214342"/>
          </a:xfrm>
          <a:custGeom>
            <a:avLst/>
            <a:gdLst/>
            <a:ahLst/>
            <a:cxnLst/>
            <a:rect l="l" t="t" r="r" b="b"/>
            <a:pathLst>
              <a:path w="11628" h="13020" extrusionOk="0">
                <a:moveTo>
                  <a:pt x="5642" y="1"/>
                </a:moveTo>
                <a:cubicBezTo>
                  <a:pt x="5575" y="1"/>
                  <a:pt x="5508" y="2"/>
                  <a:pt x="5441" y="4"/>
                </a:cubicBezTo>
                <a:cubicBezTo>
                  <a:pt x="4787" y="27"/>
                  <a:pt x="4132" y="165"/>
                  <a:pt x="3524" y="417"/>
                </a:cubicBezTo>
                <a:cubicBezTo>
                  <a:pt x="2342" y="922"/>
                  <a:pt x="1343" y="1806"/>
                  <a:pt x="724" y="2931"/>
                </a:cubicBezTo>
                <a:cubicBezTo>
                  <a:pt x="414" y="3482"/>
                  <a:pt x="207" y="4090"/>
                  <a:pt x="104" y="4710"/>
                </a:cubicBezTo>
                <a:cubicBezTo>
                  <a:pt x="1" y="5341"/>
                  <a:pt x="69" y="5984"/>
                  <a:pt x="322" y="6569"/>
                </a:cubicBezTo>
                <a:cubicBezTo>
                  <a:pt x="586" y="7143"/>
                  <a:pt x="1034" y="7602"/>
                  <a:pt x="1607" y="7866"/>
                </a:cubicBezTo>
                <a:cubicBezTo>
                  <a:pt x="1960" y="8035"/>
                  <a:pt x="2346" y="8124"/>
                  <a:pt x="2731" y="8124"/>
                </a:cubicBezTo>
                <a:cubicBezTo>
                  <a:pt x="2948" y="8124"/>
                  <a:pt x="3164" y="8096"/>
                  <a:pt x="3375" y="8038"/>
                </a:cubicBezTo>
                <a:lnTo>
                  <a:pt x="3375" y="8038"/>
                </a:lnTo>
                <a:cubicBezTo>
                  <a:pt x="3236" y="8064"/>
                  <a:pt x="3096" y="8076"/>
                  <a:pt x="2957" y="8076"/>
                </a:cubicBezTo>
                <a:cubicBezTo>
                  <a:pt x="1916" y="8076"/>
                  <a:pt x="923" y="7386"/>
                  <a:pt x="609" y="6454"/>
                </a:cubicBezTo>
                <a:cubicBezTo>
                  <a:pt x="437" y="5915"/>
                  <a:pt x="425" y="5341"/>
                  <a:pt x="563" y="4790"/>
                </a:cubicBezTo>
                <a:cubicBezTo>
                  <a:pt x="701" y="4251"/>
                  <a:pt x="930" y="3734"/>
                  <a:pt x="1252" y="3264"/>
                </a:cubicBezTo>
                <a:cubicBezTo>
                  <a:pt x="1871" y="2345"/>
                  <a:pt x="2790" y="1657"/>
                  <a:pt x="3846" y="1313"/>
                </a:cubicBezTo>
                <a:cubicBezTo>
                  <a:pt x="4297" y="1172"/>
                  <a:pt x="4758" y="1102"/>
                  <a:pt x="5228" y="1102"/>
                </a:cubicBezTo>
                <a:cubicBezTo>
                  <a:pt x="5295" y="1102"/>
                  <a:pt x="5362" y="1103"/>
                  <a:pt x="5429" y="1106"/>
                </a:cubicBezTo>
                <a:cubicBezTo>
                  <a:pt x="5957" y="1140"/>
                  <a:pt x="6485" y="1255"/>
                  <a:pt x="6967" y="1462"/>
                </a:cubicBezTo>
                <a:cubicBezTo>
                  <a:pt x="7461" y="1657"/>
                  <a:pt x="7908" y="1932"/>
                  <a:pt x="8299" y="2277"/>
                </a:cubicBezTo>
                <a:cubicBezTo>
                  <a:pt x="8677" y="2609"/>
                  <a:pt x="8999" y="3011"/>
                  <a:pt x="9240" y="3459"/>
                </a:cubicBezTo>
                <a:cubicBezTo>
                  <a:pt x="9699" y="4354"/>
                  <a:pt x="9860" y="5375"/>
                  <a:pt x="9676" y="6374"/>
                </a:cubicBezTo>
                <a:cubicBezTo>
                  <a:pt x="9584" y="6845"/>
                  <a:pt x="9423" y="7292"/>
                  <a:pt x="9171" y="7705"/>
                </a:cubicBezTo>
                <a:cubicBezTo>
                  <a:pt x="8930" y="8119"/>
                  <a:pt x="8609" y="8474"/>
                  <a:pt x="8241" y="8773"/>
                </a:cubicBezTo>
                <a:cubicBezTo>
                  <a:pt x="7874" y="9071"/>
                  <a:pt x="7472" y="9312"/>
                  <a:pt x="7025" y="9473"/>
                </a:cubicBezTo>
                <a:cubicBezTo>
                  <a:pt x="6818" y="9553"/>
                  <a:pt x="6600" y="9611"/>
                  <a:pt x="6382" y="9656"/>
                </a:cubicBezTo>
                <a:lnTo>
                  <a:pt x="6623" y="8417"/>
                </a:lnTo>
                <a:lnTo>
                  <a:pt x="1539" y="11872"/>
                </a:lnTo>
                <a:lnTo>
                  <a:pt x="7300" y="13019"/>
                </a:lnTo>
                <a:lnTo>
                  <a:pt x="6807" y="12067"/>
                </a:lnTo>
                <a:cubicBezTo>
                  <a:pt x="7208" y="11963"/>
                  <a:pt x="7599" y="11826"/>
                  <a:pt x="7977" y="11642"/>
                </a:cubicBezTo>
                <a:cubicBezTo>
                  <a:pt x="8632" y="11321"/>
                  <a:pt x="9228" y="10907"/>
                  <a:pt x="9745" y="10402"/>
                </a:cubicBezTo>
                <a:cubicBezTo>
                  <a:pt x="10261" y="9897"/>
                  <a:pt x="10686" y="9312"/>
                  <a:pt x="10996" y="8669"/>
                </a:cubicBezTo>
                <a:cubicBezTo>
                  <a:pt x="11306" y="8027"/>
                  <a:pt x="11501" y="7327"/>
                  <a:pt x="11558" y="6615"/>
                </a:cubicBezTo>
                <a:cubicBezTo>
                  <a:pt x="11627" y="5926"/>
                  <a:pt x="11570" y="5226"/>
                  <a:pt x="11409" y="4549"/>
                </a:cubicBezTo>
                <a:cubicBezTo>
                  <a:pt x="11248" y="3872"/>
                  <a:pt x="10973" y="3229"/>
                  <a:pt x="10594" y="2655"/>
                </a:cubicBezTo>
                <a:cubicBezTo>
                  <a:pt x="10215" y="2081"/>
                  <a:pt x="9745" y="1576"/>
                  <a:pt x="9194" y="1163"/>
                </a:cubicBezTo>
                <a:cubicBezTo>
                  <a:pt x="8643" y="773"/>
                  <a:pt x="8046" y="475"/>
                  <a:pt x="7403" y="268"/>
                </a:cubicBezTo>
                <a:cubicBezTo>
                  <a:pt x="6836" y="93"/>
                  <a:pt x="6240" y="1"/>
                  <a:pt x="5642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6" name="Google Shape;3546;p56"/>
          <p:cNvSpPr/>
          <p:nvPr/>
        </p:nvSpPr>
        <p:spPr>
          <a:xfrm rot="5756195">
            <a:off x="6064993" y="2393048"/>
            <a:ext cx="266961" cy="192558"/>
          </a:xfrm>
          <a:custGeom>
            <a:avLst/>
            <a:gdLst/>
            <a:ahLst/>
            <a:cxnLst/>
            <a:rect l="l" t="t" r="r" b="b"/>
            <a:pathLst>
              <a:path w="16218" h="11698" extrusionOk="0">
                <a:moveTo>
                  <a:pt x="2458" y="1"/>
                </a:moveTo>
                <a:cubicBezTo>
                  <a:pt x="2457" y="1"/>
                  <a:pt x="2457" y="1"/>
                  <a:pt x="2457" y="2"/>
                </a:cubicBezTo>
                <a:cubicBezTo>
                  <a:pt x="2422" y="117"/>
                  <a:pt x="0" y="4111"/>
                  <a:pt x="0" y="4111"/>
                </a:cubicBezTo>
                <a:lnTo>
                  <a:pt x="1125" y="3687"/>
                </a:lnTo>
                <a:lnTo>
                  <a:pt x="1125" y="3687"/>
                </a:lnTo>
                <a:cubicBezTo>
                  <a:pt x="1114" y="3790"/>
                  <a:pt x="1114" y="3905"/>
                  <a:pt x="1114" y="4019"/>
                </a:cubicBezTo>
                <a:cubicBezTo>
                  <a:pt x="1102" y="4513"/>
                  <a:pt x="1160" y="5006"/>
                  <a:pt x="1252" y="5488"/>
                </a:cubicBezTo>
                <a:cubicBezTo>
                  <a:pt x="1355" y="6005"/>
                  <a:pt x="1527" y="6498"/>
                  <a:pt x="1791" y="6958"/>
                </a:cubicBezTo>
                <a:cubicBezTo>
                  <a:pt x="2055" y="7428"/>
                  <a:pt x="2411" y="7841"/>
                  <a:pt x="2835" y="8163"/>
                </a:cubicBezTo>
                <a:cubicBezTo>
                  <a:pt x="3272" y="8518"/>
                  <a:pt x="3799" y="8737"/>
                  <a:pt x="4350" y="8828"/>
                </a:cubicBezTo>
                <a:cubicBezTo>
                  <a:pt x="4419" y="8840"/>
                  <a:pt x="4488" y="8851"/>
                  <a:pt x="4557" y="8851"/>
                </a:cubicBezTo>
                <a:cubicBezTo>
                  <a:pt x="4637" y="8851"/>
                  <a:pt x="4706" y="8863"/>
                  <a:pt x="4775" y="8863"/>
                </a:cubicBezTo>
                <a:lnTo>
                  <a:pt x="4993" y="8851"/>
                </a:lnTo>
                <a:lnTo>
                  <a:pt x="5200" y="8817"/>
                </a:lnTo>
                <a:lnTo>
                  <a:pt x="5303" y="8805"/>
                </a:lnTo>
                <a:cubicBezTo>
                  <a:pt x="5337" y="8805"/>
                  <a:pt x="5372" y="8782"/>
                  <a:pt x="5406" y="8782"/>
                </a:cubicBezTo>
                <a:lnTo>
                  <a:pt x="5601" y="8725"/>
                </a:lnTo>
                <a:cubicBezTo>
                  <a:pt x="5659" y="8714"/>
                  <a:pt x="5728" y="8691"/>
                  <a:pt x="5785" y="8668"/>
                </a:cubicBezTo>
                <a:cubicBezTo>
                  <a:pt x="5842" y="8645"/>
                  <a:pt x="5911" y="8622"/>
                  <a:pt x="5957" y="8599"/>
                </a:cubicBezTo>
                <a:cubicBezTo>
                  <a:pt x="6382" y="8415"/>
                  <a:pt x="6784" y="8197"/>
                  <a:pt x="7174" y="7945"/>
                </a:cubicBezTo>
                <a:cubicBezTo>
                  <a:pt x="7254" y="7899"/>
                  <a:pt x="7346" y="7841"/>
                  <a:pt x="7438" y="7795"/>
                </a:cubicBezTo>
                <a:lnTo>
                  <a:pt x="7564" y="7727"/>
                </a:lnTo>
                <a:lnTo>
                  <a:pt x="7690" y="7658"/>
                </a:lnTo>
                <a:cubicBezTo>
                  <a:pt x="7782" y="7612"/>
                  <a:pt x="7862" y="7577"/>
                  <a:pt x="7943" y="7543"/>
                </a:cubicBezTo>
                <a:cubicBezTo>
                  <a:pt x="7989" y="7520"/>
                  <a:pt x="8035" y="7508"/>
                  <a:pt x="8069" y="7497"/>
                </a:cubicBezTo>
                <a:cubicBezTo>
                  <a:pt x="8115" y="7486"/>
                  <a:pt x="8149" y="7463"/>
                  <a:pt x="8195" y="7463"/>
                </a:cubicBezTo>
                <a:cubicBezTo>
                  <a:pt x="8335" y="7416"/>
                  <a:pt x="8481" y="7393"/>
                  <a:pt x="8627" y="7393"/>
                </a:cubicBezTo>
                <a:cubicBezTo>
                  <a:pt x="8806" y="7393"/>
                  <a:pt x="8984" y="7428"/>
                  <a:pt x="9148" y="7497"/>
                </a:cubicBezTo>
                <a:cubicBezTo>
                  <a:pt x="9492" y="7635"/>
                  <a:pt x="9791" y="7853"/>
                  <a:pt x="10032" y="8140"/>
                </a:cubicBezTo>
                <a:cubicBezTo>
                  <a:pt x="10571" y="8702"/>
                  <a:pt x="10927" y="9505"/>
                  <a:pt x="11466" y="10217"/>
                </a:cubicBezTo>
                <a:cubicBezTo>
                  <a:pt x="11604" y="10401"/>
                  <a:pt x="11753" y="10573"/>
                  <a:pt x="11914" y="10734"/>
                </a:cubicBezTo>
                <a:cubicBezTo>
                  <a:pt x="11994" y="10814"/>
                  <a:pt x="12086" y="10883"/>
                  <a:pt x="12178" y="10952"/>
                </a:cubicBezTo>
                <a:cubicBezTo>
                  <a:pt x="12258" y="11032"/>
                  <a:pt x="12362" y="11089"/>
                  <a:pt x="12453" y="11158"/>
                </a:cubicBezTo>
                <a:cubicBezTo>
                  <a:pt x="12832" y="11388"/>
                  <a:pt x="13257" y="11548"/>
                  <a:pt x="13704" y="11640"/>
                </a:cubicBezTo>
                <a:cubicBezTo>
                  <a:pt x="13819" y="11663"/>
                  <a:pt x="13922" y="11663"/>
                  <a:pt x="14037" y="11675"/>
                </a:cubicBezTo>
                <a:cubicBezTo>
                  <a:pt x="14140" y="11698"/>
                  <a:pt x="14255" y="11686"/>
                  <a:pt x="14370" y="11698"/>
                </a:cubicBezTo>
                <a:cubicBezTo>
                  <a:pt x="14473" y="11698"/>
                  <a:pt x="14588" y="11698"/>
                  <a:pt x="14691" y="11675"/>
                </a:cubicBezTo>
                <a:cubicBezTo>
                  <a:pt x="14806" y="11663"/>
                  <a:pt x="14909" y="11652"/>
                  <a:pt x="15024" y="11629"/>
                </a:cubicBezTo>
                <a:cubicBezTo>
                  <a:pt x="15449" y="11548"/>
                  <a:pt x="15851" y="11388"/>
                  <a:pt x="16218" y="11147"/>
                </a:cubicBezTo>
                <a:lnTo>
                  <a:pt x="16218" y="11147"/>
                </a:lnTo>
                <a:cubicBezTo>
                  <a:pt x="15839" y="11342"/>
                  <a:pt x="15426" y="11468"/>
                  <a:pt x="15001" y="11503"/>
                </a:cubicBezTo>
                <a:cubicBezTo>
                  <a:pt x="14898" y="11514"/>
                  <a:pt x="14795" y="11514"/>
                  <a:pt x="14691" y="11514"/>
                </a:cubicBezTo>
                <a:cubicBezTo>
                  <a:pt x="14588" y="11514"/>
                  <a:pt x="14473" y="11503"/>
                  <a:pt x="14370" y="11503"/>
                </a:cubicBezTo>
                <a:cubicBezTo>
                  <a:pt x="14267" y="11491"/>
                  <a:pt x="14163" y="11480"/>
                  <a:pt x="14072" y="11457"/>
                </a:cubicBezTo>
                <a:cubicBezTo>
                  <a:pt x="13968" y="11434"/>
                  <a:pt x="13865" y="11411"/>
                  <a:pt x="13762" y="11376"/>
                </a:cubicBezTo>
                <a:cubicBezTo>
                  <a:pt x="13372" y="11273"/>
                  <a:pt x="13004" y="11078"/>
                  <a:pt x="12671" y="10837"/>
                </a:cubicBezTo>
                <a:cubicBezTo>
                  <a:pt x="12603" y="10768"/>
                  <a:pt x="12522" y="10711"/>
                  <a:pt x="12453" y="10642"/>
                </a:cubicBezTo>
                <a:cubicBezTo>
                  <a:pt x="12384" y="10561"/>
                  <a:pt x="12304" y="10493"/>
                  <a:pt x="12247" y="10412"/>
                </a:cubicBezTo>
                <a:cubicBezTo>
                  <a:pt x="12120" y="10263"/>
                  <a:pt x="11994" y="10091"/>
                  <a:pt x="11891" y="9919"/>
                </a:cubicBezTo>
                <a:cubicBezTo>
                  <a:pt x="11684" y="9574"/>
                  <a:pt x="11501" y="9196"/>
                  <a:pt x="11317" y="8805"/>
                </a:cubicBezTo>
                <a:cubicBezTo>
                  <a:pt x="11225" y="8610"/>
                  <a:pt x="11122" y="8415"/>
                  <a:pt x="11019" y="8209"/>
                </a:cubicBezTo>
                <a:cubicBezTo>
                  <a:pt x="10904" y="8013"/>
                  <a:pt x="10778" y="7818"/>
                  <a:pt x="10640" y="7635"/>
                </a:cubicBezTo>
                <a:cubicBezTo>
                  <a:pt x="10342" y="7233"/>
                  <a:pt x="9974" y="6912"/>
                  <a:pt x="9538" y="6671"/>
                </a:cubicBezTo>
                <a:cubicBezTo>
                  <a:pt x="9297" y="6544"/>
                  <a:pt x="9045" y="6464"/>
                  <a:pt x="8781" y="6430"/>
                </a:cubicBezTo>
                <a:cubicBezTo>
                  <a:pt x="8643" y="6407"/>
                  <a:pt x="8505" y="6407"/>
                  <a:pt x="8379" y="6407"/>
                </a:cubicBezTo>
                <a:cubicBezTo>
                  <a:pt x="8310" y="6407"/>
                  <a:pt x="8241" y="6407"/>
                  <a:pt x="8172" y="6418"/>
                </a:cubicBezTo>
                <a:lnTo>
                  <a:pt x="7977" y="6441"/>
                </a:lnTo>
                <a:cubicBezTo>
                  <a:pt x="7920" y="6453"/>
                  <a:pt x="7851" y="6464"/>
                  <a:pt x="7794" y="6487"/>
                </a:cubicBezTo>
                <a:cubicBezTo>
                  <a:pt x="7736" y="6498"/>
                  <a:pt x="7667" y="6510"/>
                  <a:pt x="7610" y="6533"/>
                </a:cubicBezTo>
                <a:cubicBezTo>
                  <a:pt x="7495" y="6567"/>
                  <a:pt x="7369" y="6602"/>
                  <a:pt x="7266" y="6648"/>
                </a:cubicBezTo>
                <a:lnTo>
                  <a:pt x="7093" y="6705"/>
                </a:lnTo>
                <a:lnTo>
                  <a:pt x="6933" y="6774"/>
                </a:lnTo>
                <a:cubicBezTo>
                  <a:pt x="6829" y="6820"/>
                  <a:pt x="6726" y="6866"/>
                  <a:pt x="6634" y="6923"/>
                </a:cubicBezTo>
                <a:cubicBezTo>
                  <a:pt x="6267" y="7095"/>
                  <a:pt x="5900" y="7256"/>
                  <a:pt x="5521" y="7382"/>
                </a:cubicBezTo>
                <a:cubicBezTo>
                  <a:pt x="5475" y="7394"/>
                  <a:pt x="5441" y="7405"/>
                  <a:pt x="5395" y="7417"/>
                </a:cubicBezTo>
                <a:cubicBezTo>
                  <a:pt x="5349" y="7428"/>
                  <a:pt x="5314" y="7440"/>
                  <a:pt x="5269" y="7451"/>
                </a:cubicBezTo>
                <a:lnTo>
                  <a:pt x="5154" y="7463"/>
                </a:lnTo>
                <a:lnTo>
                  <a:pt x="5096" y="7474"/>
                </a:lnTo>
                <a:lnTo>
                  <a:pt x="4924" y="7474"/>
                </a:lnTo>
                <a:lnTo>
                  <a:pt x="4821" y="7463"/>
                </a:lnTo>
                <a:cubicBezTo>
                  <a:pt x="4787" y="7463"/>
                  <a:pt x="4752" y="7451"/>
                  <a:pt x="4718" y="7451"/>
                </a:cubicBezTo>
                <a:cubicBezTo>
                  <a:pt x="4683" y="7440"/>
                  <a:pt x="4649" y="7440"/>
                  <a:pt x="4614" y="7428"/>
                </a:cubicBezTo>
                <a:cubicBezTo>
                  <a:pt x="4316" y="7336"/>
                  <a:pt x="4052" y="7187"/>
                  <a:pt x="3834" y="6969"/>
                </a:cubicBezTo>
                <a:cubicBezTo>
                  <a:pt x="3604" y="6751"/>
                  <a:pt x="3421" y="6476"/>
                  <a:pt x="3294" y="6189"/>
                </a:cubicBezTo>
                <a:cubicBezTo>
                  <a:pt x="3168" y="5867"/>
                  <a:pt x="3088" y="5546"/>
                  <a:pt x="3053" y="5213"/>
                </a:cubicBezTo>
                <a:cubicBezTo>
                  <a:pt x="3019" y="4697"/>
                  <a:pt x="3042" y="4180"/>
                  <a:pt x="3122" y="3664"/>
                </a:cubicBezTo>
                <a:lnTo>
                  <a:pt x="4304" y="4237"/>
                </a:lnTo>
                <a:cubicBezTo>
                  <a:pt x="4304" y="4237"/>
                  <a:pt x="2522" y="1"/>
                  <a:pt x="2458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7" name="Google Shape;3547;p56"/>
          <p:cNvSpPr/>
          <p:nvPr/>
        </p:nvSpPr>
        <p:spPr>
          <a:xfrm>
            <a:off x="6448076" y="4127327"/>
            <a:ext cx="178947" cy="162896"/>
          </a:xfrm>
          <a:custGeom>
            <a:avLst/>
            <a:gdLst/>
            <a:ahLst/>
            <a:cxnLst/>
            <a:rect l="l" t="t" r="r" b="b"/>
            <a:pathLst>
              <a:path w="10870" h="9895" extrusionOk="0">
                <a:moveTo>
                  <a:pt x="10869" y="1"/>
                </a:moveTo>
                <a:lnTo>
                  <a:pt x="10869" y="1"/>
                </a:lnTo>
                <a:cubicBezTo>
                  <a:pt x="9779" y="276"/>
                  <a:pt x="3914" y="1917"/>
                  <a:pt x="3914" y="1917"/>
                </a:cubicBezTo>
                <a:lnTo>
                  <a:pt x="5727" y="2549"/>
                </a:lnTo>
                <a:lnTo>
                  <a:pt x="0" y="9894"/>
                </a:lnTo>
                <a:lnTo>
                  <a:pt x="7736" y="4959"/>
                </a:lnTo>
                <a:cubicBezTo>
                  <a:pt x="8057" y="5847"/>
                  <a:pt x="8368" y="6706"/>
                  <a:pt x="8409" y="6706"/>
                </a:cubicBezTo>
                <a:cubicBezTo>
                  <a:pt x="8411" y="6706"/>
                  <a:pt x="8413" y="6701"/>
                  <a:pt x="8413" y="6692"/>
                </a:cubicBezTo>
                <a:cubicBezTo>
                  <a:pt x="8413" y="6416"/>
                  <a:pt x="10869" y="1"/>
                  <a:pt x="10869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8" name="Google Shape;3548;p56"/>
          <p:cNvSpPr/>
          <p:nvPr/>
        </p:nvSpPr>
        <p:spPr>
          <a:xfrm>
            <a:off x="6438717" y="3055375"/>
            <a:ext cx="198" cy="955"/>
          </a:xfrm>
          <a:custGeom>
            <a:avLst/>
            <a:gdLst/>
            <a:ahLst/>
            <a:cxnLst/>
            <a:rect l="l" t="t" r="r" b="b"/>
            <a:pathLst>
              <a:path w="12" h="58" extrusionOk="0">
                <a:moveTo>
                  <a:pt x="0" y="0"/>
                </a:moveTo>
                <a:cubicBezTo>
                  <a:pt x="0" y="7"/>
                  <a:pt x="0" y="27"/>
                  <a:pt x="0" y="57"/>
                </a:cubicBezTo>
                <a:cubicBezTo>
                  <a:pt x="12" y="34"/>
                  <a:pt x="12" y="12"/>
                  <a:pt x="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9" name="Google Shape;3549;p56"/>
          <p:cNvSpPr/>
          <p:nvPr/>
        </p:nvSpPr>
        <p:spPr>
          <a:xfrm>
            <a:off x="6327440" y="2915936"/>
            <a:ext cx="145117" cy="251777"/>
          </a:xfrm>
          <a:custGeom>
            <a:avLst/>
            <a:gdLst/>
            <a:ahLst/>
            <a:cxnLst/>
            <a:rect l="l" t="t" r="r" b="b"/>
            <a:pathLst>
              <a:path w="8815" h="15294" extrusionOk="0">
                <a:moveTo>
                  <a:pt x="0" y="1"/>
                </a:moveTo>
                <a:lnTo>
                  <a:pt x="0" y="1"/>
                </a:lnTo>
                <a:cubicBezTo>
                  <a:pt x="367" y="391"/>
                  <a:pt x="700" y="804"/>
                  <a:pt x="1010" y="1252"/>
                </a:cubicBezTo>
                <a:cubicBezTo>
                  <a:pt x="1308" y="1677"/>
                  <a:pt x="1561" y="2124"/>
                  <a:pt x="1779" y="2595"/>
                </a:cubicBezTo>
                <a:cubicBezTo>
                  <a:pt x="2192" y="3513"/>
                  <a:pt x="2433" y="4500"/>
                  <a:pt x="2502" y="5498"/>
                </a:cubicBezTo>
                <a:cubicBezTo>
                  <a:pt x="2548" y="6003"/>
                  <a:pt x="2559" y="6520"/>
                  <a:pt x="2582" y="7059"/>
                </a:cubicBezTo>
                <a:cubicBezTo>
                  <a:pt x="2594" y="7633"/>
                  <a:pt x="2640" y="8207"/>
                  <a:pt x="2720" y="8781"/>
                </a:cubicBezTo>
                <a:cubicBezTo>
                  <a:pt x="2812" y="9424"/>
                  <a:pt x="2973" y="10055"/>
                  <a:pt x="3214" y="10663"/>
                </a:cubicBezTo>
                <a:cubicBezTo>
                  <a:pt x="3351" y="10985"/>
                  <a:pt x="3501" y="11306"/>
                  <a:pt x="3684" y="11616"/>
                </a:cubicBezTo>
                <a:cubicBezTo>
                  <a:pt x="3087" y="11960"/>
                  <a:pt x="2548" y="12293"/>
                  <a:pt x="2548" y="12293"/>
                </a:cubicBezTo>
                <a:cubicBezTo>
                  <a:pt x="2683" y="12428"/>
                  <a:pt x="8290" y="15293"/>
                  <a:pt x="8660" y="15293"/>
                </a:cubicBezTo>
                <a:cubicBezTo>
                  <a:pt x="8668" y="15293"/>
                  <a:pt x="8674" y="15292"/>
                  <a:pt x="8677" y="15289"/>
                </a:cubicBezTo>
                <a:cubicBezTo>
                  <a:pt x="8815" y="15162"/>
                  <a:pt x="6909" y="9206"/>
                  <a:pt x="6772" y="8540"/>
                </a:cubicBezTo>
                <a:cubicBezTo>
                  <a:pt x="6737" y="8678"/>
                  <a:pt x="6508" y="9056"/>
                  <a:pt x="6232" y="9447"/>
                </a:cubicBezTo>
                <a:cubicBezTo>
                  <a:pt x="6152" y="9366"/>
                  <a:pt x="6060" y="9274"/>
                  <a:pt x="5980" y="9160"/>
                </a:cubicBezTo>
                <a:cubicBezTo>
                  <a:pt x="5716" y="8827"/>
                  <a:pt x="5486" y="8460"/>
                  <a:pt x="5314" y="8069"/>
                </a:cubicBezTo>
                <a:cubicBezTo>
                  <a:pt x="4924" y="7220"/>
                  <a:pt x="4660" y="6153"/>
                  <a:pt x="4247" y="5085"/>
                </a:cubicBezTo>
                <a:cubicBezTo>
                  <a:pt x="3868" y="3995"/>
                  <a:pt x="3283" y="2985"/>
                  <a:pt x="2537" y="2101"/>
                </a:cubicBezTo>
                <a:cubicBezTo>
                  <a:pt x="2169" y="1688"/>
                  <a:pt x="1768" y="1298"/>
                  <a:pt x="1331" y="942"/>
                </a:cubicBezTo>
                <a:cubicBezTo>
                  <a:pt x="907" y="598"/>
                  <a:pt x="471" y="288"/>
                  <a:pt x="0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50" name="Google Shape;3550;p56"/>
          <p:cNvSpPr/>
          <p:nvPr/>
        </p:nvSpPr>
        <p:spPr>
          <a:xfrm>
            <a:off x="6162502" y="4077069"/>
            <a:ext cx="274562" cy="94676"/>
          </a:xfrm>
          <a:custGeom>
            <a:avLst/>
            <a:gdLst/>
            <a:ahLst/>
            <a:cxnLst/>
            <a:rect l="l" t="t" r="r" b="b"/>
            <a:pathLst>
              <a:path w="16678" h="5751" extrusionOk="0">
                <a:moveTo>
                  <a:pt x="16677" y="0"/>
                </a:moveTo>
                <a:cubicBezTo>
                  <a:pt x="15082" y="1377"/>
                  <a:pt x="13096" y="2192"/>
                  <a:pt x="10996" y="2341"/>
                </a:cubicBezTo>
                <a:cubicBezTo>
                  <a:pt x="10831" y="2350"/>
                  <a:pt x="10666" y="2355"/>
                  <a:pt x="10502" y="2355"/>
                </a:cubicBezTo>
                <a:cubicBezTo>
                  <a:pt x="8983" y="2355"/>
                  <a:pt x="7488" y="1974"/>
                  <a:pt x="6153" y="1228"/>
                </a:cubicBezTo>
                <a:lnTo>
                  <a:pt x="6818" y="287"/>
                </a:lnTo>
                <a:lnTo>
                  <a:pt x="6818" y="287"/>
                </a:lnTo>
                <a:lnTo>
                  <a:pt x="1" y="838"/>
                </a:lnTo>
                <a:lnTo>
                  <a:pt x="5590" y="5750"/>
                </a:lnTo>
                <a:lnTo>
                  <a:pt x="5430" y="4488"/>
                </a:lnTo>
                <a:lnTo>
                  <a:pt x="5430" y="4488"/>
                </a:lnTo>
                <a:cubicBezTo>
                  <a:pt x="6172" y="4634"/>
                  <a:pt x="6926" y="4708"/>
                  <a:pt x="7680" y="4708"/>
                </a:cubicBezTo>
                <a:cubicBezTo>
                  <a:pt x="8928" y="4708"/>
                  <a:pt x="10175" y="4506"/>
                  <a:pt x="11363" y="4097"/>
                </a:cubicBezTo>
                <a:cubicBezTo>
                  <a:pt x="13533" y="3340"/>
                  <a:pt x="15392" y="1905"/>
                  <a:pt x="1667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51" name="Google Shape;3551;p56"/>
          <p:cNvSpPr/>
          <p:nvPr/>
        </p:nvSpPr>
        <p:spPr>
          <a:xfrm>
            <a:off x="6435217" y="2861114"/>
            <a:ext cx="157974" cy="121707"/>
          </a:xfrm>
          <a:custGeom>
            <a:avLst/>
            <a:gdLst/>
            <a:ahLst/>
            <a:cxnLst/>
            <a:rect l="l" t="t" r="r" b="b"/>
            <a:pathLst>
              <a:path w="9596" h="7393" extrusionOk="0">
                <a:moveTo>
                  <a:pt x="5372" y="1"/>
                </a:moveTo>
                <a:cubicBezTo>
                  <a:pt x="4832" y="12"/>
                  <a:pt x="4316" y="116"/>
                  <a:pt x="3822" y="299"/>
                </a:cubicBezTo>
                <a:cubicBezTo>
                  <a:pt x="3501" y="426"/>
                  <a:pt x="3202" y="575"/>
                  <a:pt x="2927" y="758"/>
                </a:cubicBezTo>
                <a:cubicBezTo>
                  <a:pt x="2640" y="954"/>
                  <a:pt x="2387" y="1172"/>
                  <a:pt x="2158" y="1424"/>
                </a:cubicBezTo>
                <a:cubicBezTo>
                  <a:pt x="1951" y="1654"/>
                  <a:pt x="1779" y="1895"/>
                  <a:pt x="1630" y="2170"/>
                </a:cubicBezTo>
                <a:cubicBezTo>
                  <a:pt x="1366" y="1906"/>
                  <a:pt x="1090" y="678"/>
                  <a:pt x="1090" y="678"/>
                </a:cubicBezTo>
                <a:cubicBezTo>
                  <a:pt x="1090" y="793"/>
                  <a:pt x="0" y="5728"/>
                  <a:pt x="0" y="5728"/>
                </a:cubicBezTo>
                <a:lnTo>
                  <a:pt x="4637" y="3811"/>
                </a:lnTo>
                <a:cubicBezTo>
                  <a:pt x="4603" y="3811"/>
                  <a:pt x="3684" y="3811"/>
                  <a:pt x="3156" y="3479"/>
                </a:cubicBezTo>
                <a:cubicBezTo>
                  <a:pt x="3329" y="3387"/>
                  <a:pt x="3501" y="3283"/>
                  <a:pt x="3673" y="3192"/>
                </a:cubicBezTo>
                <a:cubicBezTo>
                  <a:pt x="3845" y="3088"/>
                  <a:pt x="4017" y="3008"/>
                  <a:pt x="4189" y="2939"/>
                </a:cubicBezTo>
                <a:cubicBezTo>
                  <a:pt x="4350" y="2870"/>
                  <a:pt x="4511" y="2801"/>
                  <a:pt x="4683" y="2756"/>
                </a:cubicBezTo>
                <a:cubicBezTo>
                  <a:pt x="4912" y="2687"/>
                  <a:pt x="5165" y="2652"/>
                  <a:pt x="5406" y="2641"/>
                </a:cubicBezTo>
                <a:cubicBezTo>
                  <a:pt x="5528" y="2627"/>
                  <a:pt x="5650" y="2621"/>
                  <a:pt x="5773" y="2621"/>
                </a:cubicBezTo>
                <a:cubicBezTo>
                  <a:pt x="5960" y="2621"/>
                  <a:pt x="6148" y="2636"/>
                  <a:pt x="6336" y="2664"/>
                </a:cubicBezTo>
                <a:cubicBezTo>
                  <a:pt x="6600" y="2710"/>
                  <a:pt x="6852" y="2790"/>
                  <a:pt x="7105" y="2905"/>
                </a:cubicBezTo>
                <a:cubicBezTo>
                  <a:pt x="7392" y="3054"/>
                  <a:pt x="7655" y="3249"/>
                  <a:pt x="7862" y="3479"/>
                </a:cubicBezTo>
                <a:cubicBezTo>
                  <a:pt x="8103" y="3743"/>
                  <a:pt x="8287" y="4064"/>
                  <a:pt x="8379" y="4408"/>
                </a:cubicBezTo>
                <a:cubicBezTo>
                  <a:pt x="8585" y="5154"/>
                  <a:pt x="8482" y="5958"/>
                  <a:pt x="8092" y="6623"/>
                </a:cubicBezTo>
                <a:cubicBezTo>
                  <a:pt x="7919" y="6922"/>
                  <a:pt x="7701" y="7174"/>
                  <a:pt x="7437" y="7392"/>
                </a:cubicBezTo>
                <a:cubicBezTo>
                  <a:pt x="7782" y="7266"/>
                  <a:pt x="8092" y="7082"/>
                  <a:pt x="8356" y="6853"/>
                </a:cubicBezTo>
                <a:cubicBezTo>
                  <a:pt x="8700" y="6554"/>
                  <a:pt x="8975" y="6199"/>
                  <a:pt x="9170" y="5786"/>
                </a:cubicBezTo>
                <a:cubicBezTo>
                  <a:pt x="9400" y="5326"/>
                  <a:pt x="9538" y="4821"/>
                  <a:pt x="9572" y="4305"/>
                </a:cubicBezTo>
                <a:cubicBezTo>
                  <a:pt x="9595" y="3743"/>
                  <a:pt x="9492" y="3180"/>
                  <a:pt x="9262" y="2664"/>
                </a:cubicBezTo>
                <a:cubicBezTo>
                  <a:pt x="9044" y="2159"/>
                  <a:pt x="8734" y="1700"/>
                  <a:pt x="8344" y="1321"/>
                </a:cubicBezTo>
                <a:cubicBezTo>
                  <a:pt x="7988" y="977"/>
                  <a:pt x="7598" y="690"/>
                  <a:pt x="7162" y="472"/>
                </a:cubicBezTo>
                <a:cubicBezTo>
                  <a:pt x="6818" y="299"/>
                  <a:pt x="6450" y="162"/>
                  <a:pt x="6072" y="81"/>
                </a:cubicBezTo>
                <a:cubicBezTo>
                  <a:pt x="5842" y="35"/>
                  <a:pt x="5601" y="1"/>
                  <a:pt x="5372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52" name="Google Shape;3552;p56"/>
          <p:cNvSpPr/>
          <p:nvPr/>
        </p:nvSpPr>
        <p:spPr>
          <a:xfrm rot="4553285">
            <a:off x="6198353" y="2424271"/>
            <a:ext cx="111463" cy="187024"/>
          </a:xfrm>
          <a:custGeom>
            <a:avLst/>
            <a:gdLst/>
            <a:ahLst/>
            <a:cxnLst/>
            <a:rect l="l" t="t" r="r" b="b"/>
            <a:pathLst>
              <a:path w="9339" h="15670" extrusionOk="0">
                <a:moveTo>
                  <a:pt x="4917" y="4499"/>
                </a:moveTo>
                <a:cubicBezTo>
                  <a:pt x="4918" y="4500"/>
                  <a:pt x="4919" y="4501"/>
                  <a:pt x="4920" y="4502"/>
                </a:cubicBezTo>
                <a:cubicBezTo>
                  <a:pt x="4919" y="4501"/>
                  <a:pt x="4918" y="4500"/>
                  <a:pt x="4917" y="4499"/>
                </a:cubicBezTo>
                <a:close/>
                <a:moveTo>
                  <a:pt x="960" y="0"/>
                </a:moveTo>
                <a:cubicBezTo>
                  <a:pt x="950" y="0"/>
                  <a:pt x="132" y="5675"/>
                  <a:pt x="7" y="5868"/>
                </a:cubicBezTo>
                <a:cubicBezTo>
                  <a:pt x="1" y="5877"/>
                  <a:pt x="1" y="5882"/>
                  <a:pt x="5" y="5882"/>
                </a:cubicBezTo>
                <a:cubicBezTo>
                  <a:pt x="48" y="5882"/>
                  <a:pt x="590" y="5442"/>
                  <a:pt x="1017" y="5202"/>
                </a:cubicBezTo>
                <a:cubicBezTo>
                  <a:pt x="1086" y="11802"/>
                  <a:pt x="7663" y="6224"/>
                  <a:pt x="8581" y="15670"/>
                </a:cubicBezTo>
                <a:cubicBezTo>
                  <a:pt x="9339" y="5994"/>
                  <a:pt x="2291" y="10539"/>
                  <a:pt x="3164" y="4135"/>
                </a:cubicBezTo>
                <a:lnTo>
                  <a:pt x="3164" y="4135"/>
                </a:lnTo>
                <a:cubicBezTo>
                  <a:pt x="3810" y="4373"/>
                  <a:pt x="4836" y="4410"/>
                  <a:pt x="4917" y="4499"/>
                </a:cubicBezTo>
                <a:lnTo>
                  <a:pt x="4917" y="4499"/>
                </a:lnTo>
                <a:cubicBezTo>
                  <a:pt x="4491" y="3947"/>
                  <a:pt x="949" y="164"/>
                  <a:pt x="960" y="3"/>
                </a:cubicBezTo>
                <a:cubicBezTo>
                  <a:pt x="960" y="1"/>
                  <a:pt x="960" y="0"/>
                  <a:pt x="96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53" name="Google Shape;3553;p56"/>
          <p:cNvSpPr/>
          <p:nvPr/>
        </p:nvSpPr>
        <p:spPr>
          <a:xfrm>
            <a:off x="6249272" y="3351697"/>
            <a:ext cx="273047" cy="193583"/>
          </a:xfrm>
          <a:custGeom>
            <a:avLst/>
            <a:gdLst/>
            <a:ahLst/>
            <a:cxnLst/>
            <a:rect l="l" t="t" r="r" b="b"/>
            <a:pathLst>
              <a:path w="16586" h="11759" extrusionOk="0">
                <a:moveTo>
                  <a:pt x="8487" y="0"/>
                </a:moveTo>
                <a:cubicBezTo>
                  <a:pt x="8382" y="0"/>
                  <a:pt x="8277" y="2"/>
                  <a:pt x="8172" y="6"/>
                </a:cubicBezTo>
                <a:cubicBezTo>
                  <a:pt x="7587" y="40"/>
                  <a:pt x="6990" y="109"/>
                  <a:pt x="6416" y="236"/>
                </a:cubicBezTo>
                <a:cubicBezTo>
                  <a:pt x="5877" y="350"/>
                  <a:pt x="5337" y="500"/>
                  <a:pt x="4821" y="695"/>
                </a:cubicBezTo>
                <a:cubicBezTo>
                  <a:pt x="3926" y="1005"/>
                  <a:pt x="3065" y="1406"/>
                  <a:pt x="2239" y="1888"/>
                </a:cubicBezTo>
                <a:cubicBezTo>
                  <a:pt x="1665" y="2210"/>
                  <a:pt x="1114" y="2554"/>
                  <a:pt x="586" y="2944"/>
                </a:cubicBezTo>
                <a:cubicBezTo>
                  <a:pt x="207" y="3220"/>
                  <a:pt x="0" y="3392"/>
                  <a:pt x="0" y="3392"/>
                </a:cubicBezTo>
                <a:cubicBezTo>
                  <a:pt x="0" y="3392"/>
                  <a:pt x="241" y="3266"/>
                  <a:pt x="655" y="3059"/>
                </a:cubicBezTo>
                <a:cubicBezTo>
                  <a:pt x="1240" y="2783"/>
                  <a:pt x="1837" y="2542"/>
                  <a:pt x="2445" y="2336"/>
                </a:cubicBezTo>
                <a:cubicBezTo>
                  <a:pt x="3294" y="2026"/>
                  <a:pt x="4178" y="1796"/>
                  <a:pt x="5073" y="1647"/>
                </a:cubicBezTo>
                <a:cubicBezTo>
                  <a:pt x="5567" y="1555"/>
                  <a:pt x="6072" y="1510"/>
                  <a:pt x="6577" y="1487"/>
                </a:cubicBezTo>
                <a:cubicBezTo>
                  <a:pt x="6661" y="1485"/>
                  <a:pt x="6744" y="1484"/>
                  <a:pt x="6828" y="1484"/>
                </a:cubicBezTo>
                <a:cubicBezTo>
                  <a:pt x="7258" y="1484"/>
                  <a:pt x="7682" y="1509"/>
                  <a:pt x="8115" y="1567"/>
                </a:cubicBezTo>
                <a:cubicBezTo>
                  <a:pt x="8608" y="1636"/>
                  <a:pt x="9102" y="1751"/>
                  <a:pt x="9573" y="1911"/>
                </a:cubicBezTo>
                <a:cubicBezTo>
                  <a:pt x="9802" y="2003"/>
                  <a:pt x="10020" y="2095"/>
                  <a:pt x="10238" y="2198"/>
                </a:cubicBezTo>
                <a:cubicBezTo>
                  <a:pt x="10445" y="2301"/>
                  <a:pt x="10640" y="2416"/>
                  <a:pt x="10835" y="2542"/>
                </a:cubicBezTo>
                <a:cubicBezTo>
                  <a:pt x="11512" y="2979"/>
                  <a:pt x="12052" y="3587"/>
                  <a:pt x="12419" y="4310"/>
                </a:cubicBezTo>
                <a:cubicBezTo>
                  <a:pt x="12453" y="4379"/>
                  <a:pt x="12476" y="4448"/>
                  <a:pt x="12511" y="4528"/>
                </a:cubicBezTo>
                <a:lnTo>
                  <a:pt x="12545" y="4643"/>
                </a:lnTo>
                <a:lnTo>
                  <a:pt x="12580" y="4746"/>
                </a:lnTo>
                <a:cubicBezTo>
                  <a:pt x="12603" y="4815"/>
                  <a:pt x="12614" y="4884"/>
                  <a:pt x="12637" y="4953"/>
                </a:cubicBezTo>
                <a:cubicBezTo>
                  <a:pt x="12648" y="5010"/>
                  <a:pt x="12660" y="5090"/>
                  <a:pt x="12671" y="5182"/>
                </a:cubicBezTo>
                <a:cubicBezTo>
                  <a:pt x="12729" y="5458"/>
                  <a:pt x="12752" y="5745"/>
                  <a:pt x="12763" y="6043"/>
                </a:cubicBezTo>
                <a:cubicBezTo>
                  <a:pt x="12775" y="6353"/>
                  <a:pt x="12752" y="6674"/>
                  <a:pt x="12706" y="6984"/>
                </a:cubicBezTo>
                <a:lnTo>
                  <a:pt x="11845" y="6559"/>
                </a:lnTo>
                <a:cubicBezTo>
                  <a:pt x="11845" y="6559"/>
                  <a:pt x="11845" y="6559"/>
                  <a:pt x="11844" y="6559"/>
                </a:cubicBezTo>
                <a:lnTo>
                  <a:pt x="11844" y="6559"/>
                </a:lnTo>
                <a:cubicBezTo>
                  <a:pt x="11823" y="6559"/>
                  <a:pt x="14003" y="11656"/>
                  <a:pt x="13991" y="11759"/>
                </a:cubicBezTo>
                <a:lnTo>
                  <a:pt x="16585" y="6250"/>
                </a:lnTo>
                <a:lnTo>
                  <a:pt x="15816" y="6628"/>
                </a:lnTo>
                <a:cubicBezTo>
                  <a:pt x="15805" y="6318"/>
                  <a:pt x="15770" y="6009"/>
                  <a:pt x="15724" y="5710"/>
                </a:cubicBezTo>
                <a:cubicBezTo>
                  <a:pt x="15644" y="5286"/>
                  <a:pt x="15541" y="4861"/>
                  <a:pt x="15403" y="4448"/>
                </a:cubicBezTo>
                <a:cubicBezTo>
                  <a:pt x="15311" y="4195"/>
                  <a:pt x="15219" y="3943"/>
                  <a:pt x="15093" y="3702"/>
                </a:cubicBezTo>
                <a:lnTo>
                  <a:pt x="15001" y="3507"/>
                </a:lnTo>
                <a:lnTo>
                  <a:pt x="14898" y="3323"/>
                </a:lnTo>
                <a:cubicBezTo>
                  <a:pt x="14818" y="3197"/>
                  <a:pt x="14737" y="3070"/>
                  <a:pt x="14657" y="2956"/>
                </a:cubicBezTo>
                <a:cubicBezTo>
                  <a:pt x="13945" y="1946"/>
                  <a:pt x="12958" y="1154"/>
                  <a:pt x="11834" y="660"/>
                </a:cubicBezTo>
                <a:cubicBezTo>
                  <a:pt x="11535" y="534"/>
                  <a:pt x="11237" y="431"/>
                  <a:pt x="10938" y="350"/>
                </a:cubicBezTo>
                <a:cubicBezTo>
                  <a:pt x="10640" y="258"/>
                  <a:pt x="10330" y="190"/>
                  <a:pt x="10020" y="132"/>
                </a:cubicBezTo>
                <a:cubicBezTo>
                  <a:pt x="9515" y="46"/>
                  <a:pt x="9001" y="0"/>
                  <a:pt x="848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54" name="Google Shape;3554;p56"/>
          <p:cNvSpPr/>
          <p:nvPr/>
        </p:nvSpPr>
        <p:spPr>
          <a:xfrm>
            <a:off x="6307588" y="2482510"/>
            <a:ext cx="329546" cy="169547"/>
          </a:xfrm>
          <a:custGeom>
            <a:avLst/>
            <a:gdLst/>
            <a:ahLst/>
            <a:cxnLst/>
            <a:rect l="l" t="t" r="r" b="b"/>
            <a:pathLst>
              <a:path w="20018" h="10299" extrusionOk="0">
                <a:moveTo>
                  <a:pt x="4570" y="1"/>
                </a:moveTo>
                <a:cubicBezTo>
                  <a:pt x="3120" y="1"/>
                  <a:pt x="1603" y="1141"/>
                  <a:pt x="1" y="4273"/>
                </a:cubicBezTo>
                <a:cubicBezTo>
                  <a:pt x="1391" y="2141"/>
                  <a:pt x="2699" y="1329"/>
                  <a:pt x="3952" y="1329"/>
                </a:cubicBezTo>
                <a:cubicBezTo>
                  <a:pt x="7955" y="1329"/>
                  <a:pt x="11394" y="9622"/>
                  <a:pt x="15152" y="9622"/>
                </a:cubicBezTo>
                <a:cubicBezTo>
                  <a:pt x="15857" y="9622"/>
                  <a:pt x="16575" y="9329"/>
                  <a:pt x="17309" y="8634"/>
                </a:cubicBezTo>
                <a:lnTo>
                  <a:pt x="17309" y="8634"/>
                </a:lnTo>
                <a:lnTo>
                  <a:pt x="16953" y="10298"/>
                </a:lnTo>
                <a:lnTo>
                  <a:pt x="20017" y="5593"/>
                </a:lnTo>
                <a:lnTo>
                  <a:pt x="15139" y="7532"/>
                </a:lnTo>
                <a:lnTo>
                  <a:pt x="16609" y="7658"/>
                </a:lnTo>
                <a:cubicBezTo>
                  <a:pt x="16139" y="8034"/>
                  <a:pt x="15670" y="8199"/>
                  <a:pt x="15198" y="8199"/>
                </a:cubicBezTo>
                <a:cubicBezTo>
                  <a:pt x="11870" y="8199"/>
                  <a:pt x="8458" y="1"/>
                  <a:pt x="4570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55" name="Google Shape;3555;p56"/>
          <p:cNvSpPr/>
          <p:nvPr/>
        </p:nvSpPr>
        <p:spPr>
          <a:xfrm rot="-5400000">
            <a:off x="5984168" y="2783203"/>
            <a:ext cx="330287" cy="251794"/>
          </a:xfrm>
          <a:custGeom>
            <a:avLst/>
            <a:gdLst/>
            <a:ahLst/>
            <a:cxnLst/>
            <a:rect l="l" t="t" r="r" b="b"/>
            <a:pathLst>
              <a:path w="20063" h="15295" extrusionOk="0">
                <a:moveTo>
                  <a:pt x="10657" y="1"/>
                </a:moveTo>
                <a:cubicBezTo>
                  <a:pt x="5482" y="1"/>
                  <a:pt x="1229" y="4371"/>
                  <a:pt x="2698" y="11301"/>
                </a:cubicBezTo>
                <a:lnTo>
                  <a:pt x="1" y="11404"/>
                </a:lnTo>
                <a:lnTo>
                  <a:pt x="5762" y="15295"/>
                </a:lnTo>
                <a:lnTo>
                  <a:pt x="6899" y="9166"/>
                </a:lnTo>
                <a:lnTo>
                  <a:pt x="4924" y="10543"/>
                </a:lnTo>
                <a:cubicBezTo>
                  <a:pt x="2470" y="5336"/>
                  <a:pt x="6367" y="689"/>
                  <a:pt x="11516" y="689"/>
                </a:cubicBezTo>
                <a:cubicBezTo>
                  <a:pt x="14266" y="689"/>
                  <a:pt x="17374" y="2014"/>
                  <a:pt x="20063" y="5287"/>
                </a:cubicBezTo>
                <a:cubicBezTo>
                  <a:pt x="17311" y="1626"/>
                  <a:pt x="13813" y="1"/>
                  <a:pt x="10657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56" name="Google Shape;3556;p56"/>
          <p:cNvSpPr/>
          <p:nvPr/>
        </p:nvSpPr>
        <p:spPr>
          <a:xfrm>
            <a:off x="6185003" y="3771954"/>
            <a:ext cx="378852" cy="132408"/>
          </a:xfrm>
          <a:custGeom>
            <a:avLst/>
            <a:gdLst/>
            <a:ahLst/>
            <a:cxnLst/>
            <a:rect l="l" t="t" r="r" b="b"/>
            <a:pathLst>
              <a:path w="23013" h="8043" extrusionOk="0">
                <a:moveTo>
                  <a:pt x="1" y="0"/>
                </a:moveTo>
                <a:cubicBezTo>
                  <a:pt x="692" y="1451"/>
                  <a:pt x="2555" y="5036"/>
                  <a:pt x="2617" y="5036"/>
                </a:cubicBezTo>
                <a:cubicBezTo>
                  <a:pt x="2619" y="5036"/>
                  <a:pt x="2619" y="5034"/>
                  <a:pt x="2618" y="5027"/>
                </a:cubicBezTo>
                <a:cubicBezTo>
                  <a:pt x="2572" y="4809"/>
                  <a:pt x="2606" y="4396"/>
                  <a:pt x="2606" y="3799"/>
                </a:cubicBezTo>
                <a:lnTo>
                  <a:pt x="2606" y="3799"/>
                </a:lnTo>
                <a:cubicBezTo>
                  <a:pt x="5605" y="6844"/>
                  <a:pt x="10284" y="8042"/>
                  <a:pt x="14640" y="8042"/>
                </a:cubicBezTo>
                <a:cubicBezTo>
                  <a:pt x="17887" y="8042"/>
                  <a:pt x="20954" y="7376"/>
                  <a:pt x="23013" y="6313"/>
                </a:cubicBezTo>
                <a:lnTo>
                  <a:pt x="23013" y="6313"/>
                </a:lnTo>
                <a:cubicBezTo>
                  <a:pt x="21156" y="6681"/>
                  <a:pt x="19225" y="6870"/>
                  <a:pt x="17312" y="6870"/>
                </a:cubicBezTo>
                <a:cubicBezTo>
                  <a:pt x="12073" y="6870"/>
                  <a:pt x="6972" y="5455"/>
                  <a:pt x="3903" y="2445"/>
                </a:cubicBezTo>
                <a:lnTo>
                  <a:pt x="3903" y="2445"/>
                </a:lnTo>
                <a:cubicBezTo>
                  <a:pt x="4326" y="2451"/>
                  <a:pt x="4772" y="2464"/>
                  <a:pt x="5081" y="2464"/>
                </a:cubicBezTo>
                <a:cubicBezTo>
                  <a:pt x="5352" y="2464"/>
                  <a:pt x="5518" y="2454"/>
                  <a:pt x="5475" y="2422"/>
                </a:cubicBezTo>
                <a:cubicBezTo>
                  <a:pt x="5395" y="2342"/>
                  <a:pt x="1" y="1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557" name="Google Shape;3557;p56"/>
          <p:cNvGrpSpPr/>
          <p:nvPr/>
        </p:nvGrpSpPr>
        <p:grpSpPr>
          <a:xfrm>
            <a:off x="1225886" y="3778145"/>
            <a:ext cx="505303" cy="503968"/>
            <a:chOff x="1190625" y="238125"/>
            <a:chExt cx="5252625" cy="5238750"/>
          </a:xfrm>
        </p:grpSpPr>
        <p:sp>
          <p:nvSpPr>
            <p:cNvPr id="3558" name="Google Shape;3558;p56"/>
            <p:cNvSpPr/>
            <p:nvPr/>
          </p:nvSpPr>
          <p:spPr>
            <a:xfrm>
              <a:off x="3803050" y="238125"/>
              <a:ext cx="13900" cy="212700"/>
            </a:xfrm>
            <a:custGeom>
              <a:avLst/>
              <a:gdLst/>
              <a:ahLst/>
              <a:cxnLst/>
              <a:rect l="l" t="t" r="r" b="b"/>
              <a:pathLst>
                <a:path w="556" h="8508" extrusionOk="0">
                  <a:moveTo>
                    <a:pt x="1" y="0"/>
                  </a:moveTo>
                  <a:lnTo>
                    <a:pt x="1" y="8508"/>
                  </a:lnTo>
                  <a:lnTo>
                    <a:pt x="555" y="850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56"/>
            <p:cNvSpPr/>
            <p:nvPr/>
          </p:nvSpPr>
          <p:spPr>
            <a:xfrm>
              <a:off x="3710575" y="238125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1" y="0"/>
                  </a:moveTo>
                  <a:lnTo>
                    <a:pt x="370" y="8693"/>
                  </a:lnTo>
                  <a:lnTo>
                    <a:pt x="925" y="869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56"/>
            <p:cNvSpPr/>
            <p:nvPr/>
          </p:nvSpPr>
          <p:spPr>
            <a:xfrm>
              <a:off x="3622725" y="2427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370" y="1"/>
                  </a:moveTo>
                  <a:lnTo>
                    <a:pt x="0" y="186"/>
                  </a:lnTo>
                  <a:lnTo>
                    <a:pt x="555" y="8694"/>
                  </a:lnTo>
                  <a:lnTo>
                    <a:pt x="1110" y="869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56"/>
            <p:cNvSpPr/>
            <p:nvPr/>
          </p:nvSpPr>
          <p:spPr>
            <a:xfrm>
              <a:off x="3530250" y="251975"/>
              <a:ext cx="37025" cy="212725"/>
            </a:xfrm>
            <a:custGeom>
              <a:avLst/>
              <a:gdLst/>
              <a:ahLst/>
              <a:cxnLst/>
              <a:rect l="l" t="t" r="r" b="b"/>
              <a:pathLst>
                <a:path w="1481" h="8509" extrusionOk="0">
                  <a:moveTo>
                    <a:pt x="0" y="1"/>
                  </a:moveTo>
                  <a:lnTo>
                    <a:pt x="925" y="8509"/>
                  </a:lnTo>
                  <a:lnTo>
                    <a:pt x="1480" y="850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56"/>
            <p:cNvSpPr/>
            <p:nvPr/>
          </p:nvSpPr>
          <p:spPr>
            <a:xfrm>
              <a:off x="3437775" y="261225"/>
              <a:ext cx="41625" cy="212725"/>
            </a:xfrm>
            <a:custGeom>
              <a:avLst/>
              <a:gdLst/>
              <a:ahLst/>
              <a:cxnLst/>
              <a:rect l="l" t="t" r="r" b="b"/>
              <a:pathLst>
                <a:path w="1665" h="8509" extrusionOk="0">
                  <a:moveTo>
                    <a:pt x="555" y="1"/>
                  </a:moveTo>
                  <a:lnTo>
                    <a:pt x="0" y="186"/>
                  </a:lnTo>
                  <a:lnTo>
                    <a:pt x="1295" y="8509"/>
                  </a:lnTo>
                  <a:lnTo>
                    <a:pt x="1665" y="850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56"/>
            <p:cNvSpPr/>
            <p:nvPr/>
          </p:nvSpPr>
          <p:spPr>
            <a:xfrm>
              <a:off x="3349925" y="275100"/>
              <a:ext cx="50875" cy="217350"/>
            </a:xfrm>
            <a:custGeom>
              <a:avLst/>
              <a:gdLst/>
              <a:ahLst/>
              <a:cxnLst/>
              <a:rect l="l" t="t" r="r" b="b"/>
              <a:pathLst>
                <a:path w="2035" h="8694" extrusionOk="0">
                  <a:moveTo>
                    <a:pt x="370" y="1"/>
                  </a:moveTo>
                  <a:lnTo>
                    <a:pt x="0" y="186"/>
                  </a:lnTo>
                  <a:lnTo>
                    <a:pt x="1480" y="8693"/>
                  </a:lnTo>
                  <a:lnTo>
                    <a:pt x="2035" y="850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56"/>
            <p:cNvSpPr/>
            <p:nvPr/>
          </p:nvSpPr>
          <p:spPr>
            <a:xfrm>
              <a:off x="3257450" y="293600"/>
              <a:ext cx="60125" cy="212725"/>
            </a:xfrm>
            <a:custGeom>
              <a:avLst/>
              <a:gdLst/>
              <a:ahLst/>
              <a:cxnLst/>
              <a:rect l="l" t="t" r="r" b="b"/>
              <a:pathLst>
                <a:path w="2405" h="8509" extrusionOk="0">
                  <a:moveTo>
                    <a:pt x="555" y="0"/>
                  </a:moveTo>
                  <a:lnTo>
                    <a:pt x="0" y="185"/>
                  </a:lnTo>
                  <a:lnTo>
                    <a:pt x="1850" y="8508"/>
                  </a:lnTo>
                  <a:lnTo>
                    <a:pt x="2405" y="832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56"/>
            <p:cNvSpPr/>
            <p:nvPr/>
          </p:nvSpPr>
          <p:spPr>
            <a:xfrm>
              <a:off x="3169600" y="316725"/>
              <a:ext cx="64750" cy="208075"/>
            </a:xfrm>
            <a:custGeom>
              <a:avLst/>
              <a:gdLst/>
              <a:ahLst/>
              <a:cxnLst/>
              <a:rect l="l" t="t" r="r" b="b"/>
              <a:pathLst>
                <a:path w="2590" h="8323" extrusionOk="0">
                  <a:moveTo>
                    <a:pt x="0" y="0"/>
                  </a:moveTo>
                  <a:lnTo>
                    <a:pt x="2035" y="8323"/>
                  </a:lnTo>
                  <a:lnTo>
                    <a:pt x="2590" y="813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56"/>
            <p:cNvSpPr/>
            <p:nvPr/>
          </p:nvSpPr>
          <p:spPr>
            <a:xfrm>
              <a:off x="3081750" y="33982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0" y="1"/>
                  </a:moveTo>
                  <a:lnTo>
                    <a:pt x="2405" y="8324"/>
                  </a:lnTo>
                  <a:lnTo>
                    <a:pt x="2774" y="813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56"/>
            <p:cNvSpPr/>
            <p:nvPr/>
          </p:nvSpPr>
          <p:spPr>
            <a:xfrm>
              <a:off x="2993900" y="362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555" y="1"/>
                  </a:moveTo>
                  <a:lnTo>
                    <a:pt x="0" y="186"/>
                  </a:lnTo>
                  <a:lnTo>
                    <a:pt x="2589" y="8324"/>
                  </a:lnTo>
                  <a:lnTo>
                    <a:pt x="3144" y="813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56"/>
            <p:cNvSpPr/>
            <p:nvPr/>
          </p:nvSpPr>
          <p:spPr>
            <a:xfrm>
              <a:off x="2906025" y="395325"/>
              <a:ext cx="87900" cy="203475"/>
            </a:xfrm>
            <a:custGeom>
              <a:avLst/>
              <a:gdLst/>
              <a:ahLst/>
              <a:cxnLst/>
              <a:rect l="l" t="t" r="r" b="b"/>
              <a:pathLst>
                <a:path w="3516" h="8139" extrusionOk="0">
                  <a:moveTo>
                    <a:pt x="556" y="0"/>
                  </a:moveTo>
                  <a:lnTo>
                    <a:pt x="1" y="185"/>
                  </a:lnTo>
                  <a:lnTo>
                    <a:pt x="2960" y="8138"/>
                  </a:lnTo>
                  <a:lnTo>
                    <a:pt x="3515" y="795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56"/>
            <p:cNvSpPr/>
            <p:nvPr/>
          </p:nvSpPr>
          <p:spPr>
            <a:xfrm>
              <a:off x="2822800" y="42770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556" y="0"/>
                  </a:moveTo>
                  <a:lnTo>
                    <a:pt x="1" y="185"/>
                  </a:lnTo>
                  <a:lnTo>
                    <a:pt x="3145" y="8138"/>
                  </a:lnTo>
                  <a:lnTo>
                    <a:pt x="3700" y="795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56"/>
            <p:cNvSpPr/>
            <p:nvPr/>
          </p:nvSpPr>
          <p:spPr>
            <a:xfrm>
              <a:off x="2739575" y="460050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71" y="1"/>
                  </a:moveTo>
                  <a:lnTo>
                    <a:pt x="1" y="371"/>
                  </a:lnTo>
                  <a:lnTo>
                    <a:pt x="3515" y="8139"/>
                  </a:lnTo>
                  <a:lnTo>
                    <a:pt x="3885" y="795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56"/>
            <p:cNvSpPr/>
            <p:nvPr/>
          </p:nvSpPr>
          <p:spPr>
            <a:xfrm>
              <a:off x="2656350" y="5016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371" y="0"/>
                  </a:moveTo>
                  <a:lnTo>
                    <a:pt x="1" y="185"/>
                  </a:lnTo>
                  <a:lnTo>
                    <a:pt x="3700" y="7953"/>
                  </a:lnTo>
                  <a:lnTo>
                    <a:pt x="4254" y="7583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56"/>
            <p:cNvSpPr/>
            <p:nvPr/>
          </p:nvSpPr>
          <p:spPr>
            <a:xfrm>
              <a:off x="2573125" y="543275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555" y="1"/>
                  </a:moveTo>
                  <a:lnTo>
                    <a:pt x="0" y="186"/>
                  </a:lnTo>
                  <a:lnTo>
                    <a:pt x="4069" y="7769"/>
                  </a:lnTo>
                  <a:lnTo>
                    <a:pt x="4624" y="7584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56"/>
            <p:cNvSpPr/>
            <p:nvPr/>
          </p:nvSpPr>
          <p:spPr>
            <a:xfrm>
              <a:off x="2494525" y="584900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370" y="0"/>
                  </a:moveTo>
                  <a:lnTo>
                    <a:pt x="0" y="370"/>
                  </a:lnTo>
                  <a:lnTo>
                    <a:pt x="4254" y="7768"/>
                  </a:lnTo>
                  <a:lnTo>
                    <a:pt x="4809" y="739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56"/>
            <p:cNvSpPr/>
            <p:nvPr/>
          </p:nvSpPr>
          <p:spPr>
            <a:xfrm>
              <a:off x="2415925" y="63112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555" y="1"/>
                  </a:moveTo>
                  <a:lnTo>
                    <a:pt x="0" y="371"/>
                  </a:lnTo>
                  <a:lnTo>
                    <a:pt x="4624" y="7584"/>
                  </a:lnTo>
                  <a:lnTo>
                    <a:pt x="4994" y="739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56"/>
            <p:cNvSpPr/>
            <p:nvPr/>
          </p:nvSpPr>
          <p:spPr>
            <a:xfrm>
              <a:off x="2341925" y="682000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371" y="0"/>
                  </a:moveTo>
                  <a:lnTo>
                    <a:pt x="1" y="370"/>
                  </a:lnTo>
                  <a:lnTo>
                    <a:pt x="4810" y="7398"/>
                  </a:lnTo>
                  <a:lnTo>
                    <a:pt x="5180" y="7213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56"/>
            <p:cNvSpPr/>
            <p:nvPr/>
          </p:nvSpPr>
          <p:spPr>
            <a:xfrm>
              <a:off x="2263325" y="732850"/>
              <a:ext cx="138750" cy="180350"/>
            </a:xfrm>
            <a:custGeom>
              <a:avLst/>
              <a:gdLst/>
              <a:ahLst/>
              <a:cxnLst/>
              <a:rect l="l" t="t" r="r" b="b"/>
              <a:pathLst>
                <a:path w="5550" h="7214" extrusionOk="0">
                  <a:moveTo>
                    <a:pt x="556" y="1"/>
                  </a:moveTo>
                  <a:lnTo>
                    <a:pt x="1" y="371"/>
                  </a:lnTo>
                  <a:lnTo>
                    <a:pt x="5179" y="7214"/>
                  </a:lnTo>
                  <a:lnTo>
                    <a:pt x="5549" y="702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56"/>
            <p:cNvSpPr/>
            <p:nvPr/>
          </p:nvSpPr>
          <p:spPr>
            <a:xfrm>
              <a:off x="2193975" y="788350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370" y="0"/>
                  </a:moveTo>
                  <a:lnTo>
                    <a:pt x="0" y="370"/>
                  </a:lnTo>
                  <a:lnTo>
                    <a:pt x="5179" y="7028"/>
                  </a:lnTo>
                  <a:lnTo>
                    <a:pt x="5549" y="684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56"/>
            <p:cNvSpPr/>
            <p:nvPr/>
          </p:nvSpPr>
          <p:spPr>
            <a:xfrm>
              <a:off x="2120000" y="848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370" y="1"/>
                  </a:moveTo>
                  <a:lnTo>
                    <a:pt x="0" y="186"/>
                  </a:lnTo>
                  <a:lnTo>
                    <a:pt x="5549" y="6844"/>
                  </a:lnTo>
                  <a:lnTo>
                    <a:pt x="5919" y="647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56"/>
            <p:cNvSpPr/>
            <p:nvPr/>
          </p:nvSpPr>
          <p:spPr>
            <a:xfrm>
              <a:off x="2050625" y="9085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556" y="1"/>
                  </a:moveTo>
                  <a:lnTo>
                    <a:pt x="1" y="186"/>
                  </a:lnTo>
                  <a:lnTo>
                    <a:pt x="5734" y="6659"/>
                  </a:lnTo>
                  <a:lnTo>
                    <a:pt x="6104" y="628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56"/>
            <p:cNvSpPr/>
            <p:nvPr/>
          </p:nvSpPr>
          <p:spPr>
            <a:xfrm>
              <a:off x="1985900" y="9686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371" y="0"/>
                  </a:moveTo>
                  <a:lnTo>
                    <a:pt x="1" y="370"/>
                  </a:lnTo>
                  <a:lnTo>
                    <a:pt x="5919" y="6474"/>
                  </a:lnTo>
                  <a:lnTo>
                    <a:pt x="6289" y="610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56"/>
            <p:cNvSpPr/>
            <p:nvPr/>
          </p:nvSpPr>
          <p:spPr>
            <a:xfrm>
              <a:off x="1921175" y="1033400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370" y="1"/>
                  </a:moveTo>
                  <a:lnTo>
                    <a:pt x="0" y="371"/>
                  </a:lnTo>
                  <a:lnTo>
                    <a:pt x="6104" y="6289"/>
                  </a:lnTo>
                  <a:lnTo>
                    <a:pt x="6474" y="5919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56"/>
            <p:cNvSpPr/>
            <p:nvPr/>
          </p:nvSpPr>
          <p:spPr>
            <a:xfrm>
              <a:off x="1861050" y="1098125"/>
              <a:ext cx="166500" cy="157250"/>
            </a:xfrm>
            <a:custGeom>
              <a:avLst/>
              <a:gdLst/>
              <a:ahLst/>
              <a:cxnLst/>
              <a:rect l="l" t="t" r="r" b="b"/>
              <a:pathLst>
                <a:path w="6660" h="6290" extrusionOk="0">
                  <a:moveTo>
                    <a:pt x="186" y="1"/>
                  </a:moveTo>
                  <a:lnTo>
                    <a:pt x="1" y="371"/>
                  </a:lnTo>
                  <a:lnTo>
                    <a:pt x="6289" y="6289"/>
                  </a:lnTo>
                  <a:lnTo>
                    <a:pt x="6659" y="5734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56"/>
            <p:cNvSpPr/>
            <p:nvPr/>
          </p:nvSpPr>
          <p:spPr>
            <a:xfrm>
              <a:off x="1800950" y="1167500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186" y="0"/>
                  </a:moveTo>
                  <a:lnTo>
                    <a:pt x="1" y="370"/>
                  </a:lnTo>
                  <a:lnTo>
                    <a:pt x="6474" y="5919"/>
                  </a:lnTo>
                  <a:lnTo>
                    <a:pt x="6844" y="554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56"/>
            <p:cNvSpPr/>
            <p:nvPr/>
          </p:nvSpPr>
          <p:spPr>
            <a:xfrm>
              <a:off x="1740850" y="12414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370" y="0"/>
                  </a:moveTo>
                  <a:lnTo>
                    <a:pt x="0" y="370"/>
                  </a:lnTo>
                  <a:lnTo>
                    <a:pt x="6843" y="5549"/>
                  </a:lnTo>
                  <a:lnTo>
                    <a:pt x="7028" y="517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56"/>
            <p:cNvSpPr/>
            <p:nvPr/>
          </p:nvSpPr>
          <p:spPr>
            <a:xfrm>
              <a:off x="1685350" y="1310825"/>
              <a:ext cx="184975" cy="138750"/>
            </a:xfrm>
            <a:custGeom>
              <a:avLst/>
              <a:gdLst/>
              <a:ahLst/>
              <a:cxnLst/>
              <a:rect l="l" t="t" r="r" b="b"/>
              <a:pathLst>
                <a:path w="7399" h="5550" extrusionOk="0">
                  <a:moveTo>
                    <a:pt x="371" y="1"/>
                  </a:moveTo>
                  <a:lnTo>
                    <a:pt x="1" y="556"/>
                  </a:lnTo>
                  <a:lnTo>
                    <a:pt x="7029" y="5549"/>
                  </a:lnTo>
                  <a:lnTo>
                    <a:pt x="7399" y="5179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56"/>
            <p:cNvSpPr/>
            <p:nvPr/>
          </p:nvSpPr>
          <p:spPr>
            <a:xfrm>
              <a:off x="1634500" y="1389425"/>
              <a:ext cx="184975" cy="129500"/>
            </a:xfrm>
            <a:custGeom>
              <a:avLst/>
              <a:gdLst/>
              <a:ahLst/>
              <a:cxnLst/>
              <a:rect l="l" t="t" r="r" b="b"/>
              <a:pathLst>
                <a:path w="7399" h="5180" extrusionOk="0">
                  <a:moveTo>
                    <a:pt x="370" y="1"/>
                  </a:moveTo>
                  <a:lnTo>
                    <a:pt x="0" y="371"/>
                  </a:lnTo>
                  <a:lnTo>
                    <a:pt x="7213" y="5180"/>
                  </a:lnTo>
                  <a:lnTo>
                    <a:pt x="7398" y="4810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56"/>
            <p:cNvSpPr/>
            <p:nvPr/>
          </p:nvSpPr>
          <p:spPr>
            <a:xfrm>
              <a:off x="1583625" y="1463425"/>
              <a:ext cx="189600" cy="124850"/>
            </a:xfrm>
            <a:custGeom>
              <a:avLst/>
              <a:gdLst/>
              <a:ahLst/>
              <a:cxnLst/>
              <a:rect l="l" t="t" r="r" b="b"/>
              <a:pathLst>
                <a:path w="7584" h="4994" extrusionOk="0">
                  <a:moveTo>
                    <a:pt x="371" y="0"/>
                  </a:moveTo>
                  <a:lnTo>
                    <a:pt x="1" y="370"/>
                  </a:lnTo>
                  <a:lnTo>
                    <a:pt x="7399" y="4994"/>
                  </a:lnTo>
                  <a:lnTo>
                    <a:pt x="7584" y="462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56"/>
            <p:cNvSpPr/>
            <p:nvPr/>
          </p:nvSpPr>
          <p:spPr>
            <a:xfrm>
              <a:off x="1537400" y="15420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370" y="0"/>
                  </a:moveTo>
                  <a:lnTo>
                    <a:pt x="0" y="370"/>
                  </a:lnTo>
                  <a:lnTo>
                    <a:pt x="7398" y="4809"/>
                  </a:lnTo>
                  <a:lnTo>
                    <a:pt x="7768" y="425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56"/>
            <p:cNvSpPr/>
            <p:nvPr/>
          </p:nvSpPr>
          <p:spPr>
            <a:xfrm>
              <a:off x="1495775" y="1620625"/>
              <a:ext cx="194225" cy="115625"/>
            </a:xfrm>
            <a:custGeom>
              <a:avLst/>
              <a:gdLst/>
              <a:ahLst/>
              <a:cxnLst/>
              <a:rect l="l" t="t" r="r" b="b"/>
              <a:pathLst>
                <a:path w="7769" h="4625" extrusionOk="0">
                  <a:moveTo>
                    <a:pt x="186" y="0"/>
                  </a:moveTo>
                  <a:lnTo>
                    <a:pt x="1" y="555"/>
                  </a:lnTo>
                  <a:lnTo>
                    <a:pt x="7584" y="4624"/>
                  </a:lnTo>
                  <a:lnTo>
                    <a:pt x="7769" y="406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56"/>
            <p:cNvSpPr/>
            <p:nvPr/>
          </p:nvSpPr>
          <p:spPr>
            <a:xfrm>
              <a:off x="1454175" y="1703850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185" y="1"/>
                  </a:moveTo>
                  <a:lnTo>
                    <a:pt x="0" y="371"/>
                  </a:lnTo>
                  <a:lnTo>
                    <a:pt x="7583" y="4254"/>
                  </a:lnTo>
                  <a:lnTo>
                    <a:pt x="7953" y="370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56"/>
            <p:cNvSpPr/>
            <p:nvPr/>
          </p:nvSpPr>
          <p:spPr>
            <a:xfrm>
              <a:off x="1412550" y="1787075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371" y="1"/>
                  </a:moveTo>
                  <a:lnTo>
                    <a:pt x="1" y="371"/>
                  </a:lnTo>
                  <a:lnTo>
                    <a:pt x="7954" y="3885"/>
                  </a:lnTo>
                  <a:lnTo>
                    <a:pt x="8139" y="3515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56"/>
            <p:cNvSpPr/>
            <p:nvPr/>
          </p:nvSpPr>
          <p:spPr>
            <a:xfrm>
              <a:off x="1380200" y="1870300"/>
              <a:ext cx="203450" cy="92500"/>
            </a:xfrm>
            <a:custGeom>
              <a:avLst/>
              <a:gdLst/>
              <a:ahLst/>
              <a:cxnLst/>
              <a:rect l="l" t="t" r="r" b="b"/>
              <a:pathLst>
                <a:path w="8138" h="3700" extrusionOk="0">
                  <a:moveTo>
                    <a:pt x="185" y="1"/>
                  </a:moveTo>
                  <a:lnTo>
                    <a:pt x="0" y="371"/>
                  </a:lnTo>
                  <a:lnTo>
                    <a:pt x="7953" y="3700"/>
                  </a:lnTo>
                  <a:lnTo>
                    <a:pt x="8138" y="314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56"/>
            <p:cNvSpPr/>
            <p:nvPr/>
          </p:nvSpPr>
          <p:spPr>
            <a:xfrm>
              <a:off x="1347825" y="1958150"/>
              <a:ext cx="203475" cy="83275"/>
            </a:xfrm>
            <a:custGeom>
              <a:avLst/>
              <a:gdLst/>
              <a:ahLst/>
              <a:cxnLst/>
              <a:rect l="l" t="t" r="r" b="b"/>
              <a:pathLst>
                <a:path w="8139" h="3331" extrusionOk="0">
                  <a:moveTo>
                    <a:pt x="185" y="1"/>
                  </a:moveTo>
                  <a:lnTo>
                    <a:pt x="0" y="371"/>
                  </a:lnTo>
                  <a:lnTo>
                    <a:pt x="7953" y="3330"/>
                  </a:lnTo>
                  <a:lnTo>
                    <a:pt x="8138" y="277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56"/>
            <p:cNvSpPr/>
            <p:nvPr/>
          </p:nvSpPr>
          <p:spPr>
            <a:xfrm>
              <a:off x="1315450" y="2041400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186" y="0"/>
                  </a:moveTo>
                  <a:lnTo>
                    <a:pt x="1" y="555"/>
                  </a:lnTo>
                  <a:lnTo>
                    <a:pt x="8139" y="3144"/>
                  </a:lnTo>
                  <a:lnTo>
                    <a:pt x="8324" y="258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56"/>
            <p:cNvSpPr/>
            <p:nvPr/>
          </p:nvSpPr>
          <p:spPr>
            <a:xfrm>
              <a:off x="1292325" y="2129250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1" y="0"/>
                  </a:moveTo>
                  <a:lnTo>
                    <a:pt x="1" y="555"/>
                  </a:lnTo>
                  <a:lnTo>
                    <a:pt x="8139" y="2774"/>
                  </a:lnTo>
                  <a:lnTo>
                    <a:pt x="8324" y="24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56"/>
            <p:cNvSpPr/>
            <p:nvPr/>
          </p:nvSpPr>
          <p:spPr>
            <a:xfrm>
              <a:off x="1264600" y="2217100"/>
              <a:ext cx="212700" cy="64750"/>
            </a:xfrm>
            <a:custGeom>
              <a:avLst/>
              <a:gdLst/>
              <a:ahLst/>
              <a:cxnLst/>
              <a:rect l="l" t="t" r="r" b="b"/>
              <a:pathLst>
                <a:path w="8508" h="2590" extrusionOk="0">
                  <a:moveTo>
                    <a:pt x="185" y="0"/>
                  </a:moveTo>
                  <a:lnTo>
                    <a:pt x="0" y="555"/>
                  </a:lnTo>
                  <a:lnTo>
                    <a:pt x="8323" y="2590"/>
                  </a:lnTo>
                  <a:lnTo>
                    <a:pt x="8508" y="203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56"/>
            <p:cNvSpPr/>
            <p:nvPr/>
          </p:nvSpPr>
          <p:spPr>
            <a:xfrm>
              <a:off x="1246100" y="2304950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185" y="0"/>
                  </a:moveTo>
                  <a:lnTo>
                    <a:pt x="0" y="555"/>
                  </a:lnTo>
                  <a:lnTo>
                    <a:pt x="8323" y="2405"/>
                  </a:lnTo>
                  <a:lnTo>
                    <a:pt x="8508" y="18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56"/>
            <p:cNvSpPr/>
            <p:nvPr/>
          </p:nvSpPr>
          <p:spPr>
            <a:xfrm>
              <a:off x="1227600" y="2397425"/>
              <a:ext cx="217350" cy="50875"/>
            </a:xfrm>
            <a:custGeom>
              <a:avLst/>
              <a:gdLst/>
              <a:ahLst/>
              <a:cxnLst/>
              <a:rect l="l" t="t" r="r" b="b"/>
              <a:pathLst>
                <a:path w="8694" h="2035" extrusionOk="0">
                  <a:moveTo>
                    <a:pt x="186" y="0"/>
                  </a:moveTo>
                  <a:lnTo>
                    <a:pt x="1" y="555"/>
                  </a:lnTo>
                  <a:lnTo>
                    <a:pt x="8508" y="2035"/>
                  </a:lnTo>
                  <a:lnTo>
                    <a:pt x="8693" y="148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56"/>
            <p:cNvSpPr/>
            <p:nvPr/>
          </p:nvSpPr>
          <p:spPr>
            <a:xfrm>
              <a:off x="1213725" y="2485275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186" y="0"/>
                  </a:moveTo>
                  <a:lnTo>
                    <a:pt x="1" y="555"/>
                  </a:lnTo>
                  <a:lnTo>
                    <a:pt x="8509" y="1665"/>
                  </a:lnTo>
                  <a:lnTo>
                    <a:pt x="8693" y="1295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56"/>
            <p:cNvSpPr/>
            <p:nvPr/>
          </p:nvSpPr>
          <p:spPr>
            <a:xfrm>
              <a:off x="1204475" y="2577750"/>
              <a:ext cx="212725" cy="37025"/>
            </a:xfrm>
            <a:custGeom>
              <a:avLst/>
              <a:gdLst/>
              <a:ahLst/>
              <a:cxnLst/>
              <a:rect l="l" t="t" r="r" b="b"/>
              <a:pathLst>
                <a:path w="8509" h="1481" extrusionOk="0">
                  <a:moveTo>
                    <a:pt x="1" y="0"/>
                  </a:moveTo>
                  <a:lnTo>
                    <a:pt x="1" y="555"/>
                  </a:lnTo>
                  <a:lnTo>
                    <a:pt x="8509" y="1480"/>
                  </a:lnTo>
                  <a:lnTo>
                    <a:pt x="8509" y="9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56"/>
            <p:cNvSpPr/>
            <p:nvPr/>
          </p:nvSpPr>
          <p:spPr>
            <a:xfrm>
              <a:off x="1195225" y="2670225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1" y="0"/>
                  </a:moveTo>
                  <a:lnTo>
                    <a:pt x="1" y="370"/>
                  </a:lnTo>
                  <a:lnTo>
                    <a:pt x="8694" y="1110"/>
                  </a:lnTo>
                  <a:lnTo>
                    <a:pt x="8694" y="55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56"/>
            <p:cNvSpPr/>
            <p:nvPr/>
          </p:nvSpPr>
          <p:spPr>
            <a:xfrm>
              <a:off x="1190625" y="2758075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0" y="1"/>
                  </a:moveTo>
                  <a:lnTo>
                    <a:pt x="0" y="555"/>
                  </a:lnTo>
                  <a:lnTo>
                    <a:pt x="8693" y="925"/>
                  </a:lnTo>
                  <a:lnTo>
                    <a:pt x="8693" y="3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56"/>
            <p:cNvSpPr/>
            <p:nvPr/>
          </p:nvSpPr>
          <p:spPr>
            <a:xfrm>
              <a:off x="1190625" y="2850550"/>
              <a:ext cx="212700" cy="13900"/>
            </a:xfrm>
            <a:custGeom>
              <a:avLst/>
              <a:gdLst/>
              <a:ahLst/>
              <a:cxnLst/>
              <a:rect l="l" t="t" r="r" b="b"/>
              <a:pathLst>
                <a:path w="8508" h="556" extrusionOk="0">
                  <a:moveTo>
                    <a:pt x="0" y="1"/>
                  </a:moveTo>
                  <a:lnTo>
                    <a:pt x="0" y="555"/>
                  </a:lnTo>
                  <a:lnTo>
                    <a:pt x="8508" y="555"/>
                  </a:lnTo>
                  <a:lnTo>
                    <a:pt x="85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56"/>
            <p:cNvSpPr/>
            <p:nvPr/>
          </p:nvSpPr>
          <p:spPr>
            <a:xfrm>
              <a:off x="1190625" y="2933775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8693" y="1"/>
                  </a:moveTo>
                  <a:lnTo>
                    <a:pt x="0" y="371"/>
                  </a:lnTo>
                  <a:lnTo>
                    <a:pt x="0" y="925"/>
                  </a:lnTo>
                  <a:lnTo>
                    <a:pt x="8693" y="556"/>
                  </a:lnTo>
                  <a:lnTo>
                    <a:pt x="869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56"/>
            <p:cNvSpPr/>
            <p:nvPr/>
          </p:nvSpPr>
          <p:spPr>
            <a:xfrm>
              <a:off x="1195225" y="3017000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8694" y="1"/>
                  </a:moveTo>
                  <a:lnTo>
                    <a:pt x="1" y="741"/>
                  </a:lnTo>
                  <a:lnTo>
                    <a:pt x="186" y="1111"/>
                  </a:lnTo>
                  <a:lnTo>
                    <a:pt x="8694" y="556"/>
                  </a:lnTo>
                  <a:lnTo>
                    <a:pt x="86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56"/>
            <p:cNvSpPr/>
            <p:nvPr/>
          </p:nvSpPr>
          <p:spPr>
            <a:xfrm>
              <a:off x="1204475" y="3104850"/>
              <a:ext cx="212725" cy="32400"/>
            </a:xfrm>
            <a:custGeom>
              <a:avLst/>
              <a:gdLst/>
              <a:ahLst/>
              <a:cxnLst/>
              <a:rect l="l" t="t" r="r" b="b"/>
              <a:pathLst>
                <a:path w="8509" h="1296" extrusionOk="0">
                  <a:moveTo>
                    <a:pt x="8509" y="1"/>
                  </a:moveTo>
                  <a:lnTo>
                    <a:pt x="1" y="741"/>
                  </a:lnTo>
                  <a:lnTo>
                    <a:pt x="1" y="1296"/>
                  </a:lnTo>
                  <a:lnTo>
                    <a:pt x="8509" y="371"/>
                  </a:lnTo>
                  <a:lnTo>
                    <a:pt x="850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56"/>
            <p:cNvSpPr/>
            <p:nvPr/>
          </p:nvSpPr>
          <p:spPr>
            <a:xfrm>
              <a:off x="1213725" y="3188100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8509" y="0"/>
                  </a:moveTo>
                  <a:lnTo>
                    <a:pt x="1" y="1110"/>
                  </a:lnTo>
                  <a:lnTo>
                    <a:pt x="186" y="1665"/>
                  </a:lnTo>
                  <a:lnTo>
                    <a:pt x="8693" y="370"/>
                  </a:lnTo>
                  <a:lnTo>
                    <a:pt x="850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56"/>
            <p:cNvSpPr/>
            <p:nvPr/>
          </p:nvSpPr>
          <p:spPr>
            <a:xfrm>
              <a:off x="1227600" y="3271325"/>
              <a:ext cx="217350" cy="46250"/>
            </a:xfrm>
            <a:custGeom>
              <a:avLst/>
              <a:gdLst/>
              <a:ahLst/>
              <a:cxnLst/>
              <a:rect l="l" t="t" r="r" b="b"/>
              <a:pathLst>
                <a:path w="8694" h="1850" extrusionOk="0">
                  <a:moveTo>
                    <a:pt x="8508" y="0"/>
                  </a:moveTo>
                  <a:lnTo>
                    <a:pt x="1" y="1480"/>
                  </a:lnTo>
                  <a:lnTo>
                    <a:pt x="186" y="1850"/>
                  </a:lnTo>
                  <a:lnTo>
                    <a:pt x="8693" y="370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56"/>
            <p:cNvSpPr/>
            <p:nvPr/>
          </p:nvSpPr>
          <p:spPr>
            <a:xfrm>
              <a:off x="1246100" y="3349925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8323" y="0"/>
                  </a:moveTo>
                  <a:lnTo>
                    <a:pt x="0" y="1850"/>
                  </a:lnTo>
                  <a:lnTo>
                    <a:pt x="185" y="2405"/>
                  </a:lnTo>
                  <a:lnTo>
                    <a:pt x="8508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56"/>
            <p:cNvSpPr/>
            <p:nvPr/>
          </p:nvSpPr>
          <p:spPr>
            <a:xfrm>
              <a:off x="1269225" y="3433150"/>
              <a:ext cx="208075" cy="64750"/>
            </a:xfrm>
            <a:custGeom>
              <a:avLst/>
              <a:gdLst/>
              <a:ahLst/>
              <a:cxnLst/>
              <a:rect l="l" t="t" r="r" b="b"/>
              <a:pathLst>
                <a:path w="8323" h="2590" extrusionOk="0">
                  <a:moveTo>
                    <a:pt x="8138" y="0"/>
                  </a:moveTo>
                  <a:lnTo>
                    <a:pt x="0" y="2035"/>
                  </a:lnTo>
                  <a:lnTo>
                    <a:pt x="0" y="2590"/>
                  </a:lnTo>
                  <a:lnTo>
                    <a:pt x="8323" y="555"/>
                  </a:lnTo>
                  <a:lnTo>
                    <a:pt x="813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56"/>
            <p:cNvSpPr/>
            <p:nvPr/>
          </p:nvSpPr>
          <p:spPr>
            <a:xfrm>
              <a:off x="1292325" y="3516375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8139" y="1"/>
                  </a:moveTo>
                  <a:lnTo>
                    <a:pt x="1" y="2220"/>
                  </a:lnTo>
                  <a:lnTo>
                    <a:pt x="1" y="2775"/>
                  </a:lnTo>
                  <a:lnTo>
                    <a:pt x="8324" y="370"/>
                  </a:lnTo>
                  <a:lnTo>
                    <a:pt x="81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56"/>
            <p:cNvSpPr/>
            <p:nvPr/>
          </p:nvSpPr>
          <p:spPr>
            <a:xfrm>
              <a:off x="1315450" y="3594975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8139" y="1"/>
                  </a:moveTo>
                  <a:lnTo>
                    <a:pt x="1" y="2590"/>
                  </a:lnTo>
                  <a:lnTo>
                    <a:pt x="186" y="3145"/>
                  </a:lnTo>
                  <a:lnTo>
                    <a:pt x="8324" y="556"/>
                  </a:lnTo>
                  <a:lnTo>
                    <a:pt x="81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56"/>
            <p:cNvSpPr/>
            <p:nvPr/>
          </p:nvSpPr>
          <p:spPr>
            <a:xfrm>
              <a:off x="1347825" y="3673575"/>
              <a:ext cx="203475" cy="87900"/>
            </a:xfrm>
            <a:custGeom>
              <a:avLst/>
              <a:gdLst/>
              <a:ahLst/>
              <a:cxnLst/>
              <a:rect l="l" t="t" r="r" b="b"/>
              <a:pathLst>
                <a:path w="8139" h="3516" extrusionOk="0">
                  <a:moveTo>
                    <a:pt x="7953" y="1"/>
                  </a:moveTo>
                  <a:lnTo>
                    <a:pt x="0" y="2960"/>
                  </a:lnTo>
                  <a:lnTo>
                    <a:pt x="185" y="3515"/>
                  </a:lnTo>
                  <a:lnTo>
                    <a:pt x="8138" y="556"/>
                  </a:lnTo>
                  <a:lnTo>
                    <a:pt x="79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56"/>
            <p:cNvSpPr/>
            <p:nvPr/>
          </p:nvSpPr>
          <p:spPr>
            <a:xfrm>
              <a:off x="1380200" y="3752200"/>
              <a:ext cx="203450" cy="92500"/>
            </a:xfrm>
            <a:custGeom>
              <a:avLst/>
              <a:gdLst/>
              <a:ahLst/>
              <a:cxnLst/>
              <a:rect l="l" t="t" r="r" b="b"/>
              <a:pathLst>
                <a:path w="8138" h="3700" extrusionOk="0">
                  <a:moveTo>
                    <a:pt x="7953" y="0"/>
                  </a:moveTo>
                  <a:lnTo>
                    <a:pt x="0" y="3329"/>
                  </a:lnTo>
                  <a:lnTo>
                    <a:pt x="185" y="3699"/>
                  </a:lnTo>
                  <a:lnTo>
                    <a:pt x="8138" y="555"/>
                  </a:lnTo>
                  <a:lnTo>
                    <a:pt x="795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56"/>
            <p:cNvSpPr/>
            <p:nvPr/>
          </p:nvSpPr>
          <p:spPr>
            <a:xfrm>
              <a:off x="1412550" y="3830800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7954" y="0"/>
                  </a:moveTo>
                  <a:lnTo>
                    <a:pt x="1" y="3514"/>
                  </a:lnTo>
                  <a:lnTo>
                    <a:pt x="371" y="3884"/>
                  </a:lnTo>
                  <a:lnTo>
                    <a:pt x="8139" y="370"/>
                  </a:lnTo>
                  <a:lnTo>
                    <a:pt x="795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56"/>
            <p:cNvSpPr/>
            <p:nvPr/>
          </p:nvSpPr>
          <p:spPr>
            <a:xfrm>
              <a:off x="1454175" y="3904775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7583" y="1"/>
                  </a:moveTo>
                  <a:lnTo>
                    <a:pt x="0" y="3884"/>
                  </a:lnTo>
                  <a:lnTo>
                    <a:pt x="185" y="4254"/>
                  </a:lnTo>
                  <a:lnTo>
                    <a:pt x="7953" y="555"/>
                  </a:lnTo>
                  <a:lnTo>
                    <a:pt x="758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56"/>
            <p:cNvSpPr/>
            <p:nvPr/>
          </p:nvSpPr>
          <p:spPr>
            <a:xfrm>
              <a:off x="1495775" y="3983375"/>
              <a:ext cx="194225" cy="111000"/>
            </a:xfrm>
            <a:custGeom>
              <a:avLst/>
              <a:gdLst/>
              <a:ahLst/>
              <a:cxnLst/>
              <a:rect l="l" t="t" r="r" b="b"/>
              <a:pathLst>
                <a:path w="7769" h="4440" extrusionOk="0">
                  <a:moveTo>
                    <a:pt x="7584" y="1"/>
                  </a:moveTo>
                  <a:lnTo>
                    <a:pt x="1" y="3885"/>
                  </a:lnTo>
                  <a:lnTo>
                    <a:pt x="186" y="4440"/>
                  </a:lnTo>
                  <a:lnTo>
                    <a:pt x="7769" y="371"/>
                  </a:lnTo>
                  <a:lnTo>
                    <a:pt x="758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56"/>
            <p:cNvSpPr/>
            <p:nvPr/>
          </p:nvSpPr>
          <p:spPr>
            <a:xfrm>
              <a:off x="1537400" y="40527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7398" y="1"/>
                  </a:moveTo>
                  <a:lnTo>
                    <a:pt x="0" y="4440"/>
                  </a:lnTo>
                  <a:lnTo>
                    <a:pt x="370" y="4810"/>
                  </a:lnTo>
                  <a:lnTo>
                    <a:pt x="7768" y="556"/>
                  </a:lnTo>
                  <a:lnTo>
                    <a:pt x="739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56"/>
            <p:cNvSpPr/>
            <p:nvPr/>
          </p:nvSpPr>
          <p:spPr>
            <a:xfrm>
              <a:off x="1583625" y="4126725"/>
              <a:ext cx="189600" cy="124850"/>
            </a:xfrm>
            <a:custGeom>
              <a:avLst/>
              <a:gdLst/>
              <a:ahLst/>
              <a:cxnLst/>
              <a:rect l="l" t="t" r="r" b="b"/>
              <a:pathLst>
                <a:path w="7584" h="4994" extrusionOk="0">
                  <a:moveTo>
                    <a:pt x="7399" y="0"/>
                  </a:moveTo>
                  <a:lnTo>
                    <a:pt x="1" y="4439"/>
                  </a:lnTo>
                  <a:lnTo>
                    <a:pt x="371" y="4994"/>
                  </a:lnTo>
                  <a:lnTo>
                    <a:pt x="7584" y="370"/>
                  </a:lnTo>
                  <a:lnTo>
                    <a:pt x="739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56"/>
            <p:cNvSpPr/>
            <p:nvPr/>
          </p:nvSpPr>
          <p:spPr>
            <a:xfrm>
              <a:off x="1634500" y="4196075"/>
              <a:ext cx="184975" cy="134125"/>
            </a:xfrm>
            <a:custGeom>
              <a:avLst/>
              <a:gdLst/>
              <a:ahLst/>
              <a:cxnLst/>
              <a:rect l="l" t="t" r="r" b="b"/>
              <a:pathLst>
                <a:path w="7399" h="5365" extrusionOk="0">
                  <a:moveTo>
                    <a:pt x="7028" y="0"/>
                  </a:moveTo>
                  <a:lnTo>
                    <a:pt x="0" y="4809"/>
                  </a:lnTo>
                  <a:lnTo>
                    <a:pt x="370" y="5364"/>
                  </a:lnTo>
                  <a:lnTo>
                    <a:pt x="7398" y="555"/>
                  </a:lnTo>
                  <a:lnTo>
                    <a:pt x="702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56"/>
            <p:cNvSpPr/>
            <p:nvPr/>
          </p:nvSpPr>
          <p:spPr>
            <a:xfrm>
              <a:off x="1685350" y="4265425"/>
              <a:ext cx="180350" cy="138750"/>
            </a:xfrm>
            <a:custGeom>
              <a:avLst/>
              <a:gdLst/>
              <a:ahLst/>
              <a:cxnLst/>
              <a:rect l="l" t="t" r="r" b="b"/>
              <a:pathLst>
                <a:path w="7214" h="5550" extrusionOk="0">
                  <a:moveTo>
                    <a:pt x="7029" y="1"/>
                  </a:moveTo>
                  <a:lnTo>
                    <a:pt x="1" y="4994"/>
                  </a:lnTo>
                  <a:lnTo>
                    <a:pt x="371" y="5549"/>
                  </a:lnTo>
                  <a:lnTo>
                    <a:pt x="7214" y="371"/>
                  </a:lnTo>
                  <a:lnTo>
                    <a:pt x="70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56"/>
            <p:cNvSpPr/>
            <p:nvPr/>
          </p:nvSpPr>
          <p:spPr>
            <a:xfrm>
              <a:off x="1740850" y="43347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6843" y="1"/>
                  </a:moveTo>
                  <a:lnTo>
                    <a:pt x="0" y="5180"/>
                  </a:lnTo>
                  <a:lnTo>
                    <a:pt x="370" y="5550"/>
                  </a:lnTo>
                  <a:lnTo>
                    <a:pt x="7028" y="371"/>
                  </a:lnTo>
                  <a:lnTo>
                    <a:pt x="684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56"/>
            <p:cNvSpPr/>
            <p:nvPr/>
          </p:nvSpPr>
          <p:spPr>
            <a:xfrm>
              <a:off x="1800950" y="4399525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6474" y="0"/>
                  </a:moveTo>
                  <a:lnTo>
                    <a:pt x="1" y="5549"/>
                  </a:lnTo>
                  <a:lnTo>
                    <a:pt x="186" y="5919"/>
                  </a:lnTo>
                  <a:lnTo>
                    <a:pt x="6844" y="370"/>
                  </a:lnTo>
                  <a:lnTo>
                    <a:pt x="64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56"/>
            <p:cNvSpPr/>
            <p:nvPr/>
          </p:nvSpPr>
          <p:spPr>
            <a:xfrm>
              <a:off x="1861050" y="4464250"/>
              <a:ext cx="166500" cy="152625"/>
            </a:xfrm>
            <a:custGeom>
              <a:avLst/>
              <a:gdLst/>
              <a:ahLst/>
              <a:cxnLst/>
              <a:rect l="l" t="t" r="r" b="b"/>
              <a:pathLst>
                <a:path w="6660" h="6105" extrusionOk="0">
                  <a:moveTo>
                    <a:pt x="6289" y="1"/>
                  </a:moveTo>
                  <a:lnTo>
                    <a:pt x="1" y="5734"/>
                  </a:lnTo>
                  <a:lnTo>
                    <a:pt x="186" y="6104"/>
                  </a:lnTo>
                  <a:lnTo>
                    <a:pt x="6659" y="371"/>
                  </a:lnTo>
                  <a:lnTo>
                    <a:pt x="628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56"/>
            <p:cNvSpPr/>
            <p:nvPr/>
          </p:nvSpPr>
          <p:spPr>
            <a:xfrm>
              <a:off x="1921175" y="4524375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6104" y="0"/>
                  </a:moveTo>
                  <a:lnTo>
                    <a:pt x="0" y="5918"/>
                  </a:lnTo>
                  <a:lnTo>
                    <a:pt x="370" y="6288"/>
                  </a:lnTo>
                  <a:lnTo>
                    <a:pt x="6474" y="370"/>
                  </a:lnTo>
                  <a:lnTo>
                    <a:pt x="61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56"/>
            <p:cNvSpPr/>
            <p:nvPr/>
          </p:nvSpPr>
          <p:spPr>
            <a:xfrm>
              <a:off x="1985900" y="45844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5919" y="0"/>
                  </a:moveTo>
                  <a:lnTo>
                    <a:pt x="1" y="6104"/>
                  </a:lnTo>
                  <a:lnTo>
                    <a:pt x="371" y="6474"/>
                  </a:lnTo>
                  <a:lnTo>
                    <a:pt x="6289" y="370"/>
                  </a:lnTo>
                  <a:lnTo>
                    <a:pt x="591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56"/>
            <p:cNvSpPr/>
            <p:nvPr/>
          </p:nvSpPr>
          <p:spPr>
            <a:xfrm>
              <a:off x="2050625" y="46399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5734" y="1"/>
                  </a:moveTo>
                  <a:lnTo>
                    <a:pt x="1" y="6474"/>
                  </a:lnTo>
                  <a:lnTo>
                    <a:pt x="371" y="6659"/>
                  </a:lnTo>
                  <a:lnTo>
                    <a:pt x="6104" y="371"/>
                  </a:lnTo>
                  <a:lnTo>
                    <a:pt x="573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56"/>
            <p:cNvSpPr/>
            <p:nvPr/>
          </p:nvSpPr>
          <p:spPr>
            <a:xfrm>
              <a:off x="2120000" y="4695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5549" y="0"/>
                  </a:moveTo>
                  <a:lnTo>
                    <a:pt x="0" y="6658"/>
                  </a:lnTo>
                  <a:lnTo>
                    <a:pt x="555" y="6843"/>
                  </a:lnTo>
                  <a:lnTo>
                    <a:pt x="5919" y="370"/>
                  </a:lnTo>
                  <a:lnTo>
                    <a:pt x="554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56"/>
            <p:cNvSpPr/>
            <p:nvPr/>
          </p:nvSpPr>
          <p:spPr>
            <a:xfrm>
              <a:off x="2193975" y="4750925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5179" y="1"/>
                  </a:moveTo>
                  <a:lnTo>
                    <a:pt x="0" y="6659"/>
                  </a:lnTo>
                  <a:lnTo>
                    <a:pt x="370" y="7029"/>
                  </a:lnTo>
                  <a:lnTo>
                    <a:pt x="5549" y="186"/>
                  </a:lnTo>
                  <a:lnTo>
                    <a:pt x="517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56"/>
            <p:cNvSpPr/>
            <p:nvPr/>
          </p:nvSpPr>
          <p:spPr>
            <a:xfrm>
              <a:off x="2263325" y="4801800"/>
              <a:ext cx="138750" cy="180350"/>
            </a:xfrm>
            <a:custGeom>
              <a:avLst/>
              <a:gdLst/>
              <a:ahLst/>
              <a:cxnLst/>
              <a:rect l="l" t="t" r="r" b="b"/>
              <a:pathLst>
                <a:path w="5550" h="7214" extrusionOk="0">
                  <a:moveTo>
                    <a:pt x="5179" y="0"/>
                  </a:moveTo>
                  <a:lnTo>
                    <a:pt x="1" y="6843"/>
                  </a:lnTo>
                  <a:lnTo>
                    <a:pt x="556" y="7213"/>
                  </a:lnTo>
                  <a:lnTo>
                    <a:pt x="5549" y="185"/>
                  </a:lnTo>
                  <a:lnTo>
                    <a:pt x="517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56"/>
            <p:cNvSpPr/>
            <p:nvPr/>
          </p:nvSpPr>
          <p:spPr>
            <a:xfrm>
              <a:off x="2341925" y="4848025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4810" y="1"/>
                  </a:moveTo>
                  <a:lnTo>
                    <a:pt x="1" y="7029"/>
                  </a:lnTo>
                  <a:lnTo>
                    <a:pt x="371" y="7399"/>
                  </a:lnTo>
                  <a:lnTo>
                    <a:pt x="5180" y="371"/>
                  </a:lnTo>
                  <a:lnTo>
                    <a:pt x="481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56"/>
            <p:cNvSpPr/>
            <p:nvPr/>
          </p:nvSpPr>
          <p:spPr>
            <a:xfrm>
              <a:off x="2415925" y="489427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4624" y="0"/>
                  </a:moveTo>
                  <a:lnTo>
                    <a:pt x="0" y="7213"/>
                  </a:lnTo>
                  <a:lnTo>
                    <a:pt x="555" y="7583"/>
                  </a:lnTo>
                  <a:lnTo>
                    <a:pt x="4994" y="185"/>
                  </a:lnTo>
                  <a:lnTo>
                    <a:pt x="4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56"/>
            <p:cNvSpPr/>
            <p:nvPr/>
          </p:nvSpPr>
          <p:spPr>
            <a:xfrm>
              <a:off x="2494525" y="4935875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4254" y="1"/>
                  </a:moveTo>
                  <a:lnTo>
                    <a:pt x="0" y="7399"/>
                  </a:lnTo>
                  <a:lnTo>
                    <a:pt x="370" y="7769"/>
                  </a:lnTo>
                  <a:lnTo>
                    <a:pt x="4809" y="371"/>
                  </a:lnTo>
                  <a:lnTo>
                    <a:pt x="42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56"/>
            <p:cNvSpPr/>
            <p:nvPr/>
          </p:nvSpPr>
          <p:spPr>
            <a:xfrm>
              <a:off x="2573125" y="4977500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4069" y="0"/>
                  </a:moveTo>
                  <a:lnTo>
                    <a:pt x="0" y="7583"/>
                  </a:lnTo>
                  <a:lnTo>
                    <a:pt x="555" y="7768"/>
                  </a:lnTo>
                  <a:lnTo>
                    <a:pt x="4624" y="185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56"/>
            <p:cNvSpPr/>
            <p:nvPr/>
          </p:nvSpPr>
          <p:spPr>
            <a:xfrm>
              <a:off x="2656350" y="50144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3700" y="1"/>
                  </a:moveTo>
                  <a:lnTo>
                    <a:pt x="1" y="7769"/>
                  </a:lnTo>
                  <a:lnTo>
                    <a:pt x="371" y="7954"/>
                  </a:lnTo>
                  <a:lnTo>
                    <a:pt x="4254" y="371"/>
                  </a:lnTo>
                  <a:lnTo>
                    <a:pt x="370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56"/>
            <p:cNvSpPr/>
            <p:nvPr/>
          </p:nvSpPr>
          <p:spPr>
            <a:xfrm>
              <a:off x="2739575" y="5051475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515" y="0"/>
                  </a:moveTo>
                  <a:lnTo>
                    <a:pt x="1" y="7953"/>
                  </a:lnTo>
                  <a:lnTo>
                    <a:pt x="371" y="8138"/>
                  </a:lnTo>
                  <a:lnTo>
                    <a:pt x="3885" y="185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56"/>
            <p:cNvSpPr/>
            <p:nvPr/>
          </p:nvSpPr>
          <p:spPr>
            <a:xfrm>
              <a:off x="2822800" y="508385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3145" y="0"/>
                  </a:moveTo>
                  <a:lnTo>
                    <a:pt x="1" y="7953"/>
                  </a:lnTo>
                  <a:lnTo>
                    <a:pt x="556" y="8138"/>
                  </a:lnTo>
                  <a:lnTo>
                    <a:pt x="3700" y="185"/>
                  </a:lnTo>
                  <a:lnTo>
                    <a:pt x="314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56"/>
            <p:cNvSpPr/>
            <p:nvPr/>
          </p:nvSpPr>
          <p:spPr>
            <a:xfrm>
              <a:off x="2910650" y="5116200"/>
              <a:ext cx="83275" cy="203475"/>
            </a:xfrm>
            <a:custGeom>
              <a:avLst/>
              <a:gdLst/>
              <a:ahLst/>
              <a:cxnLst/>
              <a:rect l="l" t="t" r="r" b="b"/>
              <a:pathLst>
                <a:path w="3331" h="8139" extrusionOk="0">
                  <a:moveTo>
                    <a:pt x="2775" y="1"/>
                  </a:moveTo>
                  <a:lnTo>
                    <a:pt x="1" y="7954"/>
                  </a:lnTo>
                  <a:lnTo>
                    <a:pt x="371" y="8139"/>
                  </a:lnTo>
                  <a:lnTo>
                    <a:pt x="3330" y="186"/>
                  </a:lnTo>
                  <a:lnTo>
                    <a:pt x="277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56"/>
            <p:cNvSpPr/>
            <p:nvPr/>
          </p:nvSpPr>
          <p:spPr>
            <a:xfrm>
              <a:off x="2993900" y="5143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2589" y="1"/>
                  </a:moveTo>
                  <a:lnTo>
                    <a:pt x="0" y="8138"/>
                  </a:lnTo>
                  <a:lnTo>
                    <a:pt x="555" y="8323"/>
                  </a:lnTo>
                  <a:lnTo>
                    <a:pt x="3144" y="185"/>
                  </a:lnTo>
                  <a:lnTo>
                    <a:pt x="258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56"/>
            <p:cNvSpPr/>
            <p:nvPr/>
          </p:nvSpPr>
          <p:spPr>
            <a:xfrm>
              <a:off x="3081750" y="516707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2405" y="0"/>
                  </a:moveTo>
                  <a:lnTo>
                    <a:pt x="0" y="8323"/>
                  </a:lnTo>
                  <a:lnTo>
                    <a:pt x="555" y="8323"/>
                  </a:lnTo>
                  <a:lnTo>
                    <a:pt x="2774" y="185"/>
                  </a:lnTo>
                  <a:lnTo>
                    <a:pt x="240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56"/>
            <p:cNvSpPr/>
            <p:nvPr/>
          </p:nvSpPr>
          <p:spPr>
            <a:xfrm>
              <a:off x="3169600" y="5190200"/>
              <a:ext cx="64750" cy="212700"/>
            </a:xfrm>
            <a:custGeom>
              <a:avLst/>
              <a:gdLst/>
              <a:ahLst/>
              <a:cxnLst/>
              <a:rect l="l" t="t" r="r" b="b"/>
              <a:pathLst>
                <a:path w="2590" h="8508" extrusionOk="0">
                  <a:moveTo>
                    <a:pt x="2035" y="0"/>
                  </a:moveTo>
                  <a:lnTo>
                    <a:pt x="0" y="8323"/>
                  </a:lnTo>
                  <a:lnTo>
                    <a:pt x="555" y="8508"/>
                  </a:lnTo>
                  <a:lnTo>
                    <a:pt x="2590" y="185"/>
                  </a:lnTo>
                  <a:lnTo>
                    <a:pt x="203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56"/>
            <p:cNvSpPr/>
            <p:nvPr/>
          </p:nvSpPr>
          <p:spPr>
            <a:xfrm>
              <a:off x="3257450" y="5208675"/>
              <a:ext cx="60125" cy="212725"/>
            </a:xfrm>
            <a:custGeom>
              <a:avLst/>
              <a:gdLst/>
              <a:ahLst/>
              <a:cxnLst/>
              <a:rect l="l" t="t" r="r" b="b"/>
              <a:pathLst>
                <a:path w="2405" h="8509" extrusionOk="0">
                  <a:moveTo>
                    <a:pt x="1850" y="1"/>
                  </a:moveTo>
                  <a:lnTo>
                    <a:pt x="0" y="8324"/>
                  </a:lnTo>
                  <a:lnTo>
                    <a:pt x="555" y="8509"/>
                  </a:lnTo>
                  <a:lnTo>
                    <a:pt x="2405" y="186"/>
                  </a:lnTo>
                  <a:lnTo>
                    <a:pt x="18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56"/>
            <p:cNvSpPr/>
            <p:nvPr/>
          </p:nvSpPr>
          <p:spPr>
            <a:xfrm>
              <a:off x="3349925" y="5222550"/>
              <a:ext cx="50875" cy="212725"/>
            </a:xfrm>
            <a:custGeom>
              <a:avLst/>
              <a:gdLst/>
              <a:ahLst/>
              <a:cxnLst/>
              <a:rect l="l" t="t" r="r" b="b"/>
              <a:pathLst>
                <a:path w="2035" h="8509" extrusionOk="0">
                  <a:moveTo>
                    <a:pt x="1480" y="1"/>
                  </a:moveTo>
                  <a:lnTo>
                    <a:pt x="0" y="8508"/>
                  </a:lnTo>
                  <a:lnTo>
                    <a:pt x="370" y="8508"/>
                  </a:lnTo>
                  <a:lnTo>
                    <a:pt x="2035" y="186"/>
                  </a:lnTo>
                  <a:lnTo>
                    <a:pt x="148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56"/>
            <p:cNvSpPr/>
            <p:nvPr/>
          </p:nvSpPr>
          <p:spPr>
            <a:xfrm>
              <a:off x="3437775" y="5236425"/>
              <a:ext cx="41625" cy="217350"/>
            </a:xfrm>
            <a:custGeom>
              <a:avLst/>
              <a:gdLst/>
              <a:ahLst/>
              <a:cxnLst/>
              <a:rect l="l" t="t" r="r" b="b"/>
              <a:pathLst>
                <a:path w="1665" h="8694" extrusionOk="0">
                  <a:moveTo>
                    <a:pt x="1295" y="1"/>
                  </a:moveTo>
                  <a:lnTo>
                    <a:pt x="0" y="8508"/>
                  </a:lnTo>
                  <a:lnTo>
                    <a:pt x="555" y="8693"/>
                  </a:lnTo>
                  <a:lnTo>
                    <a:pt x="1665" y="185"/>
                  </a:lnTo>
                  <a:lnTo>
                    <a:pt x="129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56"/>
            <p:cNvSpPr/>
            <p:nvPr/>
          </p:nvSpPr>
          <p:spPr>
            <a:xfrm>
              <a:off x="3530250" y="5250300"/>
              <a:ext cx="37025" cy="212725"/>
            </a:xfrm>
            <a:custGeom>
              <a:avLst/>
              <a:gdLst/>
              <a:ahLst/>
              <a:cxnLst/>
              <a:rect l="l" t="t" r="r" b="b"/>
              <a:pathLst>
                <a:path w="1481" h="8509" extrusionOk="0">
                  <a:moveTo>
                    <a:pt x="925" y="0"/>
                  </a:moveTo>
                  <a:lnTo>
                    <a:pt x="0" y="8508"/>
                  </a:lnTo>
                  <a:lnTo>
                    <a:pt x="555" y="8508"/>
                  </a:lnTo>
                  <a:lnTo>
                    <a:pt x="14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56"/>
            <p:cNvSpPr/>
            <p:nvPr/>
          </p:nvSpPr>
          <p:spPr>
            <a:xfrm>
              <a:off x="3622725" y="52549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555" y="0"/>
                  </a:moveTo>
                  <a:lnTo>
                    <a:pt x="0" y="8693"/>
                  </a:lnTo>
                  <a:lnTo>
                    <a:pt x="370" y="8693"/>
                  </a:lnTo>
                  <a:lnTo>
                    <a:pt x="1110" y="185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56"/>
            <p:cNvSpPr/>
            <p:nvPr/>
          </p:nvSpPr>
          <p:spPr>
            <a:xfrm>
              <a:off x="3710575" y="5259550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370" y="0"/>
                  </a:moveTo>
                  <a:lnTo>
                    <a:pt x="1" y="8693"/>
                  </a:lnTo>
                  <a:lnTo>
                    <a:pt x="555" y="8693"/>
                  </a:lnTo>
                  <a:lnTo>
                    <a:pt x="92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56"/>
            <p:cNvSpPr/>
            <p:nvPr/>
          </p:nvSpPr>
          <p:spPr>
            <a:xfrm>
              <a:off x="3803050" y="5264175"/>
              <a:ext cx="13900" cy="212700"/>
            </a:xfrm>
            <a:custGeom>
              <a:avLst/>
              <a:gdLst/>
              <a:ahLst/>
              <a:cxnLst/>
              <a:rect l="l" t="t" r="r" b="b"/>
              <a:pathLst>
                <a:path w="556" h="8508" extrusionOk="0">
                  <a:moveTo>
                    <a:pt x="1" y="0"/>
                  </a:moveTo>
                  <a:lnTo>
                    <a:pt x="1" y="8508"/>
                  </a:lnTo>
                  <a:lnTo>
                    <a:pt x="555" y="850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56"/>
            <p:cNvSpPr/>
            <p:nvPr/>
          </p:nvSpPr>
          <p:spPr>
            <a:xfrm>
              <a:off x="3886275" y="5259550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556" y="0"/>
                  </a:moveTo>
                  <a:lnTo>
                    <a:pt x="1" y="185"/>
                  </a:lnTo>
                  <a:lnTo>
                    <a:pt x="371" y="8693"/>
                  </a:lnTo>
                  <a:lnTo>
                    <a:pt x="925" y="869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56"/>
            <p:cNvSpPr/>
            <p:nvPr/>
          </p:nvSpPr>
          <p:spPr>
            <a:xfrm>
              <a:off x="3969500" y="52549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556" y="0"/>
                  </a:moveTo>
                  <a:lnTo>
                    <a:pt x="1" y="185"/>
                  </a:lnTo>
                  <a:lnTo>
                    <a:pt x="741" y="8693"/>
                  </a:lnTo>
                  <a:lnTo>
                    <a:pt x="1111" y="869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56"/>
            <p:cNvSpPr/>
            <p:nvPr/>
          </p:nvSpPr>
          <p:spPr>
            <a:xfrm>
              <a:off x="4057350" y="5250300"/>
              <a:ext cx="32400" cy="212725"/>
            </a:xfrm>
            <a:custGeom>
              <a:avLst/>
              <a:gdLst/>
              <a:ahLst/>
              <a:cxnLst/>
              <a:rect l="l" t="t" r="r" b="b"/>
              <a:pathLst>
                <a:path w="1296" h="8509" extrusionOk="0">
                  <a:moveTo>
                    <a:pt x="1" y="0"/>
                  </a:moveTo>
                  <a:lnTo>
                    <a:pt x="741" y="8508"/>
                  </a:lnTo>
                  <a:lnTo>
                    <a:pt x="1296" y="8508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56"/>
            <p:cNvSpPr/>
            <p:nvPr/>
          </p:nvSpPr>
          <p:spPr>
            <a:xfrm>
              <a:off x="4140600" y="5236425"/>
              <a:ext cx="41625" cy="217350"/>
            </a:xfrm>
            <a:custGeom>
              <a:avLst/>
              <a:gdLst/>
              <a:ahLst/>
              <a:cxnLst/>
              <a:rect l="l" t="t" r="r" b="b"/>
              <a:pathLst>
                <a:path w="1665" h="8694" extrusionOk="0">
                  <a:moveTo>
                    <a:pt x="370" y="1"/>
                  </a:moveTo>
                  <a:lnTo>
                    <a:pt x="0" y="185"/>
                  </a:lnTo>
                  <a:lnTo>
                    <a:pt x="1110" y="8693"/>
                  </a:lnTo>
                  <a:lnTo>
                    <a:pt x="1665" y="850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56"/>
            <p:cNvSpPr/>
            <p:nvPr/>
          </p:nvSpPr>
          <p:spPr>
            <a:xfrm>
              <a:off x="4223825" y="5227175"/>
              <a:ext cx="46250" cy="212725"/>
            </a:xfrm>
            <a:custGeom>
              <a:avLst/>
              <a:gdLst/>
              <a:ahLst/>
              <a:cxnLst/>
              <a:rect l="l" t="t" r="r" b="b"/>
              <a:pathLst>
                <a:path w="1850" h="8509" extrusionOk="0">
                  <a:moveTo>
                    <a:pt x="0" y="1"/>
                  </a:moveTo>
                  <a:lnTo>
                    <a:pt x="1480" y="8508"/>
                  </a:lnTo>
                  <a:lnTo>
                    <a:pt x="1850" y="8323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56"/>
            <p:cNvSpPr/>
            <p:nvPr/>
          </p:nvSpPr>
          <p:spPr>
            <a:xfrm>
              <a:off x="4302425" y="5208675"/>
              <a:ext cx="60125" cy="212725"/>
            </a:xfrm>
            <a:custGeom>
              <a:avLst/>
              <a:gdLst/>
              <a:ahLst/>
              <a:cxnLst/>
              <a:rect l="l" t="t" r="r" b="b"/>
              <a:pathLst>
                <a:path w="2405" h="8509" extrusionOk="0">
                  <a:moveTo>
                    <a:pt x="555" y="1"/>
                  </a:moveTo>
                  <a:lnTo>
                    <a:pt x="0" y="186"/>
                  </a:lnTo>
                  <a:lnTo>
                    <a:pt x="1850" y="8509"/>
                  </a:lnTo>
                  <a:lnTo>
                    <a:pt x="2405" y="8324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56"/>
            <p:cNvSpPr/>
            <p:nvPr/>
          </p:nvSpPr>
          <p:spPr>
            <a:xfrm>
              <a:off x="4385650" y="5190200"/>
              <a:ext cx="64750" cy="212700"/>
            </a:xfrm>
            <a:custGeom>
              <a:avLst/>
              <a:gdLst/>
              <a:ahLst/>
              <a:cxnLst/>
              <a:rect l="l" t="t" r="r" b="b"/>
              <a:pathLst>
                <a:path w="2590" h="8508" extrusionOk="0">
                  <a:moveTo>
                    <a:pt x="555" y="0"/>
                  </a:moveTo>
                  <a:lnTo>
                    <a:pt x="0" y="185"/>
                  </a:lnTo>
                  <a:lnTo>
                    <a:pt x="2035" y="8508"/>
                  </a:lnTo>
                  <a:lnTo>
                    <a:pt x="2590" y="832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56"/>
            <p:cNvSpPr/>
            <p:nvPr/>
          </p:nvSpPr>
          <p:spPr>
            <a:xfrm>
              <a:off x="4468875" y="516707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370" y="0"/>
                  </a:moveTo>
                  <a:lnTo>
                    <a:pt x="1" y="185"/>
                  </a:lnTo>
                  <a:lnTo>
                    <a:pt x="2220" y="8323"/>
                  </a:lnTo>
                  <a:lnTo>
                    <a:pt x="2775" y="832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56"/>
            <p:cNvSpPr/>
            <p:nvPr/>
          </p:nvSpPr>
          <p:spPr>
            <a:xfrm>
              <a:off x="4547475" y="5143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556" y="1"/>
                  </a:moveTo>
                  <a:lnTo>
                    <a:pt x="1" y="185"/>
                  </a:lnTo>
                  <a:lnTo>
                    <a:pt x="2590" y="8323"/>
                  </a:lnTo>
                  <a:lnTo>
                    <a:pt x="3145" y="8138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56"/>
            <p:cNvSpPr/>
            <p:nvPr/>
          </p:nvSpPr>
          <p:spPr>
            <a:xfrm>
              <a:off x="4626075" y="5116200"/>
              <a:ext cx="87900" cy="203475"/>
            </a:xfrm>
            <a:custGeom>
              <a:avLst/>
              <a:gdLst/>
              <a:ahLst/>
              <a:cxnLst/>
              <a:rect l="l" t="t" r="r" b="b"/>
              <a:pathLst>
                <a:path w="3516" h="8139" extrusionOk="0">
                  <a:moveTo>
                    <a:pt x="556" y="1"/>
                  </a:moveTo>
                  <a:lnTo>
                    <a:pt x="1" y="186"/>
                  </a:lnTo>
                  <a:lnTo>
                    <a:pt x="2960" y="8139"/>
                  </a:lnTo>
                  <a:lnTo>
                    <a:pt x="3515" y="7954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56"/>
            <p:cNvSpPr/>
            <p:nvPr/>
          </p:nvSpPr>
          <p:spPr>
            <a:xfrm>
              <a:off x="4704700" y="508385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555" y="0"/>
                  </a:moveTo>
                  <a:lnTo>
                    <a:pt x="0" y="185"/>
                  </a:lnTo>
                  <a:lnTo>
                    <a:pt x="3144" y="8138"/>
                  </a:lnTo>
                  <a:lnTo>
                    <a:pt x="3699" y="795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56"/>
            <p:cNvSpPr/>
            <p:nvPr/>
          </p:nvSpPr>
          <p:spPr>
            <a:xfrm>
              <a:off x="4783300" y="5051475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70" y="0"/>
                  </a:moveTo>
                  <a:lnTo>
                    <a:pt x="0" y="185"/>
                  </a:lnTo>
                  <a:lnTo>
                    <a:pt x="3514" y="8138"/>
                  </a:lnTo>
                  <a:lnTo>
                    <a:pt x="3884" y="776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56"/>
            <p:cNvSpPr/>
            <p:nvPr/>
          </p:nvSpPr>
          <p:spPr>
            <a:xfrm>
              <a:off x="4857275" y="50144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555" y="1"/>
                  </a:moveTo>
                  <a:lnTo>
                    <a:pt x="1" y="186"/>
                  </a:lnTo>
                  <a:lnTo>
                    <a:pt x="3884" y="7954"/>
                  </a:lnTo>
                  <a:lnTo>
                    <a:pt x="4254" y="776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56"/>
            <p:cNvSpPr/>
            <p:nvPr/>
          </p:nvSpPr>
          <p:spPr>
            <a:xfrm>
              <a:off x="4931250" y="4977500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556" y="0"/>
                  </a:moveTo>
                  <a:lnTo>
                    <a:pt x="1" y="185"/>
                  </a:lnTo>
                  <a:lnTo>
                    <a:pt x="4070" y="7768"/>
                  </a:lnTo>
                  <a:lnTo>
                    <a:pt x="4625" y="758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56"/>
            <p:cNvSpPr/>
            <p:nvPr/>
          </p:nvSpPr>
          <p:spPr>
            <a:xfrm>
              <a:off x="5005225" y="4935875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556" y="1"/>
                  </a:moveTo>
                  <a:lnTo>
                    <a:pt x="1" y="371"/>
                  </a:lnTo>
                  <a:lnTo>
                    <a:pt x="4440" y="7769"/>
                  </a:lnTo>
                  <a:lnTo>
                    <a:pt x="4810" y="739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56"/>
            <p:cNvSpPr/>
            <p:nvPr/>
          </p:nvSpPr>
          <p:spPr>
            <a:xfrm>
              <a:off x="5079225" y="489427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370" y="0"/>
                  </a:moveTo>
                  <a:lnTo>
                    <a:pt x="0" y="185"/>
                  </a:lnTo>
                  <a:lnTo>
                    <a:pt x="4439" y="7583"/>
                  </a:lnTo>
                  <a:lnTo>
                    <a:pt x="4994" y="721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56"/>
            <p:cNvSpPr/>
            <p:nvPr/>
          </p:nvSpPr>
          <p:spPr>
            <a:xfrm>
              <a:off x="5148575" y="4848025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555" y="1"/>
                  </a:moveTo>
                  <a:lnTo>
                    <a:pt x="0" y="371"/>
                  </a:lnTo>
                  <a:lnTo>
                    <a:pt x="4809" y="7399"/>
                  </a:lnTo>
                  <a:lnTo>
                    <a:pt x="5179" y="702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56"/>
            <p:cNvSpPr/>
            <p:nvPr/>
          </p:nvSpPr>
          <p:spPr>
            <a:xfrm>
              <a:off x="5217925" y="4797175"/>
              <a:ext cx="138750" cy="180350"/>
            </a:xfrm>
            <a:custGeom>
              <a:avLst/>
              <a:gdLst/>
              <a:ahLst/>
              <a:cxnLst/>
              <a:rect l="l" t="t" r="r" b="b"/>
              <a:pathLst>
                <a:path w="5550" h="7214" extrusionOk="0">
                  <a:moveTo>
                    <a:pt x="371" y="0"/>
                  </a:moveTo>
                  <a:lnTo>
                    <a:pt x="1" y="370"/>
                  </a:lnTo>
                  <a:lnTo>
                    <a:pt x="4994" y="7213"/>
                  </a:lnTo>
                  <a:lnTo>
                    <a:pt x="5549" y="7028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56"/>
            <p:cNvSpPr/>
            <p:nvPr/>
          </p:nvSpPr>
          <p:spPr>
            <a:xfrm>
              <a:off x="5287275" y="4750925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371" y="1"/>
                  </a:moveTo>
                  <a:lnTo>
                    <a:pt x="1" y="186"/>
                  </a:lnTo>
                  <a:lnTo>
                    <a:pt x="5180" y="7029"/>
                  </a:lnTo>
                  <a:lnTo>
                    <a:pt x="5550" y="6659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56"/>
            <p:cNvSpPr/>
            <p:nvPr/>
          </p:nvSpPr>
          <p:spPr>
            <a:xfrm>
              <a:off x="5352025" y="4695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370" y="0"/>
                  </a:moveTo>
                  <a:lnTo>
                    <a:pt x="0" y="370"/>
                  </a:lnTo>
                  <a:lnTo>
                    <a:pt x="5549" y="6843"/>
                  </a:lnTo>
                  <a:lnTo>
                    <a:pt x="5919" y="647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56"/>
            <p:cNvSpPr/>
            <p:nvPr/>
          </p:nvSpPr>
          <p:spPr>
            <a:xfrm>
              <a:off x="5416750" y="46399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186" y="1"/>
                  </a:moveTo>
                  <a:lnTo>
                    <a:pt x="1" y="371"/>
                  </a:lnTo>
                  <a:lnTo>
                    <a:pt x="5734" y="6659"/>
                  </a:lnTo>
                  <a:lnTo>
                    <a:pt x="6104" y="6474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56"/>
            <p:cNvSpPr/>
            <p:nvPr/>
          </p:nvSpPr>
          <p:spPr>
            <a:xfrm>
              <a:off x="5476875" y="45844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370" y="0"/>
                  </a:moveTo>
                  <a:lnTo>
                    <a:pt x="0" y="370"/>
                  </a:lnTo>
                  <a:lnTo>
                    <a:pt x="5918" y="6474"/>
                  </a:lnTo>
                  <a:lnTo>
                    <a:pt x="6288" y="610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56"/>
            <p:cNvSpPr/>
            <p:nvPr/>
          </p:nvSpPr>
          <p:spPr>
            <a:xfrm>
              <a:off x="5536975" y="4524375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370" y="0"/>
                  </a:moveTo>
                  <a:lnTo>
                    <a:pt x="0" y="370"/>
                  </a:lnTo>
                  <a:lnTo>
                    <a:pt x="6104" y="6288"/>
                  </a:lnTo>
                  <a:lnTo>
                    <a:pt x="6474" y="591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56"/>
            <p:cNvSpPr/>
            <p:nvPr/>
          </p:nvSpPr>
          <p:spPr>
            <a:xfrm>
              <a:off x="5592450" y="4464250"/>
              <a:ext cx="166500" cy="152625"/>
            </a:xfrm>
            <a:custGeom>
              <a:avLst/>
              <a:gdLst/>
              <a:ahLst/>
              <a:cxnLst/>
              <a:rect l="l" t="t" r="r" b="b"/>
              <a:pathLst>
                <a:path w="6660" h="6105" extrusionOk="0">
                  <a:moveTo>
                    <a:pt x="371" y="1"/>
                  </a:moveTo>
                  <a:lnTo>
                    <a:pt x="1" y="371"/>
                  </a:lnTo>
                  <a:lnTo>
                    <a:pt x="6474" y="6104"/>
                  </a:lnTo>
                  <a:lnTo>
                    <a:pt x="6659" y="57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56"/>
            <p:cNvSpPr/>
            <p:nvPr/>
          </p:nvSpPr>
          <p:spPr>
            <a:xfrm>
              <a:off x="5647950" y="4399525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370" y="0"/>
                  </a:moveTo>
                  <a:lnTo>
                    <a:pt x="0" y="370"/>
                  </a:lnTo>
                  <a:lnTo>
                    <a:pt x="6658" y="5919"/>
                  </a:lnTo>
                  <a:lnTo>
                    <a:pt x="6843" y="554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56"/>
            <p:cNvSpPr/>
            <p:nvPr/>
          </p:nvSpPr>
          <p:spPr>
            <a:xfrm>
              <a:off x="5703425" y="43347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186" y="1"/>
                  </a:moveTo>
                  <a:lnTo>
                    <a:pt x="1" y="371"/>
                  </a:lnTo>
                  <a:lnTo>
                    <a:pt x="6659" y="5550"/>
                  </a:lnTo>
                  <a:lnTo>
                    <a:pt x="7029" y="518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56"/>
            <p:cNvSpPr/>
            <p:nvPr/>
          </p:nvSpPr>
          <p:spPr>
            <a:xfrm>
              <a:off x="5754300" y="4265425"/>
              <a:ext cx="180350" cy="138750"/>
            </a:xfrm>
            <a:custGeom>
              <a:avLst/>
              <a:gdLst/>
              <a:ahLst/>
              <a:cxnLst/>
              <a:rect l="l" t="t" r="r" b="b"/>
              <a:pathLst>
                <a:path w="7214" h="5550" extrusionOk="0">
                  <a:moveTo>
                    <a:pt x="185" y="1"/>
                  </a:moveTo>
                  <a:lnTo>
                    <a:pt x="0" y="371"/>
                  </a:lnTo>
                  <a:lnTo>
                    <a:pt x="6843" y="5549"/>
                  </a:lnTo>
                  <a:lnTo>
                    <a:pt x="7213" y="499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56"/>
            <p:cNvSpPr/>
            <p:nvPr/>
          </p:nvSpPr>
          <p:spPr>
            <a:xfrm>
              <a:off x="5800525" y="4196075"/>
              <a:ext cx="184975" cy="129500"/>
            </a:xfrm>
            <a:custGeom>
              <a:avLst/>
              <a:gdLst/>
              <a:ahLst/>
              <a:cxnLst/>
              <a:rect l="l" t="t" r="r" b="b"/>
              <a:pathLst>
                <a:path w="7399" h="5180" extrusionOk="0">
                  <a:moveTo>
                    <a:pt x="186" y="0"/>
                  </a:moveTo>
                  <a:lnTo>
                    <a:pt x="1" y="370"/>
                  </a:lnTo>
                  <a:lnTo>
                    <a:pt x="7029" y="5179"/>
                  </a:lnTo>
                  <a:lnTo>
                    <a:pt x="7399" y="480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56"/>
            <p:cNvSpPr/>
            <p:nvPr/>
          </p:nvSpPr>
          <p:spPr>
            <a:xfrm>
              <a:off x="5846775" y="4126725"/>
              <a:ext cx="189600" cy="124850"/>
            </a:xfrm>
            <a:custGeom>
              <a:avLst/>
              <a:gdLst/>
              <a:ahLst/>
              <a:cxnLst/>
              <a:rect l="l" t="t" r="r" b="b"/>
              <a:pathLst>
                <a:path w="7584" h="4994" extrusionOk="0">
                  <a:moveTo>
                    <a:pt x="185" y="0"/>
                  </a:moveTo>
                  <a:lnTo>
                    <a:pt x="0" y="370"/>
                  </a:lnTo>
                  <a:lnTo>
                    <a:pt x="7213" y="4994"/>
                  </a:lnTo>
                  <a:lnTo>
                    <a:pt x="7583" y="443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56"/>
            <p:cNvSpPr/>
            <p:nvPr/>
          </p:nvSpPr>
          <p:spPr>
            <a:xfrm>
              <a:off x="5888375" y="40527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371" y="1"/>
                  </a:moveTo>
                  <a:lnTo>
                    <a:pt x="1" y="556"/>
                  </a:lnTo>
                  <a:lnTo>
                    <a:pt x="7399" y="4810"/>
                  </a:lnTo>
                  <a:lnTo>
                    <a:pt x="7769" y="444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56"/>
            <p:cNvSpPr/>
            <p:nvPr/>
          </p:nvSpPr>
          <p:spPr>
            <a:xfrm>
              <a:off x="5930000" y="3983375"/>
              <a:ext cx="194225" cy="111000"/>
            </a:xfrm>
            <a:custGeom>
              <a:avLst/>
              <a:gdLst/>
              <a:ahLst/>
              <a:cxnLst/>
              <a:rect l="l" t="t" r="r" b="b"/>
              <a:pathLst>
                <a:path w="7769" h="4440" extrusionOk="0">
                  <a:moveTo>
                    <a:pt x="185" y="1"/>
                  </a:moveTo>
                  <a:lnTo>
                    <a:pt x="0" y="371"/>
                  </a:lnTo>
                  <a:lnTo>
                    <a:pt x="7583" y="4440"/>
                  </a:lnTo>
                  <a:lnTo>
                    <a:pt x="7768" y="388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56"/>
            <p:cNvSpPr/>
            <p:nvPr/>
          </p:nvSpPr>
          <p:spPr>
            <a:xfrm>
              <a:off x="5966975" y="3904775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371" y="1"/>
                  </a:moveTo>
                  <a:lnTo>
                    <a:pt x="1" y="555"/>
                  </a:lnTo>
                  <a:lnTo>
                    <a:pt x="7769" y="4254"/>
                  </a:lnTo>
                  <a:lnTo>
                    <a:pt x="7954" y="388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56"/>
            <p:cNvSpPr/>
            <p:nvPr/>
          </p:nvSpPr>
          <p:spPr>
            <a:xfrm>
              <a:off x="6003975" y="3830800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185" y="0"/>
                  </a:moveTo>
                  <a:lnTo>
                    <a:pt x="0" y="370"/>
                  </a:lnTo>
                  <a:lnTo>
                    <a:pt x="7768" y="3884"/>
                  </a:lnTo>
                  <a:lnTo>
                    <a:pt x="8138" y="351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56"/>
            <p:cNvSpPr/>
            <p:nvPr/>
          </p:nvSpPr>
          <p:spPr>
            <a:xfrm>
              <a:off x="6027100" y="3724450"/>
              <a:ext cx="203475" cy="92500"/>
            </a:xfrm>
            <a:custGeom>
              <a:avLst/>
              <a:gdLst/>
              <a:ahLst/>
              <a:cxnLst/>
              <a:rect l="l" t="t" r="r" b="b"/>
              <a:pathLst>
                <a:path w="8139" h="3700" extrusionOk="0">
                  <a:moveTo>
                    <a:pt x="185" y="0"/>
                  </a:moveTo>
                  <a:lnTo>
                    <a:pt x="0" y="555"/>
                  </a:lnTo>
                  <a:lnTo>
                    <a:pt x="7953" y="3699"/>
                  </a:lnTo>
                  <a:lnTo>
                    <a:pt x="8138" y="314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56"/>
            <p:cNvSpPr/>
            <p:nvPr/>
          </p:nvSpPr>
          <p:spPr>
            <a:xfrm>
              <a:off x="6068700" y="3673575"/>
              <a:ext cx="203475" cy="87900"/>
            </a:xfrm>
            <a:custGeom>
              <a:avLst/>
              <a:gdLst/>
              <a:ahLst/>
              <a:cxnLst/>
              <a:rect l="l" t="t" r="r" b="b"/>
              <a:pathLst>
                <a:path w="8139" h="3516" extrusionOk="0">
                  <a:moveTo>
                    <a:pt x="186" y="1"/>
                  </a:moveTo>
                  <a:lnTo>
                    <a:pt x="1" y="556"/>
                  </a:lnTo>
                  <a:lnTo>
                    <a:pt x="7954" y="3515"/>
                  </a:lnTo>
                  <a:lnTo>
                    <a:pt x="8139" y="296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56"/>
            <p:cNvSpPr/>
            <p:nvPr/>
          </p:nvSpPr>
          <p:spPr>
            <a:xfrm>
              <a:off x="6096450" y="3594975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185" y="1"/>
                  </a:moveTo>
                  <a:lnTo>
                    <a:pt x="1" y="556"/>
                  </a:lnTo>
                  <a:lnTo>
                    <a:pt x="8138" y="3145"/>
                  </a:lnTo>
                  <a:lnTo>
                    <a:pt x="8323" y="259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56"/>
            <p:cNvSpPr/>
            <p:nvPr/>
          </p:nvSpPr>
          <p:spPr>
            <a:xfrm>
              <a:off x="6119575" y="3516375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185" y="1"/>
                  </a:moveTo>
                  <a:lnTo>
                    <a:pt x="0" y="370"/>
                  </a:lnTo>
                  <a:lnTo>
                    <a:pt x="8323" y="2775"/>
                  </a:lnTo>
                  <a:lnTo>
                    <a:pt x="8323" y="222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56"/>
            <p:cNvSpPr/>
            <p:nvPr/>
          </p:nvSpPr>
          <p:spPr>
            <a:xfrm>
              <a:off x="6142700" y="3433150"/>
              <a:ext cx="208075" cy="64750"/>
            </a:xfrm>
            <a:custGeom>
              <a:avLst/>
              <a:gdLst/>
              <a:ahLst/>
              <a:cxnLst/>
              <a:rect l="l" t="t" r="r" b="b"/>
              <a:pathLst>
                <a:path w="8323" h="2590" extrusionOk="0">
                  <a:moveTo>
                    <a:pt x="185" y="0"/>
                  </a:moveTo>
                  <a:lnTo>
                    <a:pt x="0" y="555"/>
                  </a:lnTo>
                  <a:lnTo>
                    <a:pt x="8323" y="2590"/>
                  </a:lnTo>
                  <a:lnTo>
                    <a:pt x="8323" y="203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56"/>
            <p:cNvSpPr/>
            <p:nvPr/>
          </p:nvSpPr>
          <p:spPr>
            <a:xfrm>
              <a:off x="6161175" y="3349925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186" y="0"/>
                  </a:moveTo>
                  <a:lnTo>
                    <a:pt x="1" y="555"/>
                  </a:lnTo>
                  <a:lnTo>
                    <a:pt x="8324" y="2405"/>
                  </a:lnTo>
                  <a:lnTo>
                    <a:pt x="8509" y="185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56"/>
            <p:cNvSpPr/>
            <p:nvPr/>
          </p:nvSpPr>
          <p:spPr>
            <a:xfrm>
              <a:off x="6179675" y="3271325"/>
              <a:ext cx="212725" cy="46250"/>
            </a:xfrm>
            <a:custGeom>
              <a:avLst/>
              <a:gdLst/>
              <a:ahLst/>
              <a:cxnLst/>
              <a:rect l="l" t="t" r="r" b="b"/>
              <a:pathLst>
                <a:path w="8509" h="1850" extrusionOk="0">
                  <a:moveTo>
                    <a:pt x="1" y="0"/>
                  </a:moveTo>
                  <a:lnTo>
                    <a:pt x="1" y="370"/>
                  </a:lnTo>
                  <a:lnTo>
                    <a:pt x="8323" y="1850"/>
                  </a:lnTo>
                  <a:lnTo>
                    <a:pt x="8508" y="1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56"/>
            <p:cNvSpPr/>
            <p:nvPr/>
          </p:nvSpPr>
          <p:spPr>
            <a:xfrm>
              <a:off x="6188925" y="3188100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185" y="0"/>
                  </a:moveTo>
                  <a:lnTo>
                    <a:pt x="1" y="370"/>
                  </a:lnTo>
                  <a:lnTo>
                    <a:pt x="8508" y="1665"/>
                  </a:lnTo>
                  <a:lnTo>
                    <a:pt x="8693" y="111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56"/>
            <p:cNvSpPr/>
            <p:nvPr/>
          </p:nvSpPr>
          <p:spPr>
            <a:xfrm>
              <a:off x="6202800" y="3104850"/>
              <a:ext cx="212725" cy="32400"/>
            </a:xfrm>
            <a:custGeom>
              <a:avLst/>
              <a:gdLst/>
              <a:ahLst/>
              <a:cxnLst/>
              <a:rect l="l" t="t" r="r" b="b"/>
              <a:pathLst>
                <a:path w="8509" h="1296" extrusionOk="0">
                  <a:moveTo>
                    <a:pt x="0" y="1"/>
                  </a:moveTo>
                  <a:lnTo>
                    <a:pt x="0" y="371"/>
                  </a:lnTo>
                  <a:lnTo>
                    <a:pt x="8508" y="1296"/>
                  </a:lnTo>
                  <a:lnTo>
                    <a:pt x="8508" y="74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56"/>
            <p:cNvSpPr/>
            <p:nvPr/>
          </p:nvSpPr>
          <p:spPr>
            <a:xfrm>
              <a:off x="6207425" y="3017000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185" y="1"/>
                  </a:moveTo>
                  <a:lnTo>
                    <a:pt x="0" y="556"/>
                  </a:lnTo>
                  <a:lnTo>
                    <a:pt x="8693" y="1111"/>
                  </a:lnTo>
                  <a:lnTo>
                    <a:pt x="8693" y="74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56"/>
            <p:cNvSpPr/>
            <p:nvPr/>
          </p:nvSpPr>
          <p:spPr>
            <a:xfrm>
              <a:off x="6212050" y="2933775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0" y="1"/>
                  </a:moveTo>
                  <a:lnTo>
                    <a:pt x="0" y="556"/>
                  </a:lnTo>
                  <a:lnTo>
                    <a:pt x="8508" y="925"/>
                  </a:lnTo>
                  <a:lnTo>
                    <a:pt x="8693" y="37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56"/>
            <p:cNvSpPr/>
            <p:nvPr/>
          </p:nvSpPr>
          <p:spPr>
            <a:xfrm>
              <a:off x="6216675" y="2850550"/>
              <a:ext cx="212700" cy="13900"/>
            </a:xfrm>
            <a:custGeom>
              <a:avLst/>
              <a:gdLst/>
              <a:ahLst/>
              <a:cxnLst/>
              <a:rect l="l" t="t" r="r" b="b"/>
              <a:pathLst>
                <a:path w="8508" h="556" extrusionOk="0">
                  <a:moveTo>
                    <a:pt x="0" y="1"/>
                  </a:moveTo>
                  <a:lnTo>
                    <a:pt x="0" y="555"/>
                  </a:lnTo>
                  <a:lnTo>
                    <a:pt x="8508" y="555"/>
                  </a:lnTo>
                  <a:lnTo>
                    <a:pt x="85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56"/>
            <p:cNvSpPr/>
            <p:nvPr/>
          </p:nvSpPr>
          <p:spPr>
            <a:xfrm>
              <a:off x="6225925" y="2734950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8693" y="1"/>
                  </a:moveTo>
                  <a:lnTo>
                    <a:pt x="0" y="371"/>
                  </a:lnTo>
                  <a:lnTo>
                    <a:pt x="185" y="926"/>
                  </a:lnTo>
                  <a:lnTo>
                    <a:pt x="8693" y="556"/>
                  </a:lnTo>
                  <a:lnTo>
                    <a:pt x="869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56"/>
            <p:cNvSpPr/>
            <p:nvPr/>
          </p:nvSpPr>
          <p:spPr>
            <a:xfrm>
              <a:off x="6207425" y="2670225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8508" y="0"/>
                  </a:moveTo>
                  <a:lnTo>
                    <a:pt x="0" y="555"/>
                  </a:lnTo>
                  <a:lnTo>
                    <a:pt x="185" y="1110"/>
                  </a:lnTo>
                  <a:lnTo>
                    <a:pt x="8693" y="370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56"/>
            <p:cNvSpPr/>
            <p:nvPr/>
          </p:nvSpPr>
          <p:spPr>
            <a:xfrm>
              <a:off x="6202800" y="2577750"/>
              <a:ext cx="212725" cy="37025"/>
            </a:xfrm>
            <a:custGeom>
              <a:avLst/>
              <a:gdLst/>
              <a:ahLst/>
              <a:cxnLst/>
              <a:rect l="l" t="t" r="r" b="b"/>
              <a:pathLst>
                <a:path w="8509" h="1481" extrusionOk="0">
                  <a:moveTo>
                    <a:pt x="8508" y="0"/>
                  </a:moveTo>
                  <a:lnTo>
                    <a:pt x="0" y="925"/>
                  </a:lnTo>
                  <a:lnTo>
                    <a:pt x="0" y="1480"/>
                  </a:lnTo>
                  <a:lnTo>
                    <a:pt x="8508" y="555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56"/>
            <p:cNvSpPr/>
            <p:nvPr/>
          </p:nvSpPr>
          <p:spPr>
            <a:xfrm>
              <a:off x="6188925" y="2485275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8508" y="0"/>
                  </a:moveTo>
                  <a:lnTo>
                    <a:pt x="1" y="1295"/>
                  </a:lnTo>
                  <a:lnTo>
                    <a:pt x="185" y="1665"/>
                  </a:lnTo>
                  <a:lnTo>
                    <a:pt x="8693" y="555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56"/>
            <p:cNvSpPr/>
            <p:nvPr/>
          </p:nvSpPr>
          <p:spPr>
            <a:xfrm>
              <a:off x="6179675" y="2397425"/>
              <a:ext cx="212725" cy="50875"/>
            </a:xfrm>
            <a:custGeom>
              <a:avLst/>
              <a:gdLst/>
              <a:ahLst/>
              <a:cxnLst/>
              <a:rect l="l" t="t" r="r" b="b"/>
              <a:pathLst>
                <a:path w="8509" h="2035" extrusionOk="0">
                  <a:moveTo>
                    <a:pt x="8323" y="0"/>
                  </a:moveTo>
                  <a:lnTo>
                    <a:pt x="1" y="1480"/>
                  </a:lnTo>
                  <a:lnTo>
                    <a:pt x="1" y="2035"/>
                  </a:lnTo>
                  <a:lnTo>
                    <a:pt x="8508" y="370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56"/>
            <p:cNvSpPr/>
            <p:nvPr/>
          </p:nvSpPr>
          <p:spPr>
            <a:xfrm>
              <a:off x="6161175" y="2304950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8324" y="0"/>
                  </a:moveTo>
                  <a:lnTo>
                    <a:pt x="1" y="1850"/>
                  </a:lnTo>
                  <a:lnTo>
                    <a:pt x="186" y="2405"/>
                  </a:lnTo>
                  <a:lnTo>
                    <a:pt x="8509" y="555"/>
                  </a:lnTo>
                  <a:lnTo>
                    <a:pt x="83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56"/>
            <p:cNvSpPr/>
            <p:nvPr/>
          </p:nvSpPr>
          <p:spPr>
            <a:xfrm>
              <a:off x="6142700" y="2217100"/>
              <a:ext cx="208075" cy="64750"/>
            </a:xfrm>
            <a:custGeom>
              <a:avLst/>
              <a:gdLst/>
              <a:ahLst/>
              <a:cxnLst/>
              <a:rect l="l" t="t" r="r" b="b"/>
              <a:pathLst>
                <a:path w="8323" h="2590" extrusionOk="0">
                  <a:moveTo>
                    <a:pt x="8323" y="0"/>
                  </a:moveTo>
                  <a:lnTo>
                    <a:pt x="0" y="2035"/>
                  </a:lnTo>
                  <a:lnTo>
                    <a:pt x="185" y="2590"/>
                  </a:lnTo>
                  <a:lnTo>
                    <a:pt x="8323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56"/>
            <p:cNvSpPr/>
            <p:nvPr/>
          </p:nvSpPr>
          <p:spPr>
            <a:xfrm>
              <a:off x="6119575" y="2129250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8323" y="0"/>
                  </a:moveTo>
                  <a:lnTo>
                    <a:pt x="0" y="2405"/>
                  </a:lnTo>
                  <a:lnTo>
                    <a:pt x="185" y="2774"/>
                  </a:lnTo>
                  <a:lnTo>
                    <a:pt x="8323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56"/>
            <p:cNvSpPr/>
            <p:nvPr/>
          </p:nvSpPr>
          <p:spPr>
            <a:xfrm>
              <a:off x="6096450" y="2041400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8138" y="0"/>
                  </a:moveTo>
                  <a:lnTo>
                    <a:pt x="1" y="2589"/>
                  </a:lnTo>
                  <a:lnTo>
                    <a:pt x="185" y="3144"/>
                  </a:lnTo>
                  <a:lnTo>
                    <a:pt x="8323" y="555"/>
                  </a:lnTo>
                  <a:lnTo>
                    <a:pt x="813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56"/>
            <p:cNvSpPr/>
            <p:nvPr/>
          </p:nvSpPr>
          <p:spPr>
            <a:xfrm>
              <a:off x="6068700" y="1958150"/>
              <a:ext cx="203475" cy="83275"/>
            </a:xfrm>
            <a:custGeom>
              <a:avLst/>
              <a:gdLst/>
              <a:ahLst/>
              <a:cxnLst/>
              <a:rect l="l" t="t" r="r" b="b"/>
              <a:pathLst>
                <a:path w="8139" h="3331" extrusionOk="0">
                  <a:moveTo>
                    <a:pt x="7954" y="1"/>
                  </a:moveTo>
                  <a:lnTo>
                    <a:pt x="1" y="2775"/>
                  </a:lnTo>
                  <a:lnTo>
                    <a:pt x="186" y="3330"/>
                  </a:lnTo>
                  <a:lnTo>
                    <a:pt x="8139" y="371"/>
                  </a:lnTo>
                  <a:lnTo>
                    <a:pt x="79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56"/>
            <p:cNvSpPr/>
            <p:nvPr/>
          </p:nvSpPr>
          <p:spPr>
            <a:xfrm>
              <a:off x="6036350" y="1870300"/>
              <a:ext cx="203450" cy="92500"/>
            </a:xfrm>
            <a:custGeom>
              <a:avLst/>
              <a:gdLst/>
              <a:ahLst/>
              <a:cxnLst/>
              <a:rect l="l" t="t" r="r" b="b"/>
              <a:pathLst>
                <a:path w="8138" h="3700" extrusionOk="0">
                  <a:moveTo>
                    <a:pt x="7953" y="1"/>
                  </a:moveTo>
                  <a:lnTo>
                    <a:pt x="0" y="3145"/>
                  </a:lnTo>
                  <a:lnTo>
                    <a:pt x="185" y="3700"/>
                  </a:lnTo>
                  <a:lnTo>
                    <a:pt x="8138" y="556"/>
                  </a:lnTo>
                  <a:lnTo>
                    <a:pt x="79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56"/>
            <p:cNvSpPr/>
            <p:nvPr/>
          </p:nvSpPr>
          <p:spPr>
            <a:xfrm>
              <a:off x="6003975" y="1787075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7768" y="1"/>
                  </a:moveTo>
                  <a:lnTo>
                    <a:pt x="0" y="3515"/>
                  </a:lnTo>
                  <a:lnTo>
                    <a:pt x="185" y="3885"/>
                  </a:lnTo>
                  <a:lnTo>
                    <a:pt x="8138" y="371"/>
                  </a:lnTo>
                  <a:lnTo>
                    <a:pt x="776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56"/>
            <p:cNvSpPr/>
            <p:nvPr/>
          </p:nvSpPr>
          <p:spPr>
            <a:xfrm>
              <a:off x="5966975" y="1703850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7769" y="1"/>
                  </a:moveTo>
                  <a:lnTo>
                    <a:pt x="1" y="3700"/>
                  </a:lnTo>
                  <a:lnTo>
                    <a:pt x="371" y="4254"/>
                  </a:lnTo>
                  <a:lnTo>
                    <a:pt x="7954" y="371"/>
                  </a:lnTo>
                  <a:lnTo>
                    <a:pt x="776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56"/>
            <p:cNvSpPr/>
            <p:nvPr/>
          </p:nvSpPr>
          <p:spPr>
            <a:xfrm>
              <a:off x="5930000" y="1620625"/>
              <a:ext cx="194225" cy="115625"/>
            </a:xfrm>
            <a:custGeom>
              <a:avLst/>
              <a:gdLst/>
              <a:ahLst/>
              <a:cxnLst/>
              <a:rect l="l" t="t" r="r" b="b"/>
              <a:pathLst>
                <a:path w="7769" h="4625" extrusionOk="0">
                  <a:moveTo>
                    <a:pt x="7583" y="0"/>
                  </a:moveTo>
                  <a:lnTo>
                    <a:pt x="0" y="4069"/>
                  </a:lnTo>
                  <a:lnTo>
                    <a:pt x="185" y="4624"/>
                  </a:lnTo>
                  <a:lnTo>
                    <a:pt x="7768" y="555"/>
                  </a:lnTo>
                  <a:lnTo>
                    <a:pt x="758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56"/>
            <p:cNvSpPr/>
            <p:nvPr/>
          </p:nvSpPr>
          <p:spPr>
            <a:xfrm>
              <a:off x="5888375" y="15420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7399" y="0"/>
                  </a:moveTo>
                  <a:lnTo>
                    <a:pt x="1" y="4254"/>
                  </a:lnTo>
                  <a:lnTo>
                    <a:pt x="371" y="4809"/>
                  </a:lnTo>
                  <a:lnTo>
                    <a:pt x="7769" y="370"/>
                  </a:lnTo>
                  <a:lnTo>
                    <a:pt x="739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56"/>
            <p:cNvSpPr/>
            <p:nvPr/>
          </p:nvSpPr>
          <p:spPr>
            <a:xfrm>
              <a:off x="5856025" y="1458800"/>
              <a:ext cx="184975" cy="124850"/>
            </a:xfrm>
            <a:custGeom>
              <a:avLst/>
              <a:gdLst/>
              <a:ahLst/>
              <a:cxnLst/>
              <a:rect l="l" t="t" r="r" b="b"/>
              <a:pathLst>
                <a:path w="7399" h="4994" extrusionOk="0">
                  <a:moveTo>
                    <a:pt x="7213" y="0"/>
                  </a:moveTo>
                  <a:lnTo>
                    <a:pt x="0" y="4624"/>
                  </a:lnTo>
                  <a:lnTo>
                    <a:pt x="185" y="4994"/>
                  </a:lnTo>
                  <a:lnTo>
                    <a:pt x="7398" y="555"/>
                  </a:lnTo>
                  <a:lnTo>
                    <a:pt x="721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56"/>
            <p:cNvSpPr/>
            <p:nvPr/>
          </p:nvSpPr>
          <p:spPr>
            <a:xfrm>
              <a:off x="5800525" y="1389425"/>
              <a:ext cx="184975" cy="129500"/>
            </a:xfrm>
            <a:custGeom>
              <a:avLst/>
              <a:gdLst/>
              <a:ahLst/>
              <a:cxnLst/>
              <a:rect l="l" t="t" r="r" b="b"/>
              <a:pathLst>
                <a:path w="7399" h="5180" extrusionOk="0">
                  <a:moveTo>
                    <a:pt x="7029" y="1"/>
                  </a:moveTo>
                  <a:lnTo>
                    <a:pt x="1" y="4625"/>
                  </a:lnTo>
                  <a:lnTo>
                    <a:pt x="371" y="5180"/>
                  </a:lnTo>
                  <a:lnTo>
                    <a:pt x="7399" y="371"/>
                  </a:lnTo>
                  <a:lnTo>
                    <a:pt x="70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56"/>
            <p:cNvSpPr/>
            <p:nvPr/>
          </p:nvSpPr>
          <p:spPr>
            <a:xfrm>
              <a:off x="5754300" y="1310825"/>
              <a:ext cx="180350" cy="138750"/>
            </a:xfrm>
            <a:custGeom>
              <a:avLst/>
              <a:gdLst/>
              <a:ahLst/>
              <a:cxnLst/>
              <a:rect l="l" t="t" r="r" b="b"/>
              <a:pathLst>
                <a:path w="7214" h="5550" extrusionOk="0">
                  <a:moveTo>
                    <a:pt x="6843" y="1"/>
                  </a:moveTo>
                  <a:lnTo>
                    <a:pt x="0" y="5179"/>
                  </a:lnTo>
                  <a:lnTo>
                    <a:pt x="185" y="5549"/>
                  </a:lnTo>
                  <a:lnTo>
                    <a:pt x="7213" y="556"/>
                  </a:lnTo>
                  <a:lnTo>
                    <a:pt x="684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56"/>
            <p:cNvSpPr/>
            <p:nvPr/>
          </p:nvSpPr>
          <p:spPr>
            <a:xfrm>
              <a:off x="5703425" y="12414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6659" y="0"/>
                  </a:moveTo>
                  <a:lnTo>
                    <a:pt x="1" y="5179"/>
                  </a:lnTo>
                  <a:lnTo>
                    <a:pt x="186" y="5549"/>
                  </a:lnTo>
                  <a:lnTo>
                    <a:pt x="7029" y="370"/>
                  </a:lnTo>
                  <a:lnTo>
                    <a:pt x="665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56"/>
            <p:cNvSpPr/>
            <p:nvPr/>
          </p:nvSpPr>
          <p:spPr>
            <a:xfrm>
              <a:off x="5647950" y="1167500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6474" y="0"/>
                  </a:moveTo>
                  <a:lnTo>
                    <a:pt x="0" y="5549"/>
                  </a:lnTo>
                  <a:lnTo>
                    <a:pt x="370" y="5919"/>
                  </a:lnTo>
                  <a:lnTo>
                    <a:pt x="6843" y="370"/>
                  </a:lnTo>
                  <a:lnTo>
                    <a:pt x="64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56"/>
            <p:cNvSpPr/>
            <p:nvPr/>
          </p:nvSpPr>
          <p:spPr>
            <a:xfrm>
              <a:off x="5583200" y="1093525"/>
              <a:ext cx="166500" cy="152600"/>
            </a:xfrm>
            <a:custGeom>
              <a:avLst/>
              <a:gdLst/>
              <a:ahLst/>
              <a:cxnLst/>
              <a:rect l="l" t="t" r="r" b="b"/>
              <a:pathLst>
                <a:path w="6660" h="6104" extrusionOk="0">
                  <a:moveTo>
                    <a:pt x="6289" y="0"/>
                  </a:moveTo>
                  <a:lnTo>
                    <a:pt x="1" y="5734"/>
                  </a:lnTo>
                  <a:lnTo>
                    <a:pt x="186" y="6103"/>
                  </a:lnTo>
                  <a:lnTo>
                    <a:pt x="6659" y="370"/>
                  </a:lnTo>
                  <a:lnTo>
                    <a:pt x="628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56"/>
            <p:cNvSpPr/>
            <p:nvPr/>
          </p:nvSpPr>
          <p:spPr>
            <a:xfrm>
              <a:off x="5536975" y="1033400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6104" y="1"/>
                  </a:moveTo>
                  <a:lnTo>
                    <a:pt x="0" y="5919"/>
                  </a:lnTo>
                  <a:lnTo>
                    <a:pt x="370" y="6289"/>
                  </a:lnTo>
                  <a:lnTo>
                    <a:pt x="6474" y="371"/>
                  </a:lnTo>
                  <a:lnTo>
                    <a:pt x="610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56"/>
            <p:cNvSpPr/>
            <p:nvPr/>
          </p:nvSpPr>
          <p:spPr>
            <a:xfrm>
              <a:off x="5476875" y="9686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5918" y="0"/>
                  </a:moveTo>
                  <a:lnTo>
                    <a:pt x="0" y="6104"/>
                  </a:lnTo>
                  <a:lnTo>
                    <a:pt x="370" y="6474"/>
                  </a:lnTo>
                  <a:lnTo>
                    <a:pt x="6288" y="370"/>
                  </a:lnTo>
                  <a:lnTo>
                    <a:pt x="591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56"/>
            <p:cNvSpPr/>
            <p:nvPr/>
          </p:nvSpPr>
          <p:spPr>
            <a:xfrm>
              <a:off x="5416750" y="9085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5549" y="1"/>
                  </a:moveTo>
                  <a:lnTo>
                    <a:pt x="1" y="6289"/>
                  </a:lnTo>
                  <a:lnTo>
                    <a:pt x="371" y="6659"/>
                  </a:lnTo>
                  <a:lnTo>
                    <a:pt x="6104" y="371"/>
                  </a:lnTo>
                  <a:lnTo>
                    <a:pt x="554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56"/>
            <p:cNvSpPr/>
            <p:nvPr/>
          </p:nvSpPr>
          <p:spPr>
            <a:xfrm>
              <a:off x="5352025" y="848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5549" y="1"/>
                  </a:moveTo>
                  <a:lnTo>
                    <a:pt x="0" y="6474"/>
                  </a:lnTo>
                  <a:lnTo>
                    <a:pt x="370" y="6844"/>
                  </a:lnTo>
                  <a:lnTo>
                    <a:pt x="5919" y="186"/>
                  </a:lnTo>
                  <a:lnTo>
                    <a:pt x="554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56"/>
            <p:cNvSpPr/>
            <p:nvPr/>
          </p:nvSpPr>
          <p:spPr>
            <a:xfrm>
              <a:off x="5287275" y="788350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5180" y="0"/>
                  </a:moveTo>
                  <a:lnTo>
                    <a:pt x="1" y="6843"/>
                  </a:lnTo>
                  <a:lnTo>
                    <a:pt x="371" y="7028"/>
                  </a:lnTo>
                  <a:lnTo>
                    <a:pt x="5550" y="370"/>
                  </a:lnTo>
                  <a:lnTo>
                    <a:pt x="51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56"/>
            <p:cNvSpPr/>
            <p:nvPr/>
          </p:nvSpPr>
          <p:spPr>
            <a:xfrm>
              <a:off x="5217925" y="732850"/>
              <a:ext cx="134125" cy="180350"/>
            </a:xfrm>
            <a:custGeom>
              <a:avLst/>
              <a:gdLst/>
              <a:ahLst/>
              <a:cxnLst/>
              <a:rect l="l" t="t" r="r" b="b"/>
              <a:pathLst>
                <a:path w="5365" h="7214" extrusionOk="0">
                  <a:moveTo>
                    <a:pt x="4994" y="1"/>
                  </a:moveTo>
                  <a:lnTo>
                    <a:pt x="1" y="7029"/>
                  </a:lnTo>
                  <a:lnTo>
                    <a:pt x="371" y="7214"/>
                  </a:lnTo>
                  <a:lnTo>
                    <a:pt x="5364" y="371"/>
                  </a:lnTo>
                  <a:lnTo>
                    <a:pt x="49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56"/>
            <p:cNvSpPr/>
            <p:nvPr/>
          </p:nvSpPr>
          <p:spPr>
            <a:xfrm>
              <a:off x="5148575" y="682000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4809" y="0"/>
                  </a:moveTo>
                  <a:lnTo>
                    <a:pt x="0" y="7213"/>
                  </a:lnTo>
                  <a:lnTo>
                    <a:pt x="555" y="7398"/>
                  </a:lnTo>
                  <a:lnTo>
                    <a:pt x="5179" y="370"/>
                  </a:lnTo>
                  <a:lnTo>
                    <a:pt x="480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56"/>
            <p:cNvSpPr/>
            <p:nvPr/>
          </p:nvSpPr>
          <p:spPr>
            <a:xfrm>
              <a:off x="5079225" y="63112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4439" y="1"/>
                  </a:moveTo>
                  <a:lnTo>
                    <a:pt x="0" y="7399"/>
                  </a:lnTo>
                  <a:lnTo>
                    <a:pt x="370" y="7584"/>
                  </a:lnTo>
                  <a:lnTo>
                    <a:pt x="4994" y="371"/>
                  </a:lnTo>
                  <a:lnTo>
                    <a:pt x="44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56"/>
            <p:cNvSpPr/>
            <p:nvPr/>
          </p:nvSpPr>
          <p:spPr>
            <a:xfrm>
              <a:off x="5005225" y="584900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4440" y="0"/>
                  </a:moveTo>
                  <a:lnTo>
                    <a:pt x="1" y="7398"/>
                  </a:lnTo>
                  <a:lnTo>
                    <a:pt x="556" y="7768"/>
                  </a:lnTo>
                  <a:lnTo>
                    <a:pt x="4810" y="370"/>
                  </a:lnTo>
                  <a:lnTo>
                    <a:pt x="444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56"/>
            <p:cNvSpPr/>
            <p:nvPr/>
          </p:nvSpPr>
          <p:spPr>
            <a:xfrm>
              <a:off x="4931250" y="543275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4070" y="1"/>
                  </a:moveTo>
                  <a:lnTo>
                    <a:pt x="1" y="7399"/>
                  </a:lnTo>
                  <a:lnTo>
                    <a:pt x="556" y="7769"/>
                  </a:lnTo>
                  <a:lnTo>
                    <a:pt x="4625" y="186"/>
                  </a:lnTo>
                  <a:lnTo>
                    <a:pt x="40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56"/>
            <p:cNvSpPr/>
            <p:nvPr/>
          </p:nvSpPr>
          <p:spPr>
            <a:xfrm>
              <a:off x="4857275" y="5016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3884" y="0"/>
                  </a:moveTo>
                  <a:lnTo>
                    <a:pt x="1" y="7583"/>
                  </a:lnTo>
                  <a:lnTo>
                    <a:pt x="555" y="7953"/>
                  </a:lnTo>
                  <a:lnTo>
                    <a:pt x="4254" y="185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56"/>
            <p:cNvSpPr/>
            <p:nvPr/>
          </p:nvSpPr>
          <p:spPr>
            <a:xfrm>
              <a:off x="4783300" y="460050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329" y="1"/>
                  </a:moveTo>
                  <a:lnTo>
                    <a:pt x="0" y="7954"/>
                  </a:lnTo>
                  <a:lnTo>
                    <a:pt x="370" y="8139"/>
                  </a:lnTo>
                  <a:lnTo>
                    <a:pt x="3884" y="371"/>
                  </a:lnTo>
                  <a:lnTo>
                    <a:pt x="33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56"/>
            <p:cNvSpPr/>
            <p:nvPr/>
          </p:nvSpPr>
          <p:spPr>
            <a:xfrm>
              <a:off x="4704700" y="42770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3329" y="0"/>
                  </a:moveTo>
                  <a:lnTo>
                    <a:pt x="0" y="7953"/>
                  </a:lnTo>
                  <a:lnTo>
                    <a:pt x="555" y="8138"/>
                  </a:lnTo>
                  <a:lnTo>
                    <a:pt x="3699" y="185"/>
                  </a:lnTo>
                  <a:lnTo>
                    <a:pt x="332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56"/>
            <p:cNvSpPr/>
            <p:nvPr/>
          </p:nvSpPr>
          <p:spPr>
            <a:xfrm>
              <a:off x="4626075" y="395325"/>
              <a:ext cx="87900" cy="203475"/>
            </a:xfrm>
            <a:custGeom>
              <a:avLst/>
              <a:gdLst/>
              <a:ahLst/>
              <a:cxnLst/>
              <a:rect l="l" t="t" r="r" b="b"/>
              <a:pathLst>
                <a:path w="3516" h="8139" extrusionOk="0">
                  <a:moveTo>
                    <a:pt x="2960" y="0"/>
                  </a:moveTo>
                  <a:lnTo>
                    <a:pt x="1" y="7953"/>
                  </a:lnTo>
                  <a:lnTo>
                    <a:pt x="556" y="8138"/>
                  </a:lnTo>
                  <a:lnTo>
                    <a:pt x="3515" y="185"/>
                  </a:lnTo>
                  <a:lnTo>
                    <a:pt x="296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56"/>
            <p:cNvSpPr/>
            <p:nvPr/>
          </p:nvSpPr>
          <p:spPr>
            <a:xfrm>
              <a:off x="4547475" y="362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2590" y="1"/>
                  </a:moveTo>
                  <a:lnTo>
                    <a:pt x="1" y="8139"/>
                  </a:lnTo>
                  <a:lnTo>
                    <a:pt x="556" y="8324"/>
                  </a:lnTo>
                  <a:lnTo>
                    <a:pt x="3145" y="186"/>
                  </a:lnTo>
                  <a:lnTo>
                    <a:pt x="259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56"/>
            <p:cNvSpPr/>
            <p:nvPr/>
          </p:nvSpPr>
          <p:spPr>
            <a:xfrm>
              <a:off x="4468875" y="33982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2220" y="1"/>
                  </a:moveTo>
                  <a:lnTo>
                    <a:pt x="1" y="8139"/>
                  </a:lnTo>
                  <a:lnTo>
                    <a:pt x="370" y="8324"/>
                  </a:lnTo>
                  <a:lnTo>
                    <a:pt x="277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56"/>
            <p:cNvSpPr/>
            <p:nvPr/>
          </p:nvSpPr>
          <p:spPr>
            <a:xfrm>
              <a:off x="4385650" y="316725"/>
              <a:ext cx="64750" cy="208075"/>
            </a:xfrm>
            <a:custGeom>
              <a:avLst/>
              <a:gdLst/>
              <a:ahLst/>
              <a:cxnLst/>
              <a:rect l="l" t="t" r="r" b="b"/>
              <a:pathLst>
                <a:path w="2590" h="8323" extrusionOk="0">
                  <a:moveTo>
                    <a:pt x="2035" y="0"/>
                  </a:moveTo>
                  <a:lnTo>
                    <a:pt x="0" y="8138"/>
                  </a:lnTo>
                  <a:lnTo>
                    <a:pt x="555" y="8323"/>
                  </a:lnTo>
                  <a:lnTo>
                    <a:pt x="259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56"/>
            <p:cNvSpPr/>
            <p:nvPr/>
          </p:nvSpPr>
          <p:spPr>
            <a:xfrm>
              <a:off x="4302425" y="293600"/>
              <a:ext cx="55500" cy="212725"/>
            </a:xfrm>
            <a:custGeom>
              <a:avLst/>
              <a:gdLst/>
              <a:ahLst/>
              <a:cxnLst/>
              <a:rect l="l" t="t" r="r" b="b"/>
              <a:pathLst>
                <a:path w="2220" h="8509" extrusionOk="0">
                  <a:moveTo>
                    <a:pt x="1850" y="0"/>
                  </a:moveTo>
                  <a:lnTo>
                    <a:pt x="0" y="8323"/>
                  </a:lnTo>
                  <a:lnTo>
                    <a:pt x="555" y="8508"/>
                  </a:lnTo>
                  <a:lnTo>
                    <a:pt x="2220" y="185"/>
                  </a:lnTo>
                  <a:lnTo>
                    <a:pt x="185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56"/>
            <p:cNvSpPr/>
            <p:nvPr/>
          </p:nvSpPr>
          <p:spPr>
            <a:xfrm>
              <a:off x="4223825" y="279725"/>
              <a:ext cx="46250" cy="212725"/>
            </a:xfrm>
            <a:custGeom>
              <a:avLst/>
              <a:gdLst/>
              <a:ahLst/>
              <a:cxnLst/>
              <a:rect l="l" t="t" r="r" b="b"/>
              <a:pathLst>
                <a:path w="1850" h="8509" extrusionOk="0">
                  <a:moveTo>
                    <a:pt x="1295" y="1"/>
                  </a:moveTo>
                  <a:lnTo>
                    <a:pt x="0" y="8323"/>
                  </a:lnTo>
                  <a:lnTo>
                    <a:pt x="370" y="8508"/>
                  </a:lnTo>
                  <a:lnTo>
                    <a:pt x="18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56"/>
            <p:cNvSpPr/>
            <p:nvPr/>
          </p:nvSpPr>
          <p:spPr>
            <a:xfrm>
              <a:off x="4140600" y="261225"/>
              <a:ext cx="41625" cy="217350"/>
            </a:xfrm>
            <a:custGeom>
              <a:avLst/>
              <a:gdLst/>
              <a:ahLst/>
              <a:cxnLst/>
              <a:rect l="l" t="t" r="r" b="b"/>
              <a:pathLst>
                <a:path w="1665" h="8694" extrusionOk="0">
                  <a:moveTo>
                    <a:pt x="1110" y="1"/>
                  </a:moveTo>
                  <a:lnTo>
                    <a:pt x="0" y="8509"/>
                  </a:lnTo>
                  <a:lnTo>
                    <a:pt x="370" y="8693"/>
                  </a:lnTo>
                  <a:lnTo>
                    <a:pt x="1665" y="186"/>
                  </a:lnTo>
                  <a:lnTo>
                    <a:pt x="111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56"/>
            <p:cNvSpPr/>
            <p:nvPr/>
          </p:nvSpPr>
          <p:spPr>
            <a:xfrm>
              <a:off x="4057350" y="251975"/>
              <a:ext cx="32400" cy="212725"/>
            </a:xfrm>
            <a:custGeom>
              <a:avLst/>
              <a:gdLst/>
              <a:ahLst/>
              <a:cxnLst/>
              <a:rect l="l" t="t" r="r" b="b"/>
              <a:pathLst>
                <a:path w="1296" h="8509" extrusionOk="0">
                  <a:moveTo>
                    <a:pt x="741" y="1"/>
                  </a:moveTo>
                  <a:lnTo>
                    <a:pt x="1" y="8509"/>
                  </a:lnTo>
                  <a:lnTo>
                    <a:pt x="371" y="8509"/>
                  </a:lnTo>
                  <a:lnTo>
                    <a:pt x="129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56"/>
            <p:cNvSpPr/>
            <p:nvPr/>
          </p:nvSpPr>
          <p:spPr>
            <a:xfrm>
              <a:off x="3969500" y="2427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741" y="1"/>
                  </a:moveTo>
                  <a:lnTo>
                    <a:pt x="1" y="8509"/>
                  </a:lnTo>
                  <a:lnTo>
                    <a:pt x="556" y="8694"/>
                  </a:lnTo>
                  <a:lnTo>
                    <a:pt x="111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56"/>
            <p:cNvSpPr/>
            <p:nvPr/>
          </p:nvSpPr>
          <p:spPr>
            <a:xfrm>
              <a:off x="3886275" y="238125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371" y="0"/>
                  </a:moveTo>
                  <a:lnTo>
                    <a:pt x="1" y="8693"/>
                  </a:lnTo>
                  <a:lnTo>
                    <a:pt x="556" y="8693"/>
                  </a:lnTo>
                  <a:lnTo>
                    <a:pt x="925" y="185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3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2" name="Google Shape;3742;p57"/>
          <p:cNvSpPr txBox="1">
            <a:spLocks noGrp="1"/>
          </p:cNvSpPr>
          <p:nvPr>
            <p:ph type="title" idx="4294967295"/>
          </p:nvPr>
        </p:nvSpPr>
        <p:spPr>
          <a:xfrm>
            <a:off x="542934" y="520683"/>
            <a:ext cx="8097632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>
              <a:buClr>
                <a:srgbClr val="000000"/>
              </a:buClr>
              <a:buSzPts val="1100"/>
            </a:pPr>
            <a:r>
              <a:rPr lang="ru-RU" dirty="0">
                <a:latin typeface="Unbounded SemiBold" pitchFamily="2" charset="-52"/>
                <a:ea typeface="Arial" panose="020B0604020202020204"/>
                <a:cs typeface="Arial" panose="020B0604020202020204"/>
                <a:sym typeface="Arial" panose="020B0604020202020204"/>
              </a:rPr>
              <a:t>... и наш набор редактируемых иконок</a:t>
            </a:r>
            <a:endParaRPr dirty="0">
              <a:solidFill>
                <a:srgbClr val="FFFFFF"/>
              </a:solidFill>
              <a:latin typeface="Unbounded SemiBold" pitchFamily="2" charset="-52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743" name="Google Shape;3743;p57"/>
          <p:cNvSpPr txBox="1">
            <a:spLocks noGrp="1"/>
          </p:cNvSpPr>
          <p:nvPr>
            <p:ph type="body" idx="4294967295"/>
          </p:nvPr>
        </p:nvSpPr>
        <p:spPr>
          <a:xfrm>
            <a:off x="828875" y="1385374"/>
            <a:ext cx="75258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>
              <a:buNone/>
            </a:pPr>
            <a:r>
              <a:rPr lang="ru-RU" dirty="0">
                <a:solidFill>
                  <a:srgbClr val="FFFFFF"/>
                </a:solidFill>
                <a:latin typeface="Commissioner Light" pitchFamily="2" charset="0"/>
                <a:ea typeface="Arial" panose="020B0604020202020204"/>
                <a:cs typeface="Arial" panose="020B0604020202020204"/>
                <a:sym typeface="Arial" panose="020B0604020202020204"/>
              </a:rPr>
              <a:t>Вы можете изменить размер этих иконок, сохранив качество.
Вы можете изменить цвет обводки и заливки. Просто выберите значок и нажмите на заливку фигуры.
</a:t>
            </a:r>
            <a:endParaRPr dirty="0">
              <a:solidFill>
                <a:srgbClr val="435D74"/>
              </a:solidFill>
              <a:latin typeface="Commissioner Light" pitchFamily="2" charset="0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3744" name="Google Shape;3744;p57"/>
          <p:cNvGrpSpPr/>
          <p:nvPr/>
        </p:nvGrpSpPr>
        <p:grpSpPr>
          <a:xfrm>
            <a:off x="866243" y="2291587"/>
            <a:ext cx="415546" cy="355053"/>
            <a:chOff x="866243" y="2291587"/>
            <a:chExt cx="415546" cy="355053"/>
          </a:xfrm>
        </p:grpSpPr>
        <p:sp>
          <p:nvSpPr>
            <p:cNvPr id="3745" name="Google Shape;3745;p57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57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57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57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57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50" name="Google Shape;3750;p57"/>
          <p:cNvSpPr/>
          <p:nvPr/>
        </p:nvSpPr>
        <p:spPr>
          <a:xfrm>
            <a:off x="1411794" y="2287808"/>
            <a:ext cx="360356" cy="35883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51" name="Google Shape;3751;p57"/>
          <p:cNvGrpSpPr/>
          <p:nvPr/>
        </p:nvGrpSpPr>
        <p:grpSpPr>
          <a:xfrm>
            <a:off x="1958520" y="2302574"/>
            <a:ext cx="359213" cy="327807"/>
            <a:chOff x="1958520" y="2302574"/>
            <a:chExt cx="359213" cy="327807"/>
          </a:xfrm>
        </p:grpSpPr>
        <p:sp>
          <p:nvSpPr>
            <p:cNvPr id="3752" name="Google Shape;3752;p57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57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57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55" name="Google Shape;3755;p57"/>
          <p:cNvGrpSpPr/>
          <p:nvPr/>
        </p:nvGrpSpPr>
        <p:grpSpPr>
          <a:xfrm>
            <a:off x="2579882" y="2287427"/>
            <a:ext cx="207582" cy="359594"/>
            <a:chOff x="2656082" y="2287427"/>
            <a:chExt cx="207582" cy="359594"/>
          </a:xfrm>
        </p:grpSpPr>
        <p:sp>
          <p:nvSpPr>
            <p:cNvPr id="3756" name="Google Shape;3756;p57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57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57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57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60" name="Google Shape;3760;p57"/>
          <p:cNvGrpSpPr/>
          <p:nvPr/>
        </p:nvGrpSpPr>
        <p:grpSpPr>
          <a:xfrm>
            <a:off x="3049653" y="2321468"/>
            <a:ext cx="362991" cy="290018"/>
            <a:chOff x="3049653" y="2321468"/>
            <a:chExt cx="362991" cy="290018"/>
          </a:xfrm>
        </p:grpSpPr>
        <p:sp>
          <p:nvSpPr>
            <p:cNvPr id="3761" name="Google Shape;3761;p57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57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57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57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65" name="Google Shape;3765;p57"/>
          <p:cNvGrpSpPr/>
          <p:nvPr/>
        </p:nvGrpSpPr>
        <p:grpSpPr>
          <a:xfrm>
            <a:off x="3564243" y="2289904"/>
            <a:ext cx="422342" cy="355243"/>
            <a:chOff x="3564243" y="2289904"/>
            <a:chExt cx="422342" cy="355243"/>
          </a:xfrm>
        </p:grpSpPr>
        <p:sp>
          <p:nvSpPr>
            <p:cNvPr id="3766" name="Google Shape;3766;p57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57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57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57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57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71" name="Google Shape;3771;p57"/>
          <p:cNvSpPr/>
          <p:nvPr/>
        </p:nvSpPr>
        <p:spPr>
          <a:xfrm>
            <a:off x="4143835" y="2288189"/>
            <a:ext cx="357688" cy="357339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72" name="Google Shape;3772;p57"/>
          <p:cNvGrpSpPr/>
          <p:nvPr/>
        </p:nvGrpSpPr>
        <p:grpSpPr>
          <a:xfrm>
            <a:off x="4687894" y="2289713"/>
            <a:ext cx="359594" cy="353909"/>
            <a:chOff x="4687894" y="2289713"/>
            <a:chExt cx="359594" cy="353909"/>
          </a:xfrm>
        </p:grpSpPr>
        <p:sp>
          <p:nvSpPr>
            <p:cNvPr id="3773" name="Google Shape;3773;p57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57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57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76" name="Google Shape;3776;p57"/>
          <p:cNvSpPr/>
          <p:nvPr/>
        </p:nvSpPr>
        <p:spPr>
          <a:xfrm>
            <a:off x="5234620" y="2287078"/>
            <a:ext cx="358832" cy="359562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77" name="Google Shape;3777;p57"/>
          <p:cNvGrpSpPr/>
          <p:nvPr/>
        </p:nvGrpSpPr>
        <p:grpSpPr>
          <a:xfrm>
            <a:off x="5823294" y="2309751"/>
            <a:ext cx="315327" cy="314978"/>
            <a:chOff x="5823294" y="2309751"/>
            <a:chExt cx="315327" cy="314978"/>
          </a:xfrm>
        </p:grpSpPr>
        <p:sp>
          <p:nvSpPr>
            <p:cNvPr id="3778" name="Google Shape;3778;p57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57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57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57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57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57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57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57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57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57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57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57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57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57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57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57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57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95" name="Google Shape;3795;p57"/>
          <p:cNvGrpSpPr/>
          <p:nvPr/>
        </p:nvGrpSpPr>
        <p:grpSpPr>
          <a:xfrm>
            <a:off x="6372624" y="2308227"/>
            <a:ext cx="263567" cy="317614"/>
            <a:chOff x="6421399" y="2308227"/>
            <a:chExt cx="263567" cy="317614"/>
          </a:xfrm>
        </p:grpSpPr>
        <p:sp>
          <p:nvSpPr>
            <p:cNvPr id="3796" name="Google Shape;3796;p57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57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57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57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00" name="Google Shape;3800;p57"/>
          <p:cNvGrpSpPr/>
          <p:nvPr/>
        </p:nvGrpSpPr>
        <p:grpSpPr>
          <a:xfrm>
            <a:off x="6870193" y="2295620"/>
            <a:ext cx="360356" cy="343462"/>
            <a:chOff x="6870193" y="2295620"/>
            <a:chExt cx="360356" cy="343462"/>
          </a:xfrm>
        </p:grpSpPr>
        <p:sp>
          <p:nvSpPr>
            <p:cNvPr id="3801" name="Google Shape;3801;p57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57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03" name="Google Shape;3803;p57"/>
          <p:cNvGrpSpPr/>
          <p:nvPr/>
        </p:nvGrpSpPr>
        <p:grpSpPr>
          <a:xfrm>
            <a:off x="7441465" y="2302860"/>
            <a:ext cx="342192" cy="327140"/>
            <a:chOff x="7441465" y="2302860"/>
            <a:chExt cx="342192" cy="327140"/>
          </a:xfrm>
        </p:grpSpPr>
        <p:sp>
          <p:nvSpPr>
            <p:cNvPr id="3804" name="Google Shape;3804;p57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57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06" name="Google Shape;3806;p57"/>
          <p:cNvGrpSpPr/>
          <p:nvPr/>
        </p:nvGrpSpPr>
        <p:grpSpPr>
          <a:xfrm>
            <a:off x="7989683" y="2350207"/>
            <a:ext cx="332761" cy="234066"/>
            <a:chOff x="7989683" y="2350207"/>
            <a:chExt cx="332761" cy="234066"/>
          </a:xfrm>
        </p:grpSpPr>
        <p:sp>
          <p:nvSpPr>
            <p:cNvPr id="3807" name="Google Shape;3807;p57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57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57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57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57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57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13" name="Google Shape;3813;p57"/>
          <p:cNvGrpSpPr/>
          <p:nvPr/>
        </p:nvGrpSpPr>
        <p:grpSpPr>
          <a:xfrm>
            <a:off x="2497275" y="2744159"/>
            <a:ext cx="370930" cy="370549"/>
            <a:chOff x="2497275" y="2744159"/>
            <a:chExt cx="370930" cy="370549"/>
          </a:xfrm>
        </p:grpSpPr>
        <p:sp>
          <p:nvSpPr>
            <p:cNvPr id="3814" name="Google Shape;3814;p57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57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57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57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57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57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20" name="Google Shape;3820;p57"/>
          <p:cNvGrpSpPr/>
          <p:nvPr/>
        </p:nvGrpSpPr>
        <p:grpSpPr>
          <a:xfrm>
            <a:off x="860940" y="2746477"/>
            <a:ext cx="371883" cy="365691"/>
            <a:chOff x="860940" y="2746477"/>
            <a:chExt cx="371883" cy="365691"/>
          </a:xfrm>
        </p:grpSpPr>
        <p:sp>
          <p:nvSpPr>
            <p:cNvPr id="3821" name="Google Shape;3821;p57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57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57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57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57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26" name="Google Shape;3826;p57"/>
          <p:cNvGrpSpPr/>
          <p:nvPr/>
        </p:nvGrpSpPr>
        <p:grpSpPr>
          <a:xfrm>
            <a:off x="1493849" y="2775533"/>
            <a:ext cx="283985" cy="341080"/>
            <a:chOff x="1493849" y="2775533"/>
            <a:chExt cx="283985" cy="341080"/>
          </a:xfrm>
        </p:grpSpPr>
        <p:sp>
          <p:nvSpPr>
            <p:cNvPr id="3827" name="Google Shape;3827;p57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57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29" name="Google Shape;3829;p57"/>
          <p:cNvGrpSpPr/>
          <p:nvPr/>
        </p:nvGrpSpPr>
        <p:grpSpPr>
          <a:xfrm>
            <a:off x="1952836" y="2774422"/>
            <a:ext cx="372835" cy="342573"/>
            <a:chOff x="1952836" y="2774422"/>
            <a:chExt cx="372835" cy="342573"/>
          </a:xfrm>
        </p:grpSpPr>
        <p:sp>
          <p:nvSpPr>
            <p:cNvPr id="3830" name="Google Shape;3830;p57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57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57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33" name="Google Shape;3833;p57"/>
          <p:cNvGrpSpPr/>
          <p:nvPr/>
        </p:nvGrpSpPr>
        <p:grpSpPr>
          <a:xfrm>
            <a:off x="3079916" y="2744477"/>
            <a:ext cx="332729" cy="372518"/>
            <a:chOff x="3079916" y="2744477"/>
            <a:chExt cx="332729" cy="372518"/>
          </a:xfrm>
        </p:grpSpPr>
        <p:sp>
          <p:nvSpPr>
            <p:cNvPr id="3834" name="Google Shape;3834;p57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57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57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37" name="Google Shape;3837;p57"/>
          <p:cNvGrpSpPr/>
          <p:nvPr/>
        </p:nvGrpSpPr>
        <p:grpSpPr>
          <a:xfrm>
            <a:off x="3620576" y="2745525"/>
            <a:ext cx="336889" cy="355592"/>
            <a:chOff x="3620576" y="2745525"/>
            <a:chExt cx="336889" cy="355592"/>
          </a:xfrm>
        </p:grpSpPr>
        <p:sp>
          <p:nvSpPr>
            <p:cNvPr id="3838" name="Google Shape;3838;p57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57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40" name="Google Shape;3840;p57"/>
          <p:cNvGrpSpPr/>
          <p:nvPr/>
        </p:nvGrpSpPr>
        <p:grpSpPr>
          <a:xfrm>
            <a:off x="4126815" y="2760704"/>
            <a:ext cx="380393" cy="363118"/>
            <a:chOff x="4126815" y="2760704"/>
            <a:chExt cx="380393" cy="363118"/>
          </a:xfrm>
        </p:grpSpPr>
        <p:sp>
          <p:nvSpPr>
            <p:cNvPr id="3841" name="Google Shape;3841;p57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57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57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57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45" name="Google Shape;3845;p57"/>
          <p:cNvGrpSpPr/>
          <p:nvPr/>
        </p:nvGrpSpPr>
        <p:grpSpPr>
          <a:xfrm>
            <a:off x="4675986" y="2745684"/>
            <a:ext cx="381346" cy="368644"/>
            <a:chOff x="4675986" y="2745684"/>
            <a:chExt cx="381346" cy="368644"/>
          </a:xfrm>
        </p:grpSpPr>
        <p:sp>
          <p:nvSpPr>
            <p:cNvPr id="3846" name="Google Shape;3846;p57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57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48" name="Google Shape;3848;p57"/>
          <p:cNvGrpSpPr/>
          <p:nvPr/>
        </p:nvGrpSpPr>
        <p:grpSpPr>
          <a:xfrm>
            <a:off x="5220616" y="2791061"/>
            <a:ext cx="373185" cy="302466"/>
            <a:chOff x="5220616" y="2791061"/>
            <a:chExt cx="373185" cy="302466"/>
          </a:xfrm>
        </p:grpSpPr>
        <p:sp>
          <p:nvSpPr>
            <p:cNvPr id="3849" name="Google Shape;3849;p57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57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57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57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57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57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57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57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57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57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57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57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57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57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57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57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57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57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67" name="Google Shape;3867;p57"/>
          <p:cNvGrpSpPr/>
          <p:nvPr/>
        </p:nvGrpSpPr>
        <p:grpSpPr>
          <a:xfrm>
            <a:off x="5788661" y="2772517"/>
            <a:ext cx="284366" cy="344097"/>
            <a:chOff x="5864861" y="2772517"/>
            <a:chExt cx="284366" cy="344097"/>
          </a:xfrm>
        </p:grpSpPr>
        <p:sp>
          <p:nvSpPr>
            <p:cNvPr id="3868" name="Google Shape;3868;p57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57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57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57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57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57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74" name="Google Shape;3874;p57"/>
          <p:cNvSpPr/>
          <p:nvPr/>
        </p:nvSpPr>
        <p:spPr>
          <a:xfrm>
            <a:off x="6340868" y="2770643"/>
            <a:ext cx="343335" cy="343303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75" name="Google Shape;3875;p57"/>
          <p:cNvGrpSpPr/>
          <p:nvPr/>
        </p:nvGrpSpPr>
        <p:grpSpPr>
          <a:xfrm>
            <a:off x="6974158" y="2789537"/>
            <a:ext cx="255247" cy="327458"/>
            <a:chOff x="6974158" y="2789537"/>
            <a:chExt cx="255247" cy="327458"/>
          </a:xfrm>
        </p:grpSpPr>
        <p:sp>
          <p:nvSpPr>
            <p:cNvPr id="3876" name="Google Shape;3876;p57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57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57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57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57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57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82" name="Google Shape;3882;p57"/>
          <p:cNvGrpSpPr/>
          <p:nvPr/>
        </p:nvGrpSpPr>
        <p:grpSpPr>
          <a:xfrm>
            <a:off x="7530697" y="2790299"/>
            <a:ext cx="244291" cy="326314"/>
            <a:chOff x="7530697" y="2790299"/>
            <a:chExt cx="244291" cy="326314"/>
          </a:xfrm>
        </p:grpSpPr>
        <p:sp>
          <p:nvSpPr>
            <p:cNvPr id="3883" name="Google Shape;3883;p57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57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57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57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57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57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89" name="Google Shape;3889;p57"/>
          <p:cNvGrpSpPr/>
          <p:nvPr/>
        </p:nvGrpSpPr>
        <p:grpSpPr>
          <a:xfrm>
            <a:off x="7988191" y="2832248"/>
            <a:ext cx="332348" cy="283985"/>
            <a:chOff x="7988191" y="2832248"/>
            <a:chExt cx="332348" cy="283985"/>
          </a:xfrm>
        </p:grpSpPr>
        <p:sp>
          <p:nvSpPr>
            <p:cNvPr id="3890" name="Google Shape;3890;p57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57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57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93" name="Google Shape;3893;p57"/>
          <p:cNvGrpSpPr/>
          <p:nvPr/>
        </p:nvGrpSpPr>
        <p:grpSpPr>
          <a:xfrm>
            <a:off x="865862" y="3207306"/>
            <a:ext cx="364484" cy="364897"/>
            <a:chOff x="865862" y="3207306"/>
            <a:chExt cx="364484" cy="364897"/>
          </a:xfrm>
        </p:grpSpPr>
        <p:sp>
          <p:nvSpPr>
            <p:cNvPr id="3894" name="Google Shape;3894;p57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57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57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57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57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57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57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57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57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57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57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57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57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57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08" name="Google Shape;3908;p57"/>
          <p:cNvGrpSpPr/>
          <p:nvPr/>
        </p:nvGrpSpPr>
        <p:grpSpPr>
          <a:xfrm>
            <a:off x="1404617" y="3226962"/>
            <a:ext cx="370168" cy="325965"/>
            <a:chOff x="1404617" y="3226962"/>
            <a:chExt cx="370168" cy="325965"/>
          </a:xfrm>
        </p:grpSpPr>
        <p:sp>
          <p:nvSpPr>
            <p:cNvPr id="3909" name="Google Shape;3909;p57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57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57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57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57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57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57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57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57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18" name="Google Shape;3918;p57"/>
          <p:cNvGrpSpPr/>
          <p:nvPr/>
        </p:nvGrpSpPr>
        <p:grpSpPr>
          <a:xfrm>
            <a:off x="1954741" y="3212419"/>
            <a:ext cx="366389" cy="354481"/>
            <a:chOff x="1954741" y="3212419"/>
            <a:chExt cx="366389" cy="354481"/>
          </a:xfrm>
        </p:grpSpPr>
        <p:sp>
          <p:nvSpPr>
            <p:cNvPr id="3919" name="Google Shape;3919;p57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57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57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57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57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57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57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926" name="Google Shape;3926;p57"/>
          <p:cNvSpPr/>
          <p:nvPr/>
        </p:nvSpPr>
        <p:spPr>
          <a:xfrm>
            <a:off x="2498418" y="3245126"/>
            <a:ext cx="365627" cy="292273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927" name="Google Shape;3927;p57"/>
          <p:cNvGrpSpPr/>
          <p:nvPr/>
        </p:nvGrpSpPr>
        <p:grpSpPr>
          <a:xfrm>
            <a:off x="3043239" y="3215626"/>
            <a:ext cx="366008" cy="348670"/>
            <a:chOff x="3043239" y="3215626"/>
            <a:chExt cx="366008" cy="348670"/>
          </a:xfrm>
        </p:grpSpPr>
        <p:sp>
          <p:nvSpPr>
            <p:cNvPr id="3928" name="Google Shape;3928;p57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57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30" name="Google Shape;3930;p57"/>
          <p:cNvGrpSpPr/>
          <p:nvPr/>
        </p:nvGrpSpPr>
        <p:grpSpPr>
          <a:xfrm>
            <a:off x="3588440" y="3258368"/>
            <a:ext cx="364484" cy="262423"/>
            <a:chOff x="3588440" y="3258368"/>
            <a:chExt cx="364484" cy="262423"/>
          </a:xfrm>
        </p:grpSpPr>
        <p:sp>
          <p:nvSpPr>
            <p:cNvPr id="3931" name="Google Shape;3931;p57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57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57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57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57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57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37" name="Google Shape;3937;p57"/>
          <p:cNvGrpSpPr/>
          <p:nvPr/>
        </p:nvGrpSpPr>
        <p:grpSpPr>
          <a:xfrm>
            <a:off x="4218333" y="3184982"/>
            <a:ext cx="209107" cy="383442"/>
            <a:chOff x="4218333" y="3184982"/>
            <a:chExt cx="209107" cy="383442"/>
          </a:xfrm>
        </p:grpSpPr>
        <p:sp>
          <p:nvSpPr>
            <p:cNvPr id="3938" name="Google Shape;3938;p57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57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940" name="Google Shape;3940;p57"/>
          <p:cNvSpPr/>
          <p:nvPr/>
        </p:nvSpPr>
        <p:spPr>
          <a:xfrm>
            <a:off x="4816819" y="3186157"/>
            <a:ext cx="83230" cy="379536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41" name="Google Shape;3941;p57"/>
          <p:cNvSpPr/>
          <p:nvPr/>
        </p:nvSpPr>
        <p:spPr>
          <a:xfrm>
            <a:off x="5263326" y="3229852"/>
            <a:ext cx="323298" cy="32078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942" name="Google Shape;3942;p57"/>
          <p:cNvGrpSpPr/>
          <p:nvPr/>
        </p:nvGrpSpPr>
        <p:grpSpPr>
          <a:xfrm>
            <a:off x="5765817" y="3227724"/>
            <a:ext cx="364865" cy="324822"/>
            <a:chOff x="5765817" y="3227724"/>
            <a:chExt cx="364865" cy="324822"/>
          </a:xfrm>
        </p:grpSpPr>
        <p:sp>
          <p:nvSpPr>
            <p:cNvPr id="3943" name="Google Shape;3943;p57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57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57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46" name="Google Shape;3946;p57"/>
          <p:cNvGrpSpPr/>
          <p:nvPr/>
        </p:nvGrpSpPr>
        <p:grpSpPr>
          <a:xfrm>
            <a:off x="6228583" y="3237664"/>
            <a:ext cx="446539" cy="303895"/>
            <a:chOff x="6228583" y="3237664"/>
            <a:chExt cx="446539" cy="303895"/>
          </a:xfrm>
        </p:grpSpPr>
        <p:sp>
          <p:nvSpPr>
            <p:cNvPr id="3947" name="Google Shape;3947;p57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57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57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57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57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57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57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57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57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57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57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57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57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57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57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57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57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64" name="Google Shape;3964;p57"/>
          <p:cNvGrpSpPr/>
          <p:nvPr/>
        </p:nvGrpSpPr>
        <p:grpSpPr>
          <a:xfrm>
            <a:off x="6896644" y="3216007"/>
            <a:ext cx="322917" cy="347876"/>
            <a:chOff x="6896644" y="3216007"/>
            <a:chExt cx="322917" cy="347876"/>
          </a:xfrm>
        </p:grpSpPr>
        <p:sp>
          <p:nvSpPr>
            <p:cNvPr id="3965" name="Google Shape;3965;p57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57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57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57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57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57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57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72" name="Google Shape;3972;p57"/>
          <p:cNvGrpSpPr/>
          <p:nvPr/>
        </p:nvGrpSpPr>
        <p:grpSpPr>
          <a:xfrm>
            <a:off x="7429366" y="3223183"/>
            <a:ext cx="334634" cy="333904"/>
            <a:chOff x="7429366" y="3223183"/>
            <a:chExt cx="334634" cy="333904"/>
          </a:xfrm>
        </p:grpSpPr>
        <p:sp>
          <p:nvSpPr>
            <p:cNvPr id="3973" name="Google Shape;3973;p57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57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975" name="Google Shape;3975;p57"/>
          <p:cNvSpPr/>
          <p:nvPr/>
        </p:nvSpPr>
        <p:spPr>
          <a:xfrm>
            <a:off x="8079296" y="3207306"/>
            <a:ext cx="229906" cy="364135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76" name="Google Shape;3976;p57"/>
          <p:cNvSpPr/>
          <p:nvPr/>
        </p:nvSpPr>
        <p:spPr>
          <a:xfrm>
            <a:off x="867354" y="3694364"/>
            <a:ext cx="355434" cy="326981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977" name="Google Shape;3977;p57"/>
          <p:cNvGrpSpPr/>
          <p:nvPr/>
        </p:nvGrpSpPr>
        <p:grpSpPr>
          <a:xfrm>
            <a:off x="1408777" y="3680964"/>
            <a:ext cx="357720" cy="355148"/>
            <a:chOff x="1408777" y="3680964"/>
            <a:chExt cx="357720" cy="355148"/>
          </a:xfrm>
        </p:grpSpPr>
        <p:sp>
          <p:nvSpPr>
            <p:cNvPr id="3978" name="Google Shape;3978;p57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57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57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57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57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83" name="Google Shape;3983;p57"/>
          <p:cNvGrpSpPr/>
          <p:nvPr/>
        </p:nvGrpSpPr>
        <p:grpSpPr>
          <a:xfrm>
            <a:off x="1952836" y="3680964"/>
            <a:ext cx="357720" cy="355148"/>
            <a:chOff x="1952836" y="3680964"/>
            <a:chExt cx="357720" cy="355148"/>
          </a:xfrm>
        </p:grpSpPr>
        <p:sp>
          <p:nvSpPr>
            <p:cNvPr id="3984" name="Google Shape;3984;p57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57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57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57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57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89" name="Google Shape;3989;p57"/>
          <p:cNvGrpSpPr/>
          <p:nvPr/>
        </p:nvGrpSpPr>
        <p:grpSpPr>
          <a:xfrm>
            <a:off x="2496894" y="3680964"/>
            <a:ext cx="357720" cy="355148"/>
            <a:chOff x="2496894" y="3680964"/>
            <a:chExt cx="357720" cy="355148"/>
          </a:xfrm>
        </p:grpSpPr>
        <p:sp>
          <p:nvSpPr>
            <p:cNvPr id="3990" name="Google Shape;3990;p57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57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57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57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57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95" name="Google Shape;3995;p57"/>
          <p:cNvGrpSpPr/>
          <p:nvPr/>
        </p:nvGrpSpPr>
        <p:grpSpPr>
          <a:xfrm>
            <a:off x="3040984" y="3681059"/>
            <a:ext cx="356164" cy="355815"/>
            <a:chOff x="3040984" y="3681059"/>
            <a:chExt cx="356164" cy="355815"/>
          </a:xfrm>
        </p:grpSpPr>
        <p:sp>
          <p:nvSpPr>
            <p:cNvPr id="3996" name="Google Shape;3996;p57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57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57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99" name="Google Shape;3999;p57"/>
          <p:cNvGrpSpPr/>
          <p:nvPr/>
        </p:nvGrpSpPr>
        <p:grpSpPr>
          <a:xfrm>
            <a:off x="3584280" y="3699191"/>
            <a:ext cx="358069" cy="317995"/>
            <a:chOff x="3584280" y="3699191"/>
            <a:chExt cx="358069" cy="317995"/>
          </a:xfrm>
        </p:grpSpPr>
        <p:sp>
          <p:nvSpPr>
            <p:cNvPr id="4000" name="Google Shape;4000;p57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57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57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57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04" name="Google Shape;4004;p57"/>
          <p:cNvGrpSpPr/>
          <p:nvPr/>
        </p:nvGrpSpPr>
        <p:grpSpPr>
          <a:xfrm>
            <a:off x="4129482" y="3681059"/>
            <a:ext cx="355402" cy="354291"/>
            <a:chOff x="4129482" y="3681059"/>
            <a:chExt cx="355402" cy="354291"/>
          </a:xfrm>
        </p:grpSpPr>
        <p:sp>
          <p:nvSpPr>
            <p:cNvPr id="4005" name="Google Shape;4005;p57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57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57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57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09" name="Google Shape;4009;p57"/>
          <p:cNvGrpSpPr/>
          <p:nvPr/>
        </p:nvGrpSpPr>
        <p:grpSpPr>
          <a:xfrm>
            <a:off x="4673540" y="3680297"/>
            <a:ext cx="355434" cy="355815"/>
            <a:chOff x="4673540" y="3680297"/>
            <a:chExt cx="355434" cy="355815"/>
          </a:xfrm>
        </p:grpSpPr>
        <p:sp>
          <p:nvSpPr>
            <p:cNvPr id="4010" name="Google Shape;4010;p57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57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57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13" name="Google Shape;4013;p57"/>
          <p:cNvGrpSpPr/>
          <p:nvPr/>
        </p:nvGrpSpPr>
        <p:grpSpPr>
          <a:xfrm>
            <a:off x="5216456" y="3725484"/>
            <a:ext cx="356196" cy="265631"/>
            <a:chOff x="5216456" y="3725484"/>
            <a:chExt cx="356196" cy="265631"/>
          </a:xfrm>
        </p:grpSpPr>
        <p:sp>
          <p:nvSpPr>
            <p:cNvPr id="4014" name="Google Shape;4014;p57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57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16" name="Google Shape;4016;p57"/>
          <p:cNvGrpSpPr/>
          <p:nvPr/>
        </p:nvGrpSpPr>
        <p:grpSpPr>
          <a:xfrm>
            <a:off x="5779408" y="3699191"/>
            <a:ext cx="317645" cy="318757"/>
            <a:chOff x="5779408" y="3699191"/>
            <a:chExt cx="317645" cy="318757"/>
          </a:xfrm>
        </p:grpSpPr>
        <p:sp>
          <p:nvSpPr>
            <p:cNvPr id="4017" name="Google Shape;4017;p57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57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19" name="Google Shape;4019;p57"/>
          <p:cNvSpPr/>
          <p:nvPr/>
        </p:nvSpPr>
        <p:spPr>
          <a:xfrm>
            <a:off x="6304573" y="3694459"/>
            <a:ext cx="356196" cy="32841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20" name="Google Shape;4020;p57"/>
          <p:cNvGrpSpPr/>
          <p:nvPr/>
        </p:nvGrpSpPr>
        <p:grpSpPr>
          <a:xfrm>
            <a:off x="6849393" y="3733994"/>
            <a:ext cx="355053" cy="248038"/>
            <a:chOff x="6849393" y="3733994"/>
            <a:chExt cx="355053" cy="248038"/>
          </a:xfrm>
        </p:grpSpPr>
        <p:sp>
          <p:nvSpPr>
            <p:cNvPr id="4021" name="Google Shape;4021;p57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57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57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57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57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26" name="Google Shape;4026;p57"/>
          <p:cNvGrpSpPr/>
          <p:nvPr/>
        </p:nvGrpSpPr>
        <p:grpSpPr>
          <a:xfrm>
            <a:off x="7390435" y="3680868"/>
            <a:ext cx="372073" cy="355243"/>
            <a:chOff x="7390435" y="3680868"/>
            <a:chExt cx="372073" cy="355243"/>
          </a:xfrm>
        </p:grpSpPr>
        <p:sp>
          <p:nvSpPr>
            <p:cNvPr id="4027" name="Google Shape;4027;p57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57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57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57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57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57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33" name="Google Shape;4033;p57"/>
          <p:cNvGrpSpPr/>
          <p:nvPr/>
        </p:nvGrpSpPr>
        <p:grpSpPr>
          <a:xfrm>
            <a:off x="7918997" y="3714687"/>
            <a:ext cx="392111" cy="280206"/>
            <a:chOff x="7918997" y="3714687"/>
            <a:chExt cx="392111" cy="280206"/>
          </a:xfrm>
        </p:grpSpPr>
        <p:sp>
          <p:nvSpPr>
            <p:cNvPr id="4034" name="Google Shape;4034;p57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57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57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57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57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39" name="Google Shape;4039;p57"/>
          <p:cNvGrpSpPr/>
          <p:nvPr/>
        </p:nvGrpSpPr>
        <p:grpSpPr>
          <a:xfrm>
            <a:off x="1421638" y="4125629"/>
            <a:ext cx="374709" cy="374010"/>
            <a:chOff x="1421638" y="4125629"/>
            <a:chExt cx="374709" cy="374010"/>
          </a:xfrm>
        </p:grpSpPr>
        <p:sp>
          <p:nvSpPr>
            <p:cNvPr id="4040" name="Google Shape;4040;p57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57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42" name="Google Shape;4042;p57"/>
          <p:cNvGrpSpPr/>
          <p:nvPr/>
        </p:nvGrpSpPr>
        <p:grpSpPr>
          <a:xfrm>
            <a:off x="1973254" y="4156304"/>
            <a:ext cx="357720" cy="342192"/>
            <a:chOff x="1973254" y="4156304"/>
            <a:chExt cx="357720" cy="342192"/>
          </a:xfrm>
        </p:grpSpPr>
        <p:sp>
          <p:nvSpPr>
            <p:cNvPr id="4043" name="Google Shape;4043;p57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57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57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57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57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57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49" name="Google Shape;4049;p57"/>
          <p:cNvGrpSpPr/>
          <p:nvPr/>
        </p:nvGrpSpPr>
        <p:grpSpPr>
          <a:xfrm>
            <a:off x="2523759" y="4135505"/>
            <a:ext cx="341049" cy="340318"/>
            <a:chOff x="2523759" y="4135505"/>
            <a:chExt cx="341049" cy="340318"/>
          </a:xfrm>
        </p:grpSpPr>
        <p:sp>
          <p:nvSpPr>
            <p:cNvPr id="4050" name="Google Shape;4050;p57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57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52" name="Google Shape;4052;p57"/>
          <p:cNvGrpSpPr/>
          <p:nvPr/>
        </p:nvGrpSpPr>
        <p:grpSpPr>
          <a:xfrm>
            <a:off x="3040603" y="4130360"/>
            <a:ext cx="392079" cy="350353"/>
            <a:chOff x="3040603" y="4130360"/>
            <a:chExt cx="392079" cy="350353"/>
          </a:xfrm>
        </p:grpSpPr>
        <p:sp>
          <p:nvSpPr>
            <p:cNvPr id="4053" name="Google Shape;4053;p57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57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57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57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57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57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57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57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57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57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63" name="Google Shape;4063;p57"/>
          <p:cNvGrpSpPr/>
          <p:nvPr/>
        </p:nvGrpSpPr>
        <p:grpSpPr>
          <a:xfrm>
            <a:off x="3662144" y="4135505"/>
            <a:ext cx="232955" cy="340318"/>
            <a:chOff x="3662144" y="4135505"/>
            <a:chExt cx="232955" cy="340318"/>
          </a:xfrm>
        </p:grpSpPr>
        <p:sp>
          <p:nvSpPr>
            <p:cNvPr id="4064" name="Google Shape;4064;p57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57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57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57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68" name="Google Shape;4068;p57"/>
          <p:cNvGrpSpPr/>
          <p:nvPr/>
        </p:nvGrpSpPr>
        <p:grpSpPr>
          <a:xfrm>
            <a:off x="4149138" y="4121151"/>
            <a:ext cx="344065" cy="368644"/>
            <a:chOff x="4149138" y="4121151"/>
            <a:chExt cx="344065" cy="368644"/>
          </a:xfrm>
        </p:grpSpPr>
        <p:sp>
          <p:nvSpPr>
            <p:cNvPr id="4069" name="Google Shape;4069;p57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57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57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57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57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57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57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57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57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57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57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57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81" name="Google Shape;4081;p57"/>
          <p:cNvSpPr/>
          <p:nvPr/>
        </p:nvSpPr>
        <p:spPr>
          <a:xfrm>
            <a:off x="4692054" y="4135409"/>
            <a:ext cx="344097" cy="340033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82" name="Google Shape;4082;p57"/>
          <p:cNvGrpSpPr/>
          <p:nvPr/>
        </p:nvGrpSpPr>
        <p:grpSpPr>
          <a:xfrm>
            <a:off x="5206262" y="4174817"/>
            <a:ext cx="397763" cy="262804"/>
            <a:chOff x="5206262" y="4174817"/>
            <a:chExt cx="397763" cy="262804"/>
          </a:xfrm>
        </p:grpSpPr>
        <p:sp>
          <p:nvSpPr>
            <p:cNvPr id="4083" name="Google Shape;4083;p57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57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57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57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57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57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57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90" name="Google Shape;4090;p57"/>
          <p:cNvGrpSpPr/>
          <p:nvPr/>
        </p:nvGrpSpPr>
        <p:grpSpPr>
          <a:xfrm>
            <a:off x="5727616" y="4204699"/>
            <a:ext cx="440505" cy="290018"/>
            <a:chOff x="5727616" y="4204699"/>
            <a:chExt cx="440505" cy="290018"/>
          </a:xfrm>
        </p:grpSpPr>
        <p:sp>
          <p:nvSpPr>
            <p:cNvPr id="4091" name="Google Shape;4091;p57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57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57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57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57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57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57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57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99" name="Google Shape;4099;p57"/>
          <p:cNvGrpSpPr/>
          <p:nvPr/>
        </p:nvGrpSpPr>
        <p:grpSpPr>
          <a:xfrm>
            <a:off x="6410063" y="4135124"/>
            <a:ext cx="159950" cy="364516"/>
            <a:chOff x="6410063" y="4135124"/>
            <a:chExt cx="159950" cy="364516"/>
          </a:xfrm>
        </p:grpSpPr>
        <p:sp>
          <p:nvSpPr>
            <p:cNvPr id="4100" name="Google Shape;4100;p57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57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57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57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04" name="Google Shape;4104;p57"/>
          <p:cNvGrpSpPr/>
          <p:nvPr/>
        </p:nvGrpSpPr>
        <p:grpSpPr>
          <a:xfrm>
            <a:off x="6924652" y="4135505"/>
            <a:ext cx="214378" cy="364135"/>
            <a:chOff x="6924652" y="4135505"/>
            <a:chExt cx="214378" cy="364135"/>
          </a:xfrm>
        </p:grpSpPr>
        <p:sp>
          <p:nvSpPr>
            <p:cNvPr id="4105" name="Google Shape;4105;p57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57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57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57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09" name="Google Shape;4109;p57"/>
          <p:cNvGrpSpPr/>
          <p:nvPr/>
        </p:nvGrpSpPr>
        <p:grpSpPr>
          <a:xfrm>
            <a:off x="7384751" y="4147984"/>
            <a:ext cx="380012" cy="351274"/>
            <a:chOff x="7384751" y="4147984"/>
            <a:chExt cx="380012" cy="351274"/>
          </a:xfrm>
        </p:grpSpPr>
        <p:sp>
          <p:nvSpPr>
            <p:cNvPr id="4110" name="Google Shape;4110;p57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57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57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57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57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9" name="Google Shape;4119;p58"/>
          <p:cNvSpPr txBox="1">
            <a:spLocks noGrp="1"/>
          </p:cNvSpPr>
          <p:nvPr>
            <p:ph type="title" idx="4294967295"/>
          </p:nvPr>
        </p:nvSpPr>
        <p:spPr>
          <a:xfrm>
            <a:off x="562424" y="947925"/>
            <a:ext cx="4056602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>
              <a:buClr>
                <a:srgbClr val="000000"/>
              </a:buClr>
              <a:buSzPts val="1100"/>
            </a:pPr>
            <a:r>
              <a:rPr lang="ru-RU" sz="1600" dirty="0">
                <a:latin typeface="Unbounded SemiBold" pitchFamily="2" charset="-52"/>
                <a:ea typeface="Arial" panose="020B0604020202020204"/>
                <a:cs typeface="Arial" panose="020B0604020202020204"/>
                <a:sym typeface="Arial" panose="020B0604020202020204"/>
              </a:rPr>
              <a:t>Образовательные иконки</a:t>
            </a:r>
            <a:endParaRPr sz="1600" dirty="0">
              <a:solidFill>
                <a:srgbClr val="FFFFFF"/>
              </a:solidFill>
              <a:latin typeface="Unbounded SemiBold" pitchFamily="2" charset="-52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20" name="Google Shape;4120;p58"/>
          <p:cNvSpPr txBox="1">
            <a:spLocks noGrp="1"/>
          </p:cNvSpPr>
          <p:nvPr>
            <p:ph type="title" idx="4294967295"/>
          </p:nvPr>
        </p:nvSpPr>
        <p:spPr>
          <a:xfrm>
            <a:off x="4858400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>
              <a:buClr>
                <a:srgbClr val="000000"/>
              </a:buClr>
              <a:buSzPts val="1100"/>
            </a:pPr>
            <a:r>
              <a:rPr lang="ru-RU" sz="1600" dirty="0">
                <a:latin typeface="Unbounded SemiBold" pitchFamily="2" charset="-52"/>
                <a:ea typeface="Arial" panose="020B0604020202020204"/>
                <a:cs typeface="Arial" panose="020B0604020202020204"/>
                <a:sym typeface="Arial" panose="020B0604020202020204"/>
              </a:rPr>
              <a:t>Медицинские иконки</a:t>
            </a:r>
            <a:endParaRPr sz="1600" dirty="0">
              <a:solidFill>
                <a:srgbClr val="FFFFFF"/>
              </a:solidFill>
              <a:latin typeface="Unbounded SemiBold" pitchFamily="2" charset="-52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4121" name="Google Shape;4121;p58"/>
          <p:cNvGrpSpPr/>
          <p:nvPr/>
        </p:nvGrpSpPr>
        <p:grpSpPr>
          <a:xfrm>
            <a:off x="849741" y="1959307"/>
            <a:ext cx="399398" cy="375443"/>
            <a:chOff x="849741" y="1959307"/>
            <a:chExt cx="399398" cy="375443"/>
          </a:xfrm>
        </p:grpSpPr>
        <p:sp>
          <p:nvSpPr>
            <p:cNvPr id="4122" name="Google Shape;4122;p58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58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24" name="Google Shape;4124;p58"/>
          <p:cNvGrpSpPr/>
          <p:nvPr/>
        </p:nvGrpSpPr>
        <p:grpSpPr>
          <a:xfrm>
            <a:off x="1284212" y="1963766"/>
            <a:ext cx="379489" cy="366046"/>
            <a:chOff x="1284212" y="1963766"/>
            <a:chExt cx="379489" cy="366046"/>
          </a:xfrm>
        </p:grpSpPr>
        <p:sp>
          <p:nvSpPr>
            <p:cNvPr id="4125" name="Google Shape;4125;p58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58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27" name="Google Shape;4127;p58"/>
          <p:cNvGrpSpPr/>
          <p:nvPr/>
        </p:nvGrpSpPr>
        <p:grpSpPr>
          <a:xfrm>
            <a:off x="3037766" y="1969564"/>
            <a:ext cx="370219" cy="354928"/>
            <a:chOff x="3037766" y="1969564"/>
            <a:chExt cx="370219" cy="354928"/>
          </a:xfrm>
        </p:grpSpPr>
        <p:sp>
          <p:nvSpPr>
            <p:cNvPr id="4128" name="Google Shape;4128;p58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58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58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58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32" name="Google Shape;4132;p58"/>
          <p:cNvGrpSpPr/>
          <p:nvPr/>
        </p:nvGrpSpPr>
        <p:grpSpPr>
          <a:xfrm>
            <a:off x="3982553" y="1971730"/>
            <a:ext cx="304566" cy="350501"/>
            <a:chOff x="3982553" y="1971730"/>
            <a:chExt cx="304566" cy="350501"/>
          </a:xfrm>
        </p:grpSpPr>
        <p:sp>
          <p:nvSpPr>
            <p:cNvPr id="4133" name="Google Shape;4133;p58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58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35" name="Google Shape;4135;p58"/>
          <p:cNvGrpSpPr/>
          <p:nvPr/>
        </p:nvGrpSpPr>
        <p:grpSpPr>
          <a:xfrm>
            <a:off x="2567841" y="1994124"/>
            <a:ext cx="399812" cy="306477"/>
            <a:chOff x="2567841" y="1994124"/>
            <a:chExt cx="399812" cy="306477"/>
          </a:xfrm>
        </p:grpSpPr>
        <p:sp>
          <p:nvSpPr>
            <p:cNvPr id="4136" name="Google Shape;4136;p58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58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58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39" name="Google Shape;4139;p58"/>
          <p:cNvGrpSpPr/>
          <p:nvPr/>
        </p:nvGrpSpPr>
        <p:grpSpPr>
          <a:xfrm>
            <a:off x="2212084" y="1960358"/>
            <a:ext cx="324698" cy="372863"/>
            <a:chOff x="2212084" y="1960358"/>
            <a:chExt cx="324698" cy="372863"/>
          </a:xfrm>
        </p:grpSpPr>
        <p:sp>
          <p:nvSpPr>
            <p:cNvPr id="4140" name="Google Shape;4140;p58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58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58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43" name="Google Shape;4143;p58"/>
          <p:cNvGrpSpPr/>
          <p:nvPr/>
        </p:nvGrpSpPr>
        <p:grpSpPr>
          <a:xfrm>
            <a:off x="1805901" y="1960358"/>
            <a:ext cx="284847" cy="373627"/>
            <a:chOff x="1805901" y="1960358"/>
            <a:chExt cx="284847" cy="373627"/>
          </a:xfrm>
        </p:grpSpPr>
        <p:sp>
          <p:nvSpPr>
            <p:cNvPr id="4144" name="Google Shape;4144;p58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58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46" name="Google Shape;4146;p58"/>
          <p:cNvSpPr/>
          <p:nvPr/>
        </p:nvSpPr>
        <p:spPr>
          <a:xfrm>
            <a:off x="3505429" y="1980076"/>
            <a:ext cx="342505" cy="334191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47" name="Google Shape;4147;p58"/>
          <p:cNvSpPr/>
          <p:nvPr/>
        </p:nvSpPr>
        <p:spPr>
          <a:xfrm>
            <a:off x="7100552" y="1984249"/>
            <a:ext cx="368690" cy="334541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48" name="Google Shape;4148;p58"/>
          <p:cNvSpPr/>
          <p:nvPr/>
        </p:nvSpPr>
        <p:spPr>
          <a:xfrm>
            <a:off x="7955445" y="2011198"/>
            <a:ext cx="383088" cy="286472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49" name="Google Shape;4149;p58"/>
          <p:cNvGrpSpPr/>
          <p:nvPr/>
        </p:nvGrpSpPr>
        <p:grpSpPr>
          <a:xfrm>
            <a:off x="6656812" y="2029388"/>
            <a:ext cx="368690" cy="245793"/>
            <a:chOff x="6656812" y="2029388"/>
            <a:chExt cx="368690" cy="245793"/>
          </a:xfrm>
        </p:grpSpPr>
        <p:sp>
          <p:nvSpPr>
            <p:cNvPr id="4150" name="Google Shape;4150;p58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58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58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58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58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58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58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58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58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58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60" name="Google Shape;4160;p58"/>
          <p:cNvGrpSpPr/>
          <p:nvPr/>
        </p:nvGrpSpPr>
        <p:grpSpPr>
          <a:xfrm>
            <a:off x="4869651" y="2012218"/>
            <a:ext cx="376654" cy="281566"/>
            <a:chOff x="4869651" y="2012218"/>
            <a:chExt cx="376654" cy="281566"/>
          </a:xfrm>
        </p:grpSpPr>
        <p:sp>
          <p:nvSpPr>
            <p:cNvPr id="4161" name="Google Shape;4161;p58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58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58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58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65" name="Google Shape;4165;p58"/>
          <p:cNvGrpSpPr/>
          <p:nvPr/>
        </p:nvGrpSpPr>
        <p:grpSpPr>
          <a:xfrm>
            <a:off x="5306224" y="2012313"/>
            <a:ext cx="367925" cy="281694"/>
            <a:chOff x="5306224" y="2012313"/>
            <a:chExt cx="367925" cy="281694"/>
          </a:xfrm>
        </p:grpSpPr>
        <p:sp>
          <p:nvSpPr>
            <p:cNvPr id="4166" name="Google Shape;4166;p58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58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68" name="Google Shape;4168;p58"/>
          <p:cNvSpPr/>
          <p:nvPr/>
        </p:nvSpPr>
        <p:spPr>
          <a:xfrm>
            <a:off x="5754137" y="2005815"/>
            <a:ext cx="370569" cy="293958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69" name="Google Shape;4169;p58"/>
          <p:cNvGrpSpPr/>
          <p:nvPr/>
        </p:nvGrpSpPr>
        <p:grpSpPr>
          <a:xfrm>
            <a:off x="6195998" y="1983102"/>
            <a:ext cx="368308" cy="338746"/>
            <a:chOff x="6195998" y="1983102"/>
            <a:chExt cx="368308" cy="338746"/>
          </a:xfrm>
        </p:grpSpPr>
        <p:sp>
          <p:nvSpPr>
            <p:cNvPr id="4170" name="Google Shape;4170;p58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58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58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73" name="Google Shape;4173;p58"/>
          <p:cNvGrpSpPr/>
          <p:nvPr/>
        </p:nvGrpSpPr>
        <p:grpSpPr>
          <a:xfrm>
            <a:off x="7542031" y="2011835"/>
            <a:ext cx="369072" cy="280037"/>
            <a:chOff x="7542031" y="2011835"/>
            <a:chExt cx="369072" cy="280037"/>
          </a:xfrm>
        </p:grpSpPr>
        <p:sp>
          <p:nvSpPr>
            <p:cNvPr id="4174" name="Google Shape;4174;p58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58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58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58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58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58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58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58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58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83" name="Google Shape;4183;p58"/>
          <p:cNvSpPr/>
          <p:nvPr/>
        </p:nvSpPr>
        <p:spPr>
          <a:xfrm>
            <a:off x="2160129" y="1516235"/>
            <a:ext cx="399780" cy="341740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84" name="Google Shape;4184;p58"/>
          <p:cNvGrpSpPr/>
          <p:nvPr/>
        </p:nvGrpSpPr>
        <p:grpSpPr>
          <a:xfrm>
            <a:off x="1297654" y="1504481"/>
            <a:ext cx="349354" cy="362223"/>
            <a:chOff x="1297654" y="1504481"/>
            <a:chExt cx="349354" cy="362223"/>
          </a:xfrm>
        </p:grpSpPr>
        <p:sp>
          <p:nvSpPr>
            <p:cNvPr id="4185" name="Google Shape;4185;p58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58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58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88" name="Google Shape;4188;p58"/>
          <p:cNvSpPr/>
          <p:nvPr/>
        </p:nvSpPr>
        <p:spPr>
          <a:xfrm>
            <a:off x="3945378" y="1530729"/>
            <a:ext cx="381209" cy="312466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89" name="Google Shape;4189;p58"/>
          <p:cNvGrpSpPr/>
          <p:nvPr/>
        </p:nvGrpSpPr>
        <p:grpSpPr>
          <a:xfrm>
            <a:off x="852385" y="1510916"/>
            <a:ext cx="353145" cy="351998"/>
            <a:chOff x="852385" y="1510916"/>
            <a:chExt cx="353145" cy="351998"/>
          </a:xfrm>
        </p:grpSpPr>
        <p:sp>
          <p:nvSpPr>
            <p:cNvPr id="4190" name="Google Shape;4190;p58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58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58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93" name="Google Shape;4193;p58"/>
          <p:cNvGrpSpPr/>
          <p:nvPr/>
        </p:nvGrpSpPr>
        <p:grpSpPr>
          <a:xfrm>
            <a:off x="1745217" y="1515471"/>
            <a:ext cx="343269" cy="342505"/>
            <a:chOff x="1745217" y="1515471"/>
            <a:chExt cx="343269" cy="342505"/>
          </a:xfrm>
        </p:grpSpPr>
        <p:sp>
          <p:nvSpPr>
            <p:cNvPr id="4194" name="Google Shape;4194;p58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58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58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58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98" name="Google Shape;4198;p58"/>
          <p:cNvSpPr/>
          <p:nvPr/>
        </p:nvSpPr>
        <p:spPr>
          <a:xfrm>
            <a:off x="3509220" y="1505437"/>
            <a:ext cx="365632" cy="363561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99" name="Google Shape;4199;p58"/>
          <p:cNvGrpSpPr/>
          <p:nvPr/>
        </p:nvGrpSpPr>
        <p:grpSpPr>
          <a:xfrm>
            <a:off x="3042703" y="1529137"/>
            <a:ext cx="411535" cy="315587"/>
            <a:chOff x="3042703" y="1529137"/>
            <a:chExt cx="411535" cy="315587"/>
          </a:xfrm>
        </p:grpSpPr>
        <p:sp>
          <p:nvSpPr>
            <p:cNvPr id="4200" name="Google Shape;4200;p58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58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58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58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58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58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58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58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58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58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10" name="Google Shape;4210;p58"/>
          <p:cNvGrpSpPr/>
          <p:nvPr/>
        </p:nvGrpSpPr>
        <p:grpSpPr>
          <a:xfrm>
            <a:off x="2629289" y="1544682"/>
            <a:ext cx="350501" cy="284497"/>
            <a:chOff x="2629289" y="1544682"/>
            <a:chExt cx="350501" cy="284497"/>
          </a:xfrm>
        </p:grpSpPr>
        <p:sp>
          <p:nvSpPr>
            <p:cNvPr id="4211" name="Google Shape;4211;p58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58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58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58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58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16" name="Google Shape;4216;p58"/>
          <p:cNvGrpSpPr/>
          <p:nvPr/>
        </p:nvGrpSpPr>
        <p:grpSpPr>
          <a:xfrm>
            <a:off x="5305077" y="1502633"/>
            <a:ext cx="367893" cy="365218"/>
            <a:chOff x="5305077" y="1502633"/>
            <a:chExt cx="367893" cy="365218"/>
          </a:xfrm>
        </p:grpSpPr>
        <p:sp>
          <p:nvSpPr>
            <p:cNvPr id="4217" name="Google Shape;4217;p58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58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19" name="Google Shape;4219;p58"/>
          <p:cNvGrpSpPr/>
          <p:nvPr/>
        </p:nvGrpSpPr>
        <p:grpSpPr>
          <a:xfrm>
            <a:off x="7100170" y="1500117"/>
            <a:ext cx="368308" cy="367033"/>
            <a:chOff x="7100170" y="1500117"/>
            <a:chExt cx="368308" cy="367033"/>
          </a:xfrm>
        </p:grpSpPr>
        <p:sp>
          <p:nvSpPr>
            <p:cNvPr id="4220" name="Google Shape;4220;p58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58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58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58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58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58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58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58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58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58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58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58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58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233" name="Google Shape;4233;p58"/>
          <p:cNvSpPr/>
          <p:nvPr/>
        </p:nvSpPr>
        <p:spPr>
          <a:xfrm>
            <a:off x="7539642" y="1500180"/>
            <a:ext cx="372958" cy="366747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234" name="Google Shape;4234;p58"/>
          <p:cNvGrpSpPr/>
          <p:nvPr/>
        </p:nvGrpSpPr>
        <p:grpSpPr>
          <a:xfrm>
            <a:off x="6649231" y="1500021"/>
            <a:ext cx="390287" cy="367065"/>
            <a:chOff x="6649231" y="1500021"/>
            <a:chExt cx="390287" cy="367065"/>
          </a:xfrm>
        </p:grpSpPr>
        <p:sp>
          <p:nvSpPr>
            <p:cNvPr id="4235" name="Google Shape;4235;p58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58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58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58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58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58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58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58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58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58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58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58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47" name="Google Shape;4247;p58"/>
          <p:cNvGrpSpPr/>
          <p:nvPr/>
        </p:nvGrpSpPr>
        <p:grpSpPr>
          <a:xfrm>
            <a:off x="5746938" y="1543503"/>
            <a:ext cx="387261" cy="280356"/>
            <a:chOff x="5746938" y="1543503"/>
            <a:chExt cx="387261" cy="280356"/>
          </a:xfrm>
        </p:grpSpPr>
        <p:sp>
          <p:nvSpPr>
            <p:cNvPr id="4248" name="Google Shape;4248;p58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58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50" name="Google Shape;4250;p58"/>
          <p:cNvGrpSpPr/>
          <p:nvPr/>
        </p:nvGrpSpPr>
        <p:grpSpPr>
          <a:xfrm>
            <a:off x="6196730" y="1525346"/>
            <a:ext cx="369072" cy="317467"/>
            <a:chOff x="6196730" y="1525346"/>
            <a:chExt cx="369072" cy="317467"/>
          </a:xfrm>
        </p:grpSpPr>
        <p:sp>
          <p:nvSpPr>
            <p:cNvPr id="4251" name="Google Shape;4251;p58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58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58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54" name="Google Shape;4254;p58"/>
          <p:cNvGrpSpPr/>
          <p:nvPr/>
        </p:nvGrpSpPr>
        <p:grpSpPr>
          <a:xfrm>
            <a:off x="4940592" y="1500690"/>
            <a:ext cx="246558" cy="367161"/>
            <a:chOff x="4940592" y="1500690"/>
            <a:chExt cx="246558" cy="367161"/>
          </a:xfrm>
        </p:grpSpPr>
        <p:sp>
          <p:nvSpPr>
            <p:cNvPr id="4255" name="Google Shape;4255;p58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58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58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58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59" name="Google Shape;4259;p58"/>
          <p:cNvGrpSpPr/>
          <p:nvPr/>
        </p:nvGrpSpPr>
        <p:grpSpPr>
          <a:xfrm>
            <a:off x="7964906" y="1499894"/>
            <a:ext cx="380858" cy="367575"/>
            <a:chOff x="7964906" y="1499894"/>
            <a:chExt cx="380858" cy="367575"/>
          </a:xfrm>
        </p:grpSpPr>
        <p:sp>
          <p:nvSpPr>
            <p:cNvPr id="4260" name="Google Shape;4260;p58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58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58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63" name="Google Shape;4263;p58"/>
          <p:cNvGrpSpPr/>
          <p:nvPr/>
        </p:nvGrpSpPr>
        <p:grpSpPr>
          <a:xfrm>
            <a:off x="2174559" y="3356116"/>
            <a:ext cx="364135" cy="359930"/>
            <a:chOff x="2174559" y="3356116"/>
            <a:chExt cx="364135" cy="359930"/>
          </a:xfrm>
        </p:grpSpPr>
        <p:sp>
          <p:nvSpPr>
            <p:cNvPr id="4264" name="Google Shape;4264;p58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58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66" name="Google Shape;4266;p58"/>
          <p:cNvGrpSpPr/>
          <p:nvPr/>
        </p:nvGrpSpPr>
        <p:grpSpPr>
          <a:xfrm>
            <a:off x="1731934" y="3355639"/>
            <a:ext cx="368371" cy="361554"/>
            <a:chOff x="1731934" y="3355639"/>
            <a:chExt cx="368371" cy="361554"/>
          </a:xfrm>
        </p:grpSpPr>
        <p:sp>
          <p:nvSpPr>
            <p:cNvPr id="4267" name="Google Shape;4267;p58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58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69" name="Google Shape;4269;p58"/>
          <p:cNvGrpSpPr/>
          <p:nvPr/>
        </p:nvGrpSpPr>
        <p:grpSpPr>
          <a:xfrm>
            <a:off x="3990517" y="3354173"/>
            <a:ext cx="279559" cy="363402"/>
            <a:chOff x="3990517" y="3354173"/>
            <a:chExt cx="279559" cy="363402"/>
          </a:xfrm>
        </p:grpSpPr>
        <p:sp>
          <p:nvSpPr>
            <p:cNvPr id="4270" name="Google Shape;4270;p58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58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58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73" name="Google Shape;4273;p58"/>
          <p:cNvGrpSpPr/>
          <p:nvPr/>
        </p:nvGrpSpPr>
        <p:grpSpPr>
          <a:xfrm>
            <a:off x="3497847" y="3417374"/>
            <a:ext cx="379680" cy="237606"/>
            <a:chOff x="3497847" y="3417374"/>
            <a:chExt cx="379680" cy="237606"/>
          </a:xfrm>
        </p:grpSpPr>
        <p:sp>
          <p:nvSpPr>
            <p:cNvPr id="4274" name="Google Shape;4274;p58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58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58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58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78" name="Google Shape;4278;p58"/>
          <p:cNvGrpSpPr/>
          <p:nvPr/>
        </p:nvGrpSpPr>
        <p:grpSpPr>
          <a:xfrm>
            <a:off x="2612597" y="3367075"/>
            <a:ext cx="376271" cy="337982"/>
            <a:chOff x="2612597" y="3367075"/>
            <a:chExt cx="376271" cy="337982"/>
          </a:xfrm>
        </p:grpSpPr>
        <p:sp>
          <p:nvSpPr>
            <p:cNvPr id="4279" name="Google Shape;4279;p58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58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81" name="Google Shape;4281;p58"/>
          <p:cNvGrpSpPr/>
          <p:nvPr/>
        </p:nvGrpSpPr>
        <p:grpSpPr>
          <a:xfrm>
            <a:off x="3071914" y="3364431"/>
            <a:ext cx="343652" cy="342505"/>
            <a:chOff x="3071914" y="3364431"/>
            <a:chExt cx="343652" cy="342505"/>
          </a:xfrm>
        </p:grpSpPr>
        <p:sp>
          <p:nvSpPr>
            <p:cNvPr id="4282" name="Google Shape;4282;p58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58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58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58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58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87" name="Google Shape;4287;p58"/>
          <p:cNvGrpSpPr/>
          <p:nvPr/>
        </p:nvGrpSpPr>
        <p:grpSpPr>
          <a:xfrm>
            <a:off x="897141" y="3359875"/>
            <a:ext cx="257962" cy="352762"/>
            <a:chOff x="897141" y="3359875"/>
            <a:chExt cx="257962" cy="352762"/>
          </a:xfrm>
        </p:grpSpPr>
        <p:sp>
          <p:nvSpPr>
            <p:cNvPr id="4288" name="Google Shape;4288;p58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58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58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58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58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58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58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58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96" name="Google Shape;4296;p58"/>
          <p:cNvGrpSpPr/>
          <p:nvPr/>
        </p:nvGrpSpPr>
        <p:grpSpPr>
          <a:xfrm>
            <a:off x="1333682" y="3344330"/>
            <a:ext cx="271213" cy="383088"/>
            <a:chOff x="1333682" y="3344330"/>
            <a:chExt cx="271213" cy="383088"/>
          </a:xfrm>
        </p:grpSpPr>
        <p:sp>
          <p:nvSpPr>
            <p:cNvPr id="4297" name="Google Shape;4297;p58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58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58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58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58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58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58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58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58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58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58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08" name="Google Shape;4308;p58"/>
          <p:cNvGrpSpPr/>
          <p:nvPr/>
        </p:nvGrpSpPr>
        <p:grpSpPr>
          <a:xfrm>
            <a:off x="6664394" y="3346974"/>
            <a:ext cx="353113" cy="351998"/>
            <a:chOff x="6664394" y="3346974"/>
            <a:chExt cx="353113" cy="351998"/>
          </a:xfrm>
        </p:grpSpPr>
        <p:sp>
          <p:nvSpPr>
            <p:cNvPr id="4309" name="Google Shape;4309;p58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58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58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58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58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14" name="Google Shape;4314;p58"/>
          <p:cNvGrpSpPr/>
          <p:nvPr/>
        </p:nvGrpSpPr>
        <p:grpSpPr>
          <a:xfrm>
            <a:off x="8010427" y="3348503"/>
            <a:ext cx="278795" cy="351615"/>
            <a:chOff x="8010427" y="3348503"/>
            <a:chExt cx="278795" cy="351615"/>
          </a:xfrm>
        </p:grpSpPr>
        <p:sp>
          <p:nvSpPr>
            <p:cNvPr id="4315" name="Google Shape;4315;p58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58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58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58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19" name="Google Shape;4319;p58"/>
          <p:cNvSpPr/>
          <p:nvPr/>
        </p:nvSpPr>
        <p:spPr>
          <a:xfrm>
            <a:off x="7615138" y="3348917"/>
            <a:ext cx="223304" cy="351201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320" name="Google Shape;4320;p58"/>
          <p:cNvGrpSpPr/>
          <p:nvPr/>
        </p:nvGrpSpPr>
        <p:grpSpPr>
          <a:xfrm>
            <a:off x="7141900" y="3349204"/>
            <a:ext cx="281057" cy="351010"/>
            <a:chOff x="7141900" y="3349204"/>
            <a:chExt cx="281057" cy="351010"/>
          </a:xfrm>
        </p:grpSpPr>
        <p:sp>
          <p:nvSpPr>
            <p:cNvPr id="4321" name="Google Shape;4321;p58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58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58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24" name="Google Shape;4324;p58"/>
          <p:cNvGrpSpPr/>
          <p:nvPr/>
        </p:nvGrpSpPr>
        <p:grpSpPr>
          <a:xfrm>
            <a:off x="5314188" y="3350032"/>
            <a:ext cx="363752" cy="353113"/>
            <a:chOff x="5314188" y="3350032"/>
            <a:chExt cx="363752" cy="353113"/>
          </a:xfrm>
        </p:grpSpPr>
        <p:sp>
          <p:nvSpPr>
            <p:cNvPr id="4325" name="Google Shape;4325;p58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58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27" name="Google Shape;4327;p58"/>
          <p:cNvGrpSpPr/>
          <p:nvPr/>
        </p:nvGrpSpPr>
        <p:grpSpPr>
          <a:xfrm>
            <a:off x="6203579" y="3348981"/>
            <a:ext cx="351615" cy="350373"/>
            <a:chOff x="6203579" y="3348981"/>
            <a:chExt cx="351615" cy="350373"/>
          </a:xfrm>
        </p:grpSpPr>
        <p:sp>
          <p:nvSpPr>
            <p:cNvPr id="4328" name="Google Shape;4328;p58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58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58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58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58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33" name="Google Shape;4333;p58"/>
          <p:cNvGrpSpPr/>
          <p:nvPr/>
        </p:nvGrpSpPr>
        <p:grpSpPr>
          <a:xfrm>
            <a:off x="5829984" y="3350032"/>
            <a:ext cx="220755" cy="352348"/>
            <a:chOff x="5829984" y="3350032"/>
            <a:chExt cx="220755" cy="352348"/>
          </a:xfrm>
        </p:grpSpPr>
        <p:sp>
          <p:nvSpPr>
            <p:cNvPr id="4334" name="Google Shape;4334;p58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58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58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58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38" name="Google Shape;4338;p58"/>
          <p:cNvGrpSpPr/>
          <p:nvPr/>
        </p:nvGrpSpPr>
        <p:grpSpPr>
          <a:xfrm>
            <a:off x="4882170" y="3349841"/>
            <a:ext cx="358464" cy="352316"/>
            <a:chOff x="4882170" y="3349841"/>
            <a:chExt cx="358464" cy="352316"/>
          </a:xfrm>
        </p:grpSpPr>
        <p:sp>
          <p:nvSpPr>
            <p:cNvPr id="4339" name="Google Shape;4339;p58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58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41" name="Google Shape;4341;p58"/>
          <p:cNvSpPr/>
          <p:nvPr/>
        </p:nvSpPr>
        <p:spPr>
          <a:xfrm>
            <a:off x="3499727" y="2442228"/>
            <a:ext cx="380444" cy="310077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342" name="Google Shape;4342;p58"/>
          <p:cNvGrpSpPr/>
          <p:nvPr/>
        </p:nvGrpSpPr>
        <p:grpSpPr>
          <a:xfrm>
            <a:off x="2199565" y="2421172"/>
            <a:ext cx="312179" cy="353431"/>
            <a:chOff x="2199565" y="2421172"/>
            <a:chExt cx="312179" cy="353431"/>
          </a:xfrm>
        </p:grpSpPr>
        <p:sp>
          <p:nvSpPr>
            <p:cNvPr id="4343" name="Google Shape;4343;p58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58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45" name="Google Shape;4345;p58"/>
          <p:cNvGrpSpPr/>
          <p:nvPr/>
        </p:nvGrpSpPr>
        <p:grpSpPr>
          <a:xfrm>
            <a:off x="3044965" y="2435220"/>
            <a:ext cx="400194" cy="324316"/>
            <a:chOff x="3044965" y="2435220"/>
            <a:chExt cx="400194" cy="324316"/>
          </a:xfrm>
        </p:grpSpPr>
        <p:sp>
          <p:nvSpPr>
            <p:cNvPr id="4346" name="Google Shape;4346;p58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58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58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49" name="Google Shape;4349;p58"/>
          <p:cNvGrpSpPr/>
          <p:nvPr/>
        </p:nvGrpSpPr>
        <p:grpSpPr>
          <a:xfrm>
            <a:off x="1750887" y="2425727"/>
            <a:ext cx="320143" cy="343269"/>
            <a:chOff x="1750887" y="2425727"/>
            <a:chExt cx="320143" cy="343269"/>
          </a:xfrm>
        </p:grpSpPr>
        <p:sp>
          <p:nvSpPr>
            <p:cNvPr id="4350" name="Google Shape;4350;p58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58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52" name="Google Shape;4352;p58"/>
          <p:cNvGrpSpPr/>
          <p:nvPr/>
        </p:nvGrpSpPr>
        <p:grpSpPr>
          <a:xfrm>
            <a:off x="1298037" y="2425727"/>
            <a:ext cx="338364" cy="342887"/>
            <a:chOff x="1298037" y="2425727"/>
            <a:chExt cx="338364" cy="342887"/>
          </a:xfrm>
        </p:grpSpPr>
        <p:sp>
          <p:nvSpPr>
            <p:cNvPr id="4353" name="Google Shape;4353;p58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58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58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58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57" name="Google Shape;4357;p58"/>
          <p:cNvSpPr/>
          <p:nvPr/>
        </p:nvSpPr>
        <p:spPr>
          <a:xfrm>
            <a:off x="848977" y="2418528"/>
            <a:ext cx="347060" cy="357286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358" name="Google Shape;4358;p58"/>
          <p:cNvGrpSpPr/>
          <p:nvPr/>
        </p:nvGrpSpPr>
        <p:grpSpPr>
          <a:xfrm>
            <a:off x="3974207" y="2429009"/>
            <a:ext cx="320143" cy="338491"/>
            <a:chOff x="3974207" y="2429009"/>
            <a:chExt cx="320143" cy="338491"/>
          </a:xfrm>
        </p:grpSpPr>
        <p:sp>
          <p:nvSpPr>
            <p:cNvPr id="4359" name="Google Shape;4359;p58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58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61" name="Google Shape;4361;p58"/>
          <p:cNvGrpSpPr/>
          <p:nvPr/>
        </p:nvGrpSpPr>
        <p:grpSpPr>
          <a:xfrm>
            <a:off x="2623237" y="2431047"/>
            <a:ext cx="355024" cy="332630"/>
            <a:chOff x="2623237" y="2431047"/>
            <a:chExt cx="355024" cy="332630"/>
          </a:xfrm>
        </p:grpSpPr>
        <p:sp>
          <p:nvSpPr>
            <p:cNvPr id="4362" name="Google Shape;4362;p58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58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58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58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66" name="Google Shape;4366;p58"/>
          <p:cNvGrpSpPr/>
          <p:nvPr/>
        </p:nvGrpSpPr>
        <p:grpSpPr>
          <a:xfrm>
            <a:off x="4878379" y="2473892"/>
            <a:ext cx="367161" cy="287523"/>
            <a:chOff x="4878379" y="2473892"/>
            <a:chExt cx="367161" cy="287523"/>
          </a:xfrm>
        </p:grpSpPr>
        <p:sp>
          <p:nvSpPr>
            <p:cNvPr id="4367" name="Google Shape;4367;p58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58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58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58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58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72" name="Google Shape;4372;p58"/>
          <p:cNvGrpSpPr/>
          <p:nvPr/>
        </p:nvGrpSpPr>
        <p:grpSpPr>
          <a:xfrm>
            <a:off x="6657194" y="2434073"/>
            <a:ext cx="375507" cy="367925"/>
            <a:chOff x="6657194" y="2434073"/>
            <a:chExt cx="375507" cy="367925"/>
          </a:xfrm>
        </p:grpSpPr>
        <p:sp>
          <p:nvSpPr>
            <p:cNvPr id="4373" name="Google Shape;4373;p58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58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58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76" name="Google Shape;4376;p58"/>
          <p:cNvGrpSpPr/>
          <p:nvPr/>
        </p:nvGrpSpPr>
        <p:grpSpPr>
          <a:xfrm>
            <a:off x="7101317" y="2441655"/>
            <a:ext cx="367925" cy="352380"/>
            <a:chOff x="7101317" y="2441655"/>
            <a:chExt cx="367925" cy="352380"/>
          </a:xfrm>
        </p:grpSpPr>
        <p:sp>
          <p:nvSpPr>
            <p:cNvPr id="4377" name="Google Shape;4377;p58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58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79" name="Google Shape;4379;p58"/>
          <p:cNvGrpSpPr/>
          <p:nvPr/>
        </p:nvGrpSpPr>
        <p:grpSpPr>
          <a:xfrm>
            <a:off x="5756399" y="2434456"/>
            <a:ext cx="367925" cy="367161"/>
            <a:chOff x="5756399" y="2434456"/>
            <a:chExt cx="367925" cy="367161"/>
          </a:xfrm>
        </p:grpSpPr>
        <p:sp>
          <p:nvSpPr>
            <p:cNvPr id="4380" name="Google Shape;4380;p58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58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58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58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58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58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58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87" name="Google Shape;4387;p58"/>
          <p:cNvSpPr/>
          <p:nvPr/>
        </p:nvSpPr>
        <p:spPr>
          <a:xfrm>
            <a:off x="5304695" y="2434551"/>
            <a:ext cx="368308" cy="366970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88" name="Google Shape;4388;p58"/>
          <p:cNvSpPr/>
          <p:nvPr/>
        </p:nvSpPr>
        <p:spPr>
          <a:xfrm>
            <a:off x="7542031" y="2445541"/>
            <a:ext cx="370187" cy="344034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389" name="Google Shape;4389;p58"/>
          <p:cNvGrpSpPr/>
          <p:nvPr/>
        </p:nvGrpSpPr>
        <p:grpSpPr>
          <a:xfrm>
            <a:off x="7964906" y="2434073"/>
            <a:ext cx="373627" cy="367925"/>
            <a:chOff x="7964906" y="2434073"/>
            <a:chExt cx="373627" cy="367925"/>
          </a:xfrm>
        </p:grpSpPr>
        <p:sp>
          <p:nvSpPr>
            <p:cNvPr id="4390" name="Google Shape;4390;p58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58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92" name="Google Shape;4392;p58"/>
          <p:cNvGrpSpPr/>
          <p:nvPr/>
        </p:nvGrpSpPr>
        <p:grpSpPr>
          <a:xfrm>
            <a:off x="6194086" y="2437737"/>
            <a:ext cx="369837" cy="360471"/>
            <a:chOff x="6194086" y="2437737"/>
            <a:chExt cx="369837" cy="360471"/>
          </a:xfrm>
        </p:grpSpPr>
        <p:sp>
          <p:nvSpPr>
            <p:cNvPr id="4393" name="Google Shape;4393;p58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58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95" name="Google Shape;4395;p58"/>
          <p:cNvGrpSpPr/>
          <p:nvPr/>
        </p:nvGrpSpPr>
        <p:grpSpPr>
          <a:xfrm>
            <a:off x="1989449" y="4282269"/>
            <a:ext cx="374774" cy="346073"/>
            <a:chOff x="1989449" y="4282269"/>
            <a:chExt cx="374774" cy="346073"/>
          </a:xfrm>
        </p:grpSpPr>
        <p:sp>
          <p:nvSpPr>
            <p:cNvPr id="4396" name="Google Shape;4396;p58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58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58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58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58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01" name="Google Shape;4401;p58"/>
          <p:cNvGrpSpPr/>
          <p:nvPr/>
        </p:nvGrpSpPr>
        <p:grpSpPr>
          <a:xfrm>
            <a:off x="2487439" y="4280740"/>
            <a:ext cx="198775" cy="348972"/>
            <a:chOff x="2487439" y="4280740"/>
            <a:chExt cx="198775" cy="348972"/>
          </a:xfrm>
        </p:grpSpPr>
        <p:sp>
          <p:nvSpPr>
            <p:cNvPr id="4402" name="Google Shape;4402;p58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58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58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58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06" name="Google Shape;4406;p58"/>
          <p:cNvGrpSpPr/>
          <p:nvPr/>
        </p:nvGrpSpPr>
        <p:grpSpPr>
          <a:xfrm>
            <a:off x="2810958" y="4273923"/>
            <a:ext cx="353145" cy="361873"/>
            <a:chOff x="2810958" y="4273923"/>
            <a:chExt cx="353145" cy="361873"/>
          </a:xfrm>
        </p:grpSpPr>
        <p:sp>
          <p:nvSpPr>
            <p:cNvPr id="4407" name="Google Shape;4407;p58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58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58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58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58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58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58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14" name="Google Shape;4414;p58"/>
          <p:cNvGrpSpPr/>
          <p:nvPr/>
        </p:nvGrpSpPr>
        <p:grpSpPr>
          <a:xfrm>
            <a:off x="6275635" y="4282651"/>
            <a:ext cx="209383" cy="366778"/>
            <a:chOff x="6275635" y="4282651"/>
            <a:chExt cx="209383" cy="366778"/>
          </a:xfrm>
        </p:grpSpPr>
        <p:sp>
          <p:nvSpPr>
            <p:cNvPr id="4415" name="Google Shape;4415;p58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58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17" name="Google Shape;4417;p58"/>
          <p:cNvGrpSpPr/>
          <p:nvPr/>
        </p:nvGrpSpPr>
        <p:grpSpPr>
          <a:xfrm>
            <a:off x="6701186" y="4283033"/>
            <a:ext cx="280292" cy="366396"/>
            <a:chOff x="6701186" y="4283033"/>
            <a:chExt cx="280292" cy="366396"/>
          </a:xfrm>
        </p:grpSpPr>
        <p:sp>
          <p:nvSpPr>
            <p:cNvPr id="4418" name="Google Shape;4418;p58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58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20" name="Google Shape;4420;p58"/>
          <p:cNvGrpSpPr/>
          <p:nvPr/>
        </p:nvGrpSpPr>
        <p:grpSpPr>
          <a:xfrm>
            <a:off x="2609571" y="3824958"/>
            <a:ext cx="373627" cy="347347"/>
            <a:chOff x="2609571" y="3824958"/>
            <a:chExt cx="373627" cy="347347"/>
          </a:xfrm>
        </p:grpSpPr>
        <p:sp>
          <p:nvSpPr>
            <p:cNvPr id="4421" name="Google Shape;4421;p58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58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23" name="Google Shape;4423;p58"/>
          <p:cNvSpPr/>
          <p:nvPr/>
        </p:nvSpPr>
        <p:spPr>
          <a:xfrm>
            <a:off x="1288576" y="3822410"/>
            <a:ext cx="363370" cy="351456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24" name="Google Shape;4424;p58"/>
          <p:cNvGrpSpPr/>
          <p:nvPr/>
        </p:nvGrpSpPr>
        <p:grpSpPr>
          <a:xfrm>
            <a:off x="916127" y="3807056"/>
            <a:ext cx="221902" cy="380795"/>
            <a:chOff x="916127" y="3807056"/>
            <a:chExt cx="221902" cy="380795"/>
          </a:xfrm>
        </p:grpSpPr>
        <p:sp>
          <p:nvSpPr>
            <p:cNvPr id="4425" name="Google Shape;4425;p58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58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58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58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29" name="Google Shape;4429;p58"/>
          <p:cNvSpPr/>
          <p:nvPr/>
        </p:nvSpPr>
        <p:spPr>
          <a:xfrm>
            <a:off x="3136771" y="3823174"/>
            <a:ext cx="224928" cy="349131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0" name="Google Shape;4430;p58"/>
          <p:cNvSpPr/>
          <p:nvPr/>
        </p:nvSpPr>
        <p:spPr>
          <a:xfrm>
            <a:off x="2179465" y="3851048"/>
            <a:ext cx="362255" cy="292811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31" name="Google Shape;4431;p58"/>
          <p:cNvGrpSpPr/>
          <p:nvPr/>
        </p:nvGrpSpPr>
        <p:grpSpPr>
          <a:xfrm>
            <a:off x="3513010" y="3816134"/>
            <a:ext cx="362223" cy="361108"/>
            <a:chOff x="3513010" y="3816134"/>
            <a:chExt cx="362223" cy="361108"/>
          </a:xfrm>
        </p:grpSpPr>
        <p:sp>
          <p:nvSpPr>
            <p:cNvPr id="4432" name="Google Shape;4432;p58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58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58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58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36" name="Google Shape;4436;p58"/>
          <p:cNvGrpSpPr/>
          <p:nvPr/>
        </p:nvGrpSpPr>
        <p:grpSpPr>
          <a:xfrm>
            <a:off x="3950316" y="3820307"/>
            <a:ext cx="369805" cy="353782"/>
            <a:chOff x="3950316" y="3820307"/>
            <a:chExt cx="369805" cy="353782"/>
          </a:xfrm>
        </p:grpSpPr>
        <p:sp>
          <p:nvSpPr>
            <p:cNvPr id="4437" name="Google Shape;4437;p58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58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58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58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41" name="Google Shape;4441;p58"/>
          <p:cNvGrpSpPr/>
          <p:nvPr/>
        </p:nvGrpSpPr>
        <p:grpSpPr>
          <a:xfrm>
            <a:off x="1761909" y="3811961"/>
            <a:ext cx="307974" cy="371716"/>
            <a:chOff x="1761909" y="3811961"/>
            <a:chExt cx="307974" cy="371716"/>
          </a:xfrm>
        </p:grpSpPr>
        <p:sp>
          <p:nvSpPr>
            <p:cNvPr id="4442" name="Google Shape;4442;p58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58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58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58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58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58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58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58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58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58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52" name="Google Shape;4452;p58"/>
          <p:cNvGrpSpPr/>
          <p:nvPr/>
        </p:nvGrpSpPr>
        <p:grpSpPr>
          <a:xfrm>
            <a:off x="5373342" y="3808935"/>
            <a:ext cx="231395" cy="353145"/>
            <a:chOff x="5373342" y="3808935"/>
            <a:chExt cx="231395" cy="353145"/>
          </a:xfrm>
        </p:grpSpPr>
        <p:sp>
          <p:nvSpPr>
            <p:cNvPr id="4453" name="Google Shape;4453;p58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58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58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58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58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58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58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58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58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62" name="Google Shape;4462;p58"/>
          <p:cNvSpPr/>
          <p:nvPr/>
        </p:nvSpPr>
        <p:spPr>
          <a:xfrm>
            <a:off x="6738361" y="3809700"/>
            <a:ext cx="205210" cy="353399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63" name="Google Shape;4463;p58"/>
          <p:cNvGrpSpPr/>
          <p:nvPr/>
        </p:nvGrpSpPr>
        <p:grpSpPr>
          <a:xfrm>
            <a:off x="5833775" y="3809445"/>
            <a:ext cx="235185" cy="352253"/>
            <a:chOff x="5833775" y="3809445"/>
            <a:chExt cx="235185" cy="352253"/>
          </a:xfrm>
        </p:grpSpPr>
        <p:sp>
          <p:nvSpPr>
            <p:cNvPr id="4464" name="Google Shape;4464;p58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58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58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67" name="Google Shape;4467;p58"/>
          <p:cNvGrpSpPr/>
          <p:nvPr/>
        </p:nvGrpSpPr>
        <p:grpSpPr>
          <a:xfrm>
            <a:off x="4942472" y="3809318"/>
            <a:ext cx="238976" cy="352762"/>
            <a:chOff x="4942472" y="3809318"/>
            <a:chExt cx="238976" cy="352762"/>
          </a:xfrm>
        </p:grpSpPr>
        <p:sp>
          <p:nvSpPr>
            <p:cNvPr id="4468" name="Google Shape;4468;p58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58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58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58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58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58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58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75" name="Google Shape;4475;p58"/>
          <p:cNvGrpSpPr/>
          <p:nvPr/>
        </p:nvGrpSpPr>
        <p:grpSpPr>
          <a:xfrm>
            <a:off x="6266525" y="3807788"/>
            <a:ext cx="260223" cy="353527"/>
            <a:chOff x="6266525" y="3807788"/>
            <a:chExt cx="260223" cy="353527"/>
          </a:xfrm>
        </p:grpSpPr>
        <p:sp>
          <p:nvSpPr>
            <p:cNvPr id="4476" name="Google Shape;4476;p58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58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58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58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80" name="Google Shape;4480;p58"/>
          <p:cNvSpPr/>
          <p:nvPr/>
        </p:nvSpPr>
        <p:spPr>
          <a:xfrm>
            <a:off x="7972870" y="3808967"/>
            <a:ext cx="348749" cy="353877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81" name="Google Shape;4481;p58"/>
          <p:cNvGrpSpPr/>
          <p:nvPr/>
        </p:nvGrpSpPr>
        <p:grpSpPr>
          <a:xfrm>
            <a:off x="7184363" y="3809604"/>
            <a:ext cx="202184" cy="352762"/>
            <a:chOff x="7184363" y="3809604"/>
            <a:chExt cx="202184" cy="352762"/>
          </a:xfrm>
        </p:grpSpPr>
        <p:sp>
          <p:nvSpPr>
            <p:cNvPr id="4482" name="Google Shape;4482;p58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58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84" name="Google Shape;4484;p58"/>
          <p:cNvGrpSpPr/>
          <p:nvPr/>
        </p:nvGrpSpPr>
        <p:grpSpPr>
          <a:xfrm>
            <a:off x="7571624" y="3808935"/>
            <a:ext cx="292047" cy="352762"/>
            <a:chOff x="7571624" y="3808935"/>
            <a:chExt cx="292047" cy="352762"/>
          </a:xfrm>
        </p:grpSpPr>
        <p:sp>
          <p:nvSpPr>
            <p:cNvPr id="4485" name="Google Shape;4485;p58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58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58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58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58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58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91" name="Google Shape;4491;p58"/>
          <p:cNvSpPr/>
          <p:nvPr/>
        </p:nvSpPr>
        <p:spPr>
          <a:xfrm>
            <a:off x="3955221" y="2893008"/>
            <a:ext cx="358464" cy="356808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92" name="Google Shape;4492;p58"/>
          <p:cNvGrpSpPr/>
          <p:nvPr/>
        </p:nvGrpSpPr>
        <p:grpSpPr>
          <a:xfrm>
            <a:off x="1325719" y="2887689"/>
            <a:ext cx="290581" cy="372481"/>
            <a:chOff x="1325719" y="2887689"/>
            <a:chExt cx="290581" cy="372481"/>
          </a:xfrm>
        </p:grpSpPr>
        <p:sp>
          <p:nvSpPr>
            <p:cNvPr id="4493" name="Google Shape;4493;p58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58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95" name="Google Shape;4495;p58"/>
          <p:cNvSpPr/>
          <p:nvPr/>
        </p:nvSpPr>
        <p:spPr>
          <a:xfrm>
            <a:off x="1819153" y="2882369"/>
            <a:ext cx="191194" cy="382738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96" name="Google Shape;4496;p58"/>
          <p:cNvGrpSpPr/>
          <p:nvPr/>
        </p:nvGrpSpPr>
        <p:grpSpPr>
          <a:xfrm>
            <a:off x="3510335" y="2892499"/>
            <a:ext cx="360726" cy="361204"/>
            <a:chOff x="3510335" y="2892499"/>
            <a:chExt cx="360726" cy="361204"/>
          </a:xfrm>
        </p:grpSpPr>
        <p:sp>
          <p:nvSpPr>
            <p:cNvPr id="4497" name="Google Shape;4497;p58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58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58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58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58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02" name="Google Shape;4502;p58"/>
          <p:cNvGrpSpPr/>
          <p:nvPr/>
        </p:nvGrpSpPr>
        <p:grpSpPr>
          <a:xfrm>
            <a:off x="3086313" y="2877049"/>
            <a:ext cx="320143" cy="392581"/>
            <a:chOff x="3086313" y="2877049"/>
            <a:chExt cx="320143" cy="392581"/>
          </a:xfrm>
        </p:grpSpPr>
        <p:sp>
          <p:nvSpPr>
            <p:cNvPr id="4503" name="Google Shape;4503;p58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58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58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58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58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58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58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58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58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58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58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58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15" name="Google Shape;4515;p58"/>
          <p:cNvSpPr/>
          <p:nvPr/>
        </p:nvSpPr>
        <p:spPr>
          <a:xfrm>
            <a:off x="2253814" y="2894123"/>
            <a:ext cx="210530" cy="357700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16" name="Google Shape;4516;p58"/>
          <p:cNvGrpSpPr/>
          <p:nvPr/>
        </p:nvGrpSpPr>
        <p:grpSpPr>
          <a:xfrm>
            <a:off x="861113" y="2885746"/>
            <a:ext cx="333809" cy="373277"/>
            <a:chOff x="861113" y="2885746"/>
            <a:chExt cx="333809" cy="373277"/>
          </a:xfrm>
        </p:grpSpPr>
        <p:sp>
          <p:nvSpPr>
            <p:cNvPr id="4517" name="Google Shape;4517;p58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58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58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20" name="Google Shape;4520;p58"/>
          <p:cNvSpPr/>
          <p:nvPr/>
        </p:nvSpPr>
        <p:spPr>
          <a:xfrm>
            <a:off x="2616005" y="2886542"/>
            <a:ext cx="371366" cy="372353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21" name="Google Shape;4521;p58"/>
          <p:cNvSpPr/>
          <p:nvPr/>
        </p:nvSpPr>
        <p:spPr>
          <a:xfrm>
            <a:off x="5779557" y="2902087"/>
            <a:ext cx="322787" cy="355788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22" name="Google Shape;4522;p58"/>
          <p:cNvGrpSpPr/>
          <p:nvPr/>
        </p:nvGrpSpPr>
        <p:grpSpPr>
          <a:xfrm>
            <a:off x="8007400" y="2902278"/>
            <a:ext cx="285230" cy="355597"/>
            <a:chOff x="8007400" y="2902278"/>
            <a:chExt cx="285230" cy="355597"/>
          </a:xfrm>
        </p:grpSpPr>
        <p:sp>
          <p:nvSpPr>
            <p:cNvPr id="4523" name="Google Shape;4523;p58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58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25" name="Google Shape;4525;p58"/>
          <p:cNvGrpSpPr/>
          <p:nvPr/>
        </p:nvGrpSpPr>
        <p:grpSpPr>
          <a:xfrm>
            <a:off x="6219124" y="2902788"/>
            <a:ext cx="318231" cy="355470"/>
            <a:chOff x="6219124" y="2902788"/>
            <a:chExt cx="318231" cy="355470"/>
          </a:xfrm>
        </p:grpSpPr>
        <p:sp>
          <p:nvSpPr>
            <p:cNvPr id="4526" name="Google Shape;4526;p58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58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58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29" name="Google Shape;4529;p58"/>
          <p:cNvGrpSpPr/>
          <p:nvPr/>
        </p:nvGrpSpPr>
        <p:grpSpPr>
          <a:xfrm>
            <a:off x="4969421" y="2902852"/>
            <a:ext cx="185109" cy="355406"/>
            <a:chOff x="4969421" y="2902852"/>
            <a:chExt cx="185109" cy="355406"/>
          </a:xfrm>
        </p:grpSpPr>
        <p:sp>
          <p:nvSpPr>
            <p:cNvPr id="4530" name="Google Shape;4530;p58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58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58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58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58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58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36" name="Google Shape;4536;p58"/>
          <p:cNvSpPr/>
          <p:nvPr/>
        </p:nvSpPr>
        <p:spPr>
          <a:xfrm>
            <a:off x="7574555" y="2903043"/>
            <a:ext cx="303387" cy="355597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37" name="Google Shape;4537;p58"/>
          <p:cNvSpPr/>
          <p:nvPr/>
        </p:nvSpPr>
        <p:spPr>
          <a:xfrm>
            <a:off x="7121800" y="2902852"/>
            <a:ext cx="318231" cy="354642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38" name="Google Shape;4538;p58"/>
          <p:cNvGrpSpPr/>
          <p:nvPr/>
        </p:nvGrpSpPr>
        <p:grpSpPr>
          <a:xfrm>
            <a:off x="6685259" y="2902852"/>
            <a:ext cx="311414" cy="355406"/>
            <a:chOff x="6685259" y="2902852"/>
            <a:chExt cx="311414" cy="355406"/>
          </a:xfrm>
        </p:grpSpPr>
        <p:sp>
          <p:nvSpPr>
            <p:cNvPr id="4539" name="Google Shape;4539;p58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58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58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42" name="Google Shape;4542;p58"/>
          <p:cNvGrpSpPr/>
          <p:nvPr/>
        </p:nvGrpSpPr>
        <p:grpSpPr>
          <a:xfrm>
            <a:off x="5309250" y="2903170"/>
            <a:ext cx="359579" cy="355852"/>
            <a:chOff x="5309250" y="2903170"/>
            <a:chExt cx="359579" cy="355852"/>
          </a:xfrm>
        </p:grpSpPr>
        <p:sp>
          <p:nvSpPr>
            <p:cNvPr id="4543" name="Google Shape;4543;p58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58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58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4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0" name="Google Shape;4550;p59"/>
          <p:cNvSpPr txBox="1">
            <a:spLocks noGrp="1"/>
          </p:cNvSpPr>
          <p:nvPr>
            <p:ph type="title" idx="4294967295"/>
          </p:nvPr>
        </p:nvSpPr>
        <p:spPr>
          <a:xfrm>
            <a:off x="849675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>
              <a:buClr>
                <a:srgbClr val="000000"/>
              </a:buClr>
              <a:buSzPts val="1100"/>
            </a:pPr>
            <a:r>
              <a:rPr lang="ru-RU" sz="1600" dirty="0">
                <a:latin typeface="Unbounded SemiBold" pitchFamily="2" charset="-52"/>
                <a:ea typeface="Arial" panose="020B0604020202020204"/>
                <a:cs typeface="Arial" panose="020B0604020202020204"/>
                <a:sym typeface="Arial" panose="020B0604020202020204"/>
              </a:rPr>
              <a:t>Иконки бизнеса</a:t>
            </a:r>
            <a:endParaRPr sz="1600" dirty="0">
              <a:solidFill>
                <a:srgbClr val="FFFFFF"/>
              </a:solidFill>
              <a:latin typeface="Unbounded SemiBold" pitchFamily="2" charset="-52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551" name="Google Shape;4551;p59"/>
          <p:cNvSpPr txBox="1">
            <a:spLocks noGrp="1"/>
          </p:cNvSpPr>
          <p:nvPr>
            <p:ph type="title" idx="4294967295"/>
          </p:nvPr>
        </p:nvSpPr>
        <p:spPr>
          <a:xfrm>
            <a:off x="4499037" y="943775"/>
            <a:ext cx="4200826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>
              <a:buClr>
                <a:srgbClr val="000000"/>
              </a:buClr>
              <a:buSzPts val="1100"/>
            </a:pPr>
            <a:r>
              <a:rPr lang="ru-RU" sz="1600" dirty="0">
                <a:latin typeface="Unbounded SemiBold" pitchFamily="2" charset="-52"/>
                <a:ea typeface="Arial" panose="020B0604020202020204"/>
                <a:cs typeface="Arial" panose="020B0604020202020204"/>
                <a:sym typeface="Arial" panose="020B0604020202020204"/>
              </a:rPr>
              <a:t>Иконки командной работы</a:t>
            </a:r>
            <a:endParaRPr sz="1600" dirty="0">
              <a:solidFill>
                <a:srgbClr val="FFFFFF"/>
              </a:solidFill>
              <a:latin typeface="Unbounded SemiBold" pitchFamily="2" charset="-52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4552" name="Google Shape;4552;p59"/>
          <p:cNvGrpSpPr/>
          <p:nvPr/>
        </p:nvGrpSpPr>
        <p:grpSpPr>
          <a:xfrm>
            <a:off x="2165809" y="3811059"/>
            <a:ext cx="422542" cy="342973"/>
            <a:chOff x="2165809" y="3811059"/>
            <a:chExt cx="422542" cy="342973"/>
          </a:xfrm>
        </p:grpSpPr>
        <p:sp>
          <p:nvSpPr>
            <p:cNvPr id="4553" name="Google Shape;4553;p59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59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59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59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59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59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59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59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59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59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59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59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59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59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59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59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59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59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71" name="Google Shape;4571;p59"/>
          <p:cNvGrpSpPr/>
          <p:nvPr/>
        </p:nvGrpSpPr>
        <p:grpSpPr>
          <a:xfrm>
            <a:off x="2722090" y="2890162"/>
            <a:ext cx="238770" cy="371841"/>
            <a:chOff x="2722090" y="2890162"/>
            <a:chExt cx="238770" cy="371841"/>
          </a:xfrm>
        </p:grpSpPr>
        <p:sp>
          <p:nvSpPr>
            <p:cNvPr id="4572" name="Google Shape;4572;p59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59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59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75" name="Google Shape;4575;p59"/>
          <p:cNvGrpSpPr/>
          <p:nvPr/>
        </p:nvGrpSpPr>
        <p:grpSpPr>
          <a:xfrm>
            <a:off x="3541011" y="1508594"/>
            <a:ext cx="350166" cy="349434"/>
            <a:chOff x="3541011" y="1508594"/>
            <a:chExt cx="350166" cy="349434"/>
          </a:xfrm>
        </p:grpSpPr>
        <p:sp>
          <p:nvSpPr>
            <p:cNvPr id="4576" name="Google Shape;4576;p59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59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59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59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59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59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59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59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59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59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59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59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59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89" name="Google Shape;4589;p59"/>
          <p:cNvSpPr/>
          <p:nvPr/>
        </p:nvSpPr>
        <p:spPr>
          <a:xfrm>
            <a:off x="1745940" y="1967132"/>
            <a:ext cx="368371" cy="36834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90" name="Google Shape;4590;p59"/>
          <p:cNvGrpSpPr/>
          <p:nvPr/>
        </p:nvGrpSpPr>
        <p:grpSpPr>
          <a:xfrm>
            <a:off x="848978" y="4297637"/>
            <a:ext cx="377824" cy="324418"/>
            <a:chOff x="848978" y="4297637"/>
            <a:chExt cx="377824" cy="324418"/>
          </a:xfrm>
        </p:grpSpPr>
        <p:sp>
          <p:nvSpPr>
            <p:cNvPr id="4591" name="Google Shape;4591;p59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59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93" name="Google Shape;4593;p59"/>
          <p:cNvGrpSpPr/>
          <p:nvPr/>
        </p:nvGrpSpPr>
        <p:grpSpPr>
          <a:xfrm>
            <a:off x="903530" y="3806125"/>
            <a:ext cx="264550" cy="353222"/>
            <a:chOff x="903530" y="3806125"/>
            <a:chExt cx="264550" cy="353222"/>
          </a:xfrm>
        </p:grpSpPr>
        <p:sp>
          <p:nvSpPr>
            <p:cNvPr id="4594" name="Google Shape;4594;p59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59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59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59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98" name="Google Shape;4598;p59"/>
          <p:cNvGrpSpPr/>
          <p:nvPr/>
        </p:nvGrpSpPr>
        <p:grpSpPr>
          <a:xfrm>
            <a:off x="1289311" y="2926222"/>
            <a:ext cx="408156" cy="299783"/>
            <a:chOff x="1289311" y="2926222"/>
            <a:chExt cx="408156" cy="299783"/>
          </a:xfrm>
        </p:grpSpPr>
        <p:sp>
          <p:nvSpPr>
            <p:cNvPr id="4599" name="Google Shape;4599;p59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59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01" name="Google Shape;4601;p59"/>
          <p:cNvGrpSpPr/>
          <p:nvPr/>
        </p:nvGrpSpPr>
        <p:grpSpPr>
          <a:xfrm>
            <a:off x="2171474" y="3369229"/>
            <a:ext cx="408156" cy="343737"/>
            <a:chOff x="2171474" y="3369229"/>
            <a:chExt cx="408156" cy="343737"/>
          </a:xfrm>
        </p:grpSpPr>
        <p:sp>
          <p:nvSpPr>
            <p:cNvPr id="4602" name="Google Shape;4602;p59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59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59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59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06" name="Google Shape;4606;p59"/>
          <p:cNvGrpSpPr/>
          <p:nvPr/>
        </p:nvGrpSpPr>
        <p:grpSpPr>
          <a:xfrm>
            <a:off x="2201806" y="1976585"/>
            <a:ext cx="349784" cy="349434"/>
            <a:chOff x="2201806" y="1976585"/>
            <a:chExt cx="349784" cy="349434"/>
          </a:xfrm>
        </p:grpSpPr>
        <p:sp>
          <p:nvSpPr>
            <p:cNvPr id="4607" name="Google Shape;4607;p59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59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59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59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11" name="Google Shape;4611;p59"/>
          <p:cNvSpPr/>
          <p:nvPr/>
        </p:nvSpPr>
        <p:spPr>
          <a:xfrm>
            <a:off x="2206357" y="2890607"/>
            <a:ext cx="372159" cy="372159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612" name="Google Shape;4612;p59"/>
          <p:cNvGrpSpPr/>
          <p:nvPr/>
        </p:nvGrpSpPr>
        <p:grpSpPr>
          <a:xfrm>
            <a:off x="3122257" y="1508594"/>
            <a:ext cx="294850" cy="349434"/>
            <a:chOff x="3122257" y="1508594"/>
            <a:chExt cx="294850" cy="349434"/>
          </a:xfrm>
        </p:grpSpPr>
        <p:sp>
          <p:nvSpPr>
            <p:cNvPr id="4613" name="Google Shape;4613;p59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59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59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59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59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18" name="Google Shape;4618;p59"/>
          <p:cNvGrpSpPr/>
          <p:nvPr/>
        </p:nvGrpSpPr>
        <p:grpSpPr>
          <a:xfrm>
            <a:off x="4054103" y="2430191"/>
            <a:ext cx="218687" cy="349052"/>
            <a:chOff x="4054103" y="2430191"/>
            <a:chExt cx="218687" cy="349052"/>
          </a:xfrm>
        </p:grpSpPr>
        <p:sp>
          <p:nvSpPr>
            <p:cNvPr id="4619" name="Google Shape;4619;p59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59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21" name="Google Shape;4621;p59"/>
          <p:cNvGrpSpPr/>
          <p:nvPr/>
        </p:nvGrpSpPr>
        <p:grpSpPr>
          <a:xfrm>
            <a:off x="910723" y="1508212"/>
            <a:ext cx="251660" cy="350166"/>
            <a:chOff x="910723" y="1508212"/>
            <a:chExt cx="251660" cy="350166"/>
          </a:xfrm>
        </p:grpSpPr>
        <p:sp>
          <p:nvSpPr>
            <p:cNvPr id="4622" name="Google Shape;4622;p59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59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59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59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59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59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59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59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59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59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59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59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59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59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59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59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59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39" name="Google Shape;4639;p59"/>
          <p:cNvGrpSpPr/>
          <p:nvPr/>
        </p:nvGrpSpPr>
        <p:grpSpPr>
          <a:xfrm>
            <a:off x="854261" y="2908813"/>
            <a:ext cx="377474" cy="335748"/>
            <a:chOff x="854261" y="2908813"/>
            <a:chExt cx="377474" cy="335748"/>
          </a:xfrm>
        </p:grpSpPr>
        <p:sp>
          <p:nvSpPr>
            <p:cNvPr id="4640" name="Google Shape;4640;p59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59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59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59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59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45" name="Google Shape;4645;p59"/>
          <p:cNvGrpSpPr/>
          <p:nvPr/>
        </p:nvGrpSpPr>
        <p:grpSpPr>
          <a:xfrm>
            <a:off x="1749728" y="2894777"/>
            <a:ext cx="386927" cy="363438"/>
            <a:chOff x="1749728" y="2894777"/>
            <a:chExt cx="386927" cy="363438"/>
          </a:xfrm>
        </p:grpSpPr>
        <p:sp>
          <p:nvSpPr>
            <p:cNvPr id="4646" name="Google Shape;4646;p59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59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59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59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59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59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59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53" name="Google Shape;4653;p59"/>
          <p:cNvGrpSpPr/>
          <p:nvPr/>
        </p:nvGrpSpPr>
        <p:grpSpPr>
          <a:xfrm>
            <a:off x="1308631" y="1507830"/>
            <a:ext cx="350166" cy="350198"/>
            <a:chOff x="1308631" y="1507830"/>
            <a:chExt cx="350166" cy="350198"/>
          </a:xfrm>
        </p:grpSpPr>
        <p:sp>
          <p:nvSpPr>
            <p:cNvPr id="4654" name="Google Shape;4654;p59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59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59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59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58" name="Google Shape;4658;p59"/>
          <p:cNvGrpSpPr/>
          <p:nvPr/>
        </p:nvGrpSpPr>
        <p:grpSpPr>
          <a:xfrm>
            <a:off x="3094217" y="1976585"/>
            <a:ext cx="350198" cy="350548"/>
            <a:chOff x="3094217" y="1976585"/>
            <a:chExt cx="350198" cy="350548"/>
          </a:xfrm>
        </p:grpSpPr>
        <p:sp>
          <p:nvSpPr>
            <p:cNvPr id="4659" name="Google Shape;4659;p59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59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59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59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59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59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59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59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59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59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59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59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59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72" name="Google Shape;4672;p59"/>
          <p:cNvGrpSpPr/>
          <p:nvPr/>
        </p:nvGrpSpPr>
        <p:grpSpPr>
          <a:xfrm>
            <a:off x="2185128" y="2427549"/>
            <a:ext cx="382758" cy="356595"/>
            <a:chOff x="2185128" y="2427549"/>
            <a:chExt cx="382758" cy="356595"/>
          </a:xfrm>
        </p:grpSpPr>
        <p:sp>
          <p:nvSpPr>
            <p:cNvPr id="4673" name="Google Shape;4673;p59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59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59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59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77" name="Google Shape;4677;p59"/>
          <p:cNvGrpSpPr/>
          <p:nvPr/>
        </p:nvGrpSpPr>
        <p:grpSpPr>
          <a:xfrm>
            <a:off x="2611458" y="3816374"/>
            <a:ext cx="426329" cy="332375"/>
            <a:chOff x="2611458" y="3816374"/>
            <a:chExt cx="426329" cy="332375"/>
          </a:xfrm>
        </p:grpSpPr>
        <p:sp>
          <p:nvSpPr>
            <p:cNvPr id="4678" name="Google Shape;4678;p59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59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59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59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59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59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59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59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59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59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88" name="Google Shape;4688;p59"/>
          <p:cNvSpPr/>
          <p:nvPr/>
        </p:nvSpPr>
        <p:spPr>
          <a:xfrm>
            <a:off x="3094217" y="2895159"/>
            <a:ext cx="394152" cy="36152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89" name="Google Shape;4689;p59"/>
          <p:cNvSpPr/>
          <p:nvPr/>
        </p:nvSpPr>
        <p:spPr>
          <a:xfrm>
            <a:off x="1752752" y="3803866"/>
            <a:ext cx="356245" cy="356627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690" name="Google Shape;4690;p59"/>
          <p:cNvGrpSpPr/>
          <p:nvPr/>
        </p:nvGrpSpPr>
        <p:grpSpPr>
          <a:xfrm>
            <a:off x="4019984" y="3805393"/>
            <a:ext cx="293704" cy="353954"/>
            <a:chOff x="4019984" y="3805393"/>
            <a:chExt cx="293704" cy="353954"/>
          </a:xfrm>
        </p:grpSpPr>
        <p:sp>
          <p:nvSpPr>
            <p:cNvPr id="4691" name="Google Shape;4691;p59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59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93" name="Google Shape;4693;p59"/>
          <p:cNvGrpSpPr/>
          <p:nvPr/>
        </p:nvGrpSpPr>
        <p:grpSpPr>
          <a:xfrm>
            <a:off x="870939" y="1975821"/>
            <a:ext cx="332375" cy="350071"/>
            <a:chOff x="870939" y="1975821"/>
            <a:chExt cx="332375" cy="350071"/>
          </a:xfrm>
        </p:grpSpPr>
        <p:sp>
          <p:nvSpPr>
            <p:cNvPr id="4694" name="Google Shape;4694;p59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59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59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59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98" name="Google Shape;4698;p59"/>
          <p:cNvGrpSpPr/>
          <p:nvPr/>
        </p:nvGrpSpPr>
        <p:grpSpPr>
          <a:xfrm>
            <a:off x="3539102" y="2427549"/>
            <a:ext cx="355099" cy="355481"/>
            <a:chOff x="3539102" y="2427549"/>
            <a:chExt cx="355099" cy="355481"/>
          </a:xfrm>
        </p:grpSpPr>
        <p:sp>
          <p:nvSpPr>
            <p:cNvPr id="4699" name="Google Shape;4699;p59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59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01" name="Google Shape;4701;p59"/>
          <p:cNvGrpSpPr/>
          <p:nvPr/>
        </p:nvGrpSpPr>
        <p:grpSpPr>
          <a:xfrm>
            <a:off x="2661459" y="2015001"/>
            <a:ext cx="322508" cy="273494"/>
            <a:chOff x="2661459" y="2015001"/>
            <a:chExt cx="322508" cy="273494"/>
          </a:xfrm>
        </p:grpSpPr>
        <p:sp>
          <p:nvSpPr>
            <p:cNvPr id="4702" name="Google Shape;4702;p59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59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04" name="Google Shape;4704;p59"/>
          <p:cNvGrpSpPr/>
          <p:nvPr/>
        </p:nvGrpSpPr>
        <p:grpSpPr>
          <a:xfrm>
            <a:off x="1754279" y="4286593"/>
            <a:ext cx="351439" cy="345965"/>
            <a:chOff x="1754279" y="4286593"/>
            <a:chExt cx="351439" cy="345965"/>
          </a:xfrm>
        </p:grpSpPr>
        <p:sp>
          <p:nvSpPr>
            <p:cNvPr id="4705" name="Google Shape;4705;p59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59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59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59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59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10" name="Google Shape;4710;p59"/>
          <p:cNvGrpSpPr/>
          <p:nvPr/>
        </p:nvGrpSpPr>
        <p:grpSpPr>
          <a:xfrm>
            <a:off x="4048787" y="2977019"/>
            <a:ext cx="283488" cy="198604"/>
            <a:chOff x="4048787" y="2977019"/>
            <a:chExt cx="283488" cy="198604"/>
          </a:xfrm>
        </p:grpSpPr>
        <p:sp>
          <p:nvSpPr>
            <p:cNvPr id="4711" name="Google Shape;4711;p59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59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59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59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59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59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17" name="Google Shape;4717;p59"/>
          <p:cNvGrpSpPr/>
          <p:nvPr/>
        </p:nvGrpSpPr>
        <p:grpSpPr>
          <a:xfrm>
            <a:off x="1299146" y="3806507"/>
            <a:ext cx="367990" cy="351312"/>
            <a:chOff x="1299146" y="3806507"/>
            <a:chExt cx="367990" cy="351312"/>
          </a:xfrm>
        </p:grpSpPr>
        <p:sp>
          <p:nvSpPr>
            <p:cNvPr id="4718" name="Google Shape;4718;p59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59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20" name="Google Shape;4720;p59"/>
          <p:cNvGrpSpPr/>
          <p:nvPr/>
        </p:nvGrpSpPr>
        <p:grpSpPr>
          <a:xfrm>
            <a:off x="2656907" y="2439293"/>
            <a:ext cx="332757" cy="332343"/>
            <a:chOff x="2656907" y="2439293"/>
            <a:chExt cx="332757" cy="332343"/>
          </a:xfrm>
        </p:grpSpPr>
        <p:sp>
          <p:nvSpPr>
            <p:cNvPr id="4721" name="Google Shape;4721;p59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59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59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59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59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59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59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28" name="Google Shape;4728;p59"/>
          <p:cNvSpPr/>
          <p:nvPr/>
        </p:nvSpPr>
        <p:spPr>
          <a:xfrm>
            <a:off x="2080161" y="3535210"/>
            <a:ext cx="27690" cy="10630"/>
          </a:xfrm>
          <a:custGeom>
            <a:avLst/>
            <a:gdLst/>
            <a:ahLst/>
            <a:cxnLst/>
            <a:rect l="l" t="t" r="r" b="b"/>
            <a:pathLst>
              <a:path w="870" h="334" extrusionOk="0">
                <a:moveTo>
                  <a:pt x="167" y="0"/>
                </a:moveTo>
                <a:cubicBezTo>
                  <a:pt x="72" y="0"/>
                  <a:pt x="1" y="83"/>
                  <a:pt x="1" y="167"/>
                </a:cubicBezTo>
                <a:cubicBezTo>
                  <a:pt x="1" y="262"/>
                  <a:pt x="72" y="333"/>
                  <a:pt x="167" y="333"/>
                </a:cubicBezTo>
                <a:lnTo>
                  <a:pt x="703" y="333"/>
                </a:lnTo>
                <a:cubicBezTo>
                  <a:pt x="786" y="333"/>
                  <a:pt x="870" y="262"/>
                  <a:pt x="870" y="167"/>
                </a:cubicBezTo>
                <a:cubicBezTo>
                  <a:pt x="870" y="83"/>
                  <a:pt x="786" y="0"/>
                  <a:pt x="70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729" name="Google Shape;4729;p59"/>
          <p:cNvGrpSpPr/>
          <p:nvPr/>
        </p:nvGrpSpPr>
        <p:grpSpPr>
          <a:xfrm>
            <a:off x="1748582" y="3372635"/>
            <a:ext cx="333520" cy="335780"/>
            <a:chOff x="1748582" y="3372635"/>
            <a:chExt cx="333520" cy="335780"/>
          </a:xfrm>
        </p:grpSpPr>
        <p:sp>
          <p:nvSpPr>
            <p:cNvPr id="4730" name="Google Shape;4730;p59"/>
            <p:cNvSpPr/>
            <p:nvPr/>
          </p:nvSpPr>
          <p:spPr>
            <a:xfrm>
              <a:off x="1748582" y="3372635"/>
              <a:ext cx="308504" cy="335780"/>
            </a:xfrm>
            <a:custGeom>
              <a:avLst/>
              <a:gdLst/>
              <a:ahLst/>
              <a:cxnLst/>
              <a:rect l="l" t="t" r="r" b="b"/>
              <a:pathLst>
                <a:path w="9693" h="10550" extrusionOk="0">
                  <a:moveTo>
                    <a:pt x="8454" y="4215"/>
                  </a:moveTo>
                  <a:cubicBezTo>
                    <a:pt x="8978" y="4298"/>
                    <a:pt x="9359" y="4739"/>
                    <a:pt x="9359" y="5275"/>
                  </a:cubicBezTo>
                  <a:cubicBezTo>
                    <a:pt x="9359" y="5811"/>
                    <a:pt x="8978" y="6263"/>
                    <a:pt x="8454" y="6334"/>
                  </a:cubicBezTo>
                  <a:lnTo>
                    <a:pt x="8454" y="4215"/>
                  </a:lnTo>
                  <a:close/>
                  <a:moveTo>
                    <a:pt x="1251" y="4036"/>
                  </a:moveTo>
                  <a:lnTo>
                    <a:pt x="1251" y="6525"/>
                  </a:lnTo>
                  <a:lnTo>
                    <a:pt x="894" y="6525"/>
                  </a:lnTo>
                  <a:cubicBezTo>
                    <a:pt x="596" y="6525"/>
                    <a:pt x="358" y="6287"/>
                    <a:pt x="358" y="5989"/>
                  </a:cubicBezTo>
                  <a:lnTo>
                    <a:pt x="358" y="4572"/>
                  </a:lnTo>
                  <a:cubicBezTo>
                    <a:pt x="358" y="4275"/>
                    <a:pt x="596" y="4036"/>
                    <a:pt x="894" y="4036"/>
                  </a:cubicBezTo>
                  <a:close/>
                  <a:moveTo>
                    <a:pt x="2668" y="4025"/>
                  </a:moveTo>
                  <a:lnTo>
                    <a:pt x="2668" y="6525"/>
                  </a:lnTo>
                  <a:lnTo>
                    <a:pt x="1584" y="6525"/>
                  </a:lnTo>
                  <a:lnTo>
                    <a:pt x="1584" y="4025"/>
                  </a:lnTo>
                  <a:close/>
                  <a:moveTo>
                    <a:pt x="2846" y="7727"/>
                  </a:moveTo>
                  <a:lnTo>
                    <a:pt x="2846" y="8466"/>
                  </a:lnTo>
                  <a:lnTo>
                    <a:pt x="2537" y="8466"/>
                  </a:lnTo>
                  <a:lnTo>
                    <a:pt x="2727" y="7727"/>
                  </a:lnTo>
                  <a:close/>
                  <a:moveTo>
                    <a:pt x="2608" y="6834"/>
                  </a:moveTo>
                  <a:lnTo>
                    <a:pt x="2001" y="9156"/>
                  </a:lnTo>
                  <a:lnTo>
                    <a:pt x="1584" y="9156"/>
                  </a:lnTo>
                  <a:lnTo>
                    <a:pt x="1584" y="6834"/>
                  </a:lnTo>
                  <a:close/>
                  <a:moveTo>
                    <a:pt x="8133" y="357"/>
                  </a:moveTo>
                  <a:lnTo>
                    <a:pt x="8133" y="10228"/>
                  </a:lnTo>
                  <a:lnTo>
                    <a:pt x="7394" y="10228"/>
                  </a:lnTo>
                  <a:lnTo>
                    <a:pt x="7394" y="3251"/>
                  </a:lnTo>
                  <a:cubicBezTo>
                    <a:pt x="7394" y="3167"/>
                    <a:pt x="7323" y="3084"/>
                    <a:pt x="7240" y="3084"/>
                  </a:cubicBezTo>
                  <a:cubicBezTo>
                    <a:pt x="7144" y="3084"/>
                    <a:pt x="7073" y="3167"/>
                    <a:pt x="7073" y="3251"/>
                  </a:cubicBezTo>
                  <a:lnTo>
                    <a:pt x="7073" y="9144"/>
                  </a:lnTo>
                  <a:cubicBezTo>
                    <a:pt x="6859" y="8859"/>
                    <a:pt x="6549" y="8466"/>
                    <a:pt x="6132" y="8073"/>
                  </a:cubicBezTo>
                  <a:cubicBezTo>
                    <a:pt x="5668" y="7632"/>
                    <a:pt x="5192" y="7275"/>
                    <a:pt x="4704" y="7013"/>
                  </a:cubicBezTo>
                  <a:cubicBezTo>
                    <a:pt x="4132" y="6715"/>
                    <a:pt x="3561" y="6561"/>
                    <a:pt x="2989" y="6537"/>
                  </a:cubicBezTo>
                  <a:lnTo>
                    <a:pt x="2989" y="4036"/>
                  </a:lnTo>
                  <a:cubicBezTo>
                    <a:pt x="3572" y="4013"/>
                    <a:pt x="4132" y="3846"/>
                    <a:pt x="4704" y="3560"/>
                  </a:cubicBezTo>
                  <a:cubicBezTo>
                    <a:pt x="5192" y="3310"/>
                    <a:pt x="5668" y="2953"/>
                    <a:pt x="6132" y="2501"/>
                  </a:cubicBezTo>
                  <a:cubicBezTo>
                    <a:pt x="6537" y="2108"/>
                    <a:pt x="6847" y="1715"/>
                    <a:pt x="7073" y="1429"/>
                  </a:cubicBezTo>
                  <a:lnTo>
                    <a:pt x="7073" y="2489"/>
                  </a:lnTo>
                  <a:cubicBezTo>
                    <a:pt x="7073" y="2584"/>
                    <a:pt x="7144" y="2655"/>
                    <a:pt x="7240" y="2655"/>
                  </a:cubicBezTo>
                  <a:cubicBezTo>
                    <a:pt x="7323" y="2655"/>
                    <a:pt x="7394" y="2584"/>
                    <a:pt x="7394" y="2489"/>
                  </a:cubicBezTo>
                  <a:lnTo>
                    <a:pt x="7394" y="357"/>
                  </a:lnTo>
                  <a:close/>
                  <a:moveTo>
                    <a:pt x="7228" y="0"/>
                  </a:moveTo>
                  <a:cubicBezTo>
                    <a:pt x="7144" y="0"/>
                    <a:pt x="7073" y="84"/>
                    <a:pt x="7073" y="167"/>
                  </a:cubicBezTo>
                  <a:lnTo>
                    <a:pt x="7073" y="822"/>
                  </a:lnTo>
                  <a:cubicBezTo>
                    <a:pt x="6966" y="988"/>
                    <a:pt x="6549" y="1631"/>
                    <a:pt x="5906" y="2251"/>
                  </a:cubicBezTo>
                  <a:cubicBezTo>
                    <a:pt x="5227" y="2905"/>
                    <a:pt x="4132" y="3703"/>
                    <a:pt x="2822" y="3703"/>
                  </a:cubicBezTo>
                  <a:lnTo>
                    <a:pt x="882" y="3703"/>
                  </a:lnTo>
                  <a:cubicBezTo>
                    <a:pt x="405" y="3703"/>
                    <a:pt x="1" y="4084"/>
                    <a:pt x="1" y="4572"/>
                  </a:cubicBezTo>
                  <a:lnTo>
                    <a:pt x="1" y="5989"/>
                  </a:lnTo>
                  <a:cubicBezTo>
                    <a:pt x="1" y="6465"/>
                    <a:pt x="382" y="6870"/>
                    <a:pt x="882" y="6870"/>
                  </a:cubicBezTo>
                  <a:lnTo>
                    <a:pt x="1239" y="6870"/>
                  </a:lnTo>
                  <a:lnTo>
                    <a:pt x="1239" y="9359"/>
                  </a:lnTo>
                  <a:cubicBezTo>
                    <a:pt x="1239" y="9442"/>
                    <a:pt x="1310" y="9513"/>
                    <a:pt x="1394" y="9513"/>
                  </a:cubicBezTo>
                  <a:lnTo>
                    <a:pt x="2096" y="9513"/>
                  </a:lnTo>
                  <a:cubicBezTo>
                    <a:pt x="2168" y="9513"/>
                    <a:pt x="2227" y="9478"/>
                    <a:pt x="2263" y="9394"/>
                  </a:cubicBezTo>
                  <a:lnTo>
                    <a:pt x="2406" y="8823"/>
                  </a:lnTo>
                  <a:lnTo>
                    <a:pt x="2977" y="8823"/>
                  </a:lnTo>
                  <a:cubicBezTo>
                    <a:pt x="3061" y="8823"/>
                    <a:pt x="3144" y="8739"/>
                    <a:pt x="3144" y="8656"/>
                  </a:cubicBezTo>
                  <a:lnTo>
                    <a:pt x="3144" y="7573"/>
                  </a:lnTo>
                  <a:cubicBezTo>
                    <a:pt x="3144" y="7477"/>
                    <a:pt x="3061" y="7406"/>
                    <a:pt x="2977" y="7406"/>
                  </a:cubicBezTo>
                  <a:lnTo>
                    <a:pt x="2787" y="7406"/>
                  </a:lnTo>
                  <a:lnTo>
                    <a:pt x="2930" y="6858"/>
                  </a:lnTo>
                  <a:cubicBezTo>
                    <a:pt x="4180" y="6894"/>
                    <a:pt x="5227" y="7656"/>
                    <a:pt x="5882" y="8299"/>
                  </a:cubicBezTo>
                  <a:cubicBezTo>
                    <a:pt x="6537" y="8942"/>
                    <a:pt x="6954" y="9573"/>
                    <a:pt x="7037" y="9728"/>
                  </a:cubicBezTo>
                  <a:lnTo>
                    <a:pt x="7037" y="10383"/>
                  </a:lnTo>
                  <a:cubicBezTo>
                    <a:pt x="7037" y="10466"/>
                    <a:pt x="7109" y="10549"/>
                    <a:pt x="7204" y="10549"/>
                  </a:cubicBezTo>
                  <a:lnTo>
                    <a:pt x="8264" y="10549"/>
                  </a:lnTo>
                  <a:cubicBezTo>
                    <a:pt x="8347" y="10549"/>
                    <a:pt x="8430" y="10466"/>
                    <a:pt x="8430" y="10383"/>
                  </a:cubicBezTo>
                  <a:lnTo>
                    <a:pt x="8430" y="6656"/>
                  </a:lnTo>
                  <a:cubicBezTo>
                    <a:pt x="9121" y="6573"/>
                    <a:pt x="9657" y="5989"/>
                    <a:pt x="9657" y="5275"/>
                  </a:cubicBezTo>
                  <a:cubicBezTo>
                    <a:pt x="9692" y="4560"/>
                    <a:pt x="9168" y="3965"/>
                    <a:pt x="8454" y="3894"/>
                  </a:cubicBezTo>
                  <a:lnTo>
                    <a:pt x="8454" y="167"/>
                  </a:lnTo>
                  <a:cubicBezTo>
                    <a:pt x="8454" y="84"/>
                    <a:pt x="8383" y="0"/>
                    <a:pt x="8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59"/>
            <p:cNvSpPr/>
            <p:nvPr/>
          </p:nvSpPr>
          <p:spPr>
            <a:xfrm>
              <a:off x="2057054" y="3472000"/>
              <a:ext cx="25048" cy="22311"/>
            </a:xfrm>
            <a:custGeom>
              <a:avLst/>
              <a:gdLst/>
              <a:ahLst/>
              <a:cxnLst/>
              <a:rect l="l" t="t" r="r" b="b"/>
              <a:pathLst>
                <a:path w="787" h="701" extrusionOk="0">
                  <a:moveTo>
                    <a:pt x="600" y="1"/>
                  </a:moveTo>
                  <a:cubicBezTo>
                    <a:pt x="557" y="1"/>
                    <a:pt x="512" y="16"/>
                    <a:pt x="477" y="45"/>
                  </a:cubicBezTo>
                  <a:lnTo>
                    <a:pt x="107" y="414"/>
                  </a:lnTo>
                  <a:cubicBezTo>
                    <a:pt x="0" y="522"/>
                    <a:pt x="72" y="700"/>
                    <a:pt x="227" y="700"/>
                  </a:cubicBezTo>
                  <a:cubicBezTo>
                    <a:pt x="262" y="700"/>
                    <a:pt x="310" y="676"/>
                    <a:pt x="346" y="653"/>
                  </a:cubicBezTo>
                  <a:lnTo>
                    <a:pt x="715" y="283"/>
                  </a:lnTo>
                  <a:cubicBezTo>
                    <a:pt x="786" y="200"/>
                    <a:pt x="786" y="105"/>
                    <a:pt x="715" y="45"/>
                  </a:cubicBezTo>
                  <a:cubicBezTo>
                    <a:pt x="685" y="16"/>
                    <a:pt x="643" y="1"/>
                    <a:pt x="6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59"/>
            <p:cNvSpPr/>
            <p:nvPr/>
          </p:nvSpPr>
          <p:spPr>
            <a:xfrm>
              <a:off x="2058550" y="3586834"/>
              <a:ext cx="23552" cy="22629"/>
            </a:xfrm>
            <a:custGeom>
              <a:avLst/>
              <a:gdLst/>
              <a:ahLst/>
              <a:cxnLst/>
              <a:rect l="l" t="t" r="r" b="b"/>
              <a:pathLst>
                <a:path w="740" h="711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lnTo>
                    <a:pt x="430" y="664"/>
                  </a:lnTo>
                  <a:cubicBezTo>
                    <a:pt x="461" y="696"/>
                    <a:pt x="500" y="711"/>
                    <a:pt x="538" y="711"/>
                  </a:cubicBezTo>
                  <a:cubicBezTo>
                    <a:pt x="586" y="711"/>
                    <a:pt x="634" y="687"/>
                    <a:pt x="668" y="640"/>
                  </a:cubicBezTo>
                  <a:cubicBezTo>
                    <a:pt x="739" y="581"/>
                    <a:pt x="727" y="485"/>
                    <a:pt x="668" y="426"/>
                  </a:cubicBez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33" name="Google Shape;4733;p59"/>
          <p:cNvGrpSpPr/>
          <p:nvPr/>
        </p:nvGrpSpPr>
        <p:grpSpPr>
          <a:xfrm>
            <a:off x="3091957" y="3374131"/>
            <a:ext cx="354717" cy="332757"/>
            <a:chOff x="3091957" y="3374131"/>
            <a:chExt cx="354717" cy="332757"/>
          </a:xfrm>
        </p:grpSpPr>
        <p:sp>
          <p:nvSpPr>
            <p:cNvPr id="4734" name="Google Shape;4734;p59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59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59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59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59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59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40" name="Google Shape;4740;p59"/>
          <p:cNvSpPr/>
          <p:nvPr/>
        </p:nvSpPr>
        <p:spPr>
          <a:xfrm>
            <a:off x="3524716" y="3804184"/>
            <a:ext cx="389187" cy="355927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741" name="Google Shape;4741;p59"/>
          <p:cNvGrpSpPr/>
          <p:nvPr/>
        </p:nvGrpSpPr>
        <p:grpSpPr>
          <a:xfrm>
            <a:off x="3988156" y="3380210"/>
            <a:ext cx="353954" cy="318880"/>
            <a:chOff x="3988156" y="3380210"/>
            <a:chExt cx="353954" cy="318880"/>
          </a:xfrm>
        </p:grpSpPr>
        <p:sp>
          <p:nvSpPr>
            <p:cNvPr id="4742" name="Google Shape;4742;p59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59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59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59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59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47" name="Google Shape;4747;p59"/>
          <p:cNvGrpSpPr/>
          <p:nvPr/>
        </p:nvGrpSpPr>
        <p:grpSpPr>
          <a:xfrm>
            <a:off x="3541011" y="3367320"/>
            <a:ext cx="348257" cy="346188"/>
            <a:chOff x="3541011" y="3367320"/>
            <a:chExt cx="348257" cy="346188"/>
          </a:xfrm>
        </p:grpSpPr>
        <p:sp>
          <p:nvSpPr>
            <p:cNvPr id="4748" name="Google Shape;4748;p59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59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59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59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52" name="Google Shape;4752;p59"/>
          <p:cNvSpPr/>
          <p:nvPr/>
        </p:nvSpPr>
        <p:spPr>
          <a:xfrm>
            <a:off x="1276039" y="1961817"/>
            <a:ext cx="414967" cy="378970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753" name="Google Shape;4753;p59"/>
          <p:cNvGrpSpPr/>
          <p:nvPr/>
        </p:nvGrpSpPr>
        <p:grpSpPr>
          <a:xfrm>
            <a:off x="3979435" y="1976585"/>
            <a:ext cx="345265" cy="349848"/>
            <a:chOff x="3979435" y="1976585"/>
            <a:chExt cx="345265" cy="349848"/>
          </a:xfrm>
        </p:grpSpPr>
        <p:sp>
          <p:nvSpPr>
            <p:cNvPr id="4754" name="Google Shape;4754;p59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59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59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59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59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59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59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59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59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59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59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59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59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59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59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59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59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71" name="Google Shape;4771;p59"/>
          <p:cNvGrpSpPr/>
          <p:nvPr/>
        </p:nvGrpSpPr>
        <p:grpSpPr>
          <a:xfrm>
            <a:off x="1756921" y="1509739"/>
            <a:ext cx="345997" cy="345997"/>
            <a:chOff x="1756921" y="1509739"/>
            <a:chExt cx="345997" cy="345997"/>
          </a:xfrm>
        </p:grpSpPr>
        <p:sp>
          <p:nvSpPr>
            <p:cNvPr id="4772" name="Google Shape;4772;p59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59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59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59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59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59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59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59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59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59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59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59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59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59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59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59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59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89" name="Google Shape;4789;p59"/>
          <p:cNvGrpSpPr/>
          <p:nvPr/>
        </p:nvGrpSpPr>
        <p:grpSpPr>
          <a:xfrm>
            <a:off x="3095745" y="3805393"/>
            <a:ext cx="352840" cy="354717"/>
            <a:chOff x="3095745" y="3805393"/>
            <a:chExt cx="352840" cy="354717"/>
          </a:xfrm>
        </p:grpSpPr>
        <p:sp>
          <p:nvSpPr>
            <p:cNvPr id="4790" name="Google Shape;4790;p59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59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59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59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59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59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96" name="Google Shape;4796;p59"/>
          <p:cNvGrpSpPr/>
          <p:nvPr/>
        </p:nvGrpSpPr>
        <p:grpSpPr>
          <a:xfrm>
            <a:off x="3996113" y="4291176"/>
            <a:ext cx="336512" cy="335048"/>
            <a:chOff x="3996113" y="4291176"/>
            <a:chExt cx="336512" cy="335048"/>
          </a:xfrm>
        </p:grpSpPr>
        <p:sp>
          <p:nvSpPr>
            <p:cNvPr id="4797" name="Google Shape;4797;p59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59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59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00" name="Google Shape;4800;p59"/>
          <p:cNvGrpSpPr/>
          <p:nvPr/>
        </p:nvGrpSpPr>
        <p:grpSpPr>
          <a:xfrm>
            <a:off x="3576626" y="1975821"/>
            <a:ext cx="284251" cy="351694"/>
            <a:chOff x="3576626" y="1975821"/>
            <a:chExt cx="284251" cy="351694"/>
          </a:xfrm>
        </p:grpSpPr>
        <p:sp>
          <p:nvSpPr>
            <p:cNvPr id="4801" name="Google Shape;4801;p59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59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59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04" name="Google Shape;4804;p59"/>
          <p:cNvGrpSpPr/>
          <p:nvPr/>
        </p:nvGrpSpPr>
        <p:grpSpPr>
          <a:xfrm>
            <a:off x="2216956" y="1510503"/>
            <a:ext cx="318721" cy="345615"/>
            <a:chOff x="2216956" y="1510503"/>
            <a:chExt cx="318721" cy="345615"/>
          </a:xfrm>
        </p:grpSpPr>
        <p:sp>
          <p:nvSpPr>
            <p:cNvPr id="4805" name="Google Shape;4805;p59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59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59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59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59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10" name="Google Shape;4810;p59"/>
          <p:cNvSpPr/>
          <p:nvPr/>
        </p:nvSpPr>
        <p:spPr>
          <a:xfrm>
            <a:off x="1331737" y="4307377"/>
            <a:ext cx="304716" cy="304048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11" name="Google Shape;4811;p59"/>
          <p:cNvGrpSpPr/>
          <p:nvPr/>
        </p:nvGrpSpPr>
        <p:grpSpPr>
          <a:xfrm>
            <a:off x="3567142" y="2905757"/>
            <a:ext cx="348288" cy="340331"/>
            <a:chOff x="3567142" y="2905757"/>
            <a:chExt cx="348288" cy="340331"/>
          </a:xfrm>
        </p:grpSpPr>
        <p:sp>
          <p:nvSpPr>
            <p:cNvPr id="4812" name="Google Shape;4812;p59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59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59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59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59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17" name="Google Shape;4817;p59"/>
          <p:cNvGrpSpPr/>
          <p:nvPr/>
        </p:nvGrpSpPr>
        <p:grpSpPr>
          <a:xfrm>
            <a:off x="2179081" y="4285511"/>
            <a:ext cx="397525" cy="348670"/>
            <a:chOff x="2179081" y="4285511"/>
            <a:chExt cx="397525" cy="348670"/>
          </a:xfrm>
        </p:grpSpPr>
        <p:sp>
          <p:nvSpPr>
            <p:cNvPr id="4818" name="Google Shape;4818;p59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59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20" name="Google Shape;4820;p59"/>
          <p:cNvGrpSpPr/>
          <p:nvPr/>
        </p:nvGrpSpPr>
        <p:grpSpPr>
          <a:xfrm>
            <a:off x="1731523" y="2422616"/>
            <a:ext cx="399435" cy="365698"/>
            <a:chOff x="1731523" y="2422616"/>
            <a:chExt cx="399435" cy="365698"/>
          </a:xfrm>
        </p:grpSpPr>
        <p:sp>
          <p:nvSpPr>
            <p:cNvPr id="4821" name="Google Shape;4821;p59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59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59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24" name="Google Shape;4824;p59"/>
          <p:cNvGrpSpPr/>
          <p:nvPr/>
        </p:nvGrpSpPr>
        <p:grpSpPr>
          <a:xfrm>
            <a:off x="3584201" y="4294996"/>
            <a:ext cx="267574" cy="329415"/>
            <a:chOff x="3584201" y="4294996"/>
            <a:chExt cx="267574" cy="329415"/>
          </a:xfrm>
        </p:grpSpPr>
        <p:sp>
          <p:nvSpPr>
            <p:cNvPr id="4825" name="Google Shape;4825;p59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59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59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59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29" name="Google Shape;4829;p59"/>
          <p:cNvGrpSpPr/>
          <p:nvPr/>
        </p:nvGrpSpPr>
        <p:grpSpPr>
          <a:xfrm>
            <a:off x="3082855" y="4295728"/>
            <a:ext cx="375946" cy="327823"/>
            <a:chOff x="3082855" y="4295728"/>
            <a:chExt cx="375946" cy="327823"/>
          </a:xfrm>
        </p:grpSpPr>
        <p:sp>
          <p:nvSpPr>
            <p:cNvPr id="4830" name="Google Shape;4830;p59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59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59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59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59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59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59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59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59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59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59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41" name="Google Shape;4841;p59"/>
          <p:cNvGrpSpPr/>
          <p:nvPr/>
        </p:nvGrpSpPr>
        <p:grpSpPr>
          <a:xfrm>
            <a:off x="2749016" y="4291176"/>
            <a:ext cx="150831" cy="336926"/>
            <a:chOff x="2749016" y="4291176"/>
            <a:chExt cx="150831" cy="336926"/>
          </a:xfrm>
        </p:grpSpPr>
        <p:sp>
          <p:nvSpPr>
            <p:cNvPr id="4842" name="Google Shape;4842;p59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59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59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59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46" name="Google Shape;4846;p59"/>
          <p:cNvGrpSpPr/>
          <p:nvPr/>
        </p:nvGrpSpPr>
        <p:grpSpPr>
          <a:xfrm>
            <a:off x="3097241" y="2433564"/>
            <a:ext cx="344883" cy="343387"/>
            <a:chOff x="3097241" y="2433564"/>
            <a:chExt cx="344883" cy="343387"/>
          </a:xfrm>
        </p:grpSpPr>
        <p:sp>
          <p:nvSpPr>
            <p:cNvPr id="4847" name="Google Shape;4847;p59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59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59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59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59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59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59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59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59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56" name="Google Shape;4856;p59"/>
          <p:cNvGrpSpPr/>
          <p:nvPr/>
        </p:nvGrpSpPr>
        <p:grpSpPr>
          <a:xfrm>
            <a:off x="3988156" y="1568461"/>
            <a:ext cx="349052" cy="230049"/>
            <a:chOff x="3988156" y="1568461"/>
            <a:chExt cx="349052" cy="230049"/>
          </a:xfrm>
        </p:grpSpPr>
        <p:sp>
          <p:nvSpPr>
            <p:cNvPr id="4857" name="Google Shape;4857;p59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59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59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59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59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59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59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64" name="Google Shape;4864;p59"/>
          <p:cNvGrpSpPr/>
          <p:nvPr/>
        </p:nvGrpSpPr>
        <p:grpSpPr>
          <a:xfrm>
            <a:off x="2633037" y="1499873"/>
            <a:ext cx="379002" cy="366112"/>
            <a:chOff x="2633037" y="1499873"/>
            <a:chExt cx="379002" cy="366112"/>
          </a:xfrm>
        </p:grpSpPr>
        <p:sp>
          <p:nvSpPr>
            <p:cNvPr id="4865" name="Google Shape;4865;p59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59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59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59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59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59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71" name="Google Shape;4871;p59"/>
          <p:cNvGrpSpPr/>
          <p:nvPr/>
        </p:nvGrpSpPr>
        <p:grpSpPr>
          <a:xfrm>
            <a:off x="850092" y="3352934"/>
            <a:ext cx="369517" cy="375660"/>
            <a:chOff x="850092" y="3352934"/>
            <a:chExt cx="369517" cy="375660"/>
          </a:xfrm>
        </p:grpSpPr>
        <p:sp>
          <p:nvSpPr>
            <p:cNvPr id="4872" name="Google Shape;4872;p59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59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59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59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59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77" name="Google Shape;4877;p59"/>
          <p:cNvGrpSpPr/>
          <p:nvPr/>
        </p:nvGrpSpPr>
        <p:grpSpPr>
          <a:xfrm>
            <a:off x="1314678" y="3358217"/>
            <a:ext cx="334666" cy="365348"/>
            <a:chOff x="1314678" y="3358217"/>
            <a:chExt cx="334666" cy="365348"/>
          </a:xfrm>
        </p:grpSpPr>
        <p:sp>
          <p:nvSpPr>
            <p:cNvPr id="4878" name="Google Shape;4878;p59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59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59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59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59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83" name="Google Shape;4883;p59"/>
          <p:cNvGrpSpPr/>
          <p:nvPr/>
        </p:nvGrpSpPr>
        <p:grpSpPr>
          <a:xfrm>
            <a:off x="2640993" y="3357835"/>
            <a:ext cx="365348" cy="364966"/>
            <a:chOff x="2640993" y="3357835"/>
            <a:chExt cx="365348" cy="364966"/>
          </a:xfrm>
        </p:grpSpPr>
        <p:sp>
          <p:nvSpPr>
            <p:cNvPr id="4884" name="Google Shape;4884;p59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59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59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59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59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59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59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59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59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59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94" name="Google Shape;4894;p59"/>
          <p:cNvGrpSpPr/>
          <p:nvPr/>
        </p:nvGrpSpPr>
        <p:grpSpPr>
          <a:xfrm>
            <a:off x="1278299" y="2439293"/>
            <a:ext cx="410829" cy="332343"/>
            <a:chOff x="1278299" y="2439293"/>
            <a:chExt cx="410829" cy="332343"/>
          </a:xfrm>
        </p:grpSpPr>
        <p:sp>
          <p:nvSpPr>
            <p:cNvPr id="4895" name="Google Shape;4895;p59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59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59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59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59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59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59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59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03" name="Google Shape;4903;p59"/>
          <p:cNvGrpSpPr/>
          <p:nvPr/>
        </p:nvGrpSpPr>
        <p:grpSpPr>
          <a:xfrm>
            <a:off x="870939" y="2439293"/>
            <a:ext cx="331993" cy="331993"/>
            <a:chOff x="870939" y="2439293"/>
            <a:chExt cx="331993" cy="331993"/>
          </a:xfrm>
        </p:grpSpPr>
        <p:sp>
          <p:nvSpPr>
            <p:cNvPr id="4904" name="Google Shape;4904;p59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59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59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59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59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59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59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59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59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59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59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59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59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59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59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59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20" name="Google Shape;4920;p59"/>
          <p:cNvGrpSpPr/>
          <p:nvPr/>
        </p:nvGrpSpPr>
        <p:grpSpPr>
          <a:xfrm>
            <a:off x="6675256" y="1516169"/>
            <a:ext cx="327823" cy="357009"/>
            <a:chOff x="6675256" y="1516169"/>
            <a:chExt cx="327823" cy="357009"/>
          </a:xfrm>
        </p:grpSpPr>
        <p:sp>
          <p:nvSpPr>
            <p:cNvPr id="4921" name="Google Shape;4921;p59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59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59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59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59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59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59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59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59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30" name="Google Shape;4930;p59"/>
          <p:cNvGrpSpPr/>
          <p:nvPr/>
        </p:nvGrpSpPr>
        <p:grpSpPr>
          <a:xfrm>
            <a:off x="5318259" y="2982111"/>
            <a:ext cx="371013" cy="220787"/>
            <a:chOff x="5318259" y="2982111"/>
            <a:chExt cx="371013" cy="220787"/>
          </a:xfrm>
        </p:grpSpPr>
        <p:sp>
          <p:nvSpPr>
            <p:cNvPr id="4931" name="Google Shape;4931;p59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59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59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59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59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59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59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59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39" name="Google Shape;4939;p59"/>
          <p:cNvGrpSpPr/>
          <p:nvPr/>
        </p:nvGrpSpPr>
        <p:grpSpPr>
          <a:xfrm>
            <a:off x="7073928" y="2905757"/>
            <a:ext cx="371395" cy="371809"/>
            <a:chOff x="7073928" y="2905757"/>
            <a:chExt cx="371395" cy="371809"/>
          </a:xfrm>
        </p:grpSpPr>
        <p:sp>
          <p:nvSpPr>
            <p:cNvPr id="4940" name="Google Shape;4940;p59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59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59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43" name="Google Shape;4943;p59"/>
          <p:cNvGrpSpPr/>
          <p:nvPr/>
        </p:nvGrpSpPr>
        <p:grpSpPr>
          <a:xfrm>
            <a:off x="7550258" y="3832670"/>
            <a:ext cx="371395" cy="301279"/>
            <a:chOff x="7550258" y="3832670"/>
            <a:chExt cx="371395" cy="301279"/>
          </a:xfrm>
        </p:grpSpPr>
        <p:sp>
          <p:nvSpPr>
            <p:cNvPr id="4944" name="Google Shape;4944;p59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59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59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59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59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59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59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59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59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59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59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59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59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59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59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59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59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59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62" name="Google Shape;4962;p59"/>
          <p:cNvGrpSpPr/>
          <p:nvPr/>
        </p:nvGrpSpPr>
        <p:grpSpPr>
          <a:xfrm>
            <a:off x="4886264" y="3366174"/>
            <a:ext cx="350548" cy="350198"/>
            <a:chOff x="4886264" y="3366174"/>
            <a:chExt cx="350548" cy="350198"/>
          </a:xfrm>
        </p:grpSpPr>
        <p:sp>
          <p:nvSpPr>
            <p:cNvPr id="4963" name="Google Shape;4963;p59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59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59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59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59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59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59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59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59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59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59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59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59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76" name="Google Shape;4976;p59"/>
          <p:cNvSpPr/>
          <p:nvPr/>
        </p:nvSpPr>
        <p:spPr>
          <a:xfrm>
            <a:off x="5775652" y="1969392"/>
            <a:ext cx="361147" cy="360797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77" name="Google Shape;4977;p59"/>
          <p:cNvGrpSpPr/>
          <p:nvPr/>
        </p:nvGrpSpPr>
        <p:grpSpPr>
          <a:xfrm>
            <a:off x="5331913" y="3413947"/>
            <a:ext cx="347143" cy="254684"/>
            <a:chOff x="5331913" y="3413947"/>
            <a:chExt cx="347143" cy="254684"/>
          </a:xfrm>
        </p:grpSpPr>
        <p:sp>
          <p:nvSpPr>
            <p:cNvPr id="4978" name="Google Shape;4978;p59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59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59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59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59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59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84" name="Google Shape;4984;p59"/>
          <p:cNvGrpSpPr/>
          <p:nvPr/>
        </p:nvGrpSpPr>
        <p:grpSpPr>
          <a:xfrm>
            <a:off x="5776798" y="3409778"/>
            <a:ext cx="346379" cy="264518"/>
            <a:chOff x="5776798" y="3409778"/>
            <a:chExt cx="346379" cy="264518"/>
          </a:xfrm>
        </p:grpSpPr>
        <p:sp>
          <p:nvSpPr>
            <p:cNvPr id="4985" name="Google Shape;4985;p59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59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59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59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59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59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91" name="Google Shape;4991;p59"/>
          <p:cNvGrpSpPr/>
          <p:nvPr/>
        </p:nvGrpSpPr>
        <p:grpSpPr>
          <a:xfrm>
            <a:off x="6188327" y="2955408"/>
            <a:ext cx="371395" cy="272857"/>
            <a:chOff x="6188327" y="2955408"/>
            <a:chExt cx="371395" cy="272857"/>
          </a:xfrm>
        </p:grpSpPr>
        <p:sp>
          <p:nvSpPr>
            <p:cNvPr id="4992" name="Google Shape;4992;p59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59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94" name="Google Shape;4994;p59"/>
          <p:cNvGrpSpPr/>
          <p:nvPr/>
        </p:nvGrpSpPr>
        <p:grpSpPr>
          <a:xfrm>
            <a:off x="6644957" y="2456353"/>
            <a:ext cx="371395" cy="278904"/>
            <a:chOff x="6644957" y="2456353"/>
            <a:chExt cx="371395" cy="278904"/>
          </a:xfrm>
        </p:grpSpPr>
        <p:sp>
          <p:nvSpPr>
            <p:cNvPr id="4995" name="Google Shape;4995;p59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59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59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59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59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00" name="Google Shape;5000;p59"/>
          <p:cNvGrpSpPr/>
          <p:nvPr/>
        </p:nvGrpSpPr>
        <p:grpSpPr>
          <a:xfrm>
            <a:off x="7521454" y="2906139"/>
            <a:ext cx="359651" cy="371013"/>
            <a:chOff x="7521454" y="2906139"/>
            <a:chExt cx="359651" cy="371013"/>
          </a:xfrm>
        </p:grpSpPr>
        <p:sp>
          <p:nvSpPr>
            <p:cNvPr id="5001" name="Google Shape;5001;p59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59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59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59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59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06" name="Google Shape;5006;p59"/>
          <p:cNvGrpSpPr/>
          <p:nvPr/>
        </p:nvGrpSpPr>
        <p:grpSpPr>
          <a:xfrm>
            <a:off x="7127716" y="4279432"/>
            <a:ext cx="248254" cy="361942"/>
            <a:chOff x="7127716" y="4279432"/>
            <a:chExt cx="248254" cy="361942"/>
          </a:xfrm>
        </p:grpSpPr>
        <p:sp>
          <p:nvSpPr>
            <p:cNvPr id="5007" name="Google Shape;5007;p59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59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59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59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59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59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59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59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59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16" name="Google Shape;5016;p59"/>
          <p:cNvGrpSpPr/>
          <p:nvPr/>
        </p:nvGrpSpPr>
        <p:grpSpPr>
          <a:xfrm>
            <a:off x="7108015" y="3396505"/>
            <a:ext cx="344883" cy="290299"/>
            <a:chOff x="7108015" y="3396505"/>
            <a:chExt cx="344883" cy="290299"/>
          </a:xfrm>
        </p:grpSpPr>
        <p:sp>
          <p:nvSpPr>
            <p:cNvPr id="5017" name="Google Shape;5017;p59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59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59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59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21" name="Google Shape;5021;p59"/>
          <p:cNvGrpSpPr/>
          <p:nvPr/>
        </p:nvGrpSpPr>
        <p:grpSpPr>
          <a:xfrm>
            <a:off x="6216367" y="1970156"/>
            <a:ext cx="361147" cy="361147"/>
            <a:chOff x="6216367" y="1970156"/>
            <a:chExt cx="361147" cy="361147"/>
          </a:xfrm>
        </p:grpSpPr>
        <p:sp>
          <p:nvSpPr>
            <p:cNvPr id="5022" name="Google Shape;5022;p59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59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59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59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26" name="Google Shape;5026;p59"/>
          <p:cNvGrpSpPr/>
          <p:nvPr/>
        </p:nvGrpSpPr>
        <p:grpSpPr>
          <a:xfrm>
            <a:off x="7551754" y="3390808"/>
            <a:ext cx="344883" cy="301311"/>
            <a:chOff x="7551754" y="3390808"/>
            <a:chExt cx="344883" cy="301311"/>
          </a:xfrm>
        </p:grpSpPr>
        <p:sp>
          <p:nvSpPr>
            <p:cNvPr id="5027" name="Google Shape;5027;p59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59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59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59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59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59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59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59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59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59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59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38" name="Google Shape;5038;p59"/>
          <p:cNvGrpSpPr/>
          <p:nvPr/>
        </p:nvGrpSpPr>
        <p:grpSpPr>
          <a:xfrm>
            <a:off x="6707084" y="3387403"/>
            <a:ext cx="261145" cy="308504"/>
            <a:chOff x="6707084" y="3387403"/>
            <a:chExt cx="261145" cy="308504"/>
          </a:xfrm>
        </p:grpSpPr>
        <p:sp>
          <p:nvSpPr>
            <p:cNvPr id="5039" name="Google Shape;5039;p59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59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59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59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43" name="Google Shape;5043;p59"/>
          <p:cNvGrpSpPr/>
          <p:nvPr/>
        </p:nvGrpSpPr>
        <p:grpSpPr>
          <a:xfrm>
            <a:off x="5388757" y="2414659"/>
            <a:ext cx="260349" cy="362292"/>
            <a:chOff x="5388757" y="2414659"/>
            <a:chExt cx="260349" cy="362292"/>
          </a:xfrm>
        </p:grpSpPr>
        <p:sp>
          <p:nvSpPr>
            <p:cNvPr id="5044" name="Google Shape;5044;p59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59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59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59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59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59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59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59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59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59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59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59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59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59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59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59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59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59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59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59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64" name="Google Shape;5064;p59"/>
          <p:cNvGrpSpPr/>
          <p:nvPr/>
        </p:nvGrpSpPr>
        <p:grpSpPr>
          <a:xfrm>
            <a:off x="8020159" y="1516551"/>
            <a:ext cx="300897" cy="356627"/>
            <a:chOff x="8020159" y="1516551"/>
            <a:chExt cx="300897" cy="356627"/>
          </a:xfrm>
        </p:grpSpPr>
        <p:sp>
          <p:nvSpPr>
            <p:cNvPr id="5065" name="Google Shape;5065;p59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59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59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59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59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70" name="Google Shape;5070;p59"/>
          <p:cNvGrpSpPr/>
          <p:nvPr/>
        </p:nvGrpSpPr>
        <p:grpSpPr>
          <a:xfrm>
            <a:off x="7565408" y="4279432"/>
            <a:ext cx="248255" cy="361942"/>
            <a:chOff x="7565408" y="4279432"/>
            <a:chExt cx="248255" cy="361942"/>
          </a:xfrm>
        </p:grpSpPr>
        <p:sp>
          <p:nvSpPr>
            <p:cNvPr id="5071" name="Google Shape;5071;p59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59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59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59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59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59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59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59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79" name="Google Shape;5079;p59"/>
          <p:cNvGrpSpPr/>
          <p:nvPr/>
        </p:nvGrpSpPr>
        <p:grpSpPr>
          <a:xfrm>
            <a:off x="7967103" y="2415041"/>
            <a:ext cx="355863" cy="361911"/>
            <a:chOff x="7967103" y="2415041"/>
            <a:chExt cx="355863" cy="361911"/>
          </a:xfrm>
        </p:grpSpPr>
        <p:sp>
          <p:nvSpPr>
            <p:cNvPr id="5080" name="Google Shape;5080;p59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59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59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59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59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59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59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59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59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59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59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91" name="Google Shape;5091;p59"/>
          <p:cNvGrpSpPr/>
          <p:nvPr/>
        </p:nvGrpSpPr>
        <p:grpSpPr>
          <a:xfrm>
            <a:off x="6264109" y="4279432"/>
            <a:ext cx="225498" cy="361560"/>
            <a:chOff x="6264109" y="4279432"/>
            <a:chExt cx="225498" cy="361560"/>
          </a:xfrm>
        </p:grpSpPr>
        <p:sp>
          <p:nvSpPr>
            <p:cNvPr id="5092" name="Google Shape;5092;p59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59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94" name="Google Shape;5094;p59"/>
          <p:cNvGrpSpPr/>
          <p:nvPr/>
        </p:nvGrpSpPr>
        <p:grpSpPr>
          <a:xfrm>
            <a:off x="5377363" y="1516169"/>
            <a:ext cx="257357" cy="356627"/>
            <a:chOff x="5377363" y="1516169"/>
            <a:chExt cx="257357" cy="356627"/>
          </a:xfrm>
        </p:grpSpPr>
        <p:sp>
          <p:nvSpPr>
            <p:cNvPr id="5095" name="Google Shape;5095;p59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59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59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59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59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59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59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59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59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59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59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59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59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59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59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59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59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112" name="Google Shape;5112;p59"/>
          <p:cNvSpPr/>
          <p:nvPr/>
        </p:nvSpPr>
        <p:spPr>
          <a:xfrm>
            <a:off x="6217513" y="3397651"/>
            <a:ext cx="347524" cy="289917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113" name="Google Shape;5113;p59"/>
          <p:cNvGrpSpPr/>
          <p:nvPr/>
        </p:nvGrpSpPr>
        <p:grpSpPr>
          <a:xfrm>
            <a:off x="5782845" y="2906521"/>
            <a:ext cx="301661" cy="371013"/>
            <a:chOff x="5782845" y="2906521"/>
            <a:chExt cx="301661" cy="371013"/>
          </a:xfrm>
        </p:grpSpPr>
        <p:sp>
          <p:nvSpPr>
            <p:cNvPr id="5114" name="Google Shape;5114;p59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59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59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17" name="Google Shape;5117;p59"/>
          <p:cNvGrpSpPr/>
          <p:nvPr/>
        </p:nvGrpSpPr>
        <p:grpSpPr>
          <a:xfrm>
            <a:off x="7929578" y="4284365"/>
            <a:ext cx="395266" cy="351312"/>
            <a:chOff x="7929578" y="4284365"/>
            <a:chExt cx="395266" cy="351312"/>
          </a:xfrm>
        </p:grpSpPr>
        <p:sp>
          <p:nvSpPr>
            <p:cNvPr id="5118" name="Google Shape;5118;p59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59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59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59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22" name="Google Shape;5122;p59"/>
          <p:cNvGrpSpPr/>
          <p:nvPr/>
        </p:nvGrpSpPr>
        <p:grpSpPr>
          <a:xfrm>
            <a:off x="7529411" y="2414659"/>
            <a:ext cx="355863" cy="362292"/>
            <a:chOff x="7529411" y="2414659"/>
            <a:chExt cx="355863" cy="362292"/>
          </a:xfrm>
        </p:grpSpPr>
        <p:sp>
          <p:nvSpPr>
            <p:cNvPr id="5123" name="Google Shape;5123;p59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59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59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59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59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59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59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59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59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59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59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59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35" name="Google Shape;5135;p59"/>
          <p:cNvGrpSpPr/>
          <p:nvPr/>
        </p:nvGrpSpPr>
        <p:grpSpPr>
          <a:xfrm>
            <a:off x="5733194" y="2431718"/>
            <a:ext cx="446826" cy="327059"/>
            <a:chOff x="5733194" y="2431718"/>
            <a:chExt cx="446826" cy="327059"/>
          </a:xfrm>
        </p:grpSpPr>
        <p:sp>
          <p:nvSpPr>
            <p:cNvPr id="5136" name="Google Shape;5136;p59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59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59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39" name="Google Shape;5139;p59"/>
          <p:cNvGrpSpPr/>
          <p:nvPr/>
        </p:nvGrpSpPr>
        <p:grpSpPr>
          <a:xfrm>
            <a:off x="4876780" y="2418064"/>
            <a:ext cx="407774" cy="356627"/>
            <a:chOff x="4876780" y="2418064"/>
            <a:chExt cx="407774" cy="356627"/>
          </a:xfrm>
        </p:grpSpPr>
        <p:sp>
          <p:nvSpPr>
            <p:cNvPr id="5140" name="Google Shape;5140;p59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59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59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59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59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59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59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59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48" name="Google Shape;5148;p59"/>
          <p:cNvGrpSpPr/>
          <p:nvPr/>
        </p:nvGrpSpPr>
        <p:grpSpPr>
          <a:xfrm>
            <a:off x="7978465" y="1969392"/>
            <a:ext cx="361147" cy="360797"/>
            <a:chOff x="7978465" y="1969392"/>
            <a:chExt cx="361147" cy="360797"/>
          </a:xfrm>
        </p:grpSpPr>
        <p:sp>
          <p:nvSpPr>
            <p:cNvPr id="5149" name="Google Shape;5149;p59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59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59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59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59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59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59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59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59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58" name="Google Shape;5158;p59"/>
          <p:cNvGrpSpPr/>
          <p:nvPr/>
        </p:nvGrpSpPr>
        <p:grpSpPr>
          <a:xfrm>
            <a:off x="4880567" y="1535870"/>
            <a:ext cx="356245" cy="317607"/>
            <a:chOff x="4880567" y="1535870"/>
            <a:chExt cx="356245" cy="317607"/>
          </a:xfrm>
        </p:grpSpPr>
        <p:sp>
          <p:nvSpPr>
            <p:cNvPr id="5159" name="Google Shape;5159;p59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59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59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59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59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64" name="Google Shape;5164;p59"/>
          <p:cNvGrpSpPr/>
          <p:nvPr/>
        </p:nvGrpSpPr>
        <p:grpSpPr>
          <a:xfrm>
            <a:off x="6630539" y="2917502"/>
            <a:ext cx="371777" cy="349434"/>
            <a:chOff x="6630539" y="2917502"/>
            <a:chExt cx="371777" cy="349434"/>
          </a:xfrm>
        </p:grpSpPr>
        <p:sp>
          <p:nvSpPr>
            <p:cNvPr id="5165" name="Google Shape;5165;p59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59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59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59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59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59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59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72" name="Google Shape;5172;p59"/>
          <p:cNvGrpSpPr/>
          <p:nvPr/>
        </p:nvGrpSpPr>
        <p:grpSpPr>
          <a:xfrm>
            <a:off x="5771483" y="1515787"/>
            <a:ext cx="357359" cy="357391"/>
            <a:chOff x="5771483" y="1515787"/>
            <a:chExt cx="357359" cy="357391"/>
          </a:xfrm>
        </p:grpSpPr>
        <p:sp>
          <p:nvSpPr>
            <p:cNvPr id="5173" name="Google Shape;5173;p59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59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59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59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77" name="Google Shape;5177;p59"/>
          <p:cNvGrpSpPr/>
          <p:nvPr/>
        </p:nvGrpSpPr>
        <p:grpSpPr>
          <a:xfrm>
            <a:off x="7098912" y="1969392"/>
            <a:ext cx="359651" cy="361560"/>
            <a:chOff x="7098912" y="1969392"/>
            <a:chExt cx="359651" cy="361560"/>
          </a:xfrm>
        </p:grpSpPr>
        <p:sp>
          <p:nvSpPr>
            <p:cNvPr id="5178" name="Google Shape;5178;p59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59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59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59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59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59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59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59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59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59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59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59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59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91" name="Google Shape;5191;p59"/>
          <p:cNvGrpSpPr/>
          <p:nvPr/>
        </p:nvGrpSpPr>
        <p:grpSpPr>
          <a:xfrm>
            <a:off x="5352728" y="1990239"/>
            <a:ext cx="327091" cy="322508"/>
            <a:chOff x="5352728" y="1990239"/>
            <a:chExt cx="327091" cy="322508"/>
          </a:xfrm>
        </p:grpSpPr>
        <p:sp>
          <p:nvSpPr>
            <p:cNvPr id="5192" name="Google Shape;5192;p59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59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59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95" name="Google Shape;5195;p59"/>
          <p:cNvGrpSpPr/>
          <p:nvPr/>
        </p:nvGrpSpPr>
        <p:grpSpPr>
          <a:xfrm>
            <a:off x="7121669" y="1533610"/>
            <a:ext cx="321362" cy="321362"/>
            <a:chOff x="7121669" y="1533610"/>
            <a:chExt cx="321362" cy="321362"/>
          </a:xfrm>
        </p:grpSpPr>
        <p:sp>
          <p:nvSpPr>
            <p:cNvPr id="5196" name="Google Shape;5196;p59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59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59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59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00" name="Google Shape;5200;p59"/>
          <p:cNvGrpSpPr/>
          <p:nvPr/>
        </p:nvGrpSpPr>
        <p:grpSpPr>
          <a:xfrm>
            <a:off x="7070872" y="2410871"/>
            <a:ext cx="398321" cy="371013"/>
            <a:chOff x="7070872" y="2410871"/>
            <a:chExt cx="398321" cy="371013"/>
          </a:xfrm>
        </p:grpSpPr>
        <p:sp>
          <p:nvSpPr>
            <p:cNvPr id="5201" name="Google Shape;5201;p59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59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59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59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05" name="Google Shape;5205;p59"/>
          <p:cNvGrpSpPr/>
          <p:nvPr/>
        </p:nvGrpSpPr>
        <p:grpSpPr>
          <a:xfrm>
            <a:off x="6595502" y="4323777"/>
            <a:ext cx="426315" cy="332826"/>
            <a:chOff x="6639652" y="4323777"/>
            <a:chExt cx="426315" cy="332826"/>
          </a:xfrm>
        </p:grpSpPr>
        <p:sp>
          <p:nvSpPr>
            <p:cNvPr id="5206" name="Google Shape;5206;p59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59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59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59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59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59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59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59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59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59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16" name="Google Shape;5216;p59"/>
          <p:cNvGrpSpPr/>
          <p:nvPr/>
        </p:nvGrpSpPr>
        <p:grpSpPr>
          <a:xfrm>
            <a:off x="5357662" y="4297637"/>
            <a:ext cx="287275" cy="326296"/>
            <a:chOff x="5357662" y="4297637"/>
            <a:chExt cx="287275" cy="326296"/>
          </a:xfrm>
        </p:grpSpPr>
        <p:sp>
          <p:nvSpPr>
            <p:cNvPr id="5217" name="Google Shape;5217;p59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59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59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59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59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22" name="Google Shape;5222;p59"/>
          <p:cNvSpPr/>
          <p:nvPr/>
        </p:nvSpPr>
        <p:spPr>
          <a:xfrm>
            <a:off x="6238328" y="2433596"/>
            <a:ext cx="316461" cy="324036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223" name="Google Shape;5223;p59"/>
          <p:cNvGrpSpPr/>
          <p:nvPr/>
        </p:nvGrpSpPr>
        <p:grpSpPr>
          <a:xfrm>
            <a:off x="4891198" y="2925108"/>
            <a:ext cx="334634" cy="334634"/>
            <a:chOff x="4891198" y="2925108"/>
            <a:chExt cx="334634" cy="334634"/>
          </a:xfrm>
        </p:grpSpPr>
        <p:sp>
          <p:nvSpPr>
            <p:cNvPr id="5224" name="Google Shape;5224;p59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59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59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59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59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59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59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59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32" name="Google Shape;5232;p59"/>
          <p:cNvGrpSpPr/>
          <p:nvPr/>
        </p:nvGrpSpPr>
        <p:grpSpPr>
          <a:xfrm>
            <a:off x="7538896" y="1970156"/>
            <a:ext cx="361147" cy="361529"/>
            <a:chOff x="7538896" y="1970156"/>
            <a:chExt cx="361147" cy="361529"/>
          </a:xfrm>
        </p:grpSpPr>
        <p:sp>
          <p:nvSpPr>
            <p:cNvPr id="5233" name="Google Shape;5233;p59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59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59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59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59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59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39" name="Google Shape;5239;p59"/>
          <p:cNvSpPr/>
          <p:nvPr/>
        </p:nvSpPr>
        <p:spPr>
          <a:xfrm>
            <a:off x="7114476" y="3808799"/>
            <a:ext cx="350548" cy="350548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240" name="Google Shape;5240;p59"/>
          <p:cNvGrpSpPr/>
          <p:nvPr/>
        </p:nvGrpSpPr>
        <p:grpSpPr>
          <a:xfrm>
            <a:off x="7976174" y="2925108"/>
            <a:ext cx="334666" cy="334634"/>
            <a:chOff x="7976174" y="2925108"/>
            <a:chExt cx="334666" cy="334634"/>
          </a:xfrm>
        </p:grpSpPr>
        <p:sp>
          <p:nvSpPr>
            <p:cNvPr id="5241" name="Google Shape;5241;p59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59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59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59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59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59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59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59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59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50" name="Google Shape;5250;p59"/>
          <p:cNvGrpSpPr/>
          <p:nvPr/>
        </p:nvGrpSpPr>
        <p:grpSpPr>
          <a:xfrm>
            <a:off x="5774124" y="4294550"/>
            <a:ext cx="331611" cy="331674"/>
            <a:chOff x="5774124" y="4294550"/>
            <a:chExt cx="331611" cy="331674"/>
          </a:xfrm>
        </p:grpSpPr>
        <p:sp>
          <p:nvSpPr>
            <p:cNvPr id="5251" name="Google Shape;5251;p59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59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53" name="Google Shape;5253;p59"/>
          <p:cNvGrpSpPr/>
          <p:nvPr/>
        </p:nvGrpSpPr>
        <p:grpSpPr>
          <a:xfrm>
            <a:off x="6671087" y="2009304"/>
            <a:ext cx="332757" cy="281833"/>
            <a:chOff x="6671087" y="2009304"/>
            <a:chExt cx="332757" cy="281833"/>
          </a:xfrm>
        </p:grpSpPr>
        <p:sp>
          <p:nvSpPr>
            <p:cNvPr id="5254" name="Google Shape;5254;p59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59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56" name="Google Shape;5256;p59"/>
          <p:cNvGrpSpPr/>
          <p:nvPr/>
        </p:nvGrpSpPr>
        <p:grpSpPr>
          <a:xfrm>
            <a:off x="6659725" y="3808035"/>
            <a:ext cx="367608" cy="350548"/>
            <a:chOff x="6659725" y="3808035"/>
            <a:chExt cx="367608" cy="350548"/>
          </a:xfrm>
        </p:grpSpPr>
        <p:sp>
          <p:nvSpPr>
            <p:cNvPr id="5257" name="Google Shape;5257;p59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59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59" name="Google Shape;5259;p59"/>
          <p:cNvGrpSpPr/>
          <p:nvPr/>
        </p:nvGrpSpPr>
        <p:grpSpPr>
          <a:xfrm>
            <a:off x="4890434" y="4287389"/>
            <a:ext cx="345997" cy="346029"/>
            <a:chOff x="4890434" y="4287389"/>
            <a:chExt cx="345997" cy="346029"/>
          </a:xfrm>
        </p:grpSpPr>
        <p:sp>
          <p:nvSpPr>
            <p:cNvPr id="5260" name="Google Shape;5260;p59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59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59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59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59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59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59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67" name="Google Shape;5267;p59"/>
          <p:cNvGrpSpPr/>
          <p:nvPr/>
        </p:nvGrpSpPr>
        <p:grpSpPr>
          <a:xfrm>
            <a:off x="6219391" y="3816756"/>
            <a:ext cx="356627" cy="334252"/>
            <a:chOff x="6219391" y="3816756"/>
            <a:chExt cx="356627" cy="334252"/>
          </a:xfrm>
        </p:grpSpPr>
        <p:sp>
          <p:nvSpPr>
            <p:cNvPr id="5268" name="Google Shape;5268;p59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59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59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59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72" name="Google Shape;5272;p59"/>
          <p:cNvGrpSpPr/>
          <p:nvPr/>
        </p:nvGrpSpPr>
        <p:grpSpPr>
          <a:xfrm>
            <a:off x="4896099" y="1970920"/>
            <a:ext cx="358155" cy="358123"/>
            <a:chOff x="4896099" y="1970920"/>
            <a:chExt cx="358155" cy="358123"/>
          </a:xfrm>
        </p:grpSpPr>
        <p:sp>
          <p:nvSpPr>
            <p:cNvPr id="5273" name="Google Shape;5273;p59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59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59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76" name="Google Shape;5276;p59"/>
          <p:cNvGrpSpPr/>
          <p:nvPr/>
        </p:nvGrpSpPr>
        <p:grpSpPr>
          <a:xfrm>
            <a:off x="8006505" y="3390044"/>
            <a:ext cx="323654" cy="303189"/>
            <a:chOff x="8006505" y="3390044"/>
            <a:chExt cx="323654" cy="303189"/>
          </a:xfrm>
        </p:grpSpPr>
        <p:sp>
          <p:nvSpPr>
            <p:cNvPr id="5277" name="Google Shape;5277;p59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59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59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59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59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59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83" name="Google Shape;5283;p59"/>
          <p:cNvGrpSpPr/>
          <p:nvPr/>
        </p:nvGrpSpPr>
        <p:grpSpPr>
          <a:xfrm>
            <a:off x="5778676" y="3826972"/>
            <a:ext cx="349052" cy="313055"/>
            <a:chOff x="5778676" y="3826972"/>
            <a:chExt cx="349052" cy="313055"/>
          </a:xfrm>
        </p:grpSpPr>
        <p:sp>
          <p:nvSpPr>
            <p:cNvPr id="5284" name="Google Shape;5284;p59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59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59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59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59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89" name="Google Shape;5289;p59"/>
          <p:cNvGrpSpPr/>
          <p:nvPr/>
        </p:nvGrpSpPr>
        <p:grpSpPr>
          <a:xfrm>
            <a:off x="5355784" y="3834547"/>
            <a:ext cx="299019" cy="297905"/>
            <a:chOff x="5355784" y="3834547"/>
            <a:chExt cx="299019" cy="297905"/>
          </a:xfrm>
        </p:grpSpPr>
        <p:sp>
          <p:nvSpPr>
            <p:cNvPr id="5290" name="Google Shape;5290;p59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59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59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59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94" name="Google Shape;5294;p59"/>
          <p:cNvGrpSpPr/>
          <p:nvPr/>
        </p:nvGrpSpPr>
        <p:grpSpPr>
          <a:xfrm>
            <a:off x="8036455" y="3807271"/>
            <a:ext cx="292176" cy="353985"/>
            <a:chOff x="8036455" y="3807271"/>
            <a:chExt cx="292176" cy="353985"/>
          </a:xfrm>
        </p:grpSpPr>
        <p:sp>
          <p:nvSpPr>
            <p:cNvPr id="5295" name="Google Shape;5295;p59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59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97" name="Google Shape;5297;p59"/>
          <p:cNvGrpSpPr/>
          <p:nvPr/>
        </p:nvGrpSpPr>
        <p:grpSpPr>
          <a:xfrm>
            <a:off x="7562766" y="1514864"/>
            <a:ext cx="327059" cy="360192"/>
            <a:chOff x="7562766" y="1514864"/>
            <a:chExt cx="327059" cy="360192"/>
          </a:xfrm>
        </p:grpSpPr>
        <p:sp>
          <p:nvSpPr>
            <p:cNvPr id="5298" name="Google Shape;5298;p59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59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59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59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02" name="Google Shape;5302;p59"/>
          <p:cNvGrpSpPr/>
          <p:nvPr/>
        </p:nvGrpSpPr>
        <p:grpSpPr>
          <a:xfrm>
            <a:off x="4874902" y="3808799"/>
            <a:ext cx="345615" cy="350835"/>
            <a:chOff x="4874902" y="3808799"/>
            <a:chExt cx="345615" cy="350835"/>
          </a:xfrm>
        </p:grpSpPr>
        <p:sp>
          <p:nvSpPr>
            <p:cNvPr id="5303" name="Google Shape;5303;p59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59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59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59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59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59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59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59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59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59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59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59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59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59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59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59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59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20" name="Google Shape;5320;p59"/>
          <p:cNvGrpSpPr/>
          <p:nvPr/>
        </p:nvGrpSpPr>
        <p:grpSpPr>
          <a:xfrm>
            <a:off x="6221229" y="1498673"/>
            <a:ext cx="361636" cy="362183"/>
            <a:chOff x="6259175" y="1559008"/>
            <a:chExt cx="271743" cy="272093"/>
          </a:xfrm>
        </p:grpSpPr>
        <p:sp>
          <p:nvSpPr>
            <p:cNvPr id="5321" name="Google Shape;5321;p59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59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59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59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59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59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59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59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59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59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59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59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59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59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59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59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59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53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42" name="Google Shape;5342;p60"/>
          <p:cNvSpPr txBox="1">
            <a:spLocks noGrp="1"/>
          </p:cNvSpPr>
          <p:nvPr>
            <p:ph type="title" idx="4294967295"/>
          </p:nvPr>
        </p:nvSpPr>
        <p:spPr>
          <a:xfrm>
            <a:off x="351465" y="943800"/>
            <a:ext cx="447852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>
              <a:buClr>
                <a:srgbClr val="000000"/>
              </a:buClr>
              <a:buSzPts val="1100"/>
            </a:pPr>
            <a:r>
              <a:rPr lang="ru-RU" sz="1600" dirty="0">
                <a:solidFill>
                  <a:schemeClr val="lt1"/>
                </a:solidFill>
                <a:latin typeface="Unbounded SemiBold" pitchFamily="2" charset="-52"/>
                <a:ea typeface="Arial" panose="020B0604020202020204"/>
                <a:cs typeface="Arial" panose="020B0604020202020204"/>
                <a:sym typeface="Arial" panose="020B0604020202020204"/>
              </a:rPr>
              <a:t>Значки помощи и поддержки</a:t>
            </a:r>
            <a:endParaRPr sz="1600" dirty="0">
              <a:solidFill>
                <a:srgbClr val="FFFFFF"/>
              </a:solidFill>
              <a:latin typeface="Unbounded SemiBold" pitchFamily="2" charset="-52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343" name="Google Shape;5343;p60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>
              <a:buClr>
                <a:srgbClr val="000000"/>
              </a:buClr>
              <a:buSzPts val="1100"/>
            </a:pPr>
            <a:r>
              <a:rPr lang="ru-RU" sz="1600" dirty="0">
                <a:latin typeface="Unbounded SemiBold" pitchFamily="2" charset="-52"/>
                <a:ea typeface="Arial" panose="020B0604020202020204"/>
                <a:cs typeface="Arial" panose="020B0604020202020204"/>
                <a:sym typeface="Arial" panose="020B0604020202020204"/>
              </a:rPr>
              <a:t>Иконки аватара</a:t>
            </a:r>
            <a:endParaRPr sz="1600" dirty="0">
              <a:solidFill>
                <a:srgbClr val="FFFFFF"/>
              </a:solidFill>
              <a:latin typeface="Unbounded SemiBold" pitchFamily="2" charset="-52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5344" name="Google Shape;5344;p60"/>
          <p:cNvGrpSpPr/>
          <p:nvPr/>
        </p:nvGrpSpPr>
        <p:grpSpPr>
          <a:xfrm>
            <a:off x="2704005" y="4258781"/>
            <a:ext cx="342144" cy="362704"/>
            <a:chOff x="2704005" y="4258781"/>
            <a:chExt cx="342144" cy="362704"/>
          </a:xfrm>
        </p:grpSpPr>
        <p:sp>
          <p:nvSpPr>
            <p:cNvPr id="5345" name="Google Shape;5345;p60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60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60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60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60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60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60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52" name="Google Shape;5352;p60"/>
          <p:cNvGrpSpPr/>
          <p:nvPr/>
        </p:nvGrpSpPr>
        <p:grpSpPr>
          <a:xfrm>
            <a:off x="2157462" y="4258496"/>
            <a:ext cx="347435" cy="363370"/>
            <a:chOff x="2157462" y="4258496"/>
            <a:chExt cx="347435" cy="363370"/>
          </a:xfrm>
        </p:grpSpPr>
        <p:sp>
          <p:nvSpPr>
            <p:cNvPr id="5353" name="Google Shape;5353;p60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60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60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56" name="Google Shape;5356;p60"/>
          <p:cNvGrpSpPr/>
          <p:nvPr/>
        </p:nvGrpSpPr>
        <p:grpSpPr>
          <a:xfrm>
            <a:off x="1767069" y="3360146"/>
            <a:ext cx="286324" cy="348163"/>
            <a:chOff x="1767069" y="3360146"/>
            <a:chExt cx="286324" cy="348163"/>
          </a:xfrm>
        </p:grpSpPr>
        <p:sp>
          <p:nvSpPr>
            <p:cNvPr id="5357" name="Google Shape;5357;p60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60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60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60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60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60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60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64" name="Google Shape;5364;p60"/>
          <p:cNvGrpSpPr/>
          <p:nvPr/>
        </p:nvGrpSpPr>
        <p:grpSpPr>
          <a:xfrm>
            <a:off x="3075928" y="2445798"/>
            <a:ext cx="363243" cy="300675"/>
            <a:chOff x="3075928" y="2445798"/>
            <a:chExt cx="363243" cy="300675"/>
          </a:xfrm>
        </p:grpSpPr>
        <p:sp>
          <p:nvSpPr>
            <p:cNvPr id="5365" name="Google Shape;5365;p60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60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60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60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60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60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60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60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60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60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60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76" name="Google Shape;5376;p60"/>
          <p:cNvGrpSpPr/>
          <p:nvPr/>
        </p:nvGrpSpPr>
        <p:grpSpPr>
          <a:xfrm>
            <a:off x="2633105" y="2431859"/>
            <a:ext cx="363243" cy="328585"/>
            <a:chOff x="2633105" y="2431859"/>
            <a:chExt cx="363243" cy="328585"/>
          </a:xfrm>
        </p:grpSpPr>
        <p:sp>
          <p:nvSpPr>
            <p:cNvPr id="5377" name="Google Shape;5377;p60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60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60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60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60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60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60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60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85" name="Google Shape;5385;p60"/>
          <p:cNvGrpSpPr/>
          <p:nvPr/>
        </p:nvGrpSpPr>
        <p:grpSpPr>
          <a:xfrm>
            <a:off x="4010963" y="3763781"/>
            <a:ext cx="343665" cy="363211"/>
            <a:chOff x="4010963" y="3763781"/>
            <a:chExt cx="343665" cy="363211"/>
          </a:xfrm>
        </p:grpSpPr>
        <p:sp>
          <p:nvSpPr>
            <p:cNvPr id="5386" name="Google Shape;5386;p60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60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60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60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60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91" name="Google Shape;5391;p60"/>
          <p:cNvGrpSpPr/>
          <p:nvPr/>
        </p:nvGrpSpPr>
        <p:grpSpPr>
          <a:xfrm>
            <a:off x="2185372" y="1957799"/>
            <a:ext cx="366664" cy="366981"/>
            <a:chOff x="2185372" y="1957799"/>
            <a:chExt cx="366664" cy="366981"/>
          </a:xfrm>
        </p:grpSpPr>
        <p:sp>
          <p:nvSpPr>
            <p:cNvPr id="5392" name="Google Shape;5392;p60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60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60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60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60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60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60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60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00" name="Google Shape;5400;p60"/>
          <p:cNvGrpSpPr/>
          <p:nvPr/>
        </p:nvGrpSpPr>
        <p:grpSpPr>
          <a:xfrm>
            <a:off x="2189142" y="2421310"/>
            <a:ext cx="365904" cy="350064"/>
            <a:chOff x="2189142" y="2421310"/>
            <a:chExt cx="365904" cy="350064"/>
          </a:xfrm>
        </p:grpSpPr>
        <p:sp>
          <p:nvSpPr>
            <p:cNvPr id="5401" name="Google Shape;5401;p60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60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60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60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60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60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60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60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60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10" name="Google Shape;5410;p60"/>
          <p:cNvSpPr/>
          <p:nvPr/>
        </p:nvSpPr>
        <p:spPr>
          <a:xfrm>
            <a:off x="872362" y="1513044"/>
            <a:ext cx="325164" cy="347783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411" name="Google Shape;5411;p60"/>
          <p:cNvGrpSpPr/>
          <p:nvPr/>
        </p:nvGrpSpPr>
        <p:grpSpPr>
          <a:xfrm>
            <a:off x="2206122" y="3360748"/>
            <a:ext cx="308183" cy="347561"/>
            <a:chOff x="2206122" y="3360748"/>
            <a:chExt cx="308183" cy="347561"/>
          </a:xfrm>
        </p:grpSpPr>
        <p:sp>
          <p:nvSpPr>
            <p:cNvPr id="5412" name="Google Shape;5412;p60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60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60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60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60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17" name="Google Shape;5417;p60"/>
          <p:cNvGrpSpPr/>
          <p:nvPr/>
        </p:nvGrpSpPr>
        <p:grpSpPr>
          <a:xfrm>
            <a:off x="2214042" y="3810509"/>
            <a:ext cx="368153" cy="311193"/>
            <a:chOff x="2214042" y="3810509"/>
            <a:chExt cx="368153" cy="311193"/>
          </a:xfrm>
        </p:grpSpPr>
        <p:sp>
          <p:nvSpPr>
            <p:cNvPr id="5418" name="Google Shape;5418;p60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60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20" name="Google Shape;5420;p60"/>
          <p:cNvGrpSpPr/>
          <p:nvPr/>
        </p:nvGrpSpPr>
        <p:grpSpPr>
          <a:xfrm>
            <a:off x="1737258" y="1988371"/>
            <a:ext cx="370814" cy="307359"/>
            <a:chOff x="1737258" y="1988371"/>
            <a:chExt cx="370814" cy="307359"/>
          </a:xfrm>
        </p:grpSpPr>
        <p:sp>
          <p:nvSpPr>
            <p:cNvPr id="5421" name="Google Shape;5421;p60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60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60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60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25" name="Google Shape;5425;p60"/>
          <p:cNvGrpSpPr/>
          <p:nvPr/>
        </p:nvGrpSpPr>
        <p:grpSpPr>
          <a:xfrm>
            <a:off x="1768938" y="3782219"/>
            <a:ext cx="367805" cy="367773"/>
            <a:chOff x="1768938" y="3782219"/>
            <a:chExt cx="367805" cy="367773"/>
          </a:xfrm>
        </p:grpSpPr>
        <p:sp>
          <p:nvSpPr>
            <p:cNvPr id="5426" name="Google Shape;5426;p60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60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60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60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60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31" name="Google Shape;5431;p60"/>
          <p:cNvGrpSpPr/>
          <p:nvPr/>
        </p:nvGrpSpPr>
        <p:grpSpPr>
          <a:xfrm>
            <a:off x="2681385" y="3798439"/>
            <a:ext cx="325544" cy="327413"/>
            <a:chOff x="2681385" y="3798439"/>
            <a:chExt cx="325544" cy="327413"/>
          </a:xfrm>
        </p:grpSpPr>
        <p:sp>
          <p:nvSpPr>
            <p:cNvPr id="5432" name="Google Shape;5432;p60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60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60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60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60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60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60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39" name="Google Shape;5439;p60"/>
          <p:cNvGrpSpPr/>
          <p:nvPr/>
        </p:nvGrpSpPr>
        <p:grpSpPr>
          <a:xfrm>
            <a:off x="848983" y="1989511"/>
            <a:ext cx="369294" cy="304350"/>
            <a:chOff x="848983" y="1989511"/>
            <a:chExt cx="369294" cy="304350"/>
          </a:xfrm>
        </p:grpSpPr>
        <p:sp>
          <p:nvSpPr>
            <p:cNvPr id="5440" name="Google Shape;5440;p60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60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60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60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60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45" name="Google Shape;5445;p60"/>
          <p:cNvGrpSpPr/>
          <p:nvPr/>
        </p:nvGrpSpPr>
        <p:grpSpPr>
          <a:xfrm>
            <a:off x="3074027" y="1983777"/>
            <a:ext cx="380604" cy="313854"/>
            <a:chOff x="3074027" y="1983777"/>
            <a:chExt cx="380604" cy="313854"/>
          </a:xfrm>
        </p:grpSpPr>
        <p:sp>
          <p:nvSpPr>
            <p:cNvPr id="5446" name="Google Shape;5446;p60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60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60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60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60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51" name="Google Shape;5451;p60"/>
          <p:cNvGrpSpPr/>
          <p:nvPr/>
        </p:nvGrpSpPr>
        <p:grpSpPr>
          <a:xfrm>
            <a:off x="3560600" y="3763338"/>
            <a:ext cx="352345" cy="363655"/>
            <a:chOff x="3560600" y="3763338"/>
            <a:chExt cx="352345" cy="363655"/>
          </a:xfrm>
        </p:grpSpPr>
        <p:sp>
          <p:nvSpPr>
            <p:cNvPr id="5452" name="Google Shape;5452;p60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60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60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55" name="Google Shape;5455;p60"/>
          <p:cNvGrpSpPr/>
          <p:nvPr/>
        </p:nvGrpSpPr>
        <p:grpSpPr>
          <a:xfrm>
            <a:off x="1767449" y="1513044"/>
            <a:ext cx="324403" cy="347783"/>
            <a:chOff x="1767449" y="1513044"/>
            <a:chExt cx="324403" cy="347783"/>
          </a:xfrm>
        </p:grpSpPr>
        <p:sp>
          <p:nvSpPr>
            <p:cNvPr id="5456" name="Google Shape;5456;p60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60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60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60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60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60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60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60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60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65" name="Google Shape;5465;p60"/>
          <p:cNvSpPr/>
          <p:nvPr/>
        </p:nvSpPr>
        <p:spPr>
          <a:xfrm>
            <a:off x="3518751" y="2415259"/>
            <a:ext cx="364003" cy="361405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66" name="Google Shape;5466;p60"/>
          <p:cNvSpPr/>
          <p:nvPr/>
        </p:nvSpPr>
        <p:spPr>
          <a:xfrm>
            <a:off x="1322345" y="3836582"/>
            <a:ext cx="367805" cy="259871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467" name="Google Shape;5467;p60"/>
          <p:cNvGrpSpPr/>
          <p:nvPr/>
        </p:nvGrpSpPr>
        <p:grpSpPr>
          <a:xfrm>
            <a:off x="3107608" y="3763401"/>
            <a:ext cx="360233" cy="362451"/>
            <a:chOff x="3107608" y="3763401"/>
            <a:chExt cx="360233" cy="362451"/>
          </a:xfrm>
        </p:grpSpPr>
        <p:sp>
          <p:nvSpPr>
            <p:cNvPr id="5468" name="Google Shape;5468;p60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60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60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71" name="Google Shape;5471;p60"/>
          <p:cNvGrpSpPr/>
          <p:nvPr/>
        </p:nvGrpSpPr>
        <p:grpSpPr>
          <a:xfrm>
            <a:off x="889343" y="3801227"/>
            <a:ext cx="351585" cy="339705"/>
            <a:chOff x="889343" y="3801227"/>
            <a:chExt cx="351585" cy="339705"/>
          </a:xfrm>
        </p:grpSpPr>
        <p:sp>
          <p:nvSpPr>
            <p:cNvPr id="5472" name="Google Shape;5472;p60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60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60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60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60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77" name="Google Shape;5477;p60"/>
          <p:cNvGrpSpPr/>
          <p:nvPr/>
        </p:nvGrpSpPr>
        <p:grpSpPr>
          <a:xfrm>
            <a:off x="4007193" y="1512727"/>
            <a:ext cx="320633" cy="348100"/>
            <a:chOff x="4007193" y="1512727"/>
            <a:chExt cx="320633" cy="348100"/>
          </a:xfrm>
        </p:grpSpPr>
        <p:sp>
          <p:nvSpPr>
            <p:cNvPr id="5478" name="Google Shape;5478;p60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60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60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60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60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83" name="Google Shape;5483;p60"/>
          <p:cNvGrpSpPr/>
          <p:nvPr/>
        </p:nvGrpSpPr>
        <p:grpSpPr>
          <a:xfrm>
            <a:off x="3530425" y="1508747"/>
            <a:ext cx="368175" cy="344594"/>
            <a:chOff x="3530425" y="1508747"/>
            <a:chExt cx="368175" cy="344594"/>
          </a:xfrm>
        </p:grpSpPr>
        <p:sp>
          <p:nvSpPr>
            <p:cNvPr id="5484" name="Google Shape;5484;p60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60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60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60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88" name="Google Shape;5488;p60"/>
          <p:cNvGrpSpPr/>
          <p:nvPr/>
        </p:nvGrpSpPr>
        <p:grpSpPr>
          <a:xfrm>
            <a:off x="3961923" y="2486317"/>
            <a:ext cx="364415" cy="220936"/>
            <a:chOff x="3961923" y="2486317"/>
            <a:chExt cx="364415" cy="220936"/>
          </a:xfrm>
        </p:grpSpPr>
        <p:sp>
          <p:nvSpPr>
            <p:cNvPr id="5489" name="Google Shape;5489;p60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60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60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60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93" name="Google Shape;5493;p60"/>
          <p:cNvGrpSpPr/>
          <p:nvPr/>
        </p:nvGrpSpPr>
        <p:grpSpPr>
          <a:xfrm>
            <a:off x="3516886" y="3438727"/>
            <a:ext cx="391854" cy="269922"/>
            <a:chOff x="3516850" y="3406526"/>
            <a:chExt cx="369674" cy="254644"/>
          </a:xfrm>
        </p:grpSpPr>
        <p:sp>
          <p:nvSpPr>
            <p:cNvPr id="5494" name="Google Shape;5494;p60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60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60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60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98" name="Google Shape;5498;p60"/>
          <p:cNvGrpSpPr/>
          <p:nvPr/>
        </p:nvGrpSpPr>
        <p:grpSpPr>
          <a:xfrm>
            <a:off x="3522521" y="1975857"/>
            <a:ext cx="367013" cy="331278"/>
            <a:chOff x="3522521" y="1975857"/>
            <a:chExt cx="367013" cy="331278"/>
          </a:xfrm>
        </p:grpSpPr>
        <p:sp>
          <p:nvSpPr>
            <p:cNvPr id="5499" name="Google Shape;5499;p60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60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60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60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60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60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60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06" name="Google Shape;5506;p60"/>
          <p:cNvGrpSpPr/>
          <p:nvPr/>
        </p:nvGrpSpPr>
        <p:grpSpPr>
          <a:xfrm>
            <a:off x="3127598" y="1513234"/>
            <a:ext cx="289714" cy="347593"/>
            <a:chOff x="3127598" y="1513234"/>
            <a:chExt cx="289714" cy="347593"/>
          </a:xfrm>
        </p:grpSpPr>
        <p:sp>
          <p:nvSpPr>
            <p:cNvPr id="5507" name="Google Shape;5507;p60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60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60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60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60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12" name="Google Shape;5512;p60"/>
          <p:cNvGrpSpPr/>
          <p:nvPr/>
        </p:nvGrpSpPr>
        <p:grpSpPr>
          <a:xfrm>
            <a:off x="2662884" y="1513044"/>
            <a:ext cx="322914" cy="348543"/>
            <a:chOff x="2662884" y="1513044"/>
            <a:chExt cx="322914" cy="348543"/>
          </a:xfrm>
        </p:grpSpPr>
        <p:sp>
          <p:nvSpPr>
            <p:cNvPr id="5513" name="Google Shape;5513;p60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60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60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60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60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60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60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60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60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60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523" name="Google Shape;5523;p60"/>
          <p:cNvSpPr/>
          <p:nvPr/>
        </p:nvSpPr>
        <p:spPr>
          <a:xfrm>
            <a:off x="1747839" y="2414150"/>
            <a:ext cx="361754" cy="362514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524" name="Google Shape;5524;p60"/>
          <p:cNvGrpSpPr/>
          <p:nvPr/>
        </p:nvGrpSpPr>
        <p:grpSpPr>
          <a:xfrm>
            <a:off x="2232511" y="1512759"/>
            <a:ext cx="299534" cy="348068"/>
            <a:chOff x="2232511" y="1512759"/>
            <a:chExt cx="299534" cy="348068"/>
          </a:xfrm>
        </p:grpSpPr>
        <p:sp>
          <p:nvSpPr>
            <p:cNvPr id="5525" name="Google Shape;5525;p60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60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60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60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60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60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60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60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60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60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60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36" name="Google Shape;5536;p60"/>
          <p:cNvGrpSpPr/>
          <p:nvPr/>
        </p:nvGrpSpPr>
        <p:grpSpPr>
          <a:xfrm>
            <a:off x="2630824" y="1976966"/>
            <a:ext cx="368185" cy="330454"/>
            <a:chOff x="2630824" y="1976966"/>
            <a:chExt cx="368185" cy="330454"/>
          </a:xfrm>
        </p:grpSpPr>
        <p:sp>
          <p:nvSpPr>
            <p:cNvPr id="5537" name="Google Shape;5537;p60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60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60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60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60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60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60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60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45" name="Google Shape;5545;p60"/>
          <p:cNvGrpSpPr/>
          <p:nvPr/>
        </p:nvGrpSpPr>
        <p:grpSpPr>
          <a:xfrm>
            <a:off x="1310655" y="3360527"/>
            <a:ext cx="306314" cy="347403"/>
            <a:chOff x="1310655" y="3360527"/>
            <a:chExt cx="306314" cy="347403"/>
          </a:xfrm>
        </p:grpSpPr>
        <p:sp>
          <p:nvSpPr>
            <p:cNvPr id="5546" name="Google Shape;5546;p60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60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60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60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60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51" name="Google Shape;5551;p60"/>
          <p:cNvGrpSpPr/>
          <p:nvPr/>
        </p:nvGrpSpPr>
        <p:grpSpPr>
          <a:xfrm>
            <a:off x="1303876" y="2419377"/>
            <a:ext cx="363275" cy="354626"/>
            <a:chOff x="1303876" y="2419377"/>
            <a:chExt cx="363275" cy="354626"/>
          </a:xfrm>
        </p:grpSpPr>
        <p:sp>
          <p:nvSpPr>
            <p:cNvPr id="5552" name="Google Shape;5552;p60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60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60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60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60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60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60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60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60" name="Google Shape;5560;p60"/>
          <p:cNvGrpSpPr/>
          <p:nvPr/>
        </p:nvGrpSpPr>
        <p:grpSpPr>
          <a:xfrm>
            <a:off x="1293706" y="1966416"/>
            <a:ext cx="369294" cy="350444"/>
            <a:chOff x="1293706" y="1966416"/>
            <a:chExt cx="369294" cy="350444"/>
          </a:xfrm>
        </p:grpSpPr>
        <p:sp>
          <p:nvSpPr>
            <p:cNvPr id="5561" name="Google Shape;5561;p60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60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60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60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60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60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60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60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69" name="Google Shape;5569;p60"/>
          <p:cNvGrpSpPr/>
          <p:nvPr/>
        </p:nvGrpSpPr>
        <p:grpSpPr>
          <a:xfrm>
            <a:off x="3119678" y="3360146"/>
            <a:ext cx="269343" cy="348543"/>
            <a:chOff x="3119678" y="3360146"/>
            <a:chExt cx="269343" cy="348543"/>
          </a:xfrm>
        </p:grpSpPr>
        <p:sp>
          <p:nvSpPr>
            <p:cNvPr id="5570" name="Google Shape;5570;p60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60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60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60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60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60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60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77" name="Google Shape;5577;p60"/>
          <p:cNvGrpSpPr/>
          <p:nvPr/>
        </p:nvGrpSpPr>
        <p:grpSpPr>
          <a:xfrm>
            <a:off x="3967213" y="3356947"/>
            <a:ext cx="368185" cy="354753"/>
            <a:chOff x="3967213" y="3356947"/>
            <a:chExt cx="368185" cy="354753"/>
          </a:xfrm>
        </p:grpSpPr>
        <p:sp>
          <p:nvSpPr>
            <p:cNvPr id="5578" name="Google Shape;5578;p60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60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60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60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60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83" name="Google Shape;5583;p60"/>
          <p:cNvGrpSpPr/>
          <p:nvPr/>
        </p:nvGrpSpPr>
        <p:grpSpPr>
          <a:xfrm>
            <a:off x="871254" y="3360146"/>
            <a:ext cx="285183" cy="347023"/>
            <a:chOff x="871254" y="3360146"/>
            <a:chExt cx="285183" cy="347023"/>
          </a:xfrm>
        </p:grpSpPr>
        <p:sp>
          <p:nvSpPr>
            <p:cNvPr id="5584" name="Google Shape;5584;p60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60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60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60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88" name="Google Shape;5588;p60"/>
          <p:cNvGrpSpPr/>
          <p:nvPr/>
        </p:nvGrpSpPr>
        <p:grpSpPr>
          <a:xfrm>
            <a:off x="1331406" y="1513361"/>
            <a:ext cx="301784" cy="348607"/>
            <a:chOff x="1331406" y="1513361"/>
            <a:chExt cx="301784" cy="348607"/>
          </a:xfrm>
        </p:grpSpPr>
        <p:sp>
          <p:nvSpPr>
            <p:cNvPr id="5589" name="Google Shape;5589;p60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60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60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60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93" name="Google Shape;5593;p60"/>
          <p:cNvGrpSpPr/>
          <p:nvPr/>
        </p:nvGrpSpPr>
        <p:grpSpPr>
          <a:xfrm>
            <a:off x="2665165" y="3360146"/>
            <a:ext cx="281794" cy="349684"/>
            <a:chOff x="2665165" y="3360146"/>
            <a:chExt cx="281794" cy="349684"/>
          </a:xfrm>
        </p:grpSpPr>
        <p:sp>
          <p:nvSpPr>
            <p:cNvPr id="5594" name="Google Shape;5594;p60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60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60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60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60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99" name="Google Shape;5599;p60"/>
          <p:cNvGrpSpPr/>
          <p:nvPr/>
        </p:nvGrpSpPr>
        <p:grpSpPr>
          <a:xfrm>
            <a:off x="3967213" y="1975477"/>
            <a:ext cx="368185" cy="331816"/>
            <a:chOff x="3967213" y="1975477"/>
            <a:chExt cx="368185" cy="331816"/>
          </a:xfrm>
        </p:grpSpPr>
        <p:sp>
          <p:nvSpPr>
            <p:cNvPr id="5600" name="Google Shape;5600;p60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60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60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03" name="Google Shape;5603;p60"/>
          <p:cNvGrpSpPr/>
          <p:nvPr/>
        </p:nvGrpSpPr>
        <p:grpSpPr>
          <a:xfrm>
            <a:off x="861053" y="2414910"/>
            <a:ext cx="362134" cy="363623"/>
            <a:chOff x="861053" y="2414910"/>
            <a:chExt cx="362134" cy="363623"/>
          </a:xfrm>
        </p:grpSpPr>
        <p:sp>
          <p:nvSpPr>
            <p:cNvPr id="5604" name="Google Shape;5604;p60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60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60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60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60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09" name="Google Shape;5609;p60"/>
          <p:cNvGrpSpPr/>
          <p:nvPr/>
        </p:nvGrpSpPr>
        <p:grpSpPr>
          <a:xfrm>
            <a:off x="864062" y="2884503"/>
            <a:ext cx="264084" cy="347783"/>
            <a:chOff x="864062" y="2884503"/>
            <a:chExt cx="264084" cy="347783"/>
          </a:xfrm>
        </p:grpSpPr>
        <p:sp>
          <p:nvSpPr>
            <p:cNvPr id="5610" name="Google Shape;5610;p60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60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60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60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60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60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60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60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60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60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20" name="Google Shape;5620;p60"/>
          <p:cNvGrpSpPr/>
          <p:nvPr/>
        </p:nvGrpSpPr>
        <p:grpSpPr>
          <a:xfrm>
            <a:off x="3978523" y="2884661"/>
            <a:ext cx="348955" cy="346516"/>
            <a:chOff x="3978523" y="2884661"/>
            <a:chExt cx="348955" cy="346516"/>
          </a:xfrm>
        </p:grpSpPr>
        <p:sp>
          <p:nvSpPr>
            <p:cNvPr id="5621" name="Google Shape;5621;p60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60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60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60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60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60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60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60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29" name="Google Shape;5629;p60"/>
          <p:cNvGrpSpPr/>
          <p:nvPr/>
        </p:nvGrpSpPr>
        <p:grpSpPr>
          <a:xfrm>
            <a:off x="3527780" y="2885263"/>
            <a:ext cx="347435" cy="345534"/>
            <a:chOff x="3527780" y="2885263"/>
            <a:chExt cx="347435" cy="345534"/>
          </a:xfrm>
        </p:grpSpPr>
        <p:sp>
          <p:nvSpPr>
            <p:cNvPr id="5630" name="Google Shape;5630;p60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60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60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60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60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60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60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60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60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60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60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60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60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60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60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60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60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60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60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60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60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60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60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53" name="Google Shape;5653;p60"/>
          <p:cNvGrpSpPr/>
          <p:nvPr/>
        </p:nvGrpSpPr>
        <p:grpSpPr>
          <a:xfrm>
            <a:off x="2239671" y="2884503"/>
            <a:ext cx="218053" cy="348543"/>
            <a:chOff x="2239671" y="2884503"/>
            <a:chExt cx="218053" cy="348543"/>
          </a:xfrm>
        </p:grpSpPr>
        <p:sp>
          <p:nvSpPr>
            <p:cNvPr id="5654" name="Google Shape;5654;p60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60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60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60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60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59" name="Google Shape;5659;p60"/>
          <p:cNvGrpSpPr/>
          <p:nvPr/>
        </p:nvGrpSpPr>
        <p:grpSpPr>
          <a:xfrm>
            <a:off x="2691555" y="2884503"/>
            <a:ext cx="215044" cy="348924"/>
            <a:chOff x="2691555" y="2884503"/>
            <a:chExt cx="215044" cy="348924"/>
          </a:xfrm>
        </p:grpSpPr>
        <p:sp>
          <p:nvSpPr>
            <p:cNvPr id="5660" name="Google Shape;5660;p60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60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60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63" name="Google Shape;5663;p60"/>
          <p:cNvGrpSpPr/>
          <p:nvPr/>
        </p:nvGrpSpPr>
        <p:grpSpPr>
          <a:xfrm>
            <a:off x="1770459" y="2884503"/>
            <a:ext cx="254644" cy="348828"/>
            <a:chOff x="1770459" y="2884503"/>
            <a:chExt cx="254644" cy="348828"/>
          </a:xfrm>
        </p:grpSpPr>
        <p:sp>
          <p:nvSpPr>
            <p:cNvPr id="5664" name="Google Shape;5664;p60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60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60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60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60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60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60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60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72" name="Google Shape;5672;p60"/>
          <p:cNvGrpSpPr/>
          <p:nvPr/>
        </p:nvGrpSpPr>
        <p:grpSpPr>
          <a:xfrm>
            <a:off x="1317466" y="2884883"/>
            <a:ext cx="258382" cy="348543"/>
            <a:chOff x="1317466" y="2884883"/>
            <a:chExt cx="258382" cy="348543"/>
          </a:xfrm>
        </p:grpSpPr>
        <p:sp>
          <p:nvSpPr>
            <p:cNvPr id="5673" name="Google Shape;5673;p60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60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60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60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60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60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60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60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81" name="Google Shape;5681;p60"/>
          <p:cNvGrpSpPr/>
          <p:nvPr/>
        </p:nvGrpSpPr>
        <p:grpSpPr>
          <a:xfrm>
            <a:off x="3121167" y="2884883"/>
            <a:ext cx="258414" cy="348543"/>
            <a:chOff x="3121167" y="2884883"/>
            <a:chExt cx="258414" cy="348543"/>
          </a:xfrm>
        </p:grpSpPr>
        <p:sp>
          <p:nvSpPr>
            <p:cNvPr id="5682" name="Google Shape;5682;p60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60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60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60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60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60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60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60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90" name="Google Shape;5690;p60"/>
          <p:cNvGrpSpPr/>
          <p:nvPr/>
        </p:nvGrpSpPr>
        <p:grpSpPr>
          <a:xfrm>
            <a:off x="7144274" y="1500214"/>
            <a:ext cx="282174" cy="355735"/>
            <a:chOff x="7144274" y="1500214"/>
            <a:chExt cx="282174" cy="355735"/>
          </a:xfrm>
        </p:grpSpPr>
        <p:sp>
          <p:nvSpPr>
            <p:cNvPr id="5691" name="Google Shape;5691;p60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60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60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60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60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60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97" name="Google Shape;5697;p60"/>
          <p:cNvGrpSpPr/>
          <p:nvPr/>
        </p:nvGrpSpPr>
        <p:grpSpPr>
          <a:xfrm>
            <a:off x="6685262" y="1500214"/>
            <a:ext cx="289682" cy="354594"/>
            <a:chOff x="6685262" y="1500214"/>
            <a:chExt cx="289682" cy="354594"/>
          </a:xfrm>
        </p:grpSpPr>
        <p:sp>
          <p:nvSpPr>
            <p:cNvPr id="5698" name="Google Shape;5698;p60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60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60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60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02" name="Google Shape;5702;p60"/>
          <p:cNvGrpSpPr/>
          <p:nvPr/>
        </p:nvGrpSpPr>
        <p:grpSpPr>
          <a:xfrm>
            <a:off x="6200938" y="1500594"/>
            <a:ext cx="322154" cy="355355"/>
            <a:chOff x="6200938" y="1500594"/>
            <a:chExt cx="322154" cy="355355"/>
          </a:xfrm>
        </p:grpSpPr>
        <p:sp>
          <p:nvSpPr>
            <p:cNvPr id="5703" name="Google Shape;5703;p60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60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60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60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60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08" name="Google Shape;5708;p60"/>
          <p:cNvGrpSpPr/>
          <p:nvPr/>
        </p:nvGrpSpPr>
        <p:grpSpPr>
          <a:xfrm>
            <a:off x="5289631" y="1500214"/>
            <a:ext cx="332355" cy="354974"/>
            <a:chOff x="5289631" y="1500214"/>
            <a:chExt cx="332355" cy="354974"/>
          </a:xfrm>
        </p:grpSpPr>
        <p:sp>
          <p:nvSpPr>
            <p:cNvPr id="5709" name="Google Shape;5709;p60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60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60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60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60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60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15" name="Google Shape;5715;p60"/>
          <p:cNvGrpSpPr/>
          <p:nvPr/>
        </p:nvGrpSpPr>
        <p:grpSpPr>
          <a:xfrm>
            <a:off x="5748295" y="1499833"/>
            <a:ext cx="323294" cy="356115"/>
            <a:chOff x="5748295" y="1499833"/>
            <a:chExt cx="323294" cy="356115"/>
          </a:xfrm>
        </p:grpSpPr>
        <p:sp>
          <p:nvSpPr>
            <p:cNvPr id="5716" name="Google Shape;5716;p60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60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60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60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60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60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60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23" name="Google Shape;5723;p60"/>
          <p:cNvGrpSpPr/>
          <p:nvPr/>
        </p:nvGrpSpPr>
        <p:grpSpPr>
          <a:xfrm>
            <a:off x="6248078" y="3784468"/>
            <a:ext cx="277263" cy="356115"/>
            <a:chOff x="6248078" y="3784468"/>
            <a:chExt cx="277263" cy="356115"/>
          </a:xfrm>
        </p:grpSpPr>
        <p:sp>
          <p:nvSpPr>
            <p:cNvPr id="5724" name="Google Shape;5724;p60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60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60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60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60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29" name="Google Shape;5729;p60"/>
          <p:cNvGrpSpPr/>
          <p:nvPr/>
        </p:nvGrpSpPr>
        <p:grpSpPr>
          <a:xfrm>
            <a:off x="5800725" y="3785989"/>
            <a:ext cx="277644" cy="354594"/>
            <a:chOff x="5800725" y="3785989"/>
            <a:chExt cx="277644" cy="354594"/>
          </a:xfrm>
        </p:grpSpPr>
        <p:sp>
          <p:nvSpPr>
            <p:cNvPr id="5730" name="Google Shape;5730;p60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60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60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60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60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60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60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37" name="Google Shape;5737;p60"/>
          <p:cNvGrpSpPr/>
          <p:nvPr/>
        </p:nvGrpSpPr>
        <p:grpSpPr>
          <a:xfrm>
            <a:off x="5353403" y="3785609"/>
            <a:ext cx="277992" cy="354974"/>
            <a:chOff x="5353403" y="3785609"/>
            <a:chExt cx="277992" cy="354974"/>
          </a:xfrm>
        </p:grpSpPr>
        <p:sp>
          <p:nvSpPr>
            <p:cNvPr id="5738" name="Google Shape;5738;p60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60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60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60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60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60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44" name="Google Shape;5744;p60"/>
          <p:cNvGrpSpPr/>
          <p:nvPr/>
        </p:nvGrpSpPr>
        <p:grpSpPr>
          <a:xfrm>
            <a:off x="8047661" y="1501037"/>
            <a:ext cx="278404" cy="355260"/>
            <a:chOff x="8047661" y="1501037"/>
            <a:chExt cx="278404" cy="355260"/>
          </a:xfrm>
        </p:grpSpPr>
        <p:sp>
          <p:nvSpPr>
            <p:cNvPr id="5745" name="Google Shape;5745;p60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60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60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60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49" name="Google Shape;5749;p60"/>
          <p:cNvGrpSpPr/>
          <p:nvPr/>
        </p:nvGrpSpPr>
        <p:grpSpPr>
          <a:xfrm>
            <a:off x="4903389" y="1500214"/>
            <a:ext cx="267854" cy="355735"/>
            <a:chOff x="4903389" y="1500214"/>
            <a:chExt cx="267854" cy="355735"/>
          </a:xfrm>
        </p:grpSpPr>
        <p:sp>
          <p:nvSpPr>
            <p:cNvPr id="5750" name="Google Shape;5750;p60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60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60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60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60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55" name="Google Shape;5755;p60"/>
          <p:cNvGrpSpPr/>
          <p:nvPr/>
        </p:nvGrpSpPr>
        <p:grpSpPr>
          <a:xfrm>
            <a:off x="4896229" y="3785989"/>
            <a:ext cx="278784" cy="354594"/>
            <a:chOff x="4896229" y="3785989"/>
            <a:chExt cx="278784" cy="354594"/>
          </a:xfrm>
        </p:grpSpPr>
        <p:sp>
          <p:nvSpPr>
            <p:cNvPr id="5756" name="Google Shape;5756;p60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60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60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60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60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60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62" name="Google Shape;5762;p60"/>
          <p:cNvGrpSpPr/>
          <p:nvPr/>
        </p:nvGrpSpPr>
        <p:grpSpPr>
          <a:xfrm>
            <a:off x="6243928" y="4263502"/>
            <a:ext cx="274254" cy="350824"/>
            <a:chOff x="6243928" y="4263502"/>
            <a:chExt cx="274254" cy="350824"/>
          </a:xfrm>
        </p:grpSpPr>
        <p:sp>
          <p:nvSpPr>
            <p:cNvPr id="5763" name="Google Shape;5763;p60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60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60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60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60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60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60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60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71" name="Google Shape;5771;p60"/>
          <p:cNvGrpSpPr/>
          <p:nvPr/>
        </p:nvGrpSpPr>
        <p:grpSpPr>
          <a:xfrm>
            <a:off x="7592387" y="3787858"/>
            <a:ext cx="273874" cy="351204"/>
            <a:chOff x="7592387" y="3787858"/>
            <a:chExt cx="273874" cy="351204"/>
          </a:xfrm>
        </p:grpSpPr>
        <p:sp>
          <p:nvSpPr>
            <p:cNvPr id="5772" name="Google Shape;5772;p60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60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60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60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76" name="Google Shape;5776;p60"/>
          <p:cNvGrpSpPr/>
          <p:nvPr/>
        </p:nvGrpSpPr>
        <p:grpSpPr>
          <a:xfrm>
            <a:off x="7145794" y="3787858"/>
            <a:ext cx="274254" cy="350444"/>
            <a:chOff x="7145794" y="3787858"/>
            <a:chExt cx="274254" cy="350444"/>
          </a:xfrm>
        </p:grpSpPr>
        <p:sp>
          <p:nvSpPr>
            <p:cNvPr id="5777" name="Google Shape;5777;p60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60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60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60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60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60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83" name="Google Shape;5783;p60"/>
          <p:cNvGrpSpPr/>
          <p:nvPr/>
        </p:nvGrpSpPr>
        <p:grpSpPr>
          <a:xfrm>
            <a:off x="8047661" y="1969046"/>
            <a:ext cx="279132" cy="356875"/>
            <a:chOff x="8047661" y="1969046"/>
            <a:chExt cx="279132" cy="356875"/>
          </a:xfrm>
        </p:grpSpPr>
        <p:sp>
          <p:nvSpPr>
            <p:cNvPr id="5784" name="Google Shape;5784;p60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60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60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60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88" name="Google Shape;5788;p60"/>
          <p:cNvGrpSpPr/>
          <p:nvPr/>
        </p:nvGrpSpPr>
        <p:grpSpPr>
          <a:xfrm>
            <a:off x="7596157" y="1968159"/>
            <a:ext cx="279544" cy="358142"/>
            <a:chOff x="7596157" y="1968159"/>
            <a:chExt cx="279544" cy="358142"/>
          </a:xfrm>
        </p:grpSpPr>
        <p:sp>
          <p:nvSpPr>
            <p:cNvPr id="5789" name="Google Shape;5789;p60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60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60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60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60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60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95" name="Google Shape;5795;p60"/>
          <p:cNvGrpSpPr/>
          <p:nvPr/>
        </p:nvGrpSpPr>
        <p:grpSpPr>
          <a:xfrm>
            <a:off x="7147315" y="1969046"/>
            <a:ext cx="279513" cy="357636"/>
            <a:chOff x="7147315" y="1969046"/>
            <a:chExt cx="279513" cy="357636"/>
          </a:xfrm>
        </p:grpSpPr>
        <p:sp>
          <p:nvSpPr>
            <p:cNvPr id="5796" name="Google Shape;5796;p60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60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60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60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60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60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60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03" name="Google Shape;5803;p60"/>
          <p:cNvGrpSpPr/>
          <p:nvPr/>
        </p:nvGrpSpPr>
        <p:grpSpPr>
          <a:xfrm>
            <a:off x="6697681" y="1968317"/>
            <a:ext cx="280305" cy="359093"/>
            <a:chOff x="6697681" y="1968317"/>
            <a:chExt cx="280305" cy="359093"/>
          </a:xfrm>
        </p:grpSpPr>
        <p:sp>
          <p:nvSpPr>
            <p:cNvPr id="5804" name="Google Shape;5804;p60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60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60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60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60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60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60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11" name="Google Shape;5811;p60"/>
          <p:cNvGrpSpPr/>
          <p:nvPr/>
        </p:nvGrpSpPr>
        <p:grpSpPr>
          <a:xfrm>
            <a:off x="6248839" y="1967937"/>
            <a:ext cx="280273" cy="358744"/>
            <a:chOff x="6248839" y="1967937"/>
            <a:chExt cx="280273" cy="358744"/>
          </a:xfrm>
        </p:grpSpPr>
        <p:sp>
          <p:nvSpPr>
            <p:cNvPr id="5812" name="Google Shape;5812;p60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60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60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60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60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60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18" name="Google Shape;5818;p60"/>
          <p:cNvGrpSpPr/>
          <p:nvPr/>
        </p:nvGrpSpPr>
        <p:grpSpPr>
          <a:xfrm>
            <a:off x="5801485" y="1969046"/>
            <a:ext cx="279164" cy="357794"/>
            <a:chOff x="5801485" y="1969046"/>
            <a:chExt cx="279164" cy="357794"/>
          </a:xfrm>
        </p:grpSpPr>
        <p:sp>
          <p:nvSpPr>
            <p:cNvPr id="5819" name="Google Shape;5819;p60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60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60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60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60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60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60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60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60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60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60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60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60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32" name="Google Shape;5832;p60"/>
          <p:cNvGrpSpPr/>
          <p:nvPr/>
        </p:nvGrpSpPr>
        <p:grpSpPr>
          <a:xfrm>
            <a:off x="5352643" y="1969046"/>
            <a:ext cx="278404" cy="358364"/>
            <a:chOff x="5352643" y="1969046"/>
            <a:chExt cx="278404" cy="358364"/>
          </a:xfrm>
        </p:grpSpPr>
        <p:sp>
          <p:nvSpPr>
            <p:cNvPr id="5833" name="Google Shape;5833;p60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60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60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60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37" name="Google Shape;5837;p60"/>
          <p:cNvGrpSpPr/>
          <p:nvPr/>
        </p:nvGrpSpPr>
        <p:grpSpPr>
          <a:xfrm>
            <a:off x="4897750" y="1968317"/>
            <a:ext cx="279132" cy="358364"/>
            <a:chOff x="4897750" y="1968317"/>
            <a:chExt cx="279132" cy="358364"/>
          </a:xfrm>
        </p:grpSpPr>
        <p:sp>
          <p:nvSpPr>
            <p:cNvPr id="5838" name="Google Shape;5838;p60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60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60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60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60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60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60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60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60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60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60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60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60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51" name="Google Shape;5851;p60"/>
          <p:cNvGrpSpPr/>
          <p:nvPr/>
        </p:nvGrpSpPr>
        <p:grpSpPr>
          <a:xfrm>
            <a:off x="5790556" y="4261252"/>
            <a:ext cx="279513" cy="356083"/>
            <a:chOff x="5790556" y="4261252"/>
            <a:chExt cx="279513" cy="356083"/>
          </a:xfrm>
        </p:grpSpPr>
        <p:sp>
          <p:nvSpPr>
            <p:cNvPr id="5852" name="Google Shape;5852;p60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60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60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60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60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60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60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59" name="Google Shape;5859;p60"/>
          <p:cNvGrpSpPr/>
          <p:nvPr/>
        </p:nvGrpSpPr>
        <p:grpSpPr>
          <a:xfrm>
            <a:off x="5341333" y="4261252"/>
            <a:ext cx="278752" cy="356463"/>
            <a:chOff x="5341333" y="4261252"/>
            <a:chExt cx="278752" cy="356463"/>
          </a:xfrm>
        </p:grpSpPr>
        <p:sp>
          <p:nvSpPr>
            <p:cNvPr id="5860" name="Google Shape;5860;p60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60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60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60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60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60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60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67" name="Google Shape;5867;p60"/>
          <p:cNvGrpSpPr/>
          <p:nvPr/>
        </p:nvGrpSpPr>
        <p:grpSpPr>
          <a:xfrm>
            <a:off x="4896609" y="4260872"/>
            <a:ext cx="278784" cy="355323"/>
            <a:chOff x="4896609" y="4260872"/>
            <a:chExt cx="278784" cy="355323"/>
          </a:xfrm>
        </p:grpSpPr>
        <p:sp>
          <p:nvSpPr>
            <p:cNvPr id="5868" name="Google Shape;5868;p60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60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60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60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60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60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74" name="Google Shape;5874;p60"/>
          <p:cNvGrpSpPr/>
          <p:nvPr/>
        </p:nvGrpSpPr>
        <p:grpSpPr>
          <a:xfrm>
            <a:off x="7594288" y="2415259"/>
            <a:ext cx="279513" cy="355735"/>
            <a:chOff x="7594288" y="2415259"/>
            <a:chExt cx="279513" cy="355735"/>
          </a:xfrm>
        </p:grpSpPr>
        <p:sp>
          <p:nvSpPr>
            <p:cNvPr id="5875" name="Google Shape;5875;p60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60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60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60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60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60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81" name="Google Shape;5881;p60"/>
          <p:cNvGrpSpPr/>
          <p:nvPr/>
        </p:nvGrpSpPr>
        <p:grpSpPr>
          <a:xfrm>
            <a:off x="7145794" y="2415639"/>
            <a:ext cx="278784" cy="355735"/>
            <a:chOff x="7145794" y="2415639"/>
            <a:chExt cx="278784" cy="355735"/>
          </a:xfrm>
        </p:grpSpPr>
        <p:sp>
          <p:nvSpPr>
            <p:cNvPr id="5882" name="Google Shape;5882;p60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60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60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60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60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60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60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60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60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60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92" name="Google Shape;5892;p60"/>
          <p:cNvGrpSpPr/>
          <p:nvPr/>
        </p:nvGrpSpPr>
        <p:grpSpPr>
          <a:xfrm>
            <a:off x="6698441" y="2414530"/>
            <a:ext cx="277644" cy="357984"/>
            <a:chOff x="6698441" y="2414530"/>
            <a:chExt cx="277644" cy="357984"/>
          </a:xfrm>
        </p:grpSpPr>
        <p:sp>
          <p:nvSpPr>
            <p:cNvPr id="5893" name="Google Shape;5893;p60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60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60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60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60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60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99" name="Google Shape;5899;p60"/>
          <p:cNvGrpSpPr/>
          <p:nvPr/>
        </p:nvGrpSpPr>
        <p:grpSpPr>
          <a:xfrm>
            <a:off x="4897750" y="2415639"/>
            <a:ext cx="279513" cy="357255"/>
            <a:chOff x="4897750" y="2415639"/>
            <a:chExt cx="279513" cy="357255"/>
          </a:xfrm>
        </p:grpSpPr>
        <p:sp>
          <p:nvSpPr>
            <p:cNvPr id="5900" name="Google Shape;5900;p60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60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60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60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60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60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60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60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08" name="Google Shape;5908;p60"/>
          <p:cNvGrpSpPr/>
          <p:nvPr/>
        </p:nvGrpSpPr>
        <p:grpSpPr>
          <a:xfrm>
            <a:off x="4899999" y="2882095"/>
            <a:ext cx="271244" cy="346801"/>
            <a:chOff x="4899999" y="2882095"/>
            <a:chExt cx="271244" cy="346801"/>
          </a:xfrm>
        </p:grpSpPr>
        <p:sp>
          <p:nvSpPr>
            <p:cNvPr id="5909" name="Google Shape;5909;p60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60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60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60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60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60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60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60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60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60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19" name="Google Shape;5919;p60"/>
          <p:cNvGrpSpPr/>
          <p:nvPr/>
        </p:nvGrpSpPr>
        <p:grpSpPr>
          <a:xfrm>
            <a:off x="7162775" y="2881113"/>
            <a:ext cx="259523" cy="346294"/>
            <a:chOff x="7162775" y="2881113"/>
            <a:chExt cx="259523" cy="346294"/>
          </a:xfrm>
        </p:grpSpPr>
        <p:sp>
          <p:nvSpPr>
            <p:cNvPr id="5920" name="Google Shape;5920;p60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60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60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60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60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60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26" name="Google Shape;5926;p60"/>
          <p:cNvGrpSpPr/>
          <p:nvPr/>
        </p:nvGrpSpPr>
        <p:grpSpPr>
          <a:xfrm>
            <a:off x="6709751" y="2881842"/>
            <a:ext cx="261075" cy="347815"/>
            <a:chOff x="6709751" y="2881842"/>
            <a:chExt cx="261075" cy="347815"/>
          </a:xfrm>
        </p:grpSpPr>
        <p:sp>
          <p:nvSpPr>
            <p:cNvPr id="5927" name="Google Shape;5927;p60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60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60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60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60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60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33" name="Google Shape;5933;p60"/>
          <p:cNvGrpSpPr/>
          <p:nvPr/>
        </p:nvGrpSpPr>
        <p:grpSpPr>
          <a:xfrm>
            <a:off x="5807156" y="2881113"/>
            <a:ext cx="261043" cy="348163"/>
            <a:chOff x="5807156" y="2881113"/>
            <a:chExt cx="261043" cy="348163"/>
          </a:xfrm>
        </p:grpSpPr>
        <p:sp>
          <p:nvSpPr>
            <p:cNvPr id="5934" name="Google Shape;5934;p60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60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60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60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60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39" name="Google Shape;5939;p60"/>
          <p:cNvGrpSpPr/>
          <p:nvPr/>
        </p:nvGrpSpPr>
        <p:grpSpPr>
          <a:xfrm>
            <a:off x="7598438" y="4266131"/>
            <a:ext cx="260283" cy="345914"/>
            <a:chOff x="7598438" y="4266131"/>
            <a:chExt cx="260283" cy="345914"/>
          </a:xfrm>
        </p:grpSpPr>
        <p:sp>
          <p:nvSpPr>
            <p:cNvPr id="5940" name="Google Shape;5940;p60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60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60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60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60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60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60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47" name="Google Shape;5947;p60"/>
          <p:cNvGrpSpPr/>
          <p:nvPr/>
        </p:nvGrpSpPr>
        <p:grpSpPr>
          <a:xfrm>
            <a:off x="7149944" y="4266131"/>
            <a:ext cx="260283" cy="345914"/>
            <a:chOff x="7149944" y="4266131"/>
            <a:chExt cx="260283" cy="345914"/>
          </a:xfrm>
        </p:grpSpPr>
        <p:sp>
          <p:nvSpPr>
            <p:cNvPr id="5948" name="Google Shape;5948;p60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60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60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60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60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60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54" name="Google Shape;5954;p60"/>
          <p:cNvGrpSpPr/>
          <p:nvPr/>
        </p:nvGrpSpPr>
        <p:grpSpPr>
          <a:xfrm>
            <a:off x="5355653" y="2881493"/>
            <a:ext cx="262184" cy="346643"/>
            <a:chOff x="5355653" y="2881493"/>
            <a:chExt cx="262184" cy="346643"/>
          </a:xfrm>
        </p:grpSpPr>
        <p:sp>
          <p:nvSpPr>
            <p:cNvPr id="5955" name="Google Shape;5955;p60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60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60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60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60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60" name="Google Shape;5960;p60"/>
          <p:cNvGrpSpPr/>
          <p:nvPr/>
        </p:nvGrpSpPr>
        <p:grpSpPr>
          <a:xfrm>
            <a:off x="8055961" y="2881842"/>
            <a:ext cx="260283" cy="345914"/>
            <a:chOff x="8055961" y="2881842"/>
            <a:chExt cx="260283" cy="345914"/>
          </a:xfrm>
        </p:grpSpPr>
        <p:sp>
          <p:nvSpPr>
            <p:cNvPr id="5961" name="Google Shape;5961;p60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60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60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60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65" name="Google Shape;5965;p60"/>
          <p:cNvGrpSpPr/>
          <p:nvPr/>
        </p:nvGrpSpPr>
        <p:grpSpPr>
          <a:xfrm>
            <a:off x="5812066" y="2416019"/>
            <a:ext cx="264813" cy="353454"/>
            <a:chOff x="5812066" y="2416019"/>
            <a:chExt cx="264813" cy="353454"/>
          </a:xfrm>
        </p:grpSpPr>
        <p:sp>
          <p:nvSpPr>
            <p:cNvPr id="5966" name="Google Shape;5966;p60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60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60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60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60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60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60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73" name="Google Shape;5973;p60"/>
          <p:cNvGrpSpPr/>
          <p:nvPr/>
        </p:nvGrpSpPr>
        <p:grpSpPr>
          <a:xfrm>
            <a:off x="7613518" y="1501354"/>
            <a:ext cx="264433" cy="353074"/>
            <a:chOff x="7613518" y="1501354"/>
            <a:chExt cx="264433" cy="353074"/>
          </a:xfrm>
        </p:grpSpPr>
        <p:sp>
          <p:nvSpPr>
            <p:cNvPr id="5974" name="Google Shape;5974;p60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60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60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60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60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60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80" name="Google Shape;5980;p60"/>
          <p:cNvGrpSpPr/>
          <p:nvPr/>
        </p:nvGrpSpPr>
        <p:grpSpPr>
          <a:xfrm>
            <a:off x="8054060" y="3787098"/>
            <a:ext cx="266334" cy="353834"/>
            <a:chOff x="8054060" y="3787098"/>
            <a:chExt cx="266334" cy="353834"/>
          </a:xfrm>
        </p:grpSpPr>
        <p:sp>
          <p:nvSpPr>
            <p:cNvPr id="5981" name="Google Shape;5981;p60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60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60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60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85" name="Google Shape;5985;p60"/>
          <p:cNvGrpSpPr/>
          <p:nvPr/>
        </p:nvGrpSpPr>
        <p:grpSpPr>
          <a:xfrm>
            <a:off x="8054820" y="2416399"/>
            <a:ext cx="264433" cy="353454"/>
            <a:chOff x="8054820" y="2416399"/>
            <a:chExt cx="264433" cy="353454"/>
          </a:xfrm>
        </p:grpSpPr>
        <p:sp>
          <p:nvSpPr>
            <p:cNvPr id="5986" name="Google Shape;5986;p60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60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60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60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60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60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92" name="Google Shape;5992;p60"/>
          <p:cNvGrpSpPr/>
          <p:nvPr/>
        </p:nvGrpSpPr>
        <p:grpSpPr>
          <a:xfrm>
            <a:off x="7609368" y="2893912"/>
            <a:ext cx="264813" cy="353105"/>
            <a:chOff x="7609368" y="2893912"/>
            <a:chExt cx="264813" cy="353105"/>
          </a:xfrm>
        </p:grpSpPr>
        <p:sp>
          <p:nvSpPr>
            <p:cNvPr id="5993" name="Google Shape;5993;p60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60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60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60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60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60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99" name="Google Shape;5999;p60"/>
          <p:cNvGrpSpPr/>
          <p:nvPr/>
        </p:nvGrpSpPr>
        <p:grpSpPr>
          <a:xfrm>
            <a:off x="7156344" y="3347696"/>
            <a:ext cx="264465" cy="353074"/>
            <a:chOff x="7156344" y="3347696"/>
            <a:chExt cx="264465" cy="353074"/>
          </a:xfrm>
        </p:grpSpPr>
        <p:sp>
          <p:nvSpPr>
            <p:cNvPr id="6000" name="Google Shape;6000;p60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60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60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60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60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05" name="Google Shape;6005;p60"/>
          <p:cNvGrpSpPr/>
          <p:nvPr/>
        </p:nvGrpSpPr>
        <p:grpSpPr>
          <a:xfrm>
            <a:off x="6703732" y="3346936"/>
            <a:ext cx="264813" cy="352693"/>
            <a:chOff x="6703732" y="3346936"/>
            <a:chExt cx="264813" cy="352693"/>
          </a:xfrm>
        </p:grpSpPr>
        <p:sp>
          <p:nvSpPr>
            <p:cNvPr id="6006" name="Google Shape;6006;p60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60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60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60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60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11" name="Google Shape;6011;p60"/>
          <p:cNvGrpSpPr/>
          <p:nvPr/>
        </p:nvGrpSpPr>
        <p:grpSpPr>
          <a:xfrm>
            <a:off x="6252228" y="3346936"/>
            <a:ext cx="265193" cy="352693"/>
            <a:chOff x="6252228" y="3346936"/>
            <a:chExt cx="265193" cy="352693"/>
          </a:xfrm>
        </p:grpSpPr>
        <p:sp>
          <p:nvSpPr>
            <p:cNvPr id="6012" name="Google Shape;6012;p60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60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60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15" name="Google Shape;6015;p60"/>
          <p:cNvGrpSpPr/>
          <p:nvPr/>
        </p:nvGrpSpPr>
        <p:grpSpPr>
          <a:xfrm>
            <a:off x="5801105" y="3347696"/>
            <a:ext cx="264813" cy="351933"/>
            <a:chOff x="5801105" y="3347696"/>
            <a:chExt cx="264813" cy="351933"/>
          </a:xfrm>
        </p:grpSpPr>
        <p:sp>
          <p:nvSpPr>
            <p:cNvPr id="6016" name="Google Shape;6016;p60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60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60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60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20" name="Google Shape;6020;p60"/>
          <p:cNvGrpSpPr/>
          <p:nvPr/>
        </p:nvGrpSpPr>
        <p:grpSpPr>
          <a:xfrm>
            <a:off x="5349253" y="3346936"/>
            <a:ext cx="265922" cy="352693"/>
            <a:chOff x="5349253" y="3346936"/>
            <a:chExt cx="265922" cy="352693"/>
          </a:xfrm>
        </p:grpSpPr>
        <p:sp>
          <p:nvSpPr>
            <p:cNvPr id="6021" name="Google Shape;6021;p60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60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60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60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60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60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27" name="Google Shape;6027;p60"/>
          <p:cNvGrpSpPr/>
          <p:nvPr/>
        </p:nvGrpSpPr>
        <p:grpSpPr>
          <a:xfrm>
            <a:off x="4907159" y="3346936"/>
            <a:ext cx="264845" cy="354214"/>
            <a:chOff x="4907159" y="3346936"/>
            <a:chExt cx="264845" cy="354214"/>
          </a:xfrm>
        </p:grpSpPr>
        <p:sp>
          <p:nvSpPr>
            <p:cNvPr id="6028" name="Google Shape;6028;p60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60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30" name="Google Shape;6030;p60"/>
          <p:cNvGrpSpPr/>
          <p:nvPr/>
        </p:nvGrpSpPr>
        <p:grpSpPr>
          <a:xfrm>
            <a:off x="6695051" y="4259351"/>
            <a:ext cx="270104" cy="360233"/>
            <a:chOff x="6695051" y="4259351"/>
            <a:chExt cx="270104" cy="360233"/>
          </a:xfrm>
        </p:grpSpPr>
        <p:sp>
          <p:nvSpPr>
            <p:cNvPr id="6031" name="Google Shape;6031;p60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60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60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60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35" name="Google Shape;6035;p60"/>
          <p:cNvGrpSpPr/>
          <p:nvPr/>
        </p:nvGrpSpPr>
        <p:grpSpPr>
          <a:xfrm>
            <a:off x="5356413" y="2413390"/>
            <a:ext cx="271212" cy="361374"/>
            <a:chOff x="5356413" y="2413390"/>
            <a:chExt cx="271212" cy="361374"/>
          </a:xfrm>
        </p:grpSpPr>
        <p:sp>
          <p:nvSpPr>
            <p:cNvPr id="6036" name="Google Shape;6036;p60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60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60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60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60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41" name="Google Shape;6041;p60"/>
          <p:cNvGrpSpPr/>
          <p:nvPr/>
        </p:nvGrpSpPr>
        <p:grpSpPr>
          <a:xfrm>
            <a:off x="6702211" y="3782599"/>
            <a:ext cx="270104" cy="361754"/>
            <a:chOff x="6702211" y="3782599"/>
            <a:chExt cx="270104" cy="361754"/>
          </a:xfrm>
        </p:grpSpPr>
        <p:sp>
          <p:nvSpPr>
            <p:cNvPr id="6042" name="Google Shape;6042;p60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60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60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60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60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47" name="Google Shape;6047;p60"/>
          <p:cNvGrpSpPr/>
          <p:nvPr/>
        </p:nvGrpSpPr>
        <p:grpSpPr>
          <a:xfrm>
            <a:off x="6255238" y="2412249"/>
            <a:ext cx="271244" cy="360994"/>
            <a:chOff x="6255238" y="2412249"/>
            <a:chExt cx="271244" cy="360994"/>
          </a:xfrm>
        </p:grpSpPr>
        <p:sp>
          <p:nvSpPr>
            <p:cNvPr id="6048" name="Google Shape;6048;p60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60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60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60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60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60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54" name="Google Shape;6054;p60"/>
          <p:cNvGrpSpPr/>
          <p:nvPr/>
        </p:nvGrpSpPr>
        <p:grpSpPr>
          <a:xfrm>
            <a:off x="6248458" y="2869772"/>
            <a:ext cx="270864" cy="360645"/>
            <a:chOff x="6248458" y="2869772"/>
            <a:chExt cx="270864" cy="360645"/>
          </a:xfrm>
        </p:grpSpPr>
        <p:sp>
          <p:nvSpPr>
            <p:cNvPr id="6055" name="Google Shape;6055;p60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60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60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60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60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60" name="Google Shape;6060;p60"/>
          <p:cNvGrpSpPr/>
          <p:nvPr/>
        </p:nvGrpSpPr>
        <p:grpSpPr>
          <a:xfrm>
            <a:off x="8047661" y="4257451"/>
            <a:ext cx="277263" cy="362514"/>
            <a:chOff x="8047661" y="4257451"/>
            <a:chExt cx="277263" cy="362514"/>
          </a:xfrm>
        </p:grpSpPr>
        <p:sp>
          <p:nvSpPr>
            <p:cNvPr id="6061" name="Google Shape;6061;p60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60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60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60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65" name="Google Shape;6065;p60"/>
          <p:cNvGrpSpPr/>
          <p:nvPr/>
        </p:nvGrpSpPr>
        <p:grpSpPr>
          <a:xfrm>
            <a:off x="8048421" y="3334486"/>
            <a:ext cx="276503" cy="369674"/>
            <a:chOff x="8048421" y="3334486"/>
            <a:chExt cx="276503" cy="369674"/>
          </a:xfrm>
        </p:grpSpPr>
        <p:sp>
          <p:nvSpPr>
            <p:cNvPr id="6066" name="Google Shape;6066;p60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60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60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60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60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60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72" name="Google Shape;6072;p60"/>
          <p:cNvGrpSpPr/>
          <p:nvPr/>
        </p:nvGrpSpPr>
        <p:grpSpPr>
          <a:xfrm>
            <a:off x="7575787" y="3329955"/>
            <a:ext cx="295384" cy="376834"/>
            <a:chOff x="7575787" y="3329955"/>
            <a:chExt cx="295384" cy="376834"/>
          </a:xfrm>
        </p:grpSpPr>
        <p:sp>
          <p:nvSpPr>
            <p:cNvPr id="6073" name="Google Shape;6073;p60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60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60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60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60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60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6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83" name="Google Shape;6083;p61"/>
          <p:cNvSpPr txBox="1">
            <a:spLocks noGrp="1"/>
          </p:cNvSpPr>
          <p:nvPr>
            <p:ph type="title" idx="4294967295"/>
          </p:nvPr>
        </p:nvSpPr>
        <p:spPr>
          <a:xfrm>
            <a:off x="299492" y="391557"/>
            <a:ext cx="4582466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>
              <a:buClr>
                <a:srgbClr val="000000"/>
              </a:buClr>
              <a:buSzPts val="1100"/>
            </a:pPr>
            <a:r>
              <a:rPr lang="ru-RU" sz="1600" dirty="0">
                <a:latin typeface="Unbounded SemiBold" pitchFamily="2" charset="-52"/>
                <a:ea typeface="Arial" panose="020B0604020202020204"/>
                <a:cs typeface="Arial" panose="020B0604020202020204"/>
                <a:sym typeface="Arial" panose="020B0604020202020204"/>
              </a:rPr>
              <a:t>Иконки творческого </a:t>
            </a:r>
            <a:br>
              <a:rPr lang="ru-RU" sz="1600" dirty="0">
                <a:latin typeface="Unbounded SemiBold" pitchFamily="2" charset="-52"/>
                <a:ea typeface="Arial" panose="020B0604020202020204"/>
                <a:cs typeface="Arial" panose="020B0604020202020204"/>
                <a:sym typeface="Arial" panose="020B0604020202020204"/>
              </a:rPr>
            </a:br>
            <a:r>
              <a:rPr lang="ru-RU" sz="1600" dirty="0">
                <a:latin typeface="Unbounded SemiBold" pitchFamily="2" charset="-52"/>
                <a:ea typeface="Arial" panose="020B0604020202020204"/>
                <a:cs typeface="Arial" panose="020B0604020202020204"/>
                <a:sym typeface="Arial" panose="020B0604020202020204"/>
              </a:rPr>
              <a:t>процесса</a:t>
            </a:r>
            <a:endParaRPr sz="1600" dirty="0">
              <a:solidFill>
                <a:srgbClr val="FFFFFF"/>
              </a:solidFill>
              <a:latin typeface="Unbounded SemiBold" pitchFamily="2" charset="-52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084" name="Google Shape;6084;p61"/>
          <p:cNvSpPr txBox="1">
            <a:spLocks noGrp="1"/>
          </p:cNvSpPr>
          <p:nvPr>
            <p:ph type="title" idx="4294967295"/>
          </p:nvPr>
        </p:nvSpPr>
        <p:spPr>
          <a:xfrm>
            <a:off x="4524484" y="430470"/>
            <a:ext cx="4133604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>
              <a:buClr>
                <a:srgbClr val="000000"/>
              </a:buClr>
              <a:buSzPts val="1100"/>
            </a:pPr>
            <a:r>
              <a:rPr lang="ru-RU" sz="1600" dirty="0">
                <a:latin typeface="Unbounded SemiBold" pitchFamily="2" charset="-52"/>
                <a:ea typeface="Arial" panose="020B0604020202020204"/>
                <a:cs typeface="Arial" panose="020B0604020202020204"/>
                <a:sym typeface="Arial" panose="020B0604020202020204"/>
              </a:rPr>
              <a:t>Иконы исполнительского искусства</a:t>
            </a:r>
            <a:endParaRPr sz="1600" dirty="0">
              <a:solidFill>
                <a:srgbClr val="FFFFFF"/>
              </a:solidFill>
              <a:latin typeface="Unbounded SemiBold" pitchFamily="2" charset="-52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6085" name="Google Shape;6085;p61"/>
          <p:cNvGrpSpPr/>
          <p:nvPr/>
        </p:nvGrpSpPr>
        <p:grpSpPr>
          <a:xfrm>
            <a:off x="3972749" y="2894211"/>
            <a:ext cx="355230" cy="356725"/>
            <a:chOff x="3972749" y="2894211"/>
            <a:chExt cx="355230" cy="356725"/>
          </a:xfrm>
        </p:grpSpPr>
        <p:sp>
          <p:nvSpPr>
            <p:cNvPr id="6086" name="Google Shape;6086;p61"/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61"/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61"/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61"/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61"/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91" name="Google Shape;6091;p61"/>
          <p:cNvGrpSpPr/>
          <p:nvPr/>
        </p:nvGrpSpPr>
        <p:grpSpPr>
          <a:xfrm>
            <a:off x="3527797" y="2918796"/>
            <a:ext cx="355993" cy="307904"/>
            <a:chOff x="3527797" y="2918796"/>
            <a:chExt cx="355993" cy="307904"/>
          </a:xfrm>
        </p:grpSpPr>
        <p:sp>
          <p:nvSpPr>
            <p:cNvPr id="6092" name="Google Shape;6092;p61"/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61"/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61"/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61"/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61"/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61"/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61"/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61"/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61"/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61"/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02" name="Google Shape;6102;p61"/>
          <p:cNvGrpSpPr/>
          <p:nvPr/>
        </p:nvGrpSpPr>
        <p:grpSpPr>
          <a:xfrm>
            <a:off x="3082845" y="2920959"/>
            <a:ext cx="356375" cy="302338"/>
            <a:chOff x="3082845" y="2920959"/>
            <a:chExt cx="356375" cy="302338"/>
          </a:xfrm>
        </p:grpSpPr>
        <p:sp>
          <p:nvSpPr>
            <p:cNvPr id="6103" name="Google Shape;6103;p61"/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61"/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05" name="Google Shape;6105;p61"/>
          <p:cNvGrpSpPr/>
          <p:nvPr/>
        </p:nvGrpSpPr>
        <p:grpSpPr>
          <a:xfrm>
            <a:off x="2639038" y="2894942"/>
            <a:ext cx="355612" cy="355612"/>
            <a:chOff x="2639038" y="2894942"/>
            <a:chExt cx="355612" cy="355612"/>
          </a:xfrm>
        </p:grpSpPr>
        <p:sp>
          <p:nvSpPr>
            <p:cNvPr id="6106" name="Google Shape;6106;p61"/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61"/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08" name="Google Shape;6108;p61"/>
          <p:cNvGrpSpPr/>
          <p:nvPr/>
        </p:nvGrpSpPr>
        <p:grpSpPr>
          <a:xfrm>
            <a:off x="2194468" y="2938865"/>
            <a:ext cx="355993" cy="267766"/>
            <a:chOff x="2194468" y="2938865"/>
            <a:chExt cx="355993" cy="267766"/>
          </a:xfrm>
        </p:grpSpPr>
        <p:sp>
          <p:nvSpPr>
            <p:cNvPr id="6109" name="Google Shape;6109;p61"/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61"/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61"/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61"/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61"/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61"/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61"/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61"/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61"/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61"/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61"/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61"/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61"/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61"/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61"/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61"/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61"/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61"/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61"/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61"/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29" name="Google Shape;6129;p61"/>
          <p:cNvGrpSpPr/>
          <p:nvPr/>
        </p:nvGrpSpPr>
        <p:grpSpPr>
          <a:xfrm>
            <a:off x="1749897" y="2894561"/>
            <a:ext cx="355993" cy="355612"/>
            <a:chOff x="1749897" y="2894561"/>
            <a:chExt cx="355993" cy="355612"/>
          </a:xfrm>
        </p:grpSpPr>
        <p:sp>
          <p:nvSpPr>
            <p:cNvPr id="6130" name="Google Shape;6130;p61"/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61"/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61"/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61"/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61"/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61"/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61"/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61"/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61"/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61"/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61"/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41" name="Google Shape;6141;p61"/>
          <p:cNvGrpSpPr/>
          <p:nvPr/>
        </p:nvGrpSpPr>
        <p:grpSpPr>
          <a:xfrm>
            <a:off x="1305327" y="2894211"/>
            <a:ext cx="357520" cy="357488"/>
            <a:chOff x="1305327" y="2894211"/>
            <a:chExt cx="357520" cy="357488"/>
          </a:xfrm>
        </p:grpSpPr>
        <p:sp>
          <p:nvSpPr>
            <p:cNvPr id="6142" name="Google Shape;6142;p61"/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61"/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61"/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61"/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61"/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47" name="Google Shape;6147;p61"/>
          <p:cNvGrpSpPr/>
          <p:nvPr/>
        </p:nvGrpSpPr>
        <p:grpSpPr>
          <a:xfrm>
            <a:off x="853950" y="2894720"/>
            <a:ext cx="364104" cy="353290"/>
            <a:chOff x="853950" y="2894720"/>
            <a:chExt cx="364104" cy="353290"/>
          </a:xfrm>
        </p:grpSpPr>
        <p:sp>
          <p:nvSpPr>
            <p:cNvPr id="6148" name="Google Shape;6148;p61"/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61"/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61"/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61"/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61"/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61"/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61"/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55" name="Google Shape;6155;p61"/>
          <p:cNvGrpSpPr/>
          <p:nvPr/>
        </p:nvGrpSpPr>
        <p:grpSpPr>
          <a:xfrm>
            <a:off x="862283" y="4274771"/>
            <a:ext cx="341204" cy="359301"/>
            <a:chOff x="862283" y="4274771"/>
            <a:chExt cx="341204" cy="359301"/>
          </a:xfrm>
        </p:grpSpPr>
        <p:sp>
          <p:nvSpPr>
            <p:cNvPr id="6156" name="Google Shape;6156;p61"/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61"/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61"/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59" name="Google Shape;6159;p61"/>
          <p:cNvGrpSpPr/>
          <p:nvPr/>
        </p:nvGrpSpPr>
        <p:grpSpPr>
          <a:xfrm>
            <a:off x="1396957" y="4287365"/>
            <a:ext cx="301861" cy="332871"/>
            <a:chOff x="1396957" y="4287365"/>
            <a:chExt cx="301861" cy="332871"/>
          </a:xfrm>
        </p:grpSpPr>
        <p:sp>
          <p:nvSpPr>
            <p:cNvPr id="6160" name="Google Shape;6160;p61"/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61"/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61"/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61"/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61"/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61"/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61"/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61"/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61"/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61"/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61"/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61"/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61"/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61"/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61"/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75" name="Google Shape;6175;p61"/>
          <p:cNvGrpSpPr/>
          <p:nvPr/>
        </p:nvGrpSpPr>
        <p:grpSpPr>
          <a:xfrm>
            <a:off x="1865381" y="4277506"/>
            <a:ext cx="396131" cy="355612"/>
            <a:chOff x="1865381" y="4277506"/>
            <a:chExt cx="396131" cy="355612"/>
          </a:xfrm>
        </p:grpSpPr>
        <p:sp>
          <p:nvSpPr>
            <p:cNvPr id="6176" name="Google Shape;6176;p61"/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61"/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61"/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61"/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61"/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61"/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82" name="Google Shape;6182;p61"/>
          <p:cNvGrpSpPr/>
          <p:nvPr/>
        </p:nvGrpSpPr>
        <p:grpSpPr>
          <a:xfrm>
            <a:off x="2411823" y="4303999"/>
            <a:ext cx="334398" cy="299953"/>
            <a:chOff x="2411823" y="4303999"/>
            <a:chExt cx="334398" cy="299953"/>
          </a:xfrm>
        </p:grpSpPr>
        <p:sp>
          <p:nvSpPr>
            <p:cNvPr id="6183" name="Google Shape;6183;p61"/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61"/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61"/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61"/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61"/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61"/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61"/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90" name="Google Shape;6190;p61"/>
          <p:cNvGrpSpPr/>
          <p:nvPr/>
        </p:nvGrpSpPr>
        <p:grpSpPr>
          <a:xfrm>
            <a:off x="2903337" y="4279032"/>
            <a:ext cx="382519" cy="350682"/>
            <a:chOff x="2903337" y="4279032"/>
            <a:chExt cx="382519" cy="350682"/>
          </a:xfrm>
        </p:grpSpPr>
        <p:sp>
          <p:nvSpPr>
            <p:cNvPr id="6191" name="Google Shape;6191;p61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61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61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61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61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61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61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61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61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61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61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61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61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61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61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06" name="Google Shape;6206;p61"/>
          <p:cNvGrpSpPr/>
          <p:nvPr/>
        </p:nvGrpSpPr>
        <p:grpSpPr>
          <a:xfrm>
            <a:off x="3532345" y="3362635"/>
            <a:ext cx="339328" cy="336274"/>
            <a:chOff x="3532345" y="3362635"/>
            <a:chExt cx="339328" cy="336274"/>
          </a:xfrm>
        </p:grpSpPr>
        <p:sp>
          <p:nvSpPr>
            <p:cNvPr id="6207" name="Google Shape;6207;p61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61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61"/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61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61"/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12" name="Google Shape;6212;p61"/>
          <p:cNvGrpSpPr/>
          <p:nvPr/>
        </p:nvGrpSpPr>
        <p:grpSpPr>
          <a:xfrm>
            <a:off x="2774209" y="1954691"/>
            <a:ext cx="116693" cy="374186"/>
            <a:chOff x="2774209" y="1954691"/>
            <a:chExt cx="116693" cy="374186"/>
          </a:xfrm>
        </p:grpSpPr>
        <p:sp>
          <p:nvSpPr>
            <p:cNvPr id="6213" name="Google Shape;6213;p61"/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61"/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6215" name="Google Shape;6215;p61"/>
          <p:cNvGrpSpPr/>
          <p:nvPr/>
        </p:nvGrpSpPr>
        <p:grpSpPr>
          <a:xfrm>
            <a:off x="1883955" y="3808700"/>
            <a:ext cx="162873" cy="351445"/>
            <a:chOff x="1883955" y="3808700"/>
            <a:chExt cx="162873" cy="351445"/>
          </a:xfrm>
        </p:grpSpPr>
        <p:sp>
          <p:nvSpPr>
            <p:cNvPr id="6216" name="Google Shape;6216;p61"/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61"/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18" name="Google Shape;6218;p61"/>
          <p:cNvGrpSpPr/>
          <p:nvPr/>
        </p:nvGrpSpPr>
        <p:grpSpPr>
          <a:xfrm>
            <a:off x="3963652" y="1999759"/>
            <a:ext cx="374154" cy="284050"/>
            <a:chOff x="3963652" y="1999759"/>
            <a:chExt cx="374154" cy="284050"/>
          </a:xfrm>
        </p:grpSpPr>
        <p:sp>
          <p:nvSpPr>
            <p:cNvPr id="6219" name="Google Shape;6219;p61"/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61"/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61"/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22" name="Google Shape;6222;p61"/>
          <p:cNvGrpSpPr/>
          <p:nvPr/>
        </p:nvGrpSpPr>
        <p:grpSpPr>
          <a:xfrm>
            <a:off x="1777536" y="2014866"/>
            <a:ext cx="376444" cy="253772"/>
            <a:chOff x="1777536" y="2014866"/>
            <a:chExt cx="376444" cy="253772"/>
          </a:xfrm>
        </p:grpSpPr>
        <p:sp>
          <p:nvSpPr>
            <p:cNvPr id="6223" name="Google Shape;6223;p61"/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61"/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61"/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61"/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61"/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28" name="Google Shape;6228;p61"/>
          <p:cNvGrpSpPr/>
          <p:nvPr/>
        </p:nvGrpSpPr>
        <p:grpSpPr>
          <a:xfrm>
            <a:off x="1309875" y="2057326"/>
            <a:ext cx="374154" cy="169680"/>
            <a:chOff x="1309875" y="2057326"/>
            <a:chExt cx="374154" cy="169680"/>
          </a:xfrm>
        </p:grpSpPr>
        <p:sp>
          <p:nvSpPr>
            <p:cNvPr id="6229" name="Google Shape;6229;p61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61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61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61"/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61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61"/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61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61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61"/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61"/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61"/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40" name="Google Shape;6240;p61"/>
          <p:cNvSpPr/>
          <p:nvPr/>
        </p:nvSpPr>
        <p:spPr>
          <a:xfrm>
            <a:off x="862283" y="2076250"/>
            <a:ext cx="374536" cy="130305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41" name="Google Shape;6241;p61"/>
          <p:cNvGrpSpPr/>
          <p:nvPr/>
        </p:nvGrpSpPr>
        <p:grpSpPr>
          <a:xfrm>
            <a:off x="2347450" y="1954564"/>
            <a:ext cx="113639" cy="373168"/>
            <a:chOff x="2347450" y="1954564"/>
            <a:chExt cx="113639" cy="373168"/>
          </a:xfrm>
        </p:grpSpPr>
        <p:sp>
          <p:nvSpPr>
            <p:cNvPr id="6242" name="Google Shape;6242;p61"/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61"/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44" name="Google Shape;6244;p61"/>
          <p:cNvGrpSpPr/>
          <p:nvPr/>
        </p:nvGrpSpPr>
        <p:grpSpPr>
          <a:xfrm>
            <a:off x="939156" y="3809209"/>
            <a:ext cx="192007" cy="351318"/>
            <a:chOff x="939156" y="3809209"/>
            <a:chExt cx="192007" cy="351318"/>
          </a:xfrm>
        </p:grpSpPr>
        <p:sp>
          <p:nvSpPr>
            <p:cNvPr id="6245" name="Google Shape;6245;p61"/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61"/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47" name="Google Shape;6247;p61"/>
          <p:cNvGrpSpPr/>
          <p:nvPr/>
        </p:nvGrpSpPr>
        <p:grpSpPr>
          <a:xfrm>
            <a:off x="2306167" y="3809845"/>
            <a:ext cx="193915" cy="349155"/>
            <a:chOff x="2306167" y="3809845"/>
            <a:chExt cx="193915" cy="349155"/>
          </a:xfrm>
        </p:grpSpPr>
        <p:sp>
          <p:nvSpPr>
            <p:cNvPr id="6248" name="Google Shape;6248;p61"/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61"/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61"/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61"/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61"/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61"/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61"/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55" name="Google Shape;6255;p61"/>
          <p:cNvSpPr/>
          <p:nvPr/>
        </p:nvSpPr>
        <p:spPr>
          <a:xfrm>
            <a:off x="3196834" y="1954214"/>
            <a:ext cx="118537" cy="373518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56" name="Google Shape;6256;p61"/>
          <p:cNvGrpSpPr/>
          <p:nvPr/>
        </p:nvGrpSpPr>
        <p:grpSpPr>
          <a:xfrm>
            <a:off x="3485575" y="1999759"/>
            <a:ext cx="373772" cy="284050"/>
            <a:chOff x="3531200" y="1999759"/>
            <a:chExt cx="373772" cy="284050"/>
          </a:xfrm>
        </p:grpSpPr>
        <p:sp>
          <p:nvSpPr>
            <p:cNvPr id="6257" name="Google Shape;6257;p61"/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61"/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61"/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61"/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61" name="Google Shape;6261;p61"/>
          <p:cNvGrpSpPr/>
          <p:nvPr/>
        </p:nvGrpSpPr>
        <p:grpSpPr>
          <a:xfrm>
            <a:off x="1323901" y="3807173"/>
            <a:ext cx="356343" cy="356757"/>
            <a:chOff x="1323901" y="3807173"/>
            <a:chExt cx="356343" cy="356757"/>
          </a:xfrm>
        </p:grpSpPr>
        <p:sp>
          <p:nvSpPr>
            <p:cNvPr id="6262" name="Google Shape;6262;p61"/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61"/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61"/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61"/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61"/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61"/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61"/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61"/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61"/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61"/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61"/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61"/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61"/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61"/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61"/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61"/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61"/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61"/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61"/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61"/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61"/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61"/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61"/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61"/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86" name="Google Shape;6286;p61"/>
          <p:cNvSpPr/>
          <p:nvPr/>
        </p:nvSpPr>
        <p:spPr>
          <a:xfrm>
            <a:off x="3968964" y="3349945"/>
            <a:ext cx="359015" cy="358442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87" name="Google Shape;6287;p61"/>
          <p:cNvGrpSpPr/>
          <p:nvPr/>
        </p:nvGrpSpPr>
        <p:grpSpPr>
          <a:xfrm>
            <a:off x="1757085" y="1500675"/>
            <a:ext cx="371069" cy="359396"/>
            <a:chOff x="1757085" y="1500675"/>
            <a:chExt cx="371069" cy="359396"/>
          </a:xfrm>
        </p:grpSpPr>
        <p:sp>
          <p:nvSpPr>
            <p:cNvPr id="6288" name="Google Shape;6288;p61"/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61"/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61"/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61"/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61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61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61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61"/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61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61"/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61"/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61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61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61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61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61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61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61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61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61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61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61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61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61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61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61"/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61"/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61"/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61"/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17" name="Google Shape;6317;p61"/>
          <p:cNvGrpSpPr/>
          <p:nvPr/>
        </p:nvGrpSpPr>
        <p:grpSpPr>
          <a:xfrm>
            <a:off x="859262" y="3353920"/>
            <a:ext cx="306759" cy="351445"/>
            <a:chOff x="859262" y="3353920"/>
            <a:chExt cx="306759" cy="351445"/>
          </a:xfrm>
        </p:grpSpPr>
        <p:sp>
          <p:nvSpPr>
            <p:cNvPr id="6318" name="Google Shape;6318;p61"/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61"/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61"/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61"/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61"/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23" name="Google Shape;6323;p61"/>
          <p:cNvGrpSpPr/>
          <p:nvPr/>
        </p:nvGrpSpPr>
        <p:grpSpPr>
          <a:xfrm>
            <a:off x="4017435" y="1499912"/>
            <a:ext cx="315092" cy="359397"/>
            <a:chOff x="4017435" y="1499912"/>
            <a:chExt cx="315092" cy="359397"/>
          </a:xfrm>
        </p:grpSpPr>
        <p:sp>
          <p:nvSpPr>
            <p:cNvPr id="6324" name="Google Shape;6324;p61"/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61"/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26" name="Google Shape;6326;p61"/>
          <p:cNvSpPr/>
          <p:nvPr/>
        </p:nvSpPr>
        <p:spPr>
          <a:xfrm>
            <a:off x="861520" y="1586835"/>
            <a:ext cx="360160" cy="184628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327" name="Google Shape;6327;p61"/>
          <p:cNvGrpSpPr/>
          <p:nvPr/>
        </p:nvGrpSpPr>
        <p:grpSpPr>
          <a:xfrm>
            <a:off x="3110102" y="1499880"/>
            <a:ext cx="330613" cy="358379"/>
            <a:chOff x="3110102" y="1499880"/>
            <a:chExt cx="330613" cy="358379"/>
          </a:xfrm>
        </p:grpSpPr>
        <p:sp>
          <p:nvSpPr>
            <p:cNvPr id="6328" name="Google Shape;6328;p61"/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61"/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61"/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61"/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61"/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61"/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61"/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35" name="Google Shape;6335;p61"/>
          <p:cNvSpPr/>
          <p:nvPr/>
        </p:nvSpPr>
        <p:spPr>
          <a:xfrm>
            <a:off x="1315918" y="3360631"/>
            <a:ext cx="288599" cy="337515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336" name="Google Shape;6336;p61"/>
          <p:cNvGrpSpPr/>
          <p:nvPr/>
        </p:nvGrpSpPr>
        <p:grpSpPr>
          <a:xfrm>
            <a:off x="2667058" y="1500293"/>
            <a:ext cx="330231" cy="359015"/>
            <a:chOff x="2667058" y="1500293"/>
            <a:chExt cx="330231" cy="359015"/>
          </a:xfrm>
        </p:grpSpPr>
        <p:sp>
          <p:nvSpPr>
            <p:cNvPr id="6337" name="Google Shape;6337;p61"/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61"/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61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61"/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61"/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61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61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61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61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61"/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61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61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61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61"/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61"/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61"/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61"/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61"/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55" name="Google Shape;6355;p61"/>
          <p:cNvGrpSpPr/>
          <p:nvPr/>
        </p:nvGrpSpPr>
        <p:grpSpPr>
          <a:xfrm>
            <a:off x="3103963" y="3361140"/>
            <a:ext cx="297886" cy="337578"/>
            <a:chOff x="3103963" y="3361140"/>
            <a:chExt cx="297886" cy="337578"/>
          </a:xfrm>
        </p:grpSpPr>
        <p:sp>
          <p:nvSpPr>
            <p:cNvPr id="6356" name="Google Shape;6356;p61"/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61"/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61"/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61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61"/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61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61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61"/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61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61"/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61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61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61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61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61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61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61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61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61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61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61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61"/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61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61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80" name="Google Shape;6380;p61"/>
          <p:cNvGrpSpPr/>
          <p:nvPr/>
        </p:nvGrpSpPr>
        <p:grpSpPr>
          <a:xfrm>
            <a:off x="2667821" y="3361108"/>
            <a:ext cx="273046" cy="337801"/>
            <a:chOff x="2667821" y="3361108"/>
            <a:chExt cx="273046" cy="337801"/>
          </a:xfrm>
        </p:grpSpPr>
        <p:sp>
          <p:nvSpPr>
            <p:cNvPr id="6381" name="Google Shape;6381;p61"/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61"/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61"/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61"/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61"/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61"/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61"/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61"/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61"/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61"/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61"/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61"/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61"/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61"/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61"/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61"/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61"/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61"/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61"/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00" name="Google Shape;6400;p61"/>
          <p:cNvGrpSpPr/>
          <p:nvPr/>
        </p:nvGrpSpPr>
        <p:grpSpPr>
          <a:xfrm>
            <a:off x="3567553" y="1499912"/>
            <a:ext cx="320022" cy="359778"/>
            <a:chOff x="3567553" y="1499912"/>
            <a:chExt cx="320022" cy="359778"/>
          </a:xfrm>
        </p:grpSpPr>
        <p:sp>
          <p:nvSpPr>
            <p:cNvPr id="6401" name="Google Shape;6401;p61"/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61"/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61"/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61"/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61"/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61"/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07" name="Google Shape;6407;p61"/>
          <p:cNvGrpSpPr/>
          <p:nvPr/>
        </p:nvGrpSpPr>
        <p:grpSpPr>
          <a:xfrm>
            <a:off x="1309875" y="1499912"/>
            <a:ext cx="359015" cy="358633"/>
            <a:chOff x="1309875" y="1499912"/>
            <a:chExt cx="359015" cy="358633"/>
          </a:xfrm>
        </p:grpSpPr>
        <p:sp>
          <p:nvSpPr>
            <p:cNvPr id="6408" name="Google Shape;6408;p61"/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61"/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61"/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61"/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61"/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61"/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61"/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61"/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61"/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17" name="Google Shape;6417;p61"/>
          <p:cNvGrpSpPr/>
          <p:nvPr/>
        </p:nvGrpSpPr>
        <p:grpSpPr>
          <a:xfrm>
            <a:off x="2219466" y="1500293"/>
            <a:ext cx="330613" cy="359015"/>
            <a:chOff x="2219466" y="1500293"/>
            <a:chExt cx="330613" cy="359015"/>
          </a:xfrm>
        </p:grpSpPr>
        <p:sp>
          <p:nvSpPr>
            <p:cNvPr id="6418" name="Google Shape;6418;p61"/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61"/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20" name="Google Shape;6420;p61"/>
          <p:cNvGrpSpPr/>
          <p:nvPr/>
        </p:nvGrpSpPr>
        <p:grpSpPr>
          <a:xfrm>
            <a:off x="2212469" y="3360313"/>
            <a:ext cx="282715" cy="338660"/>
            <a:chOff x="2212469" y="3360313"/>
            <a:chExt cx="282715" cy="338660"/>
          </a:xfrm>
        </p:grpSpPr>
        <p:sp>
          <p:nvSpPr>
            <p:cNvPr id="6421" name="Google Shape;6421;p61"/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61"/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61"/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24" name="Google Shape;6424;p61"/>
          <p:cNvGrpSpPr/>
          <p:nvPr/>
        </p:nvGrpSpPr>
        <p:grpSpPr>
          <a:xfrm>
            <a:off x="1768821" y="3361108"/>
            <a:ext cx="278739" cy="339073"/>
            <a:chOff x="1768821" y="3361108"/>
            <a:chExt cx="278739" cy="339073"/>
          </a:xfrm>
        </p:grpSpPr>
        <p:sp>
          <p:nvSpPr>
            <p:cNvPr id="6425" name="Google Shape;6425;p61"/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61"/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61"/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61"/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61"/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61"/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61"/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61"/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61"/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61"/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61"/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36" name="Google Shape;6436;p61"/>
          <p:cNvSpPr/>
          <p:nvPr/>
        </p:nvSpPr>
        <p:spPr>
          <a:xfrm>
            <a:off x="4104898" y="2422257"/>
            <a:ext cx="91662" cy="351541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37" name="Google Shape;6437;p61"/>
          <p:cNvSpPr/>
          <p:nvPr/>
        </p:nvSpPr>
        <p:spPr>
          <a:xfrm>
            <a:off x="2787472" y="3804915"/>
            <a:ext cx="89022" cy="360064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38" name="Google Shape;6438;p61"/>
          <p:cNvSpPr/>
          <p:nvPr/>
        </p:nvSpPr>
        <p:spPr>
          <a:xfrm>
            <a:off x="3616406" y="2479156"/>
            <a:ext cx="203393" cy="295023"/>
          </a:xfrm>
          <a:custGeom>
            <a:avLst/>
            <a:gdLst/>
            <a:ahLst/>
            <a:cxnLst/>
            <a:rect l="l" t="t" r="r" b="b"/>
            <a:pathLst>
              <a:path w="6395" h="9276" extrusionOk="0">
                <a:moveTo>
                  <a:pt x="5918" y="2346"/>
                </a:moveTo>
                <a:cubicBezTo>
                  <a:pt x="6001" y="2346"/>
                  <a:pt x="6073" y="2406"/>
                  <a:pt x="6073" y="2501"/>
                </a:cubicBezTo>
                <a:lnTo>
                  <a:pt x="6073" y="3989"/>
                </a:lnTo>
                <a:lnTo>
                  <a:pt x="4811" y="3989"/>
                </a:lnTo>
                <a:cubicBezTo>
                  <a:pt x="4715" y="3989"/>
                  <a:pt x="4644" y="4061"/>
                  <a:pt x="4644" y="4156"/>
                </a:cubicBezTo>
                <a:cubicBezTo>
                  <a:pt x="4644" y="4239"/>
                  <a:pt x="4715" y="4323"/>
                  <a:pt x="4811" y="4323"/>
                </a:cubicBezTo>
                <a:lnTo>
                  <a:pt x="6073" y="4323"/>
                </a:lnTo>
                <a:lnTo>
                  <a:pt x="6073" y="6966"/>
                </a:lnTo>
                <a:lnTo>
                  <a:pt x="2394" y="6966"/>
                </a:lnTo>
                <a:cubicBezTo>
                  <a:pt x="2298" y="6966"/>
                  <a:pt x="2227" y="7037"/>
                  <a:pt x="2227" y="7133"/>
                </a:cubicBezTo>
                <a:cubicBezTo>
                  <a:pt x="2227" y="7216"/>
                  <a:pt x="2298" y="7299"/>
                  <a:pt x="2394" y="7299"/>
                </a:cubicBezTo>
                <a:lnTo>
                  <a:pt x="6073" y="7299"/>
                </a:lnTo>
                <a:lnTo>
                  <a:pt x="6073" y="8788"/>
                </a:lnTo>
                <a:cubicBezTo>
                  <a:pt x="6073" y="8859"/>
                  <a:pt x="6013" y="8930"/>
                  <a:pt x="5918" y="8930"/>
                </a:cubicBezTo>
                <a:lnTo>
                  <a:pt x="477" y="8930"/>
                </a:lnTo>
                <a:cubicBezTo>
                  <a:pt x="405" y="8930"/>
                  <a:pt x="322" y="8871"/>
                  <a:pt x="322" y="8788"/>
                </a:cubicBezTo>
                <a:lnTo>
                  <a:pt x="322" y="7299"/>
                </a:lnTo>
                <a:lnTo>
                  <a:pt x="1739" y="7299"/>
                </a:lnTo>
                <a:cubicBezTo>
                  <a:pt x="1834" y="7299"/>
                  <a:pt x="1905" y="7216"/>
                  <a:pt x="1905" y="7133"/>
                </a:cubicBezTo>
                <a:cubicBezTo>
                  <a:pt x="1905" y="7037"/>
                  <a:pt x="1834" y="6966"/>
                  <a:pt x="1739" y="6966"/>
                </a:cubicBezTo>
                <a:lnTo>
                  <a:pt x="322" y="6966"/>
                </a:lnTo>
                <a:lnTo>
                  <a:pt x="322" y="4323"/>
                </a:lnTo>
                <a:lnTo>
                  <a:pt x="4156" y="4323"/>
                </a:lnTo>
                <a:cubicBezTo>
                  <a:pt x="4239" y="4323"/>
                  <a:pt x="4311" y="4239"/>
                  <a:pt x="4311" y="4156"/>
                </a:cubicBezTo>
                <a:cubicBezTo>
                  <a:pt x="4311" y="4061"/>
                  <a:pt x="4239" y="3989"/>
                  <a:pt x="4156" y="3989"/>
                </a:cubicBezTo>
                <a:lnTo>
                  <a:pt x="322" y="3989"/>
                </a:lnTo>
                <a:lnTo>
                  <a:pt x="322" y="2501"/>
                </a:lnTo>
                <a:cubicBezTo>
                  <a:pt x="322" y="2430"/>
                  <a:pt x="381" y="2346"/>
                  <a:pt x="477" y="2346"/>
                </a:cubicBezTo>
                <a:close/>
                <a:moveTo>
                  <a:pt x="5477" y="1"/>
                </a:moveTo>
                <a:cubicBezTo>
                  <a:pt x="5382" y="1"/>
                  <a:pt x="5311" y="72"/>
                  <a:pt x="5311" y="168"/>
                </a:cubicBezTo>
                <a:lnTo>
                  <a:pt x="5311" y="2025"/>
                </a:lnTo>
                <a:lnTo>
                  <a:pt x="1084" y="2025"/>
                </a:lnTo>
                <a:lnTo>
                  <a:pt x="1084" y="1596"/>
                </a:lnTo>
                <a:cubicBezTo>
                  <a:pt x="1084" y="1501"/>
                  <a:pt x="1012" y="1430"/>
                  <a:pt x="917" y="1430"/>
                </a:cubicBezTo>
                <a:cubicBezTo>
                  <a:pt x="834" y="1430"/>
                  <a:pt x="762" y="1501"/>
                  <a:pt x="762" y="1596"/>
                </a:cubicBezTo>
                <a:lnTo>
                  <a:pt x="762" y="2025"/>
                </a:lnTo>
                <a:lnTo>
                  <a:pt x="477" y="2025"/>
                </a:lnTo>
                <a:cubicBezTo>
                  <a:pt x="215" y="2025"/>
                  <a:pt x="0" y="2239"/>
                  <a:pt x="0" y="2501"/>
                </a:cubicBezTo>
                <a:lnTo>
                  <a:pt x="0" y="8800"/>
                </a:lnTo>
                <a:cubicBezTo>
                  <a:pt x="0" y="9050"/>
                  <a:pt x="203" y="9276"/>
                  <a:pt x="477" y="9276"/>
                </a:cubicBezTo>
                <a:lnTo>
                  <a:pt x="5918" y="9276"/>
                </a:lnTo>
                <a:cubicBezTo>
                  <a:pt x="6180" y="9276"/>
                  <a:pt x="6394" y="9061"/>
                  <a:pt x="6394" y="8800"/>
                </a:cubicBezTo>
                <a:lnTo>
                  <a:pt x="6394" y="2501"/>
                </a:lnTo>
                <a:cubicBezTo>
                  <a:pt x="6394" y="2239"/>
                  <a:pt x="6192" y="2025"/>
                  <a:pt x="5918" y="2025"/>
                </a:cubicBezTo>
                <a:lnTo>
                  <a:pt x="5644" y="2025"/>
                </a:lnTo>
                <a:lnTo>
                  <a:pt x="5644" y="168"/>
                </a:lnTo>
                <a:cubicBezTo>
                  <a:pt x="5644" y="72"/>
                  <a:pt x="5561" y="1"/>
                  <a:pt x="547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39" name="Google Shape;6439;p61"/>
          <p:cNvSpPr/>
          <p:nvPr/>
        </p:nvSpPr>
        <p:spPr>
          <a:xfrm>
            <a:off x="3640641" y="2422352"/>
            <a:ext cx="154159" cy="92075"/>
          </a:xfrm>
          <a:custGeom>
            <a:avLst/>
            <a:gdLst/>
            <a:ahLst/>
            <a:cxnLst/>
            <a:rect l="l" t="t" r="r" b="b"/>
            <a:pathLst>
              <a:path w="4847" h="2895" extrusionOk="0">
                <a:moveTo>
                  <a:pt x="1632" y="1"/>
                </a:moveTo>
                <a:cubicBezTo>
                  <a:pt x="727" y="1"/>
                  <a:pt x="0" y="727"/>
                  <a:pt x="0" y="1644"/>
                </a:cubicBezTo>
                <a:lnTo>
                  <a:pt x="0" y="2727"/>
                </a:lnTo>
                <a:cubicBezTo>
                  <a:pt x="0" y="2811"/>
                  <a:pt x="72" y="2894"/>
                  <a:pt x="155" y="2894"/>
                </a:cubicBezTo>
                <a:cubicBezTo>
                  <a:pt x="250" y="2894"/>
                  <a:pt x="322" y="2811"/>
                  <a:pt x="322" y="2727"/>
                </a:cubicBezTo>
                <a:lnTo>
                  <a:pt x="322" y="1644"/>
                </a:lnTo>
                <a:cubicBezTo>
                  <a:pt x="322" y="906"/>
                  <a:pt x="905" y="334"/>
                  <a:pt x="1632" y="334"/>
                </a:cubicBezTo>
                <a:lnTo>
                  <a:pt x="3239" y="334"/>
                </a:lnTo>
                <a:cubicBezTo>
                  <a:pt x="3846" y="334"/>
                  <a:pt x="4370" y="751"/>
                  <a:pt x="4525" y="1346"/>
                </a:cubicBezTo>
                <a:cubicBezTo>
                  <a:pt x="4535" y="1417"/>
                  <a:pt x="4597" y="1471"/>
                  <a:pt x="4673" y="1471"/>
                </a:cubicBezTo>
                <a:cubicBezTo>
                  <a:pt x="4687" y="1471"/>
                  <a:pt x="4701" y="1469"/>
                  <a:pt x="4715" y="1465"/>
                </a:cubicBezTo>
                <a:cubicBezTo>
                  <a:pt x="4799" y="1442"/>
                  <a:pt x="4846" y="1358"/>
                  <a:pt x="4834" y="1263"/>
                </a:cubicBezTo>
                <a:cubicBezTo>
                  <a:pt x="4739" y="906"/>
                  <a:pt x="4549" y="596"/>
                  <a:pt x="4263" y="358"/>
                </a:cubicBezTo>
                <a:cubicBezTo>
                  <a:pt x="3989" y="120"/>
                  <a:pt x="3608" y="1"/>
                  <a:pt x="323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40" name="Google Shape;6440;p61"/>
          <p:cNvGrpSpPr/>
          <p:nvPr/>
        </p:nvGrpSpPr>
        <p:grpSpPr>
          <a:xfrm>
            <a:off x="878187" y="2421970"/>
            <a:ext cx="272696" cy="351827"/>
            <a:chOff x="913012" y="2421970"/>
            <a:chExt cx="272696" cy="351827"/>
          </a:xfrm>
        </p:grpSpPr>
        <p:sp>
          <p:nvSpPr>
            <p:cNvPr id="6441" name="Google Shape;6441;p61"/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61"/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61"/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61"/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45" name="Google Shape;6445;p61"/>
          <p:cNvGrpSpPr/>
          <p:nvPr/>
        </p:nvGrpSpPr>
        <p:grpSpPr>
          <a:xfrm>
            <a:off x="2274743" y="2422352"/>
            <a:ext cx="255649" cy="351445"/>
            <a:chOff x="2274743" y="2422352"/>
            <a:chExt cx="255649" cy="351445"/>
          </a:xfrm>
        </p:grpSpPr>
        <p:sp>
          <p:nvSpPr>
            <p:cNvPr id="6446" name="Google Shape;6446;p61"/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61"/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61"/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49" name="Google Shape;6449;p61"/>
          <p:cNvGrpSpPr/>
          <p:nvPr/>
        </p:nvGrpSpPr>
        <p:grpSpPr>
          <a:xfrm>
            <a:off x="2708723" y="2421239"/>
            <a:ext cx="246552" cy="352558"/>
            <a:chOff x="2708723" y="2421239"/>
            <a:chExt cx="246552" cy="352558"/>
          </a:xfrm>
        </p:grpSpPr>
        <p:sp>
          <p:nvSpPr>
            <p:cNvPr id="6450" name="Google Shape;6450;p61"/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61"/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52" name="Google Shape;6452;p61"/>
          <p:cNvGrpSpPr/>
          <p:nvPr/>
        </p:nvGrpSpPr>
        <p:grpSpPr>
          <a:xfrm>
            <a:off x="1835485" y="2422352"/>
            <a:ext cx="259433" cy="350714"/>
            <a:chOff x="1835485" y="2422352"/>
            <a:chExt cx="259433" cy="350714"/>
          </a:xfrm>
        </p:grpSpPr>
        <p:sp>
          <p:nvSpPr>
            <p:cNvPr id="6453" name="Google Shape;6453;p61"/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61"/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61"/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61"/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61"/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61"/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61"/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60" name="Google Shape;6460;p61"/>
          <p:cNvGrpSpPr/>
          <p:nvPr/>
        </p:nvGrpSpPr>
        <p:grpSpPr>
          <a:xfrm>
            <a:off x="3933342" y="4315767"/>
            <a:ext cx="383632" cy="276449"/>
            <a:chOff x="3933342" y="4315767"/>
            <a:chExt cx="383632" cy="276449"/>
          </a:xfrm>
        </p:grpSpPr>
        <p:sp>
          <p:nvSpPr>
            <p:cNvPr id="6461" name="Google Shape;6461;p61"/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61"/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61"/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61"/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61"/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61"/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67" name="Google Shape;6467;p61"/>
          <p:cNvGrpSpPr/>
          <p:nvPr/>
        </p:nvGrpSpPr>
        <p:grpSpPr>
          <a:xfrm>
            <a:off x="3441065" y="4302505"/>
            <a:ext cx="337069" cy="302593"/>
            <a:chOff x="3441065" y="4302505"/>
            <a:chExt cx="337069" cy="302593"/>
          </a:xfrm>
        </p:grpSpPr>
        <p:sp>
          <p:nvSpPr>
            <p:cNvPr id="6468" name="Google Shape;6468;p61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61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61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61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61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61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61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61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61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61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61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61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61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81" name="Google Shape;6481;p61"/>
          <p:cNvGrpSpPr/>
          <p:nvPr/>
        </p:nvGrpSpPr>
        <p:grpSpPr>
          <a:xfrm>
            <a:off x="3150240" y="2422352"/>
            <a:ext cx="212489" cy="351445"/>
            <a:chOff x="3150240" y="2422352"/>
            <a:chExt cx="212489" cy="351445"/>
          </a:xfrm>
        </p:grpSpPr>
        <p:sp>
          <p:nvSpPr>
            <p:cNvPr id="6482" name="Google Shape;6482;p61"/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61"/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84" name="Google Shape;6484;p61"/>
          <p:cNvGrpSpPr/>
          <p:nvPr/>
        </p:nvGrpSpPr>
        <p:grpSpPr>
          <a:xfrm>
            <a:off x="3967437" y="3837102"/>
            <a:ext cx="364708" cy="295405"/>
            <a:chOff x="3967437" y="3837102"/>
            <a:chExt cx="364708" cy="295405"/>
          </a:xfrm>
        </p:grpSpPr>
        <p:sp>
          <p:nvSpPr>
            <p:cNvPr id="6485" name="Google Shape;6485;p61"/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61"/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61"/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61"/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61"/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90" name="Google Shape;6490;p61"/>
          <p:cNvSpPr/>
          <p:nvPr/>
        </p:nvSpPr>
        <p:spPr>
          <a:xfrm>
            <a:off x="3216521" y="3807937"/>
            <a:ext cx="78049" cy="353417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91" name="Google Shape;6491;p61"/>
          <p:cNvGrpSpPr/>
          <p:nvPr/>
        </p:nvGrpSpPr>
        <p:grpSpPr>
          <a:xfrm>
            <a:off x="1367060" y="2422129"/>
            <a:ext cx="269261" cy="352050"/>
            <a:chOff x="1367060" y="2422129"/>
            <a:chExt cx="269261" cy="352050"/>
          </a:xfrm>
        </p:grpSpPr>
        <p:sp>
          <p:nvSpPr>
            <p:cNvPr id="6492" name="Google Shape;6492;p61"/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61"/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61"/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61"/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61"/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61"/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61"/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61"/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61"/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61"/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61"/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61"/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61"/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61"/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06" name="Google Shape;6506;p61"/>
          <p:cNvSpPr/>
          <p:nvPr/>
        </p:nvSpPr>
        <p:spPr>
          <a:xfrm>
            <a:off x="3469466" y="3828197"/>
            <a:ext cx="363563" cy="311657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07" name="Google Shape;6507;p61"/>
          <p:cNvSpPr/>
          <p:nvPr/>
        </p:nvSpPr>
        <p:spPr>
          <a:xfrm>
            <a:off x="5314611" y="3818560"/>
            <a:ext cx="324188" cy="324538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08" name="Google Shape;6508;p61"/>
          <p:cNvGrpSpPr/>
          <p:nvPr/>
        </p:nvGrpSpPr>
        <p:grpSpPr>
          <a:xfrm>
            <a:off x="5811827" y="3806451"/>
            <a:ext cx="283743" cy="308444"/>
            <a:chOff x="5964227" y="3858701"/>
            <a:chExt cx="283743" cy="308444"/>
          </a:xfrm>
        </p:grpSpPr>
        <p:sp>
          <p:nvSpPr>
            <p:cNvPr id="6509" name="Google Shape;6509;p61"/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61"/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61"/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61"/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13" name="Google Shape;6513;p61"/>
          <p:cNvGrpSpPr/>
          <p:nvPr/>
        </p:nvGrpSpPr>
        <p:grpSpPr>
          <a:xfrm>
            <a:off x="6243508" y="3873073"/>
            <a:ext cx="320372" cy="213602"/>
            <a:chOff x="6395908" y="3873073"/>
            <a:chExt cx="320372" cy="213602"/>
          </a:xfrm>
        </p:grpSpPr>
        <p:sp>
          <p:nvSpPr>
            <p:cNvPr id="6514" name="Google Shape;6514;p61"/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61"/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61"/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61"/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61"/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61"/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61"/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61"/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61"/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61"/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24" name="Google Shape;6524;p61"/>
          <p:cNvGrpSpPr/>
          <p:nvPr/>
        </p:nvGrpSpPr>
        <p:grpSpPr>
          <a:xfrm>
            <a:off x="7262890" y="3802816"/>
            <a:ext cx="357138" cy="352018"/>
            <a:chOff x="7415290" y="3802816"/>
            <a:chExt cx="357138" cy="352018"/>
          </a:xfrm>
        </p:grpSpPr>
        <p:sp>
          <p:nvSpPr>
            <p:cNvPr id="6525" name="Google Shape;6525;p61"/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61"/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61"/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61"/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61"/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61"/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61"/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61"/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33" name="Google Shape;6533;p61"/>
          <p:cNvGrpSpPr/>
          <p:nvPr/>
        </p:nvGrpSpPr>
        <p:grpSpPr>
          <a:xfrm>
            <a:off x="6737312" y="3833413"/>
            <a:ext cx="355230" cy="293401"/>
            <a:chOff x="6889712" y="3833413"/>
            <a:chExt cx="355230" cy="293401"/>
          </a:xfrm>
        </p:grpSpPr>
        <p:sp>
          <p:nvSpPr>
            <p:cNvPr id="6534" name="Google Shape;6534;p61"/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61"/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61"/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61"/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61"/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39" name="Google Shape;6539;p61"/>
          <p:cNvSpPr/>
          <p:nvPr/>
        </p:nvSpPr>
        <p:spPr>
          <a:xfrm>
            <a:off x="7075994" y="2425914"/>
            <a:ext cx="353354" cy="351318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40" name="Google Shape;6540;p61"/>
          <p:cNvGrpSpPr/>
          <p:nvPr/>
        </p:nvGrpSpPr>
        <p:grpSpPr>
          <a:xfrm>
            <a:off x="4882690" y="2425405"/>
            <a:ext cx="274573" cy="350682"/>
            <a:chOff x="4882690" y="2425405"/>
            <a:chExt cx="274573" cy="350682"/>
          </a:xfrm>
        </p:grpSpPr>
        <p:sp>
          <p:nvSpPr>
            <p:cNvPr id="6541" name="Google Shape;6541;p61"/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61"/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43" name="Google Shape;6543;p61"/>
          <p:cNvGrpSpPr/>
          <p:nvPr/>
        </p:nvGrpSpPr>
        <p:grpSpPr>
          <a:xfrm>
            <a:off x="6627639" y="2443884"/>
            <a:ext cx="355993" cy="313247"/>
            <a:chOff x="6627639" y="2443884"/>
            <a:chExt cx="355993" cy="313247"/>
          </a:xfrm>
        </p:grpSpPr>
        <p:sp>
          <p:nvSpPr>
            <p:cNvPr id="6544" name="Google Shape;6544;p61"/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61"/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61"/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47" name="Google Shape;6547;p61"/>
          <p:cNvGrpSpPr/>
          <p:nvPr/>
        </p:nvGrpSpPr>
        <p:grpSpPr>
          <a:xfrm>
            <a:off x="5770336" y="2007615"/>
            <a:ext cx="350682" cy="292097"/>
            <a:chOff x="5770336" y="2007615"/>
            <a:chExt cx="350682" cy="292097"/>
          </a:xfrm>
        </p:grpSpPr>
        <p:sp>
          <p:nvSpPr>
            <p:cNvPr id="6548" name="Google Shape;6548;p61"/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61"/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61"/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61"/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52" name="Google Shape;6552;p61"/>
          <p:cNvGrpSpPr/>
          <p:nvPr/>
        </p:nvGrpSpPr>
        <p:grpSpPr>
          <a:xfrm>
            <a:off x="5326878" y="1980358"/>
            <a:ext cx="350332" cy="346229"/>
            <a:chOff x="5326878" y="1980358"/>
            <a:chExt cx="350332" cy="346229"/>
          </a:xfrm>
        </p:grpSpPr>
        <p:sp>
          <p:nvSpPr>
            <p:cNvPr id="6553" name="Google Shape;6553;p61"/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61"/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61"/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61"/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57" name="Google Shape;6557;p61"/>
          <p:cNvGrpSpPr/>
          <p:nvPr/>
        </p:nvGrpSpPr>
        <p:grpSpPr>
          <a:xfrm>
            <a:off x="6183451" y="2462140"/>
            <a:ext cx="351445" cy="277976"/>
            <a:chOff x="6183451" y="2462140"/>
            <a:chExt cx="351445" cy="277976"/>
          </a:xfrm>
        </p:grpSpPr>
        <p:sp>
          <p:nvSpPr>
            <p:cNvPr id="6558" name="Google Shape;6558;p61"/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61"/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61"/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61"/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61"/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61"/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61"/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65" name="Google Shape;6565;p61"/>
          <p:cNvGrpSpPr/>
          <p:nvPr/>
        </p:nvGrpSpPr>
        <p:grpSpPr>
          <a:xfrm>
            <a:off x="5337883" y="3336873"/>
            <a:ext cx="307141" cy="376826"/>
            <a:chOff x="5337883" y="3336873"/>
            <a:chExt cx="307141" cy="376826"/>
          </a:xfrm>
        </p:grpSpPr>
        <p:sp>
          <p:nvSpPr>
            <p:cNvPr id="6566" name="Google Shape;6566;p61"/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61"/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68" name="Google Shape;6568;p61"/>
          <p:cNvSpPr/>
          <p:nvPr/>
        </p:nvSpPr>
        <p:spPr>
          <a:xfrm>
            <a:off x="7992774" y="1977782"/>
            <a:ext cx="330645" cy="349950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69" name="Google Shape;6569;p61"/>
          <p:cNvGrpSpPr/>
          <p:nvPr/>
        </p:nvGrpSpPr>
        <p:grpSpPr>
          <a:xfrm>
            <a:off x="5735477" y="2429858"/>
            <a:ext cx="353354" cy="341299"/>
            <a:chOff x="5735477" y="2429858"/>
            <a:chExt cx="353354" cy="341299"/>
          </a:xfrm>
        </p:grpSpPr>
        <p:sp>
          <p:nvSpPr>
            <p:cNvPr id="6570" name="Google Shape;6570;p61"/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61"/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61"/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61"/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61"/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61"/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76" name="Google Shape;6576;p61"/>
          <p:cNvGrpSpPr/>
          <p:nvPr/>
        </p:nvGrpSpPr>
        <p:grpSpPr>
          <a:xfrm>
            <a:off x="4883835" y="1992571"/>
            <a:ext cx="350300" cy="323043"/>
            <a:chOff x="4883835" y="1992571"/>
            <a:chExt cx="350300" cy="323043"/>
          </a:xfrm>
        </p:grpSpPr>
        <p:sp>
          <p:nvSpPr>
            <p:cNvPr id="6577" name="Google Shape;6577;p61"/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61"/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61"/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61"/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61"/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61"/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83" name="Google Shape;6583;p61"/>
          <p:cNvGrpSpPr/>
          <p:nvPr/>
        </p:nvGrpSpPr>
        <p:grpSpPr>
          <a:xfrm>
            <a:off x="7066548" y="2912594"/>
            <a:ext cx="352209" cy="334938"/>
            <a:chOff x="7066548" y="2912594"/>
            <a:chExt cx="352209" cy="334938"/>
          </a:xfrm>
        </p:grpSpPr>
        <p:sp>
          <p:nvSpPr>
            <p:cNvPr id="6584" name="Google Shape;6584;p61"/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61"/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61"/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61"/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61"/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61"/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90" name="Google Shape;6590;p61"/>
          <p:cNvGrpSpPr/>
          <p:nvPr/>
        </p:nvGrpSpPr>
        <p:grpSpPr>
          <a:xfrm>
            <a:off x="7548967" y="1978927"/>
            <a:ext cx="333285" cy="349950"/>
            <a:chOff x="7548967" y="1978927"/>
            <a:chExt cx="333285" cy="349950"/>
          </a:xfrm>
        </p:grpSpPr>
        <p:sp>
          <p:nvSpPr>
            <p:cNvPr id="6591" name="Google Shape;6591;p61"/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61"/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61"/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61"/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61"/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61"/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61"/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98" name="Google Shape;6598;p61"/>
          <p:cNvSpPr/>
          <p:nvPr/>
        </p:nvSpPr>
        <p:spPr>
          <a:xfrm>
            <a:off x="6591286" y="2883970"/>
            <a:ext cx="390088" cy="357520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99" name="Google Shape;6599;p61"/>
          <p:cNvGrpSpPr/>
          <p:nvPr/>
        </p:nvGrpSpPr>
        <p:grpSpPr>
          <a:xfrm>
            <a:off x="5243735" y="2446973"/>
            <a:ext cx="405255" cy="275499"/>
            <a:chOff x="5283337" y="2478774"/>
            <a:chExt cx="358633" cy="243913"/>
          </a:xfrm>
        </p:grpSpPr>
        <p:sp>
          <p:nvSpPr>
            <p:cNvPr id="6600" name="Google Shape;6600;p61"/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61"/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61"/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61"/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61"/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61"/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61"/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61"/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61"/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61"/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61"/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61"/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61"/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61"/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61"/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61"/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61"/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17" name="Google Shape;6617;p61"/>
          <p:cNvGrpSpPr/>
          <p:nvPr/>
        </p:nvGrpSpPr>
        <p:grpSpPr>
          <a:xfrm>
            <a:off x="6214142" y="1978927"/>
            <a:ext cx="346515" cy="350300"/>
            <a:chOff x="6214142" y="1978927"/>
            <a:chExt cx="346515" cy="350300"/>
          </a:xfrm>
        </p:grpSpPr>
        <p:sp>
          <p:nvSpPr>
            <p:cNvPr id="6618" name="Google Shape;6618;p61"/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61"/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20" name="Google Shape;6620;p61"/>
          <p:cNvGrpSpPr/>
          <p:nvPr/>
        </p:nvGrpSpPr>
        <p:grpSpPr>
          <a:xfrm>
            <a:off x="4883835" y="3337255"/>
            <a:ext cx="323425" cy="377557"/>
            <a:chOff x="4883835" y="3337255"/>
            <a:chExt cx="323425" cy="377557"/>
          </a:xfrm>
        </p:grpSpPr>
        <p:sp>
          <p:nvSpPr>
            <p:cNvPr id="6621" name="Google Shape;6621;p61"/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61"/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61"/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24" name="Google Shape;6624;p61"/>
          <p:cNvGrpSpPr/>
          <p:nvPr/>
        </p:nvGrpSpPr>
        <p:grpSpPr>
          <a:xfrm>
            <a:off x="5343544" y="1509358"/>
            <a:ext cx="244676" cy="351095"/>
            <a:chOff x="5343544" y="1509358"/>
            <a:chExt cx="244676" cy="351095"/>
          </a:xfrm>
        </p:grpSpPr>
        <p:sp>
          <p:nvSpPr>
            <p:cNvPr id="6625" name="Google Shape;6625;p61"/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61"/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61"/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28" name="Google Shape;6628;p61"/>
          <p:cNvGrpSpPr/>
          <p:nvPr/>
        </p:nvGrpSpPr>
        <p:grpSpPr>
          <a:xfrm>
            <a:off x="7964753" y="2470823"/>
            <a:ext cx="362068" cy="258670"/>
            <a:chOff x="7964753" y="2470823"/>
            <a:chExt cx="362068" cy="258670"/>
          </a:xfrm>
        </p:grpSpPr>
        <p:sp>
          <p:nvSpPr>
            <p:cNvPr id="6629" name="Google Shape;6629;p61"/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61"/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61"/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61"/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61"/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61"/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61"/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61"/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61"/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38" name="Google Shape;6638;p61"/>
          <p:cNvGrpSpPr/>
          <p:nvPr/>
        </p:nvGrpSpPr>
        <p:grpSpPr>
          <a:xfrm>
            <a:off x="7524349" y="2456447"/>
            <a:ext cx="350332" cy="288948"/>
            <a:chOff x="7524349" y="2456447"/>
            <a:chExt cx="350332" cy="288948"/>
          </a:xfrm>
        </p:grpSpPr>
        <p:sp>
          <p:nvSpPr>
            <p:cNvPr id="6639" name="Google Shape;6639;p61"/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61"/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61"/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61"/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61"/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44" name="Google Shape;6644;p61"/>
          <p:cNvGrpSpPr/>
          <p:nvPr/>
        </p:nvGrpSpPr>
        <p:grpSpPr>
          <a:xfrm>
            <a:off x="7105923" y="1978545"/>
            <a:ext cx="333285" cy="350682"/>
            <a:chOff x="7105923" y="1978545"/>
            <a:chExt cx="333285" cy="350682"/>
          </a:xfrm>
        </p:grpSpPr>
        <p:sp>
          <p:nvSpPr>
            <p:cNvPr id="6645" name="Google Shape;6645;p61"/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61"/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61"/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61"/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61"/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61"/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61"/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52" name="Google Shape;6652;p61"/>
          <p:cNvSpPr/>
          <p:nvPr/>
        </p:nvSpPr>
        <p:spPr>
          <a:xfrm>
            <a:off x="6134980" y="2901781"/>
            <a:ext cx="390470" cy="332108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53" name="Google Shape;6653;p61"/>
          <p:cNvGrpSpPr/>
          <p:nvPr/>
        </p:nvGrpSpPr>
        <p:grpSpPr>
          <a:xfrm>
            <a:off x="7541397" y="2904802"/>
            <a:ext cx="318495" cy="352209"/>
            <a:chOff x="7541397" y="2904802"/>
            <a:chExt cx="318495" cy="352209"/>
          </a:xfrm>
        </p:grpSpPr>
        <p:sp>
          <p:nvSpPr>
            <p:cNvPr id="6654" name="Google Shape;6654;p61"/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61"/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56" name="Google Shape;6656;p61"/>
          <p:cNvGrpSpPr/>
          <p:nvPr/>
        </p:nvGrpSpPr>
        <p:grpSpPr>
          <a:xfrm>
            <a:off x="8003015" y="2904039"/>
            <a:ext cx="306759" cy="351445"/>
            <a:chOff x="8003015" y="2904039"/>
            <a:chExt cx="306759" cy="351445"/>
          </a:xfrm>
        </p:grpSpPr>
        <p:sp>
          <p:nvSpPr>
            <p:cNvPr id="6657" name="Google Shape;6657;p61"/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61"/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61"/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61"/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61"/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61"/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63" name="Google Shape;6663;p61"/>
          <p:cNvGrpSpPr/>
          <p:nvPr/>
        </p:nvGrpSpPr>
        <p:grpSpPr>
          <a:xfrm>
            <a:off x="5687770" y="2885496"/>
            <a:ext cx="369638" cy="369606"/>
            <a:chOff x="5687770" y="2885496"/>
            <a:chExt cx="369638" cy="369606"/>
          </a:xfrm>
        </p:grpSpPr>
        <p:sp>
          <p:nvSpPr>
            <p:cNvPr id="6664" name="Google Shape;6664;p61"/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61"/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61"/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61"/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61"/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61"/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61"/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61"/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61"/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61"/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74" name="Google Shape;6674;p61"/>
          <p:cNvGrpSpPr/>
          <p:nvPr/>
        </p:nvGrpSpPr>
        <p:grpSpPr>
          <a:xfrm>
            <a:off x="4882340" y="1509358"/>
            <a:ext cx="246171" cy="351095"/>
            <a:chOff x="4882340" y="1509358"/>
            <a:chExt cx="246171" cy="351095"/>
          </a:xfrm>
        </p:grpSpPr>
        <p:sp>
          <p:nvSpPr>
            <p:cNvPr id="6675" name="Google Shape;6675;p61"/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61"/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61"/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61"/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61"/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80" name="Google Shape;6680;p61"/>
          <p:cNvGrpSpPr/>
          <p:nvPr/>
        </p:nvGrpSpPr>
        <p:grpSpPr>
          <a:xfrm>
            <a:off x="6273204" y="1509008"/>
            <a:ext cx="236343" cy="351445"/>
            <a:chOff x="6273204" y="1509008"/>
            <a:chExt cx="236343" cy="351445"/>
          </a:xfrm>
        </p:grpSpPr>
        <p:sp>
          <p:nvSpPr>
            <p:cNvPr id="6681" name="Google Shape;6681;p61"/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61"/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83" name="Google Shape;6683;p61"/>
          <p:cNvGrpSpPr/>
          <p:nvPr/>
        </p:nvGrpSpPr>
        <p:grpSpPr>
          <a:xfrm>
            <a:off x="6193310" y="3407289"/>
            <a:ext cx="352590" cy="237488"/>
            <a:chOff x="6193310" y="3407289"/>
            <a:chExt cx="352590" cy="237488"/>
          </a:xfrm>
        </p:grpSpPr>
        <p:sp>
          <p:nvSpPr>
            <p:cNvPr id="6684" name="Google Shape;6684;p61"/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61"/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61"/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61"/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61"/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89" name="Google Shape;6689;p61"/>
          <p:cNvGrpSpPr/>
          <p:nvPr/>
        </p:nvGrpSpPr>
        <p:grpSpPr>
          <a:xfrm>
            <a:off x="6637117" y="3397843"/>
            <a:ext cx="353735" cy="254504"/>
            <a:chOff x="6637117" y="3397843"/>
            <a:chExt cx="353735" cy="254504"/>
          </a:xfrm>
        </p:grpSpPr>
        <p:sp>
          <p:nvSpPr>
            <p:cNvPr id="6690" name="Google Shape;6690;p61"/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61"/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61"/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61"/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61"/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61"/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96" name="Google Shape;6696;p61"/>
          <p:cNvGrpSpPr/>
          <p:nvPr/>
        </p:nvGrpSpPr>
        <p:grpSpPr>
          <a:xfrm>
            <a:off x="7075994" y="3349531"/>
            <a:ext cx="360637" cy="352336"/>
            <a:chOff x="7075994" y="3349531"/>
            <a:chExt cx="360637" cy="352336"/>
          </a:xfrm>
        </p:grpSpPr>
        <p:sp>
          <p:nvSpPr>
            <p:cNvPr id="6697" name="Google Shape;6697;p61"/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61"/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61"/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61"/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61"/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61"/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61"/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04" name="Google Shape;6704;p61"/>
          <p:cNvGrpSpPr/>
          <p:nvPr/>
        </p:nvGrpSpPr>
        <p:grpSpPr>
          <a:xfrm>
            <a:off x="7651983" y="3349181"/>
            <a:ext cx="107183" cy="352399"/>
            <a:chOff x="7651983" y="3349181"/>
            <a:chExt cx="107183" cy="352399"/>
          </a:xfrm>
        </p:grpSpPr>
        <p:sp>
          <p:nvSpPr>
            <p:cNvPr id="6705" name="Google Shape;6705;p61"/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61"/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07" name="Google Shape;6707;p61"/>
          <p:cNvGrpSpPr/>
          <p:nvPr/>
        </p:nvGrpSpPr>
        <p:grpSpPr>
          <a:xfrm>
            <a:off x="7973468" y="3382322"/>
            <a:ext cx="352590" cy="287072"/>
            <a:chOff x="7973468" y="3382322"/>
            <a:chExt cx="352590" cy="287072"/>
          </a:xfrm>
        </p:grpSpPr>
        <p:sp>
          <p:nvSpPr>
            <p:cNvPr id="6708" name="Google Shape;6708;p61"/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61"/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61"/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61"/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61"/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61"/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61"/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61"/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61"/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61"/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61"/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61"/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20" name="Google Shape;6720;p61"/>
          <p:cNvSpPr/>
          <p:nvPr/>
        </p:nvSpPr>
        <p:spPr>
          <a:xfrm>
            <a:off x="5809710" y="1509739"/>
            <a:ext cx="243913" cy="351445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21" name="Google Shape;6721;p61"/>
          <p:cNvSpPr/>
          <p:nvPr/>
        </p:nvSpPr>
        <p:spPr>
          <a:xfrm>
            <a:off x="6658713" y="1978545"/>
            <a:ext cx="342349" cy="350332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22" name="Google Shape;6722;p61"/>
          <p:cNvGrpSpPr/>
          <p:nvPr/>
        </p:nvGrpSpPr>
        <p:grpSpPr>
          <a:xfrm>
            <a:off x="7219530" y="1508244"/>
            <a:ext cx="191625" cy="352209"/>
            <a:chOff x="7219530" y="1508244"/>
            <a:chExt cx="191625" cy="352209"/>
          </a:xfrm>
        </p:grpSpPr>
        <p:sp>
          <p:nvSpPr>
            <p:cNvPr id="6723" name="Google Shape;6723;p61"/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61"/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25" name="Google Shape;6725;p61"/>
          <p:cNvGrpSpPr/>
          <p:nvPr/>
        </p:nvGrpSpPr>
        <p:grpSpPr>
          <a:xfrm>
            <a:off x="7699309" y="1508626"/>
            <a:ext cx="154922" cy="351827"/>
            <a:chOff x="7699309" y="1508626"/>
            <a:chExt cx="154922" cy="351827"/>
          </a:xfrm>
        </p:grpSpPr>
        <p:sp>
          <p:nvSpPr>
            <p:cNvPr id="6726" name="Google Shape;6726;p61"/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61"/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61"/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61"/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61"/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61"/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61"/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33" name="Google Shape;6733;p61"/>
          <p:cNvGrpSpPr/>
          <p:nvPr/>
        </p:nvGrpSpPr>
        <p:grpSpPr>
          <a:xfrm>
            <a:off x="8161690" y="1509008"/>
            <a:ext cx="153396" cy="351064"/>
            <a:chOff x="8161690" y="1509008"/>
            <a:chExt cx="153396" cy="351064"/>
          </a:xfrm>
        </p:grpSpPr>
        <p:sp>
          <p:nvSpPr>
            <p:cNvPr id="6734" name="Google Shape;6734;p61"/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61"/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61"/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61"/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38" name="Google Shape;6738;p61"/>
          <p:cNvGrpSpPr/>
          <p:nvPr/>
        </p:nvGrpSpPr>
        <p:grpSpPr>
          <a:xfrm>
            <a:off x="4881958" y="2904802"/>
            <a:ext cx="156417" cy="349537"/>
            <a:chOff x="4881958" y="2904802"/>
            <a:chExt cx="156417" cy="349537"/>
          </a:xfrm>
        </p:grpSpPr>
        <p:sp>
          <p:nvSpPr>
            <p:cNvPr id="6739" name="Google Shape;6739;p61"/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61"/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61"/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61"/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61"/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61"/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61"/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46" name="Google Shape;6746;p61"/>
          <p:cNvGrpSpPr/>
          <p:nvPr/>
        </p:nvGrpSpPr>
        <p:grpSpPr>
          <a:xfrm>
            <a:off x="6746940" y="1508881"/>
            <a:ext cx="213221" cy="352304"/>
            <a:chOff x="6746940" y="1508881"/>
            <a:chExt cx="213221" cy="352304"/>
          </a:xfrm>
        </p:grpSpPr>
        <p:sp>
          <p:nvSpPr>
            <p:cNvPr id="6747" name="Google Shape;6747;p61"/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61"/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61"/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61"/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51" name="Google Shape;6751;p61"/>
          <p:cNvGrpSpPr/>
          <p:nvPr/>
        </p:nvGrpSpPr>
        <p:grpSpPr>
          <a:xfrm>
            <a:off x="5748358" y="3434578"/>
            <a:ext cx="352590" cy="182561"/>
            <a:chOff x="5748358" y="3434578"/>
            <a:chExt cx="352590" cy="182561"/>
          </a:xfrm>
        </p:grpSpPr>
        <p:sp>
          <p:nvSpPr>
            <p:cNvPr id="6752" name="Google Shape;6752;p61"/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61"/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61"/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61"/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61"/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61"/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58" name="Google Shape;6758;p61"/>
          <p:cNvGrpSpPr/>
          <p:nvPr/>
        </p:nvGrpSpPr>
        <p:grpSpPr>
          <a:xfrm>
            <a:off x="5230318" y="2886514"/>
            <a:ext cx="371133" cy="367443"/>
            <a:chOff x="5230318" y="2886514"/>
            <a:chExt cx="371133" cy="367443"/>
          </a:xfrm>
        </p:grpSpPr>
        <p:sp>
          <p:nvSpPr>
            <p:cNvPr id="6759" name="Google Shape;6759;p61"/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61"/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61"/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61"/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61"/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61"/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61"/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61"/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61"/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68" name="Google Shape;6768;p61"/>
          <p:cNvGrpSpPr/>
          <p:nvPr/>
        </p:nvGrpSpPr>
        <p:grpSpPr>
          <a:xfrm>
            <a:off x="7707152" y="3835870"/>
            <a:ext cx="282318" cy="337168"/>
            <a:chOff x="1635875" y="237775"/>
            <a:chExt cx="4370250" cy="5219325"/>
          </a:xfrm>
        </p:grpSpPr>
        <p:sp>
          <p:nvSpPr>
            <p:cNvPr id="6769" name="Google Shape;6769;p61"/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61"/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6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5" name="Google Shape;6775;p62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>
              <a:buClr>
                <a:srgbClr val="000000"/>
              </a:buClr>
              <a:buSzPts val="1100"/>
            </a:pPr>
            <a:r>
              <a:rPr lang="ru-RU" sz="1600" dirty="0">
                <a:latin typeface="Unbounded SemiBold" pitchFamily="2" charset="-52"/>
                <a:ea typeface="Arial" panose="020B0604020202020204"/>
                <a:cs typeface="Arial" panose="020B0604020202020204"/>
                <a:sym typeface="Arial" panose="020B0604020202020204"/>
              </a:rPr>
              <a:t>Иконки природы</a:t>
            </a:r>
            <a:endParaRPr sz="1600" dirty="0">
              <a:solidFill>
                <a:srgbClr val="FFFFFF"/>
              </a:solidFill>
              <a:latin typeface="Unbounded SemiBold" pitchFamily="2" charset="-52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6776" name="Google Shape;6776;p62"/>
          <p:cNvGrpSpPr/>
          <p:nvPr/>
        </p:nvGrpSpPr>
        <p:grpSpPr>
          <a:xfrm>
            <a:off x="3603533" y="1964946"/>
            <a:ext cx="347520" cy="353760"/>
            <a:chOff x="3603533" y="1964946"/>
            <a:chExt cx="347520" cy="353760"/>
          </a:xfrm>
        </p:grpSpPr>
        <p:sp>
          <p:nvSpPr>
            <p:cNvPr id="6777" name="Google Shape;6777;p62"/>
            <p:cNvSpPr/>
            <p:nvPr/>
          </p:nvSpPr>
          <p:spPr>
            <a:xfrm>
              <a:off x="3603533" y="1964946"/>
              <a:ext cx="347520" cy="353760"/>
            </a:xfrm>
            <a:custGeom>
              <a:avLst/>
              <a:gdLst/>
              <a:ahLst/>
              <a:cxnLst/>
              <a:rect l="l" t="t" r="r" b="b"/>
              <a:pathLst>
                <a:path w="10860" h="11055" extrusionOk="0">
                  <a:moveTo>
                    <a:pt x="596" y="5672"/>
                  </a:moveTo>
                  <a:cubicBezTo>
                    <a:pt x="608" y="5672"/>
                    <a:pt x="632" y="5672"/>
                    <a:pt x="656" y="5684"/>
                  </a:cubicBezTo>
                  <a:cubicBezTo>
                    <a:pt x="537" y="5863"/>
                    <a:pt x="513" y="6065"/>
                    <a:pt x="548" y="6184"/>
                  </a:cubicBezTo>
                  <a:cubicBezTo>
                    <a:pt x="560" y="6292"/>
                    <a:pt x="668" y="6339"/>
                    <a:pt x="715" y="6351"/>
                  </a:cubicBezTo>
                  <a:cubicBezTo>
                    <a:pt x="679" y="6363"/>
                    <a:pt x="632" y="6387"/>
                    <a:pt x="596" y="6387"/>
                  </a:cubicBezTo>
                  <a:cubicBezTo>
                    <a:pt x="441" y="6387"/>
                    <a:pt x="322" y="6268"/>
                    <a:pt x="322" y="6113"/>
                  </a:cubicBezTo>
                  <a:lnTo>
                    <a:pt x="322" y="5934"/>
                  </a:lnTo>
                  <a:cubicBezTo>
                    <a:pt x="322" y="5792"/>
                    <a:pt x="441" y="5672"/>
                    <a:pt x="596" y="5672"/>
                  </a:cubicBezTo>
                  <a:close/>
                  <a:moveTo>
                    <a:pt x="4918" y="6857"/>
                  </a:moveTo>
                  <a:cubicBezTo>
                    <a:pt x="5037" y="6857"/>
                    <a:pt x="5130" y="6890"/>
                    <a:pt x="5180" y="6946"/>
                  </a:cubicBezTo>
                  <a:cubicBezTo>
                    <a:pt x="5228" y="7018"/>
                    <a:pt x="5204" y="7161"/>
                    <a:pt x="5085" y="7339"/>
                  </a:cubicBezTo>
                  <a:cubicBezTo>
                    <a:pt x="4918" y="7577"/>
                    <a:pt x="4799" y="7828"/>
                    <a:pt x="4739" y="8066"/>
                  </a:cubicBezTo>
                  <a:cubicBezTo>
                    <a:pt x="4478" y="7673"/>
                    <a:pt x="4287" y="7280"/>
                    <a:pt x="4192" y="7066"/>
                  </a:cubicBezTo>
                  <a:cubicBezTo>
                    <a:pt x="4358" y="7018"/>
                    <a:pt x="4466" y="6982"/>
                    <a:pt x="4537" y="6946"/>
                  </a:cubicBezTo>
                  <a:cubicBezTo>
                    <a:pt x="4678" y="6884"/>
                    <a:pt x="4809" y="6857"/>
                    <a:pt x="4918" y="6857"/>
                  </a:cubicBezTo>
                  <a:close/>
                  <a:moveTo>
                    <a:pt x="8464" y="324"/>
                  </a:moveTo>
                  <a:cubicBezTo>
                    <a:pt x="8714" y="324"/>
                    <a:pt x="8950" y="378"/>
                    <a:pt x="9169" y="481"/>
                  </a:cubicBezTo>
                  <a:cubicBezTo>
                    <a:pt x="9645" y="743"/>
                    <a:pt x="9942" y="1220"/>
                    <a:pt x="10097" y="1541"/>
                  </a:cubicBezTo>
                  <a:cubicBezTo>
                    <a:pt x="9938" y="1498"/>
                    <a:pt x="9780" y="1477"/>
                    <a:pt x="9628" y="1477"/>
                  </a:cubicBezTo>
                  <a:cubicBezTo>
                    <a:pt x="9361" y="1477"/>
                    <a:pt x="9112" y="1543"/>
                    <a:pt x="8907" y="1672"/>
                  </a:cubicBezTo>
                  <a:cubicBezTo>
                    <a:pt x="8585" y="1922"/>
                    <a:pt x="8418" y="2315"/>
                    <a:pt x="8466" y="2827"/>
                  </a:cubicBezTo>
                  <a:cubicBezTo>
                    <a:pt x="8526" y="3458"/>
                    <a:pt x="8942" y="4089"/>
                    <a:pt x="9371" y="4756"/>
                  </a:cubicBezTo>
                  <a:cubicBezTo>
                    <a:pt x="9942" y="5625"/>
                    <a:pt x="10538" y="6494"/>
                    <a:pt x="10538" y="7589"/>
                  </a:cubicBezTo>
                  <a:cubicBezTo>
                    <a:pt x="10514" y="8470"/>
                    <a:pt x="10240" y="9268"/>
                    <a:pt x="9728" y="9816"/>
                  </a:cubicBezTo>
                  <a:cubicBezTo>
                    <a:pt x="9192" y="10399"/>
                    <a:pt x="8454" y="10697"/>
                    <a:pt x="7585" y="10697"/>
                  </a:cubicBezTo>
                  <a:lnTo>
                    <a:pt x="4668" y="10697"/>
                  </a:lnTo>
                  <a:cubicBezTo>
                    <a:pt x="4739" y="10494"/>
                    <a:pt x="4930" y="10328"/>
                    <a:pt x="5180" y="10328"/>
                  </a:cubicBezTo>
                  <a:lnTo>
                    <a:pt x="6383" y="10328"/>
                  </a:lnTo>
                  <a:cubicBezTo>
                    <a:pt x="6466" y="10328"/>
                    <a:pt x="6549" y="10256"/>
                    <a:pt x="6549" y="10161"/>
                  </a:cubicBezTo>
                  <a:cubicBezTo>
                    <a:pt x="6549" y="10066"/>
                    <a:pt x="6466" y="9994"/>
                    <a:pt x="6383" y="9994"/>
                  </a:cubicBezTo>
                  <a:lnTo>
                    <a:pt x="5978" y="9994"/>
                  </a:lnTo>
                  <a:cubicBezTo>
                    <a:pt x="5621" y="9768"/>
                    <a:pt x="5180" y="9328"/>
                    <a:pt x="5049" y="8756"/>
                  </a:cubicBezTo>
                  <a:cubicBezTo>
                    <a:pt x="4966" y="8339"/>
                    <a:pt x="5073" y="7911"/>
                    <a:pt x="5370" y="7494"/>
                  </a:cubicBezTo>
                  <a:cubicBezTo>
                    <a:pt x="5668" y="7077"/>
                    <a:pt x="5513" y="6815"/>
                    <a:pt x="5430" y="6720"/>
                  </a:cubicBezTo>
                  <a:cubicBezTo>
                    <a:pt x="5318" y="6588"/>
                    <a:pt x="5135" y="6522"/>
                    <a:pt x="4926" y="6522"/>
                  </a:cubicBezTo>
                  <a:cubicBezTo>
                    <a:pt x="4759" y="6522"/>
                    <a:pt x="4574" y="6564"/>
                    <a:pt x="4394" y="6649"/>
                  </a:cubicBezTo>
                  <a:cubicBezTo>
                    <a:pt x="4281" y="6705"/>
                    <a:pt x="4082" y="6798"/>
                    <a:pt x="3745" y="6798"/>
                  </a:cubicBezTo>
                  <a:cubicBezTo>
                    <a:pt x="3445" y="6798"/>
                    <a:pt x="3034" y="6724"/>
                    <a:pt x="2477" y="6482"/>
                  </a:cubicBezTo>
                  <a:cubicBezTo>
                    <a:pt x="1882" y="6232"/>
                    <a:pt x="1310" y="6125"/>
                    <a:pt x="989" y="6065"/>
                  </a:cubicBezTo>
                  <a:cubicBezTo>
                    <a:pt x="953" y="6053"/>
                    <a:pt x="882" y="6053"/>
                    <a:pt x="846" y="6042"/>
                  </a:cubicBezTo>
                  <a:cubicBezTo>
                    <a:pt x="846" y="5946"/>
                    <a:pt x="870" y="5803"/>
                    <a:pt x="1060" y="5708"/>
                  </a:cubicBezTo>
                  <a:cubicBezTo>
                    <a:pt x="1092" y="5699"/>
                    <a:pt x="1141" y="5695"/>
                    <a:pt x="1201" y="5695"/>
                  </a:cubicBezTo>
                  <a:cubicBezTo>
                    <a:pt x="1298" y="5695"/>
                    <a:pt x="1423" y="5705"/>
                    <a:pt x="1549" y="5720"/>
                  </a:cubicBezTo>
                  <a:cubicBezTo>
                    <a:pt x="1739" y="5737"/>
                    <a:pt x="1967" y="5757"/>
                    <a:pt x="2218" y="5757"/>
                  </a:cubicBezTo>
                  <a:cubicBezTo>
                    <a:pt x="2877" y="5757"/>
                    <a:pt x="3697" y="5613"/>
                    <a:pt x="4430" y="4863"/>
                  </a:cubicBezTo>
                  <a:cubicBezTo>
                    <a:pt x="4489" y="4803"/>
                    <a:pt x="4489" y="4696"/>
                    <a:pt x="4430" y="4637"/>
                  </a:cubicBezTo>
                  <a:cubicBezTo>
                    <a:pt x="4400" y="4607"/>
                    <a:pt x="4358" y="4592"/>
                    <a:pt x="4317" y="4592"/>
                  </a:cubicBezTo>
                  <a:cubicBezTo>
                    <a:pt x="4275" y="4592"/>
                    <a:pt x="4233" y="4607"/>
                    <a:pt x="4204" y="4637"/>
                  </a:cubicBezTo>
                  <a:cubicBezTo>
                    <a:pt x="3608" y="5232"/>
                    <a:pt x="2977" y="5411"/>
                    <a:pt x="2406" y="5446"/>
                  </a:cubicBezTo>
                  <a:cubicBezTo>
                    <a:pt x="2227" y="5387"/>
                    <a:pt x="2072" y="5280"/>
                    <a:pt x="1977" y="5172"/>
                  </a:cubicBezTo>
                  <a:cubicBezTo>
                    <a:pt x="2120" y="5172"/>
                    <a:pt x="2287" y="5161"/>
                    <a:pt x="2465" y="5113"/>
                  </a:cubicBezTo>
                  <a:cubicBezTo>
                    <a:pt x="2549" y="5101"/>
                    <a:pt x="2596" y="5006"/>
                    <a:pt x="2584" y="4922"/>
                  </a:cubicBezTo>
                  <a:cubicBezTo>
                    <a:pt x="2574" y="4839"/>
                    <a:pt x="2499" y="4801"/>
                    <a:pt x="2425" y="4801"/>
                  </a:cubicBezTo>
                  <a:cubicBezTo>
                    <a:pt x="2415" y="4801"/>
                    <a:pt x="2404" y="4802"/>
                    <a:pt x="2394" y="4803"/>
                  </a:cubicBezTo>
                  <a:cubicBezTo>
                    <a:pt x="2241" y="4843"/>
                    <a:pt x="2103" y="4859"/>
                    <a:pt x="1981" y="4859"/>
                  </a:cubicBezTo>
                  <a:cubicBezTo>
                    <a:pt x="1552" y="4859"/>
                    <a:pt x="1310" y="4660"/>
                    <a:pt x="1227" y="4577"/>
                  </a:cubicBezTo>
                  <a:cubicBezTo>
                    <a:pt x="1275" y="4268"/>
                    <a:pt x="1584" y="3148"/>
                    <a:pt x="2703" y="2767"/>
                  </a:cubicBezTo>
                  <a:lnTo>
                    <a:pt x="2703" y="2827"/>
                  </a:lnTo>
                  <a:cubicBezTo>
                    <a:pt x="2703" y="2910"/>
                    <a:pt x="2775" y="2982"/>
                    <a:pt x="2870" y="2982"/>
                  </a:cubicBezTo>
                  <a:cubicBezTo>
                    <a:pt x="2954" y="2982"/>
                    <a:pt x="3037" y="2910"/>
                    <a:pt x="3037" y="2827"/>
                  </a:cubicBezTo>
                  <a:cubicBezTo>
                    <a:pt x="3049" y="2291"/>
                    <a:pt x="3346" y="2065"/>
                    <a:pt x="3489" y="1993"/>
                  </a:cubicBezTo>
                  <a:cubicBezTo>
                    <a:pt x="3823" y="2386"/>
                    <a:pt x="3727" y="2863"/>
                    <a:pt x="3727" y="2898"/>
                  </a:cubicBezTo>
                  <a:cubicBezTo>
                    <a:pt x="3716" y="2982"/>
                    <a:pt x="3775" y="3077"/>
                    <a:pt x="3846" y="3089"/>
                  </a:cubicBezTo>
                  <a:lnTo>
                    <a:pt x="3882" y="3089"/>
                  </a:lnTo>
                  <a:cubicBezTo>
                    <a:pt x="3930" y="3089"/>
                    <a:pt x="3966" y="3077"/>
                    <a:pt x="4001" y="3029"/>
                  </a:cubicBezTo>
                  <a:cubicBezTo>
                    <a:pt x="4132" y="3160"/>
                    <a:pt x="4311" y="3398"/>
                    <a:pt x="4370" y="3696"/>
                  </a:cubicBezTo>
                  <a:cubicBezTo>
                    <a:pt x="4382" y="3779"/>
                    <a:pt x="4442" y="3815"/>
                    <a:pt x="4525" y="3815"/>
                  </a:cubicBezTo>
                  <a:cubicBezTo>
                    <a:pt x="6037" y="3863"/>
                    <a:pt x="7418" y="4684"/>
                    <a:pt x="8192" y="5982"/>
                  </a:cubicBezTo>
                  <a:cubicBezTo>
                    <a:pt x="8538" y="6554"/>
                    <a:pt x="8752" y="7208"/>
                    <a:pt x="8788" y="7863"/>
                  </a:cubicBezTo>
                  <a:cubicBezTo>
                    <a:pt x="8835" y="8566"/>
                    <a:pt x="8704" y="9256"/>
                    <a:pt x="8371" y="9911"/>
                  </a:cubicBezTo>
                  <a:cubicBezTo>
                    <a:pt x="8335" y="9983"/>
                    <a:pt x="8371" y="10090"/>
                    <a:pt x="8454" y="10125"/>
                  </a:cubicBezTo>
                  <a:cubicBezTo>
                    <a:pt x="8478" y="10149"/>
                    <a:pt x="8490" y="10149"/>
                    <a:pt x="8526" y="10149"/>
                  </a:cubicBezTo>
                  <a:cubicBezTo>
                    <a:pt x="8585" y="10149"/>
                    <a:pt x="8645" y="10113"/>
                    <a:pt x="8669" y="10054"/>
                  </a:cubicBezTo>
                  <a:cubicBezTo>
                    <a:pt x="9014" y="9351"/>
                    <a:pt x="9169" y="8613"/>
                    <a:pt x="9121" y="7851"/>
                  </a:cubicBezTo>
                  <a:cubicBezTo>
                    <a:pt x="9073" y="7137"/>
                    <a:pt x="8847" y="6434"/>
                    <a:pt x="8478" y="5815"/>
                  </a:cubicBezTo>
                  <a:cubicBezTo>
                    <a:pt x="8121" y="5208"/>
                    <a:pt x="7633" y="4696"/>
                    <a:pt x="7061" y="4327"/>
                  </a:cubicBezTo>
                  <a:cubicBezTo>
                    <a:pt x="6787" y="3553"/>
                    <a:pt x="6394" y="2172"/>
                    <a:pt x="6847" y="1243"/>
                  </a:cubicBezTo>
                  <a:cubicBezTo>
                    <a:pt x="7025" y="862"/>
                    <a:pt x="7347" y="589"/>
                    <a:pt x="7799" y="446"/>
                  </a:cubicBezTo>
                  <a:cubicBezTo>
                    <a:pt x="8029" y="364"/>
                    <a:pt x="8252" y="324"/>
                    <a:pt x="8464" y="324"/>
                  </a:cubicBezTo>
                  <a:close/>
                  <a:moveTo>
                    <a:pt x="8449" y="0"/>
                  </a:moveTo>
                  <a:cubicBezTo>
                    <a:pt x="8203" y="0"/>
                    <a:pt x="7947" y="46"/>
                    <a:pt x="7680" y="136"/>
                  </a:cubicBezTo>
                  <a:cubicBezTo>
                    <a:pt x="7145" y="315"/>
                    <a:pt x="6752" y="636"/>
                    <a:pt x="6525" y="1112"/>
                  </a:cubicBezTo>
                  <a:cubicBezTo>
                    <a:pt x="6311" y="1577"/>
                    <a:pt x="6252" y="2172"/>
                    <a:pt x="6335" y="2875"/>
                  </a:cubicBezTo>
                  <a:cubicBezTo>
                    <a:pt x="6383" y="3244"/>
                    <a:pt x="6490" y="3660"/>
                    <a:pt x="6621" y="4077"/>
                  </a:cubicBezTo>
                  <a:cubicBezTo>
                    <a:pt x="6025" y="3744"/>
                    <a:pt x="5335" y="3565"/>
                    <a:pt x="4644" y="3529"/>
                  </a:cubicBezTo>
                  <a:cubicBezTo>
                    <a:pt x="4489" y="3065"/>
                    <a:pt x="4180" y="2767"/>
                    <a:pt x="4025" y="2660"/>
                  </a:cubicBezTo>
                  <a:cubicBezTo>
                    <a:pt x="4013" y="2422"/>
                    <a:pt x="3942" y="2065"/>
                    <a:pt x="3668" y="1767"/>
                  </a:cubicBezTo>
                  <a:lnTo>
                    <a:pt x="3704" y="1589"/>
                  </a:lnTo>
                  <a:cubicBezTo>
                    <a:pt x="3716" y="1505"/>
                    <a:pt x="3656" y="1422"/>
                    <a:pt x="3573" y="1410"/>
                  </a:cubicBezTo>
                  <a:cubicBezTo>
                    <a:pt x="3564" y="1409"/>
                    <a:pt x="3556" y="1409"/>
                    <a:pt x="3549" y="1409"/>
                  </a:cubicBezTo>
                  <a:cubicBezTo>
                    <a:pt x="3466" y="1409"/>
                    <a:pt x="3405" y="1465"/>
                    <a:pt x="3394" y="1541"/>
                  </a:cubicBezTo>
                  <a:lnTo>
                    <a:pt x="3358" y="1720"/>
                  </a:lnTo>
                  <a:cubicBezTo>
                    <a:pt x="3192" y="1803"/>
                    <a:pt x="2882" y="1993"/>
                    <a:pt x="2751" y="2434"/>
                  </a:cubicBezTo>
                  <a:cubicBezTo>
                    <a:pt x="1227" y="2839"/>
                    <a:pt x="894" y="4399"/>
                    <a:pt x="894" y="4672"/>
                  </a:cubicBezTo>
                  <a:cubicBezTo>
                    <a:pt x="894" y="4696"/>
                    <a:pt x="906" y="4744"/>
                    <a:pt x="918" y="4756"/>
                  </a:cubicBezTo>
                  <a:cubicBezTo>
                    <a:pt x="929" y="4780"/>
                    <a:pt x="1108" y="5018"/>
                    <a:pt x="1501" y="5149"/>
                  </a:cubicBezTo>
                  <a:cubicBezTo>
                    <a:pt x="1549" y="5208"/>
                    <a:pt x="1620" y="5339"/>
                    <a:pt x="1763" y="5458"/>
                  </a:cubicBezTo>
                  <a:cubicBezTo>
                    <a:pt x="1703" y="5458"/>
                    <a:pt x="1644" y="5446"/>
                    <a:pt x="1584" y="5446"/>
                  </a:cubicBezTo>
                  <a:cubicBezTo>
                    <a:pt x="1447" y="5428"/>
                    <a:pt x="1325" y="5416"/>
                    <a:pt x="1220" y="5416"/>
                  </a:cubicBezTo>
                  <a:cubicBezTo>
                    <a:pt x="1114" y="5416"/>
                    <a:pt x="1025" y="5428"/>
                    <a:pt x="953" y="5458"/>
                  </a:cubicBezTo>
                  <a:cubicBezTo>
                    <a:pt x="929" y="5458"/>
                    <a:pt x="929" y="5470"/>
                    <a:pt x="918" y="5470"/>
                  </a:cubicBezTo>
                  <a:cubicBezTo>
                    <a:pt x="870" y="5446"/>
                    <a:pt x="810" y="5411"/>
                    <a:pt x="751" y="5399"/>
                  </a:cubicBezTo>
                  <a:lnTo>
                    <a:pt x="751" y="5339"/>
                  </a:lnTo>
                  <a:cubicBezTo>
                    <a:pt x="751" y="5256"/>
                    <a:pt x="679" y="5172"/>
                    <a:pt x="596" y="5172"/>
                  </a:cubicBezTo>
                  <a:cubicBezTo>
                    <a:pt x="501" y="5172"/>
                    <a:pt x="429" y="5256"/>
                    <a:pt x="429" y="5339"/>
                  </a:cubicBezTo>
                  <a:lnTo>
                    <a:pt x="429" y="5399"/>
                  </a:lnTo>
                  <a:cubicBezTo>
                    <a:pt x="167" y="5470"/>
                    <a:pt x="1" y="5696"/>
                    <a:pt x="1" y="5970"/>
                  </a:cubicBezTo>
                  <a:lnTo>
                    <a:pt x="1" y="6149"/>
                  </a:lnTo>
                  <a:cubicBezTo>
                    <a:pt x="1" y="6470"/>
                    <a:pt x="263" y="6744"/>
                    <a:pt x="596" y="6744"/>
                  </a:cubicBezTo>
                  <a:cubicBezTo>
                    <a:pt x="798" y="6744"/>
                    <a:pt x="989" y="6637"/>
                    <a:pt x="1096" y="6458"/>
                  </a:cubicBezTo>
                  <a:cubicBezTo>
                    <a:pt x="1430" y="6518"/>
                    <a:pt x="1870" y="6625"/>
                    <a:pt x="2358" y="6827"/>
                  </a:cubicBezTo>
                  <a:cubicBezTo>
                    <a:pt x="2958" y="7080"/>
                    <a:pt x="3399" y="7165"/>
                    <a:pt x="3740" y="7165"/>
                  </a:cubicBezTo>
                  <a:cubicBezTo>
                    <a:pt x="3785" y="7165"/>
                    <a:pt x="3829" y="7164"/>
                    <a:pt x="3870" y="7161"/>
                  </a:cubicBezTo>
                  <a:cubicBezTo>
                    <a:pt x="3954" y="7375"/>
                    <a:pt x="4239" y="8018"/>
                    <a:pt x="4704" y="8542"/>
                  </a:cubicBezTo>
                  <a:cubicBezTo>
                    <a:pt x="4704" y="8661"/>
                    <a:pt x="4716" y="8768"/>
                    <a:pt x="4739" y="8887"/>
                  </a:cubicBezTo>
                  <a:cubicBezTo>
                    <a:pt x="4847" y="9363"/>
                    <a:pt x="5132" y="9756"/>
                    <a:pt x="5454" y="10042"/>
                  </a:cubicBezTo>
                  <a:lnTo>
                    <a:pt x="5180" y="10042"/>
                  </a:lnTo>
                  <a:cubicBezTo>
                    <a:pt x="4692" y="10042"/>
                    <a:pt x="4323" y="10435"/>
                    <a:pt x="4323" y="10887"/>
                  </a:cubicBezTo>
                  <a:cubicBezTo>
                    <a:pt x="4323" y="10983"/>
                    <a:pt x="4394" y="11054"/>
                    <a:pt x="4489" y="11054"/>
                  </a:cubicBezTo>
                  <a:lnTo>
                    <a:pt x="7597" y="11054"/>
                  </a:lnTo>
                  <a:cubicBezTo>
                    <a:pt x="8561" y="11054"/>
                    <a:pt x="9383" y="10709"/>
                    <a:pt x="9978" y="10078"/>
                  </a:cubicBezTo>
                  <a:cubicBezTo>
                    <a:pt x="10550" y="9459"/>
                    <a:pt x="10859" y="8590"/>
                    <a:pt x="10859" y="7613"/>
                  </a:cubicBezTo>
                  <a:cubicBezTo>
                    <a:pt x="10847" y="6399"/>
                    <a:pt x="10204" y="5434"/>
                    <a:pt x="9645" y="4577"/>
                  </a:cubicBezTo>
                  <a:cubicBezTo>
                    <a:pt x="9228" y="3958"/>
                    <a:pt x="8835" y="3363"/>
                    <a:pt x="8776" y="2791"/>
                  </a:cubicBezTo>
                  <a:cubicBezTo>
                    <a:pt x="8752" y="2410"/>
                    <a:pt x="8847" y="2113"/>
                    <a:pt x="9073" y="1946"/>
                  </a:cubicBezTo>
                  <a:cubicBezTo>
                    <a:pt x="9208" y="1850"/>
                    <a:pt x="9386" y="1802"/>
                    <a:pt x="9584" y="1802"/>
                  </a:cubicBezTo>
                  <a:cubicBezTo>
                    <a:pt x="9806" y="1802"/>
                    <a:pt x="10055" y="1862"/>
                    <a:pt x="10300" y="1982"/>
                  </a:cubicBezTo>
                  <a:cubicBezTo>
                    <a:pt x="10320" y="1989"/>
                    <a:pt x="10339" y="1993"/>
                    <a:pt x="10359" y="1993"/>
                  </a:cubicBezTo>
                  <a:cubicBezTo>
                    <a:pt x="10399" y="1993"/>
                    <a:pt x="10439" y="1978"/>
                    <a:pt x="10478" y="1946"/>
                  </a:cubicBezTo>
                  <a:cubicBezTo>
                    <a:pt x="10514" y="1898"/>
                    <a:pt x="10550" y="1839"/>
                    <a:pt x="10514" y="1779"/>
                  </a:cubicBezTo>
                  <a:cubicBezTo>
                    <a:pt x="10502" y="1743"/>
                    <a:pt x="10181" y="672"/>
                    <a:pt x="9300" y="208"/>
                  </a:cubicBezTo>
                  <a:cubicBezTo>
                    <a:pt x="9036" y="69"/>
                    <a:pt x="8751" y="0"/>
                    <a:pt x="84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62"/>
            <p:cNvSpPr/>
            <p:nvPr/>
          </p:nvSpPr>
          <p:spPr>
            <a:xfrm>
              <a:off x="3823757" y="2285522"/>
              <a:ext cx="16416" cy="10304"/>
            </a:xfrm>
            <a:custGeom>
              <a:avLst/>
              <a:gdLst/>
              <a:ahLst/>
              <a:cxnLst/>
              <a:rect l="l" t="t" r="r" b="b"/>
              <a:pathLst>
                <a:path w="513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346" y="322"/>
                  </a:lnTo>
                  <a:cubicBezTo>
                    <a:pt x="441" y="322"/>
                    <a:pt x="513" y="250"/>
                    <a:pt x="513" y="155"/>
                  </a:cubicBezTo>
                  <a:cubicBezTo>
                    <a:pt x="513" y="72"/>
                    <a:pt x="441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62"/>
            <p:cNvSpPr/>
            <p:nvPr/>
          </p:nvSpPr>
          <p:spPr>
            <a:xfrm>
              <a:off x="3664493" y="2075218"/>
              <a:ext cx="26720" cy="26688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17" y="321"/>
                  </a:moveTo>
                  <a:cubicBezTo>
                    <a:pt x="477" y="321"/>
                    <a:pt x="513" y="357"/>
                    <a:pt x="513" y="417"/>
                  </a:cubicBezTo>
                  <a:cubicBezTo>
                    <a:pt x="513" y="476"/>
                    <a:pt x="453" y="524"/>
                    <a:pt x="417" y="524"/>
                  </a:cubicBezTo>
                  <a:cubicBezTo>
                    <a:pt x="358" y="524"/>
                    <a:pt x="310" y="476"/>
                    <a:pt x="310" y="417"/>
                  </a:cubicBezTo>
                  <a:cubicBezTo>
                    <a:pt x="310" y="357"/>
                    <a:pt x="346" y="321"/>
                    <a:pt x="417" y="321"/>
                  </a:cubicBezTo>
                  <a:close/>
                  <a:moveTo>
                    <a:pt x="417" y="0"/>
                  </a:moveTo>
                  <a:cubicBezTo>
                    <a:pt x="179" y="0"/>
                    <a:pt x="1" y="202"/>
                    <a:pt x="1" y="417"/>
                  </a:cubicBezTo>
                  <a:cubicBezTo>
                    <a:pt x="1" y="655"/>
                    <a:pt x="191" y="833"/>
                    <a:pt x="417" y="833"/>
                  </a:cubicBezTo>
                  <a:cubicBezTo>
                    <a:pt x="656" y="833"/>
                    <a:pt x="834" y="643"/>
                    <a:pt x="834" y="417"/>
                  </a:cubicBezTo>
                  <a:cubicBezTo>
                    <a:pt x="834" y="202"/>
                    <a:pt x="632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80" name="Google Shape;6780;p62"/>
          <p:cNvGrpSpPr/>
          <p:nvPr/>
        </p:nvGrpSpPr>
        <p:grpSpPr>
          <a:xfrm>
            <a:off x="1950765" y="1964338"/>
            <a:ext cx="357792" cy="352448"/>
            <a:chOff x="1950765" y="1964338"/>
            <a:chExt cx="357792" cy="352448"/>
          </a:xfrm>
        </p:grpSpPr>
        <p:sp>
          <p:nvSpPr>
            <p:cNvPr id="6781" name="Google Shape;6781;p62"/>
            <p:cNvSpPr/>
            <p:nvPr/>
          </p:nvSpPr>
          <p:spPr>
            <a:xfrm>
              <a:off x="2048301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46" y="1858"/>
                    <a:pt x="762" y="1858"/>
                  </a:cubicBezTo>
                  <a:cubicBezTo>
                    <a:pt x="1179" y="1858"/>
                    <a:pt x="1524" y="1513"/>
                    <a:pt x="1524" y="1096"/>
                  </a:cubicBezTo>
                  <a:lnTo>
                    <a:pt x="1524" y="751"/>
                  </a:lnTo>
                  <a:cubicBezTo>
                    <a:pt x="1524" y="656"/>
                    <a:pt x="1489" y="549"/>
                    <a:pt x="1453" y="442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0" y="351"/>
                    <a:pt x="1259" y="357"/>
                    <a:pt x="1239" y="370"/>
                  </a:cubicBezTo>
                  <a:cubicBezTo>
                    <a:pt x="1167" y="418"/>
                    <a:pt x="1120" y="501"/>
                    <a:pt x="1167" y="572"/>
                  </a:cubicBezTo>
                  <a:cubicBezTo>
                    <a:pt x="1191" y="632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12" y="1561"/>
                    <a:pt x="762" y="1561"/>
                  </a:cubicBezTo>
                  <a:cubicBezTo>
                    <a:pt x="524" y="1561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7"/>
                    <a:pt x="512" y="322"/>
                    <a:pt x="762" y="322"/>
                  </a:cubicBezTo>
                  <a:cubicBezTo>
                    <a:pt x="858" y="322"/>
                    <a:pt x="929" y="251"/>
                    <a:pt x="929" y="156"/>
                  </a:cubicBezTo>
                  <a:cubicBezTo>
                    <a:pt x="929" y="72"/>
                    <a:pt x="858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62"/>
            <p:cNvSpPr/>
            <p:nvPr/>
          </p:nvSpPr>
          <p:spPr>
            <a:xfrm>
              <a:off x="2164109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56"/>
                    <a:pt x="1489" y="549"/>
                    <a:pt x="1442" y="442"/>
                  </a:cubicBezTo>
                  <a:cubicBezTo>
                    <a:pt x="1416" y="390"/>
                    <a:pt x="1359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2" y="632"/>
                    <a:pt x="1203" y="703"/>
                    <a:pt x="1203" y="775"/>
                  </a:cubicBezTo>
                  <a:lnTo>
                    <a:pt x="1203" y="1120"/>
                  </a:lnTo>
                  <a:cubicBezTo>
                    <a:pt x="1203" y="1358"/>
                    <a:pt x="1013" y="1561"/>
                    <a:pt x="763" y="1561"/>
                  </a:cubicBezTo>
                  <a:cubicBezTo>
                    <a:pt x="525" y="1561"/>
                    <a:pt x="311" y="1370"/>
                    <a:pt x="311" y="1120"/>
                  </a:cubicBezTo>
                  <a:lnTo>
                    <a:pt x="311" y="775"/>
                  </a:lnTo>
                  <a:cubicBezTo>
                    <a:pt x="311" y="537"/>
                    <a:pt x="513" y="322"/>
                    <a:pt x="763" y="322"/>
                  </a:cubicBezTo>
                  <a:cubicBezTo>
                    <a:pt x="846" y="322"/>
                    <a:pt x="930" y="251"/>
                    <a:pt x="930" y="156"/>
                  </a:cubicBezTo>
                  <a:cubicBezTo>
                    <a:pt x="930" y="72"/>
                    <a:pt x="846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62"/>
            <p:cNvSpPr/>
            <p:nvPr/>
          </p:nvSpPr>
          <p:spPr>
            <a:xfrm>
              <a:off x="2097453" y="2224562"/>
              <a:ext cx="65952" cy="56416"/>
            </a:xfrm>
            <a:custGeom>
              <a:avLst/>
              <a:gdLst/>
              <a:ahLst/>
              <a:cxnLst/>
              <a:rect l="l" t="t" r="r" b="b"/>
              <a:pathLst>
                <a:path w="2061" h="1763" extrusionOk="0">
                  <a:moveTo>
                    <a:pt x="1012" y="322"/>
                  </a:moveTo>
                  <a:cubicBezTo>
                    <a:pt x="1405" y="322"/>
                    <a:pt x="1715" y="560"/>
                    <a:pt x="1715" y="858"/>
                  </a:cubicBezTo>
                  <a:cubicBezTo>
                    <a:pt x="1727" y="1096"/>
                    <a:pt x="1489" y="1250"/>
                    <a:pt x="1191" y="1405"/>
                  </a:cubicBezTo>
                  <a:cubicBezTo>
                    <a:pt x="1131" y="1435"/>
                    <a:pt x="1075" y="1450"/>
                    <a:pt x="1021" y="1450"/>
                  </a:cubicBezTo>
                  <a:cubicBezTo>
                    <a:pt x="968" y="1450"/>
                    <a:pt x="917" y="1435"/>
                    <a:pt x="870" y="1405"/>
                  </a:cubicBezTo>
                  <a:lnTo>
                    <a:pt x="846" y="1405"/>
                  </a:lnTo>
                  <a:cubicBezTo>
                    <a:pt x="548" y="1250"/>
                    <a:pt x="310" y="1096"/>
                    <a:pt x="310" y="858"/>
                  </a:cubicBezTo>
                  <a:cubicBezTo>
                    <a:pt x="310" y="560"/>
                    <a:pt x="631" y="322"/>
                    <a:pt x="1012" y="322"/>
                  </a:cubicBezTo>
                  <a:close/>
                  <a:moveTo>
                    <a:pt x="1024" y="0"/>
                  </a:moveTo>
                  <a:cubicBezTo>
                    <a:pt x="465" y="0"/>
                    <a:pt x="0" y="381"/>
                    <a:pt x="0" y="846"/>
                  </a:cubicBezTo>
                  <a:cubicBezTo>
                    <a:pt x="0" y="1310"/>
                    <a:pt x="417" y="1524"/>
                    <a:pt x="703" y="1679"/>
                  </a:cubicBezTo>
                  <a:lnTo>
                    <a:pt x="715" y="1679"/>
                  </a:lnTo>
                  <a:cubicBezTo>
                    <a:pt x="822" y="1739"/>
                    <a:pt x="929" y="1762"/>
                    <a:pt x="1024" y="1762"/>
                  </a:cubicBezTo>
                  <a:cubicBezTo>
                    <a:pt x="1131" y="1762"/>
                    <a:pt x="1239" y="1739"/>
                    <a:pt x="1346" y="1679"/>
                  </a:cubicBezTo>
                  <a:lnTo>
                    <a:pt x="1358" y="1679"/>
                  </a:lnTo>
                  <a:cubicBezTo>
                    <a:pt x="1643" y="1524"/>
                    <a:pt x="2060" y="1286"/>
                    <a:pt x="2060" y="846"/>
                  </a:cubicBezTo>
                  <a:cubicBezTo>
                    <a:pt x="2060" y="381"/>
                    <a:pt x="1596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62"/>
            <p:cNvSpPr/>
            <p:nvPr/>
          </p:nvSpPr>
          <p:spPr>
            <a:xfrm>
              <a:off x="1950765" y="1964338"/>
              <a:ext cx="357792" cy="352448"/>
            </a:xfrm>
            <a:custGeom>
              <a:avLst/>
              <a:gdLst/>
              <a:ahLst/>
              <a:cxnLst/>
              <a:rect l="l" t="t" r="r" b="b"/>
              <a:pathLst>
                <a:path w="11181" h="11014" extrusionOk="0">
                  <a:moveTo>
                    <a:pt x="2155" y="346"/>
                  </a:moveTo>
                  <a:cubicBezTo>
                    <a:pt x="2429" y="357"/>
                    <a:pt x="2715" y="453"/>
                    <a:pt x="2977" y="608"/>
                  </a:cubicBezTo>
                  <a:cubicBezTo>
                    <a:pt x="3453" y="893"/>
                    <a:pt x="3822" y="1358"/>
                    <a:pt x="4025" y="1917"/>
                  </a:cubicBezTo>
                  <a:cubicBezTo>
                    <a:pt x="4049" y="2001"/>
                    <a:pt x="4060" y="2072"/>
                    <a:pt x="4072" y="2132"/>
                  </a:cubicBezTo>
                  <a:cubicBezTo>
                    <a:pt x="3930" y="2203"/>
                    <a:pt x="3763" y="2298"/>
                    <a:pt x="3620" y="2393"/>
                  </a:cubicBezTo>
                  <a:cubicBezTo>
                    <a:pt x="3584" y="2239"/>
                    <a:pt x="3537" y="2072"/>
                    <a:pt x="3477" y="1905"/>
                  </a:cubicBezTo>
                  <a:cubicBezTo>
                    <a:pt x="3275" y="1322"/>
                    <a:pt x="2929" y="846"/>
                    <a:pt x="2501" y="536"/>
                  </a:cubicBezTo>
                  <a:cubicBezTo>
                    <a:pt x="2382" y="453"/>
                    <a:pt x="2263" y="393"/>
                    <a:pt x="2155" y="346"/>
                  </a:cubicBezTo>
                  <a:close/>
                  <a:moveTo>
                    <a:pt x="1582" y="529"/>
                  </a:moveTo>
                  <a:cubicBezTo>
                    <a:pt x="2211" y="529"/>
                    <a:pt x="2889" y="1119"/>
                    <a:pt x="3203" y="2012"/>
                  </a:cubicBezTo>
                  <a:cubicBezTo>
                    <a:pt x="3275" y="2203"/>
                    <a:pt x="3322" y="2417"/>
                    <a:pt x="3346" y="2608"/>
                  </a:cubicBezTo>
                  <a:cubicBezTo>
                    <a:pt x="3048" y="2846"/>
                    <a:pt x="2775" y="3132"/>
                    <a:pt x="2501" y="3453"/>
                  </a:cubicBezTo>
                  <a:cubicBezTo>
                    <a:pt x="2239" y="3786"/>
                    <a:pt x="2001" y="4156"/>
                    <a:pt x="1798" y="4537"/>
                  </a:cubicBezTo>
                  <a:cubicBezTo>
                    <a:pt x="1251" y="4287"/>
                    <a:pt x="810" y="3786"/>
                    <a:pt x="584" y="3144"/>
                  </a:cubicBezTo>
                  <a:cubicBezTo>
                    <a:pt x="370" y="2572"/>
                    <a:pt x="370" y="1977"/>
                    <a:pt x="572" y="1465"/>
                  </a:cubicBezTo>
                  <a:cubicBezTo>
                    <a:pt x="703" y="1108"/>
                    <a:pt x="929" y="810"/>
                    <a:pt x="1203" y="608"/>
                  </a:cubicBezTo>
                  <a:cubicBezTo>
                    <a:pt x="1227" y="596"/>
                    <a:pt x="1251" y="596"/>
                    <a:pt x="1263" y="584"/>
                  </a:cubicBezTo>
                  <a:cubicBezTo>
                    <a:pt x="1366" y="547"/>
                    <a:pt x="1474" y="529"/>
                    <a:pt x="1582" y="529"/>
                  </a:cubicBezTo>
                  <a:close/>
                  <a:moveTo>
                    <a:pt x="9061" y="357"/>
                  </a:moveTo>
                  <a:lnTo>
                    <a:pt x="9061" y="357"/>
                  </a:lnTo>
                  <a:cubicBezTo>
                    <a:pt x="8930" y="417"/>
                    <a:pt x="8811" y="488"/>
                    <a:pt x="8680" y="584"/>
                  </a:cubicBezTo>
                  <a:cubicBezTo>
                    <a:pt x="8609" y="643"/>
                    <a:pt x="8585" y="727"/>
                    <a:pt x="8644" y="810"/>
                  </a:cubicBezTo>
                  <a:cubicBezTo>
                    <a:pt x="8680" y="846"/>
                    <a:pt x="8728" y="869"/>
                    <a:pt x="8787" y="869"/>
                  </a:cubicBezTo>
                  <a:cubicBezTo>
                    <a:pt x="8811" y="869"/>
                    <a:pt x="8859" y="846"/>
                    <a:pt x="8871" y="834"/>
                  </a:cubicBezTo>
                  <a:cubicBezTo>
                    <a:pt x="9134" y="647"/>
                    <a:pt x="9409" y="545"/>
                    <a:pt x="9662" y="545"/>
                  </a:cubicBezTo>
                  <a:cubicBezTo>
                    <a:pt x="9764" y="545"/>
                    <a:pt x="9862" y="561"/>
                    <a:pt x="9954" y="596"/>
                  </a:cubicBezTo>
                  <a:cubicBezTo>
                    <a:pt x="9978" y="596"/>
                    <a:pt x="10002" y="608"/>
                    <a:pt x="10037" y="631"/>
                  </a:cubicBezTo>
                  <a:cubicBezTo>
                    <a:pt x="10311" y="822"/>
                    <a:pt x="10526" y="1119"/>
                    <a:pt x="10657" y="1477"/>
                  </a:cubicBezTo>
                  <a:cubicBezTo>
                    <a:pt x="10847" y="1989"/>
                    <a:pt x="10835" y="2584"/>
                    <a:pt x="10645" y="3155"/>
                  </a:cubicBezTo>
                  <a:cubicBezTo>
                    <a:pt x="10418" y="3775"/>
                    <a:pt x="9978" y="4298"/>
                    <a:pt x="9418" y="4548"/>
                  </a:cubicBezTo>
                  <a:cubicBezTo>
                    <a:pt x="9228" y="4167"/>
                    <a:pt x="8990" y="3810"/>
                    <a:pt x="8728" y="3465"/>
                  </a:cubicBezTo>
                  <a:cubicBezTo>
                    <a:pt x="8454" y="3144"/>
                    <a:pt x="8168" y="2858"/>
                    <a:pt x="7870" y="2620"/>
                  </a:cubicBezTo>
                  <a:cubicBezTo>
                    <a:pt x="7906" y="2429"/>
                    <a:pt x="7954" y="2215"/>
                    <a:pt x="8025" y="2024"/>
                  </a:cubicBezTo>
                  <a:cubicBezTo>
                    <a:pt x="8109" y="1774"/>
                    <a:pt x="8251" y="1536"/>
                    <a:pt x="8394" y="1310"/>
                  </a:cubicBezTo>
                  <a:cubicBezTo>
                    <a:pt x="8454" y="1239"/>
                    <a:pt x="8430" y="1131"/>
                    <a:pt x="8371" y="1084"/>
                  </a:cubicBezTo>
                  <a:cubicBezTo>
                    <a:pt x="8340" y="1062"/>
                    <a:pt x="8309" y="1053"/>
                    <a:pt x="8278" y="1053"/>
                  </a:cubicBezTo>
                  <a:cubicBezTo>
                    <a:pt x="8225" y="1053"/>
                    <a:pt x="8175" y="1081"/>
                    <a:pt x="8144" y="1119"/>
                  </a:cubicBezTo>
                  <a:cubicBezTo>
                    <a:pt x="7966" y="1358"/>
                    <a:pt x="7835" y="1620"/>
                    <a:pt x="7728" y="1905"/>
                  </a:cubicBezTo>
                  <a:cubicBezTo>
                    <a:pt x="7668" y="2072"/>
                    <a:pt x="7620" y="2227"/>
                    <a:pt x="7597" y="2393"/>
                  </a:cubicBezTo>
                  <a:cubicBezTo>
                    <a:pt x="7442" y="2286"/>
                    <a:pt x="7299" y="2203"/>
                    <a:pt x="7132" y="2132"/>
                  </a:cubicBezTo>
                  <a:cubicBezTo>
                    <a:pt x="7156" y="2060"/>
                    <a:pt x="7180" y="1977"/>
                    <a:pt x="7204" y="1917"/>
                  </a:cubicBezTo>
                  <a:cubicBezTo>
                    <a:pt x="7418" y="1358"/>
                    <a:pt x="7787" y="893"/>
                    <a:pt x="8251" y="608"/>
                  </a:cubicBezTo>
                  <a:cubicBezTo>
                    <a:pt x="8513" y="465"/>
                    <a:pt x="8787" y="369"/>
                    <a:pt x="9061" y="357"/>
                  </a:cubicBezTo>
                  <a:close/>
                  <a:moveTo>
                    <a:pt x="5620" y="2072"/>
                  </a:moveTo>
                  <a:cubicBezTo>
                    <a:pt x="6632" y="2072"/>
                    <a:pt x="7680" y="2655"/>
                    <a:pt x="8502" y="3667"/>
                  </a:cubicBezTo>
                  <a:cubicBezTo>
                    <a:pt x="9311" y="4679"/>
                    <a:pt x="9775" y="5965"/>
                    <a:pt x="9775" y="7204"/>
                  </a:cubicBezTo>
                  <a:cubicBezTo>
                    <a:pt x="9764" y="7656"/>
                    <a:pt x="9645" y="8085"/>
                    <a:pt x="9418" y="8466"/>
                  </a:cubicBezTo>
                  <a:cubicBezTo>
                    <a:pt x="9121" y="8454"/>
                    <a:pt x="8834" y="8450"/>
                    <a:pt x="8581" y="8450"/>
                  </a:cubicBezTo>
                  <a:cubicBezTo>
                    <a:pt x="8076" y="8450"/>
                    <a:pt x="7708" y="8466"/>
                    <a:pt x="7668" y="8466"/>
                  </a:cubicBezTo>
                  <a:cubicBezTo>
                    <a:pt x="7573" y="8466"/>
                    <a:pt x="7501" y="8549"/>
                    <a:pt x="7513" y="8632"/>
                  </a:cubicBezTo>
                  <a:cubicBezTo>
                    <a:pt x="7513" y="8721"/>
                    <a:pt x="7585" y="8788"/>
                    <a:pt x="7662" y="8788"/>
                  </a:cubicBezTo>
                  <a:cubicBezTo>
                    <a:pt x="7668" y="8788"/>
                    <a:pt x="7674" y="8788"/>
                    <a:pt x="7680" y="8787"/>
                  </a:cubicBezTo>
                  <a:cubicBezTo>
                    <a:pt x="7688" y="8787"/>
                    <a:pt x="8003" y="8771"/>
                    <a:pt x="8455" y="8771"/>
                  </a:cubicBezTo>
                  <a:cubicBezTo>
                    <a:pt x="8681" y="8771"/>
                    <a:pt x="8942" y="8775"/>
                    <a:pt x="9216" y="8787"/>
                  </a:cubicBezTo>
                  <a:cubicBezTo>
                    <a:pt x="9144" y="8882"/>
                    <a:pt x="9061" y="8978"/>
                    <a:pt x="8978" y="9085"/>
                  </a:cubicBezTo>
                  <a:lnTo>
                    <a:pt x="8740" y="9323"/>
                  </a:lnTo>
                  <a:cubicBezTo>
                    <a:pt x="7990" y="9109"/>
                    <a:pt x="7394" y="9001"/>
                    <a:pt x="7370" y="8990"/>
                  </a:cubicBezTo>
                  <a:cubicBezTo>
                    <a:pt x="7362" y="8988"/>
                    <a:pt x="7354" y="8988"/>
                    <a:pt x="7346" y="8988"/>
                  </a:cubicBezTo>
                  <a:cubicBezTo>
                    <a:pt x="7261" y="8988"/>
                    <a:pt x="7191" y="9044"/>
                    <a:pt x="7180" y="9120"/>
                  </a:cubicBezTo>
                  <a:cubicBezTo>
                    <a:pt x="7156" y="9216"/>
                    <a:pt x="7216" y="9299"/>
                    <a:pt x="7311" y="9323"/>
                  </a:cubicBezTo>
                  <a:cubicBezTo>
                    <a:pt x="7323" y="9323"/>
                    <a:pt x="7799" y="9406"/>
                    <a:pt x="8418" y="9573"/>
                  </a:cubicBezTo>
                  <a:cubicBezTo>
                    <a:pt x="7990" y="9871"/>
                    <a:pt x="7478" y="10109"/>
                    <a:pt x="6894" y="10240"/>
                  </a:cubicBezTo>
                  <a:cubicBezTo>
                    <a:pt x="6918" y="10192"/>
                    <a:pt x="6966" y="10168"/>
                    <a:pt x="6989" y="10121"/>
                  </a:cubicBezTo>
                  <a:cubicBezTo>
                    <a:pt x="7037" y="10049"/>
                    <a:pt x="7025" y="9942"/>
                    <a:pt x="6954" y="9894"/>
                  </a:cubicBezTo>
                  <a:cubicBezTo>
                    <a:pt x="6924" y="9882"/>
                    <a:pt x="6892" y="9875"/>
                    <a:pt x="6862" y="9875"/>
                  </a:cubicBezTo>
                  <a:cubicBezTo>
                    <a:pt x="6808" y="9875"/>
                    <a:pt x="6758" y="9896"/>
                    <a:pt x="6727" y="9942"/>
                  </a:cubicBezTo>
                  <a:cubicBezTo>
                    <a:pt x="6608" y="10109"/>
                    <a:pt x="6430" y="10216"/>
                    <a:pt x="6216" y="10216"/>
                  </a:cubicBezTo>
                  <a:cubicBezTo>
                    <a:pt x="6096" y="10216"/>
                    <a:pt x="6001" y="10180"/>
                    <a:pt x="5894" y="10109"/>
                  </a:cubicBezTo>
                  <a:cubicBezTo>
                    <a:pt x="5811" y="10055"/>
                    <a:pt x="5712" y="10028"/>
                    <a:pt x="5616" y="10028"/>
                  </a:cubicBezTo>
                  <a:cubicBezTo>
                    <a:pt x="5519" y="10028"/>
                    <a:pt x="5424" y="10055"/>
                    <a:pt x="5346" y="10109"/>
                  </a:cubicBezTo>
                  <a:cubicBezTo>
                    <a:pt x="5239" y="10168"/>
                    <a:pt x="5132" y="10216"/>
                    <a:pt x="5013" y="10216"/>
                  </a:cubicBezTo>
                  <a:cubicBezTo>
                    <a:pt x="4811" y="10216"/>
                    <a:pt x="4632" y="10109"/>
                    <a:pt x="4513" y="9942"/>
                  </a:cubicBezTo>
                  <a:cubicBezTo>
                    <a:pt x="4482" y="9896"/>
                    <a:pt x="4427" y="9875"/>
                    <a:pt x="4373" y="9875"/>
                  </a:cubicBezTo>
                  <a:cubicBezTo>
                    <a:pt x="4343" y="9875"/>
                    <a:pt x="4312" y="9882"/>
                    <a:pt x="4287" y="9894"/>
                  </a:cubicBezTo>
                  <a:cubicBezTo>
                    <a:pt x="4215" y="9942"/>
                    <a:pt x="4203" y="10049"/>
                    <a:pt x="4239" y="10121"/>
                  </a:cubicBezTo>
                  <a:cubicBezTo>
                    <a:pt x="4275" y="10168"/>
                    <a:pt x="4299" y="10216"/>
                    <a:pt x="4346" y="10240"/>
                  </a:cubicBezTo>
                  <a:cubicBezTo>
                    <a:pt x="3763" y="10109"/>
                    <a:pt x="3263" y="9882"/>
                    <a:pt x="2810" y="9573"/>
                  </a:cubicBezTo>
                  <a:cubicBezTo>
                    <a:pt x="3441" y="9406"/>
                    <a:pt x="3918" y="9323"/>
                    <a:pt x="3930" y="9323"/>
                  </a:cubicBezTo>
                  <a:cubicBezTo>
                    <a:pt x="4025" y="9299"/>
                    <a:pt x="4072" y="9216"/>
                    <a:pt x="4060" y="9120"/>
                  </a:cubicBezTo>
                  <a:cubicBezTo>
                    <a:pt x="4050" y="9044"/>
                    <a:pt x="3969" y="8988"/>
                    <a:pt x="3892" y="8988"/>
                  </a:cubicBezTo>
                  <a:cubicBezTo>
                    <a:pt x="3884" y="8988"/>
                    <a:pt x="3877" y="8988"/>
                    <a:pt x="3870" y="8990"/>
                  </a:cubicBezTo>
                  <a:cubicBezTo>
                    <a:pt x="3822" y="8990"/>
                    <a:pt x="3227" y="9109"/>
                    <a:pt x="2501" y="9323"/>
                  </a:cubicBezTo>
                  <a:cubicBezTo>
                    <a:pt x="2406" y="9240"/>
                    <a:pt x="2334" y="9168"/>
                    <a:pt x="2263" y="9085"/>
                  </a:cubicBezTo>
                  <a:cubicBezTo>
                    <a:pt x="2167" y="8990"/>
                    <a:pt x="2096" y="8882"/>
                    <a:pt x="2025" y="8787"/>
                  </a:cubicBezTo>
                  <a:cubicBezTo>
                    <a:pt x="2298" y="8775"/>
                    <a:pt x="2558" y="8771"/>
                    <a:pt x="2783" y="8771"/>
                  </a:cubicBezTo>
                  <a:cubicBezTo>
                    <a:pt x="3232" y="8771"/>
                    <a:pt x="3545" y="8787"/>
                    <a:pt x="3560" y="8787"/>
                  </a:cubicBezTo>
                  <a:cubicBezTo>
                    <a:pt x="3644" y="8787"/>
                    <a:pt x="3715" y="8728"/>
                    <a:pt x="3715" y="8632"/>
                  </a:cubicBezTo>
                  <a:cubicBezTo>
                    <a:pt x="3715" y="8549"/>
                    <a:pt x="3656" y="8466"/>
                    <a:pt x="3572" y="8466"/>
                  </a:cubicBezTo>
                  <a:cubicBezTo>
                    <a:pt x="3533" y="8466"/>
                    <a:pt x="3160" y="8450"/>
                    <a:pt x="2651" y="8450"/>
                  </a:cubicBezTo>
                  <a:cubicBezTo>
                    <a:pt x="2396" y="8450"/>
                    <a:pt x="2108" y="8454"/>
                    <a:pt x="1810" y="8466"/>
                  </a:cubicBezTo>
                  <a:cubicBezTo>
                    <a:pt x="1596" y="8073"/>
                    <a:pt x="1477" y="7632"/>
                    <a:pt x="1477" y="7204"/>
                  </a:cubicBezTo>
                  <a:cubicBezTo>
                    <a:pt x="1477" y="5965"/>
                    <a:pt x="1929" y="4679"/>
                    <a:pt x="2751" y="3667"/>
                  </a:cubicBezTo>
                  <a:cubicBezTo>
                    <a:pt x="3572" y="2655"/>
                    <a:pt x="4608" y="2072"/>
                    <a:pt x="5620" y="2072"/>
                  </a:cubicBezTo>
                  <a:close/>
                  <a:moveTo>
                    <a:pt x="5605" y="10335"/>
                  </a:moveTo>
                  <a:cubicBezTo>
                    <a:pt x="5641" y="10335"/>
                    <a:pt x="5680" y="10347"/>
                    <a:pt x="5715" y="10371"/>
                  </a:cubicBezTo>
                  <a:cubicBezTo>
                    <a:pt x="5858" y="10478"/>
                    <a:pt x="6037" y="10525"/>
                    <a:pt x="6216" y="10525"/>
                  </a:cubicBezTo>
                  <a:cubicBezTo>
                    <a:pt x="6311" y="10525"/>
                    <a:pt x="6394" y="10502"/>
                    <a:pt x="6477" y="10478"/>
                  </a:cubicBezTo>
                  <a:lnTo>
                    <a:pt x="6477" y="10478"/>
                  </a:lnTo>
                  <a:cubicBezTo>
                    <a:pt x="6204" y="10644"/>
                    <a:pt x="5906" y="10716"/>
                    <a:pt x="5608" y="10716"/>
                  </a:cubicBezTo>
                  <a:cubicBezTo>
                    <a:pt x="5311" y="10716"/>
                    <a:pt x="5013" y="10644"/>
                    <a:pt x="4751" y="10478"/>
                  </a:cubicBezTo>
                  <a:lnTo>
                    <a:pt x="4751" y="10478"/>
                  </a:lnTo>
                  <a:cubicBezTo>
                    <a:pt x="4834" y="10502"/>
                    <a:pt x="4918" y="10525"/>
                    <a:pt x="5001" y="10525"/>
                  </a:cubicBezTo>
                  <a:cubicBezTo>
                    <a:pt x="5180" y="10525"/>
                    <a:pt x="5358" y="10478"/>
                    <a:pt x="5513" y="10371"/>
                  </a:cubicBezTo>
                  <a:cubicBezTo>
                    <a:pt x="5537" y="10347"/>
                    <a:pt x="5570" y="10335"/>
                    <a:pt x="5605" y="10335"/>
                  </a:cubicBezTo>
                  <a:close/>
                  <a:moveTo>
                    <a:pt x="2035" y="1"/>
                  </a:moveTo>
                  <a:cubicBezTo>
                    <a:pt x="1822" y="1"/>
                    <a:pt x="1610" y="39"/>
                    <a:pt x="1405" y="119"/>
                  </a:cubicBezTo>
                  <a:cubicBezTo>
                    <a:pt x="846" y="310"/>
                    <a:pt x="429" y="738"/>
                    <a:pt x="215" y="1358"/>
                  </a:cubicBezTo>
                  <a:cubicBezTo>
                    <a:pt x="0" y="1929"/>
                    <a:pt x="0" y="2620"/>
                    <a:pt x="227" y="3239"/>
                  </a:cubicBezTo>
                  <a:cubicBezTo>
                    <a:pt x="477" y="3953"/>
                    <a:pt x="989" y="4537"/>
                    <a:pt x="1608" y="4822"/>
                  </a:cubicBezTo>
                  <a:cubicBezTo>
                    <a:pt x="1263" y="5584"/>
                    <a:pt x="1084" y="6406"/>
                    <a:pt x="1084" y="7204"/>
                  </a:cubicBezTo>
                  <a:cubicBezTo>
                    <a:pt x="1084" y="7632"/>
                    <a:pt x="1191" y="8085"/>
                    <a:pt x="1382" y="8489"/>
                  </a:cubicBezTo>
                  <a:cubicBezTo>
                    <a:pt x="953" y="8513"/>
                    <a:pt x="524" y="8561"/>
                    <a:pt x="167" y="8644"/>
                  </a:cubicBezTo>
                  <a:cubicBezTo>
                    <a:pt x="72" y="8668"/>
                    <a:pt x="36" y="8751"/>
                    <a:pt x="48" y="8847"/>
                  </a:cubicBezTo>
                  <a:cubicBezTo>
                    <a:pt x="60" y="8918"/>
                    <a:pt x="131" y="8966"/>
                    <a:pt x="215" y="8966"/>
                  </a:cubicBezTo>
                  <a:lnTo>
                    <a:pt x="239" y="8966"/>
                  </a:lnTo>
                  <a:cubicBezTo>
                    <a:pt x="608" y="8870"/>
                    <a:pt x="1084" y="8823"/>
                    <a:pt x="1560" y="8799"/>
                  </a:cubicBezTo>
                  <a:cubicBezTo>
                    <a:pt x="1667" y="8978"/>
                    <a:pt x="1798" y="9144"/>
                    <a:pt x="1953" y="9287"/>
                  </a:cubicBezTo>
                  <a:lnTo>
                    <a:pt x="2072" y="9406"/>
                  </a:lnTo>
                  <a:cubicBezTo>
                    <a:pt x="1667" y="9525"/>
                    <a:pt x="1239" y="9680"/>
                    <a:pt x="834" y="9859"/>
                  </a:cubicBezTo>
                  <a:cubicBezTo>
                    <a:pt x="762" y="9882"/>
                    <a:pt x="715" y="9990"/>
                    <a:pt x="762" y="10061"/>
                  </a:cubicBezTo>
                  <a:cubicBezTo>
                    <a:pt x="786" y="10121"/>
                    <a:pt x="846" y="10156"/>
                    <a:pt x="905" y="10156"/>
                  </a:cubicBezTo>
                  <a:cubicBezTo>
                    <a:pt x="929" y="10156"/>
                    <a:pt x="953" y="10156"/>
                    <a:pt x="965" y="10132"/>
                  </a:cubicBezTo>
                  <a:cubicBezTo>
                    <a:pt x="1417" y="9942"/>
                    <a:pt x="1905" y="9775"/>
                    <a:pt x="2358" y="9644"/>
                  </a:cubicBezTo>
                  <a:cubicBezTo>
                    <a:pt x="2870" y="10061"/>
                    <a:pt x="3501" y="10359"/>
                    <a:pt x="4227" y="10525"/>
                  </a:cubicBezTo>
                  <a:cubicBezTo>
                    <a:pt x="4596" y="10835"/>
                    <a:pt x="5073" y="11014"/>
                    <a:pt x="5573" y="11014"/>
                  </a:cubicBezTo>
                  <a:cubicBezTo>
                    <a:pt x="6061" y="11014"/>
                    <a:pt x="6537" y="10835"/>
                    <a:pt x="6906" y="10525"/>
                  </a:cubicBezTo>
                  <a:cubicBezTo>
                    <a:pt x="7620" y="10359"/>
                    <a:pt x="8263" y="10061"/>
                    <a:pt x="8787" y="9644"/>
                  </a:cubicBezTo>
                  <a:cubicBezTo>
                    <a:pt x="9240" y="9775"/>
                    <a:pt x="9740" y="9942"/>
                    <a:pt x="10168" y="10132"/>
                  </a:cubicBezTo>
                  <a:cubicBezTo>
                    <a:pt x="10180" y="10156"/>
                    <a:pt x="10216" y="10156"/>
                    <a:pt x="10228" y="10156"/>
                  </a:cubicBezTo>
                  <a:cubicBezTo>
                    <a:pt x="10287" y="10156"/>
                    <a:pt x="10347" y="10121"/>
                    <a:pt x="10371" y="10061"/>
                  </a:cubicBezTo>
                  <a:cubicBezTo>
                    <a:pt x="10407" y="9990"/>
                    <a:pt x="10371" y="9882"/>
                    <a:pt x="10299" y="9859"/>
                  </a:cubicBezTo>
                  <a:cubicBezTo>
                    <a:pt x="9918" y="9680"/>
                    <a:pt x="9478" y="9525"/>
                    <a:pt x="9061" y="9406"/>
                  </a:cubicBezTo>
                  <a:lnTo>
                    <a:pt x="9180" y="9287"/>
                  </a:lnTo>
                  <a:cubicBezTo>
                    <a:pt x="9335" y="9144"/>
                    <a:pt x="9466" y="8966"/>
                    <a:pt x="9573" y="8799"/>
                  </a:cubicBezTo>
                  <a:cubicBezTo>
                    <a:pt x="10049" y="8823"/>
                    <a:pt x="10526" y="8870"/>
                    <a:pt x="10895" y="8966"/>
                  </a:cubicBezTo>
                  <a:lnTo>
                    <a:pt x="10930" y="8966"/>
                  </a:lnTo>
                  <a:cubicBezTo>
                    <a:pt x="11002" y="8966"/>
                    <a:pt x="11061" y="8918"/>
                    <a:pt x="11085" y="8847"/>
                  </a:cubicBezTo>
                  <a:cubicBezTo>
                    <a:pt x="11133" y="8751"/>
                    <a:pt x="11085" y="8680"/>
                    <a:pt x="11002" y="8644"/>
                  </a:cubicBezTo>
                  <a:cubicBezTo>
                    <a:pt x="10645" y="8573"/>
                    <a:pt x="10216" y="8513"/>
                    <a:pt x="9775" y="8489"/>
                  </a:cubicBezTo>
                  <a:cubicBezTo>
                    <a:pt x="9978" y="8085"/>
                    <a:pt x="10073" y="7644"/>
                    <a:pt x="10073" y="7204"/>
                  </a:cubicBezTo>
                  <a:cubicBezTo>
                    <a:pt x="10073" y="6406"/>
                    <a:pt x="9895" y="5584"/>
                    <a:pt x="9561" y="4822"/>
                  </a:cubicBezTo>
                  <a:cubicBezTo>
                    <a:pt x="10168" y="4525"/>
                    <a:pt x="10692" y="3941"/>
                    <a:pt x="10942" y="3239"/>
                  </a:cubicBezTo>
                  <a:cubicBezTo>
                    <a:pt x="11169" y="2608"/>
                    <a:pt x="11180" y="1929"/>
                    <a:pt x="10954" y="1358"/>
                  </a:cubicBezTo>
                  <a:cubicBezTo>
                    <a:pt x="10728" y="762"/>
                    <a:pt x="10311" y="334"/>
                    <a:pt x="9764" y="119"/>
                  </a:cubicBezTo>
                  <a:cubicBezTo>
                    <a:pt x="9561" y="49"/>
                    <a:pt x="9352" y="14"/>
                    <a:pt x="9141" y="14"/>
                  </a:cubicBezTo>
                  <a:cubicBezTo>
                    <a:pt x="8782" y="14"/>
                    <a:pt x="8418" y="115"/>
                    <a:pt x="8073" y="310"/>
                  </a:cubicBezTo>
                  <a:cubicBezTo>
                    <a:pt x="7537" y="631"/>
                    <a:pt x="7120" y="1155"/>
                    <a:pt x="6882" y="1786"/>
                  </a:cubicBezTo>
                  <a:cubicBezTo>
                    <a:pt x="6858" y="1846"/>
                    <a:pt x="6835" y="1905"/>
                    <a:pt x="6823" y="1977"/>
                  </a:cubicBezTo>
                  <a:cubicBezTo>
                    <a:pt x="6418" y="1810"/>
                    <a:pt x="6001" y="1727"/>
                    <a:pt x="5584" y="1727"/>
                  </a:cubicBezTo>
                  <a:cubicBezTo>
                    <a:pt x="5168" y="1727"/>
                    <a:pt x="4763" y="1822"/>
                    <a:pt x="4346" y="1977"/>
                  </a:cubicBezTo>
                  <a:cubicBezTo>
                    <a:pt x="4334" y="1917"/>
                    <a:pt x="4299" y="1858"/>
                    <a:pt x="4287" y="1786"/>
                  </a:cubicBezTo>
                  <a:cubicBezTo>
                    <a:pt x="4060" y="1143"/>
                    <a:pt x="3632" y="619"/>
                    <a:pt x="3096" y="310"/>
                  </a:cubicBezTo>
                  <a:cubicBezTo>
                    <a:pt x="2753" y="109"/>
                    <a:pt x="2392" y="1"/>
                    <a:pt x="20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85" name="Google Shape;6785;p62"/>
          <p:cNvGrpSpPr/>
          <p:nvPr/>
        </p:nvGrpSpPr>
        <p:grpSpPr>
          <a:xfrm>
            <a:off x="7435629" y="1964690"/>
            <a:ext cx="367712" cy="353248"/>
            <a:chOff x="7435629" y="1964690"/>
            <a:chExt cx="367712" cy="353248"/>
          </a:xfrm>
        </p:grpSpPr>
        <p:sp>
          <p:nvSpPr>
            <p:cNvPr id="6786" name="Google Shape;6786;p62"/>
            <p:cNvSpPr/>
            <p:nvPr/>
          </p:nvSpPr>
          <p:spPr>
            <a:xfrm>
              <a:off x="7586125" y="2054258"/>
              <a:ext cx="65952" cy="62880"/>
            </a:xfrm>
            <a:custGeom>
              <a:avLst/>
              <a:gdLst/>
              <a:ahLst/>
              <a:cxnLst/>
              <a:rect l="l" t="t" r="r" b="b"/>
              <a:pathLst>
                <a:path w="2061" h="1965" extrusionOk="0">
                  <a:moveTo>
                    <a:pt x="1037" y="334"/>
                  </a:moveTo>
                  <a:cubicBezTo>
                    <a:pt x="1120" y="334"/>
                    <a:pt x="1299" y="405"/>
                    <a:pt x="1465" y="560"/>
                  </a:cubicBezTo>
                  <a:cubicBezTo>
                    <a:pt x="1596" y="679"/>
                    <a:pt x="1691" y="798"/>
                    <a:pt x="1715" y="917"/>
                  </a:cubicBezTo>
                  <a:cubicBezTo>
                    <a:pt x="1489" y="774"/>
                    <a:pt x="1215" y="691"/>
                    <a:pt x="1037" y="691"/>
                  </a:cubicBezTo>
                  <a:cubicBezTo>
                    <a:pt x="858" y="691"/>
                    <a:pt x="572" y="774"/>
                    <a:pt x="346" y="917"/>
                  </a:cubicBezTo>
                  <a:cubicBezTo>
                    <a:pt x="382" y="810"/>
                    <a:pt x="465" y="667"/>
                    <a:pt x="596" y="560"/>
                  </a:cubicBezTo>
                  <a:cubicBezTo>
                    <a:pt x="763" y="405"/>
                    <a:pt x="941" y="334"/>
                    <a:pt x="1037" y="334"/>
                  </a:cubicBezTo>
                  <a:close/>
                  <a:moveTo>
                    <a:pt x="1025" y="1012"/>
                  </a:moveTo>
                  <a:cubicBezTo>
                    <a:pt x="1191" y="1012"/>
                    <a:pt x="1477" y="1119"/>
                    <a:pt x="1620" y="1238"/>
                  </a:cubicBezTo>
                  <a:cubicBezTo>
                    <a:pt x="1596" y="1298"/>
                    <a:pt x="1537" y="1369"/>
                    <a:pt x="1465" y="1429"/>
                  </a:cubicBezTo>
                  <a:cubicBezTo>
                    <a:pt x="1299" y="1584"/>
                    <a:pt x="1120" y="1655"/>
                    <a:pt x="1037" y="1655"/>
                  </a:cubicBezTo>
                  <a:cubicBezTo>
                    <a:pt x="941" y="1655"/>
                    <a:pt x="763" y="1584"/>
                    <a:pt x="596" y="1429"/>
                  </a:cubicBezTo>
                  <a:cubicBezTo>
                    <a:pt x="525" y="1369"/>
                    <a:pt x="465" y="1310"/>
                    <a:pt x="418" y="1238"/>
                  </a:cubicBezTo>
                  <a:cubicBezTo>
                    <a:pt x="584" y="1119"/>
                    <a:pt x="870" y="1012"/>
                    <a:pt x="1025" y="1012"/>
                  </a:cubicBezTo>
                  <a:close/>
                  <a:moveTo>
                    <a:pt x="1037" y="0"/>
                  </a:moveTo>
                  <a:cubicBezTo>
                    <a:pt x="668" y="0"/>
                    <a:pt x="1" y="512"/>
                    <a:pt x="1" y="988"/>
                  </a:cubicBezTo>
                  <a:cubicBezTo>
                    <a:pt x="1" y="1465"/>
                    <a:pt x="668" y="1965"/>
                    <a:pt x="1037" y="1965"/>
                  </a:cubicBezTo>
                  <a:cubicBezTo>
                    <a:pt x="1394" y="1965"/>
                    <a:pt x="2061" y="1465"/>
                    <a:pt x="2061" y="988"/>
                  </a:cubicBezTo>
                  <a:cubicBezTo>
                    <a:pt x="2061" y="512"/>
                    <a:pt x="1394" y="0"/>
                    <a:pt x="1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62"/>
            <p:cNvSpPr/>
            <p:nvPr/>
          </p:nvSpPr>
          <p:spPr>
            <a:xfrm>
              <a:off x="7553357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3" y="334"/>
                  </a:moveTo>
                  <a:cubicBezTo>
                    <a:pt x="608" y="334"/>
                    <a:pt x="691" y="418"/>
                    <a:pt x="691" y="513"/>
                  </a:cubicBezTo>
                  <a:lnTo>
                    <a:pt x="691" y="691"/>
                  </a:lnTo>
                  <a:cubicBezTo>
                    <a:pt x="691" y="787"/>
                    <a:pt x="596" y="870"/>
                    <a:pt x="513" y="870"/>
                  </a:cubicBezTo>
                  <a:cubicBezTo>
                    <a:pt x="406" y="870"/>
                    <a:pt x="334" y="775"/>
                    <a:pt x="334" y="691"/>
                  </a:cubicBezTo>
                  <a:lnTo>
                    <a:pt x="334" y="513"/>
                  </a:lnTo>
                  <a:cubicBezTo>
                    <a:pt x="334" y="406"/>
                    <a:pt x="418" y="334"/>
                    <a:pt x="513" y="334"/>
                  </a:cubicBezTo>
                  <a:close/>
                  <a:moveTo>
                    <a:pt x="513" y="1"/>
                  </a:moveTo>
                  <a:cubicBezTo>
                    <a:pt x="227" y="1"/>
                    <a:pt x="1" y="227"/>
                    <a:pt x="1" y="501"/>
                  </a:cubicBezTo>
                  <a:lnTo>
                    <a:pt x="1" y="680"/>
                  </a:lnTo>
                  <a:cubicBezTo>
                    <a:pt x="1" y="965"/>
                    <a:pt x="227" y="1192"/>
                    <a:pt x="513" y="1192"/>
                  </a:cubicBezTo>
                  <a:cubicBezTo>
                    <a:pt x="787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75" y="1"/>
                    <a:pt x="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62"/>
            <p:cNvSpPr/>
            <p:nvPr/>
          </p:nvSpPr>
          <p:spPr>
            <a:xfrm>
              <a:off x="7652429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24" y="334"/>
                  </a:moveTo>
                  <a:cubicBezTo>
                    <a:pt x="632" y="334"/>
                    <a:pt x="703" y="418"/>
                    <a:pt x="703" y="513"/>
                  </a:cubicBezTo>
                  <a:lnTo>
                    <a:pt x="703" y="691"/>
                  </a:lnTo>
                  <a:cubicBezTo>
                    <a:pt x="703" y="787"/>
                    <a:pt x="608" y="870"/>
                    <a:pt x="524" y="870"/>
                  </a:cubicBezTo>
                  <a:cubicBezTo>
                    <a:pt x="417" y="870"/>
                    <a:pt x="346" y="775"/>
                    <a:pt x="346" y="691"/>
                  </a:cubicBezTo>
                  <a:lnTo>
                    <a:pt x="346" y="513"/>
                  </a:lnTo>
                  <a:cubicBezTo>
                    <a:pt x="346" y="406"/>
                    <a:pt x="429" y="334"/>
                    <a:pt x="524" y="334"/>
                  </a:cubicBezTo>
                  <a:close/>
                  <a:moveTo>
                    <a:pt x="512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80"/>
                  </a:lnTo>
                  <a:cubicBezTo>
                    <a:pt x="0" y="965"/>
                    <a:pt x="227" y="1192"/>
                    <a:pt x="512" y="1192"/>
                  </a:cubicBezTo>
                  <a:cubicBezTo>
                    <a:pt x="786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86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62"/>
            <p:cNvSpPr/>
            <p:nvPr/>
          </p:nvSpPr>
          <p:spPr>
            <a:xfrm>
              <a:off x="7435629" y="1964690"/>
              <a:ext cx="367712" cy="353248"/>
            </a:xfrm>
            <a:custGeom>
              <a:avLst/>
              <a:gdLst/>
              <a:ahLst/>
              <a:cxnLst/>
              <a:rect l="l" t="t" r="r" b="b"/>
              <a:pathLst>
                <a:path w="11491" h="11039" extrusionOk="0">
                  <a:moveTo>
                    <a:pt x="572" y="2549"/>
                  </a:moveTo>
                  <a:lnTo>
                    <a:pt x="572" y="2549"/>
                  </a:lnTo>
                  <a:cubicBezTo>
                    <a:pt x="1418" y="3275"/>
                    <a:pt x="2323" y="3692"/>
                    <a:pt x="2715" y="3847"/>
                  </a:cubicBezTo>
                  <a:cubicBezTo>
                    <a:pt x="2668" y="3990"/>
                    <a:pt x="2596" y="4121"/>
                    <a:pt x="2501" y="4240"/>
                  </a:cubicBezTo>
                  <a:cubicBezTo>
                    <a:pt x="2394" y="4395"/>
                    <a:pt x="2311" y="4537"/>
                    <a:pt x="2215" y="4704"/>
                  </a:cubicBezTo>
                  <a:cubicBezTo>
                    <a:pt x="2181" y="4706"/>
                    <a:pt x="2147" y="4706"/>
                    <a:pt x="2113" y="4706"/>
                  </a:cubicBezTo>
                  <a:cubicBezTo>
                    <a:pt x="1579" y="4706"/>
                    <a:pt x="1163" y="4529"/>
                    <a:pt x="894" y="4204"/>
                  </a:cubicBezTo>
                  <a:cubicBezTo>
                    <a:pt x="501" y="3692"/>
                    <a:pt x="525" y="2954"/>
                    <a:pt x="572" y="2549"/>
                  </a:cubicBezTo>
                  <a:close/>
                  <a:moveTo>
                    <a:pt x="5730" y="346"/>
                  </a:moveTo>
                  <a:cubicBezTo>
                    <a:pt x="5745" y="346"/>
                    <a:pt x="5760" y="346"/>
                    <a:pt x="5775" y="346"/>
                  </a:cubicBezTo>
                  <a:cubicBezTo>
                    <a:pt x="7037" y="382"/>
                    <a:pt x="8133" y="1347"/>
                    <a:pt x="8288" y="2597"/>
                  </a:cubicBezTo>
                  <a:cubicBezTo>
                    <a:pt x="8323" y="2787"/>
                    <a:pt x="8323" y="2978"/>
                    <a:pt x="8311" y="3180"/>
                  </a:cubicBezTo>
                  <a:cubicBezTo>
                    <a:pt x="8276" y="3514"/>
                    <a:pt x="8347" y="3859"/>
                    <a:pt x="8502" y="4192"/>
                  </a:cubicBezTo>
                  <a:cubicBezTo>
                    <a:pt x="8536" y="4244"/>
                    <a:pt x="8589" y="4283"/>
                    <a:pt x="8652" y="4283"/>
                  </a:cubicBezTo>
                  <a:cubicBezTo>
                    <a:pt x="8676" y="4283"/>
                    <a:pt x="8702" y="4277"/>
                    <a:pt x="8728" y="4264"/>
                  </a:cubicBezTo>
                  <a:cubicBezTo>
                    <a:pt x="8800" y="4216"/>
                    <a:pt x="8847" y="4133"/>
                    <a:pt x="8800" y="4037"/>
                  </a:cubicBezTo>
                  <a:cubicBezTo>
                    <a:pt x="8764" y="3978"/>
                    <a:pt x="8752" y="3930"/>
                    <a:pt x="8728" y="3871"/>
                  </a:cubicBezTo>
                  <a:cubicBezTo>
                    <a:pt x="9109" y="3716"/>
                    <a:pt x="10014" y="3299"/>
                    <a:pt x="10871" y="2585"/>
                  </a:cubicBezTo>
                  <a:lnTo>
                    <a:pt x="10871" y="2585"/>
                  </a:lnTo>
                  <a:cubicBezTo>
                    <a:pt x="10943" y="2954"/>
                    <a:pt x="10978" y="3692"/>
                    <a:pt x="10574" y="4204"/>
                  </a:cubicBezTo>
                  <a:cubicBezTo>
                    <a:pt x="10288" y="4549"/>
                    <a:pt x="9835" y="4728"/>
                    <a:pt x="9240" y="4728"/>
                  </a:cubicBezTo>
                  <a:cubicBezTo>
                    <a:pt x="9216" y="4680"/>
                    <a:pt x="9181" y="4621"/>
                    <a:pt x="9169" y="4573"/>
                  </a:cubicBezTo>
                  <a:cubicBezTo>
                    <a:pt x="9144" y="4524"/>
                    <a:pt x="9086" y="4492"/>
                    <a:pt x="9025" y="4492"/>
                  </a:cubicBezTo>
                  <a:cubicBezTo>
                    <a:pt x="8997" y="4492"/>
                    <a:pt x="8969" y="4499"/>
                    <a:pt x="8942" y="4514"/>
                  </a:cubicBezTo>
                  <a:cubicBezTo>
                    <a:pt x="8871" y="4561"/>
                    <a:pt x="8847" y="4668"/>
                    <a:pt x="8883" y="4740"/>
                  </a:cubicBezTo>
                  <a:cubicBezTo>
                    <a:pt x="9169" y="5228"/>
                    <a:pt x="9335" y="5800"/>
                    <a:pt x="9359" y="6371"/>
                  </a:cubicBezTo>
                  <a:lnTo>
                    <a:pt x="8680" y="6716"/>
                  </a:lnTo>
                  <a:lnTo>
                    <a:pt x="7728" y="6073"/>
                  </a:lnTo>
                  <a:cubicBezTo>
                    <a:pt x="7704" y="6059"/>
                    <a:pt x="7675" y="6053"/>
                    <a:pt x="7645" y="6053"/>
                  </a:cubicBezTo>
                  <a:cubicBezTo>
                    <a:pt x="7599" y="6053"/>
                    <a:pt x="7550" y="6068"/>
                    <a:pt x="7514" y="6097"/>
                  </a:cubicBezTo>
                  <a:lnTo>
                    <a:pt x="7335" y="6276"/>
                  </a:lnTo>
                  <a:cubicBezTo>
                    <a:pt x="7276" y="6335"/>
                    <a:pt x="7276" y="6431"/>
                    <a:pt x="7335" y="6490"/>
                  </a:cubicBezTo>
                  <a:cubicBezTo>
                    <a:pt x="7365" y="6520"/>
                    <a:pt x="7407" y="6535"/>
                    <a:pt x="7448" y="6535"/>
                  </a:cubicBezTo>
                  <a:cubicBezTo>
                    <a:pt x="7490" y="6535"/>
                    <a:pt x="7532" y="6520"/>
                    <a:pt x="7561" y="6490"/>
                  </a:cubicBezTo>
                  <a:lnTo>
                    <a:pt x="7633" y="6419"/>
                  </a:lnTo>
                  <a:lnTo>
                    <a:pt x="8561" y="7026"/>
                  </a:lnTo>
                  <a:cubicBezTo>
                    <a:pt x="8585" y="7050"/>
                    <a:pt x="8621" y="7062"/>
                    <a:pt x="8645" y="7062"/>
                  </a:cubicBezTo>
                  <a:cubicBezTo>
                    <a:pt x="8680" y="7062"/>
                    <a:pt x="8692" y="7062"/>
                    <a:pt x="8728" y="7050"/>
                  </a:cubicBezTo>
                  <a:lnTo>
                    <a:pt x="9871" y="6478"/>
                  </a:lnTo>
                  <a:lnTo>
                    <a:pt x="9871" y="6573"/>
                  </a:lnTo>
                  <a:cubicBezTo>
                    <a:pt x="9871" y="8859"/>
                    <a:pt x="8014" y="10717"/>
                    <a:pt x="5716" y="10717"/>
                  </a:cubicBezTo>
                  <a:cubicBezTo>
                    <a:pt x="3430" y="10717"/>
                    <a:pt x="1561" y="8859"/>
                    <a:pt x="1561" y="6573"/>
                  </a:cubicBezTo>
                  <a:cubicBezTo>
                    <a:pt x="1561" y="6454"/>
                    <a:pt x="1561" y="6335"/>
                    <a:pt x="1584" y="6216"/>
                  </a:cubicBezTo>
                  <a:lnTo>
                    <a:pt x="2180" y="6704"/>
                  </a:lnTo>
                  <a:cubicBezTo>
                    <a:pt x="2209" y="6728"/>
                    <a:pt x="2242" y="6740"/>
                    <a:pt x="2275" y="6740"/>
                  </a:cubicBezTo>
                  <a:cubicBezTo>
                    <a:pt x="2308" y="6740"/>
                    <a:pt x="2340" y="6728"/>
                    <a:pt x="2370" y="6704"/>
                  </a:cubicBezTo>
                  <a:lnTo>
                    <a:pt x="2954" y="6276"/>
                  </a:lnTo>
                  <a:lnTo>
                    <a:pt x="4263" y="7585"/>
                  </a:lnTo>
                  <a:cubicBezTo>
                    <a:pt x="4287" y="7609"/>
                    <a:pt x="4335" y="7621"/>
                    <a:pt x="4382" y="7621"/>
                  </a:cubicBezTo>
                  <a:cubicBezTo>
                    <a:pt x="4418" y="7621"/>
                    <a:pt x="4466" y="7609"/>
                    <a:pt x="4501" y="7585"/>
                  </a:cubicBezTo>
                  <a:lnTo>
                    <a:pt x="5394" y="6645"/>
                  </a:lnTo>
                  <a:lnTo>
                    <a:pt x="6311" y="7562"/>
                  </a:lnTo>
                  <a:cubicBezTo>
                    <a:pt x="6341" y="7591"/>
                    <a:pt x="6383" y="7606"/>
                    <a:pt x="6424" y="7606"/>
                  </a:cubicBezTo>
                  <a:cubicBezTo>
                    <a:pt x="6466" y="7606"/>
                    <a:pt x="6508" y="7591"/>
                    <a:pt x="6537" y="7562"/>
                  </a:cubicBezTo>
                  <a:lnTo>
                    <a:pt x="7061" y="7050"/>
                  </a:lnTo>
                  <a:cubicBezTo>
                    <a:pt x="7121" y="6990"/>
                    <a:pt x="7121" y="6883"/>
                    <a:pt x="7061" y="6823"/>
                  </a:cubicBezTo>
                  <a:cubicBezTo>
                    <a:pt x="7031" y="6794"/>
                    <a:pt x="6990" y="6779"/>
                    <a:pt x="6948" y="6779"/>
                  </a:cubicBezTo>
                  <a:cubicBezTo>
                    <a:pt x="6906" y="6779"/>
                    <a:pt x="6865" y="6794"/>
                    <a:pt x="6835" y="6823"/>
                  </a:cubicBezTo>
                  <a:lnTo>
                    <a:pt x="6430" y="7228"/>
                  </a:lnTo>
                  <a:lnTo>
                    <a:pt x="5513" y="6300"/>
                  </a:lnTo>
                  <a:cubicBezTo>
                    <a:pt x="5478" y="6276"/>
                    <a:pt x="5430" y="6252"/>
                    <a:pt x="5394" y="6252"/>
                  </a:cubicBezTo>
                  <a:cubicBezTo>
                    <a:pt x="5347" y="6252"/>
                    <a:pt x="5299" y="6276"/>
                    <a:pt x="5275" y="6300"/>
                  </a:cubicBezTo>
                  <a:lnTo>
                    <a:pt x="4382" y="7240"/>
                  </a:lnTo>
                  <a:lnTo>
                    <a:pt x="3085" y="5942"/>
                  </a:lnTo>
                  <a:cubicBezTo>
                    <a:pt x="3053" y="5911"/>
                    <a:pt x="3012" y="5896"/>
                    <a:pt x="2971" y="5896"/>
                  </a:cubicBezTo>
                  <a:cubicBezTo>
                    <a:pt x="2934" y="5896"/>
                    <a:pt x="2898" y="5908"/>
                    <a:pt x="2870" y="5931"/>
                  </a:cubicBezTo>
                  <a:lnTo>
                    <a:pt x="2275" y="6371"/>
                  </a:lnTo>
                  <a:lnTo>
                    <a:pt x="2096" y="6228"/>
                  </a:lnTo>
                  <a:cubicBezTo>
                    <a:pt x="2156" y="5585"/>
                    <a:pt x="2382" y="4990"/>
                    <a:pt x="2751" y="4466"/>
                  </a:cubicBezTo>
                  <a:cubicBezTo>
                    <a:pt x="3025" y="4085"/>
                    <a:pt x="3156" y="3621"/>
                    <a:pt x="3132" y="3133"/>
                  </a:cubicBezTo>
                  <a:lnTo>
                    <a:pt x="3132" y="2954"/>
                  </a:lnTo>
                  <a:cubicBezTo>
                    <a:pt x="3132" y="2251"/>
                    <a:pt x="3406" y="1585"/>
                    <a:pt x="3906" y="1097"/>
                  </a:cubicBezTo>
                  <a:cubicBezTo>
                    <a:pt x="4395" y="607"/>
                    <a:pt x="5044" y="346"/>
                    <a:pt x="5730" y="346"/>
                  </a:cubicBezTo>
                  <a:close/>
                  <a:moveTo>
                    <a:pt x="5778" y="1"/>
                  </a:moveTo>
                  <a:cubicBezTo>
                    <a:pt x="5008" y="1"/>
                    <a:pt x="4264" y="298"/>
                    <a:pt x="3716" y="835"/>
                  </a:cubicBezTo>
                  <a:cubicBezTo>
                    <a:pt x="3144" y="1394"/>
                    <a:pt x="2835" y="2132"/>
                    <a:pt x="2835" y="2918"/>
                  </a:cubicBezTo>
                  <a:lnTo>
                    <a:pt x="2835" y="3121"/>
                  </a:lnTo>
                  <a:cubicBezTo>
                    <a:pt x="2846" y="3252"/>
                    <a:pt x="2835" y="3394"/>
                    <a:pt x="2823" y="3537"/>
                  </a:cubicBezTo>
                  <a:cubicBezTo>
                    <a:pt x="2382" y="3359"/>
                    <a:pt x="1430" y="2906"/>
                    <a:pt x="584" y="2121"/>
                  </a:cubicBezTo>
                  <a:cubicBezTo>
                    <a:pt x="552" y="2089"/>
                    <a:pt x="515" y="2073"/>
                    <a:pt x="484" y="2073"/>
                  </a:cubicBezTo>
                  <a:cubicBezTo>
                    <a:pt x="468" y="2073"/>
                    <a:pt x="453" y="2077"/>
                    <a:pt x="441" y="2085"/>
                  </a:cubicBezTo>
                  <a:cubicBezTo>
                    <a:pt x="382" y="2109"/>
                    <a:pt x="334" y="2144"/>
                    <a:pt x="334" y="2204"/>
                  </a:cubicBezTo>
                  <a:cubicBezTo>
                    <a:pt x="322" y="2263"/>
                    <a:pt x="1" y="3573"/>
                    <a:pt x="679" y="4407"/>
                  </a:cubicBezTo>
                  <a:cubicBezTo>
                    <a:pt x="989" y="4811"/>
                    <a:pt x="1477" y="5026"/>
                    <a:pt x="2096" y="5049"/>
                  </a:cubicBezTo>
                  <a:cubicBezTo>
                    <a:pt x="1989" y="5347"/>
                    <a:pt x="1894" y="5657"/>
                    <a:pt x="1846" y="5978"/>
                  </a:cubicBezTo>
                  <a:lnTo>
                    <a:pt x="1584" y="5752"/>
                  </a:lnTo>
                  <a:cubicBezTo>
                    <a:pt x="1553" y="5720"/>
                    <a:pt x="1516" y="5710"/>
                    <a:pt x="1477" y="5710"/>
                  </a:cubicBezTo>
                  <a:cubicBezTo>
                    <a:pt x="1457" y="5710"/>
                    <a:pt x="1438" y="5712"/>
                    <a:pt x="1418" y="5716"/>
                  </a:cubicBezTo>
                  <a:cubicBezTo>
                    <a:pt x="1358" y="5752"/>
                    <a:pt x="1334" y="5800"/>
                    <a:pt x="1311" y="5859"/>
                  </a:cubicBezTo>
                  <a:cubicBezTo>
                    <a:pt x="1299" y="6097"/>
                    <a:pt x="1287" y="6335"/>
                    <a:pt x="1287" y="6550"/>
                  </a:cubicBezTo>
                  <a:cubicBezTo>
                    <a:pt x="1287" y="9026"/>
                    <a:pt x="3287" y="11038"/>
                    <a:pt x="5763" y="11038"/>
                  </a:cubicBezTo>
                  <a:cubicBezTo>
                    <a:pt x="8228" y="11038"/>
                    <a:pt x="10240" y="9026"/>
                    <a:pt x="10240" y="6550"/>
                  </a:cubicBezTo>
                  <a:lnTo>
                    <a:pt x="10240" y="6192"/>
                  </a:lnTo>
                  <a:cubicBezTo>
                    <a:pt x="10240" y="6115"/>
                    <a:pt x="10179" y="6048"/>
                    <a:pt x="10094" y="6048"/>
                  </a:cubicBezTo>
                  <a:cubicBezTo>
                    <a:pt x="10087" y="6048"/>
                    <a:pt x="10081" y="6049"/>
                    <a:pt x="10074" y="6050"/>
                  </a:cubicBezTo>
                  <a:cubicBezTo>
                    <a:pt x="10050" y="6050"/>
                    <a:pt x="10014" y="6061"/>
                    <a:pt x="9990" y="6073"/>
                  </a:cubicBezTo>
                  <a:lnTo>
                    <a:pt x="9728" y="6216"/>
                  </a:lnTo>
                  <a:cubicBezTo>
                    <a:pt x="9693" y="5811"/>
                    <a:pt x="9585" y="5407"/>
                    <a:pt x="9442" y="5038"/>
                  </a:cubicBezTo>
                  <a:cubicBezTo>
                    <a:pt x="10074" y="5002"/>
                    <a:pt x="10550" y="4799"/>
                    <a:pt x="10871" y="4395"/>
                  </a:cubicBezTo>
                  <a:cubicBezTo>
                    <a:pt x="11490" y="3573"/>
                    <a:pt x="11181" y="2251"/>
                    <a:pt x="11169" y="2204"/>
                  </a:cubicBezTo>
                  <a:cubicBezTo>
                    <a:pt x="11157" y="2144"/>
                    <a:pt x="11109" y="2109"/>
                    <a:pt x="11062" y="2085"/>
                  </a:cubicBezTo>
                  <a:cubicBezTo>
                    <a:pt x="11047" y="2082"/>
                    <a:pt x="11032" y="2080"/>
                    <a:pt x="11018" y="2080"/>
                  </a:cubicBezTo>
                  <a:cubicBezTo>
                    <a:pt x="10975" y="2080"/>
                    <a:pt x="10937" y="2094"/>
                    <a:pt x="10919" y="2121"/>
                  </a:cubicBezTo>
                  <a:cubicBezTo>
                    <a:pt x="10062" y="2906"/>
                    <a:pt x="9097" y="3359"/>
                    <a:pt x="8680" y="3537"/>
                  </a:cubicBezTo>
                  <a:cubicBezTo>
                    <a:pt x="8669" y="3418"/>
                    <a:pt x="8645" y="3299"/>
                    <a:pt x="8669" y="3180"/>
                  </a:cubicBezTo>
                  <a:cubicBezTo>
                    <a:pt x="8680" y="2966"/>
                    <a:pt x="8680" y="2740"/>
                    <a:pt x="8657" y="2537"/>
                  </a:cubicBezTo>
                  <a:cubicBezTo>
                    <a:pt x="8454" y="1120"/>
                    <a:pt x="7240" y="37"/>
                    <a:pt x="5823" y="1"/>
                  </a:cubicBezTo>
                  <a:cubicBezTo>
                    <a:pt x="5808" y="1"/>
                    <a:pt x="5793" y="1"/>
                    <a:pt x="5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90" name="Google Shape;6790;p62"/>
          <p:cNvGrpSpPr/>
          <p:nvPr/>
        </p:nvGrpSpPr>
        <p:grpSpPr>
          <a:xfrm>
            <a:off x="2512749" y="1965042"/>
            <a:ext cx="333024" cy="352896"/>
            <a:chOff x="2512749" y="1965042"/>
            <a:chExt cx="333024" cy="352896"/>
          </a:xfrm>
        </p:grpSpPr>
        <p:sp>
          <p:nvSpPr>
            <p:cNvPr id="6791" name="Google Shape;6791;p62"/>
            <p:cNvSpPr/>
            <p:nvPr/>
          </p:nvSpPr>
          <p:spPr>
            <a:xfrm>
              <a:off x="2590829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5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5" y="1882"/>
                  </a:cubicBezTo>
                  <a:cubicBezTo>
                    <a:pt x="1203" y="1882"/>
                    <a:pt x="1549" y="1548"/>
                    <a:pt x="1549" y="1120"/>
                  </a:cubicBezTo>
                  <a:lnTo>
                    <a:pt x="1549" y="775"/>
                  </a:lnTo>
                  <a:cubicBezTo>
                    <a:pt x="1537" y="667"/>
                    <a:pt x="1525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3" y="351"/>
                    <a:pt x="1271" y="356"/>
                    <a:pt x="1251" y="370"/>
                  </a:cubicBezTo>
                  <a:cubicBezTo>
                    <a:pt x="1180" y="417"/>
                    <a:pt x="1132" y="501"/>
                    <a:pt x="1180" y="584"/>
                  </a:cubicBezTo>
                  <a:cubicBezTo>
                    <a:pt x="1203" y="644"/>
                    <a:pt x="1227" y="703"/>
                    <a:pt x="1227" y="775"/>
                  </a:cubicBezTo>
                  <a:lnTo>
                    <a:pt x="1227" y="1120"/>
                  </a:lnTo>
                  <a:cubicBezTo>
                    <a:pt x="1227" y="1358"/>
                    <a:pt x="1025" y="1560"/>
                    <a:pt x="775" y="1560"/>
                  </a:cubicBezTo>
                  <a:cubicBezTo>
                    <a:pt x="525" y="1560"/>
                    <a:pt x="334" y="1370"/>
                    <a:pt x="334" y="1120"/>
                  </a:cubicBezTo>
                  <a:lnTo>
                    <a:pt x="334" y="775"/>
                  </a:lnTo>
                  <a:cubicBezTo>
                    <a:pt x="334" y="536"/>
                    <a:pt x="525" y="322"/>
                    <a:pt x="775" y="322"/>
                  </a:cubicBezTo>
                  <a:cubicBezTo>
                    <a:pt x="870" y="322"/>
                    <a:pt x="942" y="251"/>
                    <a:pt x="942" y="167"/>
                  </a:cubicBezTo>
                  <a:cubicBezTo>
                    <a:pt x="942" y="72"/>
                    <a:pt x="870" y="1"/>
                    <a:pt x="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62"/>
            <p:cNvSpPr/>
            <p:nvPr/>
          </p:nvSpPr>
          <p:spPr>
            <a:xfrm>
              <a:off x="2718477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4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4" y="1882"/>
                  </a:cubicBezTo>
                  <a:cubicBezTo>
                    <a:pt x="1191" y="1882"/>
                    <a:pt x="1548" y="1548"/>
                    <a:pt x="1548" y="1120"/>
                  </a:cubicBezTo>
                  <a:lnTo>
                    <a:pt x="1548" y="775"/>
                  </a:lnTo>
                  <a:cubicBezTo>
                    <a:pt x="1536" y="667"/>
                    <a:pt x="1501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2" y="351"/>
                    <a:pt x="1271" y="356"/>
                    <a:pt x="1251" y="370"/>
                  </a:cubicBezTo>
                  <a:cubicBezTo>
                    <a:pt x="1179" y="417"/>
                    <a:pt x="1132" y="501"/>
                    <a:pt x="1179" y="584"/>
                  </a:cubicBezTo>
                  <a:cubicBezTo>
                    <a:pt x="1203" y="644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24" y="1560"/>
                    <a:pt x="774" y="1560"/>
                  </a:cubicBezTo>
                  <a:cubicBezTo>
                    <a:pt x="536" y="1560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6"/>
                    <a:pt x="524" y="322"/>
                    <a:pt x="774" y="322"/>
                  </a:cubicBez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62"/>
            <p:cNvSpPr/>
            <p:nvPr/>
          </p:nvSpPr>
          <p:spPr>
            <a:xfrm>
              <a:off x="2624365" y="2242994"/>
              <a:ext cx="110528" cy="52064"/>
            </a:xfrm>
            <a:custGeom>
              <a:avLst/>
              <a:gdLst/>
              <a:ahLst/>
              <a:cxnLst/>
              <a:rect l="l" t="t" r="r" b="b"/>
              <a:pathLst>
                <a:path w="3454" h="1627" extrusionOk="0">
                  <a:moveTo>
                    <a:pt x="1870" y="365"/>
                  </a:moveTo>
                  <a:cubicBezTo>
                    <a:pt x="1882" y="365"/>
                    <a:pt x="1882" y="389"/>
                    <a:pt x="1906" y="389"/>
                  </a:cubicBezTo>
                  <a:cubicBezTo>
                    <a:pt x="2001" y="460"/>
                    <a:pt x="2120" y="508"/>
                    <a:pt x="2239" y="555"/>
                  </a:cubicBezTo>
                  <a:lnTo>
                    <a:pt x="2239" y="793"/>
                  </a:lnTo>
                  <a:cubicBezTo>
                    <a:pt x="2239" y="1091"/>
                    <a:pt x="2001" y="1329"/>
                    <a:pt x="1703" y="1329"/>
                  </a:cubicBezTo>
                  <a:cubicBezTo>
                    <a:pt x="1406" y="1329"/>
                    <a:pt x="1168" y="1091"/>
                    <a:pt x="1168" y="793"/>
                  </a:cubicBezTo>
                  <a:lnTo>
                    <a:pt x="1168" y="555"/>
                  </a:lnTo>
                  <a:cubicBezTo>
                    <a:pt x="1287" y="520"/>
                    <a:pt x="1406" y="460"/>
                    <a:pt x="1513" y="389"/>
                  </a:cubicBezTo>
                  <a:cubicBezTo>
                    <a:pt x="1525" y="389"/>
                    <a:pt x="1525" y="365"/>
                    <a:pt x="1537" y="365"/>
                  </a:cubicBezTo>
                  <a:lnTo>
                    <a:pt x="1537" y="603"/>
                  </a:lnTo>
                  <a:cubicBezTo>
                    <a:pt x="1537" y="698"/>
                    <a:pt x="1620" y="770"/>
                    <a:pt x="1703" y="770"/>
                  </a:cubicBezTo>
                  <a:cubicBezTo>
                    <a:pt x="1799" y="770"/>
                    <a:pt x="1870" y="698"/>
                    <a:pt x="1870" y="603"/>
                  </a:cubicBezTo>
                  <a:lnTo>
                    <a:pt x="1870" y="365"/>
                  </a:lnTo>
                  <a:close/>
                  <a:moveTo>
                    <a:pt x="173" y="0"/>
                  </a:moveTo>
                  <a:cubicBezTo>
                    <a:pt x="132" y="0"/>
                    <a:pt x="91" y="18"/>
                    <a:pt x="60" y="55"/>
                  </a:cubicBezTo>
                  <a:cubicBezTo>
                    <a:pt x="1" y="115"/>
                    <a:pt x="1" y="222"/>
                    <a:pt x="72" y="282"/>
                  </a:cubicBezTo>
                  <a:cubicBezTo>
                    <a:pt x="298" y="472"/>
                    <a:pt x="572" y="591"/>
                    <a:pt x="870" y="591"/>
                  </a:cubicBezTo>
                  <a:lnTo>
                    <a:pt x="894" y="591"/>
                  </a:lnTo>
                  <a:lnTo>
                    <a:pt x="894" y="770"/>
                  </a:lnTo>
                  <a:cubicBezTo>
                    <a:pt x="894" y="1246"/>
                    <a:pt x="1275" y="1627"/>
                    <a:pt x="1739" y="1627"/>
                  </a:cubicBezTo>
                  <a:cubicBezTo>
                    <a:pt x="2203" y="1627"/>
                    <a:pt x="2584" y="1234"/>
                    <a:pt x="2584" y="770"/>
                  </a:cubicBezTo>
                  <a:lnTo>
                    <a:pt x="2584" y="591"/>
                  </a:lnTo>
                  <a:lnTo>
                    <a:pt x="2596" y="591"/>
                  </a:lnTo>
                  <a:cubicBezTo>
                    <a:pt x="2894" y="591"/>
                    <a:pt x="3180" y="496"/>
                    <a:pt x="3406" y="282"/>
                  </a:cubicBezTo>
                  <a:cubicBezTo>
                    <a:pt x="3454" y="234"/>
                    <a:pt x="3454" y="139"/>
                    <a:pt x="3394" y="55"/>
                  </a:cubicBezTo>
                  <a:cubicBezTo>
                    <a:pt x="3361" y="23"/>
                    <a:pt x="3314" y="4"/>
                    <a:pt x="3268" y="4"/>
                  </a:cubicBezTo>
                  <a:cubicBezTo>
                    <a:pt x="3231" y="4"/>
                    <a:pt x="3195" y="17"/>
                    <a:pt x="3168" y="43"/>
                  </a:cubicBezTo>
                  <a:cubicBezTo>
                    <a:pt x="3001" y="198"/>
                    <a:pt x="2799" y="270"/>
                    <a:pt x="2584" y="270"/>
                  </a:cubicBezTo>
                  <a:cubicBezTo>
                    <a:pt x="2406" y="270"/>
                    <a:pt x="2239" y="210"/>
                    <a:pt x="2096" y="115"/>
                  </a:cubicBezTo>
                  <a:cubicBezTo>
                    <a:pt x="1983" y="43"/>
                    <a:pt x="1852" y="8"/>
                    <a:pt x="1721" y="8"/>
                  </a:cubicBezTo>
                  <a:cubicBezTo>
                    <a:pt x="1590" y="8"/>
                    <a:pt x="1459" y="43"/>
                    <a:pt x="1346" y="115"/>
                  </a:cubicBezTo>
                  <a:cubicBezTo>
                    <a:pt x="1203" y="222"/>
                    <a:pt x="1037" y="270"/>
                    <a:pt x="858" y="270"/>
                  </a:cubicBezTo>
                  <a:cubicBezTo>
                    <a:pt x="656" y="270"/>
                    <a:pt x="441" y="198"/>
                    <a:pt x="275" y="43"/>
                  </a:cubicBezTo>
                  <a:cubicBezTo>
                    <a:pt x="246" y="15"/>
                    <a:pt x="210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62"/>
            <p:cNvSpPr/>
            <p:nvPr/>
          </p:nvSpPr>
          <p:spPr>
            <a:xfrm>
              <a:off x="2654477" y="2194834"/>
              <a:ext cx="49184" cy="38144"/>
            </a:xfrm>
            <a:custGeom>
              <a:avLst/>
              <a:gdLst/>
              <a:ahLst/>
              <a:cxnLst/>
              <a:rect l="l" t="t" r="r" b="b"/>
              <a:pathLst>
                <a:path w="1537" h="1192" extrusionOk="0">
                  <a:moveTo>
                    <a:pt x="1131" y="346"/>
                  </a:moveTo>
                  <a:cubicBezTo>
                    <a:pt x="1155" y="346"/>
                    <a:pt x="1167" y="346"/>
                    <a:pt x="1167" y="358"/>
                  </a:cubicBezTo>
                  <a:cubicBezTo>
                    <a:pt x="1203" y="358"/>
                    <a:pt x="1203" y="370"/>
                    <a:pt x="1179" y="393"/>
                  </a:cubicBezTo>
                  <a:lnTo>
                    <a:pt x="798" y="870"/>
                  </a:lnTo>
                  <a:cubicBezTo>
                    <a:pt x="786" y="882"/>
                    <a:pt x="786" y="882"/>
                    <a:pt x="762" y="882"/>
                  </a:cubicBezTo>
                  <a:cubicBezTo>
                    <a:pt x="750" y="882"/>
                    <a:pt x="750" y="882"/>
                    <a:pt x="738" y="870"/>
                  </a:cubicBezTo>
                  <a:lnTo>
                    <a:pt x="346" y="393"/>
                  </a:lnTo>
                  <a:cubicBezTo>
                    <a:pt x="334" y="370"/>
                    <a:pt x="334" y="358"/>
                    <a:pt x="346" y="358"/>
                  </a:cubicBezTo>
                  <a:cubicBezTo>
                    <a:pt x="357" y="358"/>
                    <a:pt x="357" y="346"/>
                    <a:pt x="381" y="346"/>
                  </a:cubicBezTo>
                  <a:close/>
                  <a:moveTo>
                    <a:pt x="393" y="1"/>
                  </a:moveTo>
                  <a:cubicBezTo>
                    <a:pt x="262" y="1"/>
                    <a:pt x="131" y="72"/>
                    <a:pt x="60" y="215"/>
                  </a:cubicBezTo>
                  <a:cubicBezTo>
                    <a:pt x="0" y="334"/>
                    <a:pt x="24" y="477"/>
                    <a:pt x="107" y="584"/>
                  </a:cubicBezTo>
                  <a:lnTo>
                    <a:pt x="500" y="1060"/>
                  </a:lnTo>
                  <a:cubicBezTo>
                    <a:pt x="572" y="1144"/>
                    <a:pt x="655" y="1191"/>
                    <a:pt x="774" y="1191"/>
                  </a:cubicBezTo>
                  <a:cubicBezTo>
                    <a:pt x="881" y="1191"/>
                    <a:pt x="989" y="1144"/>
                    <a:pt x="1060" y="1060"/>
                  </a:cubicBezTo>
                  <a:lnTo>
                    <a:pt x="1453" y="584"/>
                  </a:lnTo>
                  <a:cubicBezTo>
                    <a:pt x="1524" y="477"/>
                    <a:pt x="1536" y="334"/>
                    <a:pt x="1477" y="215"/>
                  </a:cubicBezTo>
                  <a:cubicBezTo>
                    <a:pt x="1417" y="96"/>
                    <a:pt x="1298" y="1"/>
                    <a:pt x="1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62"/>
            <p:cNvSpPr/>
            <p:nvPr/>
          </p:nvSpPr>
          <p:spPr>
            <a:xfrm>
              <a:off x="2512749" y="1965042"/>
              <a:ext cx="333024" cy="352896"/>
            </a:xfrm>
            <a:custGeom>
              <a:avLst/>
              <a:gdLst/>
              <a:ahLst/>
              <a:cxnLst/>
              <a:rect l="l" t="t" r="r" b="b"/>
              <a:pathLst>
                <a:path w="10407" h="11028" extrusionOk="0">
                  <a:moveTo>
                    <a:pt x="1038" y="321"/>
                  </a:moveTo>
                  <a:cubicBezTo>
                    <a:pt x="1078" y="321"/>
                    <a:pt x="1119" y="335"/>
                    <a:pt x="1155" y="371"/>
                  </a:cubicBezTo>
                  <a:lnTo>
                    <a:pt x="3108" y="1955"/>
                  </a:lnTo>
                  <a:cubicBezTo>
                    <a:pt x="2881" y="2062"/>
                    <a:pt x="2667" y="2181"/>
                    <a:pt x="2441" y="2300"/>
                  </a:cubicBezTo>
                  <a:lnTo>
                    <a:pt x="846" y="502"/>
                  </a:lnTo>
                  <a:cubicBezTo>
                    <a:pt x="869" y="431"/>
                    <a:pt x="905" y="371"/>
                    <a:pt x="965" y="335"/>
                  </a:cubicBezTo>
                  <a:cubicBezTo>
                    <a:pt x="988" y="326"/>
                    <a:pt x="1012" y="321"/>
                    <a:pt x="1038" y="321"/>
                  </a:cubicBezTo>
                  <a:close/>
                  <a:moveTo>
                    <a:pt x="869" y="990"/>
                  </a:moveTo>
                  <a:lnTo>
                    <a:pt x="2191" y="2479"/>
                  </a:lnTo>
                  <a:cubicBezTo>
                    <a:pt x="2012" y="2610"/>
                    <a:pt x="1834" y="2752"/>
                    <a:pt x="1667" y="2907"/>
                  </a:cubicBezTo>
                  <a:cubicBezTo>
                    <a:pt x="1357" y="3205"/>
                    <a:pt x="1084" y="3538"/>
                    <a:pt x="869" y="3895"/>
                  </a:cubicBezTo>
                  <a:lnTo>
                    <a:pt x="869" y="990"/>
                  </a:lnTo>
                  <a:close/>
                  <a:moveTo>
                    <a:pt x="9373" y="324"/>
                  </a:moveTo>
                  <a:cubicBezTo>
                    <a:pt x="9394" y="324"/>
                    <a:pt x="9414" y="328"/>
                    <a:pt x="9430" y="335"/>
                  </a:cubicBezTo>
                  <a:cubicBezTo>
                    <a:pt x="9489" y="371"/>
                    <a:pt x="9537" y="431"/>
                    <a:pt x="9537" y="502"/>
                  </a:cubicBezTo>
                  <a:lnTo>
                    <a:pt x="9228" y="859"/>
                  </a:lnTo>
                  <a:cubicBezTo>
                    <a:pt x="9168" y="919"/>
                    <a:pt x="9168" y="1026"/>
                    <a:pt x="9239" y="1086"/>
                  </a:cubicBezTo>
                  <a:cubicBezTo>
                    <a:pt x="9275" y="1109"/>
                    <a:pt x="9323" y="1121"/>
                    <a:pt x="9347" y="1121"/>
                  </a:cubicBezTo>
                  <a:cubicBezTo>
                    <a:pt x="9394" y="1121"/>
                    <a:pt x="9442" y="1109"/>
                    <a:pt x="9466" y="1062"/>
                  </a:cubicBezTo>
                  <a:lnTo>
                    <a:pt x="9537" y="990"/>
                  </a:lnTo>
                  <a:lnTo>
                    <a:pt x="9537" y="3895"/>
                  </a:lnTo>
                  <a:cubicBezTo>
                    <a:pt x="9323" y="3538"/>
                    <a:pt x="9049" y="3205"/>
                    <a:pt x="8739" y="2907"/>
                  </a:cubicBezTo>
                  <a:cubicBezTo>
                    <a:pt x="8573" y="2764"/>
                    <a:pt x="8394" y="2610"/>
                    <a:pt x="8215" y="2479"/>
                  </a:cubicBezTo>
                  <a:lnTo>
                    <a:pt x="9001" y="1586"/>
                  </a:lnTo>
                  <a:cubicBezTo>
                    <a:pt x="9061" y="1526"/>
                    <a:pt x="9061" y="1419"/>
                    <a:pt x="8989" y="1359"/>
                  </a:cubicBezTo>
                  <a:cubicBezTo>
                    <a:pt x="8962" y="1332"/>
                    <a:pt x="8925" y="1317"/>
                    <a:pt x="8887" y="1317"/>
                  </a:cubicBezTo>
                  <a:cubicBezTo>
                    <a:pt x="8842" y="1317"/>
                    <a:pt x="8795" y="1338"/>
                    <a:pt x="8763" y="1383"/>
                  </a:cubicBezTo>
                  <a:lnTo>
                    <a:pt x="7942" y="2300"/>
                  </a:lnTo>
                  <a:cubicBezTo>
                    <a:pt x="7739" y="2169"/>
                    <a:pt x="7513" y="2050"/>
                    <a:pt x="7275" y="1955"/>
                  </a:cubicBezTo>
                  <a:lnTo>
                    <a:pt x="9239" y="371"/>
                  </a:lnTo>
                  <a:cubicBezTo>
                    <a:pt x="9279" y="339"/>
                    <a:pt x="9329" y="324"/>
                    <a:pt x="9373" y="324"/>
                  </a:cubicBezTo>
                  <a:close/>
                  <a:moveTo>
                    <a:pt x="5191" y="1859"/>
                  </a:moveTo>
                  <a:cubicBezTo>
                    <a:pt x="7787" y="1859"/>
                    <a:pt x="9882" y="3836"/>
                    <a:pt x="9882" y="6277"/>
                  </a:cubicBezTo>
                  <a:cubicBezTo>
                    <a:pt x="9882" y="6753"/>
                    <a:pt x="9811" y="7217"/>
                    <a:pt x="9656" y="7646"/>
                  </a:cubicBezTo>
                  <a:cubicBezTo>
                    <a:pt x="8940" y="7550"/>
                    <a:pt x="8096" y="7537"/>
                    <a:pt x="7673" y="7537"/>
                  </a:cubicBezTo>
                  <a:cubicBezTo>
                    <a:pt x="7520" y="7537"/>
                    <a:pt x="7422" y="7539"/>
                    <a:pt x="7406" y="7539"/>
                  </a:cubicBezTo>
                  <a:cubicBezTo>
                    <a:pt x="7323" y="7539"/>
                    <a:pt x="7251" y="7610"/>
                    <a:pt x="7251" y="7705"/>
                  </a:cubicBezTo>
                  <a:cubicBezTo>
                    <a:pt x="7251" y="7789"/>
                    <a:pt x="7323" y="7872"/>
                    <a:pt x="7406" y="7872"/>
                  </a:cubicBezTo>
                  <a:cubicBezTo>
                    <a:pt x="7415" y="7872"/>
                    <a:pt x="7581" y="7867"/>
                    <a:pt x="7836" y="7867"/>
                  </a:cubicBezTo>
                  <a:cubicBezTo>
                    <a:pt x="8260" y="7867"/>
                    <a:pt x="8930" y="7881"/>
                    <a:pt x="9525" y="7955"/>
                  </a:cubicBezTo>
                  <a:cubicBezTo>
                    <a:pt x="9418" y="8194"/>
                    <a:pt x="9287" y="8432"/>
                    <a:pt x="9156" y="8646"/>
                  </a:cubicBezTo>
                  <a:cubicBezTo>
                    <a:pt x="8204" y="8289"/>
                    <a:pt x="7203" y="8086"/>
                    <a:pt x="7156" y="8075"/>
                  </a:cubicBezTo>
                  <a:cubicBezTo>
                    <a:pt x="7149" y="8074"/>
                    <a:pt x="7141" y="8073"/>
                    <a:pt x="7134" y="8073"/>
                  </a:cubicBezTo>
                  <a:cubicBezTo>
                    <a:pt x="7057" y="8073"/>
                    <a:pt x="6976" y="8129"/>
                    <a:pt x="6965" y="8206"/>
                  </a:cubicBezTo>
                  <a:cubicBezTo>
                    <a:pt x="6953" y="8301"/>
                    <a:pt x="7013" y="8384"/>
                    <a:pt x="7096" y="8408"/>
                  </a:cubicBezTo>
                  <a:cubicBezTo>
                    <a:pt x="7120" y="8408"/>
                    <a:pt x="8049" y="8598"/>
                    <a:pt x="8966" y="8920"/>
                  </a:cubicBezTo>
                  <a:cubicBezTo>
                    <a:pt x="8108" y="10015"/>
                    <a:pt x="6739" y="10706"/>
                    <a:pt x="5191" y="10706"/>
                  </a:cubicBezTo>
                  <a:cubicBezTo>
                    <a:pt x="3667" y="10706"/>
                    <a:pt x="2298" y="10015"/>
                    <a:pt x="1429" y="8920"/>
                  </a:cubicBezTo>
                  <a:cubicBezTo>
                    <a:pt x="2334" y="8598"/>
                    <a:pt x="3274" y="8420"/>
                    <a:pt x="3286" y="8408"/>
                  </a:cubicBezTo>
                  <a:cubicBezTo>
                    <a:pt x="3382" y="8384"/>
                    <a:pt x="3441" y="8301"/>
                    <a:pt x="3429" y="8206"/>
                  </a:cubicBezTo>
                  <a:cubicBezTo>
                    <a:pt x="3407" y="8129"/>
                    <a:pt x="3336" y="8073"/>
                    <a:pt x="3251" y="8073"/>
                  </a:cubicBezTo>
                  <a:cubicBezTo>
                    <a:pt x="3243" y="8073"/>
                    <a:pt x="3235" y="8074"/>
                    <a:pt x="3227" y="8075"/>
                  </a:cubicBezTo>
                  <a:cubicBezTo>
                    <a:pt x="3167" y="8086"/>
                    <a:pt x="2191" y="8289"/>
                    <a:pt x="1238" y="8646"/>
                  </a:cubicBezTo>
                  <a:cubicBezTo>
                    <a:pt x="1084" y="8420"/>
                    <a:pt x="965" y="8194"/>
                    <a:pt x="869" y="7955"/>
                  </a:cubicBezTo>
                  <a:cubicBezTo>
                    <a:pt x="1465" y="7881"/>
                    <a:pt x="2134" y="7867"/>
                    <a:pt x="2556" y="7867"/>
                  </a:cubicBezTo>
                  <a:cubicBezTo>
                    <a:pt x="2809" y="7867"/>
                    <a:pt x="2972" y="7872"/>
                    <a:pt x="2977" y="7872"/>
                  </a:cubicBezTo>
                  <a:cubicBezTo>
                    <a:pt x="3072" y="7872"/>
                    <a:pt x="3143" y="7789"/>
                    <a:pt x="3143" y="7705"/>
                  </a:cubicBezTo>
                  <a:cubicBezTo>
                    <a:pt x="3143" y="7610"/>
                    <a:pt x="3072" y="7539"/>
                    <a:pt x="2977" y="7539"/>
                  </a:cubicBezTo>
                  <a:cubicBezTo>
                    <a:pt x="2961" y="7539"/>
                    <a:pt x="2865" y="7537"/>
                    <a:pt x="2713" y="7537"/>
                  </a:cubicBezTo>
                  <a:cubicBezTo>
                    <a:pt x="2296" y="7537"/>
                    <a:pt x="1460" y="7550"/>
                    <a:pt x="726" y="7646"/>
                  </a:cubicBezTo>
                  <a:cubicBezTo>
                    <a:pt x="584" y="7217"/>
                    <a:pt x="512" y="6753"/>
                    <a:pt x="512" y="6277"/>
                  </a:cubicBezTo>
                  <a:cubicBezTo>
                    <a:pt x="512" y="3836"/>
                    <a:pt x="2608" y="1859"/>
                    <a:pt x="5191" y="1859"/>
                  </a:cubicBezTo>
                  <a:close/>
                  <a:moveTo>
                    <a:pt x="1042" y="0"/>
                  </a:moveTo>
                  <a:cubicBezTo>
                    <a:pt x="968" y="0"/>
                    <a:pt x="893" y="17"/>
                    <a:pt x="822" y="50"/>
                  </a:cubicBezTo>
                  <a:cubicBezTo>
                    <a:pt x="643" y="145"/>
                    <a:pt x="536" y="324"/>
                    <a:pt x="536" y="514"/>
                  </a:cubicBezTo>
                  <a:lnTo>
                    <a:pt x="536" y="4538"/>
                  </a:lnTo>
                  <a:cubicBezTo>
                    <a:pt x="310" y="5086"/>
                    <a:pt x="191" y="5669"/>
                    <a:pt x="191" y="6277"/>
                  </a:cubicBezTo>
                  <a:cubicBezTo>
                    <a:pt x="191" y="6765"/>
                    <a:pt x="262" y="7241"/>
                    <a:pt x="417" y="7705"/>
                  </a:cubicBezTo>
                  <a:cubicBezTo>
                    <a:pt x="310" y="7717"/>
                    <a:pt x="226" y="7753"/>
                    <a:pt x="131" y="7765"/>
                  </a:cubicBezTo>
                  <a:cubicBezTo>
                    <a:pt x="48" y="7789"/>
                    <a:pt x="0" y="7884"/>
                    <a:pt x="12" y="7955"/>
                  </a:cubicBezTo>
                  <a:cubicBezTo>
                    <a:pt x="36" y="8027"/>
                    <a:pt x="107" y="8075"/>
                    <a:pt x="167" y="8075"/>
                  </a:cubicBezTo>
                  <a:lnTo>
                    <a:pt x="203" y="8075"/>
                  </a:lnTo>
                  <a:cubicBezTo>
                    <a:pt x="310" y="8051"/>
                    <a:pt x="417" y="8027"/>
                    <a:pt x="524" y="8003"/>
                  </a:cubicBezTo>
                  <a:cubicBezTo>
                    <a:pt x="631" y="8265"/>
                    <a:pt x="762" y="8527"/>
                    <a:pt x="929" y="8765"/>
                  </a:cubicBezTo>
                  <a:cubicBezTo>
                    <a:pt x="762" y="8837"/>
                    <a:pt x="595" y="8908"/>
                    <a:pt x="453" y="8979"/>
                  </a:cubicBezTo>
                  <a:cubicBezTo>
                    <a:pt x="369" y="9027"/>
                    <a:pt x="345" y="9122"/>
                    <a:pt x="369" y="9206"/>
                  </a:cubicBezTo>
                  <a:cubicBezTo>
                    <a:pt x="405" y="9265"/>
                    <a:pt x="465" y="9301"/>
                    <a:pt x="524" y="9301"/>
                  </a:cubicBezTo>
                  <a:cubicBezTo>
                    <a:pt x="548" y="9301"/>
                    <a:pt x="560" y="9301"/>
                    <a:pt x="595" y="9277"/>
                  </a:cubicBezTo>
                  <a:cubicBezTo>
                    <a:pt x="762" y="9194"/>
                    <a:pt x="941" y="9122"/>
                    <a:pt x="1119" y="9039"/>
                  </a:cubicBezTo>
                  <a:cubicBezTo>
                    <a:pt x="1286" y="9253"/>
                    <a:pt x="1453" y="9456"/>
                    <a:pt x="1655" y="9634"/>
                  </a:cubicBezTo>
                  <a:cubicBezTo>
                    <a:pt x="2608" y="10527"/>
                    <a:pt x="3858" y="11027"/>
                    <a:pt x="5191" y="11027"/>
                  </a:cubicBezTo>
                  <a:cubicBezTo>
                    <a:pt x="6537" y="11027"/>
                    <a:pt x="7787" y="10527"/>
                    <a:pt x="8739" y="9634"/>
                  </a:cubicBezTo>
                  <a:cubicBezTo>
                    <a:pt x="8930" y="9444"/>
                    <a:pt x="9108" y="9253"/>
                    <a:pt x="9275" y="9039"/>
                  </a:cubicBezTo>
                  <a:cubicBezTo>
                    <a:pt x="9454" y="9122"/>
                    <a:pt x="9632" y="9194"/>
                    <a:pt x="9787" y="9277"/>
                  </a:cubicBezTo>
                  <a:cubicBezTo>
                    <a:pt x="9823" y="9301"/>
                    <a:pt x="9835" y="9301"/>
                    <a:pt x="9870" y="9301"/>
                  </a:cubicBezTo>
                  <a:cubicBezTo>
                    <a:pt x="9930" y="9301"/>
                    <a:pt x="9990" y="9265"/>
                    <a:pt x="10013" y="9206"/>
                  </a:cubicBezTo>
                  <a:cubicBezTo>
                    <a:pt x="10061" y="9134"/>
                    <a:pt x="10025" y="9027"/>
                    <a:pt x="9942" y="8979"/>
                  </a:cubicBezTo>
                  <a:cubicBezTo>
                    <a:pt x="9787" y="8908"/>
                    <a:pt x="9632" y="8837"/>
                    <a:pt x="9466" y="8765"/>
                  </a:cubicBezTo>
                  <a:cubicBezTo>
                    <a:pt x="9632" y="8527"/>
                    <a:pt x="9763" y="8265"/>
                    <a:pt x="9870" y="8003"/>
                  </a:cubicBezTo>
                  <a:cubicBezTo>
                    <a:pt x="9978" y="8015"/>
                    <a:pt x="10073" y="8051"/>
                    <a:pt x="10180" y="8075"/>
                  </a:cubicBezTo>
                  <a:lnTo>
                    <a:pt x="10228" y="8075"/>
                  </a:lnTo>
                  <a:cubicBezTo>
                    <a:pt x="10299" y="8075"/>
                    <a:pt x="10359" y="8027"/>
                    <a:pt x="10371" y="7955"/>
                  </a:cubicBezTo>
                  <a:cubicBezTo>
                    <a:pt x="10406" y="7872"/>
                    <a:pt x="10347" y="7777"/>
                    <a:pt x="10275" y="7765"/>
                  </a:cubicBezTo>
                  <a:cubicBezTo>
                    <a:pt x="10180" y="7729"/>
                    <a:pt x="10085" y="7717"/>
                    <a:pt x="9990" y="7705"/>
                  </a:cubicBezTo>
                  <a:cubicBezTo>
                    <a:pt x="10132" y="7241"/>
                    <a:pt x="10216" y="6765"/>
                    <a:pt x="10216" y="6277"/>
                  </a:cubicBezTo>
                  <a:cubicBezTo>
                    <a:pt x="10216" y="5669"/>
                    <a:pt x="10097" y="5086"/>
                    <a:pt x="9870" y="4538"/>
                  </a:cubicBezTo>
                  <a:lnTo>
                    <a:pt x="9870" y="514"/>
                  </a:lnTo>
                  <a:cubicBezTo>
                    <a:pt x="9870" y="324"/>
                    <a:pt x="9763" y="145"/>
                    <a:pt x="9585" y="50"/>
                  </a:cubicBezTo>
                  <a:cubicBezTo>
                    <a:pt x="9514" y="17"/>
                    <a:pt x="9439" y="0"/>
                    <a:pt x="9365" y="0"/>
                  </a:cubicBezTo>
                  <a:cubicBezTo>
                    <a:pt x="9253" y="0"/>
                    <a:pt x="9142" y="38"/>
                    <a:pt x="9049" y="109"/>
                  </a:cubicBezTo>
                  <a:lnTo>
                    <a:pt x="6942" y="1812"/>
                  </a:lnTo>
                  <a:cubicBezTo>
                    <a:pt x="6382" y="1621"/>
                    <a:pt x="5810" y="1514"/>
                    <a:pt x="5191" y="1514"/>
                  </a:cubicBezTo>
                  <a:cubicBezTo>
                    <a:pt x="4584" y="1514"/>
                    <a:pt x="4001" y="1621"/>
                    <a:pt x="3453" y="1812"/>
                  </a:cubicBezTo>
                  <a:lnTo>
                    <a:pt x="1357" y="109"/>
                  </a:lnTo>
                  <a:cubicBezTo>
                    <a:pt x="1264" y="38"/>
                    <a:pt x="1154" y="0"/>
                    <a:pt x="10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96" name="Google Shape;6796;p62"/>
          <p:cNvGrpSpPr/>
          <p:nvPr/>
        </p:nvGrpSpPr>
        <p:grpSpPr>
          <a:xfrm>
            <a:off x="1398317" y="1981778"/>
            <a:ext cx="365792" cy="335392"/>
            <a:chOff x="1398317" y="1981778"/>
            <a:chExt cx="365792" cy="335392"/>
          </a:xfrm>
        </p:grpSpPr>
        <p:sp>
          <p:nvSpPr>
            <p:cNvPr id="6797" name="Google Shape;6797;p62"/>
            <p:cNvSpPr/>
            <p:nvPr/>
          </p:nvSpPr>
          <p:spPr>
            <a:xfrm>
              <a:off x="1398317" y="1981778"/>
              <a:ext cx="365792" cy="335392"/>
            </a:xfrm>
            <a:custGeom>
              <a:avLst/>
              <a:gdLst/>
              <a:ahLst/>
              <a:cxnLst/>
              <a:rect l="l" t="t" r="r" b="b"/>
              <a:pathLst>
                <a:path w="11431" h="10481" extrusionOk="0">
                  <a:moveTo>
                    <a:pt x="1882" y="717"/>
                  </a:moveTo>
                  <a:cubicBezTo>
                    <a:pt x="1905" y="801"/>
                    <a:pt x="1929" y="848"/>
                    <a:pt x="1965" y="932"/>
                  </a:cubicBezTo>
                  <a:cubicBezTo>
                    <a:pt x="2132" y="1277"/>
                    <a:pt x="2441" y="1706"/>
                    <a:pt x="3084" y="1944"/>
                  </a:cubicBezTo>
                  <a:cubicBezTo>
                    <a:pt x="2917" y="2146"/>
                    <a:pt x="2775" y="2372"/>
                    <a:pt x="2655" y="2610"/>
                  </a:cubicBezTo>
                  <a:cubicBezTo>
                    <a:pt x="1739" y="2003"/>
                    <a:pt x="1739" y="1217"/>
                    <a:pt x="1882" y="717"/>
                  </a:cubicBezTo>
                  <a:close/>
                  <a:moveTo>
                    <a:pt x="9573" y="717"/>
                  </a:moveTo>
                  <a:cubicBezTo>
                    <a:pt x="9597" y="836"/>
                    <a:pt x="9633" y="955"/>
                    <a:pt x="9633" y="1110"/>
                  </a:cubicBezTo>
                  <a:cubicBezTo>
                    <a:pt x="9656" y="1717"/>
                    <a:pt x="9383" y="2229"/>
                    <a:pt x="8799" y="2610"/>
                  </a:cubicBezTo>
                  <a:cubicBezTo>
                    <a:pt x="8680" y="2372"/>
                    <a:pt x="8549" y="2146"/>
                    <a:pt x="8370" y="1944"/>
                  </a:cubicBezTo>
                  <a:cubicBezTo>
                    <a:pt x="9002" y="1694"/>
                    <a:pt x="9323" y="1277"/>
                    <a:pt x="9478" y="932"/>
                  </a:cubicBezTo>
                  <a:cubicBezTo>
                    <a:pt x="9513" y="860"/>
                    <a:pt x="9537" y="777"/>
                    <a:pt x="9573" y="717"/>
                  </a:cubicBezTo>
                  <a:close/>
                  <a:moveTo>
                    <a:pt x="548" y="2658"/>
                  </a:moveTo>
                  <a:lnTo>
                    <a:pt x="2358" y="3563"/>
                  </a:lnTo>
                  <a:cubicBezTo>
                    <a:pt x="2310" y="3837"/>
                    <a:pt x="2298" y="4134"/>
                    <a:pt x="2322" y="4432"/>
                  </a:cubicBezTo>
                  <a:cubicBezTo>
                    <a:pt x="2163" y="4457"/>
                    <a:pt x="2014" y="4470"/>
                    <a:pt x="1875" y="4470"/>
                  </a:cubicBezTo>
                  <a:cubicBezTo>
                    <a:pt x="1483" y="4470"/>
                    <a:pt x="1173" y="4369"/>
                    <a:pt x="953" y="4158"/>
                  </a:cubicBezTo>
                  <a:cubicBezTo>
                    <a:pt x="524" y="3742"/>
                    <a:pt x="524" y="3015"/>
                    <a:pt x="548" y="2658"/>
                  </a:cubicBezTo>
                  <a:close/>
                  <a:moveTo>
                    <a:pt x="10895" y="2646"/>
                  </a:moveTo>
                  <a:lnTo>
                    <a:pt x="10895" y="2646"/>
                  </a:lnTo>
                  <a:cubicBezTo>
                    <a:pt x="10930" y="3015"/>
                    <a:pt x="10930" y="3742"/>
                    <a:pt x="10490" y="4158"/>
                  </a:cubicBezTo>
                  <a:cubicBezTo>
                    <a:pt x="10270" y="4369"/>
                    <a:pt x="9960" y="4470"/>
                    <a:pt x="9568" y="4470"/>
                  </a:cubicBezTo>
                  <a:cubicBezTo>
                    <a:pt x="9429" y="4470"/>
                    <a:pt x="9280" y="4457"/>
                    <a:pt x="9121" y="4432"/>
                  </a:cubicBezTo>
                  <a:cubicBezTo>
                    <a:pt x="9156" y="4134"/>
                    <a:pt x="9144" y="3849"/>
                    <a:pt x="9097" y="3551"/>
                  </a:cubicBezTo>
                  <a:lnTo>
                    <a:pt x="10895" y="2646"/>
                  </a:lnTo>
                  <a:close/>
                  <a:moveTo>
                    <a:pt x="5727" y="1003"/>
                  </a:moveTo>
                  <a:cubicBezTo>
                    <a:pt x="6644" y="1003"/>
                    <a:pt x="7489" y="1396"/>
                    <a:pt x="8085" y="2087"/>
                  </a:cubicBezTo>
                  <a:cubicBezTo>
                    <a:pt x="8668" y="2777"/>
                    <a:pt x="8918" y="3682"/>
                    <a:pt x="8787" y="4575"/>
                  </a:cubicBezTo>
                  <a:lnTo>
                    <a:pt x="8347" y="7409"/>
                  </a:lnTo>
                  <a:cubicBezTo>
                    <a:pt x="8251" y="8064"/>
                    <a:pt x="7906" y="8635"/>
                    <a:pt x="7394" y="9052"/>
                  </a:cubicBezTo>
                  <a:cubicBezTo>
                    <a:pt x="7275" y="8504"/>
                    <a:pt x="6799" y="8099"/>
                    <a:pt x="6227" y="8099"/>
                  </a:cubicBezTo>
                  <a:lnTo>
                    <a:pt x="5215" y="8099"/>
                  </a:lnTo>
                  <a:cubicBezTo>
                    <a:pt x="4644" y="8099"/>
                    <a:pt x="4156" y="8504"/>
                    <a:pt x="4037" y="9052"/>
                  </a:cubicBezTo>
                  <a:cubicBezTo>
                    <a:pt x="3525" y="8635"/>
                    <a:pt x="3191" y="8064"/>
                    <a:pt x="3084" y="7409"/>
                  </a:cubicBezTo>
                  <a:lnTo>
                    <a:pt x="2655" y="4575"/>
                  </a:lnTo>
                  <a:cubicBezTo>
                    <a:pt x="2548" y="3932"/>
                    <a:pt x="2655" y="3301"/>
                    <a:pt x="2929" y="2730"/>
                  </a:cubicBezTo>
                  <a:cubicBezTo>
                    <a:pt x="2964" y="2730"/>
                    <a:pt x="3169" y="2755"/>
                    <a:pt x="3475" y="2755"/>
                  </a:cubicBezTo>
                  <a:cubicBezTo>
                    <a:pt x="3589" y="2755"/>
                    <a:pt x="3718" y="2751"/>
                    <a:pt x="3858" y="2741"/>
                  </a:cubicBezTo>
                  <a:cubicBezTo>
                    <a:pt x="4418" y="2718"/>
                    <a:pt x="4894" y="2646"/>
                    <a:pt x="5299" y="2491"/>
                  </a:cubicBezTo>
                  <a:lnTo>
                    <a:pt x="5299" y="2491"/>
                  </a:lnTo>
                  <a:lnTo>
                    <a:pt x="5215" y="2860"/>
                  </a:lnTo>
                  <a:cubicBezTo>
                    <a:pt x="5192" y="2920"/>
                    <a:pt x="5215" y="2968"/>
                    <a:pt x="5239" y="3015"/>
                  </a:cubicBezTo>
                  <a:cubicBezTo>
                    <a:pt x="5275" y="3039"/>
                    <a:pt x="5311" y="3075"/>
                    <a:pt x="5358" y="3075"/>
                  </a:cubicBezTo>
                  <a:lnTo>
                    <a:pt x="5394" y="3075"/>
                  </a:lnTo>
                  <a:cubicBezTo>
                    <a:pt x="5430" y="3075"/>
                    <a:pt x="6644" y="2896"/>
                    <a:pt x="7370" y="2360"/>
                  </a:cubicBezTo>
                  <a:cubicBezTo>
                    <a:pt x="7442" y="2301"/>
                    <a:pt x="7454" y="2206"/>
                    <a:pt x="7394" y="2134"/>
                  </a:cubicBezTo>
                  <a:cubicBezTo>
                    <a:pt x="7360" y="2094"/>
                    <a:pt x="7319" y="2072"/>
                    <a:pt x="7276" y="2072"/>
                  </a:cubicBezTo>
                  <a:cubicBezTo>
                    <a:pt x="7244" y="2072"/>
                    <a:pt x="7211" y="2085"/>
                    <a:pt x="7180" y="2110"/>
                  </a:cubicBezTo>
                  <a:cubicBezTo>
                    <a:pt x="6716" y="2468"/>
                    <a:pt x="5965" y="2646"/>
                    <a:pt x="5596" y="2718"/>
                  </a:cubicBezTo>
                  <a:lnTo>
                    <a:pt x="5715" y="2265"/>
                  </a:lnTo>
                  <a:cubicBezTo>
                    <a:pt x="5727" y="2206"/>
                    <a:pt x="5715" y="2146"/>
                    <a:pt x="5656" y="2110"/>
                  </a:cubicBezTo>
                  <a:cubicBezTo>
                    <a:pt x="5628" y="2082"/>
                    <a:pt x="5592" y="2071"/>
                    <a:pt x="5555" y="2071"/>
                  </a:cubicBezTo>
                  <a:cubicBezTo>
                    <a:pt x="5529" y="2071"/>
                    <a:pt x="5502" y="2077"/>
                    <a:pt x="5477" y="2087"/>
                  </a:cubicBezTo>
                  <a:cubicBezTo>
                    <a:pt x="4891" y="2384"/>
                    <a:pt x="4113" y="2450"/>
                    <a:pt x="3585" y="2450"/>
                  </a:cubicBezTo>
                  <a:cubicBezTo>
                    <a:pt x="3394" y="2450"/>
                    <a:pt x="3236" y="2441"/>
                    <a:pt x="3132" y="2432"/>
                  </a:cubicBezTo>
                  <a:cubicBezTo>
                    <a:pt x="3203" y="2313"/>
                    <a:pt x="3287" y="2206"/>
                    <a:pt x="3382" y="2087"/>
                  </a:cubicBezTo>
                  <a:cubicBezTo>
                    <a:pt x="3977" y="1408"/>
                    <a:pt x="4822" y="1003"/>
                    <a:pt x="5727" y="1003"/>
                  </a:cubicBezTo>
                  <a:close/>
                  <a:moveTo>
                    <a:pt x="6215" y="8421"/>
                  </a:moveTo>
                  <a:cubicBezTo>
                    <a:pt x="6656" y="8421"/>
                    <a:pt x="7013" y="8730"/>
                    <a:pt x="7085" y="9147"/>
                  </a:cubicBezTo>
                  <a:lnTo>
                    <a:pt x="7108" y="9349"/>
                  </a:lnTo>
                  <a:cubicBezTo>
                    <a:pt x="7156" y="9564"/>
                    <a:pt x="7097" y="9766"/>
                    <a:pt x="6966" y="9921"/>
                  </a:cubicBezTo>
                  <a:cubicBezTo>
                    <a:pt x="6835" y="10088"/>
                    <a:pt x="6644" y="10171"/>
                    <a:pt x="6430" y="10171"/>
                  </a:cubicBezTo>
                  <a:lnTo>
                    <a:pt x="5013" y="10171"/>
                  </a:lnTo>
                  <a:cubicBezTo>
                    <a:pt x="4811" y="10171"/>
                    <a:pt x="4608" y="10076"/>
                    <a:pt x="4477" y="9921"/>
                  </a:cubicBezTo>
                  <a:cubicBezTo>
                    <a:pt x="4346" y="9754"/>
                    <a:pt x="4287" y="9552"/>
                    <a:pt x="4310" y="9349"/>
                  </a:cubicBezTo>
                  <a:lnTo>
                    <a:pt x="4346" y="9147"/>
                  </a:lnTo>
                  <a:cubicBezTo>
                    <a:pt x="4418" y="8730"/>
                    <a:pt x="4775" y="8421"/>
                    <a:pt x="5203" y="8421"/>
                  </a:cubicBezTo>
                  <a:close/>
                  <a:moveTo>
                    <a:pt x="1937" y="1"/>
                  </a:moveTo>
                  <a:cubicBezTo>
                    <a:pt x="1876" y="1"/>
                    <a:pt x="1817" y="34"/>
                    <a:pt x="1786" y="86"/>
                  </a:cubicBezTo>
                  <a:cubicBezTo>
                    <a:pt x="1774" y="98"/>
                    <a:pt x="1524" y="527"/>
                    <a:pt x="1489" y="1098"/>
                  </a:cubicBezTo>
                  <a:cubicBezTo>
                    <a:pt x="1465" y="1610"/>
                    <a:pt x="1620" y="2337"/>
                    <a:pt x="2513" y="2908"/>
                  </a:cubicBezTo>
                  <a:cubicBezTo>
                    <a:pt x="2477" y="3015"/>
                    <a:pt x="2441" y="3111"/>
                    <a:pt x="2417" y="3218"/>
                  </a:cubicBezTo>
                  <a:lnTo>
                    <a:pt x="477" y="2253"/>
                  </a:lnTo>
                  <a:cubicBezTo>
                    <a:pt x="453" y="2241"/>
                    <a:pt x="426" y="2235"/>
                    <a:pt x="401" y="2235"/>
                  </a:cubicBezTo>
                  <a:cubicBezTo>
                    <a:pt x="375" y="2235"/>
                    <a:pt x="352" y="2241"/>
                    <a:pt x="334" y="2253"/>
                  </a:cubicBezTo>
                  <a:cubicBezTo>
                    <a:pt x="286" y="2289"/>
                    <a:pt x="250" y="2313"/>
                    <a:pt x="239" y="2372"/>
                  </a:cubicBezTo>
                  <a:cubicBezTo>
                    <a:pt x="227" y="2432"/>
                    <a:pt x="0" y="3694"/>
                    <a:pt x="715" y="4384"/>
                  </a:cubicBezTo>
                  <a:cubicBezTo>
                    <a:pt x="1001" y="4646"/>
                    <a:pt x="1370" y="4789"/>
                    <a:pt x="1846" y="4789"/>
                  </a:cubicBezTo>
                  <a:cubicBezTo>
                    <a:pt x="2013" y="4789"/>
                    <a:pt x="2179" y="4765"/>
                    <a:pt x="2370" y="4742"/>
                  </a:cubicBezTo>
                  <a:lnTo>
                    <a:pt x="2786" y="7444"/>
                  </a:lnTo>
                  <a:cubicBezTo>
                    <a:pt x="2906" y="8242"/>
                    <a:pt x="3346" y="8956"/>
                    <a:pt x="3989" y="9409"/>
                  </a:cubicBezTo>
                  <a:cubicBezTo>
                    <a:pt x="3977" y="9659"/>
                    <a:pt x="4060" y="9921"/>
                    <a:pt x="4227" y="10123"/>
                  </a:cubicBezTo>
                  <a:cubicBezTo>
                    <a:pt x="4418" y="10349"/>
                    <a:pt x="4703" y="10480"/>
                    <a:pt x="5013" y="10480"/>
                  </a:cubicBezTo>
                  <a:lnTo>
                    <a:pt x="6430" y="10480"/>
                  </a:lnTo>
                  <a:cubicBezTo>
                    <a:pt x="6727" y="10480"/>
                    <a:pt x="7013" y="10349"/>
                    <a:pt x="7216" y="10123"/>
                  </a:cubicBezTo>
                  <a:cubicBezTo>
                    <a:pt x="7382" y="9933"/>
                    <a:pt x="7478" y="9683"/>
                    <a:pt x="7454" y="9409"/>
                  </a:cubicBezTo>
                  <a:cubicBezTo>
                    <a:pt x="8109" y="8945"/>
                    <a:pt x="8549" y="8242"/>
                    <a:pt x="8668" y="7444"/>
                  </a:cubicBezTo>
                  <a:lnTo>
                    <a:pt x="9085" y="4742"/>
                  </a:lnTo>
                  <a:cubicBezTo>
                    <a:pt x="9263" y="4765"/>
                    <a:pt x="9442" y="4789"/>
                    <a:pt x="9597" y="4789"/>
                  </a:cubicBezTo>
                  <a:cubicBezTo>
                    <a:pt x="10073" y="4789"/>
                    <a:pt x="10454" y="4646"/>
                    <a:pt x="10728" y="4384"/>
                  </a:cubicBezTo>
                  <a:cubicBezTo>
                    <a:pt x="11430" y="3694"/>
                    <a:pt x="11204" y="2420"/>
                    <a:pt x="11192" y="2372"/>
                  </a:cubicBezTo>
                  <a:cubicBezTo>
                    <a:pt x="11180" y="2325"/>
                    <a:pt x="11145" y="2289"/>
                    <a:pt x="11109" y="2253"/>
                  </a:cubicBezTo>
                  <a:cubicBezTo>
                    <a:pt x="11085" y="2241"/>
                    <a:pt x="11058" y="2235"/>
                    <a:pt x="11032" y="2235"/>
                  </a:cubicBezTo>
                  <a:cubicBezTo>
                    <a:pt x="11005" y="2235"/>
                    <a:pt x="10978" y="2241"/>
                    <a:pt x="10954" y="2253"/>
                  </a:cubicBezTo>
                  <a:lnTo>
                    <a:pt x="9025" y="3218"/>
                  </a:lnTo>
                  <a:cubicBezTo>
                    <a:pt x="8990" y="3122"/>
                    <a:pt x="8966" y="3015"/>
                    <a:pt x="8918" y="2908"/>
                  </a:cubicBezTo>
                  <a:cubicBezTo>
                    <a:pt x="9811" y="2337"/>
                    <a:pt x="9978" y="1610"/>
                    <a:pt x="9942" y="1098"/>
                  </a:cubicBezTo>
                  <a:cubicBezTo>
                    <a:pt x="9918" y="527"/>
                    <a:pt x="9656" y="98"/>
                    <a:pt x="9644" y="86"/>
                  </a:cubicBezTo>
                  <a:cubicBezTo>
                    <a:pt x="9624" y="34"/>
                    <a:pt x="9558" y="1"/>
                    <a:pt x="9494" y="1"/>
                  </a:cubicBezTo>
                  <a:cubicBezTo>
                    <a:pt x="9484" y="1"/>
                    <a:pt x="9475" y="1"/>
                    <a:pt x="9466" y="3"/>
                  </a:cubicBezTo>
                  <a:cubicBezTo>
                    <a:pt x="9394" y="27"/>
                    <a:pt x="9347" y="86"/>
                    <a:pt x="9347" y="158"/>
                  </a:cubicBezTo>
                  <a:cubicBezTo>
                    <a:pt x="9347" y="158"/>
                    <a:pt x="9347" y="467"/>
                    <a:pt x="9168" y="813"/>
                  </a:cubicBezTo>
                  <a:cubicBezTo>
                    <a:pt x="8966" y="1241"/>
                    <a:pt x="8609" y="1527"/>
                    <a:pt x="8132" y="1682"/>
                  </a:cubicBezTo>
                  <a:cubicBezTo>
                    <a:pt x="7489" y="1051"/>
                    <a:pt x="6620" y="694"/>
                    <a:pt x="5715" y="694"/>
                  </a:cubicBezTo>
                  <a:cubicBezTo>
                    <a:pt x="4811" y="694"/>
                    <a:pt x="3941" y="1051"/>
                    <a:pt x="3310" y="1682"/>
                  </a:cubicBezTo>
                  <a:cubicBezTo>
                    <a:pt x="2810" y="1527"/>
                    <a:pt x="2453" y="1241"/>
                    <a:pt x="2263" y="813"/>
                  </a:cubicBezTo>
                  <a:cubicBezTo>
                    <a:pt x="2096" y="467"/>
                    <a:pt x="2084" y="170"/>
                    <a:pt x="2084" y="158"/>
                  </a:cubicBezTo>
                  <a:cubicBezTo>
                    <a:pt x="2084" y="86"/>
                    <a:pt x="2036" y="27"/>
                    <a:pt x="1965" y="3"/>
                  </a:cubicBezTo>
                  <a:cubicBezTo>
                    <a:pt x="1956" y="1"/>
                    <a:pt x="1946" y="1"/>
                    <a:pt x="19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62"/>
            <p:cNvSpPr/>
            <p:nvPr/>
          </p:nvSpPr>
          <p:spPr>
            <a:xfrm>
              <a:off x="1498893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72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98" y="513"/>
                    <a:pt x="1203" y="513"/>
                  </a:cubicBezTo>
                  <a:cubicBezTo>
                    <a:pt x="1120" y="513"/>
                    <a:pt x="1036" y="596"/>
                    <a:pt x="1036" y="680"/>
                  </a:cubicBezTo>
                  <a:lnTo>
                    <a:pt x="1036" y="858"/>
                  </a:lnTo>
                  <a:cubicBezTo>
                    <a:pt x="1036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62"/>
            <p:cNvSpPr/>
            <p:nvPr/>
          </p:nvSpPr>
          <p:spPr>
            <a:xfrm>
              <a:off x="1620429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87" y="513"/>
                    <a:pt x="1203" y="513"/>
                  </a:cubicBezTo>
                  <a:cubicBezTo>
                    <a:pt x="1108" y="513"/>
                    <a:pt x="1037" y="596"/>
                    <a:pt x="1037" y="680"/>
                  </a:cubicBezTo>
                  <a:lnTo>
                    <a:pt x="1037" y="858"/>
                  </a:lnTo>
                  <a:cubicBezTo>
                    <a:pt x="1037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62"/>
            <p:cNvSpPr/>
            <p:nvPr/>
          </p:nvSpPr>
          <p:spPr>
            <a:xfrm>
              <a:off x="1548813" y="2263314"/>
              <a:ext cx="15264" cy="21088"/>
            </a:xfrm>
            <a:custGeom>
              <a:avLst/>
              <a:gdLst/>
              <a:ahLst/>
              <a:cxnLst/>
              <a:rect l="l" t="t" r="r" b="b"/>
              <a:pathLst>
                <a:path w="477" h="659" extrusionOk="0">
                  <a:moveTo>
                    <a:pt x="283" y="0"/>
                  </a:moveTo>
                  <a:cubicBezTo>
                    <a:pt x="240" y="0"/>
                    <a:pt x="200" y="19"/>
                    <a:pt x="167" y="51"/>
                  </a:cubicBezTo>
                  <a:cubicBezTo>
                    <a:pt x="48" y="182"/>
                    <a:pt x="0" y="337"/>
                    <a:pt x="0" y="492"/>
                  </a:cubicBezTo>
                  <a:cubicBezTo>
                    <a:pt x="0" y="587"/>
                    <a:pt x="72" y="659"/>
                    <a:pt x="167" y="659"/>
                  </a:cubicBezTo>
                  <a:cubicBezTo>
                    <a:pt x="250" y="659"/>
                    <a:pt x="334" y="587"/>
                    <a:pt x="334" y="492"/>
                  </a:cubicBezTo>
                  <a:cubicBezTo>
                    <a:pt x="334" y="408"/>
                    <a:pt x="358" y="337"/>
                    <a:pt x="417" y="254"/>
                  </a:cubicBezTo>
                  <a:cubicBezTo>
                    <a:pt x="477" y="194"/>
                    <a:pt x="465" y="99"/>
                    <a:pt x="393" y="39"/>
                  </a:cubicBezTo>
                  <a:cubicBezTo>
                    <a:pt x="356" y="13"/>
                    <a:pt x="318" y="0"/>
                    <a:pt x="2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62"/>
            <p:cNvSpPr/>
            <p:nvPr/>
          </p:nvSpPr>
          <p:spPr>
            <a:xfrm>
              <a:off x="1599469" y="2263186"/>
              <a:ext cx="15296" cy="21216"/>
            </a:xfrm>
            <a:custGeom>
              <a:avLst/>
              <a:gdLst/>
              <a:ahLst/>
              <a:cxnLst/>
              <a:rect l="l" t="t" r="r" b="b"/>
              <a:pathLst>
                <a:path w="478" h="663" extrusionOk="0">
                  <a:moveTo>
                    <a:pt x="180" y="0"/>
                  </a:moveTo>
                  <a:cubicBezTo>
                    <a:pt x="140" y="0"/>
                    <a:pt x="101" y="15"/>
                    <a:pt x="72" y="43"/>
                  </a:cubicBezTo>
                  <a:cubicBezTo>
                    <a:pt x="1" y="91"/>
                    <a:pt x="1" y="198"/>
                    <a:pt x="60" y="258"/>
                  </a:cubicBezTo>
                  <a:cubicBezTo>
                    <a:pt x="120" y="341"/>
                    <a:pt x="144" y="412"/>
                    <a:pt x="144" y="496"/>
                  </a:cubicBezTo>
                  <a:cubicBezTo>
                    <a:pt x="144" y="591"/>
                    <a:pt x="215" y="663"/>
                    <a:pt x="310" y="663"/>
                  </a:cubicBezTo>
                  <a:cubicBezTo>
                    <a:pt x="394" y="663"/>
                    <a:pt x="477" y="591"/>
                    <a:pt x="477" y="496"/>
                  </a:cubicBezTo>
                  <a:cubicBezTo>
                    <a:pt x="453" y="353"/>
                    <a:pt x="394" y="186"/>
                    <a:pt x="299" y="55"/>
                  </a:cubicBezTo>
                  <a:cubicBezTo>
                    <a:pt x="267" y="18"/>
                    <a:pt x="223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62"/>
            <p:cNvSpPr/>
            <p:nvPr/>
          </p:nvSpPr>
          <p:spPr>
            <a:xfrm>
              <a:off x="1631117" y="2062130"/>
              <a:ext cx="22496" cy="23392"/>
            </a:xfrm>
            <a:custGeom>
              <a:avLst/>
              <a:gdLst/>
              <a:ahLst/>
              <a:cxnLst/>
              <a:rect l="l" t="t" r="r" b="b"/>
              <a:pathLst>
                <a:path w="703" h="731" extrusionOk="0">
                  <a:moveTo>
                    <a:pt x="521" y="0"/>
                  </a:moveTo>
                  <a:cubicBezTo>
                    <a:pt x="470" y="0"/>
                    <a:pt x="422" y="24"/>
                    <a:pt x="393" y="76"/>
                  </a:cubicBezTo>
                  <a:cubicBezTo>
                    <a:pt x="286" y="207"/>
                    <a:pt x="179" y="338"/>
                    <a:pt x="60" y="457"/>
                  </a:cubicBezTo>
                  <a:cubicBezTo>
                    <a:pt x="0" y="516"/>
                    <a:pt x="0" y="623"/>
                    <a:pt x="60" y="683"/>
                  </a:cubicBezTo>
                  <a:cubicBezTo>
                    <a:pt x="95" y="707"/>
                    <a:pt x="143" y="730"/>
                    <a:pt x="179" y="730"/>
                  </a:cubicBezTo>
                  <a:cubicBezTo>
                    <a:pt x="226" y="730"/>
                    <a:pt x="274" y="707"/>
                    <a:pt x="298" y="683"/>
                  </a:cubicBezTo>
                  <a:cubicBezTo>
                    <a:pt x="441" y="552"/>
                    <a:pt x="560" y="397"/>
                    <a:pt x="655" y="254"/>
                  </a:cubicBezTo>
                  <a:cubicBezTo>
                    <a:pt x="703" y="195"/>
                    <a:pt x="691" y="88"/>
                    <a:pt x="619" y="28"/>
                  </a:cubicBezTo>
                  <a:cubicBezTo>
                    <a:pt x="587" y="10"/>
                    <a:pt x="553" y="0"/>
                    <a:pt x="5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03" name="Google Shape;6803;p62"/>
          <p:cNvGrpSpPr/>
          <p:nvPr/>
        </p:nvGrpSpPr>
        <p:grpSpPr>
          <a:xfrm>
            <a:off x="3052237" y="2003570"/>
            <a:ext cx="353600" cy="314752"/>
            <a:chOff x="3052237" y="2003570"/>
            <a:chExt cx="353600" cy="314752"/>
          </a:xfrm>
        </p:grpSpPr>
        <p:sp>
          <p:nvSpPr>
            <p:cNvPr id="6804" name="Google Shape;6804;p62"/>
            <p:cNvSpPr/>
            <p:nvPr/>
          </p:nvSpPr>
          <p:spPr>
            <a:xfrm>
              <a:off x="3261773" y="2108338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68"/>
                    <a:pt x="1489" y="549"/>
                    <a:pt x="1453" y="441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1" y="632"/>
                    <a:pt x="1215" y="691"/>
                    <a:pt x="1215" y="775"/>
                  </a:cubicBezTo>
                  <a:lnTo>
                    <a:pt x="1215" y="1108"/>
                  </a:lnTo>
                  <a:cubicBezTo>
                    <a:pt x="1215" y="1346"/>
                    <a:pt x="1013" y="1561"/>
                    <a:pt x="763" y="1561"/>
                  </a:cubicBezTo>
                  <a:cubicBezTo>
                    <a:pt x="525" y="1561"/>
                    <a:pt x="322" y="1370"/>
                    <a:pt x="322" y="1108"/>
                  </a:cubicBezTo>
                  <a:lnTo>
                    <a:pt x="322" y="775"/>
                  </a:lnTo>
                  <a:cubicBezTo>
                    <a:pt x="322" y="537"/>
                    <a:pt x="513" y="322"/>
                    <a:pt x="763" y="322"/>
                  </a:cubicBezTo>
                  <a:cubicBezTo>
                    <a:pt x="858" y="322"/>
                    <a:pt x="930" y="251"/>
                    <a:pt x="930" y="156"/>
                  </a:cubicBezTo>
                  <a:cubicBezTo>
                    <a:pt x="930" y="72"/>
                    <a:pt x="858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62"/>
            <p:cNvSpPr/>
            <p:nvPr/>
          </p:nvSpPr>
          <p:spPr>
            <a:xfrm>
              <a:off x="3146349" y="2108338"/>
              <a:ext cx="48416" cy="59488"/>
            </a:xfrm>
            <a:custGeom>
              <a:avLst/>
              <a:gdLst/>
              <a:ahLst/>
              <a:cxnLst/>
              <a:rect l="l" t="t" r="r" b="b"/>
              <a:pathLst>
                <a:path w="1513" h="1859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34" y="1858"/>
                    <a:pt x="750" y="1858"/>
                  </a:cubicBezTo>
                  <a:cubicBezTo>
                    <a:pt x="1167" y="1858"/>
                    <a:pt x="1512" y="1513"/>
                    <a:pt x="1512" y="1096"/>
                  </a:cubicBezTo>
                  <a:lnTo>
                    <a:pt x="1512" y="751"/>
                  </a:lnTo>
                  <a:cubicBezTo>
                    <a:pt x="1512" y="668"/>
                    <a:pt x="1489" y="549"/>
                    <a:pt x="1441" y="441"/>
                  </a:cubicBezTo>
                  <a:cubicBezTo>
                    <a:pt x="1407" y="390"/>
                    <a:pt x="1354" y="351"/>
                    <a:pt x="1296" y="351"/>
                  </a:cubicBezTo>
                  <a:cubicBezTo>
                    <a:pt x="1273" y="351"/>
                    <a:pt x="1250" y="357"/>
                    <a:pt x="1227" y="370"/>
                  </a:cubicBezTo>
                  <a:cubicBezTo>
                    <a:pt x="1155" y="418"/>
                    <a:pt x="1108" y="501"/>
                    <a:pt x="1155" y="572"/>
                  </a:cubicBezTo>
                  <a:cubicBezTo>
                    <a:pt x="1191" y="632"/>
                    <a:pt x="1203" y="691"/>
                    <a:pt x="1203" y="775"/>
                  </a:cubicBezTo>
                  <a:lnTo>
                    <a:pt x="1203" y="1108"/>
                  </a:lnTo>
                  <a:cubicBezTo>
                    <a:pt x="1203" y="1346"/>
                    <a:pt x="1012" y="1561"/>
                    <a:pt x="750" y="1561"/>
                  </a:cubicBezTo>
                  <a:cubicBezTo>
                    <a:pt x="512" y="1561"/>
                    <a:pt x="310" y="1370"/>
                    <a:pt x="310" y="1108"/>
                  </a:cubicBezTo>
                  <a:lnTo>
                    <a:pt x="310" y="775"/>
                  </a:lnTo>
                  <a:cubicBezTo>
                    <a:pt x="310" y="537"/>
                    <a:pt x="500" y="322"/>
                    <a:pt x="750" y="322"/>
                  </a:cubicBezTo>
                  <a:cubicBezTo>
                    <a:pt x="846" y="322"/>
                    <a:pt x="917" y="251"/>
                    <a:pt x="917" y="156"/>
                  </a:cubicBezTo>
                  <a:cubicBezTo>
                    <a:pt x="917" y="72"/>
                    <a:pt x="846" y="1"/>
                    <a:pt x="7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62"/>
            <p:cNvSpPr/>
            <p:nvPr/>
          </p:nvSpPr>
          <p:spPr>
            <a:xfrm>
              <a:off x="3052237" y="2003570"/>
              <a:ext cx="353600" cy="314752"/>
            </a:xfrm>
            <a:custGeom>
              <a:avLst/>
              <a:gdLst/>
              <a:ahLst/>
              <a:cxnLst/>
              <a:rect l="l" t="t" r="r" b="b"/>
              <a:pathLst>
                <a:path w="11050" h="9836" extrusionOk="0">
                  <a:moveTo>
                    <a:pt x="2227" y="334"/>
                  </a:moveTo>
                  <a:cubicBezTo>
                    <a:pt x="2477" y="334"/>
                    <a:pt x="2786" y="429"/>
                    <a:pt x="3013" y="513"/>
                  </a:cubicBezTo>
                  <a:cubicBezTo>
                    <a:pt x="2144" y="989"/>
                    <a:pt x="2013" y="2049"/>
                    <a:pt x="1882" y="3061"/>
                  </a:cubicBezTo>
                  <a:cubicBezTo>
                    <a:pt x="1786" y="3894"/>
                    <a:pt x="1667" y="4763"/>
                    <a:pt x="1179" y="5275"/>
                  </a:cubicBezTo>
                  <a:cubicBezTo>
                    <a:pt x="1138" y="5316"/>
                    <a:pt x="1091" y="5329"/>
                    <a:pt x="1054" y="5329"/>
                  </a:cubicBezTo>
                  <a:cubicBezTo>
                    <a:pt x="1038" y="5329"/>
                    <a:pt x="1023" y="5326"/>
                    <a:pt x="1012" y="5323"/>
                  </a:cubicBezTo>
                  <a:cubicBezTo>
                    <a:pt x="953" y="5311"/>
                    <a:pt x="893" y="5263"/>
                    <a:pt x="881" y="5204"/>
                  </a:cubicBezTo>
                  <a:cubicBezTo>
                    <a:pt x="798" y="4906"/>
                    <a:pt x="691" y="4418"/>
                    <a:pt x="703" y="3668"/>
                  </a:cubicBezTo>
                  <a:cubicBezTo>
                    <a:pt x="715" y="2918"/>
                    <a:pt x="512" y="2620"/>
                    <a:pt x="346" y="2513"/>
                  </a:cubicBezTo>
                  <a:cubicBezTo>
                    <a:pt x="465" y="2037"/>
                    <a:pt x="1012" y="334"/>
                    <a:pt x="2227" y="334"/>
                  </a:cubicBezTo>
                  <a:close/>
                  <a:moveTo>
                    <a:pt x="5513" y="5847"/>
                  </a:moveTo>
                  <a:cubicBezTo>
                    <a:pt x="5977" y="5847"/>
                    <a:pt x="6370" y="6085"/>
                    <a:pt x="6370" y="6382"/>
                  </a:cubicBezTo>
                  <a:cubicBezTo>
                    <a:pt x="6370" y="6632"/>
                    <a:pt x="6001" y="6811"/>
                    <a:pt x="5739" y="6930"/>
                  </a:cubicBezTo>
                  <a:lnTo>
                    <a:pt x="5715" y="6930"/>
                  </a:lnTo>
                  <a:cubicBezTo>
                    <a:pt x="5650" y="6960"/>
                    <a:pt x="5576" y="6975"/>
                    <a:pt x="5501" y="6975"/>
                  </a:cubicBezTo>
                  <a:cubicBezTo>
                    <a:pt x="5427" y="6975"/>
                    <a:pt x="5352" y="6960"/>
                    <a:pt x="5287" y="6930"/>
                  </a:cubicBezTo>
                  <a:lnTo>
                    <a:pt x="5275" y="6930"/>
                  </a:lnTo>
                  <a:cubicBezTo>
                    <a:pt x="5001" y="6811"/>
                    <a:pt x="4632" y="6632"/>
                    <a:pt x="4632" y="6382"/>
                  </a:cubicBezTo>
                  <a:cubicBezTo>
                    <a:pt x="4632" y="6097"/>
                    <a:pt x="5037" y="5847"/>
                    <a:pt x="5513" y="5847"/>
                  </a:cubicBezTo>
                  <a:close/>
                  <a:moveTo>
                    <a:pt x="8847" y="298"/>
                  </a:moveTo>
                  <a:cubicBezTo>
                    <a:pt x="10061" y="298"/>
                    <a:pt x="10597" y="1989"/>
                    <a:pt x="10716" y="2465"/>
                  </a:cubicBezTo>
                  <a:cubicBezTo>
                    <a:pt x="10502" y="2620"/>
                    <a:pt x="10276" y="2918"/>
                    <a:pt x="10287" y="3656"/>
                  </a:cubicBezTo>
                  <a:cubicBezTo>
                    <a:pt x="10299" y="4406"/>
                    <a:pt x="10204" y="4894"/>
                    <a:pt x="10109" y="5192"/>
                  </a:cubicBezTo>
                  <a:cubicBezTo>
                    <a:pt x="10097" y="5251"/>
                    <a:pt x="10037" y="5299"/>
                    <a:pt x="9978" y="5311"/>
                  </a:cubicBezTo>
                  <a:cubicBezTo>
                    <a:pt x="9968" y="5311"/>
                    <a:pt x="9955" y="5312"/>
                    <a:pt x="9940" y="5312"/>
                  </a:cubicBezTo>
                  <a:cubicBezTo>
                    <a:pt x="9902" y="5312"/>
                    <a:pt x="9854" y="5306"/>
                    <a:pt x="9811" y="5263"/>
                  </a:cubicBezTo>
                  <a:cubicBezTo>
                    <a:pt x="9311" y="4739"/>
                    <a:pt x="9204" y="3882"/>
                    <a:pt x="9097" y="3049"/>
                  </a:cubicBezTo>
                  <a:cubicBezTo>
                    <a:pt x="9025" y="2501"/>
                    <a:pt x="8966" y="1918"/>
                    <a:pt x="8763" y="1441"/>
                  </a:cubicBezTo>
                  <a:cubicBezTo>
                    <a:pt x="8745" y="1369"/>
                    <a:pt x="8678" y="1337"/>
                    <a:pt x="8616" y="1337"/>
                  </a:cubicBezTo>
                  <a:cubicBezTo>
                    <a:pt x="8597" y="1337"/>
                    <a:pt x="8578" y="1340"/>
                    <a:pt x="8561" y="1346"/>
                  </a:cubicBezTo>
                  <a:cubicBezTo>
                    <a:pt x="8466" y="1382"/>
                    <a:pt x="8442" y="1489"/>
                    <a:pt x="8466" y="1560"/>
                  </a:cubicBezTo>
                  <a:cubicBezTo>
                    <a:pt x="8656" y="1989"/>
                    <a:pt x="8716" y="2525"/>
                    <a:pt x="8787" y="3072"/>
                  </a:cubicBezTo>
                  <a:cubicBezTo>
                    <a:pt x="8871" y="3787"/>
                    <a:pt x="8966" y="4513"/>
                    <a:pt x="9311" y="5097"/>
                  </a:cubicBezTo>
                  <a:cubicBezTo>
                    <a:pt x="9228" y="5739"/>
                    <a:pt x="8966" y="6251"/>
                    <a:pt x="8752" y="6561"/>
                  </a:cubicBezTo>
                  <a:cubicBezTo>
                    <a:pt x="8561" y="6847"/>
                    <a:pt x="8323" y="7085"/>
                    <a:pt x="8085" y="7263"/>
                  </a:cubicBezTo>
                  <a:cubicBezTo>
                    <a:pt x="8073" y="6978"/>
                    <a:pt x="7906" y="6704"/>
                    <a:pt x="7632" y="6513"/>
                  </a:cubicBezTo>
                  <a:cubicBezTo>
                    <a:pt x="7382" y="6323"/>
                    <a:pt x="7037" y="6216"/>
                    <a:pt x="6680" y="6204"/>
                  </a:cubicBezTo>
                  <a:cubicBezTo>
                    <a:pt x="6585" y="5799"/>
                    <a:pt x="6108" y="5513"/>
                    <a:pt x="5513" y="5513"/>
                  </a:cubicBezTo>
                  <a:cubicBezTo>
                    <a:pt x="4918" y="5513"/>
                    <a:pt x="4441" y="5811"/>
                    <a:pt x="4334" y="6204"/>
                  </a:cubicBezTo>
                  <a:cubicBezTo>
                    <a:pt x="4263" y="6204"/>
                    <a:pt x="4191" y="6216"/>
                    <a:pt x="4108" y="6216"/>
                  </a:cubicBezTo>
                  <a:cubicBezTo>
                    <a:pt x="4025" y="6228"/>
                    <a:pt x="3965" y="6311"/>
                    <a:pt x="3977" y="6394"/>
                  </a:cubicBezTo>
                  <a:cubicBezTo>
                    <a:pt x="3989" y="6466"/>
                    <a:pt x="4049" y="6525"/>
                    <a:pt x="4144" y="6525"/>
                  </a:cubicBezTo>
                  <a:lnTo>
                    <a:pt x="4168" y="6525"/>
                  </a:lnTo>
                  <a:cubicBezTo>
                    <a:pt x="4227" y="6513"/>
                    <a:pt x="4287" y="6513"/>
                    <a:pt x="4346" y="6513"/>
                  </a:cubicBezTo>
                  <a:cubicBezTo>
                    <a:pt x="4453" y="6871"/>
                    <a:pt x="4870" y="7061"/>
                    <a:pt x="5156" y="7192"/>
                  </a:cubicBezTo>
                  <a:lnTo>
                    <a:pt x="5168" y="7192"/>
                  </a:lnTo>
                  <a:cubicBezTo>
                    <a:pt x="5287" y="7240"/>
                    <a:pt x="5406" y="7275"/>
                    <a:pt x="5525" y="7275"/>
                  </a:cubicBezTo>
                  <a:cubicBezTo>
                    <a:pt x="5644" y="7275"/>
                    <a:pt x="5763" y="7240"/>
                    <a:pt x="5882" y="7192"/>
                  </a:cubicBezTo>
                  <a:lnTo>
                    <a:pt x="5894" y="7192"/>
                  </a:lnTo>
                  <a:cubicBezTo>
                    <a:pt x="6192" y="7061"/>
                    <a:pt x="6608" y="6871"/>
                    <a:pt x="6704" y="6513"/>
                  </a:cubicBezTo>
                  <a:cubicBezTo>
                    <a:pt x="7299" y="6525"/>
                    <a:pt x="7787" y="6882"/>
                    <a:pt x="7787" y="7299"/>
                  </a:cubicBezTo>
                  <a:cubicBezTo>
                    <a:pt x="7787" y="7728"/>
                    <a:pt x="7287" y="8085"/>
                    <a:pt x="6656" y="8085"/>
                  </a:cubicBezTo>
                  <a:cubicBezTo>
                    <a:pt x="6346" y="8085"/>
                    <a:pt x="6049" y="8002"/>
                    <a:pt x="5834" y="7835"/>
                  </a:cubicBezTo>
                  <a:cubicBezTo>
                    <a:pt x="5745" y="7769"/>
                    <a:pt x="5641" y="7737"/>
                    <a:pt x="5537" y="7737"/>
                  </a:cubicBezTo>
                  <a:cubicBezTo>
                    <a:pt x="5433" y="7737"/>
                    <a:pt x="5328" y="7769"/>
                    <a:pt x="5239" y="7835"/>
                  </a:cubicBezTo>
                  <a:cubicBezTo>
                    <a:pt x="5025" y="8002"/>
                    <a:pt x="4739" y="8085"/>
                    <a:pt x="4430" y="8085"/>
                  </a:cubicBezTo>
                  <a:cubicBezTo>
                    <a:pt x="3799" y="8085"/>
                    <a:pt x="3298" y="7740"/>
                    <a:pt x="3298" y="7299"/>
                  </a:cubicBezTo>
                  <a:cubicBezTo>
                    <a:pt x="3298" y="7109"/>
                    <a:pt x="3394" y="6930"/>
                    <a:pt x="3572" y="6775"/>
                  </a:cubicBezTo>
                  <a:cubicBezTo>
                    <a:pt x="3656" y="6716"/>
                    <a:pt x="3656" y="6621"/>
                    <a:pt x="3608" y="6561"/>
                  </a:cubicBezTo>
                  <a:cubicBezTo>
                    <a:pt x="3578" y="6523"/>
                    <a:pt x="3519" y="6500"/>
                    <a:pt x="3465" y="6500"/>
                  </a:cubicBezTo>
                  <a:cubicBezTo>
                    <a:pt x="3434" y="6500"/>
                    <a:pt x="3404" y="6508"/>
                    <a:pt x="3382" y="6525"/>
                  </a:cubicBezTo>
                  <a:cubicBezTo>
                    <a:pt x="3132" y="6716"/>
                    <a:pt x="2989" y="6978"/>
                    <a:pt x="2977" y="7240"/>
                  </a:cubicBezTo>
                  <a:cubicBezTo>
                    <a:pt x="2739" y="7061"/>
                    <a:pt x="2501" y="6823"/>
                    <a:pt x="2310" y="6549"/>
                  </a:cubicBezTo>
                  <a:cubicBezTo>
                    <a:pt x="2096" y="6228"/>
                    <a:pt x="1834" y="5739"/>
                    <a:pt x="1763" y="5085"/>
                  </a:cubicBezTo>
                  <a:cubicBezTo>
                    <a:pt x="2096" y="4513"/>
                    <a:pt x="2191" y="3775"/>
                    <a:pt x="2275" y="3061"/>
                  </a:cubicBezTo>
                  <a:cubicBezTo>
                    <a:pt x="2358" y="2489"/>
                    <a:pt x="2417" y="1953"/>
                    <a:pt x="2596" y="1513"/>
                  </a:cubicBezTo>
                  <a:cubicBezTo>
                    <a:pt x="2786" y="1048"/>
                    <a:pt x="3072" y="786"/>
                    <a:pt x="3489" y="632"/>
                  </a:cubicBezTo>
                  <a:cubicBezTo>
                    <a:pt x="3627" y="681"/>
                    <a:pt x="3748" y="700"/>
                    <a:pt x="3863" y="700"/>
                  </a:cubicBezTo>
                  <a:cubicBezTo>
                    <a:pt x="4027" y="700"/>
                    <a:pt x="4178" y="662"/>
                    <a:pt x="4346" y="620"/>
                  </a:cubicBezTo>
                  <a:cubicBezTo>
                    <a:pt x="4620" y="548"/>
                    <a:pt x="4953" y="453"/>
                    <a:pt x="5573" y="453"/>
                  </a:cubicBezTo>
                  <a:cubicBezTo>
                    <a:pt x="6180" y="453"/>
                    <a:pt x="6501" y="548"/>
                    <a:pt x="6787" y="620"/>
                  </a:cubicBezTo>
                  <a:cubicBezTo>
                    <a:pt x="6954" y="667"/>
                    <a:pt x="7120" y="715"/>
                    <a:pt x="7275" y="715"/>
                  </a:cubicBezTo>
                  <a:cubicBezTo>
                    <a:pt x="7394" y="715"/>
                    <a:pt x="7525" y="691"/>
                    <a:pt x="7656" y="632"/>
                  </a:cubicBezTo>
                  <a:cubicBezTo>
                    <a:pt x="7870" y="715"/>
                    <a:pt x="8073" y="834"/>
                    <a:pt x="8216" y="989"/>
                  </a:cubicBezTo>
                  <a:cubicBezTo>
                    <a:pt x="8245" y="1019"/>
                    <a:pt x="8287" y="1034"/>
                    <a:pt x="8329" y="1034"/>
                  </a:cubicBezTo>
                  <a:cubicBezTo>
                    <a:pt x="8371" y="1034"/>
                    <a:pt x="8412" y="1019"/>
                    <a:pt x="8442" y="989"/>
                  </a:cubicBezTo>
                  <a:cubicBezTo>
                    <a:pt x="8501" y="929"/>
                    <a:pt x="8501" y="822"/>
                    <a:pt x="8442" y="763"/>
                  </a:cubicBezTo>
                  <a:cubicBezTo>
                    <a:pt x="8323" y="644"/>
                    <a:pt x="8192" y="548"/>
                    <a:pt x="8049" y="465"/>
                  </a:cubicBezTo>
                  <a:cubicBezTo>
                    <a:pt x="8287" y="382"/>
                    <a:pt x="8585" y="298"/>
                    <a:pt x="8847" y="298"/>
                  </a:cubicBezTo>
                  <a:close/>
                  <a:moveTo>
                    <a:pt x="3929" y="8395"/>
                  </a:moveTo>
                  <a:lnTo>
                    <a:pt x="3929" y="8395"/>
                  </a:lnTo>
                  <a:cubicBezTo>
                    <a:pt x="4072" y="8418"/>
                    <a:pt x="4215" y="8430"/>
                    <a:pt x="4382" y="8430"/>
                  </a:cubicBezTo>
                  <a:lnTo>
                    <a:pt x="4489" y="8430"/>
                  </a:lnTo>
                  <a:lnTo>
                    <a:pt x="4489" y="8787"/>
                  </a:lnTo>
                  <a:lnTo>
                    <a:pt x="4489" y="8906"/>
                  </a:lnTo>
                  <a:cubicBezTo>
                    <a:pt x="4227" y="8764"/>
                    <a:pt x="4049" y="8585"/>
                    <a:pt x="3929" y="8395"/>
                  </a:cubicBezTo>
                  <a:close/>
                  <a:moveTo>
                    <a:pt x="7061" y="8395"/>
                  </a:moveTo>
                  <a:lnTo>
                    <a:pt x="7061" y="8395"/>
                  </a:lnTo>
                  <a:cubicBezTo>
                    <a:pt x="6942" y="8585"/>
                    <a:pt x="6763" y="8764"/>
                    <a:pt x="6513" y="8906"/>
                  </a:cubicBezTo>
                  <a:lnTo>
                    <a:pt x="6513" y="8787"/>
                  </a:lnTo>
                  <a:lnTo>
                    <a:pt x="6513" y="8430"/>
                  </a:lnTo>
                  <a:lnTo>
                    <a:pt x="6608" y="8430"/>
                  </a:lnTo>
                  <a:cubicBezTo>
                    <a:pt x="6763" y="8430"/>
                    <a:pt x="6906" y="8418"/>
                    <a:pt x="7061" y="8395"/>
                  </a:cubicBezTo>
                  <a:close/>
                  <a:moveTo>
                    <a:pt x="5656" y="8168"/>
                  </a:moveTo>
                  <a:cubicBezTo>
                    <a:pt x="5823" y="8275"/>
                    <a:pt x="6001" y="8347"/>
                    <a:pt x="6192" y="8395"/>
                  </a:cubicBezTo>
                  <a:lnTo>
                    <a:pt x="6192" y="8787"/>
                  </a:lnTo>
                  <a:cubicBezTo>
                    <a:pt x="6192" y="9180"/>
                    <a:pt x="5882" y="9490"/>
                    <a:pt x="5489" y="9490"/>
                  </a:cubicBezTo>
                  <a:cubicBezTo>
                    <a:pt x="5108" y="9490"/>
                    <a:pt x="4799" y="9180"/>
                    <a:pt x="4799" y="8787"/>
                  </a:cubicBezTo>
                  <a:lnTo>
                    <a:pt x="4799" y="8395"/>
                  </a:lnTo>
                  <a:cubicBezTo>
                    <a:pt x="4989" y="8347"/>
                    <a:pt x="5180" y="8275"/>
                    <a:pt x="5334" y="8168"/>
                  </a:cubicBezTo>
                  <a:lnTo>
                    <a:pt x="5334" y="8633"/>
                  </a:lnTo>
                  <a:cubicBezTo>
                    <a:pt x="5334" y="8716"/>
                    <a:pt x="5406" y="8787"/>
                    <a:pt x="5489" y="8787"/>
                  </a:cubicBezTo>
                  <a:cubicBezTo>
                    <a:pt x="5584" y="8787"/>
                    <a:pt x="5656" y="8716"/>
                    <a:pt x="5656" y="8633"/>
                  </a:cubicBezTo>
                  <a:lnTo>
                    <a:pt x="5656" y="8168"/>
                  </a:lnTo>
                  <a:close/>
                  <a:moveTo>
                    <a:pt x="2239" y="1"/>
                  </a:moveTo>
                  <a:cubicBezTo>
                    <a:pt x="1536" y="1"/>
                    <a:pt x="929" y="441"/>
                    <a:pt x="477" y="1287"/>
                  </a:cubicBezTo>
                  <a:cubicBezTo>
                    <a:pt x="155" y="1906"/>
                    <a:pt x="24" y="2513"/>
                    <a:pt x="24" y="2537"/>
                  </a:cubicBezTo>
                  <a:cubicBezTo>
                    <a:pt x="0" y="2584"/>
                    <a:pt x="0" y="2632"/>
                    <a:pt x="36" y="2680"/>
                  </a:cubicBezTo>
                  <a:cubicBezTo>
                    <a:pt x="60" y="2703"/>
                    <a:pt x="96" y="2727"/>
                    <a:pt x="143" y="2727"/>
                  </a:cubicBezTo>
                  <a:cubicBezTo>
                    <a:pt x="167" y="2751"/>
                    <a:pt x="405" y="2882"/>
                    <a:pt x="393" y="3656"/>
                  </a:cubicBezTo>
                  <a:cubicBezTo>
                    <a:pt x="381" y="4430"/>
                    <a:pt x="477" y="4977"/>
                    <a:pt x="584" y="5287"/>
                  </a:cubicBezTo>
                  <a:cubicBezTo>
                    <a:pt x="643" y="5466"/>
                    <a:pt x="774" y="5585"/>
                    <a:pt x="953" y="5632"/>
                  </a:cubicBezTo>
                  <a:cubicBezTo>
                    <a:pt x="1001" y="5656"/>
                    <a:pt x="1036" y="5656"/>
                    <a:pt x="1072" y="5656"/>
                  </a:cubicBezTo>
                  <a:cubicBezTo>
                    <a:pt x="1215" y="5656"/>
                    <a:pt x="1334" y="5597"/>
                    <a:pt x="1429" y="5501"/>
                  </a:cubicBezTo>
                  <a:lnTo>
                    <a:pt x="1453" y="5489"/>
                  </a:lnTo>
                  <a:cubicBezTo>
                    <a:pt x="1667" y="6549"/>
                    <a:pt x="2370" y="7371"/>
                    <a:pt x="3037" y="7716"/>
                  </a:cubicBezTo>
                  <a:cubicBezTo>
                    <a:pt x="3120" y="7871"/>
                    <a:pt x="3239" y="8014"/>
                    <a:pt x="3394" y="8133"/>
                  </a:cubicBezTo>
                  <a:lnTo>
                    <a:pt x="3537" y="8228"/>
                  </a:lnTo>
                  <a:cubicBezTo>
                    <a:pt x="3668" y="8633"/>
                    <a:pt x="4037" y="9121"/>
                    <a:pt x="4668" y="9347"/>
                  </a:cubicBezTo>
                  <a:cubicBezTo>
                    <a:pt x="4846" y="9645"/>
                    <a:pt x="5168" y="9835"/>
                    <a:pt x="5537" y="9835"/>
                  </a:cubicBezTo>
                  <a:cubicBezTo>
                    <a:pt x="5918" y="9835"/>
                    <a:pt x="6239" y="9645"/>
                    <a:pt x="6418" y="9347"/>
                  </a:cubicBezTo>
                  <a:cubicBezTo>
                    <a:pt x="7049" y="9121"/>
                    <a:pt x="7406" y="8633"/>
                    <a:pt x="7549" y="8228"/>
                  </a:cubicBezTo>
                  <a:lnTo>
                    <a:pt x="7680" y="8133"/>
                  </a:lnTo>
                  <a:cubicBezTo>
                    <a:pt x="7847" y="8014"/>
                    <a:pt x="7966" y="7883"/>
                    <a:pt x="8037" y="7716"/>
                  </a:cubicBezTo>
                  <a:cubicBezTo>
                    <a:pt x="8692" y="7371"/>
                    <a:pt x="9406" y="6549"/>
                    <a:pt x="9633" y="5489"/>
                  </a:cubicBezTo>
                  <a:lnTo>
                    <a:pt x="9644" y="5501"/>
                  </a:lnTo>
                  <a:cubicBezTo>
                    <a:pt x="9740" y="5608"/>
                    <a:pt x="9871" y="5656"/>
                    <a:pt x="10002" y="5656"/>
                  </a:cubicBezTo>
                  <a:cubicBezTo>
                    <a:pt x="10049" y="5656"/>
                    <a:pt x="10085" y="5656"/>
                    <a:pt x="10121" y="5632"/>
                  </a:cubicBezTo>
                  <a:cubicBezTo>
                    <a:pt x="10299" y="5585"/>
                    <a:pt x="10442" y="5454"/>
                    <a:pt x="10502" y="5287"/>
                  </a:cubicBezTo>
                  <a:cubicBezTo>
                    <a:pt x="10585" y="4977"/>
                    <a:pt x="10704" y="4442"/>
                    <a:pt x="10692" y="3656"/>
                  </a:cubicBezTo>
                  <a:cubicBezTo>
                    <a:pt x="10680" y="2882"/>
                    <a:pt x="10918" y="2751"/>
                    <a:pt x="10942" y="2727"/>
                  </a:cubicBezTo>
                  <a:cubicBezTo>
                    <a:pt x="10990" y="2727"/>
                    <a:pt x="11014" y="2703"/>
                    <a:pt x="11049" y="2680"/>
                  </a:cubicBezTo>
                  <a:cubicBezTo>
                    <a:pt x="11002" y="2644"/>
                    <a:pt x="11014" y="2596"/>
                    <a:pt x="11002" y="2537"/>
                  </a:cubicBezTo>
                  <a:cubicBezTo>
                    <a:pt x="11002" y="2513"/>
                    <a:pt x="10871" y="1906"/>
                    <a:pt x="10537" y="1287"/>
                  </a:cubicBezTo>
                  <a:cubicBezTo>
                    <a:pt x="10097" y="441"/>
                    <a:pt x="9490" y="1"/>
                    <a:pt x="8787" y="1"/>
                  </a:cubicBezTo>
                  <a:cubicBezTo>
                    <a:pt x="8263" y="1"/>
                    <a:pt x="7597" y="310"/>
                    <a:pt x="7525" y="358"/>
                  </a:cubicBezTo>
                  <a:cubicBezTo>
                    <a:pt x="7410" y="398"/>
                    <a:pt x="7314" y="415"/>
                    <a:pt x="7221" y="415"/>
                  </a:cubicBezTo>
                  <a:cubicBezTo>
                    <a:pt x="7093" y="415"/>
                    <a:pt x="6970" y="382"/>
                    <a:pt x="6811" y="334"/>
                  </a:cubicBezTo>
                  <a:cubicBezTo>
                    <a:pt x="6537" y="263"/>
                    <a:pt x="6156" y="155"/>
                    <a:pt x="5513" y="155"/>
                  </a:cubicBezTo>
                  <a:cubicBezTo>
                    <a:pt x="4870" y="155"/>
                    <a:pt x="4489" y="263"/>
                    <a:pt x="4215" y="334"/>
                  </a:cubicBezTo>
                  <a:cubicBezTo>
                    <a:pt x="4049" y="382"/>
                    <a:pt x="3932" y="415"/>
                    <a:pt x="3806" y="415"/>
                  </a:cubicBezTo>
                  <a:cubicBezTo>
                    <a:pt x="3716" y="415"/>
                    <a:pt x="3621" y="398"/>
                    <a:pt x="3501" y="358"/>
                  </a:cubicBezTo>
                  <a:cubicBezTo>
                    <a:pt x="3429" y="310"/>
                    <a:pt x="2763" y="1"/>
                    <a:pt x="2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07" name="Google Shape;6807;p62"/>
          <p:cNvGrpSpPr/>
          <p:nvPr/>
        </p:nvGrpSpPr>
        <p:grpSpPr>
          <a:xfrm>
            <a:off x="5246797" y="1981426"/>
            <a:ext cx="354752" cy="336512"/>
            <a:chOff x="5246797" y="1981426"/>
            <a:chExt cx="354752" cy="336512"/>
          </a:xfrm>
        </p:grpSpPr>
        <p:sp>
          <p:nvSpPr>
            <p:cNvPr id="6808" name="Google Shape;6808;p62"/>
            <p:cNvSpPr/>
            <p:nvPr/>
          </p:nvSpPr>
          <p:spPr>
            <a:xfrm>
              <a:off x="5246797" y="1981426"/>
              <a:ext cx="354752" cy="336512"/>
            </a:xfrm>
            <a:custGeom>
              <a:avLst/>
              <a:gdLst/>
              <a:ahLst/>
              <a:cxnLst/>
              <a:rect l="l" t="t" r="r" b="b"/>
              <a:pathLst>
                <a:path w="11086" h="10516" extrusionOk="0">
                  <a:moveTo>
                    <a:pt x="3239" y="312"/>
                  </a:moveTo>
                  <a:cubicBezTo>
                    <a:pt x="3352" y="312"/>
                    <a:pt x="3467" y="328"/>
                    <a:pt x="3584" y="359"/>
                  </a:cubicBezTo>
                  <a:cubicBezTo>
                    <a:pt x="4120" y="490"/>
                    <a:pt x="4322" y="955"/>
                    <a:pt x="4275" y="1324"/>
                  </a:cubicBezTo>
                  <a:cubicBezTo>
                    <a:pt x="4215" y="1776"/>
                    <a:pt x="3906" y="1979"/>
                    <a:pt x="3584" y="2038"/>
                  </a:cubicBezTo>
                  <a:lnTo>
                    <a:pt x="3679" y="1955"/>
                  </a:lnTo>
                  <a:cubicBezTo>
                    <a:pt x="3799" y="1824"/>
                    <a:pt x="3846" y="1633"/>
                    <a:pt x="3810" y="1443"/>
                  </a:cubicBezTo>
                  <a:cubicBezTo>
                    <a:pt x="3787" y="1193"/>
                    <a:pt x="3572" y="1014"/>
                    <a:pt x="3310" y="990"/>
                  </a:cubicBezTo>
                  <a:lnTo>
                    <a:pt x="3263" y="990"/>
                  </a:lnTo>
                  <a:cubicBezTo>
                    <a:pt x="3013" y="990"/>
                    <a:pt x="2798" y="1133"/>
                    <a:pt x="2679" y="1383"/>
                  </a:cubicBezTo>
                  <a:cubicBezTo>
                    <a:pt x="2620" y="1383"/>
                    <a:pt x="2560" y="1383"/>
                    <a:pt x="2477" y="1371"/>
                  </a:cubicBezTo>
                  <a:cubicBezTo>
                    <a:pt x="2275" y="1324"/>
                    <a:pt x="2120" y="1252"/>
                    <a:pt x="1977" y="1097"/>
                  </a:cubicBezTo>
                  <a:cubicBezTo>
                    <a:pt x="2060" y="1002"/>
                    <a:pt x="2179" y="836"/>
                    <a:pt x="2358" y="669"/>
                  </a:cubicBezTo>
                  <a:cubicBezTo>
                    <a:pt x="2629" y="433"/>
                    <a:pt x="2926" y="312"/>
                    <a:pt x="3239" y="312"/>
                  </a:cubicBezTo>
                  <a:close/>
                  <a:moveTo>
                    <a:pt x="4549" y="9837"/>
                  </a:moveTo>
                  <a:lnTo>
                    <a:pt x="4870" y="9944"/>
                  </a:lnTo>
                  <a:lnTo>
                    <a:pt x="4858" y="10182"/>
                  </a:lnTo>
                  <a:lnTo>
                    <a:pt x="4394" y="10182"/>
                  </a:lnTo>
                  <a:lnTo>
                    <a:pt x="4549" y="9837"/>
                  </a:lnTo>
                  <a:close/>
                  <a:moveTo>
                    <a:pt x="10025" y="9837"/>
                  </a:moveTo>
                  <a:lnTo>
                    <a:pt x="10383" y="9956"/>
                  </a:lnTo>
                  <a:lnTo>
                    <a:pt x="10347" y="10182"/>
                  </a:lnTo>
                  <a:lnTo>
                    <a:pt x="9871" y="10182"/>
                  </a:lnTo>
                  <a:lnTo>
                    <a:pt x="10025" y="9837"/>
                  </a:lnTo>
                  <a:close/>
                  <a:moveTo>
                    <a:pt x="3258" y="0"/>
                  </a:moveTo>
                  <a:cubicBezTo>
                    <a:pt x="2856" y="0"/>
                    <a:pt x="2470" y="146"/>
                    <a:pt x="2132" y="431"/>
                  </a:cubicBezTo>
                  <a:cubicBezTo>
                    <a:pt x="1846" y="669"/>
                    <a:pt x="1691" y="943"/>
                    <a:pt x="1643" y="1026"/>
                  </a:cubicBezTo>
                  <a:cubicBezTo>
                    <a:pt x="691" y="1836"/>
                    <a:pt x="60" y="2848"/>
                    <a:pt x="36" y="2895"/>
                  </a:cubicBezTo>
                  <a:cubicBezTo>
                    <a:pt x="0" y="2931"/>
                    <a:pt x="0" y="2979"/>
                    <a:pt x="24" y="3026"/>
                  </a:cubicBezTo>
                  <a:lnTo>
                    <a:pt x="119" y="3324"/>
                  </a:lnTo>
                  <a:cubicBezTo>
                    <a:pt x="203" y="3526"/>
                    <a:pt x="393" y="3669"/>
                    <a:pt x="596" y="3669"/>
                  </a:cubicBezTo>
                  <a:cubicBezTo>
                    <a:pt x="631" y="3669"/>
                    <a:pt x="679" y="3669"/>
                    <a:pt x="703" y="3645"/>
                  </a:cubicBezTo>
                  <a:cubicBezTo>
                    <a:pt x="953" y="3598"/>
                    <a:pt x="1191" y="3586"/>
                    <a:pt x="1417" y="3574"/>
                  </a:cubicBezTo>
                  <a:cubicBezTo>
                    <a:pt x="1703" y="3562"/>
                    <a:pt x="1989" y="3538"/>
                    <a:pt x="2239" y="3443"/>
                  </a:cubicBezTo>
                  <a:cubicBezTo>
                    <a:pt x="2322" y="3622"/>
                    <a:pt x="2405" y="3884"/>
                    <a:pt x="2489" y="4217"/>
                  </a:cubicBezTo>
                  <a:cubicBezTo>
                    <a:pt x="2727" y="5062"/>
                    <a:pt x="3037" y="6217"/>
                    <a:pt x="4072" y="6741"/>
                  </a:cubicBezTo>
                  <a:lnTo>
                    <a:pt x="4370" y="7979"/>
                  </a:lnTo>
                  <a:lnTo>
                    <a:pt x="4370" y="9456"/>
                  </a:lnTo>
                  <a:lnTo>
                    <a:pt x="4013" y="10289"/>
                  </a:lnTo>
                  <a:cubicBezTo>
                    <a:pt x="3989" y="10337"/>
                    <a:pt x="3989" y="10384"/>
                    <a:pt x="4025" y="10432"/>
                  </a:cubicBezTo>
                  <a:cubicBezTo>
                    <a:pt x="4049" y="10480"/>
                    <a:pt x="4096" y="10515"/>
                    <a:pt x="4156" y="10515"/>
                  </a:cubicBezTo>
                  <a:lnTo>
                    <a:pt x="5025" y="10515"/>
                  </a:lnTo>
                  <a:cubicBezTo>
                    <a:pt x="5108" y="10515"/>
                    <a:pt x="5168" y="10456"/>
                    <a:pt x="5180" y="10360"/>
                  </a:cubicBezTo>
                  <a:lnTo>
                    <a:pt x="5382" y="7134"/>
                  </a:lnTo>
                  <a:cubicBezTo>
                    <a:pt x="5465" y="7134"/>
                    <a:pt x="5561" y="7146"/>
                    <a:pt x="5644" y="7146"/>
                  </a:cubicBezTo>
                  <a:cubicBezTo>
                    <a:pt x="5739" y="7146"/>
                    <a:pt x="5811" y="7074"/>
                    <a:pt x="5811" y="7003"/>
                  </a:cubicBezTo>
                  <a:cubicBezTo>
                    <a:pt x="5811" y="6908"/>
                    <a:pt x="5751" y="6836"/>
                    <a:pt x="5656" y="6836"/>
                  </a:cubicBezTo>
                  <a:cubicBezTo>
                    <a:pt x="5573" y="6836"/>
                    <a:pt x="5477" y="6812"/>
                    <a:pt x="5406" y="6812"/>
                  </a:cubicBezTo>
                  <a:lnTo>
                    <a:pt x="5418" y="6551"/>
                  </a:lnTo>
                  <a:cubicBezTo>
                    <a:pt x="5418" y="6455"/>
                    <a:pt x="5358" y="6384"/>
                    <a:pt x="5275" y="6384"/>
                  </a:cubicBezTo>
                  <a:cubicBezTo>
                    <a:pt x="5180" y="6384"/>
                    <a:pt x="5108" y="6443"/>
                    <a:pt x="5108" y="6539"/>
                  </a:cubicBezTo>
                  <a:lnTo>
                    <a:pt x="4918" y="9646"/>
                  </a:lnTo>
                  <a:lnTo>
                    <a:pt x="4691" y="9575"/>
                  </a:lnTo>
                  <a:cubicBezTo>
                    <a:pt x="4703" y="9551"/>
                    <a:pt x="4703" y="9527"/>
                    <a:pt x="4703" y="9515"/>
                  </a:cubicBezTo>
                  <a:lnTo>
                    <a:pt x="4703" y="7991"/>
                  </a:lnTo>
                  <a:lnTo>
                    <a:pt x="4703" y="7944"/>
                  </a:lnTo>
                  <a:lnTo>
                    <a:pt x="4394" y="6622"/>
                  </a:lnTo>
                  <a:cubicBezTo>
                    <a:pt x="4382" y="6574"/>
                    <a:pt x="4346" y="6539"/>
                    <a:pt x="4310" y="6515"/>
                  </a:cubicBezTo>
                  <a:cubicBezTo>
                    <a:pt x="3370" y="6086"/>
                    <a:pt x="3072" y="5027"/>
                    <a:pt x="2846" y="4169"/>
                  </a:cubicBezTo>
                  <a:cubicBezTo>
                    <a:pt x="2763" y="3836"/>
                    <a:pt x="2667" y="3538"/>
                    <a:pt x="2560" y="3336"/>
                  </a:cubicBezTo>
                  <a:cubicBezTo>
                    <a:pt x="2667" y="3264"/>
                    <a:pt x="2775" y="3157"/>
                    <a:pt x="2858" y="3026"/>
                  </a:cubicBezTo>
                  <a:cubicBezTo>
                    <a:pt x="2906" y="2943"/>
                    <a:pt x="2894" y="2848"/>
                    <a:pt x="2822" y="2800"/>
                  </a:cubicBezTo>
                  <a:cubicBezTo>
                    <a:pt x="2790" y="2782"/>
                    <a:pt x="2756" y="2772"/>
                    <a:pt x="2724" y="2772"/>
                  </a:cubicBezTo>
                  <a:cubicBezTo>
                    <a:pt x="2673" y="2772"/>
                    <a:pt x="2625" y="2796"/>
                    <a:pt x="2596" y="2848"/>
                  </a:cubicBezTo>
                  <a:cubicBezTo>
                    <a:pt x="2322" y="3241"/>
                    <a:pt x="1953" y="3264"/>
                    <a:pt x="1429" y="3300"/>
                  </a:cubicBezTo>
                  <a:cubicBezTo>
                    <a:pt x="1215" y="3324"/>
                    <a:pt x="953" y="3336"/>
                    <a:pt x="679" y="3395"/>
                  </a:cubicBezTo>
                  <a:cubicBezTo>
                    <a:pt x="667" y="3397"/>
                    <a:pt x="656" y="3398"/>
                    <a:pt x="645" y="3398"/>
                  </a:cubicBezTo>
                  <a:cubicBezTo>
                    <a:pt x="564" y="3398"/>
                    <a:pt x="496" y="3360"/>
                    <a:pt x="465" y="3276"/>
                  </a:cubicBezTo>
                  <a:lnTo>
                    <a:pt x="393" y="3050"/>
                  </a:lnTo>
                  <a:cubicBezTo>
                    <a:pt x="536" y="2824"/>
                    <a:pt x="1060" y="2050"/>
                    <a:pt x="1810" y="1419"/>
                  </a:cubicBezTo>
                  <a:cubicBezTo>
                    <a:pt x="2138" y="1715"/>
                    <a:pt x="2493" y="1774"/>
                    <a:pt x="2701" y="1774"/>
                  </a:cubicBezTo>
                  <a:cubicBezTo>
                    <a:pt x="2803" y="1774"/>
                    <a:pt x="2870" y="1760"/>
                    <a:pt x="2882" y="1752"/>
                  </a:cubicBezTo>
                  <a:cubicBezTo>
                    <a:pt x="2941" y="1740"/>
                    <a:pt x="2977" y="1705"/>
                    <a:pt x="3001" y="1657"/>
                  </a:cubicBezTo>
                  <a:cubicBezTo>
                    <a:pt x="3084" y="1371"/>
                    <a:pt x="3275" y="1371"/>
                    <a:pt x="3322" y="1371"/>
                  </a:cubicBezTo>
                  <a:cubicBezTo>
                    <a:pt x="3418" y="1383"/>
                    <a:pt x="3513" y="1431"/>
                    <a:pt x="3537" y="1550"/>
                  </a:cubicBezTo>
                  <a:cubicBezTo>
                    <a:pt x="3548" y="1657"/>
                    <a:pt x="3537" y="1728"/>
                    <a:pt x="3477" y="1800"/>
                  </a:cubicBezTo>
                  <a:cubicBezTo>
                    <a:pt x="3334" y="1955"/>
                    <a:pt x="3037" y="2002"/>
                    <a:pt x="2941" y="2002"/>
                  </a:cubicBezTo>
                  <a:cubicBezTo>
                    <a:pt x="2858" y="2002"/>
                    <a:pt x="2798" y="2038"/>
                    <a:pt x="2786" y="2098"/>
                  </a:cubicBezTo>
                  <a:cubicBezTo>
                    <a:pt x="2775" y="2157"/>
                    <a:pt x="2786" y="2229"/>
                    <a:pt x="2846" y="2276"/>
                  </a:cubicBezTo>
                  <a:cubicBezTo>
                    <a:pt x="2858" y="2300"/>
                    <a:pt x="3060" y="2443"/>
                    <a:pt x="3358" y="2443"/>
                  </a:cubicBezTo>
                  <a:lnTo>
                    <a:pt x="3394" y="2443"/>
                  </a:lnTo>
                  <a:cubicBezTo>
                    <a:pt x="3489" y="2443"/>
                    <a:pt x="3560" y="2443"/>
                    <a:pt x="3632" y="2431"/>
                  </a:cubicBezTo>
                  <a:cubicBezTo>
                    <a:pt x="3727" y="2705"/>
                    <a:pt x="3810" y="2979"/>
                    <a:pt x="4025" y="3098"/>
                  </a:cubicBezTo>
                  <a:cubicBezTo>
                    <a:pt x="4522" y="3413"/>
                    <a:pt x="5457" y="3460"/>
                    <a:pt x="6454" y="3460"/>
                  </a:cubicBezTo>
                  <a:cubicBezTo>
                    <a:pt x="6698" y="3460"/>
                    <a:pt x="6946" y="3457"/>
                    <a:pt x="7192" y="3455"/>
                  </a:cubicBezTo>
                  <a:cubicBezTo>
                    <a:pt x="7402" y="3452"/>
                    <a:pt x="7611" y="3450"/>
                    <a:pt x="7813" y="3450"/>
                  </a:cubicBezTo>
                  <a:cubicBezTo>
                    <a:pt x="8512" y="3450"/>
                    <a:pt x="9135" y="3475"/>
                    <a:pt x="9514" y="3586"/>
                  </a:cubicBezTo>
                  <a:cubicBezTo>
                    <a:pt x="10406" y="3884"/>
                    <a:pt x="10585" y="4491"/>
                    <a:pt x="10585" y="4955"/>
                  </a:cubicBezTo>
                  <a:cubicBezTo>
                    <a:pt x="10585" y="5265"/>
                    <a:pt x="10514" y="5538"/>
                    <a:pt x="10442" y="5800"/>
                  </a:cubicBezTo>
                  <a:cubicBezTo>
                    <a:pt x="10347" y="6146"/>
                    <a:pt x="10240" y="6503"/>
                    <a:pt x="10323" y="6920"/>
                  </a:cubicBezTo>
                  <a:cubicBezTo>
                    <a:pt x="10395" y="7324"/>
                    <a:pt x="10657" y="7670"/>
                    <a:pt x="10764" y="7801"/>
                  </a:cubicBezTo>
                  <a:lnTo>
                    <a:pt x="10478" y="9670"/>
                  </a:lnTo>
                  <a:lnTo>
                    <a:pt x="10204" y="9587"/>
                  </a:lnTo>
                  <a:cubicBezTo>
                    <a:pt x="10204" y="9575"/>
                    <a:pt x="10216" y="9551"/>
                    <a:pt x="10216" y="9539"/>
                  </a:cubicBezTo>
                  <a:lnTo>
                    <a:pt x="10430" y="7872"/>
                  </a:lnTo>
                  <a:cubicBezTo>
                    <a:pt x="10454" y="7813"/>
                    <a:pt x="10418" y="7753"/>
                    <a:pt x="10359" y="7705"/>
                  </a:cubicBezTo>
                  <a:cubicBezTo>
                    <a:pt x="9216" y="6967"/>
                    <a:pt x="8811" y="6253"/>
                    <a:pt x="8692" y="5979"/>
                  </a:cubicBezTo>
                  <a:cubicBezTo>
                    <a:pt x="8674" y="5924"/>
                    <a:pt x="8607" y="5884"/>
                    <a:pt x="8544" y="5884"/>
                  </a:cubicBezTo>
                  <a:cubicBezTo>
                    <a:pt x="8525" y="5884"/>
                    <a:pt x="8506" y="5887"/>
                    <a:pt x="8490" y="5896"/>
                  </a:cubicBezTo>
                  <a:cubicBezTo>
                    <a:pt x="8406" y="5919"/>
                    <a:pt x="8371" y="6027"/>
                    <a:pt x="8394" y="6098"/>
                  </a:cubicBezTo>
                  <a:lnTo>
                    <a:pt x="8501" y="6312"/>
                  </a:lnTo>
                  <a:cubicBezTo>
                    <a:pt x="8168" y="6431"/>
                    <a:pt x="7239" y="6753"/>
                    <a:pt x="6346" y="6812"/>
                  </a:cubicBezTo>
                  <a:cubicBezTo>
                    <a:pt x="6251" y="6812"/>
                    <a:pt x="6180" y="6896"/>
                    <a:pt x="6192" y="6979"/>
                  </a:cubicBezTo>
                  <a:cubicBezTo>
                    <a:pt x="6192" y="7074"/>
                    <a:pt x="6263" y="7134"/>
                    <a:pt x="6358" y="7134"/>
                  </a:cubicBezTo>
                  <a:lnTo>
                    <a:pt x="6370" y="7134"/>
                  </a:lnTo>
                  <a:cubicBezTo>
                    <a:pt x="7382" y="7074"/>
                    <a:pt x="8430" y="6681"/>
                    <a:pt x="8692" y="6574"/>
                  </a:cubicBezTo>
                  <a:cubicBezTo>
                    <a:pt x="8942" y="6932"/>
                    <a:pt x="9383" y="7408"/>
                    <a:pt x="10109" y="7908"/>
                  </a:cubicBezTo>
                  <a:lnTo>
                    <a:pt x="9895" y="9432"/>
                  </a:lnTo>
                  <a:lnTo>
                    <a:pt x="9525" y="10289"/>
                  </a:lnTo>
                  <a:cubicBezTo>
                    <a:pt x="9514" y="10325"/>
                    <a:pt x="9514" y="10384"/>
                    <a:pt x="9537" y="10432"/>
                  </a:cubicBezTo>
                  <a:cubicBezTo>
                    <a:pt x="9573" y="10480"/>
                    <a:pt x="9621" y="10503"/>
                    <a:pt x="9680" y="10503"/>
                  </a:cubicBezTo>
                  <a:lnTo>
                    <a:pt x="10537" y="10503"/>
                  </a:lnTo>
                  <a:cubicBezTo>
                    <a:pt x="10609" y="10503"/>
                    <a:pt x="10692" y="10444"/>
                    <a:pt x="10704" y="10372"/>
                  </a:cubicBezTo>
                  <a:lnTo>
                    <a:pt x="11085" y="7741"/>
                  </a:lnTo>
                  <a:cubicBezTo>
                    <a:pt x="11049" y="7682"/>
                    <a:pt x="11026" y="7634"/>
                    <a:pt x="10990" y="7610"/>
                  </a:cubicBezTo>
                  <a:cubicBezTo>
                    <a:pt x="10990" y="7610"/>
                    <a:pt x="10645" y="7241"/>
                    <a:pt x="10573" y="6824"/>
                  </a:cubicBezTo>
                  <a:cubicBezTo>
                    <a:pt x="10514" y="6479"/>
                    <a:pt x="10585" y="6181"/>
                    <a:pt x="10680" y="5848"/>
                  </a:cubicBezTo>
                  <a:cubicBezTo>
                    <a:pt x="10752" y="5574"/>
                    <a:pt x="10835" y="5277"/>
                    <a:pt x="10835" y="4919"/>
                  </a:cubicBezTo>
                  <a:cubicBezTo>
                    <a:pt x="10835" y="4110"/>
                    <a:pt x="10383" y="3514"/>
                    <a:pt x="9537" y="3252"/>
                  </a:cubicBezTo>
                  <a:cubicBezTo>
                    <a:pt x="9075" y="3095"/>
                    <a:pt x="8298" y="3086"/>
                    <a:pt x="7459" y="3086"/>
                  </a:cubicBezTo>
                  <a:cubicBezTo>
                    <a:pt x="7347" y="3086"/>
                    <a:pt x="7234" y="3086"/>
                    <a:pt x="7120" y="3086"/>
                  </a:cubicBezTo>
                  <a:cubicBezTo>
                    <a:pt x="6906" y="3088"/>
                    <a:pt x="6687" y="3090"/>
                    <a:pt x="6469" y="3090"/>
                  </a:cubicBezTo>
                  <a:cubicBezTo>
                    <a:pt x="5513" y="3090"/>
                    <a:pt x="4578" y="3048"/>
                    <a:pt x="4132" y="2776"/>
                  </a:cubicBezTo>
                  <a:cubicBezTo>
                    <a:pt x="4025" y="2717"/>
                    <a:pt x="3953" y="2490"/>
                    <a:pt x="3894" y="2276"/>
                  </a:cubicBezTo>
                  <a:cubicBezTo>
                    <a:pt x="4310" y="2098"/>
                    <a:pt x="4549" y="1740"/>
                    <a:pt x="4584" y="1371"/>
                  </a:cubicBezTo>
                  <a:cubicBezTo>
                    <a:pt x="4620" y="1086"/>
                    <a:pt x="4561" y="800"/>
                    <a:pt x="4406" y="562"/>
                  </a:cubicBezTo>
                  <a:cubicBezTo>
                    <a:pt x="4251" y="312"/>
                    <a:pt x="3989" y="133"/>
                    <a:pt x="3668" y="50"/>
                  </a:cubicBezTo>
                  <a:cubicBezTo>
                    <a:pt x="3530" y="17"/>
                    <a:pt x="3393" y="0"/>
                    <a:pt x="3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62"/>
            <p:cNvSpPr/>
            <p:nvPr/>
          </p:nvSpPr>
          <p:spPr>
            <a:xfrm>
              <a:off x="5295565" y="2044338"/>
              <a:ext cx="10304" cy="1068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10" name="Google Shape;6810;p62"/>
          <p:cNvGrpSpPr/>
          <p:nvPr/>
        </p:nvGrpSpPr>
        <p:grpSpPr>
          <a:xfrm>
            <a:off x="4148749" y="2102066"/>
            <a:ext cx="355136" cy="216256"/>
            <a:chOff x="4148749" y="2102066"/>
            <a:chExt cx="355136" cy="216256"/>
          </a:xfrm>
        </p:grpSpPr>
        <p:sp>
          <p:nvSpPr>
            <p:cNvPr id="6811" name="Google Shape;6811;p62"/>
            <p:cNvSpPr/>
            <p:nvPr/>
          </p:nvSpPr>
          <p:spPr>
            <a:xfrm>
              <a:off x="4148749" y="2102066"/>
              <a:ext cx="355136" cy="216256"/>
            </a:xfrm>
            <a:custGeom>
              <a:avLst/>
              <a:gdLst/>
              <a:ahLst/>
              <a:cxnLst/>
              <a:rect l="l" t="t" r="r" b="b"/>
              <a:pathLst>
                <a:path w="11098" h="6758" extrusionOk="0">
                  <a:moveTo>
                    <a:pt x="10395" y="340"/>
                  </a:moveTo>
                  <a:cubicBezTo>
                    <a:pt x="10442" y="340"/>
                    <a:pt x="10490" y="352"/>
                    <a:pt x="10514" y="387"/>
                  </a:cubicBezTo>
                  <a:cubicBezTo>
                    <a:pt x="10561" y="435"/>
                    <a:pt x="10561" y="495"/>
                    <a:pt x="10550" y="530"/>
                  </a:cubicBezTo>
                  <a:cubicBezTo>
                    <a:pt x="10538" y="578"/>
                    <a:pt x="10478" y="637"/>
                    <a:pt x="10383" y="709"/>
                  </a:cubicBezTo>
                  <a:cubicBezTo>
                    <a:pt x="10383" y="709"/>
                    <a:pt x="10383" y="697"/>
                    <a:pt x="10371" y="697"/>
                  </a:cubicBezTo>
                  <a:cubicBezTo>
                    <a:pt x="10300" y="602"/>
                    <a:pt x="10252" y="471"/>
                    <a:pt x="10264" y="399"/>
                  </a:cubicBezTo>
                  <a:cubicBezTo>
                    <a:pt x="10264" y="387"/>
                    <a:pt x="10276" y="352"/>
                    <a:pt x="10359" y="340"/>
                  </a:cubicBezTo>
                  <a:close/>
                  <a:moveTo>
                    <a:pt x="10435" y="0"/>
                  </a:moveTo>
                  <a:cubicBezTo>
                    <a:pt x="10390" y="0"/>
                    <a:pt x="10345" y="6"/>
                    <a:pt x="10300" y="18"/>
                  </a:cubicBezTo>
                  <a:cubicBezTo>
                    <a:pt x="10133" y="42"/>
                    <a:pt x="10026" y="149"/>
                    <a:pt x="9966" y="280"/>
                  </a:cubicBezTo>
                  <a:cubicBezTo>
                    <a:pt x="9895" y="495"/>
                    <a:pt x="10002" y="745"/>
                    <a:pt x="10121" y="887"/>
                  </a:cubicBezTo>
                  <a:cubicBezTo>
                    <a:pt x="10026" y="947"/>
                    <a:pt x="9930" y="1006"/>
                    <a:pt x="9823" y="1054"/>
                  </a:cubicBezTo>
                  <a:cubicBezTo>
                    <a:pt x="9478" y="804"/>
                    <a:pt x="9061" y="625"/>
                    <a:pt x="8573" y="506"/>
                  </a:cubicBezTo>
                  <a:cubicBezTo>
                    <a:pt x="8134" y="404"/>
                    <a:pt x="7632" y="355"/>
                    <a:pt x="7072" y="355"/>
                  </a:cubicBezTo>
                  <a:cubicBezTo>
                    <a:pt x="6721" y="355"/>
                    <a:pt x="6348" y="374"/>
                    <a:pt x="5954" y="411"/>
                  </a:cubicBezTo>
                  <a:cubicBezTo>
                    <a:pt x="4489" y="566"/>
                    <a:pt x="3144" y="971"/>
                    <a:pt x="2751" y="1090"/>
                  </a:cubicBezTo>
                  <a:cubicBezTo>
                    <a:pt x="2644" y="935"/>
                    <a:pt x="2549" y="816"/>
                    <a:pt x="2429" y="733"/>
                  </a:cubicBezTo>
                  <a:cubicBezTo>
                    <a:pt x="2263" y="590"/>
                    <a:pt x="2144" y="554"/>
                    <a:pt x="2132" y="554"/>
                  </a:cubicBezTo>
                  <a:cubicBezTo>
                    <a:pt x="2112" y="546"/>
                    <a:pt x="2092" y="542"/>
                    <a:pt x="2073" y="542"/>
                  </a:cubicBezTo>
                  <a:cubicBezTo>
                    <a:pt x="2011" y="542"/>
                    <a:pt x="1957" y="580"/>
                    <a:pt x="1929" y="625"/>
                  </a:cubicBezTo>
                  <a:cubicBezTo>
                    <a:pt x="1787" y="911"/>
                    <a:pt x="1727" y="1173"/>
                    <a:pt x="1715" y="1387"/>
                  </a:cubicBezTo>
                  <a:lnTo>
                    <a:pt x="1429" y="1483"/>
                  </a:lnTo>
                  <a:cubicBezTo>
                    <a:pt x="1382" y="1507"/>
                    <a:pt x="1334" y="1542"/>
                    <a:pt x="1322" y="1602"/>
                  </a:cubicBezTo>
                  <a:cubicBezTo>
                    <a:pt x="1203" y="2114"/>
                    <a:pt x="394" y="2519"/>
                    <a:pt x="120" y="2638"/>
                  </a:cubicBezTo>
                  <a:cubicBezTo>
                    <a:pt x="48" y="2661"/>
                    <a:pt x="1" y="2733"/>
                    <a:pt x="13" y="2828"/>
                  </a:cubicBezTo>
                  <a:lnTo>
                    <a:pt x="155" y="3412"/>
                  </a:lnTo>
                  <a:cubicBezTo>
                    <a:pt x="191" y="3543"/>
                    <a:pt x="310" y="3626"/>
                    <a:pt x="441" y="3662"/>
                  </a:cubicBezTo>
                  <a:cubicBezTo>
                    <a:pt x="477" y="3662"/>
                    <a:pt x="501" y="3662"/>
                    <a:pt x="536" y="3673"/>
                  </a:cubicBezTo>
                  <a:cubicBezTo>
                    <a:pt x="727" y="4102"/>
                    <a:pt x="1632" y="4281"/>
                    <a:pt x="2751" y="4507"/>
                  </a:cubicBezTo>
                  <a:cubicBezTo>
                    <a:pt x="2822" y="4519"/>
                    <a:pt x="2882" y="4543"/>
                    <a:pt x="2953" y="4555"/>
                  </a:cubicBezTo>
                  <a:lnTo>
                    <a:pt x="3346" y="5852"/>
                  </a:lnTo>
                  <a:lnTo>
                    <a:pt x="3132" y="6567"/>
                  </a:lnTo>
                  <a:cubicBezTo>
                    <a:pt x="3120" y="6602"/>
                    <a:pt x="3132" y="6662"/>
                    <a:pt x="3168" y="6698"/>
                  </a:cubicBezTo>
                  <a:cubicBezTo>
                    <a:pt x="3203" y="6745"/>
                    <a:pt x="3239" y="6757"/>
                    <a:pt x="3299" y="6757"/>
                  </a:cubicBezTo>
                  <a:lnTo>
                    <a:pt x="3989" y="6757"/>
                  </a:lnTo>
                  <a:cubicBezTo>
                    <a:pt x="4073" y="6757"/>
                    <a:pt x="4132" y="6698"/>
                    <a:pt x="4156" y="6602"/>
                  </a:cubicBezTo>
                  <a:lnTo>
                    <a:pt x="4299" y="5197"/>
                  </a:lnTo>
                  <a:cubicBezTo>
                    <a:pt x="4311" y="5078"/>
                    <a:pt x="4311" y="4959"/>
                    <a:pt x="4311" y="4816"/>
                  </a:cubicBezTo>
                  <a:cubicBezTo>
                    <a:pt x="5049" y="4983"/>
                    <a:pt x="5858" y="5078"/>
                    <a:pt x="6692" y="5078"/>
                  </a:cubicBezTo>
                  <a:cubicBezTo>
                    <a:pt x="7073" y="5078"/>
                    <a:pt x="7442" y="5055"/>
                    <a:pt x="7811" y="5019"/>
                  </a:cubicBezTo>
                  <a:cubicBezTo>
                    <a:pt x="7906" y="4995"/>
                    <a:pt x="7966" y="4924"/>
                    <a:pt x="7966" y="4840"/>
                  </a:cubicBezTo>
                  <a:cubicBezTo>
                    <a:pt x="7942" y="4745"/>
                    <a:pt x="7871" y="4686"/>
                    <a:pt x="7787" y="4686"/>
                  </a:cubicBezTo>
                  <a:cubicBezTo>
                    <a:pt x="7401" y="4725"/>
                    <a:pt x="7033" y="4741"/>
                    <a:pt x="6688" y="4741"/>
                  </a:cubicBezTo>
                  <a:cubicBezTo>
                    <a:pt x="5578" y="4741"/>
                    <a:pt x="4717" y="4574"/>
                    <a:pt x="4299" y="4483"/>
                  </a:cubicBezTo>
                  <a:cubicBezTo>
                    <a:pt x="4287" y="4340"/>
                    <a:pt x="4251" y="4209"/>
                    <a:pt x="4215" y="4090"/>
                  </a:cubicBezTo>
                  <a:lnTo>
                    <a:pt x="4120" y="3828"/>
                  </a:lnTo>
                  <a:cubicBezTo>
                    <a:pt x="4092" y="3754"/>
                    <a:pt x="4036" y="3709"/>
                    <a:pt x="3974" y="3709"/>
                  </a:cubicBezTo>
                  <a:cubicBezTo>
                    <a:pt x="3955" y="3709"/>
                    <a:pt x="3937" y="3713"/>
                    <a:pt x="3918" y="3721"/>
                  </a:cubicBezTo>
                  <a:cubicBezTo>
                    <a:pt x="3823" y="3745"/>
                    <a:pt x="3775" y="3840"/>
                    <a:pt x="3811" y="3924"/>
                  </a:cubicBezTo>
                  <a:lnTo>
                    <a:pt x="3894" y="4197"/>
                  </a:lnTo>
                  <a:cubicBezTo>
                    <a:pt x="3989" y="4507"/>
                    <a:pt x="4025" y="4840"/>
                    <a:pt x="3989" y="5162"/>
                  </a:cubicBezTo>
                  <a:lnTo>
                    <a:pt x="3858" y="6424"/>
                  </a:lnTo>
                  <a:lnTo>
                    <a:pt x="3525" y="6424"/>
                  </a:lnTo>
                  <a:lnTo>
                    <a:pt x="3692" y="5876"/>
                  </a:lnTo>
                  <a:cubicBezTo>
                    <a:pt x="3703" y="5852"/>
                    <a:pt x="3703" y="5817"/>
                    <a:pt x="3692" y="5793"/>
                  </a:cubicBezTo>
                  <a:lnTo>
                    <a:pt x="3275" y="4364"/>
                  </a:lnTo>
                  <a:cubicBezTo>
                    <a:pt x="3263" y="4305"/>
                    <a:pt x="3215" y="4257"/>
                    <a:pt x="3156" y="4245"/>
                  </a:cubicBezTo>
                  <a:cubicBezTo>
                    <a:pt x="3049" y="4221"/>
                    <a:pt x="2941" y="4197"/>
                    <a:pt x="2858" y="4185"/>
                  </a:cubicBezTo>
                  <a:cubicBezTo>
                    <a:pt x="2322" y="4078"/>
                    <a:pt x="1798" y="3971"/>
                    <a:pt x="1429" y="3852"/>
                  </a:cubicBezTo>
                  <a:cubicBezTo>
                    <a:pt x="1239" y="3793"/>
                    <a:pt x="1096" y="3733"/>
                    <a:pt x="1013" y="3673"/>
                  </a:cubicBezTo>
                  <a:cubicBezTo>
                    <a:pt x="1239" y="3662"/>
                    <a:pt x="1453" y="3590"/>
                    <a:pt x="1608" y="3423"/>
                  </a:cubicBezTo>
                  <a:cubicBezTo>
                    <a:pt x="1667" y="3364"/>
                    <a:pt x="1667" y="3257"/>
                    <a:pt x="1608" y="3197"/>
                  </a:cubicBezTo>
                  <a:cubicBezTo>
                    <a:pt x="1578" y="3167"/>
                    <a:pt x="1537" y="3153"/>
                    <a:pt x="1495" y="3153"/>
                  </a:cubicBezTo>
                  <a:cubicBezTo>
                    <a:pt x="1453" y="3153"/>
                    <a:pt x="1411" y="3167"/>
                    <a:pt x="1382" y="3197"/>
                  </a:cubicBezTo>
                  <a:cubicBezTo>
                    <a:pt x="1285" y="3294"/>
                    <a:pt x="1092" y="3351"/>
                    <a:pt x="835" y="3351"/>
                  </a:cubicBezTo>
                  <a:cubicBezTo>
                    <a:pt x="743" y="3351"/>
                    <a:pt x="643" y="3344"/>
                    <a:pt x="536" y="3328"/>
                  </a:cubicBezTo>
                  <a:lnTo>
                    <a:pt x="524" y="3316"/>
                  </a:lnTo>
                  <a:lnTo>
                    <a:pt x="405" y="2876"/>
                  </a:lnTo>
                  <a:cubicBezTo>
                    <a:pt x="524" y="2816"/>
                    <a:pt x="703" y="2721"/>
                    <a:pt x="894" y="2602"/>
                  </a:cubicBezTo>
                  <a:cubicBezTo>
                    <a:pt x="1298" y="2340"/>
                    <a:pt x="1548" y="2066"/>
                    <a:pt x="1656" y="1768"/>
                  </a:cubicBezTo>
                  <a:lnTo>
                    <a:pt x="1775" y="1721"/>
                  </a:lnTo>
                  <a:cubicBezTo>
                    <a:pt x="1798" y="1888"/>
                    <a:pt x="1846" y="1983"/>
                    <a:pt x="1858" y="1995"/>
                  </a:cubicBezTo>
                  <a:cubicBezTo>
                    <a:pt x="1894" y="2054"/>
                    <a:pt x="1953" y="2078"/>
                    <a:pt x="2013" y="2078"/>
                  </a:cubicBezTo>
                  <a:cubicBezTo>
                    <a:pt x="2037" y="2078"/>
                    <a:pt x="2072" y="2078"/>
                    <a:pt x="2084" y="2066"/>
                  </a:cubicBezTo>
                  <a:cubicBezTo>
                    <a:pt x="2156" y="2019"/>
                    <a:pt x="2191" y="1935"/>
                    <a:pt x="2144" y="1840"/>
                  </a:cubicBezTo>
                  <a:cubicBezTo>
                    <a:pt x="2132" y="1828"/>
                    <a:pt x="1965" y="1483"/>
                    <a:pt x="2179" y="935"/>
                  </a:cubicBezTo>
                  <a:cubicBezTo>
                    <a:pt x="2322" y="1030"/>
                    <a:pt x="2525" y="1221"/>
                    <a:pt x="2727" y="1602"/>
                  </a:cubicBezTo>
                  <a:cubicBezTo>
                    <a:pt x="2754" y="1663"/>
                    <a:pt x="2812" y="1699"/>
                    <a:pt x="2875" y="1699"/>
                  </a:cubicBezTo>
                  <a:cubicBezTo>
                    <a:pt x="2897" y="1699"/>
                    <a:pt x="2920" y="1694"/>
                    <a:pt x="2941" y="1685"/>
                  </a:cubicBezTo>
                  <a:cubicBezTo>
                    <a:pt x="3025" y="1638"/>
                    <a:pt x="3061" y="1542"/>
                    <a:pt x="3025" y="1459"/>
                  </a:cubicBezTo>
                  <a:cubicBezTo>
                    <a:pt x="3001" y="1423"/>
                    <a:pt x="2989" y="1411"/>
                    <a:pt x="2977" y="1387"/>
                  </a:cubicBezTo>
                  <a:cubicBezTo>
                    <a:pt x="3442" y="1245"/>
                    <a:pt x="4692" y="887"/>
                    <a:pt x="6025" y="756"/>
                  </a:cubicBezTo>
                  <a:cubicBezTo>
                    <a:pt x="6402" y="716"/>
                    <a:pt x="6758" y="696"/>
                    <a:pt x="7091" y="696"/>
                  </a:cubicBezTo>
                  <a:cubicBezTo>
                    <a:pt x="7633" y="696"/>
                    <a:pt x="8117" y="749"/>
                    <a:pt x="8537" y="852"/>
                  </a:cubicBezTo>
                  <a:cubicBezTo>
                    <a:pt x="9359" y="1042"/>
                    <a:pt x="9942" y="1423"/>
                    <a:pt x="10264" y="2007"/>
                  </a:cubicBezTo>
                  <a:cubicBezTo>
                    <a:pt x="10847" y="3054"/>
                    <a:pt x="10192" y="4007"/>
                    <a:pt x="9895" y="4281"/>
                  </a:cubicBezTo>
                  <a:cubicBezTo>
                    <a:pt x="9835" y="4340"/>
                    <a:pt x="9823" y="4447"/>
                    <a:pt x="9883" y="4507"/>
                  </a:cubicBezTo>
                  <a:cubicBezTo>
                    <a:pt x="9907" y="4543"/>
                    <a:pt x="9954" y="4555"/>
                    <a:pt x="10002" y="4555"/>
                  </a:cubicBezTo>
                  <a:cubicBezTo>
                    <a:pt x="10038" y="4555"/>
                    <a:pt x="10073" y="4543"/>
                    <a:pt x="10109" y="4507"/>
                  </a:cubicBezTo>
                  <a:lnTo>
                    <a:pt x="10121" y="4495"/>
                  </a:lnTo>
                  <a:lnTo>
                    <a:pt x="10180" y="4614"/>
                  </a:lnTo>
                  <a:cubicBezTo>
                    <a:pt x="10204" y="4686"/>
                    <a:pt x="10216" y="4781"/>
                    <a:pt x="10192" y="4864"/>
                  </a:cubicBezTo>
                  <a:lnTo>
                    <a:pt x="9752" y="6412"/>
                  </a:lnTo>
                  <a:lnTo>
                    <a:pt x="9454" y="6412"/>
                  </a:lnTo>
                  <a:lnTo>
                    <a:pt x="9728" y="5995"/>
                  </a:lnTo>
                  <a:cubicBezTo>
                    <a:pt x="9764" y="5971"/>
                    <a:pt x="9764" y="5924"/>
                    <a:pt x="9764" y="5876"/>
                  </a:cubicBezTo>
                  <a:lnTo>
                    <a:pt x="9633" y="4995"/>
                  </a:lnTo>
                  <a:cubicBezTo>
                    <a:pt x="9633" y="4971"/>
                    <a:pt x="9597" y="4924"/>
                    <a:pt x="9585" y="4912"/>
                  </a:cubicBezTo>
                  <a:lnTo>
                    <a:pt x="8883" y="4245"/>
                  </a:lnTo>
                  <a:cubicBezTo>
                    <a:pt x="8853" y="4215"/>
                    <a:pt x="8811" y="4200"/>
                    <a:pt x="8770" y="4200"/>
                  </a:cubicBezTo>
                  <a:cubicBezTo>
                    <a:pt x="8728" y="4200"/>
                    <a:pt x="8686" y="4215"/>
                    <a:pt x="8656" y="4245"/>
                  </a:cubicBezTo>
                  <a:cubicBezTo>
                    <a:pt x="8597" y="4305"/>
                    <a:pt x="8597" y="4400"/>
                    <a:pt x="8656" y="4459"/>
                  </a:cubicBezTo>
                  <a:lnTo>
                    <a:pt x="8716" y="4519"/>
                  </a:lnTo>
                  <a:cubicBezTo>
                    <a:pt x="8645" y="4543"/>
                    <a:pt x="8561" y="4555"/>
                    <a:pt x="8478" y="4566"/>
                  </a:cubicBezTo>
                  <a:cubicBezTo>
                    <a:pt x="8395" y="4578"/>
                    <a:pt x="8335" y="4674"/>
                    <a:pt x="8347" y="4757"/>
                  </a:cubicBezTo>
                  <a:cubicBezTo>
                    <a:pt x="8359" y="4840"/>
                    <a:pt x="8442" y="4900"/>
                    <a:pt x="8514" y="4900"/>
                  </a:cubicBezTo>
                  <a:lnTo>
                    <a:pt x="8537" y="4900"/>
                  </a:lnTo>
                  <a:cubicBezTo>
                    <a:pt x="8692" y="4864"/>
                    <a:pt x="8859" y="4840"/>
                    <a:pt x="9002" y="4793"/>
                  </a:cubicBezTo>
                  <a:lnTo>
                    <a:pt x="9335" y="5102"/>
                  </a:lnTo>
                  <a:lnTo>
                    <a:pt x="9454" y="5864"/>
                  </a:lnTo>
                  <a:lnTo>
                    <a:pt x="9037" y="6471"/>
                  </a:lnTo>
                  <a:cubicBezTo>
                    <a:pt x="9002" y="6519"/>
                    <a:pt x="8990" y="6590"/>
                    <a:pt x="9014" y="6638"/>
                  </a:cubicBezTo>
                  <a:cubicBezTo>
                    <a:pt x="9049" y="6698"/>
                    <a:pt x="9109" y="6721"/>
                    <a:pt x="9168" y="6721"/>
                  </a:cubicBezTo>
                  <a:lnTo>
                    <a:pt x="9895" y="6721"/>
                  </a:lnTo>
                  <a:cubicBezTo>
                    <a:pt x="9966" y="6721"/>
                    <a:pt x="10026" y="6686"/>
                    <a:pt x="10049" y="6602"/>
                  </a:cubicBezTo>
                  <a:lnTo>
                    <a:pt x="10538" y="4936"/>
                  </a:lnTo>
                  <a:cubicBezTo>
                    <a:pt x="10585" y="4781"/>
                    <a:pt x="10561" y="4614"/>
                    <a:pt x="10502" y="4459"/>
                  </a:cubicBezTo>
                  <a:lnTo>
                    <a:pt x="10383" y="4209"/>
                  </a:lnTo>
                  <a:cubicBezTo>
                    <a:pt x="10526" y="4019"/>
                    <a:pt x="10669" y="3769"/>
                    <a:pt x="10764" y="3483"/>
                  </a:cubicBezTo>
                  <a:cubicBezTo>
                    <a:pt x="10942" y="2911"/>
                    <a:pt x="10859" y="2340"/>
                    <a:pt x="10585" y="1816"/>
                  </a:cubicBezTo>
                  <a:cubicBezTo>
                    <a:pt x="10466" y="1626"/>
                    <a:pt x="10323" y="1423"/>
                    <a:pt x="10169" y="1280"/>
                  </a:cubicBezTo>
                  <a:cubicBezTo>
                    <a:pt x="10252" y="1233"/>
                    <a:pt x="10347" y="1173"/>
                    <a:pt x="10430" y="1114"/>
                  </a:cubicBezTo>
                  <a:cubicBezTo>
                    <a:pt x="10645" y="1304"/>
                    <a:pt x="10835" y="1459"/>
                    <a:pt x="10883" y="1483"/>
                  </a:cubicBezTo>
                  <a:cubicBezTo>
                    <a:pt x="10907" y="1507"/>
                    <a:pt x="10919" y="1507"/>
                    <a:pt x="10954" y="1507"/>
                  </a:cubicBezTo>
                  <a:cubicBezTo>
                    <a:pt x="11014" y="1507"/>
                    <a:pt x="11073" y="1471"/>
                    <a:pt x="11097" y="1411"/>
                  </a:cubicBezTo>
                  <a:cubicBezTo>
                    <a:pt x="11073" y="1364"/>
                    <a:pt x="11038" y="1268"/>
                    <a:pt x="10966" y="1221"/>
                  </a:cubicBezTo>
                  <a:cubicBezTo>
                    <a:pt x="10942" y="1209"/>
                    <a:pt x="10788" y="1090"/>
                    <a:pt x="10621" y="935"/>
                  </a:cubicBezTo>
                  <a:cubicBezTo>
                    <a:pt x="10764" y="828"/>
                    <a:pt x="10835" y="733"/>
                    <a:pt x="10859" y="625"/>
                  </a:cubicBezTo>
                  <a:cubicBezTo>
                    <a:pt x="10919" y="447"/>
                    <a:pt x="10895" y="280"/>
                    <a:pt x="10776" y="149"/>
                  </a:cubicBezTo>
                  <a:cubicBezTo>
                    <a:pt x="10687" y="52"/>
                    <a:pt x="10565" y="0"/>
                    <a:pt x="104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62"/>
            <p:cNvSpPr/>
            <p:nvPr/>
          </p:nvSpPr>
          <p:spPr>
            <a:xfrm>
              <a:off x="4195981" y="2177682"/>
              <a:ext cx="10336" cy="10720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13" name="Google Shape;6813;p62"/>
          <p:cNvGrpSpPr/>
          <p:nvPr/>
        </p:nvGrpSpPr>
        <p:grpSpPr>
          <a:xfrm>
            <a:off x="5794669" y="2001426"/>
            <a:ext cx="354752" cy="315360"/>
            <a:chOff x="5794669" y="2001426"/>
            <a:chExt cx="354752" cy="315360"/>
          </a:xfrm>
        </p:grpSpPr>
        <p:sp>
          <p:nvSpPr>
            <p:cNvPr id="6814" name="Google Shape;6814;p62"/>
            <p:cNvSpPr/>
            <p:nvPr/>
          </p:nvSpPr>
          <p:spPr>
            <a:xfrm>
              <a:off x="5841165" y="2051186"/>
              <a:ext cx="10688" cy="10336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56"/>
                  </a:cubicBez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62"/>
            <p:cNvSpPr/>
            <p:nvPr/>
          </p:nvSpPr>
          <p:spPr>
            <a:xfrm>
              <a:off x="5794669" y="2001426"/>
              <a:ext cx="354752" cy="315360"/>
            </a:xfrm>
            <a:custGeom>
              <a:avLst/>
              <a:gdLst/>
              <a:ahLst/>
              <a:cxnLst/>
              <a:rect l="l" t="t" r="r" b="b"/>
              <a:pathLst>
                <a:path w="11086" h="9855" extrusionOk="0">
                  <a:moveTo>
                    <a:pt x="1179" y="568"/>
                  </a:moveTo>
                  <a:lnTo>
                    <a:pt x="1298" y="877"/>
                  </a:lnTo>
                  <a:lnTo>
                    <a:pt x="1215" y="925"/>
                  </a:lnTo>
                  <a:lnTo>
                    <a:pt x="1203" y="937"/>
                  </a:lnTo>
                  <a:lnTo>
                    <a:pt x="894" y="782"/>
                  </a:lnTo>
                  <a:cubicBezTo>
                    <a:pt x="965" y="722"/>
                    <a:pt x="1048" y="639"/>
                    <a:pt x="1179" y="568"/>
                  </a:cubicBezTo>
                  <a:close/>
                  <a:moveTo>
                    <a:pt x="10028" y="3376"/>
                  </a:moveTo>
                  <a:cubicBezTo>
                    <a:pt x="10073" y="3406"/>
                    <a:pt x="10123" y="3430"/>
                    <a:pt x="10145" y="3473"/>
                  </a:cubicBezTo>
                  <a:cubicBezTo>
                    <a:pt x="10502" y="3794"/>
                    <a:pt x="10621" y="4592"/>
                    <a:pt x="10490" y="5699"/>
                  </a:cubicBezTo>
                  <a:cubicBezTo>
                    <a:pt x="10430" y="6199"/>
                    <a:pt x="10490" y="6521"/>
                    <a:pt x="10561" y="6735"/>
                  </a:cubicBezTo>
                  <a:cubicBezTo>
                    <a:pt x="10502" y="6688"/>
                    <a:pt x="10430" y="6628"/>
                    <a:pt x="10371" y="6568"/>
                  </a:cubicBezTo>
                  <a:cubicBezTo>
                    <a:pt x="10240" y="6402"/>
                    <a:pt x="10192" y="6176"/>
                    <a:pt x="10228" y="5902"/>
                  </a:cubicBezTo>
                  <a:cubicBezTo>
                    <a:pt x="10359" y="5080"/>
                    <a:pt x="10478" y="3937"/>
                    <a:pt x="10049" y="3401"/>
                  </a:cubicBezTo>
                  <a:cubicBezTo>
                    <a:pt x="10038" y="3390"/>
                    <a:pt x="10032" y="3382"/>
                    <a:pt x="10028" y="3376"/>
                  </a:cubicBezTo>
                  <a:close/>
                  <a:moveTo>
                    <a:pt x="3942" y="9212"/>
                  </a:moveTo>
                  <a:lnTo>
                    <a:pt x="3918" y="9557"/>
                  </a:lnTo>
                  <a:lnTo>
                    <a:pt x="3692" y="9557"/>
                  </a:lnTo>
                  <a:lnTo>
                    <a:pt x="3942" y="9212"/>
                  </a:lnTo>
                  <a:close/>
                  <a:moveTo>
                    <a:pt x="2035" y="334"/>
                  </a:moveTo>
                  <a:cubicBezTo>
                    <a:pt x="2129" y="334"/>
                    <a:pt x="2230" y="339"/>
                    <a:pt x="2334" y="353"/>
                  </a:cubicBezTo>
                  <a:cubicBezTo>
                    <a:pt x="2918" y="461"/>
                    <a:pt x="3453" y="889"/>
                    <a:pt x="3894" y="1365"/>
                  </a:cubicBezTo>
                  <a:cubicBezTo>
                    <a:pt x="3644" y="1187"/>
                    <a:pt x="3370" y="1056"/>
                    <a:pt x="3120" y="937"/>
                  </a:cubicBezTo>
                  <a:cubicBezTo>
                    <a:pt x="3100" y="931"/>
                    <a:pt x="3080" y="928"/>
                    <a:pt x="3060" y="928"/>
                  </a:cubicBezTo>
                  <a:cubicBezTo>
                    <a:pt x="2996" y="928"/>
                    <a:pt x="2936" y="959"/>
                    <a:pt x="2918" y="1032"/>
                  </a:cubicBezTo>
                  <a:cubicBezTo>
                    <a:pt x="2882" y="1115"/>
                    <a:pt x="2918" y="1211"/>
                    <a:pt x="3001" y="1234"/>
                  </a:cubicBezTo>
                  <a:cubicBezTo>
                    <a:pt x="3763" y="1568"/>
                    <a:pt x="4406" y="2127"/>
                    <a:pt x="4823" y="2544"/>
                  </a:cubicBezTo>
                  <a:cubicBezTo>
                    <a:pt x="4882" y="2604"/>
                    <a:pt x="4918" y="2663"/>
                    <a:pt x="4966" y="2711"/>
                  </a:cubicBezTo>
                  <a:cubicBezTo>
                    <a:pt x="5164" y="2947"/>
                    <a:pt x="5332" y="3115"/>
                    <a:pt x="5777" y="3115"/>
                  </a:cubicBezTo>
                  <a:cubicBezTo>
                    <a:pt x="6028" y="3115"/>
                    <a:pt x="6366" y="3061"/>
                    <a:pt x="6847" y="2937"/>
                  </a:cubicBezTo>
                  <a:cubicBezTo>
                    <a:pt x="7304" y="2816"/>
                    <a:pt x="7698" y="2755"/>
                    <a:pt x="8035" y="2755"/>
                  </a:cubicBezTo>
                  <a:cubicBezTo>
                    <a:pt x="8497" y="2755"/>
                    <a:pt x="8852" y="2870"/>
                    <a:pt x="9121" y="3104"/>
                  </a:cubicBezTo>
                  <a:cubicBezTo>
                    <a:pt x="9454" y="3437"/>
                    <a:pt x="9514" y="4175"/>
                    <a:pt x="9216" y="4806"/>
                  </a:cubicBezTo>
                  <a:cubicBezTo>
                    <a:pt x="9037" y="5187"/>
                    <a:pt x="8954" y="5640"/>
                    <a:pt x="8990" y="6045"/>
                  </a:cubicBezTo>
                  <a:cubicBezTo>
                    <a:pt x="9037" y="6509"/>
                    <a:pt x="9228" y="6854"/>
                    <a:pt x="9538" y="7045"/>
                  </a:cubicBezTo>
                  <a:lnTo>
                    <a:pt x="9538" y="9557"/>
                  </a:lnTo>
                  <a:lnTo>
                    <a:pt x="9287" y="9557"/>
                  </a:lnTo>
                  <a:lnTo>
                    <a:pt x="9514" y="9164"/>
                  </a:lnTo>
                  <a:cubicBezTo>
                    <a:pt x="9526" y="9140"/>
                    <a:pt x="9538" y="9093"/>
                    <a:pt x="9526" y="9069"/>
                  </a:cubicBezTo>
                  <a:lnTo>
                    <a:pt x="9240" y="7366"/>
                  </a:lnTo>
                  <a:cubicBezTo>
                    <a:pt x="9240" y="7342"/>
                    <a:pt x="9204" y="7295"/>
                    <a:pt x="9180" y="7283"/>
                  </a:cubicBezTo>
                  <a:cubicBezTo>
                    <a:pt x="7918" y="6176"/>
                    <a:pt x="7418" y="4532"/>
                    <a:pt x="7406" y="4509"/>
                  </a:cubicBezTo>
                  <a:cubicBezTo>
                    <a:pt x="7387" y="4440"/>
                    <a:pt x="7318" y="4395"/>
                    <a:pt x="7255" y="4395"/>
                  </a:cubicBezTo>
                  <a:cubicBezTo>
                    <a:pt x="7241" y="4395"/>
                    <a:pt x="7228" y="4397"/>
                    <a:pt x="7216" y="4402"/>
                  </a:cubicBezTo>
                  <a:cubicBezTo>
                    <a:pt x="7121" y="4437"/>
                    <a:pt x="7085" y="4532"/>
                    <a:pt x="7109" y="4604"/>
                  </a:cubicBezTo>
                  <a:cubicBezTo>
                    <a:pt x="7109" y="4616"/>
                    <a:pt x="7156" y="4771"/>
                    <a:pt x="7240" y="4985"/>
                  </a:cubicBezTo>
                  <a:cubicBezTo>
                    <a:pt x="7144" y="5080"/>
                    <a:pt x="6859" y="5283"/>
                    <a:pt x="6466" y="5461"/>
                  </a:cubicBezTo>
                  <a:cubicBezTo>
                    <a:pt x="6070" y="5641"/>
                    <a:pt x="5688" y="5729"/>
                    <a:pt x="5316" y="5729"/>
                  </a:cubicBezTo>
                  <a:cubicBezTo>
                    <a:pt x="5072" y="5729"/>
                    <a:pt x="4832" y="5691"/>
                    <a:pt x="4596" y="5616"/>
                  </a:cubicBezTo>
                  <a:lnTo>
                    <a:pt x="4668" y="5128"/>
                  </a:lnTo>
                  <a:cubicBezTo>
                    <a:pt x="4680" y="5033"/>
                    <a:pt x="4620" y="4961"/>
                    <a:pt x="4537" y="4949"/>
                  </a:cubicBezTo>
                  <a:cubicBezTo>
                    <a:pt x="4523" y="4946"/>
                    <a:pt x="4509" y="4944"/>
                    <a:pt x="4496" y="4944"/>
                  </a:cubicBezTo>
                  <a:cubicBezTo>
                    <a:pt x="4422" y="4944"/>
                    <a:pt x="4368" y="4999"/>
                    <a:pt x="4358" y="5080"/>
                  </a:cubicBezTo>
                  <a:lnTo>
                    <a:pt x="4192" y="6187"/>
                  </a:lnTo>
                  <a:cubicBezTo>
                    <a:pt x="4120" y="6735"/>
                    <a:pt x="4061" y="7283"/>
                    <a:pt x="4025" y="7819"/>
                  </a:cubicBezTo>
                  <a:lnTo>
                    <a:pt x="3953" y="8962"/>
                  </a:lnTo>
                  <a:lnTo>
                    <a:pt x="3632" y="5056"/>
                  </a:lnTo>
                  <a:cubicBezTo>
                    <a:pt x="3632" y="5044"/>
                    <a:pt x="3632" y="5021"/>
                    <a:pt x="3620" y="4997"/>
                  </a:cubicBezTo>
                  <a:lnTo>
                    <a:pt x="2334" y="2401"/>
                  </a:lnTo>
                  <a:cubicBezTo>
                    <a:pt x="2370" y="2354"/>
                    <a:pt x="2382" y="2306"/>
                    <a:pt x="2394" y="2270"/>
                  </a:cubicBezTo>
                  <a:lnTo>
                    <a:pt x="2513" y="1889"/>
                  </a:lnTo>
                  <a:cubicBezTo>
                    <a:pt x="2549" y="1806"/>
                    <a:pt x="2501" y="1711"/>
                    <a:pt x="2406" y="1687"/>
                  </a:cubicBezTo>
                  <a:cubicBezTo>
                    <a:pt x="2387" y="1679"/>
                    <a:pt x="2368" y="1675"/>
                    <a:pt x="2349" y="1675"/>
                  </a:cubicBezTo>
                  <a:cubicBezTo>
                    <a:pt x="2283" y="1675"/>
                    <a:pt x="2222" y="1720"/>
                    <a:pt x="2203" y="1794"/>
                  </a:cubicBezTo>
                  <a:lnTo>
                    <a:pt x="2084" y="2163"/>
                  </a:lnTo>
                  <a:cubicBezTo>
                    <a:pt x="2072" y="2211"/>
                    <a:pt x="2025" y="2246"/>
                    <a:pt x="1977" y="2270"/>
                  </a:cubicBezTo>
                  <a:lnTo>
                    <a:pt x="739" y="2866"/>
                  </a:lnTo>
                  <a:cubicBezTo>
                    <a:pt x="716" y="2873"/>
                    <a:pt x="694" y="2877"/>
                    <a:pt x="671" y="2877"/>
                  </a:cubicBezTo>
                  <a:cubicBezTo>
                    <a:pt x="623" y="2877"/>
                    <a:pt x="577" y="2859"/>
                    <a:pt x="536" y="2818"/>
                  </a:cubicBezTo>
                  <a:lnTo>
                    <a:pt x="524" y="2794"/>
                  </a:lnTo>
                  <a:lnTo>
                    <a:pt x="370" y="2675"/>
                  </a:lnTo>
                  <a:lnTo>
                    <a:pt x="370" y="2663"/>
                  </a:lnTo>
                  <a:lnTo>
                    <a:pt x="1048" y="1830"/>
                  </a:lnTo>
                  <a:cubicBezTo>
                    <a:pt x="1096" y="1770"/>
                    <a:pt x="1144" y="1699"/>
                    <a:pt x="1167" y="1627"/>
                  </a:cubicBezTo>
                  <a:lnTo>
                    <a:pt x="1263" y="1389"/>
                  </a:lnTo>
                  <a:cubicBezTo>
                    <a:pt x="1286" y="1306"/>
                    <a:pt x="1334" y="1246"/>
                    <a:pt x="1406" y="1211"/>
                  </a:cubicBezTo>
                  <a:lnTo>
                    <a:pt x="1429" y="1187"/>
                  </a:lnTo>
                  <a:cubicBezTo>
                    <a:pt x="1453" y="1246"/>
                    <a:pt x="1513" y="1294"/>
                    <a:pt x="1572" y="1294"/>
                  </a:cubicBezTo>
                  <a:cubicBezTo>
                    <a:pt x="1584" y="1294"/>
                    <a:pt x="1608" y="1294"/>
                    <a:pt x="1632" y="1282"/>
                  </a:cubicBezTo>
                  <a:cubicBezTo>
                    <a:pt x="1727" y="1246"/>
                    <a:pt x="1763" y="1163"/>
                    <a:pt x="1727" y="1068"/>
                  </a:cubicBezTo>
                  <a:lnTo>
                    <a:pt x="1548" y="568"/>
                  </a:lnTo>
                  <a:lnTo>
                    <a:pt x="1548" y="568"/>
                  </a:lnTo>
                  <a:cubicBezTo>
                    <a:pt x="1918" y="699"/>
                    <a:pt x="2144" y="949"/>
                    <a:pt x="2144" y="973"/>
                  </a:cubicBezTo>
                  <a:cubicBezTo>
                    <a:pt x="2168" y="996"/>
                    <a:pt x="2215" y="1032"/>
                    <a:pt x="2263" y="1032"/>
                  </a:cubicBezTo>
                  <a:cubicBezTo>
                    <a:pt x="2263" y="1032"/>
                    <a:pt x="2299" y="1032"/>
                    <a:pt x="2382" y="1044"/>
                  </a:cubicBezTo>
                  <a:cubicBezTo>
                    <a:pt x="2389" y="1045"/>
                    <a:pt x="2396" y="1045"/>
                    <a:pt x="2404" y="1045"/>
                  </a:cubicBezTo>
                  <a:cubicBezTo>
                    <a:pt x="2481" y="1045"/>
                    <a:pt x="2561" y="989"/>
                    <a:pt x="2572" y="913"/>
                  </a:cubicBezTo>
                  <a:cubicBezTo>
                    <a:pt x="2584" y="818"/>
                    <a:pt x="2525" y="734"/>
                    <a:pt x="2441" y="711"/>
                  </a:cubicBezTo>
                  <a:cubicBezTo>
                    <a:pt x="2406" y="711"/>
                    <a:pt x="2382" y="699"/>
                    <a:pt x="2346" y="699"/>
                  </a:cubicBezTo>
                  <a:cubicBezTo>
                    <a:pt x="2275" y="627"/>
                    <a:pt x="2096" y="461"/>
                    <a:pt x="1846" y="341"/>
                  </a:cubicBezTo>
                  <a:cubicBezTo>
                    <a:pt x="1905" y="337"/>
                    <a:pt x="1969" y="334"/>
                    <a:pt x="2035" y="334"/>
                  </a:cubicBezTo>
                  <a:close/>
                  <a:moveTo>
                    <a:pt x="1997" y="1"/>
                  </a:moveTo>
                  <a:cubicBezTo>
                    <a:pt x="1066" y="1"/>
                    <a:pt x="522" y="680"/>
                    <a:pt x="501" y="722"/>
                  </a:cubicBezTo>
                  <a:cubicBezTo>
                    <a:pt x="477" y="758"/>
                    <a:pt x="453" y="806"/>
                    <a:pt x="477" y="853"/>
                  </a:cubicBezTo>
                  <a:cubicBezTo>
                    <a:pt x="489" y="901"/>
                    <a:pt x="513" y="937"/>
                    <a:pt x="548" y="961"/>
                  </a:cubicBezTo>
                  <a:lnTo>
                    <a:pt x="965" y="1199"/>
                  </a:lnTo>
                  <a:cubicBezTo>
                    <a:pt x="953" y="1223"/>
                    <a:pt x="929" y="1258"/>
                    <a:pt x="929" y="1282"/>
                  </a:cubicBezTo>
                  <a:lnTo>
                    <a:pt x="846" y="1520"/>
                  </a:lnTo>
                  <a:cubicBezTo>
                    <a:pt x="834" y="1568"/>
                    <a:pt x="810" y="1592"/>
                    <a:pt x="786" y="1627"/>
                  </a:cubicBezTo>
                  <a:lnTo>
                    <a:pt x="96" y="2461"/>
                  </a:lnTo>
                  <a:cubicBezTo>
                    <a:pt x="1" y="2592"/>
                    <a:pt x="1" y="2782"/>
                    <a:pt x="132" y="2901"/>
                  </a:cubicBezTo>
                  <a:lnTo>
                    <a:pt x="143" y="2925"/>
                  </a:lnTo>
                  <a:lnTo>
                    <a:pt x="298" y="3044"/>
                  </a:lnTo>
                  <a:cubicBezTo>
                    <a:pt x="382" y="3128"/>
                    <a:pt x="513" y="3175"/>
                    <a:pt x="655" y="3175"/>
                  </a:cubicBezTo>
                  <a:cubicBezTo>
                    <a:pt x="727" y="3175"/>
                    <a:pt x="786" y="3163"/>
                    <a:pt x="858" y="3128"/>
                  </a:cubicBezTo>
                  <a:lnTo>
                    <a:pt x="2048" y="2568"/>
                  </a:lnTo>
                  <a:lnTo>
                    <a:pt x="3287" y="5080"/>
                  </a:lnTo>
                  <a:lnTo>
                    <a:pt x="3632" y="9057"/>
                  </a:lnTo>
                  <a:lnTo>
                    <a:pt x="3227" y="9605"/>
                  </a:lnTo>
                  <a:cubicBezTo>
                    <a:pt x="3191" y="9652"/>
                    <a:pt x="3180" y="9724"/>
                    <a:pt x="3215" y="9771"/>
                  </a:cubicBezTo>
                  <a:cubicBezTo>
                    <a:pt x="3239" y="9831"/>
                    <a:pt x="3299" y="9855"/>
                    <a:pt x="3358" y="9855"/>
                  </a:cubicBezTo>
                  <a:lnTo>
                    <a:pt x="4049" y="9855"/>
                  </a:lnTo>
                  <a:cubicBezTo>
                    <a:pt x="4132" y="9855"/>
                    <a:pt x="4192" y="9795"/>
                    <a:pt x="4204" y="9712"/>
                  </a:cubicBezTo>
                  <a:lnTo>
                    <a:pt x="4323" y="7807"/>
                  </a:lnTo>
                  <a:cubicBezTo>
                    <a:pt x="4358" y="7271"/>
                    <a:pt x="4418" y="6735"/>
                    <a:pt x="4489" y="6199"/>
                  </a:cubicBezTo>
                  <a:lnTo>
                    <a:pt x="4537" y="5902"/>
                  </a:lnTo>
                  <a:cubicBezTo>
                    <a:pt x="4787" y="5973"/>
                    <a:pt x="5037" y="6021"/>
                    <a:pt x="5311" y="6021"/>
                  </a:cubicBezTo>
                  <a:cubicBezTo>
                    <a:pt x="5739" y="6021"/>
                    <a:pt x="6168" y="5914"/>
                    <a:pt x="6609" y="5723"/>
                  </a:cubicBezTo>
                  <a:cubicBezTo>
                    <a:pt x="6966" y="5556"/>
                    <a:pt x="7228" y="5378"/>
                    <a:pt x="7382" y="5259"/>
                  </a:cubicBezTo>
                  <a:cubicBezTo>
                    <a:pt x="7644" y="5866"/>
                    <a:pt x="8133" y="6747"/>
                    <a:pt x="8930" y="7450"/>
                  </a:cubicBezTo>
                  <a:lnTo>
                    <a:pt x="9192" y="9033"/>
                  </a:lnTo>
                  <a:lnTo>
                    <a:pt x="8847" y="9616"/>
                  </a:lnTo>
                  <a:cubicBezTo>
                    <a:pt x="8823" y="9664"/>
                    <a:pt x="8823" y="9724"/>
                    <a:pt x="8847" y="9783"/>
                  </a:cubicBezTo>
                  <a:cubicBezTo>
                    <a:pt x="8883" y="9831"/>
                    <a:pt x="8942" y="9855"/>
                    <a:pt x="8990" y="9855"/>
                  </a:cubicBezTo>
                  <a:lnTo>
                    <a:pt x="9668" y="9855"/>
                  </a:lnTo>
                  <a:cubicBezTo>
                    <a:pt x="9764" y="9855"/>
                    <a:pt x="9835" y="9783"/>
                    <a:pt x="9835" y="9688"/>
                  </a:cubicBezTo>
                  <a:lnTo>
                    <a:pt x="9835" y="6926"/>
                  </a:lnTo>
                  <a:cubicBezTo>
                    <a:pt x="9835" y="6866"/>
                    <a:pt x="9799" y="6807"/>
                    <a:pt x="9740" y="6771"/>
                  </a:cubicBezTo>
                  <a:cubicBezTo>
                    <a:pt x="9418" y="6616"/>
                    <a:pt x="9311" y="6259"/>
                    <a:pt x="9287" y="5973"/>
                  </a:cubicBezTo>
                  <a:cubicBezTo>
                    <a:pt x="9252" y="5628"/>
                    <a:pt x="9323" y="5211"/>
                    <a:pt x="9478" y="4913"/>
                  </a:cubicBezTo>
                  <a:cubicBezTo>
                    <a:pt x="9645" y="4556"/>
                    <a:pt x="9728" y="4151"/>
                    <a:pt x="9704" y="3782"/>
                  </a:cubicBezTo>
                  <a:cubicBezTo>
                    <a:pt x="9680" y="3663"/>
                    <a:pt x="9668" y="3544"/>
                    <a:pt x="9645" y="3437"/>
                  </a:cubicBezTo>
                  <a:lnTo>
                    <a:pt x="9645" y="3437"/>
                  </a:lnTo>
                  <a:cubicBezTo>
                    <a:pt x="9704" y="3473"/>
                    <a:pt x="9740" y="3497"/>
                    <a:pt x="9776" y="3556"/>
                  </a:cubicBezTo>
                  <a:cubicBezTo>
                    <a:pt x="10026" y="3890"/>
                    <a:pt x="10073" y="4652"/>
                    <a:pt x="9895" y="5806"/>
                  </a:cubicBezTo>
                  <a:cubicBezTo>
                    <a:pt x="9823" y="6271"/>
                    <a:pt x="9966" y="6568"/>
                    <a:pt x="10097" y="6735"/>
                  </a:cubicBezTo>
                  <a:cubicBezTo>
                    <a:pt x="10276" y="6949"/>
                    <a:pt x="10573" y="7069"/>
                    <a:pt x="10871" y="7069"/>
                  </a:cubicBezTo>
                  <a:cubicBezTo>
                    <a:pt x="10954" y="7069"/>
                    <a:pt x="11014" y="7033"/>
                    <a:pt x="11026" y="6973"/>
                  </a:cubicBezTo>
                  <a:cubicBezTo>
                    <a:pt x="11085" y="6938"/>
                    <a:pt x="11062" y="6878"/>
                    <a:pt x="11014" y="6830"/>
                  </a:cubicBezTo>
                  <a:cubicBezTo>
                    <a:pt x="11014" y="6830"/>
                    <a:pt x="10728" y="6568"/>
                    <a:pt x="10835" y="5735"/>
                  </a:cubicBezTo>
                  <a:cubicBezTo>
                    <a:pt x="10978" y="4473"/>
                    <a:pt x="10835" y="3616"/>
                    <a:pt x="10383" y="3223"/>
                  </a:cubicBezTo>
                  <a:cubicBezTo>
                    <a:pt x="10193" y="3051"/>
                    <a:pt x="9955" y="2955"/>
                    <a:pt x="9680" y="2955"/>
                  </a:cubicBezTo>
                  <a:cubicBezTo>
                    <a:pt x="9593" y="2955"/>
                    <a:pt x="9501" y="2965"/>
                    <a:pt x="9407" y="2985"/>
                  </a:cubicBezTo>
                  <a:cubicBezTo>
                    <a:pt x="9371" y="2937"/>
                    <a:pt x="9335" y="2889"/>
                    <a:pt x="9287" y="2866"/>
                  </a:cubicBezTo>
                  <a:cubicBezTo>
                    <a:pt x="8959" y="2580"/>
                    <a:pt x="8531" y="2435"/>
                    <a:pt x="7984" y="2435"/>
                  </a:cubicBezTo>
                  <a:cubicBezTo>
                    <a:pt x="7620" y="2435"/>
                    <a:pt x="7203" y="2499"/>
                    <a:pt x="6728" y="2627"/>
                  </a:cubicBezTo>
                  <a:cubicBezTo>
                    <a:pt x="6277" y="2738"/>
                    <a:pt x="5955" y="2798"/>
                    <a:pt x="5727" y="2798"/>
                  </a:cubicBezTo>
                  <a:cubicBezTo>
                    <a:pt x="5659" y="2798"/>
                    <a:pt x="5600" y="2793"/>
                    <a:pt x="5549" y="2782"/>
                  </a:cubicBezTo>
                  <a:cubicBezTo>
                    <a:pt x="5477" y="2770"/>
                    <a:pt x="5418" y="2747"/>
                    <a:pt x="5370" y="2711"/>
                  </a:cubicBezTo>
                  <a:cubicBezTo>
                    <a:pt x="5299" y="2651"/>
                    <a:pt x="5156" y="2461"/>
                    <a:pt x="5001" y="2246"/>
                  </a:cubicBezTo>
                  <a:cubicBezTo>
                    <a:pt x="4442" y="1508"/>
                    <a:pt x="3513" y="258"/>
                    <a:pt x="2346" y="32"/>
                  </a:cubicBezTo>
                  <a:cubicBezTo>
                    <a:pt x="2224" y="10"/>
                    <a:pt x="2108" y="1"/>
                    <a:pt x="19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16" name="Google Shape;6816;p62"/>
          <p:cNvGrpSpPr/>
          <p:nvPr/>
        </p:nvGrpSpPr>
        <p:grpSpPr>
          <a:xfrm>
            <a:off x="6345229" y="2029842"/>
            <a:ext cx="352832" cy="289216"/>
            <a:chOff x="6345229" y="2029842"/>
            <a:chExt cx="352832" cy="289216"/>
          </a:xfrm>
        </p:grpSpPr>
        <p:sp>
          <p:nvSpPr>
            <p:cNvPr id="6817" name="Google Shape;6817;p62"/>
            <p:cNvSpPr/>
            <p:nvPr/>
          </p:nvSpPr>
          <p:spPr>
            <a:xfrm>
              <a:off x="6392845" y="2048146"/>
              <a:ext cx="12992" cy="10720"/>
            </a:xfrm>
            <a:custGeom>
              <a:avLst/>
              <a:gdLst/>
              <a:ahLst/>
              <a:cxnLst/>
              <a:rect l="l" t="t" r="r" b="b"/>
              <a:pathLst>
                <a:path w="40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39" y="334"/>
                  </a:lnTo>
                  <a:cubicBezTo>
                    <a:pt x="322" y="334"/>
                    <a:pt x="405" y="251"/>
                    <a:pt x="405" y="167"/>
                  </a:cubicBezTo>
                  <a:cubicBezTo>
                    <a:pt x="405" y="72"/>
                    <a:pt x="322" y="1"/>
                    <a:pt x="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62"/>
            <p:cNvSpPr/>
            <p:nvPr/>
          </p:nvSpPr>
          <p:spPr>
            <a:xfrm>
              <a:off x="6345229" y="2029842"/>
              <a:ext cx="352832" cy="289216"/>
            </a:xfrm>
            <a:custGeom>
              <a:avLst/>
              <a:gdLst/>
              <a:ahLst/>
              <a:cxnLst/>
              <a:rect l="l" t="t" r="r" b="b"/>
              <a:pathLst>
                <a:path w="11026" h="9038" extrusionOk="0">
                  <a:moveTo>
                    <a:pt x="5620" y="5168"/>
                  </a:moveTo>
                  <a:lnTo>
                    <a:pt x="6037" y="6752"/>
                  </a:lnTo>
                  <a:lnTo>
                    <a:pt x="6203" y="8669"/>
                  </a:lnTo>
                  <a:lnTo>
                    <a:pt x="5560" y="8669"/>
                  </a:lnTo>
                  <a:lnTo>
                    <a:pt x="5596" y="8597"/>
                  </a:lnTo>
                  <a:cubicBezTo>
                    <a:pt x="5620" y="8526"/>
                    <a:pt x="5679" y="8478"/>
                    <a:pt x="5775" y="8478"/>
                  </a:cubicBezTo>
                  <a:lnTo>
                    <a:pt x="5858" y="8478"/>
                  </a:lnTo>
                  <a:cubicBezTo>
                    <a:pt x="5906" y="8478"/>
                    <a:pt x="5953" y="8455"/>
                    <a:pt x="5977" y="8419"/>
                  </a:cubicBezTo>
                  <a:cubicBezTo>
                    <a:pt x="6013" y="8383"/>
                    <a:pt x="6025" y="8347"/>
                    <a:pt x="6025" y="8288"/>
                  </a:cubicBezTo>
                  <a:cubicBezTo>
                    <a:pt x="6013" y="8228"/>
                    <a:pt x="5810" y="6716"/>
                    <a:pt x="5239" y="5323"/>
                  </a:cubicBezTo>
                  <a:lnTo>
                    <a:pt x="5239" y="5192"/>
                  </a:lnTo>
                  <a:cubicBezTo>
                    <a:pt x="5370" y="5192"/>
                    <a:pt x="5489" y="5192"/>
                    <a:pt x="5620" y="5168"/>
                  </a:cubicBezTo>
                  <a:close/>
                  <a:moveTo>
                    <a:pt x="8513" y="4335"/>
                  </a:moveTo>
                  <a:lnTo>
                    <a:pt x="8573" y="4573"/>
                  </a:lnTo>
                  <a:cubicBezTo>
                    <a:pt x="8632" y="4811"/>
                    <a:pt x="8704" y="5038"/>
                    <a:pt x="8823" y="5240"/>
                  </a:cubicBezTo>
                  <a:lnTo>
                    <a:pt x="9120" y="5776"/>
                  </a:lnTo>
                  <a:lnTo>
                    <a:pt x="9168" y="6728"/>
                  </a:lnTo>
                  <a:lnTo>
                    <a:pt x="8335" y="8669"/>
                  </a:lnTo>
                  <a:lnTo>
                    <a:pt x="7799" y="8669"/>
                  </a:lnTo>
                  <a:lnTo>
                    <a:pt x="7823" y="8597"/>
                  </a:lnTo>
                  <a:cubicBezTo>
                    <a:pt x="7858" y="8526"/>
                    <a:pt x="7918" y="8478"/>
                    <a:pt x="8001" y="8478"/>
                  </a:cubicBezTo>
                  <a:lnTo>
                    <a:pt x="8096" y="8478"/>
                  </a:lnTo>
                  <a:cubicBezTo>
                    <a:pt x="8156" y="8478"/>
                    <a:pt x="8215" y="8431"/>
                    <a:pt x="8239" y="8383"/>
                  </a:cubicBezTo>
                  <a:cubicBezTo>
                    <a:pt x="8263" y="8336"/>
                    <a:pt x="8716" y="7312"/>
                    <a:pt x="8775" y="6431"/>
                  </a:cubicBezTo>
                  <a:cubicBezTo>
                    <a:pt x="8787" y="6157"/>
                    <a:pt x="8704" y="5716"/>
                    <a:pt x="8513" y="5157"/>
                  </a:cubicBezTo>
                  <a:cubicBezTo>
                    <a:pt x="8406" y="4859"/>
                    <a:pt x="8299" y="4621"/>
                    <a:pt x="8263" y="4490"/>
                  </a:cubicBezTo>
                  <a:cubicBezTo>
                    <a:pt x="8358" y="4430"/>
                    <a:pt x="8442" y="4383"/>
                    <a:pt x="8513" y="4335"/>
                  </a:cubicBezTo>
                  <a:close/>
                  <a:moveTo>
                    <a:pt x="2509" y="0"/>
                  </a:moveTo>
                  <a:cubicBezTo>
                    <a:pt x="2469" y="0"/>
                    <a:pt x="2426" y="4"/>
                    <a:pt x="2381" y="13"/>
                  </a:cubicBezTo>
                  <a:lnTo>
                    <a:pt x="1750" y="13"/>
                  </a:lnTo>
                  <a:cubicBezTo>
                    <a:pt x="1572" y="13"/>
                    <a:pt x="1393" y="85"/>
                    <a:pt x="1274" y="204"/>
                  </a:cubicBezTo>
                  <a:lnTo>
                    <a:pt x="1119" y="370"/>
                  </a:lnTo>
                  <a:lnTo>
                    <a:pt x="560" y="454"/>
                  </a:lnTo>
                  <a:cubicBezTo>
                    <a:pt x="238" y="513"/>
                    <a:pt x="0" y="799"/>
                    <a:pt x="0" y="1120"/>
                  </a:cubicBezTo>
                  <a:lnTo>
                    <a:pt x="0" y="1204"/>
                  </a:lnTo>
                  <a:cubicBezTo>
                    <a:pt x="0" y="1382"/>
                    <a:pt x="143" y="1525"/>
                    <a:pt x="322" y="1525"/>
                  </a:cubicBezTo>
                  <a:lnTo>
                    <a:pt x="1536" y="1525"/>
                  </a:lnTo>
                  <a:lnTo>
                    <a:pt x="1536" y="2871"/>
                  </a:lnTo>
                  <a:cubicBezTo>
                    <a:pt x="1536" y="3383"/>
                    <a:pt x="1798" y="3906"/>
                    <a:pt x="2262" y="4276"/>
                  </a:cubicBezTo>
                  <a:cubicBezTo>
                    <a:pt x="2739" y="4668"/>
                    <a:pt x="3405" y="4895"/>
                    <a:pt x="4120" y="4895"/>
                  </a:cubicBezTo>
                  <a:cubicBezTo>
                    <a:pt x="4132" y="4895"/>
                    <a:pt x="4132" y="4895"/>
                    <a:pt x="4132" y="4907"/>
                  </a:cubicBezTo>
                  <a:lnTo>
                    <a:pt x="4132" y="8169"/>
                  </a:lnTo>
                  <a:cubicBezTo>
                    <a:pt x="3941" y="8193"/>
                    <a:pt x="3774" y="8312"/>
                    <a:pt x="3715" y="8502"/>
                  </a:cubicBezTo>
                  <a:lnTo>
                    <a:pt x="3632" y="8788"/>
                  </a:lnTo>
                  <a:cubicBezTo>
                    <a:pt x="3620" y="8836"/>
                    <a:pt x="3620" y="8895"/>
                    <a:pt x="3643" y="8943"/>
                  </a:cubicBezTo>
                  <a:cubicBezTo>
                    <a:pt x="3679" y="8978"/>
                    <a:pt x="3715" y="9014"/>
                    <a:pt x="3774" y="9014"/>
                  </a:cubicBezTo>
                  <a:lnTo>
                    <a:pt x="4822" y="9014"/>
                  </a:lnTo>
                  <a:cubicBezTo>
                    <a:pt x="4906" y="9014"/>
                    <a:pt x="4965" y="8955"/>
                    <a:pt x="4989" y="8859"/>
                  </a:cubicBezTo>
                  <a:lnTo>
                    <a:pt x="5179" y="6145"/>
                  </a:lnTo>
                  <a:cubicBezTo>
                    <a:pt x="5465" y="7014"/>
                    <a:pt x="5608" y="7835"/>
                    <a:pt x="5668" y="8181"/>
                  </a:cubicBezTo>
                  <a:cubicBezTo>
                    <a:pt x="5489" y="8205"/>
                    <a:pt x="5346" y="8347"/>
                    <a:pt x="5287" y="8526"/>
                  </a:cubicBezTo>
                  <a:lnTo>
                    <a:pt x="5191" y="8800"/>
                  </a:lnTo>
                  <a:cubicBezTo>
                    <a:pt x="5179" y="8847"/>
                    <a:pt x="5179" y="8907"/>
                    <a:pt x="5203" y="8955"/>
                  </a:cubicBezTo>
                  <a:cubicBezTo>
                    <a:pt x="5239" y="9002"/>
                    <a:pt x="5287" y="9026"/>
                    <a:pt x="5346" y="9026"/>
                  </a:cubicBezTo>
                  <a:lnTo>
                    <a:pt x="6382" y="9026"/>
                  </a:lnTo>
                  <a:cubicBezTo>
                    <a:pt x="6430" y="9026"/>
                    <a:pt x="6477" y="9014"/>
                    <a:pt x="6501" y="8978"/>
                  </a:cubicBezTo>
                  <a:cubicBezTo>
                    <a:pt x="6537" y="8955"/>
                    <a:pt x="6549" y="8907"/>
                    <a:pt x="6549" y="8859"/>
                  </a:cubicBezTo>
                  <a:lnTo>
                    <a:pt x="6370" y="6764"/>
                  </a:lnTo>
                  <a:lnTo>
                    <a:pt x="6370" y="6728"/>
                  </a:lnTo>
                  <a:lnTo>
                    <a:pt x="5965" y="5204"/>
                  </a:lnTo>
                  <a:cubicBezTo>
                    <a:pt x="6394" y="5157"/>
                    <a:pt x="6799" y="5085"/>
                    <a:pt x="7192" y="4978"/>
                  </a:cubicBezTo>
                  <a:cubicBezTo>
                    <a:pt x="7275" y="4942"/>
                    <a:pt x="7322" y="4859"/>
                    <a:pt x="7287" y="4787"/>
                  </a:cubicBezTo>
                  <a:cubicBezTo>
                    <a:pt x="7268" y="4714"/>
                    <a:pt x="7207" y="4668"/>
                    <a:pt x="7147" y="4668"/>
                  </a:cubicBezTo>
                  <a:cubicBezTo>
                    <a:pt x="7130" y="4668"/>
                    <a:pt x="7112" y="4672"/>
                    <a:pt x="7096" y="4680"/>
                  </a:cubicBezTo>
                  <a:cubicBezTo>
                    <a:pt x="6549" y="4847"/>
                    <a:pt x="5918" y="4918"/>
                    <a:pt x="5287" y="4930"/>
                  </a:cubicBezTo>
                  <a:lnTo>
                    <a:pt x="5310" y="4490"/>
                  </a:lnTo>
                  <a:cubicBezTo>
                    <a:pt x="5310" y="4395"/>
                    <a:pt x="5251" y="4323"/>
                    <a:pt x="5167" y="4311"/>
                  </a:cubicBezTo>
                  <a:cubicBezTo>
                    <a:pt x="5072" y="4311"/>
                    <a:pt x="5001" y="4371"/>
                    <a:pt x="4989" y="4454"/>
                  </a:cubicBezTo>
                  <a:lnTo>
                    <a:pt x="4667" y="8728"/>
                  </a:lnTo>
                  <a:lnTo>
                    <a:pt x="4013" y="8728"/>
                  </a:lnTo>
                  <a:lnTo>
                    <a:pt x="4048" y="8657"/>
                  </a:lnTo>
                  <a:cubicBezTo>
                    <a:pt x="4072" y="8574"/>
                    <a:pt x="4132" y="8538"/>
                    <a:pt x="4227" y="8538"/>
                  </a:cubicBezTo>
                  <a:lnTo>
                    <a:pt x="4310" y="8538"/>
                  </a:lnTo>
                  <a:cubicBezTo>
                    <a:pt x="4405" y="8538"/>
                    <a:pt x="4477" y="8455"/>
                    <a:pt x="4477" y="8371"/>
                  </a:cubicBezTo>
                  <a:lnTo>
                    <a:pt x="4477" y="4990"/>
                  </a:lnTo>
                  <a:cubicBezTo>
                    <a:pt x="4477" y="4811"/>
                    <a:pt x="4334" y="4668"/>
                    <a:pt x="4132" y="4668"/>
                  </a:cubicBezTo>
                  <a:cubicBezTo>
                    <a:pt x="2727" y="4668"/>
                    <a:pt x="1869" y="3799"/>
                    <a:pt x="1869" y="2966"/>
                  </a:cubicBezTo>
                  <a:lnTo>
                    <a:pt x="1869" y="1478"/>
                  </a:lnTo>
                  <a:cubicBezTo>
                    <a:pt x="1869" y="1394"/>
                    <a:pt x="1798" y="1311"/>
                    <a:pt x="1715" y="1311"/>
                  </a:cubicBezTo>
                  <a:lnTo>
                    <a:pt x="345" y="1311"/>
                  </a:lnTo>
                  <a:cubicBezTo>
                    <a:pt x="345" y="1311"/>
                    <a:pt x="322" y="1311"/>
                    <a:pt x="322" y="1299"/>
                  </a:cubicBezTo>
                  <a:lnTo>
                    <a:pt x="322" y="1228"/>
                  </a:lnTo>
                  <a:cubicBezTo>
                    <a:pt x="322" y="1049"/>
                    <a:pt x="441" y="894"/>
                    <a:pt x="619" y="870"/>
                  </a:cubicBezTo>
                  <a:lnTo>
                    <a:pt x="1238" y="763"/>
                  </a:lnTo>
                  <a:cubicBezTo>
                    <a:pt x="1262" y="763"/>
                    <a:pt x="1298" y="751"/>
                    <a:pt x="1322" y="716"/>
                  </a:cubicBezTo>
                  <a:lnTo>
                    <a:pt x="1512" y="525"/>
                  </a:lnTo>
                  <a:cubicBezTo>
                    <a:pt x="1596" y="454"/>
                    <a:pt x="1679" y="418"/>
                    <a:pt x="1774" y="418"/>
                  </a:cubicBezTo>
                  <a:lnTo>
                    <a:pt x="1977" y="418"/>
                  </a:lnTo>
                  <a:cubicBezTo>
                    <a:pt x="1977" y="442"/>
                    <a:pt x="1988" y="454"/>
                    <a:pt x="1988" y="454"/>
                  </a:cubicBezTo>
                  <a:cubicBezTo>
                    <a:pt x="2021" y="503"/>
                    <a:pt x="2082" y="535"/>
                    <a:pt x="2140" y="535"/>
                  </a:cubicBezTo>
                  <a:cubicBezTo>
                    <a:pt x="2166" y="535"/>
                    <a:pt x="2192" y="528"/>
                    <a:pt x="2215" y="513"/>
                  </a:cubicBezTo>
                  <a:cubicBezTo>
                    <a:pt x="2346" y="441"/>
                    <a:pt x="2452" y="416"/>
                    <a:pt x="2535" y="416"/>
                  </a:cubicBezTo>
                  <a:cubicBezTo>
                    <a:pt x="2602" y="416"/>
                    <a:pt x="2654" y="432"/>
                    <a:pt x="2691" y="454"/>
                  </a:cubicBezTo>
                  <a:lnTo>
                    <a:pt x="2346" y="739"/>
                  </a:lnTo>
                  <a:cubicBezTo>
                    <a:pt x="2274" y="799"/>
                    <a:pt x="2274" y="894"/>
                    <a:pt x="2334" y="954"/>
                  </a:cubicBezTo>
                  <a:cubicBezTo>
                    <a:pt x="2369" y="989"/>
                    <a:pt x="2393" y="1001"/>
                    <a:pt x="2441" y="1013"/>
                  </a:cubicBezTo>
                  <a:lnTo>
                    <a:pt x="2441" y="2668"/>
                  </a:lnTo>
                  <a:cubicBezTo>
                    <a:pt x="2441" y="3144"/>
                    <a:pt x="2822" y="3514"/>
                    <a:pt x="3286" y="3514"/>
                  </a:cubicBezTo>
                  <a:lnTo>
                    <a:pt x="3382" y="3514"/>
                  </a:lnTo>
                  <a:cubicBezTo>
                    <a:pt x="3858" y="3514"/>
                    <a:pt x="4191" y="3144"/>
                    <a:pt x="4310" y="2978"/>
                  </a:cubicBezTo>
                  <a:cubicBezTo>
                    <a:pt x="4548" y="2668"/>
                    <a:pt x="4727" y="2204"/>
                    <a:pt x="4906" y="1763"/>
                  </a:cubicBezTo>
                  <a:cubicBezTo>
                    <a:pt x="5084" y="1287"/>
                    <a:pt x="5298" y="739"/>
                    <a:pt x="5525" y="680"/>
                  </a:cubicBezTo>
                  <a:cubicBezTo>
                    <a:pt x="5567" y="667"/>
                    <a:pt x="5603" y="660"/>
                    <a:pt x="5635" y="660"/>
                  </a:cubicBezTo>
                  <a:cubicBezTo>
                    <a:pt x="5745" y="660"/>
                    <a:pt x="5804" y="742"/>
                    <a:pt x="5906" y="918"/>
                  </a:cubicBezTo>
                  <a:cubicBezTo>
                    <a:pt x="6025" y="1108"/>
                    <a:pt x="6179" y="1370"/>
                    <a:pt x="6549" y="1370"/>
                  </a:cubicBezTo>
                  <a:cubicBezTo>
                    <a:pt x="6989" y="1370"/>
                    <a:pt x="7132" y="1120"/>
                    <a:pt x="7251" y="942"/>
                  </a:cubicBezTo>
                  <a:cubicBezTo>
                    <a:pt x="7334" y="775"/>
                    <a:pt x="7382" y="716"/>
                    <a:pt x="7549" y="716"/>
                  </a:cubicBezTo>
                  <a:cubicBezTo>
                    <a:pt x="7799" y="716"/>
                    <a:pt x="7930" y="870"/>
                    <a:pt x="8204" y="1168"/>
                  </a:cubicBezTo>
                  <a:cubicBezTo>
                    <a:pt x="8382" y="1370"/>
                    <a:pt x="8596" y="1609"/>
                    <a:pt x="8930" y="1870"/>
                  </a:cubicBezTo>
                  <a:cubicBezTo>
                    <a:pt x="9466" y="2251"/>
                    <a:pt x="10049" y="2763"/>
                    <a:pt x="10049" y="3692"/>
                  </a:cubicBezTo>
                  <a:lnTo>
                    <a:pt x="10049" y="5561"/>
                  </a:lnTo>
                  <a:cubicBezTo>
                    <a:pt x="10049" y="5716"/>
                    <a:pt x="10085" y="5883"/>
                    <a:pt x="10192" y="6038"/>
                  </a:cubicBezTo>
                  <a:lnTo>
                    <a:pt x="10382" y="6335"/>
                  </a:lnTo>
                  <a:lnTo>
                    <a:pt x="10228" y="8717"/>
                  </a:lnTo>
                  <a:lnTo>
                    <a:pt x="9573" y="8717"/>
                  </a:lnTo>
                  <a:lnTo>
                    <a:pt x="9597" y="8633"/>
                  </a:lnTo>
                  <a:cubicBezTo>
                    <a:pt x="9632" y="8562"/>
                    <a:pt x="9692" y="8514"/>
                    <a:pt x="9775" y="8514"/>
                  </a:cubicBezTo>
                  <a:lnTo>
                    <a:pt x="9870" y="8514"/>
                  </a:lnTo>
                  <a:cubicBezTo>
                    <a:pt x="9954" y="8514"/>
                    <a:pt x="10025" y="8443"/>
                    <a:pt x="10025" y="8359"/>
                  </a:cubicBezTo>
                  <a:lnTo>
                    <a:pt x="10025" y="6812"/>
                  </a:lnTo>
                  <a:cubicBezTo>
                    <a:pt x="10025" y="6776"/>
                    <a:pt x="10025" y="6752"/>
                    <a:pt x="10013" y="6728"/>
                  </a:cubicBezTo>
                  <a:lnTo>
                    <a:pt x="9132" y="5145"/>
                  </a:lnTo>
                  <a:cubicBezTo>
                    <a:pt x="9037" y="4966"/>
                    <a:pt x="8954" y="4752"/>
                    <a:pt x="8918" y="4549"/>
                  </a:cubicBezTo>
                  <a:lnTo>
                    <a:pt x="8704" y="3609"/>
                  </a:lnTo>
                  <a:cubicBezTo>
                    <a:pt x="8694" y="3533"/>
                    <a:pt x="8631" y="3479"/>
                    <a:pt x="8564" y="3479"/>
                  </a:cubicBezTo>
                  <a:cubicBezTo>
                    <a:pt x="8547" y="3479"/>
                    <a:pt x="8530" y="3483"/>
                    <a:pt x="8513" y="3490"/>
                  </a:cubicBezTo>
                  <a:cubicBezTo>
                    <a:pt x="8418" y="3502"/>
                    <a:pt x="8358" y="3597"/>
                    <a:pt x="8394" y="3680"/>
                  </a:cubicBezTo>
                  <a:lnTo>
                    <a:pt x="8465" y="4037"/>
                  </a:lnTo>
                  <a:cubicBezTo>
                    <a:pt x="8358" y="4109"/>
                    <a:pt x="8144" y="4276"/>
                    <a:pt x="7787" y="4430"/>
                  </a:cubicBezTo>
                  <a:cubicBezTo>
                    <a:pt x="7703" y="4454"/>
                    <a:pt x="7668" y="4561"/>
                    <a:pt x="7703" y="4633"/>
                  </a:cubicBezTo>
                  <a:cubicBezTo>
                    <a:pt x="7739" y="4692"/>
                    <a:pt x="7799" y="4728"/>
                    <a:pt x="7858" y="4728"/>
                  </a:cubicBezTo>
                  <a:cubicBezTo>
                    <a:pt x="7870" y="4728"/>
                    <a:pt x="7906" y="4728"/>
                    <a:pt x="7918" y="4704"/>
                  </a:cubicBezTo>
                  <a:lnTo>
                    <a:pt x="8001" y="4668"/>
                  </a:lnTo>
                  <a:cubicBezTo>
                    <a:pt x="8180" y="5097"/>
                    <a:pt x="8525" y="6002"/>
                    <a:pt x="8501" y="6454"/>
                  </a:cubicBezTo>
                  <a:cubicBezTo>
                    <a:pt x="8454" y="7121"/>
                    <a:pt x="8144" y="7919"/>
                    <a:pt x="8037" y="8193"/>
                  </a:cubicBezTo>
                  <a:cubicBezTo>
                    <a:pt x="7823" y="8193"/>
                    <a:pt x="7632" y="8336"/>
                    <a:pt x="7561" y="8538"/>
                  </a:cubicBezTo>
                  <a:lnTo>
                    <a:pt x="7465" y="8812"/>
                  </a:lnTo>
                  <a:cubicBezTo>
                    <a:pt x="7453" y="8859"/>
                    <a:pt x="7453" y="8919"/>
                    <a:pt x="7489" y="8967"/>
                  </a:cubicBezTo>
                  <a:cubicBezTo>
                    <a:pt x="7513" y="9014"/>
                    <a:pt x="7561" y="9038"/>
                    <a:pt x="7620" y="9038"/>
                  </a:cubicBezTo>
                  <a:lnTo>
                    <a:pt x="8477" y="9038"/>
                  </a:lnTo>
                  <a:cubicBezTo>
                    <a:pt x="8537" y="9038"/>
                    <a:pt x="8596" y="8990"/>
                    <a:pt x="8632" y="8931"/>
                  </a:cubicBezTo>
                  <a:lnTo>
                    <a:pt x="9489" y="6871"/>
                  </a:lnTo>
                  <a:cubicBezTo>
                    <a:pt x="9513" y="6847"/>
                    <a:pt x="9513" y="6823"/>
                    <a:pt x="9513" y="6788"/>
                  </a:cubicBezTo>
                  <a:lnTo>
                    <a:pt x="9489" y="6454"/>
                  </a:lnTo>
                  <a:lnTo>
                    <a:pt x="9704" y="6835"/>
                  </a:lnTo>
                  <a:lnTo>
                    <a:pt x="9704" y="8193"/>
                  </a:lnTo>
                  <a:cubicBezTo>
                    <a:pt x="9513" y="8216"/>
                    <a:pt x="9347" y="8336"/>
                    <a:pt x="9287" y="8538"/>
                  </a:cubicBezTo>
                  <a:lnTo>
                    <a:pt x="9192" y="8812"/>
                  </a:lnTo>
                  <a:cubicBezTo>
                    <a:pt x="9180" y="8859"/>
                    <a:pt x="9180" y="8919"/>
                    <a:pt x="9216" y="8967"/>
                  </a:cubicBezTo>
                  <a:cubicBezTo>
                    <a:pt x="9239" y="9014"/>
                    <a:pt x="9287" y="9038"/>
                    <a:pt x="9347" y="9038"/>
                  </a:cubicBezTo>
                  <a:lnTo>
                    <a:pt x="10382" y="9038"/>
                  </a:lnTo>
                  <a:cubicBezTo>
                    <a:pt x="10478" y="9038"/>
                    <a:pt x="10537" y="8978"/>
                    <a:pt x="10549" y="8895"/>
                  </a:cubicBezTo>
                  <a:lnTo>
                    <a:pt x="10728" y="6300"/>
                  </a:lnTo>
                  <a:cubicBezTo>
                    <a:pt x="10728" y="6276"/>
                    <a:pt x="10728" y="6228"/>
                    <a:pt x="10704" y="6192"/>
                  </a:cubicBezTo>
                  <a:lnTo>
                    <a:pt x="10478" y="5859"/>
                  </a:lnTo>
                  <a:cubicBezTo>
                    <a:pt x="10418" y="5764"/>
                    <a:pt x="10382" y="5657"/>
                    <a:pt x="10382" y="5561"/>
                  </a:cubicBezTo>
                  <a:lnTo>
                    <a:pt x="10382" y="3835"/>
                  </a:lnTo>
                  <a:cubicBezTo>
                    <a:pt x="10501" y="3930"/>
                    <a:pt x="10585" y="4085"/>
                    <a:pt x="10585" y="4252"/>
                  </a:cubicBezTo>
                  <a:lnTo>
                    <a:pt x="10585" y="5049"/>
                  </a:lnTo>
                  <a:cubicBezTo>
                    <a:pt x="10585" y="5228"/>
                    <a:pt x="10656" y="5407"/>
                    <a:pt x="10775" y="5526"/>
                  </a:cubicBezTo>
                  <a:lnTo>
                    <a:pt x="10787" y="5538"/>
                  </a:lnTo>
                  <a:cubicBezTo>
                    <a:pt x="10823" y="5573"/>
                    <a:pt x="10859" y="5585"/>
                    <a:pt x="10906" y="5585"/>
                  </a:cubicBezTo>
                  <a:cubicBezTo>
                    <a:pt x="10954" y="5585"/>
                    <a:pt x="11002" y="5573"/>
                    <a:pt x="11025" y="5538"/>
                  </a:cubicBezTo>
                  <a:cubicBezTo>
                    <a:pt x="11025" y="5430"/>
                    <a:pt x="11025" y="5335"/>
                    <a:pt x="10966" y="5264"/>
                  </a:cubicBezTo>
                  <a:lnTo>
                    <a:pt x="10954" y="5252"/>
                  </a:lnTo>
                  <a:cubicBezTo>
                    <a:pt x="10882" y="5168"/>
                    <a:pt x="10847" y="5085"/>
                    <a:pt x="10847" y="4990"/>
                  </a:cubicBezTo>
                  <a:lnTo>
                    <a:pt x="10847" y="4192"/>
                  </a:lnTo>
                  <a:cubicBezTo>
                    <a:pt x="10847" y="3906"/>
                    <a:pt x="10704" y="3644"/>
                    <a:pt x="10478" y="3478"/>
                  </a:cubicBezTo>
                  <a:lnTo>
                    <a:pt x="10323" y="3371"/>
                  </a:lnTo>
                  <a:cubicBezTo>
                    <a:pt x="10240" y="2490"/>
                    <a:pt x="9692" y="1978"/>
                    <a:pt x="9097" y="1537"/>
                  </a:cubicBezTo>
                  <a:cubicBezTo>
                    <a:pt x="8799" y="1323"/>
                    <a:pt x="8585" y="1097"/>
                    <a:pt x="8406" y="882"/>
                  </a:cubicBezTo>
                  <a:cubicBezTo>
                    <a:pt x="8144" y="585"/>
                    <a:pt x="7918" y="335"/>
                    <a:pt x="7513" y="335"/>
                  </a:cubicBezTo>
                  <a:cubicBezTo>
                    <a:pt x="7156" y="335"/>
                    <a:pt x="7037" y="561"/>
                    <a:pt x="6930" y="727"/>
                  </a:cubicBezTo>
                  <a:cubicBezTo>
                    <a:pt x="6846" y="882"/>
                    <a:pt x="6787" y="989"/>
                    <a:pt x="6537" y="989"/>
                  </a:cubicBezTo>
                  <a:cubicBezTo>
                    <a:pt x="6358" y="989"/>
                    <a:pt x="6275" y="870"/>
                    <a:pt x="6156" y="680"/>
                  </a:cubicBezTo>
                  <a:cubicBezTo>
                    <a:pt x="6047" y="492"/>
                    <a:pt x="5905" y="255"/>
                    <a:pt x="5608" y="255"/>
                  </a:cubicBezTo>
                  <a:cubicBezTo>
                    <a:pt x="5547" y="255"/>
                    <a:pt x="5480" y="265"/>
                    <a:pt x="5406" y="287"/>
                  </a:cubicBezTo>
                  <a:cubicBezTo>
                    <a:pt x="5025" y="394"/>
                    <a:pt x="4822" y="942"/>
                    <a:pt x="4584" y="1573"/>
                  </a:cubicBezTo>
                  <a:cubicBezTo>
                    <a:pt x="4417" y="1990"/>
                    <a:pt x="4251" y="2430"/>
                    <a:pt x="4048" y="2704"/>
                  </a:cubicBezTo>
                  <a:cubicBezTo>
                    <a:pt x="3977" y="2787"/>
                    <a:pt x="3703" y="3121"/>
                    <a:pt x="3358" y="3121"/>
                  </a:cubicBezTo>
                  <a:lnTo>
                    <a:pt x="3274" y="3121"/>
                  </a:lnTo>
                  <a:cubicBezTo>
                    <a:pt x="2977" y="3121"/>
                    <a:pt x="2739" y="2882"/>
                    <a:pt x="2739" y="2585"/>
                  </a:cubicBezTo>
                  <a:lnTo>
                    <a:pt x="2739" y="739"/>
                  </a:lnTo>
                  <a:lnTo>
                    <a:pt x="3024" y="501"/>
                  </a:lnTo>
                  <a:cubicBezTo>
                    <a:pt x="3084" y="454"/>
                    <a:pt x="3096" y="346"/>
                    <a:pt x="3048" y="287"/>
                  </a:cubicBezTo>
                  <a:cubicBezTo>
                    <a:pt x="3048" y="287"/>
                    <a:pt x="2857" y="0"/>
                    <a:pt x="25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19" name="Google Shape;6819;p62"/>
          <p:cNvGrpSpPr/>
          <p:nvPr/>
        </p:nvGrpSpPr>
        <p:grpSpPr>
          <a:xfrm>
            <a:off x="4697389" y="2036338"/>
            <a:ext cx="354752" cy="281984"/>
            <a:chOff x="4697389" y="2036338"/>
            <a:chExt cx="354752" cy="281984"/>
          </a:xfrm>
        </p:grpSpPr>
        <p:sp>
          <p:nvSpPr>
            <p:cNvPr id="6820" name="Google Shape;6820;p62"/>
            <p:cNvSpPr/>
            <p:nvPr/>
          </p:nvSpPr>
          <p:spPr>
            <a:xfrm>
              <a:off x="4697389" y="2036338"/>
              <a:ext cx="354752" cy="281984"/>
            </a:xfrm>
            <a:custGeom>
              <a:avLst/>
              <a:gdLst/>
              <a:ahLst/>
              <a:cxnLst/>
              <a:rect l="l" t="t" r="r" b="b"/>
              <a:pathLst>
                <a:path w="11086" h="8812" extrusionOk="0">
                  <a:moveTo>
                    <a:pt x="1322" y="822"/>
                  </a:moveTo>
                  <a:cubicBezTo>
                    <a:pt x="1596" y="1203"/>
                    <a:pt x="2025" y="1417"/>
                    <a:pt x="2394" y="1489"/>
                  </a:cubicBezTo>
                  <a:cubicBezTo>
                    <a:pt x="2334" y="1656"/>
                    <a:pt x="2215" y="1751"/>
                    <a:pt x="2156" y="1810"/>
                  </a:cubicBezTo>
                  <a:cubicBezTo>
                    <a:pt x="1834" y="1715"/>
                    <a:pt x="1596" y="1536"/>
                    <a:pt x="1453" y="1275"/>
                  </a:cubicBezTo>
                  <a:cubicBezTo>
                    <a:pt x="1370" y="1132"/>
                    <a:pt x="1322" y="965"/>
                    <a:pt x="1322" y="822"/>
                  </a:cubicBezTo>
                  <a:close/>
                  <a:moveTo>
                    <a:pt x="2703" y="1513"/>
                  </a:moveTo>
                  <a:cubicBezTo>
                    <a:pt x="3191" y="1513"/>
                    <a:pt x="3465" y="1584"/>
                    <a:pt x="3584" y="1644"/>
                  </a:cubicBezTo>
                  <a:cubicBezTo>
                    <a:pt x="3358" y="2001"/>
                    <a:pt x="2894" y="2025"/>
                    <a:pt x="2870" y="2025"/>
                  </a:cubicBezTo>
                  <a:cubicBezTo>
                    <a:pt x="2775" y="2025"/>
                    <a:pt x="2703" y="2096"/>
                    <a:pt x="2703" y="2179"/>
                  </a:cubicBezTo>
                  <a:cubicBezTo>
                    <a:pt x="2703" y="2275"/>
                    <a:pt x="2775" y="2346"/>
                    <a:pt x="2870" y="2346"/>
                  </a:cubicBezTo>
                  <a:cubicBezTo>
                    <a:pt x="2930" y="2346"/>
                    <a:pt x="3465" y="2334"/>
                    <a:pt x="3787" y="1929"/>
                  </a:cubicBezTo>
                  <a:cubicBezTo>
                    <a:pt x="4407" y="2054"/>
                    <a:pt x="4966" y="2098"/>
                    <a:pt x="5472" y="2098"/>
                  </a:cubicBezTo>
                  <a:cubicBezTo>
                    <a:pt x="6171" y="2098"/>
                    <a:pt x="6769" y="2015"/>
                    <a:pt x="7287" y="1953"/>
                  </a:cubicBezTo>
                  <a:cubicBezTo>
                    <a:pt x="7708" y="1896"/>
                    <a:pt x="8072" y="1843"/>
                    <a:pt x="8405" y="1843"/>
                  </a:cubicBezTo>
                  <a:cubicBezTo>
                    <a:pt x="8628" y="1843"/>
                    <a:pt x="8837" y="1867"/>
                    <a:pt x="9037" y="1929"/>
                  </a:cubicBezTo>
                  <a:cubicBezTo>
                    <a:pt x="9788" y="2179"/>
                    <a:pt x="10014" y="3108"/>
                    <a:pt x="10014" y="3334"/>
                  </a:cubicBezTo>
                  <a:cubicBezTo>
                    <a:pt x="10061" y="3739"/>
                    <a:pt x="9966" y="3953"/>
                    <a:pt x="9871" y="4192"/>
                  </a:cubicBezTo>
                  <a:cubicBezTo>
                    <a:pt x="9776" y="4406"/>
                    <a:pt x="9692" y="4608"/>
                    <a:pt x="9692" y="4930"/>
                  </a:cubicBezTo>
                  <a:cubicBezTo>
                    <a:pt x="9692" y="5561"/>
                    <a:pt x="9966" y="6251"/>
                    <a:pt x="10026" y="6418"/>
                  </a:cubicBezTo>
                  <a:lnTo>
                    <a:pt x="10026" y="7644"/>
                  </a:lnTo>
                  <a:cubicBezTo>
                    <a:pt x="10026" y="7740"/>
                    <a:pt x="10014" y="7847"/>
                    <a:pt x="9966" y="7930"/>
                  </a:cubicBezTo>
                  <a:lnTo>
                    <a:pt x="9728" y="8466"/>
                  </a:lnTo>
                  <a:lnTo>
                    <a:pt x="9037" y="8466"/>
                  </a:lnTo>
                  <a:lnTo>
                    <a:pt x="9073" y="8323"/>
                  </a:lnTo>
                  <a:cubicBezTo>
                    <a:pt x="9085" y="8263"/>
                    <a:pt x="9133" y="8216"/>
                    <a:pt x="9192" y="8204"/>
                  </a:cubicBezTo>
                  <a:lnTo>
                    <a:pt x="9609" y="8049"/>
                  </a:lnTo>
                  <a:cubicBezTo>
                    <a:pt x="9668" y="8025"/>
                    <a:pt x="9716" y="7954"/>
                    <a:pt x="9716" y="7906"/>
                  </a:cubicBezTo>
                  <a:lnTo>
                    <a:pt x="9716" y="6906"/>
                  </a:lnTo>
                  <a:cubicBezTo>
                    <a:pt x="9716" y="6870"/>
                    <a:pt x="9716" y="6859"/>
                    <a:pt x="9704" y="6835"/>
                  </a:cubicBezTo>
                  <a:lnTo>
                    <a:pt x="8585" y="4715"/>
                  </a:lnTo>
                  <a:cubicBezTo>
                    <a:pt x="8550" y="4663"/>
                    <a:pt x="8496" y="4630"/>
                    <a:pt x="8432" y="4630"/>
                  </a:cubicBezTo>
                  <a:cubicBezTo>
                    <a:pt x="8409" y="4630"/>
                    <a:pt x="8384" y="4634"/>
                    <a:pt x="8359" y="4644"/>
                  </a:cubicBezTo>
                  <a:cubicBezTo>
                    <a:pt x="8287" y="4692"/>
                    <a:pt x="8252" y="4775"/>
                    <a:pt x="8287" y="4870"/>
                  </a:cubicBezTo>
                  <a:lnTo>
                    <a:pt x="8621" y="5489"/>
                  </a:lnTo>
                  <a:cubicBezTo>
                    <a:pt x="7990" y="5787"/>
                    <a:pt x="7323" y="5978"/>
                    <a:pt x="6680" y="6037"/>
                  </a:cubicBezTo>
                  <a:cubicBezTo>
                    <a:pt x="6482" y="6061"/>
                    <a:pt x="6287" y="6073"/>
                    <a:pt x="6097" y="6073"/>
                  </a:cubicBezTo>
                  <a:cubicBezTo>
                    <a:pt x="5635" y="6073"/>
                    <a:pt x="5202" y="6002"/>
                    <a:pt x="4823" y="5858"/>
                  </a:cubicBezTo>
                  <a:lnTo>
                    <a:pt x="4894" y="5442"/>
                  </a:lnTo>
                  <a:cubicBezTo>
                    <a:pt x="4906" y="5358"/>
                    <a:pt x="4846" y="5263"/>
                    <a:pt x="4763" y="5251"/>
                  </a:cubicBezTo>
                  <a:cubicBezTo>
                    <a:pt x="4755" y="5250"/>
                    <a:pt x="4747" y="5250"/>
                    <a:pt x="4739" y="5250"/>
                  </a:cubicBezTo>
                  <a:cubicBezTo>
                    <a:pt x="4654" y="5250"/>
                    <a:pt x="4583" y="5306"/>
                    <a:pt x="4573" y="5382"/>
                  </a:cubicBezTo>
                  <a:lnTo>
                    <a:pt x="4120" y="7954"/>
                  </a:lnTo>
                  <a:cubicBezTo>
                    <a:pt x="4108" y="8002"/>
                    <a:pt x="4096" y="8061"/>
                    <a:pt x="4061" y="8109"/>
                  </a:cubicBezTo>
                  <a:lnTo>
                    <a:pt x="3823" y="8454"/>
                  </a:lnTo>
                  <a:lnTo>
                    <a:pt x="3096" y="8454"/>
                  </a:lnTo>
                  <a:lnTo>
                    <a:pt x="3144" y="8335"/>
                  </a:lnTo>
                  <a:cubicBezTo>
                    <a:pt x="3156" y="8275"/>
                    <a:pt x="3215" y="8228"/>
                    <a:pt x="3275" y="8216"/>
                  </a:cubicBezTo>
                  <a:lnTo>
                    <a:pt x="3775" y="8073"/>
                  </a:lnTo>
                  <a:cubicBezTo>
                    <a:pt x="3858" y="8061"/>
                    <a:pt x="3894" y="7990"/>
                    <a:pt x="3894" y="7918"/>
                  </a:cubicBezTo>
                  <a:lnTo>
                    <a:pt x="3882" y="5656"/>
                  </a:lnTo>
                  <a:cubicBezTo>
                    <a:pt x="3882" y="5597"/>
                    <a:pt x="3846" y="5549"/>
                    <a:pt x="3811" y="5525"/>
                  </a:cubicBezTo>
                  <a:cubicBezTo>
                    <a:pt x="3787" y="5525"/>
                    <a:pt x="2810" y="4930"/>
                    <a:pt x="2096" y="3953"/>
                  </a:cubicBezTo>
                  <a:cubicBezTo>
                    <a:pt x="2382" y="3870"/>
                    <a:pt x="2584" y="3739"/>
                    <a:pt x="2727" y="3584"/>
                  </a:cubicBezTo>
                  <a:cubicBezTo>
                    <a:pt x="2882" y="3382"/>
                    <a:pt x="2858" y="3191"/>
                    <a:pt x="2846" y="3180"/>
                  </a:cubicBezTo>
                  <a:cubicBezTo>
                    <a:pt x="2826" y="3109"/>
                    <a:pt x="2763" y="3055"/>
                    <a:pt x="2686" y="3055"/>
                  </a:cubicBezTo>
                  <a:cubicBezTo>
                    <a:pt x="2672" y="3055"/>
                    <a:pt x="2658" y="3057"/>
                    <a:pt x="2644" y="3060"/>
                  </a:cubicBezTo>
                  <a:cubicBezTo>
                    <a:pt x="2560" y="3084"/>
                    <a:pt x="2501" y="3168"/>
                    <a:pt x="2525" y="3263"/>
                  </a:cubicBezTo>
                  <a:cubicBezTo>
                    <a:pt x="2525" y="3263"/>
                    <a:pt x="2525" y="3311"/>
                    <a:pt x="2465" y="3394"/>
                  </a:cubicBezTo>
                  <a:cubicBezTo>
                    <a:pt x="2334" y="3561"/>
                    <a:pt x="1929" y="3822"/>
                    <a:pt x="608" y="3858"/>
                  </a:cubicBezTo>
                  <a:cubicBezTo>
                    <a:pt x="524" y="3858"/>
                    <a:pt x="441" y="3799"/>
                    <a:pt x="429" y="3715"/>
                  </a:cubicBezTo>
                  <a:lnTo>
                    <a:pt x="358" y="3418"/>
                  </a:lnTo>
                  <a:cubicBezTo>
                    <a:pt x="346" y="3358"/>
                    <a:pt x="358" y="3299"/>
                    <a:pt x="405" y="3239"/>
                  </a:cubicBezTo>
                  <a:lnTo>
                    <a:pt x="1632" y="1929"/>
                  </a:lnTo>
                  <a:cubicBezTo>
                    <a:pt x="1787" y="2025"/>
                    <a:pt x="1953" y="2096"/>
                    <a:pt x="2120" y="2144"/>
                  </a:cubicBezTo>
                  <a:cubicBezTo>
                    <a:pt x="2133" y="2147"/>
                    <a:pt x="2145" y="2148"/>
                    <a:pt x="2158" y="2148"/>
                  </a:cubicBezTo>
                  <a:cubicBezTo>
                    <a:pt x="2191" y="2148"/>
                    <a:pt x="2222" y="2137"/>
                    <a:pt x="2239" y="2120"/>
                  </a:cubicBezTo>
                  <a:cubicBezTo>
                    <a:pt x="2263" y="2108"/>
                    <a:pt x="2584" y="1929"/>
                    <a:pt x="2703" y="1513"/>
                  </a:cubicBezTo>
                  <a:close/>
                  <a:moveTo>
                    <a:pt x="1239" y="1"/>
                  </a:moveTo>
                  <a:cubicBezTo>
                    <a:pt x="1156" y="1"/>
                    <a:pt x="1084" y="48"/>
                    <a:pt x="1072" y="108"/>
                  </a:cubicBezTo>
                  <a:cubicBezTo>
                    <a:pt x="1060" y="132"/>
                    <a:pt x="834" y="822"/>
                    <a:pt x="1156" y="1417"/>
                  </a:cubicBezTo>
                  <a:cubicBezTo>
                    <a:pt x="1215" y="1536"/>
                    <a:pt x="1298" y="1620"/>
                    <a:pt x="1382" y="1715"/>
                  </a:cubicBezTo>
                  <a:lnTo>
                    <a:pt x="167" y="3001"/>
                  </a:lnTo>
                  <a:cubicBezTo>
                    <a:pt x="48" y="3144"/>
                    <a:pt x="1" y="3322"/>
                    <a:pt x="48" y="3477"/>
                  </a:cubicBezTo>
                  <a:lnTo>
                    <a:pt x="120" y="3775"/>
                  </a:lnTo>
                  <a:cubicBezTo>
                    <a:pt x="179" y="4001"/>
                    <a:pt x="370" y="4156"/>
                    <a:pt x="608" y="4156"/>
                  </a:cubicBezTo>
                  <a:lnTo>
                    <a:pt x="620" y="4156"/>
                  </a:lnTo>
                  <a:cubicBezTo>
                    <a:pt x="1072" y="4132"/>
                    <a:pt x="1453" y="4108"/>
                    <a:pt x="1787" y="4049"/>
                  </a:cubicBezTo>
                  <a:cubicBezTo>
                    <a:pt x="2441" y="4989"/>
                    <a:pt x="3322" y="5585"/>
                    <a:pt x="3584" y="5739"/>
                  </a:cubicBezTo>
                  <a:lnTo>
                    <a:pt x="3596" y="7799"/>
                  </a:lnTo>
                  <a:lnTo>
                    <a:pt x="3215" y="7882"/>
                  </a:lnTo>
                  <a:cubicBezTo>
                    <a:pt x="3049" y="7930"/>
                    <a:pt x="2918" y="8049"/>
                    <a:pt x="2858" y="8216"/>
                  </a:cubicBezTo>
                  <a:lnTo>
                    <a:pt x="2739" y="8561"/>
                  </a:lnTo>
                  <a:cubicBezTo>
                    <a:pt x="2727" y="8597"/>
                    <a:pt x="2727" y="8656"/>
                    <a:pt x="2751" y="8704"/>
                  </a:cubicBezTo>
                  <a:cubicBezTo>
                    <a:pt x="2787" y="8752"/>
                    <a:pt x="2822" y="8775"/>
                    <a:pt x="2882" y="8775"/>
                  </a:cubicBezTo>
                  <a:lnTo>
                    <a:pt x="3930" y="8775"/>
                  </a:lnTo>
                  <a:cubicBezTo>
                    <a:pt x="3989" y="8775"/>
                    <a:pt x="4037" y="8752"/>
                    <a:pt x="4061" y="8704"/>
                  </a:cubicBezTo>
                  <a:lnTo>
                    <a:pt x="4346" y="8287"/>
                  </a:lnTo>
                  <a:cubicBezTo>
                    <a:pt x="4406" y="8204"/>
                    <a:pt x="4430" y="8109"/>
                    <a:pt x="4454" y="8025"/>
                  </a:cubicBezTo>
                  <a:lnTo>
                    <a:pt x="4763" y="6180"/>
                  </a:lnTo>
                  <a:cubicBezTo>
                    <a:pt x="5192" y="6323"/>
                    <a:pt x="5656" y="6394"/>
                    <a:pt x="6144" y="6394"/>
                  </a:cubicBezTo>
                  <a:cubicBezTo>
                    <a:pt x="6990" y="6394"/>
                    <a:pt x="7906" y="6192"/>
                    <a:pt x="8764" y="5775"/>
                  </a:cubicBezTo>
                  <a:lnTo>
                    <a:pt x="9395" y="6954"/>
                  </a:lnTo>
                  <a:lnTo>
                    <a:pt x="9395" y="7799"/>
                  </a:lnTo>
                  <a:lnTo>
                    <a:pt x="9073" y="7918"/>
                  </a:lnTo>
                  <a:cubicBezTo>
                    <a:pt x="8930" y="7966"/>
                    <a:pt x="8811" y="8085"/>
                    <a:pt x="8764" y="8228"/>
                  </a:cubicBezTo>
                  <a:lnTo>
                    <a:pt x="8645" y="8585"/>
                  </a:lnTo>
                  <a:cubicBezTo>
                    <a:pt x="8633" y="8633"/>
                    <a:pt x="8633" y="8692"/>
                    <a:pt x="8656" y="8740"/>
                  </a:cubicBezTo>
                  <a:cubicBezTo>
                    <a:pt x="8692" y="8775"/>
                    <a:pt x="8740" y="8811"/>
                    <a:pt x="8799" y="8811"/>
                  </a:cubicBezTo>
                  <a:lnTo>
                    <a:pt x="9835" y="8811"/>
                  </a:lnTo>
                  <a:cubicBezTo>
                    <a:pt x="9895" y="8811"/>
                    <a:pt x="9954" y="8764"/>
                    <a:pt x="9990" y="8704"/>
                  </a:cubicBezTo>
                  <a:lnTo>
                    <a:pt x="10252" y="8061"/>
                  </a:lnTo>
                  <a:cubicBezTo>
                    <a:pt x="10311" y="7930"/>
                    <a:pt x="10347" y="7799"/>
                    <a:pt x="10347" y="7668"/>
                  </a:cubicBezTo>
                  <a:lnTo>
                    <a:pt x="10347" y="6394"/>
                  </a:lnTo>
                  <a:cubicBezTo>
                    <a:pt x="10347" y="6370"/>
                    <a:pt x="10347" y="6359"/>
                    <a:pt x="10323" y="6335"/>
                  </a:cubicBezTo>
                  <a:cubicBezTo>
                    <a:pt x="10323" y="6335"/>
                    <a:pt x="10002" y="5597"/>
                    <a:pt x="10002" y="4954"/>
                  </a:cubicBezTo>
                  <a:cubicBezTo>
                    <a:pt x="10002" y="4704"/>
                    <a:pt x="10073" y="4537"/>
                    <a:pt x="10145" y="4346"/>
                  </a:cubicBezTo>
                  <a:cubicBezTo>
                    <a:pt x="10252" y="4096"/>
                    <a:pt x="10371" y="3811"/>
                    <a:pt x="10347" y="3322"/>
                  </a:cubicBezTo>
                  <a:cubicBezTo>
                    <a:pt x="10323" y="3096"/>
                    <a:pt x="10240" y="2739"/>
                    <a:pt x="10026" y="2394"/>
                  </a:cubicBezTo>
                  <a:lnTo>
                    <a:pt x="10026" y="2394"/>
                  </a:lnTo>
                  <a:cubicBezTo>
                    <a:pt x="10109" y="2441"/>
                    <a:pt x="10192" y="2501"/>
                    <a:pt x="10264" y="2584"/>
                  </a:cubicBezTo>
                  <a:cubicBezTo>
                    <a:pt x="10645" y="2989"/>
                    <a:pt x="10716" y="3656"/>
                    <a:pt x="10466" y="4394"/>
                  </a:cubicBezTo>
                  <a:cubicBezTo>
                    <a:pt x="10133" y="5346"/>
                    <a:pt x="10716" y="6132"/>
                    <a:pt x="10740" y="6156"/>
                  </a:cubicBezTo>
                  <a:cubicBezTo>
                    <a:pt x="10776" y="6204"/>
                    <a:pt x="10823" y="6216"/>
                    <a:pt x="10883" y="6216"/>
                  </a:cubicBezTo>
                  <a:cubicBezTo>
                    <a:pt x="10907" y="6216"/>
                    <a:pt x="10954" y="6204"/>
                    <a:pt x="10978" y="6192"/>
                  </a:cubicBezTo>
                  <a:cubicBezTo>
                    <a:pt x="11062" y="6120"/>
                    <a:pt x="11073" y="6013"/>
                    <a:pt x="11026" y="5942"/>
                  </a:cubicBezTo>
                  <a:cubicBezTo>
                    <a:pt x="11026" y="5942"/>
                    <a:pt x="10526" y="5263"/>
                    <a:pt x="10788" y="4465"/>
                  </a:cubicBezTo>
                  <a:cubicBezTo>
                    <a:pt x="11085" y="3620"/>
                    <a:pt x="10978" y="2846"/>
                    <a:pt x="10538" y="2334"/>
                  </a:cubicBezTo>
                  <a:cubicBezTo>
                    <a:pt x="10322" y="2108"/>
                    <a:pt x="10058" y="1960"/>
                    <a:pt x="9825" y="1960"/>
                  </a:cubicBezTo>
                  <a:cubicBezTo>
                    <a:pt x="9800" y="1960"/>
                    <a:pt x="9776" y="1962"/>
                    <a:pt x="9752" y="1965"/>
                  </a:cubicBezTo>
                  <a:cubicBezTo>
                    <a:pt x="9585" y="1810"/>
                    <a:pt x="9395" y="1679"/>
                    <a:pt x="9157" y="1608"/>
                  </a:cubicBezTo>
                  <a:cubicBezTo>
                    <a:pt x="8917" y="1531"/>
                    <a:pt x="8666" y="1503"/>
                    <a:pt x="8402" y="1503"/>
                  </a:cubicBezTo>
                  <a:cubicBezTo>
                    <a:pt x="8051" y="1503"/>
                    <a:pt x="7677" y="1553"/>
                    <a:pt x="7275" y="1608"/>
                  </a:cubicBezTo>
                  <a:cubicBezTo>
                    <a:pt x="6773" y="1678"/>
                    <a:pt x="6202" y="1756"/>
                    <a:pt x="5537" y="1756"/>
                  </a:cubicBezTo>
                  <a:cubicBezTo>
                    <a:pt x="5067" y="1756"/>
                    <a:pt x="4550" y="1716"/>
                    <a:pt x="3977" y="1608"/>
                  </a:cubicBezTo>
                  <a:cubicBezTo>
                    <a:pt x="3989" y="1548"/>
                    <a:pt x="3977" y="1489"/>
                    <a:pt x="3930" y="1453"/>
                  </a:cubicBezTo>
                  <a:cubicBezTo>
                    <a:pt x="3882" y="1417"/>
                    <a:pt x="3620" y="1191"/>
                    <a:pt x="2703" y="1191"/>
                  </a:cubicBezTo>
                  <a:cubicBezTo>
                    <a:pt x="2251" y="1191"/>
                    <a:pt x="1501" y="905"/>
                    <a:pt x="1382" y="132"/>
                  </a:cubicBezTo>
                  <a:cubicBezTo>
                    <a:pt x="1370" y="60"/>
                    <a:pt x="1310" y="1"/>
                    <a:pt x="1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62"/>
            <p:cNvSpPr/>
            <p:nvPr/>
          </p:nvSpPr>
          <p:spPr>
            <a:xfrm>
              <a:off x="4747693" y="2113682"/>
              <a:ext cx="10688" cy="10688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62" y="334"/>
                    <a:pt x="334" y="262"/>
                    <a:pt x="334" y="167"/>
                  </a:cubicBez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22" name="Google Shape;6822;p62"/>
          <p:cNvGrpSpPr/>
          <p:nvPr/>
        </p:nvGrpSpPr>
        <p:grpSpPr>
          <a:xfrm>
            <a:off x="878637" y="1965010"/>
            <a:ext cx="308640" cy="353312"/>
            <a:chOff x="878637" y="1965010"/>
            <a:chExt cx="308640" cy="353312"/>
          </a:xfrm>
        </p:grpSpPr>
        <p:sp>
          <p:nvSpPr>
            <p:cNvPr id="6823" name="Google Shape;6823;p62"/>
            <p:cNvSpPr/>
            <p:nvPr/>
          </p:nvSpPr>
          <p:spPr>
            <a:xfrm>
              <a:off x="878637" y="1965010"/>
              <a:ext cx="308640" cy="353312"/>
            </a:xfrm>
            <a:custGeom>
              <a:avLst/>
              <a:gdLst/>
              <a:ahLst/>
              <a:cxnLst/>
              <a:rect l="l" t="t" r="r" b="b"/>
              <a:pathLst>
                <a:path w="9645" h="11041" extrusionOk="0">
                  <a:moveTo>
                    <a:pt x="1167" y="1122"/>
                  </a:moveTo>
                  <a:cubicBezTo>
                    <a:pt x="1905" y="1777"/>
                    <a:pt x="2893" y="2837"/>
                    <a:pt x="3632" y="4361"/>
                  </a:cubicBezTo>
                  <a:cubicBezTo>
                    <a:pt x="3477" y="4420"/>
                    <a:pt x="3322" y="4492"/>
                    <a:pt x="3191" y="4563"/>
                  </a:cubicBezTo>
                  <a:cubicBezTo>
                    <a:pt x="2882" y="3861"/>
                    <a:pt x="2203" y="2492"/>
                    <a:pt x="1167" y="1122"/>
                  </a:cubicBezTo>
                  <a:close/>
                  <a:moveTo>
                    <a:pt x="334" y="610"/>
                  </a:moveTo>
                  <a:lnTo>
                    <a:pt x="334" y="610"/>
                  </a:lnTo>
                  <a:cubicBezTo>
                    <a:pt x="1691" y="2182"/>
                    <a:pt x="2548" y="3956"/>
                    <a:pt x="2905" y="4730"/>
                  </a:cubicBezTo>
                  <a:cubicBezTo>
                    <a:pt x="2643" y="4920"/>
                    <a:pt x="2405" y="5159"/>
                    <a:pt x="2239" y="5444"/>
                  </a:cubicBezTo>
                  <a:cubicBezTo>
                    <a:pt x="1274" y="4563"/>
                    <a:pt x="798" y="3230"/>
                    <a:pt x="572" y="2241"/>
                  </a:cubicBezTo>
                  <a:cubicBezTo>
                    <a:pt x="417" y="1587"/>
                    <a:pt x="357" y="991"/>
                    <a:pt x="334" y="610"/>
                  </a:cubicBezTo>
                  <a:close/>
                  <a:moveTo>
                    <a:pt x="9311" y="587"/>
                  </a:moveTo>
                  <a:lnTo>
                    <a:pt x="9311" y="587"/>
                  </a:lnTo>
                  <a:cubicBezTo>
                    <a:pt x="9263" y="979"/>
                    <a:pt x="9204" y="1563"/>
                    <a:pt x="9049" y="2218"/>
                  </a:cubicBezTo>
                  <a:cubicBezTo>
                    <a:pt x="8835" y="3206"/>
                    <a:pt x="8358" y="4551"/>
                    <a:pt x="7382" y="5444"/>
                  </a:cubicBezTo>
                  <a:cubicBezTo>
                    <a:pt x="7204" y="5170"/>
                    <a:pt x="6989" y="4932"/>
                    <a:pt x="6715" y="4730"/>
                  </a:cubicBezTo>
                  <a:cubicBezTo>
                    <a:pt x="6775" y="4611"/>
                    <a:pt x="6823" y="4492"/>
                    <a:pt x="6882" y="4349"/>
                  </a:cubicBezTo>
                  <a:cubicBezTo>
                    <a:pt x="6930" y="4277"/>
                    <a:pt x="6882" y="4182"/>
                    <a:pt x="6811" y="4146"/>
                  </a:cubicBezTo>
                  <a:cubicBezTo>
                    <a:pt x="6787" y="4133"/>
                    <a:pt x="6763" y="4127"/>
                    <a:pt x="6740" y="4127"/>
                  </a:cubicBezTo>
                  <a:cubicBezTo>
                    <a:pt x="6679" y="4127"/>
                    <a:pt x="6622" y="4166"/>
                    <a:pt x="6596" y="4218"/>
                  </a:cubicBezTo>
                  <a:cubicBezTo>
                    <a:pt x="6537" y="4325"/>
                    <a:pt x="6489" y="4444"/>
                    <a:pt x="6453" y="4551"/>
                  </a:cubicBezTo>
                  <a:cubicBezTo>
                    <a:pt x="6299" y="4480"/>
                    <a:pt x="6156" y="4397"/>
                    <a:pt x="6001" y="4337"/>
                  </a:cubicBezTo>
                  <a:cubicBezTo>
                    <a:pt x="6703" y="2908"/>
                    <a:pt x="7620" y="1896"/>
                    <a:pt x="8263" y="1289"/>
                  </a:cubicBezTo>
                  <a:cubicBezTo>
                    <a:pt x="8335" y="1218"/>
                    <a:pt x="8418" y="1158"/>
                    <a:pt x="8478" y="1098"/>
                  </a:cubicBezTo>
                  <a:lnTo>
                    <a:pt x="8478" y="1098"/>
                  </a:lnTo>
                  <a:cubicBezTo>
                    <a:pt x="7787" y="2003"/>
                    <a:pt x="7263" y="2896"/>
                    <a:pt x="6906" y="3587"/>
                  </a:cubicBezTo>
                  <a:cubicBezTo>
                    <a:pt x="6858" y="3658"/>
                    <a:pt x="6894" y="3754"/>
                    <a:pt x="6989" y="3801"/>
                  </a:cubicBezTo>
                  <a:cubicBezTo>
                    <a:pt x="7013" y="3825"/>
                    <a:pt x="7025" y="3825"/>
                    <a:pt x="7061" y="3825"/>
                  </a:cubicBezTo>
                  <a:cubicBezTo>
                    <a:pt x="7120" y="3825"/>
                    <a:pt x="7180" y="3789"/>
                    <a:pt x="7204" y="3730"/>
                  </a:cubicBezTo>
                  <a:cubicBezTo>
                    <a:pt x="7644" y="2896"/>
                    <a:pt x="8347" y="1706"/>
                    <a:pt x="9311" y="587"/>
                  </a:cubicBezTo>
                  <a:close/>
                  <a:moveTo>
                    <a:pt x="4810" y="8945"/>
                  </a:moveTo>
                  <a:cubicBezTo>
                    <a:pt x="5156" y="8945"/>
                    <a:pt x="5441" y="9135"/>
                    <a:pt x="5441" y="9361"/>
                  </a:cubicBezTo>
                  <a:cubicBezTo>
                    <a:pt x="5441" y="9540"/>
                    <a:pt x="5227" y="9671"/>
                    <a:pt x="4965" y="9790"/>
                  </a:cubicBezTo>
                  <a:lnTo>
                    <a:pt x="4941" y="9790"/>
                  </a:lnTo>
                  <a:cubicBezTo>
                    <a:pt x="4897" y="9821"/>
                    <a:pt x="4847" y="9836"/>
                    <a:pt x="4796" y="9836"/>
                  </a:cubicBezTo>
                  <a:cubicBezTo>
                    <a:pt x="4752" y="9836"/>
                    <a:pt x="4707" y="9824"/>
                    <a:pt x="4668" y="9802"/>
                  </a:cubicBezTo>
                  <a:cubicBezTo>
                    <a:pt x="4394" y="9671"/>
                    <a:pt x="4191" y="9552"/>
                    <a:pt x="4191" y="9361"/>
                  </a:cubicBezTo>
                  <a:cubicBezTo>
                    <a:pt x="4191" y="9135"/>
                    <a:pt x="4465" y="8945"/>
                    <a:pt x="4810" y="8945"/>
                  </a:cubicBezTo>
                  <a:close/>
                  <a:moveTo>
                    <a:pt x="4775" y="4480"/>
                  </a:moveTo>
                  <a:cubicBezTo>
                    <a:pt x="6227" y="4480"/>
                    <a:pt x="7382" y="5420"/>
                    <a:pt x="7382" y="6599"/>
                  </a:cubicBezTo>
                  <a:lnTo>
                    <a:pt x="7382" y="6659"/>
                  </a:lnTo>
                  <a:cubicBezTo>
                    <a:pt x="7406" y="7040"/>
                    <a:pt x="7501" y="7421"/>
                    <a:pt x="7716" y="7790"/>
                  </a:cubicBezTo>
                  <a:cubicBezTo>
                    <a:pt x="7858" y="8052"/>
                    <a:pt x="7918" y="8302"/>
                    <a:pt x="7918" y="8564"/>
                  </a:cubicBezTo>
                  <a:cubicBezTo>
                    <a:pt x="7918" y="9516"/>
                    <a:pt x="7013" y="10326"/>
                    <a:pt x="5751" y="10600"/>
                  </a:cubicBezTo>
                  <a:cubicBezTo>
                    <a:pt x="5918" y="10528"/>
                    <a:pt x="6049" y="10409"/>
                    <a:pt x="6132" y="10266"/>
                  </a:cubicBezTo>
                  <a:cubicBezTo>
                    <a:pt x="6180" y="10183"/>
                    <a:pt x="6168" y="10088"/>
                    <a:pt x="6096" y="10040"/>
                  </a:cubicBezTo>
                  <a:cubicBezTo>
                    <a:pt x="6064" y="10022"/>
                    <a:pt x="6030" y="10012"/>
                    <a:pt x="5998" y="10012"/>
                  </a:cubicBezTo>
                  <a:cubicBezTo>
                    <a:pt x="5947" y="10012"/>
                    <a:pt x="5899" y="10036"/>
                    <a:pt x="5870" y="10088"/>
                  </a:cubicBezTo>
                  <a:cubicBezTo>
                    <a:pt x="5763" y="10254"/>
                    <a:pt x="5572" y="10350"/>
                    <a:pt x="5370" y="10350"/>
                  </a:cubicBezTo>
                  <a:cubicBezTo>
                    <a:pt x="5227" y="10350"/>
                    <a:pt x="5072" y="10290"/>
                    <a:pt x="4953" y="10171"/>
                  </a:cubicBezTo>
                  <a:lnTo>
                    <a:pt x="4929" y="10147"/>
                  </a:lnTo>
                  <a:cubicBezTo>
                    <a:pt x="4977" y="10135"/>
                    <a:pt x="5037" y="10111"/>
                    <a:pt x="5072" y="10088"/>
                  </a:cubicBezTo>
                  <a:lnTo>
                    <a:pt x="5096" y="10088"/>
                  </a:lnTo>
                  <a:cubicBezTo>
                    <a:pt x="5346" y="9957"/>
                    <a:pt x="5751" y="9754"/>
                    <a:pt x="5751" y="9361"/>
                  </a:cubicBezTo>
                  <a:cubicBezTo>
                    <a:pt x="5751" y="8957"/>
                    <a:pt x="5310" y="8623"/>
                    <a:pt x="4798" y="8623"/>
                  </a:cubicBezTo>
                  <a:cubicBezTo>
                    <a:pt x="4275" y="8623"/>
                    <a:pt x="3846" y="8957"/>
                    <a:pt x="3846" y="9361"/>
                  </a:cubicBezTo>
                  <a:cubicBezTo>
                    <a:pt x="3846" y="9754"/>
                    <a:pt x="4227" y="9957"/>
                    <a:pt x="4501" y="10088"/>
                  </a:cubicBezTo>
                  <a:lnTo>
                    <a:pt x="4513" y="10088"/>
                  </a:lnTo>
                  <a:cubicBezTo>
                    <a:pt x="4560" y="10111"/>
                    <a:pt x="4620" y="10135"/>
                    <a:pt x="4656" y="10147"/>
                  </a:cubicBezTo>
                  <a:lnTo>
                    <a:pt x="4632" y="10171"/>
                  </a:lnTo>
                  <a:cubicBezTo>
                    <a:pt x="4513" y="10290"/>
                    <a:pt x="4382" y="10350"/>
                    <a:pt x="4215" y="10350"/>
                  </a:cubicBezTo>
                  <a:cubicBezTo>
                    <a:pt x="4025" y="10350"/>
                    <a:pt x="3846" y="10254"/>
                    <a:pt x="3727" y="10088"/>
                  </a:cubicBezTo>
                  <a:cubicBezTo>
                    <a:pt x="3698" y="10036"/>
                    <a:pt x="3646" y="10012"/>
                    <a:pt x="3594" y="10012"/>
                  </a:cubicBezTo>
                  <a:cubicBezTo>
                    <a:pt x="3561" y="10012"/>
                    <a:pt x="3528" y="10022"/>
                    <a:pt x="3501" y="10040"/>
                  </a:cubicBezTo>
                  <a:cubicBezTo>
                    <a:pt x="3429" y="10088"/>
                    <a:pt x="3405" y="10183"/>
                    <a:pt x="3453" y="10266"/>
                  </a:cubicBezTo>
                  <a:cubicBezTo>
                    <a:pt x="3560" y="10409"/>
                    <a:pt x="3691" y="10528"/>
                    <a:pt x="3846" y="10600"/>
                  </a:cubicBezTo>
                  <a:cubicBezTo>
                    <a:pt x="2596" y="10326"/>
                    <a:pt x="1667" y="9516"/>
                    <a:pt x="1667" y="8564"/>
                  </a:cubicBezTo>
                  <a:cubicBezTo>
                    <a:pt x="1667" y="8302"/>
                    <a:pt x="1739" y="8052"/>
                    <a:pt x="1881" y="7790"/>
                  </a:cubicBezTo>
                  <a:cubicBezTo>
                    <a:pt x="2096" y="7421"/>
                    <a:pt x="2191" y="7028"/>
                    <a:pt x="2179" y="6659"/>
                  </a:cubicBezTo>
                  <a:lnTo>
                    <a:pt x="2179" y="6599"/>
                  </a:lnTo>
                  <a:cubicBezTo>
                    <a:pt x="2179" y="5432"/>
                    <a:pt x="3334" y="4480"/>
                    <a:pt x="4775" y="4480"/>
                  </a:cubicBezTo>
                  <a:close/>
                  <a:moveTo>
                    <a:pt x="4810" y="10445"/>
                  </a:moveTo>
                  <a:cubicBezTo>
                    <a:pt x="4941" y="10564"/>
                    <a:pt x="5120" y="10635"/>
                    <a:pt x="5299" y="10671"/>
                  </a:cubicBezTo>
                  <a:cubicBezTo>
                    <a:pt x="5144" y="10683"/>
                    <a:pt x="4977" y="10695"/>
                    <a:pt x="4810" y="10695"/>
                  </a:cubicBezTo>
                  <a:cubicBezTo>
                    <a:pt x="4644" y="10695"/>
                    <a:pt x="4489" y="10683"/>
                    <a:pt x="4322" y="10671"/>
                  </a:cubicBezTo>
                  <a:cubicBezTo>
                    <a:pt x="4501" y="10647"/>
                    <a:pt x="4679" y="10576"/>
                    <a:pt x="4810" y="10445"/>
                  </a:cubicBezTo>
                  <a:close/>
                  <a:moveTo>
                    <a:pt x="165" y="0"/>
                  </a:moveTo>
                  <a:cubicBezTo>
                    <a:pt x="140" y="0"/>
                    <a:pt x="113" y="9"/>
                    <a:pt x="84" y="27"/>
                  </a:cubicBezTo>
                  <a:cubicBezTo>
                    <a:pt x="36" y="51"/>
                    <a:pt x="0" y="110"/>
                    <a:pt x="0" y="158"/>
                  </a:cubicBezTo>
                  <a:cubicBezTo>
                    <a:pt x="0" y="206"/>
                    <a:pt x="0" y="1146"/>
                    <a:pt x="274" y="2301"/>
                  </a:cubicBezTo>
                  <a:cubicBezTo>
                    <a:pt x="441" y="2992"/>
                    <a:pt x="643" y="3611"/>
                    <a:pt x="917" y="4158"/>
                  </a:cubicBezTo>
                  <a:cubicBezTo>
                    <a:pt x="1227" y="4801"/>
                    <a:pt x="1631" y="5337"/>
                    <a:pt x="2084" y="5742"/>
                  </a:cubicBezTo>
                  <a:cubicBezTo>
                    <a:pt x="1965" y="6004"/>
                    <a:pt x="1905" y="6290"/>
                    <a:pt x="1905" y="6599"/>
                  </a:cubicBezTo>
                  <a:lnTo>
                    <a:pt x="1905" y="6683"/>
                  </a:lnTo>
                  <a:cubicBezTo>
                    <a:pt x="1929" y="6992"/>
                    <a:pt x="1834" y="7314"/>
                    <a:pt x="1643" y="7647"/>
                  </a:cubicBezTo>
                  <a:cubicBezTo>
                    <a:pt x="1477" y="7945"/>
                    <a:pt x="1393" y="8254"/>
                    <a:pt x="1393" y="8588"/>
                  </a:cubicBezTo>
                  <a:cubicBezTo>
                    <a:pt x="1393" y="9254"/>
                    <a:pt x="1762" y="9873"/>
                    <a:pt x="2417" y="10338"/>
                  </a:cubicBezTo>
                  <a:cubicBezTo>
                    <a:pt x="3060" y="10790"/>
                    <a:pt x="3917" y="11040"/>
                    <a:pt x="4822" y="11040"/>
                  </a:cubicBezTo>
                  <a:cubicBezTo>
                    <a:pt x="5739" y="11040"/>
                    <a:pt x="6596" y="10790"/>
                    <a:pt x="7239" y="10338"/>
                  </a:cubicBezTo>
                  <a:cubicBezTo>
                    <a:pt x="7906" y="9873"/>
                    <a:pt x="8263" y="9254"/>
                    <a:pt x="8263" y="8588"/>
                  </a:cubicBezTo>
                  <a:cubicBezTo>
                    <a:pt x="8263" y="8254"/>
                    <a:pt x="8180" y="7945"/>
                    <a:pt x="8013" y="7647"/>
                  </a:cubicBezTo>
                  <a:cubicBezTo>
                    <a:pt x="7835" y="7314"/>
                    <a:pt x="7739" y="7004"/>
                    <a:pt x="7739" y="6683"/>
                  </a:cubicBezTo>
                  <a:lnTo>
                    <a:pt x="7739" y="6599"/>
                  </a:lnTo>
                  <a:cubicBezTo>
                    <a:pt x="7739" y="6302"/>
                    <a:pt x="7680" y="6004"/>
                    <a:pt x="7561" y="5742"/>
                  </a:cubicBezTo>
                  <a:cubicBezTo>
                    <a:pt x="8025" y="5325"/>
                    <a:pt x="8430" y="4789"/>
                    <a:pt x="8751" y="4135"/>
                  </a:cubicBezTo>
                  <a:cubicBezTo>
                    <a:pt x="9025" y="3599"/>
                    <a:pt x="9228" y="2968"/>
                    <a:pt x="9382" y="2289"/>
                  </a:cubicBezTo>
                  <a:cubicBezTo>
                    <a:pt x="9644" y="1122"/>
                    <a:pt x="9644" y="206"/>
                    <a:pt x="9644" y="158"/>
                  </a:cubicBezTo>
                  <a:cubicBezTo>
                    <a:pt x="9632" y="98"/>
                    <a:pt x="9609" y="51"/>
                    <a:pt x="9549" y="27"/>
                  </a:cubicBezTo>
                  <a:cubicBezTo>
                    <a:pt x="9525" y="9"/>
                    <a:pt x="9498" y="0"/>
                    <a:pt x="9470" y="0"/>
                  </a:cubicBezTo>
                  <a:cubicBezTo>
                    <a:pt x="9442" y="0"/>
                    <a:pt x="9412" y="9"/>
                    <a:pt x="9382" y="27"/>
                  </a:cubicBezTo>
                  <a:cubicBezTo>
                    <a:pt x="9347" y="39"/>
                    <a:pt x="8787" y="372"/>
                    <a:pt x="8037" y="1063"/>
                  </a:cubicBezTo>
                  <a:cubicBezTo>
                    <a:pt x="7358" y="1694"/>
                    <a:pt x="6406" y="2765"/>
                    <a:pt x="5680" y="4254"/>
                  </a:cubicBezTo>
                  <a:cubicBezTo>
                    <a:pt x="5406" y="4182"/>
                    <a:pt x="5108" y="4146"/>
                    <a:pt x="4810" y="4146"/>
                  </a:cubicBezTo>
                  <a:cubicBezTo>
                    <a:pt x="4513" y="4146"/>
                    <a:pt x="4215" y="4194"/>
                    <a:pt x="3953" y="4254"/>
                  </a:cubicBezTo>
                  <a:cubicBezTo>
                    <a:pt x="3215" y="2765"/>
                    <a:pt x="2262" y="1706"/>
                    <a:pt x="1596" y="1063"/>
                  </a:cubicBezTo>
                  <a:cubicBezTo>
                    <a:pt x="834" y="372"/>
                    <a:pt x="274" y="27"/>
                    <a:pt x="238" y="27"/>
                  </a:cubicBezTo>
                  <a:cubicBezTo>
                    <a:pt x="215" y="9"/>
                    <a:pt x="191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62"/>
            <p:cNvSpPr/>
            <p:nvPr/>
          </p:nvSpPr>
          <p:spPr>
            <a:xfrm>
              <a:off x="960557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91" y="1"/>
                  </a:moveTo>
                  <a:cubicBezTo>
                    <a:pt x="322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91" y="1549"/>
                  </a:cubicBezTo>
                  <a:cubicBezTo>
                    <a:pt x="1060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15" y="525"/>
                  </a:cubicBezTo>
                  <a:cubicBezTo>
                    <a:pt x="1119" y="525"/>
                    <a:pt x="1048" y="596"/>
                    <a:pt x="1048" y="691"/>
                  </a:cubicBezTo>
                  <a:lnTo>
                    <a:pt x="1048" y="870"/>
                  </a:lnTo>
                  <a:cubicBezTo>
                    <a:pt x="1048" y="1060"/>
                    <a:pt x="881" y="1227"/>
                    <a:pt x="691" y="1227"/>
                  </a:cubicBezTo>
                  <a:cubicBezTo>
                    <a:pt x="500" y="1227"/>
                    <a:pt x="333" y="1060"/>
                    <a:pt x="333" y="870"/>
                  </a:cubicBezTo>
                  <a:lnTo>
                    <a:pt x="333" y="691"/>
                  </a:lnTo>
                  <a:cubicBezTo>
                    <a:pt x="333" y="501"/>
                    <a:pt x="500" y="334"/>
                    <a:pt x="691" y="334"/>
                  </a:cubicBezTo>
                  <a:cubicBezTo>
                    <a:pt x="774" y="334"/>
                    <a:pt x="857" y="263"/>
                    <a:pt x="857" y="168"/>
                  </a:cubicBezTo>
                  <a:cubicBezTo>
                    <a:pt x="857" y="84"/>
                    <a:pt x="774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62"/>
            <p:cNvSpPr/>
            <p:nvPr/>
          </p:nvSpPr>
          <p:spPr>
            <a:xfrm>
              <a:off x="1060365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8"/>
                    <a:pt x="1" y="691"/>
                  </a:cubicBezTo>
                  <a:lnTo>
                    <a:pt x="1" y="870"/>
                  </a:lnTo>
                  <a:cubicBezTo>
                    <a:pt x="1" y="1239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70"/>
                  </a:cubicBezTo>
                  <a:lnTo>
                    <a:pt x="1370" y="691"/>
                  </a:lnTo>
                  <a:cubicBezTo>
                    <a:pt x="1370" y="596"/>
                    <a:pt x="1286" y="525"/>
                    <a:pt x="1203" y="525"/>
                  </a:cubicBezTo>
                  <a:cubicBezTo>
                    <a:pt x="1108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70" y="1227"/>
                    <a:pt x="679" y="1227"/>
                  </a:cubicBezTo>
                  <a:cubicBezTo>
                    <a:pt x="489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501"/>
                    <a:pt x="489" y="334"/>
                    <a:pt x="679" y="334"/>
                  </a:cubicBezTo>
                  <a:cubicBezTo>
                    <a:pt x="774" y="334"/>
                    <a:pt x="846" y="263"/>
                    <a:pt x="846" y="168"/>
                  </a:cubicBezTo>
                  <a:cubicBezTo>
                    <a:pt x="846" y="84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26" name="Google Shape;6826;p62"/>
          <p:cNvGrpSpPr/>
          <p:nvPr/>
        </p:nvGrpSpPr>
        <p:grpSpPr>
          <a:xfrm>
            <a:off x="6896141" y="1964722"/>
            <a:ext cx="348256" cy="352448"/>
            <a:chOff x="6896141" y="1964722"/>
            <a:chExt cx="348256" cy="352448"/>
          </a:xfrm>
        </p:grpSpPr>
        <p:sp>
          <p:nvSpPr>
            <p:cNvPr id="6827" name="Google Shape;6827;p62"/>
            <p:cNvSpPr/>
            <p:nvPr/>
          </p:nvSpPr>
          <p:spPr>
            <a:xfrm>
              <a:off x="6896141" y="1964722"/>
              <a:ext cx="348256" cy="352448"/>
            </a:xfrm>
            <a:custGeom>
              <a:avLst/>
              <a:gdLst/>
              <a:ahLst/>
              <a:cxnLst/>
              <a:rect l="l" t="t" r="r" b="b"/>
              <a:pathLst>
                <a:path w="10883" h="11014" extrusionOk="0">
                  <a:moveTo>
                    <a:pt x="1406" y="1417"/>
                  </a:moveTo>
                  <a:cubicBezTo>
                    <a:pt x="1406" y="1596"/>
                    <a:pt x="1441" y="1762"/>
                    <a:pt x="1525" y="1905"/>
                  </a:cubicBezTo>
                  <a:lnTo>
                    <a:pt x="465" y="1905"/>
                  </a:lnTo>
                  <a:cubicBezTo>
                    <a:pt x="393" y="1905"/>
                    <a:pt x="334" y="1846"/>
                    <a:pt x="334" y="1774"/>
                  </a:cubicBezTo>
                  <a:cubicBezTo>
                    <a:pt x="334" y="1715"/>
                    <a:pt x="370" y="1667"/>
                    <a:pt x="429" y="1655"/>
                  </a:cubicBezTo>
                  <a:lnTo>
                    <a:pt x="1406" y="1417"/>
                  </a:lnTo>
                  <a:close/>
                  <a:moveTo>
                    <a:pt x="2751" y="334"/>
                  </a:moveTo>
                  <a:cubicBezTo>
                    <a:pt x="3334" y="334"/>
                    <a:pt x="3799" y="810"/>
                    <a:pt x="3799" y="1369"/>
                  </a:cubicBezTo>
                  <a:lnTo>
                    <a:pt x="3799" y="3453"/>
                  </a:lnTo>
                  <a:cubicBezTo>
                    <a:pt x="3287" y="3429"/>
                    <a:pt x="2953" y="3274"/>
                    <a:pt x="2799" y="3203"/>
                  </a:cubicBezTo>
                  <a:cubicBezTo>
                    <a:pt x="2870" y="2965"/>
                    <a:pt x="2918" y="2715"/>
                    <a:pt x="2918" y="2417"/>
                  </a:cubicBezTo>
                  <a:cubicBezTo>
                    <a:pt x="2918" y="2322"/>
                    <a:pt x="2846" y="2250"/>
                    <a:pt x="2751" y="2250"/>
                  </a:cubicBezTo>
                  <a:lnTo>
                    <a:pt x="2596" y="2250"/>
                  </a:lnTo>
                  <a:cubicBezTo>
                    <a:pt x="2120" y="2250"/>
                    <a:pt x="1715" y="1869"/>
                    <a:pt x="1715" y="1369"/>
                  </a:cubicBezTo>
                  <a:cubicBezTo>
                    <a:pt x="1715" y="798"/>
                    <a:pt x="2191" y="334"/>
                    <a:pt x="2751" y="334"/>
                  </a:cubicBezTo>
                  <a:close/>
                  <a:moveTo>
                    <a:pt x="2691" y="3501"/>
                  </a:moveTo>
                  <a:cubicBezTo>
                    <a:pt x="2882" y="3608"/>
                    <a:pt x="3275" y="3751"/>
                    <a:pt x="3811" y="3774"/>
                  </a:cubicBezTo>
                  <a:lnTo>
                    <a:pt x="3811" y="4310"/>
                  </a:lnTo>
                  <a:cubicBezTo>
                    <a:pt x="3811" y="4394"/>
                    <a:pt x="3870" y="4453"/>
                    <a:pt x="3965" y="4465"/>
                  </a:cubicBezTo>
                  <a:cubicBezTo>
                    <a:pt x="5156" y="4548"/>
                    <a:pt x="6251" y="4822"/>
                    <a:pt x="7204" y="5287"/>
                  </a:cubicBezTo>
                  <a:cubicBezTo>
                    <a:pt x="7966" y="5656"/>
                    <a:pt x="8645" y="6168"/>
                    <a:pt x="9216" y="6775"/>
                  </a:cubicBezTo>
                  <a:cubicBezTo>
                    <a:pt x="9930" y="7537"/>
                    <a:pt x="10299" y="8275"/>
                    <a:pt x="10466" y="8620"/>
                  </a:cubicBezTo>
                  <a:cubicBezTo>
                    <a:pt x="6025" y="8608"/>
                    <a:pt x="4203" y="7584"/>
                    <a:pt x="3453" y="6727"/>
                  </a:cubicBezTo>
                  <a:cubicBezTo>
                    <a:pt x="3156" y="6394"/>
                    <a:pt x="3025" y="6060"/>
                    <a:pt x="2965" y="5834"/>
                  </a:cubicBezTo>
                  <a:lnTo>
                    <a:pt x="2965" y="5834"/>
                  </a:lnTo>
                  <a:cubicBezTo>
                    <a:pt x="4061" y="6989"/>
                    <a:pt x="5549" y="7251"/>
                    <a:pt x="6716" y="7251"/>
                  </a:cubicBezTo>
                  <a:cubicBezTo>
                    <a:pt x="7037" y="7251"/>
                    <a:pt x="7359" y="7239"/>
                    <a:pt x="7609" y="7203"/>
                  </a:cubicBezTo>
                  <a:cubicBezTo>
                    <a:pt x="7692" y="7192"/>
                    <a:pt x="7752" y="7120"/>
                    <a:pt x="7752" y="7025"/>
                  </a:cubicBezTo>
                  <a:cubicBezTo>
                    <a:pt x="7752" y="6942"/>
                    <a:pt x="7668" y="6882"/>
                    <a:pt x="7573" y="6882"/>
                  </a:cubicBezTo>
                  <a:cubicBezTo>
                    <a:pt x="7327" y="6909"/>
                    <a:pt x="7039" y="6929"/>
                    <a:pt x="6725" y="6929"/>
                  </a:cubicBezTo>
                  <a:cubicBezTo>
                    <a:pt x="5519" y="6929"/>
                    <a:pt x="3933" y="6628"/>
                    <a:pt x="2894" y="5239"/>
                  </a:cubicBezTo>
                  <a:cubicBezTo>
                    <a:pt x="2858" y="5215"/>
                    <a:pt x="2834" y="5179"/>
                    <a:pt x="2787" y="5179"/>
                  </a:cubicBezTo>
                  <a:cubicBezTo>
                    <a:pt x="2779" y="5178"/>
                    <a:pt x="2771" y="5178"/>
                    <a:pt x="2763" y="5178"/>
                  </a:cubicBezTo>
                  <a:cubicBezTo>
                    <a:pt x="2680" y="5178"/>
                    <a:pt x="2619" y="5235"/>
                    <a:pt x="2608" y="5322"/>
                  </a:cubicBezTo>
                  <a:cubicBezTo>
                    <a:pt x="2608" y="5346"/>
                    <a:pt x="2501" y="6108"/>
                    <a:pt x="3203" y="6930"/>
                  </a:cubicBezTo>
                  <a:cubicBezTo>
                    <a:pt x="3703" y="7501"/>
                    <a:pt x="4477" y="7977"/>
                    <a:pt x="5525" y="8311"/>
                  </a:cubicBezTo>
                  <a:cubicBezTo>
                    <a:pt x="6716" y="8692"/>
                    <a:pt x="8228" y="8906"/>
                    <a:pt x="10049" y="8954"/>
                  </a:cubicBezTo>
                  <a:cubicBezTo>
                    <a:pt x="10097" y="9097"/>
                    <a:pt x="10133" y="9228"/>
                    <a:pt x="10157" y="9323"/>
                  </a:cubicBezTo>
                  <a:lnTo>
                    <a:pt x="7418" y="9323"/>
                  </a:lnTo>
                  <a:cubicBezTo>
                    <a:pt x="5299" y="9323"/>
                    <a:pt x="3703" y="8918"/>
                    <a:pt x="2679" y="8144"/>
                  </a:cubicBezTo>
                  <a:cubicBezTo>
                    <a:pt x="1679" y="7382"/>
                    <a:pt x="1536" y="6489"/>
                    <a:pt x="1536" y="6037"/>
                  </a:cubicBezTo>
                  <a:cubicBezTo>
                    <a:pt x="1536" y="5406"/>
                    <a:pt x="1846" y="4929"/>
                    <a:pt x="2179" y="4429"/>
                  </a:cubicBezTo>
                  <a:cubicBezTo>
                    <a:pt x="2370" y="4132"/>
                    <a:pt x="2549" y="3846"/>
                    <a:pt x="2691" y="3501"/>
                  </a:cubicBezTo>
                  <a:close/>
                  <a:moveTo>
                    <a:pt x="4989" y="9442"/>
                  </a:moveTo>
                  <a:cubicBezTo>
                    <a:pt x="5108" y="9466"/>
                    <a:pt x="5227" y="9489"/>
                    <a:pt x="5358" y="9501"/>
                  </a:cubicBezTo>
                  <a:lnTo>
                    <a:pt x="5358" y="10704"/>
                  </a:lnTo>
                  <a:lnTo>
                    <a:pt x="4989" y="10704"/>
                  </a:lnTo>
                  <a:lnTo>
                    <a:pt x="4989" y="9442"/>
                  </a:lnTo>
                  <a:close/>
                  <a:moveTo>
                    <a:pt x="2751" y="0"/>
                  </a:moveTo>
                  <a:cubicBezTo>
                    <a:pt x="2096" y="0"/>
                    <a:pt x="1560" y="465"/>
                    <a:pt x="1417" y="1060"/>
                  </a:cubicBezTo>
                  <a:lnTo>
                    <a:pt x="346" y="1334"/>
                  </a:lnTo>
                  <a:cubicBezTo>
                    <a:pt x="132" y="1369"/>
                    <a:pt x="1" y="1572"/>
                    <a:pt x="1" y="1762"/>
                  </a:cubicBezTo>
                  <a:cubicBezTo>
                    <a:pt x="1" y="2012"/>
                    <a:pt x="215" y="2203"/>
                    <a:pt x="453" y="2203"/>
                  </a:cubicBezTo>
                  <a:lnTo>
                    <a:pt x="1727" y="2203"/>
                  </a:lnTo>
                  <a:cubicBezTo>
                    <a:pt x="1953" y="2417"/>
                    <a:pt x="2239" y="2548"/>
                    <a:pt x="2560" y="2548"/>
                  </a:cubicBezTo>
                  <a:cubicBezTo>
                    <a:pt x="2513" y="3215"/>
                    <a:pt x="2191" y="3727"/>
                    <a:pt x="1882" y="4227"/>
                  </a:cubicBezTo>
                  <a:cubicBezTo>
                    <a:pt x="1536" y="4751"/>
                    <a:pt x="1191" y="5298"/>
                    <a:pt x="1191" y="6013"/>
                  </a:cubicBezTo>
                  <a:cubicBezTo>
                    <a:pt x="1191" y="6418"/>
                    <a:pt x="1298" y="6834"/>
                    <a:pt x="1477" y="7203"/>
                  </a:cubicBezTo>
                  <a:cubicBezTo>
                    <a:pt x="1703" y="7656"/>
                    <a:pt x="2025" y="8061"/>
                    <a:pt x="2477" y="8382"/>
                  </a:cubicBezTo>
                  <a:cubicBezTo>
                    <a:pt x="3037" y="8811"/>
                    <a:pt x="3763" y="9144"/>
                    <a:pt x="4644" y="9347"/>
                  </a:cubicBezTo>
                  <a:lnTo>
                    <a:pt x="4644" y="10692"/>
                  </a:lnTo>
                  <a:lnTo>
                    <a:pt x="3608" y="10692"/>
                  </a:lnTo>
                  <a:cubicBezTo>
                    <a:pt x="3513" y="10692"/>
                    <a:pt x="3441" y="10763"/>
                    <a:pt x="3441" y="10859"/>
                  </a:cubicBezTo>
                  <a:cubicBezTo>
                    <a:pt x="3441" y="10942"/>
                    <a:pt x="3513" y="11013"/>
                    <a:pt x="3608" y="11013"/>
                  </a:cubicBezTo>
                  <a:lnTo>
                    <a:pt x="5847" y="11013"/>
                  </a:lnTo>
                  <a:cubicBezTo>
                    <a:pt x="5942" y="11013"/>
                    <a:pt x="6013" y="10942"/>
                    <a:pt x="6013" y="10859"/>
                  </a:cubicBezTo>
                  <a:cubicBezTo>
                    <a:pt x="6013" y="10763"/>
                    <a:pt x="5942" y="10692"/>
                    <a:pt x="5847" y="10692"/>
                  </a:cubicBezTo>
                  <a:lnTo>
                    <a:pt x="5668" y="10692"/>
                  </a:lnTo>
                  <a:lnTo>
                    <a:pt x="5668" y="9525"/>
                  </a:lnTo>
                  <a:cubicBezTo>
                    <a:pt x="6204" y="9609"/>
                    <a:pt x="6787" y="9632"/>
                    <a:pt x="7418" y="9632"/>
                  </a:cubicBezTo>
                  <a:lnTo>
                    <a:pt x="10347" y="9632"/>
                  </a:lnTo>
                  <a:cubicBezTo>
                    <a:pt x="10395" y="9632"/>
                    <a:pt x="10430" y="9620"/>
                    <a:pt x="10466" y="9573"/>
                  </a:cubicBezTo>
                  <a:cubicBezTo>
                    <a:pt x="10490" y="9549"/>
                    <a:pt x="10514" y="9501"/>
                    <a:pt x="10514" y="9442"/>
                  </a:cubicBezTo>
                  <a:cubicBezTo>
                    <a:pt x="10514" y="9430"/>
                    <a:pt x="10478" y="9251"/>
                    <a:pt x="10395" y="8930"/>
                  </a:cubicBezTo>
                  <a:lnTo>
                    <a:pt x="10704" y="8930"/>
                  </a:lnTo>
                  <a:cubicBezTo>
                    <a:pt x="10740" y="8930"/>
                    <a:pt x="10811" y="8906"/>
                    <a:pt x="10835" y="8858"/>
                  </a:cubicBezTo>
                  <a:cubicBezTo>
                    <a:pt x="10871" y="8847"/>
                    <a:pt x="10883" y="8799"/>
                    <a:pt x="10847" y="8739"/>
                  </a:cubicBezTo>
                  <a:cubicBezTo>
                    <a:pt x="10835" y="8692"/>
                    <a:pt x="10478" y="7656"/>
                    <a:pt x="9454" y="6572"/>
                  </a:cubicBezTo>
                  <a:cubicBezTo>
                    <a:pt x="8859" y="5930"/>
                    <a:pt x="8144" y="5406"/>
                    <a:pt x="7335" y="5001"/>
                  </a:cubicBezTo>
                  <a:cubicBezTo>
                    <a:pt x="6382" y="4525"/>
                    <a:pt x="5299" y="4239"/>
                    <a:pt x="4120" y="4155"/>
                  </a:cubicBezTo>
                  <a:lnTo>
                    <a:pt x="4120" y="1369"/>
                  </a:lnTo>
                  <a:cubicBezTo>
                    <a:pt x="4120" y="619"/>
                    <a:pt x="3513" y="0"/>
                    <a:pt x="2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62"/>
            <p:cNvSpPr/>
            <p:nvPr/>
          </p:nvSpPr>
          <p:spPr>
            <a:xfrm>
              <a:off x="7155597" y="2179538"/>
              <a:ext cx="18336" cy="11904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389" y="0"/>
                  </a:moveTo>
                  <a:cubicBezTo>
                    <a:pt x="378" y="0"/>
                    <a:pt x="368" y="1"/>
                    <a:pt x="358" y="2"/>
                  </a:cubicBezTo>
                  <a:cubicBezTo>
                    <a:pt x="358" y="2"/>
                    <a:pt x="286" y="14"/>
                    <a:pt x="156" y="50"/>
                  </a:cubicBezTo>
                  <a:cubicBezTo>
                    <a:pt x="60" y="62"/>
                    <a:pt x="1" y="157"/>
                    <a:pt x="36" y="240"/>
                  </a:cubicBezTo>
                  <a:cubicBezTo>
                    <a:pt x="48" y="312"/>
                    <a:pt x="120" y="371"/>
                    <a:pt x="203" y="371"/>
                  </a:cubicBezTo>
                  <a:lnTo>
                    <a:pt x="227" y="371"/>
                  </a:lnTo>
                  <a:cubicBezTo>
                    <a:pt x="382" y="348"/>
                    <a:pt x="453" y="312"/>
                    <a:pt x="453" y="312"/>
                  </a:cubicBezTo>
                  <a:cubicBezTo>
                    <a:pt x="525" y="300"/>
                    <a:pt x="572" y="217"/>
                    <a:pt x="560" y="121"/>
                  </a:cubicBezTo>
                  <a:cubicBezTo>
                    <a:pt x="529" y="38"/>
                    <a:pt x="461" y="0"/>
                    <a:pt x="3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62"/>
            <p:cNvSpPr/>
            <p:nvPr/>
          </p:nvSpPr>
          <p:spPr>
            <a:xfrm>
              <a:off x="6962829" y="1987186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34"/>
                  </a:moveTo>
                  <a:cubicBezTo>
                    <a:pt x="607" y="334"/>
                    <a:pt x="691" y="417"/>
                    <a:pt x="691" y="513"/>
                  </a:cubicBezTo>
                  <a:cubicBezTo>
                    <a:pt x="691" y="596"/>
                    <a:pt x="607" y="691"/>
                    <a:pt x="512" y="691"/>
                  </a:cubicBezTo>
                  <a:cubicBezTo>
                    <a:pt x="405" y="691"/>
                    <a:pt x="334" y="596"/>
                    <a:pt x="334" y="513"/>
                  </a:cubicBezTo>
                  <a:cubicBezTo>
                    <a:pt x="334" y="417"/>
                    <a:pt x="417" y="334"/>
                    <a:pt x="512" y="33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cubicBezTo>
                    <a:pt x="0" y="786"/>
                    <a:pt x="226" y="1013"/>
                    <a:pt x="512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30" name="Google Shape;6830;p62"/>
          <p:cNvGrpSpPr/>
          <p:nvPr/>
        </p:nvGrpSpPr>
        <p:grpSpPr>
          <a:xfrm>
            <a:off x="7989997" y="2015378"/>
            <a:ext cx="355136" cy="303328"/>
            <a:chOff x="7989997" y="2015378"/>
            <a:chExt cx="355136" cy="303328"/>
          </a:xfrm>
        </p:grpSpPr>
        <p:sp>
          <p:nvSpPr>
            <p:cNvPr id="6831" name="Google Shape;6831;p62"/>
            <p:cNvSpPr/>
            <p:nvPr/>
          </p:nvSpPr>
          <p:spPr>
            <a:xfrm>
              <a:off x="8052109" y="2080530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79" y="1549"/>
                  </a:cubicBezTo>
                  <a:cubicBezTo>
                    <a:pt x="1072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03" y="525"/>
                  </a:cubicBezTo>
                  <a:cubicBezTo>
                    <a:pt x="1119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81" y="1227"/>
                    <a:pt x="679" y="1227"/>
                  </a:cubicBezTo>
                  <a:cubicBezTo>
                    <a:pt x="488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489"/>
                    <a:pt x="488" y="334"/>
                    <a:pt x="679" y="334"/>
                  </a:cubicBezTo>
                  <a:cubicBezTo>
                    <a:pt x="774" y="334"/>
                    <a:pt x="845" y="251"/>
                    <a:pt x="845" y="167"/>
                  </a:cubicBezTo>
                  <a:cubicBezTo>
                    <a:pt x="845" y="72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62"/>
            <p:cNvSpPr/>
            <p:nvPr/>
          </p:nvSpPr>
          <p:spPr>
            <a:xfrm>
              <a:off x="7989997" y="2015378"/>
              <a:ext cx="355136" cy="303328"/>
            </a:xfrm>
            <a:custGeom>
              <a:avLst/>
              <a:gdLst/>
              <a:ahLst/>
              <a:cxnLst/>
              <a:rect l="l" t="t" r="r" b="b"/>
              <a:pathLst>
                <a:path w="11098" h="9479" extrusionOk="0">
                  <a:moveTo>
                    <a:pt x="1001" y="3096"/>
                  </a:moveTo>
                  <a:cubicBezTo>
                    <a:pt x="977" y="3180"/>
                    <a:pt x="953" y="3287"/>
                    <a:pt x="941" y="3394"/>
                  </a:cubicBezTo>
                  <a:cubicBezTo>
                    <a:pt x="929" y="3465"/>
                    <a:pt x="929" y="3525"/>
                    <a:pt x="929" y="3596"/>
                  </a:cubicBezTo>
                  <a:lnTo>
                    <a:pt x="536" y="3287"/>
                  </a:lnTo>
                  <a:lnTo>
                    <a:pt x="1001" y="3096"/>
                  </a:lnTo>
                  <a:close/>
                  <a:moveTo>
                    <a:pt x="4430" y="322"/>
                  </a:moveTo>
                  <a:lnTo>
                    <a:pt x="4132" y="703"/>
                  </a:lnTo>
                  <a:cubicBezTo>
                    <a:pt x="4096" y="739"/>
                    <a:pt x="4084" y="798"/>
                    <a:pt x="4096" y="846"/>
                  </a:cubicBezTo>
                  <a:cubicBezTo>
                    <a:pt x="4108" y="894"/>
                    <a:pt x="4156" y="941"/>
                    <a:pt x="4215" y="953"/>
                  </a:cubicBezTo>
                  <a:cubicBezTo>
                    <a:pt x="4906" y="1120"/>
                    <a:pt x="5501" y="1549"/>
                    <a:pt x="5882" y="2191"/>
                  </a:cubicBezTo>
                  <a:cubicBezTo>
                    <a:pt x="6335" y="2906"/>
                    <a:pt x="6811" y="3465"/>
                    <a:pt x="7311" y="3870"/>
                  </a:cubicBezTo>
                  <a:cubicBezTo>
                    <a:pt x="7728" y="4192"/>
                    <a:pt x="8144" y="4406"/>
                    <a:pt x="8573" y="4513"/>
                  </a:cubicBezTo>
                  <a:cubicBezTo>
                    <a:pt x="8785" y="4559"/>
                    <a:pt x="8969" y="4577"/>
                    <a:pt x="9129" y="4577"/>
                  </a:cubicBezTo>
                  <a:cubicBezTo>
                    <a:pt x="9176" y="4577"/>
                    <a:pt x="9221" y="4575"/>
                    <a:pt x="9263" y="4573"/>
                  </a:cubicBezTo>
                  <a:lnTo>
                    <a:pt x="9263" y="4573"/>
                  </a:lnTo>
                  <a:cubicBezTo>
                    <a:pt x="8656" y="5120"/>
                    <a:pt x="8061" y="5501"/>
                    <a:pt x="7478" y="5704"/>
                  </a:cubicBezTo>
                  <a:cubicBezTo>
                    <a:pt x="7161" y="5811"/>
                    <a:pt x="6852" y="5865"/>
                    <a:pt x="6558" y="5865"/>
                  </a:cubicBezTo>
                  <a:cubicBezTo>
                    <a:pt x="6299" y="5865"/>
                    <a:pt x="6051" y="5823"/>
                    <a:pt x="5823" y="5740"/>
                  </a:cubicBezTo>
                  <a:cubicBezTo>
                    <a:pt x="5537" y="5644"/>
                    <a:pt x="5287" y="5490"/>
                    <a:pt x="5096" y="5287"/>
                  </a:cubicBezTo>
                  <a:lnTo>
                    <a:pt x="5096" y="5287"/>
                  </a:lnTo>
                  <a:cubicBezTo>
                    <a:pt x="5346" y="5418"/>
                    <a:pt x="5632" y="5490"/>
                    <a:pt x="5977" y="5525"/>
                  </a:cubicBezTo>
                  <a:cubicBezTo>
                    <a:pt x="6049" y="5525"/>
                    <a:pt x="6120" y="5537"/>
                    <a:pt x="6192" y="5537"/>
                  </a:cubicBezTo>
                  <a:cubicBezTo>
                    <a:pt x="6477" y="5537"/>
                    <a:pt x="6775" y="5501"/>
                    <a:pt x="7061" y="5430"/>
                  </a:cubicBezTo>
                  <a:cubicBezTo>
                    <a:pt x="7144" y="5418"/>
                    <a:pt x="7192" y="5323"/>
                    <a:pt x="7180" y="5239"/>
                  </a:cubicBezTo>
                  <a:cubicBezTo>
                    <a:pt x="7169" y="5156"/>
                    <a:pt x="7095" y="5118"/>
                    <a:pt x="7021" y="5118"/>
                  </a:cubicBezTo>
                  <a:cubicBezTo>
                    <a:pt x="7010" y="5118"/>
                    <a:pt x="7000" y="5119"/>
                    <a:pt x="6989" y="5120"/>
                  </a:cubicBezTo>
                  <a:cubicBezTo>
                    <a:pt x="6717" y="5185"/>
                    <a:pt x="6450" y="5217"/>
                    <a:pt x="6201" y="5217"/>
                  </a:cubicBezTo>
                  <a:cubicBezTo>
                    <a:pt x="5763" y="5217"/>
                    <a:pt x="5377" y="5119"/>
                    <a:pt x="5096" y="4930"/>
                  </a:cubicBezTo>
                  <a:cubicBezTo>
                    <a:pt x="4763" y="4692"/>
                    <a:pt x="4584" y="4335"/>
                    <a:pt x="4537" y="3835"/>
                  </a:cubicBezTo>
                  <a:cubicBezTo>
                    <a:pt x="4584" y="3334"/>
                    <a:pt x="4870" y="2918"/>
                    <a:pt x="5346" y="2644"/>
                  </a:cubicBezTo>
                  <a:cubicBezTo>
                    <a:pt x="5418" y="2608"/>
                    <a:pt x="5453" y="2501"/>
                    <a:pt x="5406" y="2430"/>
                  </a:cubicBezTo>
                  <a:cubicBezTo>
                    <a:pt x="5375" y="2375"/>
                    <a:pt x="5323" y="2346"/>
                    <a:pt x="5267" y="2346"/>
                  </a:cubicBezTo>
                  <a:cubicBezTo>
                    <a:pt x="5238" y="2346"/>
                    <a:pt x="5208" y="2354"/>
                    <a:pt x="5180" y="2370"/>
                  </a:cubicBezTo>
                  <a:cubicBezTo>
                    <a:pt x="4513" y="2751"/>
                    <a:pt x="4156" y="3418"/>
                    <a:pt x="4215" y="4168"/>
                  </a:cubicBezTo>
                  <a:cubicBezTo>
                    <a:pt x="4287" y="5013"/>
                    <a:pt x="4870" y="5763"/>
                    <a:pt x="5704" y="6061"/>
                  </a:cubicBezTo>
                  <a:cubicBezTo>
                    <a:pt x="5969" y="6149"/>
                    <a:pt x="6247" y="6194"/>
                    <a:pt x="6537" y="6194"/>
                  </a:cubicBezTo>
                  <a:cubicBezTo>
                    <a:pt x="6871" y="6194"/>
                    <a:pt x="7221" y="6135"/>
                    <a:pt x="7585" y="6013"/>
                  </a:cubicBezTo>
                  <a:cubicBezTo>
                    <a:pt x="8061" y="5847"/>
                    <a:pt x="8537" y="5585"/>
                    <a:pt x="9025" y="5192"/>
                  </a:cubicBezTo>
                  <a:lnTo>
                    <a:pt x="9049" y="5192"/>
                  </a:lnTo>
                  <a:cubicBezTo>
                    <a:pt x="9197" y="5214"/>
                    <a:pt x="9338" y="5224"/>
                    <a:pt x="9472" y="5224"/>
                  </a:cubicBezTo>
                  <a:cubicBezTo>
                    <a:pt x="9973" y="5224"/>
                    <a:pt x="10372" y="5085"/>
                    <a:pt x="10645" y="4954"/>
                  </a:cubicBezTo>
                  <a:lnTo>
                    <a:pt x="10645" y="4954"/>
                  </a:lnTo>
                  <a:cubicBezTo>
                    <a:pt x="9990" y="6799"/>
                    <a:pt x="8061" y="8097"/>
                    <a:pt x="5918" y="8097"/>
                  </a:cubicBezTo>
                  <a:cubicBezTo>
                    <a:pt x="4430" y="8097"/>
                    <a:pt x="3072" y="7549"/>
                    <a:pt x="2203" y="6561"/>
                  </a:cubicBezTo>
                  <a:cubicBezTo>
                    <a:pt x="1453" y="5716"/>
                    <a:pt x="1132" y="4644"/>
                    <a:pt x="1274" y="3442"/>
                  </a:cubicBezTo>
                  <a:cubicBezTo>
                    <a:pt x="1370" y="2703"/>
                    <a:pt x="1632" y="2096"/>
                    <a:pt x="2013" y="1608"/>
                  </a:cubicBezTo>
                  <a:cubicBezTo>
                    <a:pt x="2322" y="1215"/>
                    <a:pt x="2715" y="906"/>
                    <a:pt x="3191" y="679"/>
                  </a:cubicBezTo>
                  <a:cubicBezTo>
                    <a:pt x="3668" y="465"/>
                    <a:pt x="4132" y="370"/>
                    <a:pt x="4430" y="322"/>
                  </a:cubicBezTo>
                  <a:close/>
                  <a:moveTo>
                    <a:pt x="5989" y="8407"/>
                  </a:moveTo>
                  <a:lnTo>
                    <a:pt x="5632" y="9121"/>
                  </a:lnTo>
                  <a:lnTo>
                    <a:pt x="5299" y="9121"/>
                  </a:lnTo>
                  <a:lnTo>
                    <a:pt x="5656" y="8407"/>
                  </a:lnTo>
                  <a:close/>
                  <a:moveTo>
                    <a:pt x="4715" y="1"/>
                  </a:moveTo>
                  <a:cubicBezTo>
                    <a:pt x="4605" y="1"/>
                    <a:pt x="3846" y="11"/>
                    <a:pt x="3013" y="406"/>
                  </a:cubicBezTo>
                  <a:cubicBezTo>
                    <a:pt x="2489" y="644"/>
                    <a:pt x="2060" y="977"/>
                    <a:pt x="1715" y="1418"/>
                  </a:cubicBezTo>
                  <a:cubicBezTo>
                    <a:pt x="1417" y="1787"/>
                    <a:pt x="1191" y="2215"/>
                    <a:pt x="1060" y="2727"/>
                  </a:cubicBezTo>
                  <a:lnTo>
                    <a:pt x="119" y="3120"/>
                  </a:lnTo>
                  <a:cubicBezTo>
                    <a:pt x="60" y="3144"/>
                    <a:pt x="36" y="3204"/>
                    <a:pt x="24" y="3263"/>
                  </a:cubicBezTo>
                  <a:cubicBezTo>
                    <a:pt x="0" y="3323"/>
                    <a:pt x="36" y="3382"/>
                    <a:pt x="84" y="3406"/>
                  </a:cubicBezTo>
                  <a:lnTo>
                    <a:pt x="870" y="4037"/>
                  </a:lnTo>
                  <a:cubicBezTo>
                    <a:pt x="881" y="5085"/>
                    <a:pt x="1239" y="6037"/>
                    <a:pt x="1929" y="6799"/>
                  </a:cubicBezTo>
                  <a:cubicBezTo>
                    <a:pt x="2739" y="7704"/>
                    <a:pt x="3929" y="8276"/>
                    <a:pt x="5275" y="8407"/>
                  </a:cubicBezTo>
                  <a:lnTo>
                    <a:pt x="4906" y="9157"/>
                  </a:lnTo>
                  <a:lnTo>
                    <a:pt x="3965" y="9157"/>
                  </a:lnTo>
                  <a:cubicBezTo>
                    <a:pt x="3870" y="9157"/>
                    <a:pt x="3799" y="9228"/>
                    <a:pt x="3799" y="9311"/>
                  </a:cubicBezTo>
                  <a:cubicBezTo>
                    <a:pt x="3799" y="9407"/>
                    <a:pt x="3870" y="9478"/>
                    <a:pt x="3965" y="9478"/>
                  </a:cubicBezTo>
                  <a:lnTo>
                    <a:pt x="6370" y="9478"/>
                  </a:lnTo>
                  <a:cubicBezTo>
                    <a:pt x="6466" y="9478"/>
                    <a:pt x="6537" y="9407"/>
                    <a:pt x="6537" y="9311"/>
                  </a:cubicBezTo>
                  <a:cubicBezTo>
                    <a:pt x="6537" y="9228"/>
                    <a:pt x="6466" y="9157"/>
                    <a:pt x="6370" y="9157"/>
                  </a:cubicBezTo>
                  <a:lnTo>
                    <a:pt x="5942" y="9157"/>
                  </a:lnTo>
                  <a:lnTo>
                    <a:pt x="6311" y="8418"/>
                  </a:lnTo>
                  <a:cubicBezTo>
                    <a:pt x="7358" y="8335"/>
                    <a:pt x="8359" y="7978"/>
                    <a:pt x="9168" y="7383"/>
                  </a:cubicBezTo>
                  <a:cubicBezTo>
                    <a:pt x="10109" y="6692"/>
                    <a:pt x="10764" y="5740"/>
                    <a:pt x="11014" y="4704"/>
                  </a:cubicBezTo>
                  <a:cubicBezTo>
                    <a:pt x="11097" y="4597"/>
                    <a:pt x="11061" y="4525"/>
                    <a:pt x="11002" y="4489"/>
                  </a:cubicBezTo>
                  <a:cubicBezTo>
                    <a:pt x="10978" y="4475"/>
                    <a:pt x="10953" y="4469"/>
                    <a:pt x="10927" y="4469"/>
                  </a:cubicBezTo>
                  <a:cubicBezTo>
                    <a:pt x="10888" y="4469"/>
                    <a:pt x="10847" y="4484"/>
                    <a:pt x="10811" y="4513"/>
                  </a:cubicBezTo>
                  <a:cubicBezTo>
                    <a:pt x="10811" y="4513"/>
                    <a:pt x="10258" y="4931"/>
                    <a:pt x="9416" y="4931"/>
                  </a:cubicBezTo>
                  <a:cubicBezTo>
                    <a:pt x="9393" y="4931"/>
                    <a:pt x="9370" y="4931"/>
                    <a:pt x="9347" y="4930"/>
                  </a:cubicBezTo>
                  <a:cubicBezTo>
                    <a:pt x="9525" y="4775"/>
                    <a:pt x="9692" y="4608"/>
                    <a:pt x="9871" y="4430"/>
                  </a:cubicBezTo>
                  <a:cubicBezTo>
                    <a:pt x="9930" y="4370"/>
                    <a:pt x="9930" y="4287"/>
                    <a:pt x="9883" y="4227"/>
                  </a:cubicBezTo>
                  <a:cubicBezTo>
                    <a:pt x="9857" y="4184"/>
                    <a:pt x="9800" y="4154"/>
                    <a:pt x="9747" y="4154"/>
                  </a:cubicBezTo>
                  <a:cubicBezTo>
                    <a:pt x="9728" y="4154"/>
                    <a:pt x="9708" y="4158"/>
                    <a:pt x="9692" y="4168"/>
                  </a:cubicBezTo>
                  <a:cubicBezTo>
                    <a:pt x="9692" y="4168"/>
                    <a:pt x="9472" y="4269"/>
                    <a:pt x="9104" y="4269"/>
                  </a:cubicBezTo>
                  <a:cubicBezTo>
                    <a:pt x="8966" y="4269"/>
                    <a:pt x="8808" y="4255"/>
                    <a:pt x="8632" y="4216"/>
                  </a:cubicBezTo>
                  <a:cubicBezTo>
                    <a:pt x="7537" y="3942"/>
                    <a:pt x="6668" y="2882"/>
                    <a:pt x="6132" y="2037"/>
                  </a:cubicBezTo>
                  <a:cubicBezTo>
                    <a:pt x="5751" y="1418"/>
                    <a:pt x="5168" y="953"/>
                    <a:pt x="4501" y="727"/>
                  </a:cubicBezTo>
                  <a:lnTo>
                    <a:pt x="4858" y="251"/>
                  </a:lnTo>
                  <a:cubicBezTo>
                    <a:pt x="4882" y="203"/>
                    <a:pt x="4906" y="132"/>
                    <a:pt x="4870" y="84"/>
                  </a:cubicBezTo>
                  <a:cubicBezTo>
                    <a:pt x="4846" y="25"/>
                    <a:pt x="4799" y="1"/>
                    <a:pt x="4727" y="1"/>
                  </a:cubicBezTo>
                  <a:cubicBezTo>
                    <a:pt x="4725" y="1"/>
                    <a:pt x="4721" y="1"/>
                    <a:pt x="4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62"/>
            <p:cNvSpPr/>
            <p:nvPr/>
          </p:nvSpPr>
          <p:spPr>
            <a:xfrm>
              <a:off x="8229645" y="2166034"/>
              <a:ext cx="19456" cy="15872"/>
            </a:xfrm>
            <a:custGeom>
              <a:avLst/>
              <a:gdLst/>
              <a:ahLst/>
              <a:cxnLst/>
              <a:rect l="l" t="t" r="r" b="b"/>
              <a:pathLst>
                <a:path w="608" h="496" extrusionOk="0">
                  <a:moveTo>
                    <a:pt x="436" y="0"/>
                  </a:moveTo>
                  <a:cubicBezTo>
                    <a:pt x="399" y="0"/>
                    <a:pt x="362" y="15"/>
                    <a:pt x="334" y="43"/>
                  </a:cubicBezTo>
                  <a:cubicBezTo>
                    <a:pt x="274" y="79"/>
                    <a:pt x="191" y="139"/>
                    <a:pt x="108" y="186"/>
                  </a:cubicBezTo>
                  <a:cubicBezTo>
                    <a:pt x="36" y="234"/>
                    <a:pt x="0" y="317"/>
                    <a:pt x="36" y="412"/>
                  </a:cubicBezTo>
                  <a:cubicBezTo>
                    <a:pt x="60" y="472"/>
                    <a:pt x="120" y="496"/>
                    <a:pt x="179" y="496"/>
                  </a:cubicBezTo>
                  <a:cubicBezTo>
                    <a:pt x="215" y="496"/>
                    <a:pt x="227" y="496"/>
                    <a:pt x="250" y="484"/>
                  </a:cubicBezTo>
                  <a:cubicBezTo>
                    <a:pt x="370" y="424"/>
                    <a:pt x="477" y="365"/>
                    <a:pt x="548" y="293"/>
                  </a:cubicBezTo>
                  <a:cubicBezTo>
                    <a:pt x="596" y="222"/>
                    <a:pt x="608" y="115"/>
                    <a:pt x="548" y="55"/>
                  </a:cubicBezTo>
                  <a:cubicBezTo>
                    <a:pt x="517" y="18"/>
                    <a:pt x="476" y="0"/>
                    <a:pt x="4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34" name="Google Shape;6834;p62"/>
          <p:cNvGrpSpPr/>
          <p:nvPr/>
        </p:nvGrpSpPr>
        <p:grpSpPr>
          <a:xfrm>
            <a:off x="849677" y="1500658"/>
            <a:ext cx="347872" cy="347488"/>
            <a:chOff x="849677" y="1500658"/>
            <a:chExt cx="347872" cy="347488"/>
          </a:xfrm>
        </p:grpSpPr>
        <p:sp>
          <p:nvSpPr>
            <p:cNvPr id="6835" name="Google Shape;6835;p62"/>
            <p:cNvSpPr/>
            <p:nvPr/>
          </p:nvSpPr>
          <p:spPr>
            <a:xfrm>
              <a:off x="84967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10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60" y="2715"/>
                    <a:pt x="1441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84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75" y="310"/>
                    <a:pt x="10549" y="1084"/>
                    <a:pt x="10549" y="2024"/>
                  </a:cubicBezTo>
                  <a:cubicBezTo>
                    <a:pt x="10549" y="2584"/>
                    <a:pt x="10275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3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23" y="989"/>
                  </a:cubicBezTo>
                  <a:cubicBezTo>
                    <a:pt x="9002" y="989"/>
                    <a:pt x="9204" y="1036"/>
                    <a:pt x="9347" y="1143"/>
                  </a:cubicBezTo>
                  <a:cubicBezTo>
                    <a:pt x="9369" y="1154"/>
                    <a:pt x="9394" y="1160"/>
                    <a:pt x="9421" y="1160"/>
                  </a:cubicBezTo>
                  <a:cubicBezTo>
                    <a:pt x="9479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3" y="858"/>
                  </a:cubicBezTo>
                  <a:cubicBezTo>
                    <a:pt x="9299" y="739"/>
                    <a:pt x="9061" y="667"/>
                    <a:pt x="8823" y="667"/>
                  </a:cubicBezTo>
                  <a:cubicBezTo>
                    <a:pt x="8287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16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05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60" y="10859"/>
                    <a:pt x="5430" y="10859"/>
                  </a:cubicBezTo>
                  <a:cubicBezTo>
                    <a:pt x="6799" y="10859"/>
                    <a:pt x="8061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23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54" y="0"/>
                    <a:pt x="8847" y="0"/>
                  </a:cubicBezTo>
                  <a:cubicBezTo>
                    <a:pt x="8025" y="0"/>
                    <a:pt x="7275" y="489"/>
                    <a:pt x="6966" y="1251"/>
                  </a:cubicBezTo>
                  <a:cubicBezTo>
                    <a:pt x="6477" y="1096"/>
                    <a:pt x="5965" y="1024"/>
                    <a:pt x="5430" y="1024"/>
                  </a:cubicBezTo>
                  <a:cubicBezTo>
                    <a:pt x="4894" y="1024"/>
                    <a:pt x="4394" y="1096"/>
                    <a:pt x="3894" y="1251"/>
                  </a:cubicBezTo>
                  <a:cubicBezTo>
                    <a:pt x="3584" y="500"/>
                    <a:pt x="2846" y="0"/>
                    <a:pt x="2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62"/>
            <p:cNvSpPr/>
            <p:nvPr/>
          </p:nvSpPr>
          <p:spPr>
            <a:xfrm>
              <a:off x="936557" y="1663346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45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50" y="334"/>
                    <a:pt x="833" y="250"/>
                    <a:pt x="833" y="167"/>
                  </a:cubicBezTo>
                  <a:cubicBezTo>
                    <a:pt x="833" y="72"/>
                    <a:pt x="750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62"/>
            <p:cNvSpPr/>
            <p:nvPr/>
          </p:nvSpPr>
          <p:spPr>
            <a:xfrm>
              <a:off x="106682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25" y="596"/>
                    <a:pt x="1025" y="691"/>
                  </a:cubicBezTo>
                  <a:lnTo>
                    <a:pt x="1025" y="846"/>
                  </a:lnTo>
                  <a:cubicBezTo>
                    <a:pt x="1025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62"/>
            <p:cNvSpPr/>
            <p:nvPr/>
          </p:nvSpPr>
          <p:spPr>
            <a:xfrm>
              <a:off x="893101" y="1636178"/>
              <a:ext cx="110144" cy="116352"/>
            </a:xfrm>
            <a:custGeom>
              <a:avLst/>
              <a:gdLst/>
              <a:ahLst/>
              <a:cxnLst/>
              <a:rect l="l" t="t" r="r" b="b"/>
              <a:pathLst>
                <a:path w="3442" h="3636" extrusionOk="0">
                  <a:moveTo>
                    <a:pt x="1926" y="1"/>
                  </a:moveTo>
                  <a:cubicBezTo>
                    <a:pt x="1743" y="1"/>
                    <a:pt x="1556" y="34"/>
                    <a:pt x="1370" y="99"/>
                  </a:cubicBezTo>
                  <a:cubicBezTo>
                    <a:pt x="941" y="254"/>
                    <a:pt x="560" y="576"/>
                    <a:pt x="310" y="992"/>
                  </a:cubicBezTo>
                  <a:cubicBezTo>
                    <a:pt x="84" y="1373"/>
                    <a:pt x="1" y="1802"/>
                    <a:pt x="48" y="2219"/>
                  </a:cubicBezTo>
                  <a:cubicBezTo>
                    <a:pt x="60" y="2302"/>
                    <a:pt x="132" y="2361"/>
                    <a:pt x="227" y="2361"/>
                  </a:cubicBezTo>
                  <a:cubicBezTo>
                    <a:pt x="310" y="2350"/>
                    <a:pt x="370" y="2278"/>
                    <a:pt x="370" y="2183"/>
                  </a:cubicBezTo>
                  <a:cubicBezTo>
                    <a:pt x="346" y="1850"/>
                    <a:pt x="417" y="1469"/>
                    <a:pt x="608" y="1159"/>
                  </a:cubicBezTo>
                  <a:cubicBezTo>
                    <a:pt x="822" y="802"/>
                    <a:pt x="1132" y="540"/>
                    <a:pt x="1489" y="397"/>
                  </a:cubicBezTo>
                  <a:cubicBezTo>
                    <a:pt x="1635" y="348"/>
                    <a:pt x="1782" y="323"/>
                    <a:pt x="1922" y="323"/>
                  </a:cubicBezTo>
                  <a:cubicBezTo>
                    <a:pt x="2125" y="323"/>
                    <a:pt x="2316" y="375"/>
                    <a:pt x="2477" y="480"/>
                  </a:cubicBezTo>
                  <a:cubicBezTo>
                    <a:pt x="2775" y="635"/>
                    <a:pt x="2977" y="933"/>
                    <a:pt x="3049" y="1314"/>
                  </a:cubicBezTo>
                  <a:cubicBezTo>
                    <a:pt x="3120" y="1683"/>
                    <a:pt x="3037" y="2100"/>
                    <a:pt x="2822" y="2457"/>
                  </a:cubicBezTo>
                  <a:cubicBezTo>
                    <a:pt x="2511" y="2985"/>
                    <a:pt x="1984" y="3293"/>
                    <a:pt x="1482" y="3293"/>
                  </a:cubicBezTo>
                  <a:cubicBezTo>
                    <a:pt x="1294" y="3293"/>
                    <a:pt x="1110" y="3250"/>
                    <a:pt x="941" y="3159"/>
                  </a:cubicBezTo>
                  <a:cubicBezTo>
                    <a:pt x="787" y="3064"/>
                    <a:pt x="667" y="2957"/>
                    <a:pt x="584" y="2814"/>
                  </a:cubicBezTo>
                  <a:cubicBezTo>
                    <a:pt x="553" y="2768"/>
                    <a:pt x="498" y="2742"/>
                    <a:pt x="443" y="2742"/>
                  </a:cubicBezTo>
                  <a:cubicBezTo>
                    <a:pt x="413" y="2742"/>
                    <a:pt x="383" y="2749"/>
                    <a:pt x="358" y="2766"/>
                  </a:cubicBezTo>
                  <a:cubicBezTo>
                    <a:pt x="286" y="2814"/>
                    <a:pt x="263" y="2921"/>
                    <a:pt x="310" y="2993"/>
                  </a:cubicBezTo>
                  <a:cubicBezTo>
                    <a:pt x="429" y="3171"/>
                    <a:pt x="596" y="3314"/>
                    <a:pt x="787" y="3433"/>
                  </a:cubicBezTo>
                  <a:cubicBezTo>
                    <a:pt x="1013" y="3576"/>
                    <a:pt x="1251" y="3635"/>
                    <a:pt x="1501" y="3635"/>
                  </a:cubicBezTo>
                  <a:cubicBezTo>
                    <a:pt x="2108" y="3635"/>
                    <a:pt x="2739" y="3254"/>
                    <a:pt x="3108" y="2635"/>
                  </a:cubicBezTo>
                  <a:cubicBezTo>
                    <a:pt x="3346" y="2195"/>
                    <a:pt x="3442" y="1695"/>
                    <a:pt x="3346" y="1254"/>
                  </a:cubicBezTo>
                  <a:cubicBezTo>
                    <a:pt x="3263" y="790"/>
                    <a:pt x="3001" y="421"/>
                    <a:pt x="2632" y="195"/>
                  </a:cubicBezTo>
                  <a:cubicBezTo>
                    <a:pt x="2418" y="64"/>
                    <a:pt x="2177" y="1"/>
                    <a:pt x="19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62"/>
            <p:cNvSpPr/>
            <p:nvPr/>
          </p:nvSpPr>
          <p:spPr>
            <a:xfrm>
              <a:off x="1043597" y="1636882"/>
              <a:ext cx="116608" cy="115264"/>
            </a:xfrm>
            <a:custGeom>
              <a:avLst/>
              <a:gdLst/>
              <a:ahLst/>
              <a:cxnLst/>
              <a:rect l="l" t="t" r="r" b="b"/>
              <a:pathLst>
                <a:path w="3644" h="3602" extrusionOk="0">
                  <a:moveTo>
                    <a:pt x="1513" y="292"/>
                  </a:moveTo>
                  <a:cubicBezTo>
                    <a:pt x="1668" y="292"/>
                    <a:pt x="1810" y="327"/>
                    <a:pt x="1965" y="363"/>
                  </a:cubicBezTo>
                  <a:cubicBezTo>
                    <a:pt x="2322" y="506"/>
                    <a:pt x="2632" y="768"/>
                    <a:pt x="2846" y="1125"/>
                  </a:cubicBezTo>
                  <a:cubicBezTo>
                    <a:pt x="3275" y="1887"/>
                    <a:pt x="3120" y="2780"/>
                    <a:pt x="2513" y="3125"/>
                  </a:cubicBezTo>
                  <a:cubicBezTo>
                    <a:pt x="2344" y="3225"/>
                    <a:pt x="2157" y="3271"/>
                    <a:pt x="1965" y="3271"/>
                  </a:cubicBezTo>
                  <a:cubicBezTo>
                    <a:pt x="1467" y="3271"/>
                    <a:pt x="938" y="2956"/>
                    <a:pt x="620" y="2423"/>
                  </a:cubicBezTo>
                  <a:cubicBezTo>
                    <a:pt x="417" y="2066"/>
                    <a:pt x="346" y="1649"/>
                    <a:pt x="405" y="1280"/>
                  </a:cubicBezTo>
                  <a:cubicBezTo>
                    <a:pt x="477" y="899"/>
                    <a:pt x="667" y="601"/>
                    <a:pt x="965" y="446"/>
                  </a:cubicBezTo>
                  <a:cubicBezTo>
                    <a:pt x="1132" y="339"/>
                    <a:pt x="1322" y="292"/>
                    <a:pt x="1513" y="292"/>
                  </a:cubicBezTo>
                  <a:close/>
                  <a:moveTo>
                    <a:pt x="1522" y="0"/>
                  </a:moveTo>
                  <a:cubicBezTo>
                    <a:pt x="1267" y="0"/>
                    <a:pt x="1022" y="66"/>
                    <a:pt x="798" y="184"/>
                  </a:cubicBezTo>
                  <a:cubicBezTo>
                    <a:pt x="429" y="411"/>
                    <a:pt x="179" y="780"/>
                    <a:pt x="84" y="1244"/>
                  </a:cubicBezTo>
                  <a:cubicBezTo>
                    <a:pt x="1" y="1697"/>
                    <a:pt x="108" y="2185"/>
                    <a:pt x="346" y="2601"/>
                  </a:cubicBezTo>
                  <a:cubicBezTo>
                    <a:pt x="703" y="3221"/>
                    <a:pt x="1334" y="3602"/>
                    <a:pt x="1953" y="3602"/>
                  </a:cubicBezTo>
                  <a:cubicBezTo>
                    <a:pt x="2203" y="3602"/>
                    <a:pt x="2441" y="3542"/>
                    <a:pt x="2668" y="3399"/>
                  </a:cubicBezTo>
                  <a:cubicBezTo>
                    <a:pt x="3442" y="2959"/>
                    <a:pt x="3644" y="1875"/>
                    <a:pt x="3120" y="994"/>
                  </a:cubicBezTo>
                  <a:cubicBezTo>
                    <a:pt x="2870" y="565"/>
                    <a:pt x="2501" y="244"/>
                    <a:pt x="2072" y="101"/>
                  </a:cubicBezTo>
                  <a:cubicBezTo>
                    <a:pt x="1886" y="32"/>
                    <a:pt x="1701" y="0"/>
                    <a:pt x="15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62"/>
            <p:cNvSpPr/>
            <p:nvPr/>
          </p:nvSpPr>
          <p:spPr>
            <a:xfrm>
              <a:off x="968173" y="1730002"/>
              <a:ext cx="110144" cy="96064"/>
            </a:xfrm>
            <a:custGeom>
              <a:avLst/>
              <a:gdLst/>
              <a:ahLst/>
              <a:cxnLst/>
              <a:rect l="l" t="t" r="r" b="b"/>
              <a:pathLst>
                <a:path w="3442" h="3002" extrusionOk="0">
                  <a:moveTo>
                    <a:pt x="1715" y="287"/>
                  </a:moveTo>
                  <a:cubicBezTo>
                    <a:pt x="2024" y="287"/>
                    <a:pt x="2405" y="430"/>
                    <a:pt x="2405" y="644"/>
                  </a:cubicBezTo>
                  <a:cubicBezTo>
                    <a:pt x="2405" y="823"/>
                    <a:pt x="2108" y="1168"/>
                    <a:pt x="1715" y="1168"/>
                  </a:cubicBezTo>
                  <a:cubicBezTo>
                    <a:pt x="1334" y="1168"/>
                    <a:pt x="1036" y="823"/>
                    <a:pt x="1036" y="644"/>
                  </a:cubicBezTo>
                  <a:cubicBezTo>
                    <a:pt x="1036" y="430"/>
                    <a:pt x="1405" y="287"/>
                    <a:pt x="1715" y="287"/>
                  </a:cubicBezTo>
                  <a:close/>
                  <a:moveTo>
                    <a:pt x="1727" y="2025"/>
                  </a:moveTo>
                  <a:cubicBezTo>
                    <a:pt x="1834" y="2025"/>
                    <a:pt x="1929" y="2025"/>
                    <a:pt x="2024" y="2037"/>
                  </a:cubicBezTo>
                  <a:cubicBezTo>
                    <a:pt x="2185" y="2061"/>
                    <a:pt x="2328" y="2073"/>
                    <a:pt x="2456" y="2073"/>
                  </a:cubicBezTo>
                  <a:cubicBezTo>
                    <a:pt x="2584" y="2073"/>
                    <a:pt x="2697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51" y="2692"/>
                    <a:pt x="1727" y="2692"/>
                  </a:cubicBezTo>
                  <a:cubicBezTo>
                    <a:pt x="1215" y="2692"/>
                    <a:pt x="774" y="2418"/>
                    <a:pt x="655" y="2037"/>
                  </a:cubicBezTo>
                  <a:lnTo>
                    <a:pt x="655" y="2037"/>
                  </a:lnTo>
                  <a:cubicBezTo>
                    <a:pt x="762" y="2061"/>
                    <a:pt x="878" y="2073"/>
                    <a:pt x="1006" y="2073"/>
                  </a:cubicBezTo>
                  <a:cubicBezTo>
                    <a:pt x="1134" y="2073"/>
                    <a:pt x="1274" y="2061"/>
                    <a:pt x="1429" y="2037"/>
                  </a:cubicBezTo>
                  <a:cubicBezTo>
                    <a:pt x="1536" y="2025"/>
                    <a:pt x="1631" y="2025"/>
                    <a:pt x="1727" y="2025"/>
                  </a:cubicBezTo>
                  <a:close/>
                  <a:moveTo>
                    <a:pt x="1715" y="1"/>
                  </a:moveTo>
                  <a:cubicBezTo>
                    <a:pt x="1143" y="1"/>
                    <a:pt x="703" y="299"/>
                    <a:pt x="703" y="668"/>
                  </a:cubicBezTo>
                  <a:cubicBezTo>
                    <a:pt x="703" y="858"/>
                    <a:pt x="822" y="1073"/>
                    <a:pt x="1000" y="1239"/>
                  </a:cubicBezTo>
                  <a:cubicBezTo>
                    <a:pt x="1167" y="1370"/>
                    <a:pt x="1346" y="1454"/>
                    <a:pt x="1548" y="1501"/>
                  </a:cubicBezTo>
                  <a:lnTo>
                    <a:pt x="1548" y="1739"/>
                  </a:lnTo>
                  <a:cubicBezTo>
                    <a:pt x="1489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4" y="1783"/>
                    <a:pt x="510" y="1731"/>
                    <a:pt x="405" y="1608"/>
                  </a:cubicBezTo>
                  <a:cubicBezTo>
                    <a:pt x="298" y="1501"/>
                    <a:pt x="334" y="1382"/>
                    <a:pt x="334" y="1370"/>
                  </a:cubicBezTo>
                  <a:cubicBezTo>
                    <a:pt x="346" y="1275"/>
                    <a:pt x="286" y="1204"/>
                    <a:pt x="215" y="1180"/>
                  </a:cubicBezTo>
                  <a:cubicBezTo>
                    <a:pt x="200" y="1176"/>
                    <a:pt x="186" y="1174"/>
                    <a:pt x="173" y="1174"/>
                  </a:cubicBezTo>
                  <a:cubicBezTo>
                    <a:pt x="99" y="1174"/>
                    <a:pt x="42" y="1228"/>
                    <a:pt x="12" y="1299"/>
                  </a:cubicBezTo>
                  <a:cubicBezTo>
                    <a:pt x="0" y="1394"/>
                    <a:pt x="0" y="1620"/>
                    <a:pt x="167" y="1799"/>
                  </a:cubicBezTo>
                  <a:cubicBezTo>
                    <a:pt x="191" y="1835"/>
                    <a:pt x="238" y="1858"/>
                    <a:pt x="274" y="1894"/>
                  </a:cubicBezTo>
                  <a:cubicBezTo>
                    <a:pt x="310" y="2513"/>
                    <a:pt x="941" y="3001"/>
                    <a:pt x="1703" y="3001"/>
                  </a:cubicBezTo>
                  <a:cubicBezTo>
                    <a:pt x="2453" y="3001"/>
                    <a:pt x="3084" y="2513"/>
                    <a:pt x="3132" y="1894"/>
                  </a:cubicBezTo>
                  <a:cubicBezTo>
                    <a:pt x="3167" y="1858"/>
                    <a:pt x="3203" y="1835"/>
                    <a:pt x="3227" y="1799"/>
                  </a:cubicBezTo>
                  <a:cubicBezTo>
                    <a:pt x="3429" y="1620"/>
                    <a:pt x="3441" y="1406"/>
                    <a:pt x="3417" y="1299"/>
                  </a:cubicBezTo>
                  <a:cubicBezTo>
                    <a:pt x="3398" y="1223"/>
                    <a:pt x="3341" y="1169"/>
                    <a:pt x="3270" y="1169"/>
                  </a:cubicBezTo>
                  <a:cubicBezTo>
                    <a:pt x="3253" y="1169"/>
                    <a:pt x="3234" y="1173"/>
                    <a:pt x="3215" y="1180"/>
                  </a:cubicBezTo>
                  <a:cubicBezTo>
                    <a:pt x="3132" y="1192"/>
                    <a:pt x="3072" y="1275"/>
                    <a:pt x="3096" y="1370"/>
                  </a:cubicBezTo>
                  <a:cubicBezTo>
                    <a:pt x="3096" y="1370"/>
                    <a:pt x="3108" y="1501"/>
                    <a:pt x="3024" y="1608"/>
                  </a:cubicBezTo>
                  <a:cubicBezTo>
                    <a:pt x="2908" y="1725"/>
                    <a:pt x="2690" y="1781"/>
                    <a:pt x="2385" y="1781"/>
                  </a:cubicBezTo>
                  <a:cubicBezTo>
                    <a:pt x="2286" y="1781"/>
                    <a:pt x="2177" y="1775"/>
                    <a:pt x="2060" y="1763"/>
                  </a:cubicBezTo>
                  <a:cubicBezTo>
                    <a:pt x="2000" y="1739"/>
                    <a:pt x="1941" y="1739"/>
                    <a:pt x="1881" y="1739"/>
                  </a:cubicBezTo>
                  <a:lnTo>
                    <a:pt x="1881" y="1501"/>
                  </a:lnTo>
                  <a:cubicBezTo>
                    <a:pt x="2072" y="1477"/>
                    <a:pt x="2262" y="1382"/>
                    <a:pt x="2429" y="1239"/>
                  </a:cubicBezTo>
                  <a:cubicBezTo>
                    <a:pt x="2620" y="1073"/>
                    <a:pt x="2727" y="858"/>
                    <a:pt x="2727" y="668"/>
                  </a:cubicBezTo>
                  <a:cubicBezTo>
                    <a:pt x="2727" y="299"/>
                    <a:pt x="2274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41" name="Google Shape;6841;p62"/>
          <p:cNvGrpSpPr/>
          <p:nvPr/>
        </p:nvGrpSpPr>
        <p:grpSpPr>
          <a:xfrm>
            <a:off x="1415853" y="1500658"/>
            <a:ext cx="315872" cy="347488"/>
            <a:chOff x="1415853" y="1500658"/>
            <a:chExt cx="315872" cy="347488"/>
          </a:xfrm>
        </p:grpSpPr>
        <p:sp>
          <p:nvSpPr>
            <p:cNvPr id="6842" name="Google Shape;6842;p62"/>
            <p:cNvSpPr/>
            <p:nvPr/>
          </p:nvSpPr>
          <p:spPr>
            <a:xfrm>
              <a:off x="1415853" y="1500658"/>
              <a:ext cx="315872" cy="347488"/>
            </a:xfrm>
            <a:custGeom>
              <a:avLst/>
              <a:gdLst/>
              <a:ahLst/>
              <a:cxnLst/>
              <a:rect l="l" t="t" r="r" b="b"/>
              <a:pathLst>
                <a:path w="9871" h="10859" extrusionOk="0">
                  <a:moveTo>
                    <a:pt x="4894" y="322"/>
                  </a:moveTo>
                  <a:cubicBezTo>
                    <a:pt x="5739" y="322"/>
                    <a:pt x="6465" y="786"/>
                    <a:pt x="6834" y="1465"/>
                  </a:cubicBezTo>
                  <a:cubicBezTo>
                    <a:pt x="6775" y="1429"/>
                    <a:pt x="6727" y="1393"/>
                    <a:pt x="6668" y="1370"/>
                  </a:cubicBezTo>
                  <a:cubicBezTo>
                    <a:pt x="6643" y="1353"/>
                    <a:pt x="6614" y="1345"/>
                    <a:pt x="6586" y="1345"/>
                  </a:cubicBezTo>
                  <a:cubicBezTo>
                    <a:pt x="6532" y="1345"/>
                    <a:pt x="6481" y="1374"/>
                    <a:pt x="6465" y="1429"/>
                  </a:cubicBezTo>
                  <a:cubicBezTo>
                    <a:pt x="6418" y="1501"/>
                    <a:pt x="6441" y="1608"/>
                    <a:pt x="6525" y="1632"/>
                  </a:cubicBezTo>
                  <a:cubicBezTo>
                    <a:pt x="6882" y="1822"/>
                    <a:pt x="7096" y="2179"/>
                    <a:pt x="7120" y="2584"/>
                  </a:cubicBezTo>
                  <a:cubicBezTo>
                    <a:pt x="7084" y="3787"/>
                    <a:pt x="6108" y="4763"/>
                    <a:pt x="4894" y="4763"/>
                  </a:cubicBezTo>
                  <a:cubicBezTo>
                    <a:pt x="3727" y="4763"/>
                    <a:pt x="2739" y="3822"/>
                    <a:pt x="2703" y="2632"/>
                  </a:cubicBezTo>
                  <a:cubicBezTo>
                    <a:pt x="2727" y="2048"/>
                    <a:pt x="3215" y="1584"/>
                    <a:pt x="3810" y="1584"/>
                  </a:cubicBezTo>
                  <a:cubicBezTo>
                    <a:pt x="4132" y="1584"/>
                    <a:pt x="4441" y="1715"/>
                    <a:pt x="4644" y="1965"/>
                  </a:cubicBezTo>
                  <a:cubicBezTo>
                    <a:pt x="4703" y="2036"/>
                    <a:pt x="4798" y="2060"/>
                    <a:pt x="4882" y="2060"/>
                  </a:cubicBezTo>
                  <a:cubicBezTo>
                    <a:pt x="4989" y="2060"/>
                    <a:pt x="5084" y="2013"/>
                    <a:pt x="5144" y="1929"/>
                  </a:cubicBezTo>
                  <a:cubicBezTo>
                    <a:pt x="5334" y="1679"/>
                    <a:pt x="5632" y="1524"/>
                    <a:pt x="5941" y="1501"/>
                  </a:cubicBezTo>
                  <a:cubicBezTo>
                    <a:pt x="6037" y="1501"/>
                    <a:pt x="6096" y="1429"/>
                    <a:pt x="6096" y="1334"/>
                  </a:cubicBezTo>
                  <a:cubicBezTo>
                    <a:pt x="6096" y="1251"/>
                    <a:pt x="6013" y="1191"/>
                    <a:pt x="5929" y="1191"/>
                  </a:cubicBezTo>
                  <a:cubicBezTo>
                    <a:pt x="5525" y="1215"/>
                    <a:pt x="5132" y="1405"/>
                    <a:pt x="4882" y="1739"/>
                  </a:cubicBezTo>
                  <a:cubicBezTo>
                    <a:pt x="4882" y="1739"/>
                    <a:pt x="4870" y="1739"/>
                    <a:pt x="4870" y="1751"/>
                  </a:cubicBezTo>
                  <a:cubicBezTo>
                    <a:pt x="4596" y="1453"/>
                    <a:pt x="4215" y="1274"/>
                    <a:pt x="3798" y="1274"/>
                  </a:cubicBezTo>
                  <a:cubicBezTo>
                    <a:pt x="3453" y="1274"/>
                    <a:pt x="3143" y="1393"/>
                    <a:pt x="2893" y="1608"/>
                  </a:cubicBezTo>
                  <a:cubicBezTo>
                    <a:pt x="3250" y="846"/>
                    <a:pt x="4024" y="322"/>
                    <a:pt x="4894" y="322"/>
                  </a:cubicBezTo>
                  <a:close/>
                  <a:moveTo>
                    <a:pt x="2310" y="4430"/>
                  </a:moveTo>
                  <a:lnTo>
                    <a:pt x="2310" y="4430"/>
                  </a:lnTo>
                  <a:cubicBezTo>
                    <a:pt x="1726" y="5334"/>
                    <a:pt x="1369" y="6489"/>
                    <a:pt x="1357" y="7537"/>
                  </a:cubicBezTo>
                  <a:cubicBezTo>
                    <a:pt x="1146" y="7654"/>
                    <a:pt x="878" y="7684"/>
                    <a:pt x="652" y="7684"/>
                  </a:cubicBezTo>
                  <a:cubicBezTo>
                    <a:pt x="534" y="7684"/>
                    <a:pt x="427" y="7676"/>
                    <a:pt x="345" y="7668"/>
                  </a:cubicBezTo>
                  <a:cubicBezTo>
                    <a:pt x="703" y="6227"/>
                    <a:pt x="1357" y="5334"/>
                    <a:pt x="1857" y="4834"/>
                  </a:cubicBezTo>
                  <a:cubicBezTo>
                    <a:pt x="2024" y="4668"/>
                    <a:pt x="2179" y="4537"/>
                    <a:pt x="2310" y="4430"/>
                  </a:cubicBezTo>
                  <a:close/>
                  <a:moveTo>
                    <a:pt x="7501" y="4430"/>
                  </a:moveTo>
                  <a:cubicBezTo>
                    <a:pt x="7644" y="4537"/>
                    <a:pt x="7799" y="4668"/>
                    <a:pt x="7953" y="4834"/>
                  </a:cubicBezTo>
                  <a:cubicBezTo>
                    <a:pt x="8454" y="5334"/>
                    <a:pt x="9132" y="6251"/>
                    <a:pt x="9466" y="7680"/>
                  </a:cubicBezTo>
                  <a:cubicBezTo>
                    <a:pt x="9400" y="7687"/>
                    <a:pt x="9313" y="7693"/>
                    <a:pt x="9214" y="7693"/>
                  </a:cubicBezTo>
                  <a:cubicBezTo>
                    <a:pt x="8988" y="7693"/>
                    <a:pt x="8701" y="7661"/>
                    <a:pt x="8477" y="7537"/>
                  </a:cubicBezTo>
                  <a:cubicBezTo>
                    <a:pt x="8454" y="6466"/>
                    <a:pt x="8084" y="5323"/>
                    <a:pt x="7501" y="4430"/>
                  </a:cubicBezTo>
                  <a:close/>
                  <a:moveTo>
                    <a:pt x="3727" y="10192"/>
                  </a:moveTo>
                  <a:cubicBezTo>
                    <a:pt x="3965" y="10192"/>
                    <a:pt x="4155" y="10335"/>
                    <a:pt x="4215" y="10549"/>
                  </a:cubicBezTo>
                  <a:lnTo>
                    <a:pt x="2548" y="10549"/>
                  </a:lnTo>
                  <a:cubicBezTo>
                    <a:pt x="2619" y="10335"/>
                    <a:pt x="2822" y="10192"/>
                    <a:pt x="3036" y="10192"/>
                  </a:cubicBezTo>
                  <a:close/>
                  <a:moveTo>
                    <a:pt x="6930" y="4132"/>
                  </a:moveTo>
                  <a:cubicBezTo>
                    <a:pt x="7692" y="5049"/>
                    <a:pt x="8192" y="6406"/>
                    <a:pt x="8192" y="7644"/>
                  </a:cubicBezTo>
                  <a:cubicBezTo>
                    <a:pt x="8156" y="8513"/>
                    <a:pt x="7799" y="9359"/>
                    <a:pt x="7180" y="9966"/>
                  </a:cubicBezTo>
                  <a:cubicBezTo>
                    <a:pt x="7060" y="9906"/>
                    <a:pt x="6930" y="9859"/>
                    <a:pt x="6787" y="9859"/>
                  </a:cubicBezTo>
                  <a:lnTo>
                    <a:pt x="6108" y="9859"/>
                  </a:lnTo>
                  <a:cubicBezTo>
                    <a:pt x="5703" y="9859"/>
                    <a:pt x="5358" y="10156"/>
                    <a:pt x="5286" y="10549"/>
                  </a:cubicBezTo>
                  <a:lnTo>
                    <a:pt x="4560" y="10549"/>
                  </a:lnTo>
                  <a:cubicBezTo>
                    <a:pt x="4489" y="10156"/>
                    <a:pt x="4143" y="9859"/>
                    <a:pt x="3739" y="9859"/>
                  </a:cubicBezTo>
                  <a:lnTo>
                    <a:pt x="3048" y="9859"/>
                  </a:lnTo>
                  <a:cubicBezTo>
                    <a:pt x="2905" y="9859"/>
                    <a:pt x="2774" y="9894"/>
                    <a:pt x="2667" y="9966"/>
                  </a:cubicBezTo>
                  <a:cubicBezTo>
                    <a:pt x="2036" y="9359"/>
                    <a:pt x="1679" y="8525"/>
                    <a:pt x="1679" y="7644"/>
                  </a:cubicBezTo>
                  <a:cubicBezTo>
                    <a:pt x="1679" y="6406"/>
                    <a:pt x="2179" y="5061"/>
                    <a:pt x="2953" y="4132"/>
                  </a:cubicBezTo>
                  <a:cubicBezTo>
                    <a:pt x="2989" y="4180"/>
                    <a:pt x="3036" y="4239"/>
                    <a:pt x="3084" y="4275"/>
                  </a:cubicBezTo>
                  <a:cubicBezTo>
                    <a:pt x="2655" y="5049"/>
                    <a:pt x="2393" y="6049"/>
                    <a:pt x="2393" y="6954"/>
                  </a:cubicBezTo>
                  <a:cubicBezTo>
                    <a:pt x="2393" y="8442"/>
                    <a:pt x="3548" y="9668"/>
                    <a:pt x="4941" y="9668"/>
                  </a:cubicBezTo>
                  <a:cubicBezTo>
                    <a:pt x="6346" y="9668"/>
                    <a:pt x="7489" y="8442"/>
                    <a:pt x="7489" y="6954"/>
                  </a:cubicBezTo>
                  <a:cubicBezTo>
                    <a:pt x="7489" y="6525"/>
                    <a:pt x="7430" y="6096"/>
                    <a:pt x="7322" y="5644"/>
                  </a:cubicBezTo>
                  <a:cubicBezTo>
                    <a:pt x="7312" y="5569"/>
                    <a:pt x="7234" y="5523"/>
                    <a:pt x="7158" y="5523"/>
                  </a:cubicBezTo>
                  <a:cubicBezTo>
                    <a:pt x="7149" y="5523"/>
                    <a:pt x="7140" y="5524"/>
                    <a:pt x="7132" y="5525"/>
                  </a:cubicBezTo>
                  <a:cubicBezTo>
                    <a:pt x="7037" y="5549"/>
                    <a:pt x="7001" y="5632"/>
                    <a:pt x="7013" y="5727"/>
                  </a:cubicBezTo>
                  <a:cubicBezTo>
                    <a:pt x="7120" y="6144"/>
                    <a:pt x="7156" y="6561"/>
                    <a:pt x="7156" y="6954"/>
                  </a:cubicBezTo>
                  <a:cubicBezTo>
                    <a:pt x="7156" y="8287"/>
                    <a:pt x="6168" y="9359"/>
                    <a:pt x="4941" y="9359"/>
                  </a:cubicBezTo>
                  <a:cubicBezTo>
                    <a:pt x="3727" y="9359"/>
                    <a:pt x="2727" y="8287"/>
                    <a:pt x="2727" y="6954"/>
                  </a:cubicBezTo>
                  <a:cubicBezTo>
                    <a:pt x="2727" y="6120"/>
                    <a:pt x="2953" y="5215"/>
                    <a:pt x="3334" y="4501"/>
                  </a:cubicBezTo>
                  <a:cubicBezTo>
                    <a:pt x="3762" y="4858"/>
                    <a:pt x="4334" y="5084"/>
                    <a:pt x="4941" y="5084"/>
                  </a:cubicBezTo>
                  <a:cubicBezTo>
                    <a:pt x="5548" y="5084"/>
                    <a:pt x="6120" y="4858"/>
                    <a:pt x="6549" y="4501"/>
                  </a:cubicBezTo>
                  <a:cubicBezTo>
                    <a:pt x="6644" y="4668"/>
                    <a:pt x="6727" y="4846"/>
                    <a:pt x="6787" y="5037"/>
                  </a:cubicBezTo>
                  <a:cubicBezTo>
                    <a:pt x="6822" y="5096"/>
                    <a:pt x="6882" y="5144"/>
                    <a:pt x="6941" y="5144"/>
                  </a:cubicBezTo>
                  <a:cubicBezTo>
                    <a:pt x="6953" y="5144"/>
                    <a:pt x="6989" y="5144"/>
                    <a:pt x="7001" y="5132"/>
                  </a:cubicBezTo>
                  <a:cubicBezTo>
                    <a:pt x="7084" y="5096"/>
                    <a:pt x="7120" y="5013"/>
                    <a:pt x="7084" y="4918"/>
                  </a:cubicBezTo>
                  <a:cubicBezTo>
                    <a:pt x="7001" y="4691"/>
                    <a:pt x="6894" y="4477"/>
                    <a:pt x="6787" y="4275"/>
                  </a:cubicBezTo>
                  <a:cubicBezTo>
                    <a:pt x="6834" y="4239"/>
                    <a:pt x="6882" y="4180"/>
                    <a:pt x="6930" y="4132"/>
                  </a:cubicBezTo>
                  <a:close/>
                  <a:moveTo>
                    <a:pt x="6787" y="10192"/>
                  </a:moveTo>
                  <a:cubicBezTo>
                    <a:pt x="7025" y="10192"/>
                    <a:pt x="7227" y="10335"/>
                    <a:pt x="7287" y="10549"/>
                  </a:cubicBezTo>
                  <a:lnTo>
                    <a:pt x="5620" y="10549"/>
                  </a:lnTo>
                  <a:cubicBezTo>
                    <a:pt x="5691" y="10335"/>
                    <a:pt x="5882" y="10192"/>
                    <a:pt x="6108" y="10192"/>
                  </a:cubicBezTo>
                  <a:close/>
                  <a:moveTo>
                    <a:pt x="4929" y="0"/>
                  </a:moveTo>
                  <a:cubicBezTo>
                    <a:pt x="3524" y="0"/>
                    <a:pt x="2381" y="1143"/>
                    <a:pt x="2381" y="2536"/>
                  </a:cubicBezTo>
                  <a:cubicBezTo>
                    <a:pt x="2381" y="3001"/>
                    <a:pt x="2500" y="3429"/>
                    <a:pt x="2727" y="3810"/>
                  </a:cubicBezTo>
                  <a:cubicBezTo>
                    <a:pt x="2548" y="3894"/>
                    <a:pt x="2131" y="4132"/>
                    <a:pt x="1667" y="4596"/>
                  </a:cubicBezTo>
                  <a:cubicBezTo>
                    <a:pt x="1107" y="5156"/>
                    <a:pt x="369" y="6156"/>
                    <a:pt x="12" y="7775"/>
                  </a:cubicBezTo>
                  <a:cubicBezTo>
                    <a:pt x="0" y="7823"/>
                    <a:pt x="12" y="7870"/>
                    <a:pt x="36" y="7894"/>
                  </a:cubicBezTo>
                  <a:cubicBezTo>
                    <a:pt x="60" y="7930"/>
                    <a:pt x="95" y="7954"/>
                    <a:pt x="131" y="7978"/>
                  </a:cubicBezTo>
                  <a:cubicBezTo>
                    <a:pt x="155" y="7978"/>
                    <a:pt x="369" y="8013"/>
                    <a:pt x="655" y="8013"/>
                  </a:cubicBezTo>
                  <a:cubicBezTo>
                    <a:pt x="881" y="8013"/>
                    <a:pt x="1143" y="7990"/>
                    <a:pt x="1381" y="7894"/>
                  </a:cubicBezTo>
                  <a:cubicBezTo>
                    <a:pt x="1441" y="8752"/>
                    <a:pt x="1822" y="9561"/>
                    <a:pt x="2429" y="10156"/>
                  </a:cubicBezTo>
                  <a:cubicBezTo>
                    <a:pt x="2310" y="10311"/>
                    <a:pt x="2238" y="10490"/>
                    <a:pt x="2238" y="10692"/>
                  </a:cubicBezTo>
                  <a:cubicBezTo>
                    <a:pt x="2238" y="10787"/>
                    <a:pt x="2310" y="10859"/>
                    <a:pt x="2393" y="10859"/>
                  </a:cubicBezTo>
                  <a:lnTo>
                    <a:pt x="7501" y="10859"/>
                  </a:lnTo>
                  <a:cubicBezTo>
                    <a:pt x="7596" y="10859"/>
                    <a:pt x="7668" y="10787"/>
                    <a:pt x="7668" y="10692"/>
                  </a:cubicBezTo>
                  <a:cubicBezTo>
                    <a:pt x="7668" y="10490"/>
                    <a:pt x="7596" y="10311"/>
                    <a:pt x="7477" y="10156"/>
                  </a:cubicBezTo>
                  <a:cubicBezTo>
                    <a:pt x="8084" y="9549"/>
                    <a:pt x="8454" y="8752"/>
                    <a:pt x="8513" y="7894"/>
                  </a:cubicBezTo>
                  <a:cubicBezTo>
                    <a:pt x="8751" y="7990"/>
                    <a:pt x="9025" y="8013"/>
                    <a:pt x="9239" y="8013"/>
                  </a:cubicBezTo>
                  <a:cubicBezTo>
                    <a:pt x="9525" y="8013"/>
                    <a:pt x="9751" y="7978"/>
                    <a:pt x="9763" y="7978"/>
                  </a:cubicBezTo>
                  <a:cubicBezTo>
                    <a:pt x="9811" y="7954"/>
                    <a:pt x="9835" y="7942"/>
                    <a:pt x="9870" y="7894"/>
                  </a:cubicBezTo>
                  <a:cubicBezTo>
                    <a:pt x="9847" y="7859"/>
                    <a:pt x="9847" y="7811"/>
                    <a:pt x="9847" y="7775"/>
                  </a:cubicBezTo>
                  <a:cubicBezTo>
                    <a:pt x="9489" y="6156"/>
                    <a:pt x="8739" y="5156"/>
                    <a:pt x="8192" y="4596"/>
                  </a:cubicBezTo>
                  <a:cubicBezTo>
                    <a:pt x="7727" y="4132"/>
                    <a:pt x="7311" y="3894"/>
                    <a:pt x="7132" y="3810"/>
                  </a:cubicBezTo>
                  <a:cubicBezTo>
                    <a:pt x="7334" y="3429"/>
                    <a:pt x="7477" y="3001"/>
                    <a:pt x="7477" y="2536"/>
                  </a:cubicBezTo>
                  <a:cubicBezTo>
                    <a:pt x="7477" y="1143"/>
                    <a:pt x="6334" y="0"/>
                    <a:pt x="4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62"/>
            <p:cNvSpPr/>
            <p:nvPr/>
          </p:nvSpPr>
          <p:spPr>
            <a:xfrm>
              <a:off x="152404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24" y="322"/>
                  </a:moveTo>
                  <a:cubicBezTo>
                    <a:pt x="631" y="322"/>
                    <a:pt x="703" y="393"/>
                    <a:pt x="703" y="500"/>
                  </a:cubicBezTo>
                  <a:lnTo>
                    <a:pt x="703" y="667"/>
                  </a:lnTo>
                  <a:cubicBezTo>
                    <a:pt x="703" y="774"/>
                    <a:pt x="631" y="846"/>
                    <a:pt x="524" y="846"/>
                  </a:cubicBezTo>
                  <a:cubicBezTo>
                    <a:pt x="417" y="846"/>
                    <a:pt x="346" y="774"/>
                    <a:pt x="346" y="667"/>
                  </a:cubicBezTo>
                  <a:lnTo>
                    <a:pt x="346" y="500"/>
                  </a:lnTo>
                  <a:cubicBezTo>
                    <a:pt x="346" y="393"/>
                    <a:pt x="417" y="322"/>
                    <a:pt x="524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27" y="1167"/>
                    <a:pt x="512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1012" y="227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62"/>
            <p:cNvSpPr/>
            <p:nvPr/>
          </p:nvSpPr>
          <p:spPr>
            <a:xfrm>
              <a:off x="158996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00" y="322"/>
                  </a:moveTo>
                  <a:cubicBezTo>
                    <a:pt x="607" y="322"/>
                    <a:pt x="679" y="393"/>
                    <a:pt x="679" y="500"/>
                  </a:cubicBezTo>
                  <a:lnTo>
                    <a:pt x="679" y="667"/>
                  </a:lnTo>
                  <a:cubicBezTo>
                    <a:pt x="679" y="774"/>
                    <a:pt x="607" y="846"/>
                    <a:pt x="500" y="846"/>
                  </a:cubicBezTo>
                  <a:cubicBezTo>
                    <a:pt x="393" y="846"/>
                    <a:pt x="322" y="774"/>
                    <a:pt x="322" y="667"/>
                  </a:cubicBezTo>
                  <a:lnTo>
                    <a:pt x="322" y="500"/>
                  </a:lnTo>
                  <a:cubicBezTo>
                    <a:pt x="322" y="393"/>
                    <a:pt x="393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15" y="1167"/>
                    <a:pt x="500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988" y="227"/>
                    <a:pt x="774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62"/>
            <p:cNvSpPr/>
            <p:nvPr/>
          </p:nvSpPr>
          <p:spPr>
            <a:xfrm>
              <a:off x="1551085" y="1598386"/>
              <a:ext cx="43488" cy="42496"/>
            </a:xfrm>
            <a:custGeom>
              <a:avLst/>
              <a:gdLst/>
              <a:ahLst/>
              <a:cxnLst/>
              <a:rect l="l" t="t" r="r" b="b"/>
              <a:pathLst>
                <a:path w="1359" h="1328" extrusionOk="0">
                  <a:moveTo>
                    <a:pt x="691" y="352"/>
                  </a:moveTo>
                  <a:lnTo>
                    <a:pt x="977" y="542"/>
                  </a:lnTo>
                  <a:lnTo>
                    <a:pt x="691" y="911"/>
                  </a:lnTo>
                  <a:lnTo>
                    <a:pt x="406" y="542"/>
                  </a:lnTo>
                  <a:lnTo>
                    <a:pt x="691" y="352"/>
                  </a:lnTo>
                  <a:close/>
                  <a:moveTo>
                    <a:pt x="685" y="0"/>
                  </a:moveTo>
                  <a:cubicBezTo>
                    <a:pt x="656" y="0"/>
                    <a:pt x="626" y="6"/>
                    <a:pt x="596" y="18"/>
                  </a:cubicBezTo>
                  <a:lnTo>
                    <a:pt x="96" y="364"/>
                  </a:lnTo>
                  <a:cubicBezTo>
                    <a:pt x="60" y="399"/>
                    <a:pt x="37" y="423"/>
                    <a:pt x="25" y="471"/>
                  </a:cubicBezTo>
                  <a:cubicBezTo>
                    <a:pt x="1" y="518"/>
                    <a:pt x="25" y="554"/>
                    <a:pt x="48" y="590"/>
                  </a:cubicBezTo>
                  <a:lnTo>
                    <a:pt x="560" y="1268"/>
                  </a:lnTo>
                  <a:cubicBezTo>
                    <a:pt x="584" y="1316"/>
                    <a:pt x="632" y="1328"/>
                    <a:pt x="691" y="1328"/>
                  </a:cubicBezTo>
                  <a:cubicBezTo>
                    <a:pt x="739" y="1328"/>
                    <a:pt x="799" y="1304"/>
                    <a:pt x="822" y="1268"/>
                  </a:cubicBezTo>
                  <a:lnTo>
                    <a:pt x="1322" y="590"/>
                  </a:lnTo>
                  <a:cubicBezTo>
                    <a:pt x="1358" y="554"/>
                    <a:pt x="1358" y="518"/>
                    <a:pt x="1358" y="471"/>
                  </a:cubicBezTo>
                  <a:cubicBezTo>
                    <a:pt x="1358" y="423"/>
                    <a:pt x="1334" y="399"/>
                    <a:pt x="1287" y="364"/>
                  </a:cubicBezTo>
                  <a:lnTo>
                    <a:pt x="775" y="18"/>
                  </a:lnTo>
                  <a:cubicBezTo>
                    <a:pt x="745" y="6"/>
                    <a:pt x="715" y="0"/>
                    <a:pt x="6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46" name="Google Shape;6846;p62"/>
          <p:cNvGrpSpPr/>
          <p:nvPr/>
        </p:nvGrpSpPr>
        <p:grpSpPr>
          <a:xfrm>
            <a:off x="4697389" y="1500658"/>
            <a:ext cx="347520" cy="347104"/>
            <a:chOff x="4697389" y="1500658"/>
            <a:chExt cx="347520" cy="347104"/>
          </a:xfrm>
        </p:grpSpPr>
        <p:sp>
          <p:nvSpPr>
            <p:cNvPr id="6847" name="Google Shape;6847;p62"/>
            <p:cNvSpPr/>
            <p:nvPr/>
          </p:nvSpPr>
          <p:spPr>
            <a:xfrm>
              <a:off x="4697389" y="1500658"/>
              <a:ext cx="347520" cy="347104"/>
            </a:xfrm>
            <a:custGeom>
              <a:avLst/>
              <a:gdLst/>
              <a:ahLst/>
              <a:cxnLst/>
              <a:rect l="l" t="t" r="r" b="b"/>
              <a:pathLst>
                <a:path w="10860" h="10847" extrusionOk="0">
                  <a:moveTo>
                    <a:pt x="2082" y="1011"/>
                  </a:moveTo>
                  <a:cubicBezTo>
                    <a:pt x="2474" y="1011"/>
                    <a:pt x="2807" y="1244"/>
                    <a:pt x="2977" y="1608"/>
                  </a:cubicBezTo>
                  <a:cubicBezTo>
                    <a:pt x="2560" y="1810"/>
                    <a:pt x="2191" y="2084"/>
                    <a:pt x="1846" y="2405"/>
                  </a:cubicBezTo>
                  <a:cubicBezTo>
                    <a:pt x="1691" y="2560"/>
                    <a:pt x="1548" y="2703"/>
                    <a:pt x="1417" y="2858"/>
                  </a:cubicBezTo>
                  <a:cubicBezTo>
                    <a:pt x="1156" y="2656"/>
                    <a:pt x="1001" y="2358"/>
                    <a:pt x="1001" y="2036"/>
                  </a:cubicBezTo>
                  <a:cubicBezTo>
                    <a:pt x="1001" y="1465"/>
                    <a:pt x="1453" y="1012"/>
                    <a:pt x="2025" y="1012"/>
                  </a:cubicBezTo>
                  <a:cubicBezTo>
                    <a:pt x="2044" y="1011"/>
                    <a:pt x="2063" y="1011"/>
                    <a:pt x="2082" y="1011"/>
                  </a:cubicBezTo>
                  <a:close/>
                  <a:moveTo>
                    <a:pt x="2025" y="310"/>
                  </a:moveTo>
                  <a:cubicBezTo>
                    <a:pt x="2703" y="310"/>
                    <a:pt x="3322" y="715"/>
                    <a:pt x="3584" y="1322"/>
                  </a:cubicBezTo>
                  <a:cubicBezTo>
                    <a:pt x="3465" y="1370"/>
                    <a:pt x="3358" y="1405"/>
                    <a:pt x="3239" y="1453"/>
                  </a:cubicBezTo>
                  <a:cubicBezTo>
                    <a:pt x="3025" y="977"/>
                    <a:pt x="2549" y="667"/>
                    <a:pt x="2013" y="667"/>
                  </a:cubicBezTo>
                  <a:cubicBezTo>
                    <a:pt x="1263" y="667"/>
                    <a:pt x="655" y="1274"/>
                    <a:pt x="655" y="2024"/>
                  </a:cubicBezTo>
                  <a:cubicBezTo>
                    <a:pt x="655" y="2453"/>
                    <a:pt x="858" y="2834"/>
                    <a:pt x="1191" y="3096"/>
                  </a:cubicBezTo>
                  <a:cubicBezTo>
                    <a:pt x="1120" y="3191"/>
                    <a:pt x="1060" y="3287"/>
                    <a:pt x="977" y="3394"/>
                  </a:cubicBezTo>
                  <a:cubicBezTo>
                    <a:pt x="584" y="3072"/>
                    <a:pt x="310" y="2572"/>
                    <a:pt x="310" y="2024"/>
                  </a:cubicBezTo>
                  <a:cubicBezTo>
                    <a:pt x="310" y="1084"/>
                    <a:pt x="1084" y="310"/>
                    <a:pt x="2025" y="310"/>
                  </a:cubicBezTo>
                  <a:close/>
                  <a:moveTo>
                    <a:pt x="8823" y="310"/>
                  </a:moveTo>
                  <a:cubicBezTo>
                    <a:pt x="9764" y="310"/>
                    <a:pt x="10538" y="1084"/>
                    <a:pt x="10538" y="2024"/>
                  </a:cubicBezTo>
                  <a:cubicBezTo>
                    <a:pt x="10538" y="2572"/>
                    <a:pt x="10264" y="3072"/>
                    <a:pt x="9835" y="3406"/>
                  </a:cubicBezTo>
                  <a:cubicBezTo>
                    <a:pt x="9776" y="3298"/>
                    <a:pt x="9704" y="3191"/>
                    <a:pt x="9633" y="3108"/>
                  </a:cubicBezTo>
                  <a:cubicBezTo>
                    <a:pt x="9954" y="2858"/>
                    <a:pt x="10157" y="2453"/>
                    <a:pt x="10157" y="2036"/>
                  </a:cubicBezTo>
                  <a:cubicBezTo>
                    <a:pt x="10157" y="1858"/>
                    <a:pt x="10133" y="1679"/>
                    <a:pt x="10061" y="1513"/>
                  </a:cubicBezTo>
                  <a:cubicBezTo>
                    <a:pt x="10034" y="1458"/>
                    <a:pt x="9965" y="1417"/>
                    <a:pt x="9902" y="1417"/>
                  </a:cubicBezTo>
                  <a:cubicBezTo>
                    <a:pt x="9882" y="1417"/>
                    <a:pt x="9864" y="1421"/>
                    <a:pt x="9847" y="1429"/>
                  </a:cubicBezTo>
                  <a:cubicBezTo>
                    <a:pt x="9776" y="1453"/>
                    <a:pt x="9728" y="1560"/>
                    <a:pt x="9764" y="1632"/>
                  </a:cubicBezTo>
                  <a:cubicBezTo>
                    <a:pt x="9823" y="1763"/>
                    <a:pt x="9835" y="1905"/>
                    <a:pt x="9835" y="2036"/>
                  </a:cubicBezTo>
                  <a:cubicBezTo>
                    <a:pt x="9835" y="2358"/>
                    <a:pt x="9680" y="2656"/>
                    <a:pt x="9418" y="2858"/>
                  </a:cubicBezTo>
                  <a:cubicBezTo>
                    <a:pt x="9287" y="2703"/>
                    <a:pt x="9145" y="2536"/>
                    <a:pt x="8990" y="2405"/>
                  </a:cubicBezTo>
                  <a:cubicBezTo>
                    <a:pt x="8645" y="2096"/>
                    <a:pt x="8252" y="1822"/>
                    <a:pt x="7859" y="1608"/>
                  </a:cubicBezTo>
                  <a:cubicBezTo>
                    <a:pt x="8014" y="1227"/>
                    <a:pt x="8395" y="989"/>
                    <a:pt x="8787" y="989"/>
                  </a:cubicBezTo>
                  <a:cubicBezTo>
                    <a:pt x="8966" y="989"/>
                    <a:pt x="9168" y="1036"/>
                    <a:pt x="9311" y="1143"/>
                  </a:cubicBezTo>
                  <a:cubicBezTo>
                    <a:pt x="9334" y="1158"/>
                    <a:pt x="9360" y="1165"/>
                    <a:pt x="9386" y="1165"/>
                  </a:cubicBezTo>
                  <a:cubicBezTo>
                    <a:pt x="9444" y="1165"/>
                    <a:pt x="9505" y="1133"/>
                    <a:pt x="9538" y="1084"/>
                  </a:cubicBezTo>
                  <a:cubicBezTo>
                    <a:pt x="9585" y="1012"/>
                    <a:pt x="9549" y="905"/>
                    <a:pt x="9478" y="858"/>
                  </a:cubicBezTo>
                  <a:cubicBezTo>
                    <a:pt x="9264" y="739"/>
                    <a:pt x="9026" y="667"/>
                    <a:pt x="8787" y="667"/>
                  </a:cubicBezTo>
                  <a:cubicBezTo>
                    <a:pt x="8252" y="667"/>
                    <a:pt x="7775" y="977"/>
                    <a:pt x="7561" y="1453"/>
                  </a:cubicBezTo>
                  <a:cubicBezTo>
                    <a:pt x="7454" y="1405"/>
                    <a:pt x="7335" y="1370"/>
                    <a:pt x="7216" y="1322"/>
                  </a:cubicBezTo>
                  <a:cubicBezTo>
                    <a:pt x="7525" y="727"/>
                    <a:pt x="8156" y="310"/>
                    <a:pt x="8823" y="310"/>
                  </a:cubicBezTo>
                  <a:close/>
                  <a:moveTo>
                    <a:pt x="5430" y="6775"/>
                  </a:moveTo>
                  <a:cubicBezTo>
                    <a:pt x="5692" y="6775"/>
                    <a:pt x="5954" y="6882"/>
                    <a:pt x="6144" y="7073"/>
                  </a:cubicBezTo>
                  <a:cubicBezTo>
                    <a:pt x="6323" y="7275"/>
                    <a:pt x="6430" y="7525"/>
                    <a:pt x="6418" y="7787"/>
                  </a:cubicBezTo>
                  <a:lnTo>
                    <a:pt x="6359" y="9204"/>
                  </a:lnTo>
                  <a:cubicBezTo>
                    <a:pt x="6097" y="9299"/>
                    <a:pt x="5775" y="9335"/>
                    <a:pt x="5430" y="9335"/>
                  </a:cubicBezTo>
                  <a:cubicBezTo>
                    <a:pt x="5085" y="9335"/>
                    <a:pt x="4763" y="9299"/>
                    <a:pt x="4513" y="9204"/>
                  </a:cubicBezTo>
                  <a:lnTo>
                    <a:pt x="4454" y="7787"/>
                  </a:lnTo>
                  <a:cubicBezTo>
                    <a:pt x="4430" y="7525"/>
                    <a:pt x="4537" y="7275"/>
                    <a:pt x="4715" y="7073"/>
                  </a:cubicBezTo>
                  <a:cubicBezTo>
                    <a:pt x="4906" y="6882"/>
                    <a:pt x="5168" y="6775"/>
                    <a:pt x="5430" y="6775"/>
                  </a:cubicBezTo>
                  <a:close/>
                  <a:moveTo>
                    <a:pt x="5430" y="1334"/>
                  </a:moveTo>
                  <a:cubicBezTo>
                    <a:pt x="8061" y="1334"/>
                    <a:pt x="10204" y="3322"/>
                    <a:pt x="10204" y="5775"/>
                  </a:cubicBezTo>
                  <a:cubicBezTo>
                    <a:pt x="10204" y="6823"/>
                    <a:pt x="9811" y="7835"/>
                    <a:pt x="9073" y="8644"/>
                  </a:cubicBezTo>
                  <a:cubicBezTo>
                    <a:pt x="8418" y="9359"/>
                    <a:pt x="7549" y="9859"/>
                    <a:pt x="6573" y="10085"/>
                  </a:cubicBezTo>
                  <a:cubicBezTo>
                    <a:pt x="6620" y="9966"/>
                    <a:pt x="6656" y="9835"/>
                    <a:pt x="6656" y="9704"/>
                  </a:cubicBezTo>
                  <a:lnTo>
                    <a:pt x="6668" y="9442"/>
                  </a:lnTo>
                  <a:cubicBezTo>
                    <a:pt x="6740" y="9406"/>
                    <a:pt x="6811" y="9371"/>
                    <a:pt x="6894" y="9311"/>
                  </a:cubicBezTo>
                  <a:cubicBezTo>
                    <a:pt x="6966" y="9263"/>
                    <a:pt x="6978" y="9168"/>
                    <a:pt x="6918" y="9085"/>
                  </a:cubicBezTo>
                  <a:cubicBezTo>
                    <a:pt x="6884" y="9044"/>
                    <a:pt x="6843" y="9023"/>
                    <a:pt x="6798" y="9023"/>
                  </a:cubicBezTo>
                  <a:cubicBezTo>
                    <a:pt x="6764" y="9023"/>
                    <a:pt x="6728" y="9035"/>
                    <a:pt x="6692" y="9061"/>
                  </a:cubicBezTo>
                  <a:lnTo>
                    <a:pt x="6680" y="9073"/>
                  </a:lnTo>
                  <a:lnTo>
                    <a:pt x="6728" y="7835"/>
                  </a:lnTo>
                  <a:cubicBezTo>
                    <a:pt x="6740" y="7478"/>
                    <a:pt x="6609" y="7144"/>
                    <a:pt x="6370" y="6882"/>
                  </a:cubicBezTo>
                  <a:cubicBezTo>
                    <a:pt x="6120" y="6632"/>
                    <a:pt x="5787" y="6489"/>
                    <a:pt x="5430" y="6489"/>
                  </a:cubicBezTo>
                  <a:cubicBezTo>
                    <a:pt x="5073" y="6489"/>
                    <a:pt x="4751" y="6632"/>
                    <a:pt x="4489" y="6882"/>
                  </a:cubicBezTo>
                  <a:cubicBezTo>
                    <a:pt x="4239" y="7144"/>
                    <a:pt x="4120" y="7478"/>
                    <a:pt x="4132" y="7835"/>
                  </a:cubicBezTo>
                  <a:lnTo>
                    <a:pt x="4180" y="9073"/>
                  </a:lnTo>
                  <a:lnTo>
                    <a:pt x="4168" y="9061"/>
                  </a:lnTo>
                  <a:cubicBezTo>
                    <a:pt x="4138" y="9041"/>
                    <a:pt x="4104" y="9032"/>
                    <a:pt x="4070" y="9032"/>
                  </a:cubicBezTo>
                  <a:cubicBezTo>
                    <a:pt x="4023" y="9032"/>
                    <a:pt x="3976" y="9050"/>
                    <a:pt x="3942" y="9085"/>
                  </a:cubicBezTo>
                  <a:cubicBezTo>
                    <a:pt x="3894" y="9168"/>
                    <a:pt x="3918" y="9252"/>
                    <a:pt x="3977" y="9311"/>
                  </a:cubicBezTo>
                  <a:cubicBezTo>
                    <a:pt x="4037" y="9359"/>
                    <a:pt x="4108" y="9406"/>
                    <a:pt x="4192" y="9442"/>
                  </a:cubicBezTo>
                  <a:lnTo>
                    <a:pt x="4215" y="9704"/>
                  </a:lnTo>
                  <a:cubicBezTo>
                    <a:pt x="4215" y="9835"/>
                    <a:pt x="4239" y="9966"/>
                    <a:pt x="4287" y="10085"/>
                  </a:cubicBezTo>
                  <a:cubicBezTo>
                    <a:pt x="3322" y="9859"/>
                    <a:pt x="2441" y="9359"/>
                    <a:pt x="1787" y="8644"/>
                  </a:cubicBezTo>
                  <a:cubicBezTo>
                    <a:pt x="1060" y="7835"/>
                    <a:pt x="655" y="6823"/>
                    <a:pt x="655" y="5775"/>
                  </a:cubicBezTo>
                  <a:cubicBezTo>
                    <a:pt x="655" y="3334"/>
                    <a:pt x="2799" y="1334"/>
                    <a:pt x="5430" y="1334"/>
                  </a:cubicBezTo>
                  <a:close/>
                  <a:moveTo>
                    <a:pt x="6335" y="9549"/>
                  </a:moveTo>
                  <a:lnTo>
                    <a:pt x="6335" y="9668"/>
                  </a:lnTo>
                  <a:cubicBezTo>
                    <a:pt x="6323" y="10156"/>
                    <a:pt x="5918" y="10537"/>
                    <a:pt x="5430" y="10537"/>
                  </a:cubicBezTo>
                  <a:cubicBezTo>
                    <a:pt x="4942" y="10537"/>
                    <a:pt x="4549" y="10145"/>
                    <a:pt x="4525" y="9668"/>
                  </a:cubicBezTo>
                  <a:lnTo>
                    <a:pt x="4525" y="9549"/>
                  </a:lnTo>
                  <a:cubicBezTo>
                    <a:pt x="4787" y="9621"/>
                    <a:pt x="5108" y="9668"/>
                    <a:pt x="5430" y="9668"/>
                  </a:cubicBezTo>
                  <a:cubicBezTo>
                    <a:pt x="5763" y="9668"/>
                    <a:pt x="6073" y="9621"/>
                    <a:pt x="6335" y="9549"/>
                  </a:cubicBezTo>
                  <a:close/>
                  <a:moveTo>
                    <a:pt x="2025" y="0"/>
                  </a:moveTo>
                  <a:cubicBezTo>
                    <a:pt x="905" y="0"/>
                    <a:pt x="1" y="905"/>
                    <a:pt x="1" y="2024"/>
                  </a:cubicBezTo>
                  <a:cubicBezTo>
                    <a:pt x="1" y="2679"/>
                    <a:pt x="322" y="3298"/>
                    <a:pt x="846" y="3668"/>
                  </a:cubicBezTo>
                  <a:cubicBezTo>
                    <a:pt x="501" y="4310"/>
                    <a:pt x="322" y="5025"/>
                    <a:pt x="322" y="5751"/>
                  </a:cubicBezTo>
                  <a:cubicBezTo>
                    <a:pt x="322" y="6882"/>
                    <a:pt x="763" y="7978"/>
                    <a:pt x="1548" y="8835"/>
                  </a:cubicBezTo>
                  <a:cubicBezTo>
                    <a:pt x="2310" y="9668"/>
                    <a:pt x="3358" y="10240"/>
                    <a:pt x="4513" y="10430"/>
                  </a:cubicBezTo>
                  <a:cubicBezTo>
                    <a:pt x="4727" y="10680"/>
                    <a:pt x="5061" y="10847"/>
                    <a:pt x="5430" y="10847"/>
                  </a:cubicBezTo>
                  <a:cubicBezTo>
                    <a:pt x="5799" y="10847"/>
                    <a:pt x="6132" y="10680"/>
                    <a:pt x="6359" y="10430"/>
                  </a:cubicBezTo>
                  <a:cubicBezTo>
                    <a:pt x="7502" y="10240"/>
                    <a:pt x="8537" y="9668"/>
                    <a:pt x="9299" y="8835"/>
                  </a:cubicBezTo>
                  <a:cubicBezTo>
                    <a:pt x="10085" y="7978"/>
                    <a:pt x="10526" y="6882"/>
                    <a:pt x="10526" y="5751"/>
                  </a:cubicBezTo>
                  <a:cubicBezTo>
                    <a:pt x="10526" y="5025"/>
                    <a:pt x="10347" y="4310"/>
                    <a:pt x="10002" y="3668"/>
                  </a:cubicBezTo>
                  <a:cubicBezTo>
                    <a:pt x="10538" y="3298"/>
                    <a:pt x="10859" y="2691"/>
                    <a:pt x="10859" y="2024"/>
                  </a:cubicBezTo>
                  <a:cubicBezTo>
                    <a:pt x="10859" y="905"/>
                    <a:pt x="9954" y="0"/>
                    <a:pt x="8835" y="0"/>
                  </a:cubicBezTo>
                  <a:cubicBezTo>
                    <a:pt x="8025" y="0"/>
                    <a:pt x="7287" y="489"/>
                    <a:pt x="6966" y="1227"/>
                  </a:cubicBezTo>
                  <a:cubicBezTo>
                    <a:pt x="6478" y="1084"/>
                    <a:pt x="5954" y="1012"/>
                    <a:pt x="5430" y="1012"/>
                  </a:cubicBezTo>
                  <a:cubicBezTo>
                    <a:pt x="4906" y="1012"/>
                    <a:pt x="4394" y="1084"/>
                    <a:pt x="3894" y="1227"/>
                  </a:cubicBezTo>
                  <a:cubicBezTo>
                    <a:pt x="3584" y="489"/>
                    <a:pt x="2846" y="0"/>
                    <a:pt x="2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62"/>
            <p:cNvSpPr/>
            <p:nvPr/>
          </p:nvSpPr>
          <p:spPr>
            <a:xfrm>
              <a:off x="4773581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80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89" y="536"/>
                    <a:pt x="1430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80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8" y="263"/>
                    <a:pt x="918" y="167"/>
                  </a:cubicBezTo>
                  <a:cubicBezTo>
                    <a:pt x="918" y="72"/>
                    <a:pt x="846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62"/>
            <p:cNvSpPr/>
            <p:nvPr/>
          </p:nvSpPr>
          <p:spPr>
            <a:xfrm>
              <a:off x="4920653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79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77" y="536"/>
                    <a:pt x="1429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79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7" y="263"/>
                    <a:pt x="917" y="167"/>
                  </a:cubicBezTo>
                  <a:cubicBezTo>
                    <a:pt x="917" y="72"/>
                    <a:pt x="846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50" name="Google Shape;6850;p62"/>
          <p:cNvGrpSpPr/>
          <p:nvPr/>
        </p:nvGrpSpPr>
        <p:grpSpPr>
          <a:xfrm>
            <a:off x="3598221" y="1509362"/>
            <a:ext cx="348640" cy="330784"/>
            <a:chOff x="3598221" y="1509362"/>
            <a:chExt cx="348640" cy="330784"/>
          </a:xfrm>
        </p:grpSpPr>
        <p:sp>
          <p:nvSpPr>
            <p:cNvPr id="6851" name="Google Shape;6851;p62"/>
            <p:cNvSpPr/>
            <p:nvPr/>
          </p:nvSpPr>
          <p:spPr>
            <a:xfrm>
              <a:off x="3739181" y="160353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5"/>
                    <a:pt x="1274" y="512"/>
                    <a:pt x="1191" y="512"/>
                  </a:cubicBezTo>
                  <a:cubicBezTo>
                    <a:pt x="1096" y="512"/>
                    <a:pt x="1024" y="595"/>
                    <a:pt x="1024" y="679"/>
                  </a:cubicBezTo>
                  <a:lnTo>
                    <a:pt x="1024" y="845"/>
                  </a:lnTo>
                  <a:cubicBezTo>
                    <a:pt x="1024" y="1036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7" y="322"/>
                  </a:cubicBezTo>
                  <a:cubicBezTo>
                    <a:pt x="762" y="322"/>
                    <a:pt x="834" y="250"/>
                    <a:pt x="834" y="155"/>
                  </a:cubicBezTo>
                  <a:cubicBezTo>
                    <a:pt x="834" y="72"/>
                    <a:pt x="762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62"/>
            <p:cNvSpPr/>
            <p:nvPr/>
          </p:nvSpPr>
          <p:spPr>
            <a:xfrm>
              <a:off x="3619533" y="1709906"/>
              <a:ext cx="16416" cy="15584"/>
            </a:xfrm>
            <a:custGeom>
              <a:avLst/>
              <a:gdLst/>
              <a:ahLst/>
              <a:cxnLst/>
              <a:rect l="l" t="t" r="r" b="b"/>
              <a:pathLst>
                <a:path w="513" h="487" extrusionOk="0">
                  <a:moveTo>
                    <a:pt x="340" y="1"/>
                  </a:moveTo>
                  <a:cubicBezTo>
                    <a:pt x="298" y="1"/>
                    <a:pt x="257" y="16"/>
                    <a:pt x="227" y="46"/>
                  </a:cubicBezTo>
                  <a:lnTo>
                    <a:pt x="60" y="212"/>
                  </a:lnTo>
                  <a:cubicBezTo>
                    <a:pt x="1" y="272"/>
                    <a:pt x="1" y="379"/>
                    <a:pt x="60" y="438"/>
                  </a:cubicBezTo>
                  <a:cubicBezTo>
                    <a:pt x="96" y="462"/>
                    <a:pt x="132" y="486"/>
                    <a:pt x="179" y="486"/>
                  </a:cubicBezTo>
                  <a:cubicBezTo>
                    <a:pt x="227" y="486"/>
                    <a:pt x="251" y="462"/>
                    <a:pt x="298" y="438"/>
                  </a:cubicBezTo>
                  <a:lnTo>
                    <a:pt x="465" y="272"/>
                  </a:lnTo>
                  <a:cubicBezTo>
                    <a:pt x="513" y="212"/>
                    <a:pt x="513" y="105"/>
                    <a:pt x="453" y="46"/>
                  </a:cubicBezTo>
                  <a:cubicBezTo>
                    <a:pt x="423" y="16"/>
                    <a:pt x="382" y="1"/>
                    <a:pt x="3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62"/>
            <p:cNvSpPr/>
            <p:nvPr/>
          </p:nvSpPr>
          <p:spPr>
            <a:xfrm>
              <a:off x="3598221" y="1509362"/>
              <a:ext cx="348640" cy="330784"/>
            </a:xfrm>
            <a:custGeom>
              <a:avLst/>
              <a:gdLst/>
              <a:ahLst/>
              <a:cxnLst/>
              <a:rect l="l" t="t" r="r" b="b"/>
              <a:pathLst>
                <a:path w="10895" h="10337" extrusionOk="0">
                  <a:moveTo>
                    <a:pt x="5489" y="586"/>
                  </a:moveTo>
                  <a:lnTo>
                    <a:pt x="5489" y="586"/>
                  </a:lnTo>
                  <a:cubicBezTo>
                    <a:pt x="5429" y="955"/>
                    <a:pt x="5441" y="1288"/>
                    <a:pt x="5477" y="1538"/>
                  </a:cubicBezTo>
                  <a:cubicBezTo>
                    <a:pt x="5382" y="1550"/>
                    <a:pt x="5239" y="1610"/>
                    <a:pt x="5013" y="1729"/>
                  </a:cubicBezTo>
                  <a:lnTo>
                    <a:pt x="4465" y="883"/>
                  </a:lnTo>
                  <a:cubicBezTo>
                    <a:pt x="4655" y="800"/>
                    <a:pt x="5013" y="657"/>
                    <a:pt x="5489" y="586"/>
                  </a:cubicBezTo>
                  <a:close/>
                  <a:moveTo>
                    <a:pt x="6560" y="538"/>
                  </a:moveTo>
                  <a:lnTo>
                    <a:pt x="6560" y="538"/>
                  </a:lnTo>
                  <a:cubicBezTo>
                    <a:pt x="7108" y="598"/>
                    <a:pt x="7680" y="776"/>
                    <a:pt x="8215" y="1062"/>
                  </a:cubicBezTo>
                  <a:cubicBezTo>
                    <a:pt x="8382" y="1157"/>
                    <a:pt x="8537" y="1241"/>
                    <a:pt x="8704" y="1348"/>
                  </a:cubicBezTo>
                  <a:cubicBezTo>
                    <a:pt x="8715" y="1407"/>
                    <a:pt x="8858" y="1967"/>
                    <a:pt x="8882" y="2729"/>
                  </a:cubicBezTo>
                  <a:cubicBezTo>
                    <a:pt x="8620" y="2479"/>
                    <a:pt x="8358" y="2264"/>
                    <a:pt x="8144" y="2122"/>
                  </a:cubicBezTo>
                  <a:cubicBezTo>
                    <a:pt x="7549" y="1705"/>
                    <a:pt x="7084" y="1550"/>
                    <a:pt x="6906" y="1502"/>
                  </a:cubicBezTo>
                  <a:cubicBezTo>
                    <a:pt x="6834" y="1074"/>
                    <a:pt x="6715" y="764"/>
                    <a:pt x="6560" y="538"/>
                  </a:cubicBezTo>
                  <a:close/>
                  <a:moveTo>
                    <a:pt x="9073" y="1610"/>
                  </a:moveTo>
                  <a:cubicBezTo>
                    <a:pt x="9466" y="1907"/>
                    <a:pt x="9835" y="2253"/>
                    <a:pt x="10192" y="2669"/>
                  </a:cubicBezTo>
                  <a:cubicBezTo>
                    <a:pt x="10180" y="3146"/>
                    <a:pt x="10120" y="3610"/>
                    <a:pt x="10025" y="4038"/>
                  </a:cubicBezTo>
                  <a:cubicBezTo>
                    <a:pt x="9751" y="3646"/>
                    <a:pt x="9466" y="3324"/>
                    <a:pt x="9192" y="3038"/>
                  </a:cubicBezTo>
                  <a:cubicBezTo>
                    <a:pt x="9216" y="2443"/>
                    <a:pt x="9132" y="1943"/>
                    <a:pt x="9073" y="1610"/>
                  </a:cubicBezTo>
                  <a:close/>
                  <a:moveTo>
                    <a:pt x="2465" y="4205"/>
                  </a:moveTo>
                  <a:cubicBezTo>
                    <a:pt x="2608" y="4396"/>
                    <a:pt x="3024" y="4812"/>
                    <a:pt x="4179" y="4943"/>
                  </a:cubicBezTo>
                  <a:cubicBezTo>
                    <a:pt x="5644" y="5122"/>
                    <a:pt x="5846" y="6003"/>
                    <a:pt x="5858" y="6420"/>
                  </a:cubicBezTo>
                  <a:cubicBezTo>
                    <a:pt x="5679" y="6479"/>
                    <a:pt x="5489" y="6551"/>
                    <a:pt x="5286" y="6646"/>
                  </a:cubicBezTo>
                  <a:cubicBezTo>
                    <a:pt x="5251" y="6527"/>
                    <a:pt x="5191" y="6313"/>
                    <a:pt x="5060" y="6110"/>
                  </a:cubicBezTo>
                  <a:cubicBezTo>
                    <a:pt x="4667" y="5539"/>
                    <a:pt x="4012" y="5301"/>
                    <a:pt x="3524" y="5193"/>
                  </a:cubicBezTo>
                  <a:cubicBezTo>
                    <a:pt x="3405" y="5170"/>
                    <a:pt x="3286" y="5134"/>
                    <a:pt x="3167" y="5098"/>
                  </a:cubicBezTo>
                  <a:cubicBezTo>
                    <a:pt x="3148" y="5090"/>
                    <a:pt x="3128" y="5086"/>
                    <a:pt x="3109" y="5086"/>
                  </a:cubicBezTo>
                  <a:cubicBezTo>
                    <a:pt x="3044" y="5086"/>
                    <a:pt x="2983" y="5129"/>
                    <a:pt x="2965" y="5193"/>
                  </a:cubicBezTo>
                  <a:cubicBezTo>
                    <a:pt x="2929" y="5289"/>
                    <a:pt x="2977" y="5372"/>
                    <a:pt x="3060" y="5408"/>
                  </a:cubicBezTo>
                  <a:cubicBezTo>
                    <a:pt x="3179" y="5455"/>
                    <a:pt x="3322" y="5479"/>
                    <a:pt x="3453" y="5515"/>
                  </a:cubicBezTo>
                  <a:cubicBezTo>
                    <a:pt x="4774" y="5789"/>
                    <a:pt x="4953" y="6586"/>
                    <a:pt x="4989" y="6765"/>
                  </a:cubicBezTo>
                  <a:cubicBezTo>
                    <a:pt x="4774" y="6836"/>
                    <a:pt x="4572" y="6920"/>
                    <a:pt x="4358" y="7015"/>
                  </a:cubicBezTo>
                  <a:cubicBezTo>
                    <a:pt x="4274" y="6682"/>
                    <a:pt x="3917" y="6051"/>
                    <a:pt x="2560" y="5658"/>
                  </a:cubicBezTo>
                  <a:cubicBezTo>
                    <a:pt x="1869" y="5467"/>
                    <a:pt x="1715" y="5003"/>
                    <a:pt x="1679" y="4896"/>
                  </a:cubicBezTo>
                  <a:lnTo>
                    <a:pt x="2036" y="4586"/>
                  </a:lnTo>
                  <a:cubicBezTo>
                    <a:pt x="2096" y="4705"/>
                    <a:pt x="2203" y="4884"/>
                    <a:pt x="2405" y="5051"/>
                  </a:cubicBezTo>
                  <a:cubicBezTo>
                    <a:pt x="2441" y="5074"/>
                    <a:pt x="2465" y="5074"/>
                    <a:pt x="2512" y="5074"/>
                  </a:cubicBezTo>
                  <a:cubicBezTo>
                    <a:pt x="2560" y="5074"/>
                    <a:pt x="2608" y="5062"/>
                    <a:pt x="2631" y="5015"/>
                  </a:cubicBezTo>
                  <a:cubicBezTo>
                    <a:pt x="2691" y="4943"/>
                    <a:pt x="2679" y="4860"/>
                    <a:pt x="2619" y="4800"/>
                  </a:cubicBezTo>
                  <a:cubicBezTo>
                    <a:pt x="2369" y="4586"/>
                    <a:pt x="2310" y="4384"/>
                    <a:pt x="2286" y="4360"/>
                  </a:cubicBezTo>
                  <a:cubicBezTo>
                    <a:pt x="2346" y="4300"/>
                    <a:pt x="2405" y="4265"/>
                    <a:pt x="2465" y="4205"/>
                  </a:cubicBezTo>
                  <a:close/>
                  <a:moveTo>
                    <a:pt x="5882" y="312"/>
                  </a:moveTo>
                  <a:cubicBezTo>
                    <a:pt x="5965" y="359"/>
                    <a:pt x="6072" y="431"/>
                    <a:pt x="6191" y="550"/>
                  </a:cubicBezTo>
                  <a:cubicBezTo>
                    <a:pt x="6489" y="883"/>
                    <a:pt x="6632" y="1443"/>
                    <a:pt x="6632" y="2145"/>
                  </a:cubicBezTo>
                  <a:cubicBezTo>
                    <a:pt x="6632" y="2241"/>
                    <a:pt x="6715" y="2312"/>
                    <a:pt x="6799" y="2312"/>
                  </a:cubicBezTo>
                  <a:cubicBezTo>
                    <a:pt x="6894" y="2312"/>
                    <a:pt x="6965" y="2241"/>
                    <a:pt x="6965" y="2145"/>
                  </a:cubicBezTo>
                  <a:cubicBezTo>
                    <a:pt x="6965" y="2026"/>
                    <a:pt x="6965" y="1919"/>
                    <a:pt x="6953" y="1824"/>
                  </a:cubicBezTo>
                  <a:lnTo>
                    <a:pt x="6953" y="1824"/>
                  </a:lnTo>
                  <a:cubicBezTo>
                    <a:pt x="7156" y="1895"/>
                    <a:pt x="7525" y="2038"/>
                    <a:pt x="7989" y="2372"/>
                  </a:cubicBezTo>
                  <a:cubicBezTo>
                    <a:pt x="8323" y="2598"/>
                    <a:pt x="8620" y="2860"/>
                    <a:pt x="8894" y="3146"/>
                  </a:cubicBezTo>
                  <a:cubicBezTo>
                    <a:pt x="8882" y="3396"/>
                    <a:pt x="8870" y="3681"/>
                    <a:pt x="8811" y="3967"/>
                  </a:cubicBezTo>
                  <a:cubicBezTo>
                    <a:pt x="8799" y="4050"/>
                    <a:pt x="8858" y="4122"/>
                    <a:pt x="8942" y="4146"/>
                  </a:cubicBezTo>
                  <a:lnTo>
                    <a:pt x="8977" y="4146"/>
                  </a:lnTo>
                  <a:cubicBezTo>
                    <a:pt x="9049" y="4146"/>
                    <a:pt x="9120" y="4086"/>
                    <a:pt x="9132" y="4003"/>
                  </a:cubicBezTo>
                  <a:cubicBezTo>
                    <a:pt x="9168" y="3824"/>
                    <a:pt x="9192" y="3634"/>
                    <a:pt x="9216" y="3455"/>
                  </a:cubicBezTo>
                  <a:cubicBezTo>
                    <a:pt x="9489" y="3777"/>
                    <a:pt x="9727" y="4098"/>
                    <a:pt x="9954" y="4408"/>
                  </a:cubicBezTo>
                  <a:cubicBezTo>
                    <a:pt x="9847" y="4693"/>
                    <a:pt x="9763" y="4920"/>
                    <a:pt x="9656" y="5134"/>
                  </a:cubicBezTo>
                  <a:cubicBezTo>
                    <a:pt x="9394" y="5729"/>
                    <a:pt x="9037" y="6253"/>
                    <a:pt x="8584" y="6705"/>
                  </a:cubicBezTo>
                  <a:cubicBezTo>
                    <a:pt x="7977" y="7313"/>
                    <a:pt x="7382" y="7598"/>
                    <a:pt x="7156" y="7682"/>
                  </a:cubicBezTo>
                  <a:cubicBezTo>
                    <a:pt x="7072" y="7479"/>
                    <a:pt x="6989" y="7301"/>
                    <a:pt x="6918" y="7134"/>
                  </a:cubicBezTo>
                  <a:cubicBezTo>
                    <a:pt x="7906" y="6610"/>
                    <a:pt x="8573" y="5824"/>
                    <a:pt x="8918" y="4753"/>
                  </a:cubicBezTo>
                  <a:cubicBezTo>
                    <a:pt x="8942" y="4670"/>
                    <a:pt x="8894" y="4574"/>
                    <a:pt x="8811" y="4562"/>
                  </a:cubicBezTo>
                  <a:cubicBezTo>
                    <a:pt x="8789" y="4554"/>
                    <a:pt x="8768" y="4550"/>
                    <a:pt x="8749" y="4550"/>
                  </a:cubicBezTo>
                  <a:cubicBezTo>
                    <a:pt x="8682" y="4550"/>
                    <a:pt x="8629" y="4596"/>
                    <a:pt x="8620" y="4670"/>
                  </a:cubicBezTo>
                  <a:cubicBezTo>
                    <a:pt x="8299" y="5646"/>
                    <a:pt x="7680" y="6372"/>
                    <a:pt x="6799" y="6848"/>
                  </a:cubicBezTo>
                  <a:cubicBezTo>
                    <a:pt x="6727" y="6682"/>
                    <a:pt x="6679" y="6575"/>
                    <a:pt x="6632" y="6479"/>
                  </a:cubicBezTo>
                  <a:cubicBezTo>
                    <a:pt x="7120" y="6277"/>
                    <a:pt x="7453" y="5943"/>
                    <a:pt x="7584" y="5515"/>
                  </a:cubicBezTo>
                  <a:cubicBezTo>
                    <a:pt x="7953" y="4396"/>
                    <a:pt x="6941" y="2955"/>
                    <a:pt x="6906" y="2895"/>
                  </a:cubicBezTo>
                  <a:cubicBezTo>
                    <a:pt x="6876" y="2844"/>
                    <a:pt x="6825" y="2820"/>
                    <a:pt x="6772" y="2820"/>
                  </a:cubicBezTo>
                  <a:cubicBezTo>
                    <a:pt x="6740" y="2820"/>
                    <a:pt x="6707" y="2830"/>
                    <a:pt x="6679" y="2848"/>
                  </a:cubicBezTo>
                  <a:cubicBezTo>
                    <a:pt x="6608" y="2895"/>
                    <a:pt x="6584" y="2991"/>
                    <a:pt x="6632" y="3074"/>
                  </a:cubicBezTo>
                  <a:cubicBezTo>
                    <a:pt x="6644" y="3086"/>
                    <a:pt x="7584" y="4443"/>
                    <a:pt x="7275" y="5408"/>
                  </a:cubicBezTo>
                  <a:cubicBezTo>
                    <a:pt x="7215" y="5586"/>
                    <a:pt x="7108" y="5753"/>
                    <a:pt x="6977" y="5884"/>
                  </a:cubicBezTo>
                  <a:cubicBezTo>
                    <a:pt x="7060" y="5467"/>
                    <a:pt x="7060" y="4765"/>
                    <a:pt x="6620" y="3765"/>
                  </a:cubicBezTo>
                  <a:cubicBezTo>
                    <a:pt x="6594" y="3713"/>
                    <a:pt x="6538" y="3674"/>
                    <a:pt x="6477" y="3674"/>
                  </a:cubicBezTo>
                  <a:cubicBezTo>
                    <a:pt x="6453" y="3674"/>
                    <a:pt x="6429" y="3680"/>
                    <a:pt x="6406" y="3693"/>
                  </a:cubicBezTo>
                  <a:cubicBezTo>
                    <a:pt x="6334" y="3729"/>
                    <a:pt x="6287" y="3824"/>
                    <a:pt x="6334" y="3908"/>
                  </a:cubicBezTo>
                  <a:cubicBezTo>
                    <a:pt x="6549" y="4348"/>
                    <a:pt x="6763" y="5015"/>
                    <a:pt x="6703" y="5634"/>
                  </a:cubicBezTo>
                  <a:cubicBezTo>
                    <a:pt x="6668" y="5991"/>
                    <a:pt x="6549" y="6146"/>
                    <a:pt x="6549" y="6170"/>
                  </a:cubicBezTo>
                  <a:cubicBezTo>
                    <a:pt x="6489" y="6194"/>
                    <a:pt x="6227" y="6289"/>
                    <a:pt x="6191" y="6301"/>
                  </a:cubicBezTo>
                  <a:cubicBezTo>
                    <a:pt x="6156" y="6015"/>
                    <a:pt x="6072" y="5658"/>
                    <a:pt x="5775" y="5336"/>
                  </a:cubicBezTo>
                  <a:cubicBezTo>
                    <a:pt x="5429" y="4943"/>
                    <a:pt x="4905" y="4705"/>
                    <a:pt x="4227" y="4622"/>
                  </a:cubicBezTo>
                  <a:cubicBezTo>
                    <a:pt x="3060" y="4479"/>
                    <a:pt x="2762" y="4062"/>
                    <a:pt x="2715" y="3979"/>
                  </a:cubicBezTo>
                  <a:cubicBezTo>
                    <a:pt x="3477" y="3324"/>
                    <a:pt x="4191" y="2717"/>
                    <a:pt x="4501" y="2455"/>
                  </a:cubicBezTo>
                  <a:cubicBezTo>
                    <a:pt x="5096" y="1979"/>
                    <a:pt x="5429" y="1860"/>
                    <a:pt x="5548" y="1824"/>
                  </a:cubicBezTo>
                  <a:cubicBezTo>
                    <a:pt x="5584" y="1955"/>
                    <a:pt x="5608" y="2038"/>
                    <a:pt x="5620" y="2038"/>
                  </a:cubicBezTo>
                  <a:cubicBezTo>
                    <a:pt x="5648" y="2105"/>
                    <a:pt x="5707" y="2141"/>
                    <a:pt x="5778" y="2141"/>
                  </a:cubicBezTo>
                  <a:cubicBezTo>
                    <a:pt x="5796" y="2141"/>
                    <a:pt x="5815" y="2138"/>
                    <a:pt x="5834" y="2133"/>
                  </a:cubicBezTo>
                  <a:cubicBezTo>
                    <a:pt x="5906" y="2098"/>
                    <a:pt x="5953" y="2014"/>
                    <a:pt x="5917" y="1919"/>
                  </a:cubicBezTo>
                  <a:cubicBezTo>
                    <a:pt x="5917" y="1907"/>
                    <a:pt x="5644" y="1193"/>
                    <a:pt x="5882" y="312"/>
                  </a:cubicBezTo>
                  <a:close/>
                  <a:moveTo>
                    <a:pt x="1417" y="5098"/>
                  </a:moveTo>
                  <a:cubicBezTo>
                    <a:pt x="1512" y="5336"/>
                    <a:pt x="1786" y="5753"/>
                    <a:pt x="2453" y="5943"/>
                  </a:cubicBezTo>
                  <a:cubicBezTo>
                    <a:pt x="2917" y="6074"/>
                    <a:pt x="3536" y="6313"/>
                    <a:pt x="3870" y="6753"/>
                  </a:cubicBezTo>
                  <a:cubicBezTo>
                    <a:pt x="3989" y="6896"/>
                    <a:pt x="4036" y="7027"/>
                    <a:pt x="4048" y="7110"/>
                  </a:cubicBezTo>
                  <a:cubicBezTo>
                    <a:pt x="4048" y="7134"/>
                    <a:pt x="4036" y="7134"/>
                    <a:pt x="4036" y="7134"/>
                  </a:cubicBezTo>
                  <a:cubicBezTo>
                    <a:pt x="3381" y="7408"/>
                    <a:pt x="2750" y="7658"/>
                    <a:pt x="2346" y="7789"/>
                  </a:cubicBezTo>
                  <a:cubicBezTo>
                    <a:pt x="2324" y="7793"/>
                    <a:pt x="2302" y="7796"/>
                    <a:pt x="2281" y="7796"/>
                  </a:cubicBezTo>
                  <a:cubicBezTo>
                    <a:pt x="2246" y="7796"/>
                    <a:pt x="2213" y="7788"/>
                    <a:pt x="2191" y="7765"/>
                  </a:cubicBezTo>
                  <a:lnTo>
                    <a:pt x="1834" y="7503"/>
                  </a:lnTo>
                  <a:cubicBezTo>
                    <a:pt x="1917" y="7444"/>
                    <a:pt x="2036" y="7384"/>
                    <a:pt x="2155" y="7313"/>
                  </a:cubicBezTo>
                  <a:cubicBezTo>
                    <a:pt x="2488" y="7110"/>
                    <a:pt x="2786" y="6896"/>
                    <a:pt x="2798" y="6884"/>
                  </a:cubicBezTo>
                  <a:cubicBezTo>
                    <a:pt x="2869" y="6836"/>
                    <a:pt x="2881" y="6729"/>
                    <a:pt x="2822" y="6658"/>
                  </a:cubicBezTo>
                  <a:cubicBezTo>
                    <a:pt x="2802" y="6617"/>
                    <a:pt x="2758" y="6596"/>
                    <a:pt x="2712" y="6596"/>
                  </a:cubicBezTo>
                  <a:cubicBezTo>
                    <a:pt x="2676" y="6596"/>
                    <a:pt x="2638" y="6608"/>
                    <a:pt x="2608" y="6634"/>
                  </a:cubicBezTo>
                  <a:cubicBezTo>
                    <a:pt x="2072" y="7015"/>
                    <a:pt x="1393" y="7420"/>
                    <a:pt x="1250" y="7420"/>
                  </a:cubicBezTo>
                  <a:cubicBezTo>
                    <a:pt x="643" y="7360"/>
                    <a:pt x="357" y="6313"/>
                    <a:pt x="310" y="6194"/>
                  </a:cubicBezTo>
                  <a:cubicBezTo>
                    <a:pt x="298" y="6134"/>
                    <a:pt x="310" y="6063"/>
                    <a:pt x="369" y="6015"/>
                  </a:cubicBezTo>
                  <a:cubicBezTo>
                    <a:pt x="583" y="5836"/>
                    <a:pt x="953" y="5503"/>
                    <a:pt x="1417" y="5098"/>
                  </a:cubicBezTo>
                  <a:close/>
                  <a:moveTo>
                    <a:pt x="5797" y="0"/>
                  </a:moveTo>
                  <a:cubicBezTo>
                    <a:pt x="5725" y="0"/>
                    <a:pt x="5665" y="45"/>
                    <a:pt x="5644" y="109"/>
                  </a:cubicBezTo>
                  <a:cubicBezTo>
                    <a:pt x="5620" y="169"/>
                    <a:pt x="5608" y="217"/>
                    <a:pt x="5596" y="276"/>
                  </a:cubicBezTo>
                  <a:cubicBezTo>
                    <a:pt x="4751" y="371"/>
                    <a:pt x="4215" y="693"/>
                    <a:pt x="4179" y="705"/>
                  </a:cubicBezTo>
                  <a:cubicBezTo>
                    <a:pt x="4132" y="729"/>
                    <a:pt x="4120" y="764"/>
                    <a:pt x="4108" y="812"/>
                  </a:cubicBezTo>
                  <a:cubicBezTo>
                    <a:pt x="4096" y="848"/>
                    <a:pt x="4108" y="895"/>
                    <a:pt x="4132" y="931"/>
                  </a:cubicBezTo>
                  <a:lnTo>
                    <a:pt x="4786" y="1907"/>
                  </a:lnTo>
                  <a:cubicBezTo>
                    <a:pt x="4655" y="2003"/>
                    <a:pt x="4513" y="2098"/>
                    <a:pt x="4346" y="2241"/>
                  </a:cubicBezTo>
                  <a:cubicBezTo>
                    <a:pt x="3620" y="2812"/>
                    <a:pt x="893" y="5193"/>
                    <a:pt x="191" y="5813"/>
                  </a:cubicBezTo>
                  <a:cubicBezTo>
                    <a:pt x="60" y="5932"/>
                    <a:pt x="0" y="6122"/>
                    <a:pt x="48" y="6313"/>
                  </a:cubicBezTo>
                  <a:cubicBezTo>
                    <a:pt x="83" y="6467"/>
                    <a:pt x="191" y="6825"/>
                    <a:pt x="405" y="7146"/>
                  </a:cubicBezTo>
                  <a:cubicBezTo>
                    <a:pt x="643" y="7515"/>
                    <a:pt x="917" y="7729"/>
                    <a:pt x="1250" y="7753"/>
                  </a:cubicBezTo>
                  <a:lnTo>
                    <a:pt x="1274" y="7753"/>
                  </a:lnTo>
                  <a:cubicBezTo>
                    <a:pt x="1334" y="7753"/>
                    <a:pt x="1417" y="7741"/>
                    <a:pt x="1536" y="7694"/>
                  </a:cubicBezTo>
                  <a:lnTo>
                    <a:pt x="2024" y="8039"/>
                  </a:lnTo>
                  <a:cubicBezTo>
                    <a:pt x="2107" y="8099"/>
                    <a:pt x="2215" y="8134"/>
                    <a:pt x="2310" y="8134"/>
                  </a:cubicBezTo>
                  <a:cubicBezTo>
                    <a:pt x="2369" y="8134"/>
                    <a:pt x="2405" y="8110"/>
                    <a:pt x="2465" y="8099"/>
                  </a:cubicBezTo>
                  <a:cubicBezTo>
                    <a:pt x="2881" y="7956"/>
                    <a:pt x="3512" y="7694"/>
                    <a:pt x="4167" y="7432"/>
                  </a:cubicBezTo>
                  <a:cubicBezTo>
                    <a:pt x="4953" y="7122"/>
                    <a:pt x="5775" y="6777"/>
                    <a:pt x="6358" y="6586"/>
                  </a:cubicBezTo>
                  <a:cubicBezTo>
                    <a:pt x="6537" y="6979"/>
                    <a:pt x="7251" y="8610"/>
                    <a:pt x="7846" y="10230"/>
                  </a:cubicBezTo>
                  <a:cubicBezTo>
                    <a:pt x="7870" y="10289"/>
                    <a:pt x="7930" y="10337"/>
                    <a:pt x="7989" y="10337"/>
                  </a:cubicBezTo>
                  <a:cubicBezTo>
                    <a:pt x="8001" y="10337"/>
                    <a:pt x="8025" y="10337"/>
                    <a:pt x="8049" y="10313"/>
                  </a:cubicBezTo>
                  <a:cubicBezTo>
                    <a:pt x="8144" y="10289"/>
                    <a:pt x="8168" y="10194"/>
                    <a:pt x="8144" y="10111"/>
                  </a:cubicBezTo>
                  <a:lnTo>
                    <a:pt x="7965" y="9622"/>
                  </a:lnTo>
                  <a:cubicBezTo>
                    <a:pt x="8215" y="9480"/>
                    <a:pt x="9275" y="8944"/>
                    <a:pt x="10120" y="8170"/>
                  </a:cubicBezTo>
                  <a:cubicBezTo>
                    <a:pt x="10180" y="8110"/>
                    <a:pt x="10192" y="8015"/>
                    <a:pt x="10132" y="7956"/>
                  </a:cubicBezTo>
                  <a:cubicBezTo>
                    <a:pt x="10097" y="7920"/>
                    <a:pt x="10044" y="7897"/>
                    <a:pt x="9995" y="7897"/>
                  </a:cubicBezTo>
                  <a:cubicBezTo>
                    <a:pt x="9962" y="7897"/>
                    <a:pt x="9930" y="7908"/>
                    <a:pt x="9906" y="7932"/>
                  </a:cubicBezTo>
                  <a:cubicBezTo>
                    <a:pt x="9120" y="8646"/>
                    <a:pt x="8144" y="9170"/>
                    <a:pt x="7858" y="9301"/>
                  </a:cubicBezTo>
                  <a:cubicBezTo>
                    <a:pt x="7787" y="9122"/>
                    <a:pt x="7727" y="8944"/>
                    <a:pt x="7644" y="8765"/>
                  </a:cubicBezTo>
                  <a:cubicBezTo>
                    <a:pt x="8025" y="8587"/>
                    <a:pt x="9180" y="7991"/>
                    <a:pt x="10049" y="6944"/>
                  </a:cubicBezTo>
                  <a:cubicBezTo>
                    <a:pt x="10108" y="6860"/>
                    <a:pt x="10085" y="6777"/>
                    <a:pt x="10025" y="6717"/>
                  </a:cubicBezTo>
                  <a:cubicBezTo>
                    <a:pt x="9993" y="6691"/>
                    <a:pt x="9958" y="6678"/>
                    <a:pt x="9925" y="6678"/>
                  </a:cubicBezTo>
                  <a:cubicBezTo>
                    <a:pt x="9883" y="6678"/>
                    <a:pt x="9844" y="6697"/>
                    <a:pt x="9811" y="6729"/>
                  </a:cubicBezTo>
                  <a:cubicBezTo>
                    <a:pt x="9001" y="7718"/>
                    <a:pt x="7906" y="8289"/>
                    <a:pt x="7525" y="8468"/>
                  </a:cubicBezTo>
                  <a:cubicBezTo>
                    <a:pt x="7453" y="8289"/>
                    <a:pt x="7382" y="8110"/>
                    <a:pt x="7322" y="7956"/>
                  </a:cubicBezTo>
                  <a:cubicBezTo>
                    <a:pt x="7572" y="7848"/>
                    <a:pt x="8203" y="7551"/>
                    <a:pt x="8835" y="6908"/>
                  </a:cubicBezTo>
                  <a:cubicBezTo>
                    <a:pt x="9311" y="6432"/>
                    <a:pt x="9704" y="5884"/>
                    <a:pt x="9989" y="5253"/>
                  </a:cubicBezTo>
                  <a:cubicBezTo>
                    <a:pt x="10061" y="5098"/>
                    <a:pt x="10120" y="4931"/>
                    <a:pt x="10180" y="4765"/>
                  </a:cubicBezTo>
                  <a:cubicBezTo>
                    <a:pt x="10323" y="4991"/>
                    <a:pt x="10442" y="5193"/>
                    <a:pt x="10561" y="5408"/>
                  </a:cubicBezTo>
                  <a:cubicBezTo>
                    <a:pt x="10478" y="5658"/>
                    <a:pt x="10370" y="5908"/>
                    <a:pt x="10239" y="6146"/>
                  </a:cubicBezTo>
                  <a:cubicBezTo>
                    <a:pt x="10192" y="6229"/>
                    <a:pt x="10228" y="6324"/>
                    <a:pt x="10299" y="6372"/>
                  </a:cubicBezTo>
                  <a:cubicBezTo>
                    <a:pt x="10323" y="6384"/>
                    <a:pt x="10359" y="6384"/>
                    <a:pt x="10370" y="6384"/>
                  </a:cubicBezTo>
                  <a:cubicBezTo>
                    <a:pt x="10430" y="6384"/>
                    <a:pt x="10478" y="6360"/>
                    <a:pt x="10501" y="6313"/>
                  </a:cubicBezTo>
                  <a:cubicBezTo>
                    <a:pt x="10668" y="6027"/>
                    <a:pt x="10799" y="5729"/>
                    <a:pt x="10894" y="5455"/>
                  </a:cubicBezTo>
                  <a:lnTo>
                    <a:pt x="10894" y="5432"/>
                  </a:lnTo>
                  <a:lnTo>
                    <a:pt x="10894" y="5420"/>
                  </a:lnTo>
                  <a:lnTo>
                    <a:pt x="10859" y="5408"/>
                  </a:lnTo>
                  <a:lnTo>
                    <a:pt x="10859" y="5396"/>
                  </a:lnTo>
                  <a:lnTo>
                    <a:pt x="10859" y="5372"/>
                  </a:lnTo>
                  <a:lnTo>
                    <a:pt x="10859" y="5360"/>
                  </a:lnTo>
                  <a:lnTo>
                    <a:pt x="10859" y="5348"/>
                  </a:lnTo>
                  <a:cubicBezTo>
                    <a:pt x="10668" y="5003"/>
                    <a:pt x="10478" y="4693"/>
                    <a:pt x="10299" y="4408"/>
                  </a:cubicBezTo>
                  <a:cubicBezTo>
                    <a:pt x="10418" y="3979"/>
                    <a:pt x="10489" y="3527"/>
                    <a:pt x="10525" y="3050"/>
                  </a:cubicBezTo>
                  <a:cubicBezTo>
                    <a:pt x="10549" y="3086"/>
                    <a:pt x="10561" y="3110"/>
                    <a:pt x="10597" y="3157"/>
                  </a:cubicBezTo>
                  <a:cubicBezTo>
                    <a:pt x="10620" y="3205"/>
                    <a:pt x="10668" y="3217"/>
                    <a:pt x="10716" y="3217"/>
                  </a:cubicBezTo>
                  <a:cubicBezTo>
                    <a:pt x="10740" y="3217"/>
                    <a:pt x="10787" y="3205"/>
                    <a:pt x="10823" y="3193"/>
                  </a:cubicBezTo>
                  <a:cubicBezTo>
                    <a:pt x="10894" y="3134"/>
                    <a:pt x="10894" y="3038"/>
                    <a:pt x="10847" y="2967"/>
                  </a:cubicBezTo>
                  <a:cubicBezTo>
                    <a:pt x="10085" y="1979"/>
                    <a:pt x="9251" y="1264"/>
                    <a:pt x="8394" y="812"/>
                  </a:cubicBezTo>
                  <a:cubicBezTo>
                    <a:pt x="7703" y="455"/>
                    <a:pt x="6989" y="252"/>
                    <a:pt x="6275" y="240"/>
                  </a:cubicBezTo>
                  <a:cubicBezTo>
                    <a:pt x="6037" y="50"/>
                    <a:pt x="5834" y="14"/>
                    <a:pt x="5822" y="2"/>
                  </a:cubicBezTo>
                  <a:cubicBezTo>
                    <a:pt x="5814" y="1"/>
                    <a:pt x="5805" y="0"/>
                    <a:pt x="57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62"/>
            <p:cNvSpPr/>
            <p:nvPr/>
          </p:nvSpPr>
          <p:spPr>
            <a:xfrm>
              <a:off x="3927757" y="1737234"/>
              <a:ext cx="18720" cy="19104"/>
            </a:xfrm>
            <a:custGeom>
              <a:avLst/>
              <a:gdLst/>
              <a:ahLst/>
              <a:cxnLst/>
              <a:rect l="l" t="t" r="r" b="b"/>
              <a:pathLst>
                <a:path w="585" h="597" extrusionOk="0">
                  <a:moveTo>
                    <a:pt x="404" y="0"/>
                  </a:moveTo>
                  <a:cubicBezTo>
                    <a:pt x="349" y="0"/>
                    <a:pt x="294" y="26"/>
                    <a:pt x="263" y="73"/>
                  </a:cubicBezTo>
                  <a:cubicBezTo>
                    <a:pt x="203" y="168"/>
                    <a:pt x="132" y="251"/>
                    <a:pt x="61" y="346"/>
                  </a:cubicBezTo>
                  <a:cubicBezTo>
                    <a:pt x="1" y="418"/>
                    <a:pt x="13" y="501"/>
                    <a:pt x="72" y="561"/>
                  </a:cubicBezTo>
                  <a:cubicBezTo>
                    <a:pt x="108" y="597"/>
                    <a:pt x="132" y="597"/>
                    <a:pt x="180" y="597"/>
                  </a:cubicBezTo>
                  <a:cubicBezTo>
                    <a:pt x="227" y="597"/>
                    <a:pt x="263" y="573"/>
                    <a:pt x="299" y="537"/>
                  </a:cubicBezTo>
                  <a:cubicBezTo>
                    <a:pt x="382" y="430"/>
                    <a:pt x="465" y="346"/>
                    <a:pt x="525" y="239"/>
                  </a:cubicBezTo>
                  <a:cubicBezTo>
                    <a:pt x="584" y="180"/>
                    <a:pt x="561" y="73"/>
                    <a:pt x="489" y="25"/>
                  </a:cubicBezTo>
                  <a:cubicBezTo>
                    <a:pt x="464" y="8"/>
                    <a:pt x="434" y="0"/>
                    <a:pt x="4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55" name="Google Shape;6855;p62"/>
          <p:cNvGrpSpPr/>
          <p:nvPr/>
        </p:nvGrpSpPr>
        <p:grpSpPr>
          <a:xfrm>
            <a:off x="5246797" y="1500658"/>
            <a:ext cx="347872" cy="347488"/>
            <a:chOff x="5246797" y="1500658"/>
            <a:chExt cx="347872" cy="347488"/>
          </a:xfrm>
        </p:grpSpPr>
        <p:sp>
          <p:nvSpPr>
            <p:cNvPr id="6856" name="Google Shape;6856;p62"/>
            <p:cNvSpPr/>
            <p:nvPr/>
          </p:nvSpPr>
          <p:spPr>
            <a:xfrm>
              <a:off x="524679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22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72" y="2715"/>
                    <a:pt x="1453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96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87" y="310"/>
                    <a:pt x="10561" y="1084"/>
                    <a:pt x="10561" y="2024"/>
                  </a:cubicBezTo>
                  <a:cubicBezTo>
                    <a:pt x="10561" y="2584"/>
                    <a:pt x="10276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4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35" y="989"/>
                  </a:cubicBezTo>
                  <a:cubicBezTo>
                    <a:pt x="9013" y="989"/>
                    <a:pt x="9204" y="1036"/>
                    <a:pt x="9347" y="1143"/>
                  </a:cubicBezTo>
                  <a:cubicBezTo>
                    <a:pt x="9373" y="1154"/>
                    <a:pt x="9400" y="1160"/>
                    <a:pt x="9426" y="1160"/>
                  </a:cubicBezTo>
                  <a:cubicBezTo>
                    <a:pt x="9485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4" y="858"/>
                  </a:cubicBezTo>
                  <a:cubicBezTo>
                    <a:pt x="9299" y="739"/>
                    <a:pt x="9061" y="667"/>
                    <a:pt x="8835" y="667"/>
                  </a:cubicBezTo>
                  <a:cubicBezTo>
                    <a:pt x="8299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28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17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72" y="10859"/>
                    <a:pt x="5442" y="10859"/>
                  </a:cubicBezTo>
                  <a:cubicBezTo>
                    <a:pt x="6811" y="10859"/>
                    <a:pt x="8073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35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66" y="0"/>
                    <a:pt x="8847" y="0"/>
                  </a:cubicBezTo>
                  <a:cubicBezTo>
                    <a:pt x="8025" y="0"/>
                    <a:pt x="7287" y="489"/>
                    <a:pt x="6966" y="1251"/>
                  </a:cubicBezTo>
                  <a:cubicBezTo>
                    <a:pt x="6477" y="1096"/>
                    <a:pt x="5977" y="1024"/>
                    <a:pt x="5442" y="1024"/>
                  </a:cubicBezTo>
                  <a:cubicBezTo>
                    <a:pt x="4918" y="1024"/>
                    <a:pt x="4394" y="1096"/>
                    <a:pt x="3906" y="1251"/>
                  </a:cubicBezTo>
                  <a:cubicBezTo>
                    <a:pt x="3596" y="500"/>
                    <a:pt x="2846" y="0"/>
                    <a:pt x="2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62"/>
            <p:cNvSpPr/>
            <p:nvPr/>
          </p:nvSpPr>
          <p:spPr>
            <a:xfrm>
              <a:off x="5333677" y="1663346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7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62" y="334"/>
                    <a:pt x="833" y="250"/>
                    <a:pt x="833" y="167"/>
                  </a:cubicBezTo>
                  <a:cubicBezTo>
                    <a:pt x="833" y="72"/>
                    <a:pt x="762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62"/>
            <p:cNvSpPr/>
            <p:nvPr/>
          </p:nvSpPr>
          <p:spPr>
            <a:xfrm>
              <a:off x="546394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37" y="596"/>
                    <a:pt x="1037" y="691"/>
                  </a:cubicBezTo>
                  <a:lnTo>
                    <a:pt x="1037" y="846"/>
                  </a:lnTo>
                  <a:cubicBezTo>
                    <a:pt x="1037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62"/>
            <p:cNvSpPr/>
            <p:nvPr/>
          </p:nvSpPr>
          <p:spPr>
            <a:xfrm>
              <a:off x="5365677" y="1730002"/>
              <a:ext cx="109760" cy="96064"/>
            </a:xfrm>
            <a:custGeom>
              <a:avLst/>
              <a:gdLst/>
              <a:ahLst/>
              <a:cxnLst/>
              <a:rect l="l" t="t" r="r" b="b"/>
              <a:pathLst>
                <a:path w="3430" h="3002" extrusionOk="0">
                  <a:moveTo>
                    <a:pt x="1703" y="287"/>
                  </a:moveTo>
                  <a:cubicBezTo>
                    <a:pt x="2012" y="287"/>
                    <a:pt x="2393" y="430"/>
                    <a:pt x="2393" y="644"/>
                  </a:cubicBezTo>
                  <a:cubicBezTo>
                    <a:pt x="2393" y="823"/>
                    <a:pt x="2096" y="1168"/>
                    <a:pt x="1703" y="1168"/>
                  </a:cubicBezTo>
                  <a:cubicBezTo>
                    <a:pt x="1322" y="1168"/>
                    <a:pt x="1024" y="823"/>
                    <a:pt x="1024" y="644"/>
                  </a:cubicBezTo>
                  <a:cubicBezTo>
                    <a:pt x="1024" y="430"/>
                    <a:pt x="1393" y="287"/>
                    <a:pt x="1703" y="287"/>
                  </a:cubicBezTo>
                  <a:close/>
                  <a:moveTo>
                    <a:pt x="1727" y="2025"/>
                  </a:moveTo>
                  <a:cubicBezTo>
                    <a:pt x="1822" y="2025"/>
                    <a:pt x="1917" y="2025"/>
                    <a:pt x="2024" y="2037"/>
                  </a:cubicBezTo>
                  <a:cubicBezTo>
                    <a:pt x="2179" y="2061"/>
                    <a:pt x="2319" y="2073"/>
                    <a:pt x="2447" y="2073"/>
                  </a:cubicBezTo>
                  <a:cubicBezTo>
                    <a:pt x="2575" y="2073"/>
                    <a:pt x="2691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39" y="2692"/>
                    <a:pt x="1727" y="2692"/>
                  </a:cubicBezTo>
                  <a:cubicBezTo>
                    <a:pt x="1203" y="2692"/>
                    <a:pt x="762" y="2418"/>
                    <a:pt x="655" y="2037"/>
                  </a:cubicBezTo>
                  <a:lnTo>
                    <a:pt x="655" y="2037"/>
                  </a:lnTo>
                  <a:cubicBezTo>
                    <a:pt x="756" y="2061"/>
                    <a:pt x="869" y="2073"/>
                    <a:pt x="997" y="2073"/>
                  </a:cubicBezTo>
                  <a:cubicBezTo>
                    <a:pt x="1125" y="2073"/>
                    <a:pt x="1268" y="2061"/>
                    <a:pt x="1429" y="2037"/>
                  </a:cubicBezTo>
                  <a:cubicBezTo>
                    <a:pt x="1524" y="2025"/>
                    <a:pt x="1619" y="2025"/>
                    <a:pt x="1727" y="2025"/>
                  </a:cubicBezTo>
                  <a:close/>
                  <a:moveTo>
                    <a:pt x="1703" y="1"/>
                  </a:moveTo>
                  <a:cubicBezTo>
                    <a:pt x="1143" y="1"/>
                    <a:pt x="691" y="299"/>
                    <a:pt x="691" y="668"/>
                  </a:cubicBezTo>
                  <a:cubicBezTo>
                    <a:pt x="691" y="858"/>
                    <a:pt x="810" y="1073"/>
                    <a:pt x="988" y="1239"/>
                  </a:cubicBezTo>
                  <a:cubicBezTo>
                    <a:pt x="1155" y="1370"/>
                    <a:pt x="1334" y="1454"/>
                    <a:pt x="1548" y="1501"/>
                  </a:cubicBezTo>
                  <a:lnTo>
                    <a:pt x="1548" y="1739"/>
                  </a:lnTo>
                  <a:cubicBezTo>
                    <a:pt x="1488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3" y="1783"/>
                    <a:pt x="507" y="1731"/>
                    <a:pt x="393" y="1608"/>
                  </a:cubicBezTo>
                  <a:cubicBezTo>
                    <a:pt x="298" y="1501"/>
                    <a:pt x="322" y="1382"/>
                    <a:pt x="322" y="1370"/>
                  </a:cubicBezTo>
                  <a:cubicBezTo>
                    <a:pt x="334" y="1275"/>
                    <a:pt x="274" y="1204"/>
                    <a:pt x="203" y="1180"/>
                  </a:cubicBezTo>
                  <a:cubicBezTo>
                    <a:pt x="190" y="1176"/>
                    <a:pt x="177" y="1174"/>
                    <a:pt x="165" y="1174"/>
                  </a:cubicBezTo>
                  <a:cubicBezTo>
                    <a:pt x="95" y="1174"/>
                    <a:pt x="32" y="1228"/>
                    <a:pt x="12" y="1299"/>
                  </a:cubicBezTo>
                  <a:cubicBezTo>
                    <a:pt x="0" y="1394"/>
                    <a:pt x="0" y="1620"/>
                    <a:pt x="155" y="1799"/>
                  </a:cubicBezTo>
                  <a:cubicBezTo>
                    <a:pt x="191" y="1835"/>
                    <a:pt x="238" y="1858"/>
                    <a:pt x="262" y="1894"/>
                  </a:cubicBezTo>
                  <a:cubicBezTo>
                    <a:pt x="310" y="2513"/>
                    <a:pt x="929" y="3001"/>
                    <a:pt x="1691" y="3001"/>
                  </a:cubicBezTo>
                  <a:cubicBezTo>
                    <a:pt x="2453" y="3001"/>
                    <a:pt x="3072" y="2513"/>
                    <a:pt x="3120" y="1894"/>
                  </a:cubicBezTo>
                  <a:cubicBezTo>
                    <a:pt x="3167" y="1858"/>
                    <a:pt x="3191" y="1835"/>
                    <a:pt x="3227" y="1799"/>
                  </a:cubicBezTo>
                  <a:cubicBezTo>
                    <a:pt x="3417" y="1620"/>
                    <a:pt x="3429" y="1406"/>
                    <a:pt x="3405" y="1299"/>
                  </a:cubicBezTo>
                  <a:cubicBezTo>
                    <a:pt x="3396" y="1223"/>
                    <a:pt x="3333" y="1169"/>
                    <a:pt x="3266" y="1169"/>
                  </a:cubicBezTo>
                  <a:cubicBezTo>
                    <a:pt x="3249" y="1169"/>
                    <a:pt x="3232" y="1173"/>
                    <a:pt x="3215" y="1180"/>
                  </a:cubicBezTo>
                  <a:cubicBezTo>
                    <a:pt x="3120" y="1192"/>
                    <a:pt x="3060" y="1275"/>
                    <a:pt x="3096" y="1370"/>
                  </a:cubicBezTo>
                  <a:cubicBezTo>
                    <a:pt x="3096" y="1370"/>
                    <a:pt x="3108" y="1501"/>
                    <a:pt x="3012" y="1608"/>
                  </a:cubicBezTo>
                  <a:cubicBezTo>
                    <a:pt x="2905" y="1725"/>
                    <a:pt x="2682" y="1781"/>
                    <a:pt x="2375" y="1781"/>
                  </a:cubicBezTo>
                  <a:cubicBezTo>
                    <a:pt x="2275" y="1781"/>
                    <a:pt x="2165" y="1775"/>
                    <a:pt x="2048" y="1763"/>
                  </a:cubicBezTo>
                  <a:cubicBezTo>
                    <a:pt x="1989" y="1739"/>
                    <a:pt x="1929" y="1739"/>
                    <a:pt x="1869" y="1739"/>
                  </a:cubicBezTo>
                  <a:lnTo>
                    <a:pt x="1869" y="1501"/>
                  </a:lnTo>
                  <a:cubicBezTo>
                    <a:pt x="2060" y="1477"/>
                    <a:pt x="2250" y="1382"/>
                    <a:pt x="2417" y="1239"/>
                  </a:cubicBezTo>
                  <a:cubicBezTo>
                    <a:pt x="2620" y="1073"/>
                    <a:pt x="2715" y="858"/>
                    <a:pt x="2715" y="668"/>
                  </a:cubicBezTo>
                  <a:cubicBezTo>
                    <a:pt x="2715" y="299"/>
                    <a:pt x="2274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60" name="Google Shape;6860;p62"/>
          <p:cNvGrpSpPr/>
          <p:nvPr/>
        </p:nvGrpSpPr>
        <p:grpSpPr>
          <a:xfrm>
            <a:off x="5796589" y="1500658"/>
            <a:ext cx="349024" cy="346752"/>
            <a:chOff x="5796589" y="1500658"/>
            <a:chExt cx="349024" cy="346752"/>
          </a:xfrm>
        </p:grpSpPr>
        <p:sp>
          <p:nvSpPr>
            <p:cNvPr id="6861" name="Google Shape;6861;p62"/>
            <p:cNvSpPr/>
            <p:nvPr/>
          </p:nvSpPr>
          <p:spPr>
            <a:xfrm>
              <a:off x="5893357" y="1544018"/>
              <a:ext cx="14496" cy="15328"/>
            </a:xfrm>
            <a:custGeom>
              <a:avLst/>
              <a:gdLst/>
              <a:ahLst/>
              <a:cxnLst/>
              <a:rect l="l" t="t" r="r" b="b"/>
              <a:pathLst>
                <a:path w="453" h="479" extrusionOk="0">
                  <a:moveTo>
                    <a:pt x="271" y="1"/>
                  </a:moveTo>
                  <a:cubicBezTo>
                    <a:pt x="211" y="1"/>
                    <a:pt x="149" y="34"/>
                    <a:pt x="131" y="86"/>
                  </a:cubicBezTo>
                  <a:cubicBezTo>
                    <a:pt x="131" y="86"/>
                    <a:pt x="96" y="146"/>
                    <a:pt x="36" y="229"/>
                  </a:cubicBezTo>
                  <a:cubicBezTo>
                    <a:pt x="0" y="312"/>
                    <a:pt x="12" y="408"/>
                    <a:pt x="84" y="455"/>
                  </a:cubicBezTo>
                  <a:cubicBezTo>
                    <a:pt x="119" y="467"/>
                    <a:pt x="143" y="479"/>
                    <a:pt x="167" y="479"/>
                  </a:cubicBezTo>
                  <a:cubicBezTo>
                    <a:pt x="238" y="479"/>
                    <a:pt x="274" y="455"/>
                    <a:pt x="310" y="408"/>
                  </a:cubicBezTo>
                  <a:cubicBezTo>
                    <a:pt x="381" y="312"/>
                    <a:pt x="417" y="229"/>
                    <a:pt x="417" y="217"/>
                  </a:cubicBezTo>
                  <a:cubicBezTo>
                    <a:pt x="453" y="146"/>
                    <a:pt x="417" y="50"/>
                    <a:pt x="334" y="15"/>
                  </a:cubicBezTo>
                  <a:cubicBezTo>
                    <a:pt x="315" y="5"/>
                    <a:pt x="293" y="1"/>
                    <a:pt x="2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62"/>
            <p:cNvSpPr/>
            <p:nvPr/>
          </p:nvSpPr>
          <p:spPr>
            <a:xfrm>
              <a:off x="5905165" y="1696114"/>
              <a:ext cx="32416" cy="37760"/>
            </a:xfrm>
            <a:custGeom>
              <a:avLst/>
              <a:gdLst/>
              <a:ahLst/>
              <a:cxnLst/>
              <a:rect l="l" t="t" r="r" b="b"/>
              <a:pathLst>
                <a:path w="1013" h="1180" extrusionOk="0">
                  <a:moveTo>
                    <a:pt x="524" y="334"/>
                  </a:moveTo>
                  <a:cubicBezTo>
                    <a:pt x="620" y="334"/>
                    <a:pt x="703" y="405"/>
                    <a:pt x="703" y="512"/>
                  </a:cubicBezTo>
                  <a:lnTo>
                    <a:pt x="703" y="679"/>
                  </a:lnTo>
                  <a:cubicBezTo>
                    <a:pt x="703" y="774"/>
                    <a:pt x="620" y="858"/>
                    <a:pt x="524" y="858"/>
                  </a:cubicBezTo>
                  <a:cubicBezTo>
                    <a:pt x="417" y="858"/>
                    <a:pt x="346" y="774"/>
                    <a:pt x="346" y="679"/>
                  </a:cubicBezTo>
                  <a:lnTo>
                    <a:pt x="346" y="512"/>
                  </a:lnTo>
                  <a:cubicBezTo>
                    <a:pt x="346" y="405"/>
                    <a:pt x="417" y="334"/>
                    <a:pt x="524" y="334"/>
                  </a:cubicBezTo>
                  <a:close/>
                  <a:moveTo>
                    <a:pt x="500" y="0"/>
                  </a:moveTo>
                  <a:cubicBezTo>
                    <a:pt x="239" y="0"/>
                    <a:pt x="0" y="227"/>
                    <a:pt x="0" y="512"/>
                  </a:cubicBezTo>
                  <a:lnTo>
                    <a:pt x="0" y="679"/>
                  </a:lnTo>
                  <a:cubicBezTo>
                    <a:pt x="0" y="941"/>
                    <a:pt x="215" y="1179"/>
                    <a:pt x="500" y="1179"/>
                  </a:cubicBezTo>
                  <a:cubicBezTo>
                    <a:pt x="774" y="1179"/>
                    <a:pt x="1012" y="953"/>
                    <a:pt x="1012" y="679"/>
                  </a:cubicBezTo>
                  <a:lnTo>
                    <a:pt x="1012" y="512"/>
                  </a:lnTo>
                  <a:cubicBezTo>
                    <a:pt x="1012" y="227"/>
                    <a:pt x="786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62"/>
            <p:cNvSpPr/>
            <p:nvPr/>
          </p:nvSpPr>
          <p:spPr>
            <a:xfrm>
              <a:off x="6003085" y="1696114"/>
              <a:ext cx="32416" cy="37760"/>
            </a:xfrm>
            <a:custGeom>
              <a:avLst/>
              <a:gdLst/>
              <a:ahLst/>
              <a:cxnLst/>
              <a:rect l="l" t="t" r="r" b="b"/>
              <a:pathLst>
                <a:path w="1013" h="1180" extrusionOk="0">
                  <a:moveTo>
                    <a:pt x="512" y="334"/>
                  </a:moveTo>
                  <a:cubicBezTo>
                    <a:pt x="619" y="334"/>
                    <a:pt x="691" y="405"/>
                    <a:pt x="691" y="512"/>
                  </a:cubicBezTo>
                  <a:lnTo>
                    <a:pt x="691" y="679"/>
                  </a:lnTo>
                  <a:cubicBezTo>
                    <a:pt x="691" y="774"/>
                    <a:pt x="619" y="858"/>
                    <a:pt x="512" y="858"/>
                  </a:cubicBezTo>
                  <a:cubicBezTo>
                    <a:pt x="405" y="858"/>
                    <a:pt x="334" y="774"/>
                    <a:pt x="334" y="679"/>
                  </a:cubicBezTo>
                  <a:lnTo>
                    <a:pt x="334" y="512"/>
                  </a:lnTo>
                  <a:cubicBezTo>
                    <a:pt x="334" y="405"/>
                    <a:pt x="405" y="334"/>
                    <a:pt x="512" y="334"/>
                  </a:cubicBezTo>
                  <a:close/>
                  <a:moveTo>
                    <a:pt x="512" y="0"/>
                  </a:moveTo>
                  <a:cubicBezTo>
                    <a:pt x="238" y="0"/>
                    <a:pt x="0" y="227"/>
                    <a:pt x="0" y="512"/>
                  </a:cubicBezTo>
                  <a:lnTo>
                    <a:pt x="0" y="679"/>
                  </a:lnTo>
                  <a:cubicBezTo>
                    <a:pt x="0" y="941"/>
                    <a:pt x="227" y="1179"/>
                    <a:pt x="512" y="1179"/>
                  </a:cubicBezTo>
                  <a:cubicBezTo>
                    <a:pt x="798" y="1179"/>
                    <a:pt x="1012" y="953"/>
                    <a:pt x="1012" y="679"/>
                  </a:cubicBezTo>
                  <a:lnTo>
                    <a:pt x="1012" y="512"/>
                  </a:lnTo>
                  <a:cubicBezTo>
                    <a:pt x="1012" y="227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62"/>
            <p:cNvSpPr/>
            <p:nvPr/>
          </p:nvSpPr>
          <p:spPr>
            <a:xfrm>
              <a:off x="5796589" y="1500658"/>
              <a:ext cx="349024" cy="346752"/>
            </a:xfrm>
            <a:custGeom>
              <a:avLst/>
              <a:gdLst/>
              <a:ahLst/>
              <a:cxnLst/>
              <a:rect l="l" t="t" r="r" b="b"/>
              <a:pathLst>
                <a:path w="10907" h="10836" extrusionOk="0">
                  <a:moveTo>
                    <a:pt x="8215" y="4060"/>
                  </a:moveTo>
                  <a:lnTo>
                    <a:pt x="8215" y="4060"/>
                  </a:lnTo>
                  <a:cubicBezTo>
                    <a:pt x="7977" y="4227"/>
                    <a:pt x="7739" y="4430"/>
                    <a:pt x="7525" y="4668"/>
                  </a:cubicBezTo>
                  <a:cubicBezTo>
                    <a:pt x="7453" y="4596"/>
                    <a:pt x="7382" y="4525"/>
                    <a:pt x="7287" y="4441"/>
                  </a:cubicBezTo>
                  <a:cubicBezTo>
                    <a:pt x="7513" y="4358"/>
                    <a:pt x="7823" y="4203"/>
                    <a:pt x="8215" y="4060"/>
                  </a:cubicBezTo>
                  <a:close/>
                  <a:moveTo>
                    <a:pt x="2631" y="4072"/>
                  </a:moveTo>
                  <a:lnTo>
                    <a:pt x="2631" y="4072"/>
                  </a:lnTo>
                  <a:cubicBezTo>
                    <a:pt x="3036" y="4203"/>
                    <a:pt x="3358" y="4358"/>
                    <a:pt x="3560" y="4465"/>
                  </a:cubicBezTo>
                  <a:cubicBezTo>
                    <a:pt x="3465" y="4537"/>
                    <a:pt x="3393" y="4608"/>
                    <a:pt x="3322" y="4680"/>
                  </a:cubicBezTo>
                  <a:cubicBezTo>
                    <a:pt x="3108" y="4430"/>
                    <a:pt x="2870" y="4239"/>
                    <a:pt x="2631" y="4072"/>
                  </a:cubicBezTo>
                  <a:close/>
                  <a:moveTo>
                    <a:pt x="1357" y="3775"/>
                  </a:moveTo>
                  <a:lnTo>
                    <a:pt x="1357" y="3775"/>
                  </a:lnTo>
                  <a:cubicBezTo>
                    <a:pt x="1738" y="3906"/>
                    <a:pt x="2608" y="4263"/>
                    <a:pt x="3120" y="4953"/>
                  </a:cubicBezTo>
                  <a:cubicBezTo>
                    <a:pt x="3060" y="5049"/>
                    <a:pt x="3001" y="5168"/>
                    <a:pt x="2941" y="5287"/>
                  </a:cubicBezTo>
                  <a:cubicBezTo>
                    <a:pt x="1655" y="5192"/>
                    <a:pt x="1393" y="4215"/>
                    <a:pt x="1357" y="3775"/>
                  </a:cubicBezTo>
                  <a:close/>
                  <a:moveTo>
                    <a:pt x="9513" y="3775"/>
                  </a:moveTo>
                  <a:cubicBezTo>
                    <a:pt x="9466" y="4215"/>
                    <a:pt x="9216" y="5192"/>
                    <a:pt x="7918" y="5299"/>
                  </a:cubicBezTo>
                  <a:cubicBezTo>
                    <a:pt x="7870" y="5180"/>
                    <a:pt x="7811" y="5061"/>
                    <a:pt x="7739" y="4953"/>
                  </a:cubicBezTo>
                  <a:cubicBezTo>
                    <a:pt x="8275" y="4263"/>
                    <a:pt x="9120" y="3906"/>
                    <a:pt x="9513" y="3775"/>
                  </a:cubicBezTo>
                  <a:close/>
                  <a:moveTo>
                    <a:pt x="5429" y="8823"/>
                  </a:moveTo>
                  <a:cubicBezTo>
                    <a:pt x="5775" y="8823"/>
                    <a:pt x="5953" y="8966"/>
                    <a:pt x="5953" y="9025"/>
                  </a:cubicBezTo>
                  <a:cubicBezTo>
                    <a:pt x="5953" y="9132"/>
                    <a:pt x="5727" y="9359"/>
                    <a:pt x="5429" y="9359"/>
                  </a:cubicBezTo>
                  <a:cubicBezTo>
                    <a:pt x="5132" y="9347"/>
                    <a:pt x="4906" y="9121"/>
                    <a:pt x="4906" y="9025"/>
                  </a:cubicBezTo>
                  <a:cubicBezTo>
                    <a:pt x="4906" y="8966"/>
                    <a:pt x="5084" y="8823"/>
                    <a:pt x="5429" y="8823"/>
                  </a:cubicBezTo>
                  <a:close/>
                  <a:moveTo>
                    <a:pt x="5429" y="4251"/>
                  </a:moveTo>
                  <a:cubicBezTo>
                    <a:pt x="6287" y="4251"/>
                    <a:pt x="6930" y="4465"/>
                    <a:pt x="7322" y="4918"/>
                  </a:cubicBezTo>
                  <a:cubicBezTo>
                    <a:pt x="7644" y="5311"/>
                    <a:pt x="7811" y="5894"/>
                    <a:pt x="7811" y="6620"/>
                  </a:cubicBezTo>
                  <a:cubicBezTo>
                    <a:pt x="7811" y="7442"/>
                    <a:pt x="7644" y="7644"/>
                    <a:pt x="7215" y="8168"/>
                  </a:cubicBezTo>
                  <a:cubicBezTo>
                    <a:pt x="7132" y="8287"/>
                    <a:pt x="7001" y="8418"/>
                    <a:pt x="6882" y="8585"/>
                  </a:cubicBezTo>
                  <a:cubicBezTo>
                    <a:pt x="6870" y="8537"/>
                    <a:pt x="6858" y="8478"/>
                    <a:pt x="6822" y="8430"/>
                  </a:cubicBezTo>
                  <a:cubicBezTo>
                    <a:pt x="6797" y="8379"/>
                    <a:pt x="6740" y="8339"/>
                    <a:pt x="6684" y="8339"/>
                  </a:cubicBezTo>
                  <a:cubicBezTo>
                    <a:pt x="6662" y="8339"/>
                    <a:pt x="6640" y="8345"/>
                    <a:pt x="6620" y="8359"/>
                  </a:cubicBezTo>
                  <a:cubicBezTo>
                    <a:pt x="6549" y="8406"/>
                    <a:pt x="6501" y="8490"/>
                    <a:pt x="6549" y="8561"/>
                  </a:cubicBezTo>
                  <a:cubicBezTo>
                    <a:pt x="6608" y="8668"/>
                    <a:pt x="6620" y="8787"/>
                    <a:pt x="6620" y="8906"/>
                  </a:cubicBezTo>
                  <a:cubicBezTo>
                    <a:pt x="6620" y="9502"/>
                    <a:pt x="6275" y="9823"/>
                    <a:pt x="5572" y="9847"/>
                  </a:cubicBezTo>
                  <a:lnTo>
                    <a:pt x="5572" y="9644"/>
                  </a:lnTo>
                  <a:cubicBezTo>
                    <a:pt x="5965" y="9561"/>
                    <a:pt x="6263" y="9263"/>
                    <a:pt x="6263" y="9013"/>
                  </a:cubicBezTo>
                  <a:cubicBezTo>
                    <a:pt x="6263" y="8716"/>
                    <a:pt x="5906" y="8490"/>
                    <a:pt x="5429" y="8490"/>
                  </a:cubicBezTo>
                  <a:cubicBezTo>
                    <a:pt x="4953" y="8490"/>
                    <a:pt x="4596" y="8716"/>
                    <a:pt x="4596" y="9013"/>
                  </a:cubicBezTo>
                  <a:cubicBezTo>
                    <a:pt x="4596" y="9263"/>
                    <a:pt x="4894" y="9585"/>
                    <a:pt x="5275" y="9644"/>
                  </a:cubicBezTo>
                  <a:lnTo>
                    <a:pt x="5275" y="9847"/>
                  </a:lnTo>
                  <a:cubicBezTo>
                    <a:pt x="4584" y="9799"/>
                    <a:pt x="4239" y="9502"/>
                    <a:pt x="4239" y="8906"/>
                  </a:cubicBezTo>
                  <a:cubicBezTo>
                    <a:pt x="4239" y="8382"/>
                    <a:pt x="4775" y="7954"/>
                    <a:pt x="5441" y="7954"/>
                  </a:cubicBezTo>
                  <a:cubicBezTo>
                    <a:pt x="5679" y="7954"/>
                    <a:pt x="5906" y="8013"/>
                    <a:pt x="6108" y="8120"/>
                  </a:cubicBezTo>
                  <a:cubicBezTo>
                    <a:pt x="6134" y="8135"/>
                    <a:pt x="6162" y="8142"/>
                    <a:pt x="6188" y="8142"/>
                  </a:cubicBezTo>
                  <a:cubicBezTo>
                    <a:pt x="6245" y="8142"/>
                    <a:pt x="6298" y="8110"/>
                    <a:pt x="6322" y="8061"/>
                  </a:cubicBezTo>
                  <a:cubicBezTo>
                    <a:pt x="6370" y="7990"/>
                    <a:pt x="6334" y="7882"/>
                    <a:pt x="6263" y="7859"/>
                  </a:cubicBezTo>
                  <a:cubicBezTo>
                    <a:pt x="6025" y="7716"/>
                    <a:pt x="5739" y="7656"/>
                    <a:pt x="5441" y="7656"/>
                  </a:cubicBezTo>
                  <a:cubicBezTo>
                    <a:pt x="4739" y="7656"/>
                    <a:pt x="4144" y="8061"/>
                    <a:pt x="3965" y="8597"/>
                  </a:cubicBezTo>
                  <a:cubicBezTo>
                    <a:pt x="3846" y="8430"/>
                    <a:pt x="3727" y="8299"/>
                    <a:pt x="3643" y="8180"/>
                  </a:cubicBezTo>
                  <a:cubicBezTo>
                    <a:pt x="3215" y="7644"/>
                    <a:pt x="3048" y="7454"/>
                    <a:pt x="3048" y="6632"/>
                  </a:cubicBezTo>
                  <a:cubicBezTo>
                    <a:pt x="3048" y="5894"/>
                    <a:pt x="3215" y="5323"/>
                    <a:pt x="3536" y="4942"/>
                  </a:cubicBezTo>
                  <a:cubicBezTo>
                    <a:pt x="3929" y="4477"/>
                    <a:pt x="4560" y="4251"/>
                    <a:pt x="5429" y="4251"/>
                  </a:cubicBezTo>
                  <a:close/>
                  <a:moveTo>
                    <a:pt x="4596" y="10025"/>
                  </a:moveTo>
                  <a:cubicBezTo>
                    <a:pt x="4822" y="10121"/>
                    <a:pt x="5108" y="10180"/>
                    <a:pt x="5429" y="10180"/>
                  </a:cubicBezTo>
                  <a:cubicBezTo>
                    <a:pt x="5751" y="10180"/>
                    <a:pt x="6037" y="10133"/>
                    <a:pt x="6263" y="10025"/>
                  </a:cubicBezTo>
                  <a:lnTo>
                    <a:pt x="6263" y="10025"/>
                  </a:lnTo>
                  <a:cubicBezTo>
                    <a:pt x="6179" y="10383"/>
                    <a:pt x="5906" y="10537"/>
                    <a:pt x="5429" y="10537"/>
                  </a:cubicBezTo>
                  <a:cubicBezTo>
                    <a:pt x="4953" y="10537"/>
                    <a:pt x="4691" y="10371"/>
                    <a:pt x="4596" y="10025"/>
                  </a:cubicBezTo>
                  <a:close/>
                  <a:moveTo>
                    <a:pt x="1560" y="0"/>
                  </a:moveTo>
                  <a:cubicBezTo>
                    <a:pt x="1465" y="0"/>
                    <a:pt x="1393" y="72"/>
                    <a:pt x="1393" y="155"/>
                  </a:cubicBezTo>
                  <a:cubicBezTo>
                    <a:pt x="1393" y="512"/>
                    <a:pt x="1334" y="1524"/>
                    <a:pt x="1096" y="1917"/>
                  </a:cubicBezTo>
                  <a:cubicBezTo>
                    <a:pt x="834" y="1691"/>
                    <a:pt x="619" y="1441"/>
                    <a:pt x="500" y="1120"/>
                  </a:cubicBezTo>
                  <a:cubicBezTo>
                    <a:pt x="322" y="691"/>
                    <a:pt x="357" y="346"/>
                    <a:pt x="357" y="334"/>
                  </a:cubicBezTo>
                  <a:cubicBezTo>
                    <a:pt x="369" y="250"/>
                    <a:pt x="298" y="167"/>
                    <a:pt x="214" y="155"/>
                  </a:cubicBezTo>
                  <a:cubicBezTo>
                    <a:pt x="208" y="154"/>
                    <a:pt x="202" y="154"/>
                    <a:pt x="196" y="154"/>
                  </a:cubicBezTo>
                  <a:cubicBezTo>
                    <a:pt x="121" y="154"/>
                    <a:pt x="58" y="220"/>
                    <a:pt x="36" y="286"/>
                  </a:cubicBezTo>
                  <a:cubicBezTo>
                    <a:pt x="36" y="310"/>
                    <a:pt x="0" y="727"/>
                    <a:pt x="203" y="1215"/>
                  </a:cubicBezTo>
                  <a:cubicBezTo>
                    <a:pt x="393" y="1679"/>
                    <a:pt x="834" y="2286"/>
                    <a:pt x="1858" y="2656"/>
                  </a:cubicBezTo>
                  <a:cubicBezTo>
                    <a:pt x="3286" y="3179"/>
                    <a:pt x="4084" y="3775"/>
                    <a:pt x="4382" y="4025"/>
                  </a:cubicBezTo>
                  <a:cubicBezTo>
                    <a:pt x="4227" y="4084"/>
                    <a:pt x="4060" y="4144"/>
                    <a:pt x="3905" y="4215"/>
                  </a:cubicBezTo>
                  <a:cubicBezTo>
                    <a:pt x="3596" y="4060"/>
                    <a:pt x="2417" y="3465"/>
                    <a:pt x="1250" y="3370"/>
                  </a:cubicBezTo>
                  <a:cubicBezTo>
                    <a:pt x="1203" y="3370"/>
                    <a:pt x="1155" y="3394"/>
                    <a:pt x="1131" y="3418"/>
                  </a:cubicBezTo>
                  <a:cubicBezTo>
                    <a:pt x="1096" y="3453"/>
                    <a:pt x="1084" y="3489"/>
                    <a:pt x="1072" y="3537"/>
                  </a:cubicBezTo>
                  <a:cubicBezTo>
                    <a:pt x="1072" y="3548"/>
                    <a:pt x="1048" y="4025"/>
                    <a:pt x="1286" y="4537"/>
                  </a:cubicBezTo>
                  <a:cubicBezTo>
                    <a:pt x="1500" y="4965"/>
                    <a:pt x="1941" y="5501"/>
                    <a:pt x="2893" y="5596"/>
                  </a:cubicBezTo>
                  <a:cubicBezTo>
                    <a:pt x="2822" y="5894"/>
                    <a:pt x="2774" y="6227"/>
                    <a:pt x="2774" y="6608"/>
                  </a:cubicBezTo>
                  <a:cubicBezTo>
                    <a:pt x="2774" y="7537"/>
                    <a:pt x="2989" y="7799"/>
                    <a:pt x="3453" y="8359"/>
                  </a:cubicBezTo>
                  <a:cubicBezTo>
                    <a:pt x="3596" y="8537"/>
                    <a:pt x="3774" y="8763"/>
                    <a:pt x="3989" y="9049"/>
                  </a:cubicBezTo>
                  <a:cubicBezTo>
                    <a:pt x="4013" y="9359"/>
                    <a:pt x="4120" y="9609"/>
                    <a:pt x="4322" y="9787"/>
                  </a:cubicBezTo>
                  <a:cubicBezTo>
                    <a:pt x="4346" y="10454"/>
                    <a:pt x="4763" y="10835"/>
                    <a:pt x="5501" y="10835"/>
                  </a:cubicBezTo>
                  <a:cubicBezTo>
                    <a:pt x="6251" y="10835"/>
                    <a:pt x="6668" y="10454"/>
                    <a:pt x="6680" y="9787"/>
                  </a:cubicBezTo>
                  <a:cubicBezTo>
                    <a:pt x="6870" y="9597"/>
                    <a:pt x="6989" y="9347"/>
                    <a:pt x="7025" y="9049"/>
                  </a:cubicBezTo>
                  <a:cubicBezTo>
                    <a:pt x="7227" y="8763"/>
                    <a:pt x="7406" y="8537"/>
                    <a:pt x="7561" y="8359"/>
                  </a:cubicBezTo>
                  <a:cubicBezTo>
                    <a:pt x="8013" y="7799"/>
                    <a:pt x="8227" y="7537"/>
                    <a:pt x="8227" y="6608"/>
                  </a:cubicBezTo>
                  <a:cubicBezTo>
                    <a:pt x="8227" y="6227"/>
                    <a:pt x="8180" y="5894"/>
                    <a:pt x="8108" y="5596"/>
                  </a:cubicBezTo>
                  <a:cubicBezTo>
                    <a:pt x="9061" y="5489"/>
                    <a:pt x="9501" y="4965"/>
                    <a:pt x="9716" y="4537"/>
                  </a:cubicBezTo>
                  <a:cubicBezTo>
                    <a:pt x="9954" y="4049"/>
                    <a:pt x="9942" y="3572"/>
                    <a:pt x="9942" y="3537"/>
                  </a:cubicBezTo>
                  <a:cubicBezTo>
                    <a:pt x="9942" y="3489"/>
                    <a:pt x="9918" y="3453"/>
                    <a:pt x="9882" y="3418"/>
                  </a:cubicBezTo>
                  <a:cubicBezTo>
                    <a:pt x="9847" y="3394"/>
                    <a:pt x="9799" y="3370"/>
                    <a:pt x="9763" y="3370"/>
                  </a:cubicBezTo>
                  <a:cubicBezTo>
                    <a:pt x="8585" y="3477"/>
                    <a:pt x="7406" y="4060"/>
                    <a:pt x="7096" y="4215"/>
                  </a:cubicBezTo>
                  <a:cubicBezTo>
                    <a:pt x="6941" y="4144"/>
                    <a:pt x="6799" y="4072"/>
                    <a:pt x="6620" y="4025"/>
                  </a:cubicBezTo>
                  <a:cubicBezTo>
                    <a:pt x="6918" y="3775"/>
                    <a:pt x="7703" y="3179"/>
                    <a:pt x="9144" y="2656"/>
                  </a:cubicBezTo>
                  <a:cubicBezTo>
                    <a:pt x="10180" y="2286"/>
                    <a:pt x="10609" y="1667"/>
                    <a:pt x="10799" y="1215"/>
                  </a:cubicBezTo>
                  <a:cubicBezTo>
                    <a:pt x="10906" y="739"/>
                    <a:pt x="10859" y="322"/>
                    <a:pt x="10859" y="310"/>
                  </a:cubicBezTo>
                  <a:cubicBezTo>
                    <a:pt x="10849" y="229"/>
                    <a:pt x="10795" y="174"/>
                    <a:pt x="10721" y="174"/>
                  </a:cubicBezTo>
                  <a:cubicBezTo>
                    <a:pt x="10708" y="174"/>
                    <a:pt x="10694" y="175"/>
                    <a:pt x="10680" y="179"/>
                  </a:cubicBezTo>
                  <a:cubicBezTo>
                    <a:pt x="10597" y="191"/>
                    <a:pt x="10537" y="262"/>
                    <a:pt x="10549" y="346"/>
                  </a:cubicBezTo>
                  <a:cubicBezTo>
                    <a:pt x="10549" y="346"/>
                    <a:pt x="10585" y="715"/>
                    <a:pt x="10406" y="1143"/>
                  </a:cubicBezTo>
                  <a:cubicBezTo>
                    <a:pt x="10263" y="1453"/>
                    <a:pt x="10073" y="1703"/>
                    <a:pt x="9811" y="1929"/>
                  </a:cubicBezTo>
                  <a:cubicBezTo>
                    <a:pt x="9716" y="1786"/>
                    <a:pt x="9620" y="1513"/>
                    <a:pt x="9585" y="1167"/>
                  </a:cubicBezTo>
                  <a:cubicBezTo>
                    <a:pt x="9574" y="1091"/>
                    <a:pt x="9503" y="1035"/>
                    <a:pt x="9427" y="1035"/>
                  </a:cubicBezTo>
                  <a:cubicBezTo>
                    <a:pt x="9420" y="1035"/>
                    <a:pt x="9413" y="1035"/>
                    <a:pt x="9406" y="1036"/>
                  </a:cubicBezTo>
                  <a:cubicBezTo>
                    <a:pt x="9311" y="1048"/>
                    <a:pt x="9251" y="1132"/>
                    <a:pt x="9263" y="1215"/>
                  </a:cubicBezTo>
                  <a:cubicBezTo>
                    <a:pt x="9323" y="1620"/>
                    <a:pt x="9418" y="1929"/>
                    <a:pt x="9549" y="2120"/>
                  </a:cubicBezTo>
                  <a:cubicBezTo>
                    <a:pt x="9370" y="2227"/>
                    <a:pt x="9180" y="2334"/>
                    <a:pt x="8954" y="2405"/>
                  </a:cubicBezTo>
                  <a:cubicBezTo>
                    <a:pt x="8704" y="2501"/>
                    <a:pt x="8465" y="2596"/>
                    <a:pt x="8239" y="2691"/>
                  </a:cubicBezTo>
                  <a:cubicBezTo>
                    <a:pt x="8573" y="2191"/>
                    <a:pt x="8763" y="1739"/>
                    <a:pt x="8549" y="1060"/>
                  </a:cubicBezTo>
                  <a:cubicBezTo>
                    <a:pt x="8530" y="996"/>
                    <a:pt x="8470" y="953"/>
                    <a:pt x="8410" y="953"/>
                  </a:cubicBezTo>
                  <a:cubicBezTo>
                    <a:pt x="8392" y="953"/>
                    <a:pt x="8375" y="957"/>
                    <a:pt x="8358" y="965"/>
                  </a:cubicBezTo>
                  <a:cubicBezTo>
                    <a:pt x="8275" y="989"/>
                    <a:pt x="8227" y="1084"/>
                    <a:pt x="8251" y="1155"/>
                  </a:cubicBezTo>
                  <a:cubicBezTo>
                    <a:pt x="8358" y="1513"/>
                    <a:pt x="8346" y="1798"/>
                    <a:pt x="8239" y="2060"/>
                  </a:cubicBezTo>
                  <a:cubicBezTo>
                    <a:pt x="7918" y="1870"/>
                    <a:pt x="7739" y="1489"/>
                    <a:pt x="7739" y="1465"/>
                  </a:cubicBezTo>
                  <a:cubicBezTo>
                    <a:pt x="7713" y="1413"/>
                    <a:pt x="7651" y="1374"/>
                    <a:pt x="7591" y="1374"/>
                  </a:cubicBezTo>
                  <a:cubicBezTo>
                    <a:pt x="7568" y="1374"/>
                    <a:pt x="7545" y="1380"/>
                    <a:pt x="7525" y="1393"/>
                  </a:cubicBezTo>
                  <a:cubicBezTo>
                    <a:pt x="7453" y="1417"/>
                    <a:pt x="7406" y="1524"/>
                    <a:pt x="7453" y="1596"/>
                  </a:cubicBezTo>
                  <a:cubicBezTo>
                    <a:pt x="7465" y="1620"/>
                    <a:pt x="7692" y="2096"/>
                    <a:pt x="8108" y="2346"/>
                  </a:cubicBezTo>
                  <a:cubicBezTo>
                    <a:pt x="8001" y="2525"/>
                    <a:pt x="7858" y="2715"/>
                    <a:pt x="7703" y="2929"/>
                  </a:cubicBezTo>
                  <a:lnTo>
                    <a:pt x="7656" y="2989"/>
                  </a:lnTo>
                  <a:cubicBezTo>
                    <a:pt x="6703" y="3477"/>
                    <a:pt x="6263" y="3918"/>
                    <a:pt x="6191" y="3977"/>
                  </a:cubicBezTo>
                  <a:cubicBezTo>
                    <a:pt x="5965" y="3941"/>
                    <a:pt x="5727" y="3918"/>
                    <a:pt x="5453" y="3918"/>
                  </a:cubicBezTo>
                  <a:cubicBezTo>
                    <a:pt x="5191" y="3918"/>
                    <a:pt x="4953" y="3941"/>
                    <a:pt x="4727" y="3977"/>
                  </a:cubicBezTo>
                  <a:cubicBezTo>
                    <a:pt x="4667" y="3906"/>
                    <a:pt x="4203" y="3477"/>
                    <a:pt x="3251" y="2989"/>
                  </a:cubicBezTo>
                  <a:lnTo>
                    <a:pt x="3215" y="2929"/>
                  </a:lnTo>
                  <a:cubicBezTo>
                    <a:pt x="3048" y="2715"/>
                    <a:pt x="2917" y="2536"/>
                    <a:pt x="2810" y="2346"/>
                  </a:cubicBezTo>
                  <a:cubicBezTo>
                    <a:pt x="2834" y="2334"/>
                    <a:pt x="2870" y="2310"/>
                    <a:pt x="2893" y="2286"/>
                  </a:cubicBezTo>
                  <a:cubicBezTo>
                    <a:pt x="2977" y="2239"/>
                    <a:pt x="2989" y="2132"/>
                    <a:pt x="2941" y="2060"/>
                  </a:cubicBezTo>
                  <a:cubicBezTo>
                    <a:pt x="2910" y="2014"/>
                    <a:pt x="2860" y="1993"/>
                    <a:pt x="2806" y="1993"/>
                  </a:cubicBezTo>
                  <a:cubicBezTo>
                    <a:pt x="2776" y="1993"/>
                    <a:pt x="2745" y="2000"/>
                    <a:pt x="2715" y="2013"/>
                  </a:cubicBezTo>
                  <a:cubicBezTo>
                    <a:pt x="2703" y="2036"/>
                    <a:pt x="2691" y="2036"/>
                    <a:pt x="2679" y="2048"/>
                  </a:cubicBezTo>
                  <a:cubicBezTo>
                    <a:pt x="2572" y="1774"/>
                    <a:pt x="2536" y="1501"/>
                    <a:pt x="2655" y="1143"/>
                  </a:cubicBezTo>
                  <a:cubicBezTo>
                    <a:pt x="2691" y="1048"/>
                    <a:pt x="2643" y="965"/>
                    <a:pt x="2560" y="941"/>
                  </a:cubicBezTo>
                  <a:cubicBezTo>
                    <a:pt x="2543" y="937"/>
                    <a:pt x="2527" y="935"/>
                    <a:pt x="2512" y="935"/>
                  </a:cubicBezTo>
                  <a:cubicBezTo>
                    <a:pt x="2437" y="935"/>
                    <a:pt x="2377" y="979"/>
                    <a:pt x="2358" y="1048"/>
                  </a:cubicBezTo>
                  <a:cubicBezTo>
                    <a:pt x="2155" y="1739"/>
                    <a:pt x="2346" y="2191"/>
                    <a:pt x="2679" y="2667"/>
                  </a:cubicBezTo>
                  <a:cubicBezTo>
                    <a:pt x="2453" y="2584"/>
                    <a:pt x="2215" y="2477"/>
                    <a:pt x="1965" y="2394"/>
                  </a:cubicBezTo>
                  <a:cubicBezTo>
                    <a:pt x="1738" y="2310"/>
                    <a:pt x="1548" y="2215"/>
                    <a:pt x="1369" y="2108"/>
                  </a:cubicBezTo>
                  <a:cubicBezTo>
                    <a:pt x="1727" y="1560"/>
                    <a:pt x="1727" y="215"/>
                    <a:pt x="1727" y="155"/>
                  </a:cubicBezTo>
                  <a:cubicBezTo>
                    <a:pt x="1727" y="72"/>
                    <a:pt x="1643" y="0"/>
                    <a:pt x="15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65" name="Google Shape;6865;p62"/>
          <p:cNvSpPr/>
          <p:nvPr/>
        </p:nvSpPr>
        <p:spPr>
          <a:xfrm>
            <a:off x="6089933" y="1500658"/>
            <a:ext cx="11104" cy="20992"/>
          </a:xfrm>
          <a:custGeom>
            <a:avLst/>
            <a:gdLst/>
            <a:ahLst/>
            <a:cxnLst/>
            <a:rect l="l" t="t" r="r" b="b"/>
            <a:pathLst>
              <a:path w="347" h="656" extrusionOk="0">
                <a:moveTo>
                  <a:pt x="168" y="0"/>
                </a:moveTo>
                <a:cubicBezTo>
                  <a:pt x="72" y="0"/>
                  <a:pt x="1" y="72"/>
                  <a:pt x="1" y="155"/>
                </a:cubicBezTo>
                <a:cubicBezTo>
                  <a:pt x="1" y="155"/>
                  <a:pt x="1" y="310"/>
                  <a:pt x="13" y="500"/>
                </a:cubicBezTo>
                <a:cubicBezTo>
                  <a:pt x="13" y="596"/>
                  <a:pt x="84" y="655"/>
                  <a:pt x="180" y="655"/>
                </a:cubicBezTo>
                <a:lnTo>
                  <a:pt x="191" y="655"/>
                </a:lnTo>
                <a:cubicBezTo>
                  <a:pt x="287" y="655"/>
                  <a:pt x="346" y="572"/>
                  <a:pt x="346" y="489"/>
                </a:cubicBezTo>
                <a:cubicBezTo>
                  <a:pt x="322" y="298"/>
                  <a:pt x="322" y="155"/>
                  <a:pt x="322" y="155"/>
                </a:cubicBezTo>
                <a:cubicBezTo>
                  <a:pt x="322" y="72"/>
                  <a:pt x="251" y="0"/>
                  <a:pt x="16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66" name="Google Shape;6866;p62"/>
          <p:cNvSpPr/>
          <p:nvPr/>
        </p:nvSpPr>
        <p:spPr>
          <a:xfrm>
            <a:off x="3137965" y="1548658"/>
            <a:ext cx="10688" cy="13760"/>
          </a:xfrm>
          <a:custGeom>
            <a:avLst/>
            <a:gdLst/>
            <a:ahLst/>
            <a:cxnLst/>
            <a:rect l="l" t="t" r="r" b="b"/>
            <a:pathLst>
              <a:path w="334" h="430" extrusionOk="0">
                <a:moveTo>
                  <a:pt x="167" y="1"/>
                </a:moveTo>
                <a:cubicBezTo>
                  <a:pt x="72" y="1"/>
                  <a:pt x="0" y="72"/>
                  <a:pt x="0" y="167"/>
                </a:cubicBezTo>
                <a:lnTo>
                  <a:pt x="0" y="263"/>
                </a:lnTo>
                <a:cubicBezTo>
                  <a:pt x="0" y="358"/>
                  <a:pt x="72" y="429"/>
                  <a:pt x="167" y="429"/>
                </a:cubicBezTo>
                <a:cubicBezTo>
                  <a:pt x="262" y="429"/>
                  <a:pt x="334" y="358"/>
                  <a:pt x="334" y="263"/>
                </a:cubicBezTo>
                <a:lnTo>
                  <a:pt x="334" y="167"/>
                </a:lnTo>
                <a:cubicBezTo>
                  <a:pt x="310" y="60"/>
                  <a:pt x="262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67" name="Google Shape;6867;p62"/>
          <p:cNvGrpSpPr/>
          <p:nvPr/>
        </p:nvGrpSpPr>
        <p:grpSpPr>
          <a:xfrm>
            <a:off x="3048045" y="1522930"/>
            <a:ext cx="347872" cy="303904"/>
            <a:chOff x="3048045" y="1522930"/>
            <a:chExt cx="347872" cy="303904"/>
          </a:xfrm>
        </p:grpSpPr>
        <p:sp>
          <p:nvSpPr>
            <p:cNvPr id="6868" name="Google Shape;6868;p62"/>
            <p:cNvSpPr/>
            <p:nvPr/>
          </p:nvSpPr>
          <p:spPr>
            <a:xfrm>
              <a:off x="3048045" y="1522930"/>
              <a:ext cx="347872" cy="303904"/>
            </a:xfrm>
            <a:custGeom>
              <a:avLst/>
              <a:gdLst/>
              <a:ahLst/>
              <a:cxnLst/>
              <a:rect l="l" t="t" r="r" b="b"/>
              <a:pathLst>
                <a:path w="10871" h="9497" extrusionOk="0">
                  <a:moveTo>
                    <a:pt x="5752" y="4495"/>
                  </a:moveTo>
                  <a:cubicBezTo>
                    <a:pt x="6093" y="4495"/>
                    <a:pt x="6440" y="4510"/>
                    <a:pt x="6775" y="4543"/>
                  </a:cubicBezTo>
                  <a:cubicBezTo>
                    <a:pt x="6680" y="4674"/>
                    <a:pt x="6597" y="4817"/>
                    <a:pt x="6513" y="4972"/>
                  </a:cubicBezTo>
                  <a:cubicBezTo>
                    <a:pt x="6229" y="4945"/>
                    <a:pt x="5949" y="4933"/>
                    <a:pt x="5681" y="4933"/>
                  </a:cubicBezTo>
                  <a:cubicBezTo>
                    <a:pt x="5354" y="4933"/>
                    <a:pt x="5044" y="4951"/>
                    <a:pt x="4763" y="4984"/>
                  </a:cubicBezTo>
                  <a:cubicBezTo>
                    <a:pt x="4834" y="4841"/>
                    <a:pt x="4918" y="4674"/>
                    <a:pt x="4977" y="4519"/>
                  </a:cubicBezTo>
                  <a:cubicBezTo>
                    <a:pt x="5227" y="4504"/>
                    <a:pt x="5488" y="4495"/>
                    <a:pt x="5752" y="4495"/>
                  </a:cubicBezTo>
                  <a:close/>
                  <a:moveTo>
                    <a:pt x="5644" y="5242"/>
                  </a:moveTo>
                  <a:cubicBezTo>
                    <a:pt x="5874" y="5242"/>
                    <a:pt x="6115" y="5252"/>
                    <a:pt x="6358" y="5269"/>
                  </a:cubicBezTo>
                  <a:lnTo>
                    <a:pt x="6085" y="5853"/>
                  </a:lnTo>
                  <a:cubicBezTo>
                    <a:pt x="5751" y="6579"/>
                    <a:pt x="5418" y="7282"/>
                    <a:pt x="4930" y="7639"/>
                  </a:cubicBezTo>
                  <a:cubicBezTo>
                    <a:pt x="4811" y="7722"/>
                    <a:pt x="4680" y="7794"/>
                    <a:pt x="4561" y="7877"/>
                  </a:cubicBezTo>
                  <a:cubicBezTo>
                    <a:pt x="4525" y="7853"/>
                    <a:pt x="4501" y="7841"/>
                    <a:pt x="4477" y="7829"/>
                  </a:cubicBezTo>
                  <a:cubicBezTo>
                    <a:pt x="4120" y="7555"/>
                    <a:pt x="3989" y="7246"/>
                    <a:pt x="4049" y="6805"/>
                  </a:cubicBezTo>
                  <a:cubicBezTo>
                    <a:pt x="4108" y="6389"/>
                    <a:pt x="4334" y="5889"/>
                    <a:pt x="4596" y="5329"/>
                  </a:cubicBezTo>
                  <a:cubicBezTo>
                    <a:pt x="4895" y="5269"/>
                    <a:pt x="5255" y="5242"/>
                    <a:pt x="5644" y="5242"/>
                  </a:cubicBezTo>
                  <a:close/>
                  <a:moveTo>
                    <a:pt x="2060" y="6412"/>
                  </a:moveTo>
                  <a:lnTo>
                    <a:pt x="2060" y="6412"/>
                  </a:lnTo>
                  <a:cubicBezTo>
                    <a:pt x="2036" y="6948"/>
                    <a:pt x="2096" y="7460"/>
                    <a:pt x="2322" y="7936"/>
                  </a:cubicBezTo>
                  <a:cubicBezTo>
                    <a:pt x="2132" y="7794"/>
                    <a:pt x="1977" y="7615"/>
                    <a:pt x="1905" y="7413"/>
                  </a:cubicBezTo>
                  <a:cubicBezTo>
                    <a:pt x="1763" y="6984"/>
                    <a:pt x="1858" y="6662"/>
                    <a:pt x="2060" y="6412"/>
                  </a:cubicBezTo>
                  <a:close/>
                  <a:moveTo>
                    <a:pt x="7370" y="5400"/>
                  </a:moveTo>
                  <a:cubicBezTo>
                    <a:pt x="8251" y="5579"/>
                    <a:pt x="8918" y="5900"/>
                    <a:pt x="9121" y="6281"/>
                  </a:cubicBezTo>
                  <a:cubicBezTo>
                    <a:pt x="9192" y="6424"/>
                    <a:pt x="9216" y="6555"/>
                    <a:pt x="9156" y="6710"/>
                  </a:cubicBezTo>
                  <a:cubicBezTo>
                    <a:pt x="9025" y="7067"/>
                    <a:pt x="8561" y="7389"/>
                    <a:pt x="7859" y="7663"/>
                  </a:cubicBezTo>
                  <a:cubicBezTo>
                    <a:pt x="7335" y="7853"/>
                    <a:pt x="6727" y="7984"/>
                    <a:pt x="6144" y="8032"/>
                  </a:cubicBezTo>
                  <a:cubicBezTo>
                    <a:pt x="6704" y="7377"/>
                    <a:pt x="6954" y="6615"/>
                    <a:pt x="7192" y="5924"/>
                  </a:cubicBezTo>
                  <a:cubicBezTo>
                    <a:pt x="7251" y="5746"/>
                    <a:pt x="7311" y="5567"/>
                    <a:pt x="7370" y="5400"/>
                  </a:cubicBezTo>
                  <a:close/>
                  <a:moveTo>
                    <a:pt x="3407" y="319"/>
                  </a:moveTo>
                  <a:cubicBezTo>
                    <a:pt x="3697" y="319"/>
                    <a:pt x="3980" y="376"/>
                    <a:pt x="4239" y="495"/>
                  </a:cubicBezTo>
                  <a:cubicBezTo>
                    <a:pt x="4989" y="828"/>
                    <a:pt x="5346" y="1590"/>
                    <a:pt x="5203" y="2591"/>
                  </a:cubicBezTo>
                  <a:cubicBezTo>
                    <a:pt x="5084" y="3543"/>
                    <a:pt x="4692" y="4388"/>
                    <a:pt x="4334" y="5150"/>
                  </a:cubicBezTo>
                  <a:cubicBezTo>
                    <a:pt x="4049" y="5746"/>
                    <a:pt x="3810" y="6270"/>
                    <a:pt x="3739" y="6746"/>
                  </a:cubicBezTo>
                  <a:cubicBezTo>
                    <a:pt x="3656" y="7258"/>
                    <a:pt x="3822" y="7675"/>
                    <a:pt x="4227" y="8008"/>
                  </a:cubicBezTo>
                  <a:cubicBezTo>
                    <a:pt x="4060" y="8067"/>
                    <a:pt x="3894" y="8127"/>
                    <a:pt x="3739" y="8151"/>
                  </a:cubicBezTo>
                  <a:cubicBezTo>
                    <a:pt x="3644" y="8032"/>
                    <a:pt x="3584" y="7913"/>
                    <a:pt x="3525" y="7817"/>
                  </a:cubicBezTo>
                  <a:cubicBezTo>
                    <a:pt x="3498" y="7754"/>
                    <a:pt x="3436" y="7725"/>
                    <a:pt x="3377" y="7725"/>
                  </a:cubicBezTo>
                  <a:cubicBezTo>
                    <a:pt x="3358" y="7725"/>
                    <a:pt x="3340" y="7728"/>
                    <a:pt x="3322" y="7734"/>
                  </a:cubicBezTo>
                  <a:cubicBezTo>
                    <a:pt x="3239" y="7782"/>
                    <a:pt x="3215" y="7865"/>
                    <a:pt x="3239" y="7948"/>
                  </a:cubicBezTo>
                  <a:cubicBezTo>
                    <a:pt x="3287" y="8032"/>
                    <a:pt x="3334" y="8115"/>
                    <a:pt x="3382" y="8186"/>
                  </a:cubicBezTo>
                  <a:cubicBezTo>
                    <a:pt x="3179" y="8186"/>
                    <a:pt x="2989" y="8163"/>
                    <a:pt x="2810" y="8127"/>
                  </a:cubicBezTo>
                  <a:cubicBezTo>
                    <a:pt x="2025" y="6984"/>
                    <a:pt x="2453" y="5353"/>
                    <a:pt x="2846" y="3912"/>
                  </a:cubicBezTo>
                  <a:cubicBezTo>
                    <a:pt x="2977" y="3412"/>
                    <a:pt x="3108" y="2924"/>
                    <a:pt x="3179" y="2483"/>
                  </a:cubicBezTo>
                  <a:cubicBezTo>
                    <a:pt x="3572" y="2412"/>
                    <a:pt x="3918" y="2305"/>
                    <a:pt x="4120" y="2233"/>
                  </a:cubicBezTo>
                  <a:lnTo>
                    <a:pt x="4120" y="2555"/>
                  </a:lnTo>
                  <a:cubicBezTo>
                    <a:pt x="4120" y="2650"/>
                    <a:pt x="4180" y="2722"/>
                    <a:pt x="4275" y="2722"/>
                  </a:cubicBezTo>
                  <a:cubicBezTo>
                    <a:pt x="4358" y="2722"/>
                    <a:pt x="4418" y="2650"/>
                    <a:pt x="4430" y="2579"/>
                  </a:cubicBezTo>
                  <a:cubicBezTo>
                    <a:pt x="4453" y="2376"/>
                    <a:pt x="4430" y="2186"/>
                    <a:pt x="4418" y="1995"/>
                  </a:cubicBezTo>
                  <a:cubicBezTo>
                    <a:pt x="4418" y="1948"/>
                    <a:pt x="4394" y="1900"/>
                    <a:pt x="4346" y="1876"/>
                  </a:cubicBezTo>
                  <a:cubicBezTo>
                    <a:pt x="4320" y="1857"/>
                    <a:pt x="4294" y="1848"/>
                    <a:pt x="4270" y="1848"/>
                  </a:cubicBezTo>
                  <a:cubicBezTo>
                    <a:pt x="4250" y="1848"/>
                    <a:pt x="4231" y="1854"/>
                    <a:pt x="4215" y="1864"/>
                  </a:cubicBezTo>
                  <a:cubicBezTo>
                    <a:pt x="4215" y="1864"/>
                    <a:pt x="3656" y="2079"/>
                    <a:pt x="3084" y="2174"/>
                  </a:cubicBezTo>
                  <a:cubicBezTo>
                    <a:pt x="2919" y="2202"/>
                    <a:pt x="2741" y="2221"/>
                    <a:pt x="2569" y="2221"/>
                  </a:cubicBezTo>
                  <a:cubicBezTo>
                    <a:pt x="2307" y="2221"/>
                    <a:pt x="2059" y="2177"/>
                    <a:pt x="1894" y="2055"/>
                  </a:cubicBezTo>
                  <a:lnTo>
                    <a:pt x="1953" y="2055"/>
                  </a:lnTo>
                  <a:cubicBezTo>
                    <a:pt x="1973" y="2055"/>
                    <a:pt x="1992" y="2056"/>
                    <a:pt x="2012" y="2056"/>
                  </a:cubicBezTo>
                  <a:cubicBezTo>
                    <a:pt x="2431" y="2056"/>
                    <a:pt x="2946" y="1937"/>
                    <a:pt x="3537" y="1709"/>
                  </a:cubicBezTo>
                  <a:cubicBezTo>
                    <a:pt x="3620" y="1686"/>
                    <a:pt x="3656" y="1590"/>
                    <a:pt x="3632" y="1507"/>
                  </a:cubicBezTo>
                  <a:cubicBezTo>
                    <a:pt x="3614" y="1434"/>
                    <a:pt x="3554" y="1403"/>
                    <a:pt x="3489" y="1403"/>
                  </a:cubicBezTo>
                  <a:cubicBezTo>
                    <a:pt x="3469" y="1403"/>
                    <a:pt x="3449" y="1406"/>
                    <a:pt x="3429" y="1412"/>
                  </a:cubicBezTo>
                  <a:cubicBezTo>
                    <a:pt x="2837" y="1644"/>
                    <a:pt x="2361" y="1735"/>
                    <a:pt x="2013" y="1735"/>
                  </a:cubicBezTo>
                  <a:cubicBezTo>
                    <a:pt x="1683" y="1735"/>
                    <a:pt x="1469" y="1653"/>
                    <a:pt x="1382" y="1531"/>
                  </a:cubicBezTo>
                  <a:cubicBezTo>
                    <a:pt x="1298" y="1412"/>
                    <a:pt x="1382" y="1293"/>
                    <a:pt x="1429" y="1245"/>
                  </a:cubicBezTo>
                  <a:cubicBezTo>
                    <a:pt x="1975" y="648"/>
                    <a:pt x="2712" y="319"/>
                    <a:pt x="3407" y="319"/>
                  </a:cubicBezTo>
                  <a:close/>
                  <a:moveTo>
                    <a:pt x="7716" y="4674"/>
                  </a:moveTo>
                  <a:cubicBezTo>
                    <a:pt x="8549" y="4817"/>
                    <a:pt x="9240" y="5055"/>
                    <a:pt x="9752" y="5353"/>
                  </a:cubicBezTo>
                  <a:cubicBezTo>
                    <a:pt x="10121" y="5567"/>
                    <a:pt x="10549" y="5924"/>
                    <a:pt x="10549" y="6412"/>
                  </a:cubicBezTo>
                  <a:cubicBezTo>
                    <a:pt x="10549" y="6889"/>
                    <a:pt x="10287" y="7365"/>
                    <a:pt x="9775" y="7782"/>
                  </a:cubicBezTo>
                  <a:cubicBezTo>
                    <a:pt x="9168" y="8270"/>
                    <a:pt x="8263" y="8663"/>
                    <a:pt x="7204" y="8877"/>
                  </a:cubicBezTo>
                  <a:cubicBezTo>
                    <a:pt x="6612" y="8997"/>
                    <a:pt x="6014" y="9062"/>
                    <a:pt x="5455" y="9062"/>
                  </a:cubicBezTo>
                  <a:cubicBezTo>
                    <a:pt x="5237" y="9062"/>
                    <a:pt x="5026" y="9052"/>
                    <a:pt x="4822" y="9032"/>
                  </a:cubicBezTo>
                  <a:cubicBezTo>
                    <a:pt x="4894" y="9008"/>
                    <a:pt x="4977" y="8960"/>
                    <a:pt x="5049" y="8925"/>
                  </a:cubicBezTo>
                  <a:cubicBezTo>
                    <a:pt x="5358" y="8758"/>
                    <a:pt x="5608" y="8579"/>
                    <a:pt x="5835" y="8389"/>
                  </a:cubicBezTo>
                  <a:cubicBezTo>
                    <a:pt x="6549" y="8365"/>
                    <a:pt x="7335" y="8210"/>
                    <a:pt x="7990" y="7972"/>
                  </a:cubicBezTo>
                  <a:cubicBezTo>
                    <a:pt x="8549" y="7770"/>
                    <a:pt x="9264" y="7413"/>
                    <a:pt x="9466" y="6841"/>
                  </a:cubicBezTo>
                  <a:cubicBezTo>
                    <a:pt x="9561" y="6603"/>
                    <a:pt x="9537" y="6365"/>
                    <a:pt x="9406" y="6139"/>
                  </a:cubicBezTo>
                  <a:cubicBezTo>
                    <a:pt x="9156" y="5698"/>
                    <a:pt x="8442" y="5305"/>
                    <a:pt x="7489" y="5115"/>
                  </a:cubicBezTo>
                  <a:cubicBezTo>
                    <a:pt x="7549" y="4972"/>
                    <a:pt x="7620" y="4817"/>
                    <a:pt x="7716" y="4674"/>
                  </a:cubicBezTo>
                  <a:close/>
                  <a:moveTo>
                    <a:pt x="7870" y="3888"/>
                  </a:moveTo>
                  <a:lnTo>
                    <a:pt x="7870" y="3888"/>
                  </a:lnTo>
                  <a:cubicBezTo>
                    <a:pt x="7335" y="4365"/>
                    <a:pt x="7120" y="5055"/>
                    <a:pt x="6858" y="5805"/>
                  </a:cubicBezTo>
                  <a:cubicBezTo>
                    <a:pt x="6501" y="6865"/>
                    <a:pt x="6144" y="7948"/>
                    <a:pt x="4858" y="8615"/>
                  </a:cubicBezTo>
                  <a:cubicBezTo>
                    <a:pt x="4221" y="8982"/>
                    <a:pt x="3593" y="9144"/>
                    <a:pt x="3002" y="9144"/>
                  </a:cubicBezTo>
                  <a:cubicBezTo>
                    <a:pt x="2941" y="9144"/>
                    <a:pt x="2882" y="9142"/>
                    <a:pt x="2822" y="9139"/>
                  </a:cubicBezTo>
                  <a:cubicBezTo>
                    <a:pt x="2286" y="9091"/>
                    <a:pt x="1822" y="8901"/>
                    <a:pt x="1441" y="8556"/>
                  </a:cubicBezTo>
                  <a:cubicBezTo>
                    <a:pt x="1143" y="8270"/>
                    <a:pt x="953" y="7913"/>
                    <a:pt x="870" y="7532"/>
                  </a:cubicBezTo>
                  <a:cubicBezTo>
                    <a:pt x="774" y="7127"/>
                    <a:pt x="822" y="6722"/>
                    <a:pt x="989" y="6341"/>
                  </a:cubicBezTo>
                  <a:cubicBezTo>
                    <a:pt x="1179" y="5912"/>
                    <a:pt x="1632" y="5460"/>
                    <a:pt x="2203" y="5162"/>
                  </a:cubicBezTo>
                  <a:lnTo>
                    <a:pt x="2203" y="5162"/>
                  </a:lnTo>
                  <a:cubicBezTo>
                    <a:pt x="2155" y="5400"/>
                    <a:pt x="2120" y="5639"/>
                    <a:pt x="2084" y="5877"/>
                  </a:cubicBezTo>
                  <a:cubicBezTo>
                    <a:pt x="1739" y="6210"/>
                    <a:pt x="1346" y="6722"/>
                    <a:pt x="1596" y="7496"/>
                  </a:cubicBezTo>
                  <a:cubicBezTo>
                    <a:pt x="1727" y="7913"/>
                    <a:pt x="2096" y="8246"/>
                    <a:pt x="2596" y="8413"/>
                  </a:cubicBezTo>
                  <a:cubicBezTo>
                    <a:pt x="2810" y="8484"/>
                    <a:pt x="3037" y="8508"/>
                    <a:pt x="3275" y="8508"/>
                  </a:cubicBezTo>
                  <a:cubicBezTo>
                    <a:pt x="3870" y="8508"/>
                    <a:pt x="4525" y="8294"/>
                    <a:pt x="5096" y="7877"/>
                  </a:cubicBezTo>
                  <a:cubicBezTo>
                    <a:pt x="5656" y="7460"/>
                    <a:pt x="6013" y="6698"/>
                    <a:pt x="6358" y="5948"/>
                  </a:cubicBezTo>
                  <a:cubicBezTo>
                    <a:pt x="6775" y="5079"/>
                    <a:pt x="7156" y="4222"/>
                    <a:pt x="7870" y="3888"/>
                  </a:cubicBezTo>
                  <a:close/>
                  <a:moveTo>
                    <a:pt x="3412" y="0"/>
                  </a:moveTo>
                  <a:cubicBezTo>
                    <a:pt x="3196" y="0"/>
                    <a:pt x="2974" y="30"/>
                    <a:pt x="2751" y="90"/>
                  </a:cubicBezTo>
                  <a:cubicBezTo>
                    <a:pt x="2155" y="233"/>
                    <a:pt x="1620" y="566"/>
                    <a:pt x="1179" y="1043"/>
                  </a:cubicBezTo>
                  <a:cubicBezTo>
                    <a:pt x="989" y="1245"/>
                    <a:pt x="953" y="1519"/>
                    <a:pt x="1108" y="1721"/>
                  </a:cubicBezTo>
                  <a:cubicBezTo>
                    <a:pt x="1143" y="1781"/>
                    <a:pt x="1191" y="1840"/>
                    <a:pt x="1263" y="1888"/>
                  </a:cubicBezTo>
                  <a:lnTo>
                    <a:pt x="631" y="2352"/>
                  </a:lnTo>
                  <a:lnTo>
                    <a:pt x="167" y="2352"/>
                  </a:lnTo>
                  <a:cubicBezTo>
                    <a:pt x="72" y="2352"/>
                    <a:pt x="0" y="2424"/>
                    <a:pt x="0" y="2519"/>
                  </a:cubicBezTo>
                  <a:cubicBezTo>
                    <a:pt x="0" y="2602"/>
                    <a:pt x="72" y="2674"/>
                    <a:pt x="167" y="2674"/>
                  </a:cubicBezTo>
                  <a:lnTo>
                    <a:pt x="453" y="2674"/>
                  </a:lnTo>
                  <a:lnTo>
                    <a:pt x="346" y="2972"/>
                  </a:lnTo>
                  <a:cubicBezTo>
                    <a:pt x="310" y="3067"/>
                    <a:pt x="358" y="3150"/>
                    <a:pt x="453" y="3186"/>
                  </a:cubicBezTo>
                  <a:cubicBezTo>
                    <a:pt x="465" y="3186"/>
                    <a:pt x="477" y="3198"/>
                    <a:pt x="489" y="3198"/>
                  </a:cubicBezTo>
                  <a:cubicBezTo>
                    <a:pt x="548" y="3198"/>
                    <a:pt x="631" y="3150"/>
                    <a:pt x="643" y="3091"/>
                  </a:cubicBezTo>
                  <a:lnTo>
                    <a:pt x="786" y="2638"/>
                  </a:lnTo>
                  <a:lnTo>
                    <a:pt x="1477" y="2138"/>
                  </a:lnTo>
                  <a:cubicBezTo>
                    <a:pt x="1710" y="2468"/>
                    <a:pt x="2125" y="2569"/>
                    <a:pt x="2548" y="2569"/>
                  </a:cubicBezTo>
                  <a:cubicBezTo>
                    <a:pt x="2644" y="2569"/>
                    <a:pt x="2740" y="2564"/>
                    <a:pt x="2834" y="2555"/>
                  </a:cubicBezTo>
                  <a:lnTo>
                    <a:pt x="2834" y="2555"/>
                  </a:lnTo>
                  <a:cubicBezTo>
                    <a:pt x="2751" y="2960"/>
                    <a:pt x="2632" y="3412"/>
                    <a:pt x="2513" y="3865"/>
                  </a:cubicBezTo>
                  <a:cubicBezTo>
                    <a:pt x="2441" y="4186"/>
                    <a:pt x="2358" y="4496"/>
                    <a:pt x="2275" y="4805"/>
                  </a:cubicBezTo>
                  <a:cubicBezTo>
                    <a:pt x="1548" y="5138"/>
                    <a:pt x="929" y="5686"/>
                    <a:pt x="691" y="6246"/>
                  </a:cubicBezTo>
                  <a:cubicBezTo>
                    <a:pt x="489" y="6686"/>
                    <a:pt x="441" y="7174"/>
                    <a:pt x="548" y="7639"/>
                  </a:cubicBezTo>
                  <a:cubicBezTo>
                    <a:pt x="655" y="8091"/>
                    <a:pt x="882" y="8508"/>
                    <a:pt x="1227" y="8829"/>
                  </a:cubicBezTo>
                  <a:cubicBezTo>
                    <a:pt x="1632" y="9210"/>
                    <a:pt x="2179" y="9437"/>
                    <a:pt x="2798" y="9484"/>
                  </a:cubicBezTo>
                  <a:cubicBezTo>
                    <a:pt x="2870" y="9484"/>
                    <a:pt x="2953" y="9496"/>
                    <a:pt x="3025" y="9496"/>
                  </a:cubicBezTo>
                  <a:cubicBezTo>
                    <a:pt x="3406" y="9496"/>
                    <a:pt x="3799" y="9425"/>
                    <a:pt x="4215" y="9282"/>
                  </a:cubicBezTo>
                  <a:cubicBezTo>
                    <a:pt x="4596" y="9365"/>
                    <a:pt x="5037" y="9401"/>
                    <a:pt x="5489" y="9401"/>
                  </a:cubicBezTo>
                  <a:cubicBezTo>
                    <a:pt x="6061" y="9401"/>
                    <a:pt x="6668" y="9341"/>
                    <a:pt x="7251" y="9222"/>
                  </a:cubicBezTo>
                  <a:cubicBezTo>
                    <a:pt x="8371" y="9008"/>
                    <a:pt x="9323" y="8591"/>
                    <a:pt x="9978" y="8067"/>
                  </a:cubicBezTo>
                  <a:cubicBezTo>
                    <a:pt x="10573" y="7591"/>
                    <a:pt x="10871" y="7008"/>
                    <a:pt x="10871" y="6412"/>
                  </a:cubicBezTo>
                  <a:cubicBezTo>
                    <a:pt x="10871" y="5472"/>
                    <a:pt x="9764" y="4734"/>
                    <a:pt x="7906" y="4376"/>
                  </a:cubicBezTo>
                  <a:cubicBezTo>
                    <a:pt x="8109" y="4103"/>
                    <a:pt x="8394" y="3900"/>
                    <a:pt x="8787" y="3769"/>
                  </a:cubicBezTo>
                  <a:cubicBezTo>
                    <a:pt x="8871" y="3734"/>
                    <a:pt x="8918" y="3650"/>
                    <a:pt x="8883" y="3555"/>
                  </a:cubicBezTo>
                  <a:cubicBezTo>
                    <a:pt x="8871" y="3495"/>
                    <a:pt x="8811" y="3448"/>
                    <a:pt x="8740" y="3448"/>
                  </a:cubicBezTo>
                  <a:cubicBezTo>
                    <a:pt x="8698" y="3446"/>
                    <a:pt x="8657" y="3444"/>
                    <a:pt x="8616" y="3444"/>
                  </a:cubicBezTo>
                  <a:cubicBezTo>
                    <a:pt x="8002" y="3444"/>
                    <a:pt x="7472" y="3695"/>
                    <a:pt x="7037" y="4186"/>
                  </a:cubicBezTo>
                  <a:cubicBezTo>
                    <a:pt x="7025" y="4198"/>
                    <a:pt x="7013" y="4210"/>
                    <a:pt x="7001" y="4246"/>
                  </a:cubicBezTo>
                  <a:cubicBezTo>
                    <a:pt x="6574" y="4205"/>
                    <a:pt x="6141" y="4176"/>
                    <a:pt x="5714" y="4176"/>
                  </a:cubicBezTo>
                  <a:cubicBezTo>
                    <a:pt x="5511" y="4176"/>
                    <a:pt x="5308" y="4183"/>
                    <a:pt x="5108" y="4198"/>
                  </a:cubicBezTo>
                  <a:cubicBezTo>
                    <a:pt x="5299" y="3698"/>
                    <a:pt x="5454" y="3198"/>
                    <a:pt x="5525" y="2626"/>
                  </a:cubicBezTo>
                  <a:cubicBezTo>
                    <a:pt x="5596" y="2031"/>
                    <a:pt x="5525" y="1531"/>
                    <a:pt x="5299" y="1102"/>
                  </a:cubicBezTo>
                  <a:cubicBezTo>
                    <a:pt x="5096" y="697"/>
                    <a:pt x="4775" y="400"/>
                    <a:pt x="4358" y="209"/>
                  </a:cubicBezTo>
                  <a:cubicBezTo>
                    <a:pt x="4068" y="72"/>
                    <a:pt x="3748" y="0"/>
                    <a:pt x="34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62"/>
            <p:cNvSpPr/>
            <p:nvPr/>
          </p:nvSpPr>
          <p:spPr>
            <a:xfrm>
              <a:off x="3139117" y="1621010"/>
              <a:ext cx="49152" cy="137600"/>
            </a:xfrm>
            <a:custGeom>
              <a:avLst/>
              <a:gdLst/>
              <a:ahLst/>
              <a:cxnLst/>
              <a:rect l="l" t="t" r="r" b="b"/>
              <a:pathLst>
                <a:path w="1536" h="4300" extrusionOk="0">
                  <a:moveTo>
                    <a:pt x="1360" y="0"/>
                  </a:moveTo>
                  <a:cubicBezTo>
                    <a:pt x="1284" y="0"/>
                    <a:pt x="1212" y="56"/>
                    <a:pt x="1191" y="121"/>
                  </a:cubicBezTo>
                  <a:cubicBezTo>
                    <a:pt x="1072" y="669"/>
                    <a:pt x="857" y="1192"/>
                    <a:pt x="655" y="1692"/>
                  </a:cubicBezTo>
                  <a:cubicBezTo>
                    <a:pt x="310" y="2526"/>
                    <a:pt x="0" y="3336"/>
                    <a:pt x="119" y="4169"/>
                  </a:cubicBezTo>
                  <a:cubicBezTo>
                    <a:pt x="131" y="4240"/>
                    <a:pt x="191" y="4300"/>
                    <a:pt x="286" y="4300"/>
                  </a:cubicBezTo>
                  <a:lnTo>
                    <a:pt x="310" y="4300"/>
                  </a:lnTo>
                  <a:cubicBezTo>
                    <a:pt x="405" y="4288"/>
                    <a:pt x="464" y="4217"/>
                    <a:pt x="441" y="4121"/>
                  </a:cubicBezTo>
                  <a:cubicBezTo>
                    <a:pt x="322" y="3383"/>
                    <a:pt x="643" y="2621"/>
                    <a:pt x="953" y="1835"/>
                  </a:cubicBezTo>
                  <a:cubicBezTo>
                    <a:pt x="1155" y="1311"/>
                    <a:pt x="1381" y="776"/>
                    <a:pt x="1500" y="192"/>
                  </a:cubicBezTo>
                  <a:cubicBezTo>
                    <a:pt x="1536" y="109"/>
                    <a:pt x="1476" y="14"/>
                    <a:pt x="1381" y="2"/>
                  </a:cubicBezTo>
                  <a:cubicBezTo>
                    <a:pt x="1374" y="1"/>
                    <a:pt x="1367" y="0"/>
                    <a:pt x="13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70" name="Google Shape;6870;p62"/>
          <p:cNvGrpSpPr/>
          <p:nvPr/>
        </p:nvGrpSpPr>
        <p:grpSpPr>
          <a:xfrm>
            <a:off x="6895373" y="1502578"/>
            <a:ext cx="348640" cy="343296"/>
            <a:chOff x="6895373" y="1502578"/>
            <a:chExt cx="348640" cy="343296"/>
          </a:xfrm>
        </p:grpSpPr>
        <p:sp>
          <p:nvSpPr>
            <p:cNvPr id="6871" name="Google Shape;6871;p62"/>
            <p:cNvSpPr/>
            <p:nvPr/>
          </p:nvSpPr>
          <p:spPr>
            <a:xfrm>
              <a:off x="6895373" y="1502578"/>
              <a:ext cx="348640" cy="343296"/>
            </a:xfrm>
            <a:custGeom>
              <a:avLst/>
              <a:gdLst/>
              <a:ahLst/>
              <a:cxnLst/>
              <a:rect l="l" t="t" r="r" b="b"/>
              <a:pathLst>
                <a:path w="10895" h="10728" extrusionOk="0">
                  <a:moveTo>
                    <a:pt x="1263" y="321"/>
                  </a:moveTo>
                  <a:cubicBezTo>
                    <a:pt x="1799" y="536"/>
                    <a:pt x="2834" y="1036"/>
                    <a:pt x="3823" y="2179"/>
                  </a:cubicBezTo>
                  <a:cubicBezTo>
                    <a:pt x="3596" y="2262"/>
                    <a:pt x="3370" y="2345"/>
                    <a:pt x="3168" y="2465"/>
                  </a:cubicBezTo>
                  <a:cubicBezTo>
                    <a:pt x="2334" y="1214"/>
                    <a:pt x="1501" y="548"/>
                    <a:pt x="1215" y="321"/>
                  </a:cubicBezTo>
                  <a:close/>
                  <a:moveTo>
                    <a:pt x="9681" y="310"/>
                  </a:moveTo>
                  <a:lnTo>
                    <a:pt x="9681" y="310"/>
                  </a:lnTo>
                  <a:cubicBezTo>
                    <a:pt x="9585" y="381"/>
                    <a:pt x="9419" y="512"/>
                    <a:pt x="9228" y="691"/>
                  </a:cubicBezTo>
                  <a:cubicBezTo>
                    <a:pt x="9169" y="750"/>
                    <a:pt x="9145" y="857"/>
                    <a:pt x="9204" y="917"/>
                  </a:cubicBezTo>
                  <a:cubicBezTo>
                    <a:pt x="9240" y="952"/>
                    <a:pt x="9288" y="964"/>
                    <a:pt x="9323" y="964"/>
                  </a:cubicBezTo>
                  <a:cubicBezTo>
                    <a:pt x="9371" y="964"/>
                    <a:pt x="9407" y="952"/>
                    <a:pt x="9431" y="917"/>
                  </a:cubicBezTo>
                  <a:cubicBezTo>
                    <a:pt x="9621" y="738"/>
                    <a:pt x="9788" y="619"/>
                    <a:pt x="9883" y="548"/>
                  </a:cubicBezTo>
                  <a:lnTo>
                    <a:pt x="9883" y="548"/>
                  </a:lnTo>
                  <a:cubicBezTo>
                    <a:pt x="9800" y="2036"/>
                    <a:pt x="9442" y="3238"/>
                    <a:pt x="9288" y="3667"/>
                  </a:cubicBezTo>
                  <a:cubicBezTo>
                    <a:pt x="9145" y="3524"/>
                    <a:pt x="9014" y="3393"/>
                    <a:pt x="8883" y="3250"/>
                  </a:cubicBezTo>
                  <a:cubicBezTo>
                    <a:pt x="8609" y="3000"/>
                    <a:pt x="8311" y="2774"/>
                    <a:pt x="8002" y="2596"/>
                  </a:cubicBezTo>
                  <a:cubicBezTo>
                    <a:pt x="8288" y="2179"/>
                    <a:pt x="8597" y="1798"/>
                    <a:pt x="8907" y="1441"/>
                  </a:cubicBezTo>
                  <a:cubicBezTo>
                    <a:pt x="8966" y="1381"/>
                    <a:pt x="8966" y="1274"/>
                    <a:pt x="8895" y="1214"/>
                  </a:cubicBezTo>
                  <a:cubicBezTo>
                    <a:pt x="8866" y="1186"/>
                    <a:pt x="8827" y="1171"/>
                    <a:pt x="8787" y="1171"/>
                  </a:cubicBezTo>
                  <a:cubicBezTo>
                    <a:pt x="8744" y="1171"/>
                    <a:pt x="8700" y="1189"/>
                    <a:pt x="8669" y="1226"/>
                  </a:cubicBezTo>
                  <a:cubicBezTo>
                    <a:pt x="8335" y="1607"/>
                    <a:pt x="8002" y="2024"/>
                    <a:pt x="7716" y="2453"/>
                  </a:cubicBezTo>
                  <a:cubicBezTo>
                    <a:pt x="7514" y="2345"/>
                    <a:pt x="7287" y="2238"/>
                    <a:pt x="7061" y="2167"/>
                  </a:cubicBezTo>
                  <a:cubicBezTo>
                    <a:pt x="8061" y="1048"/>
                    <a:pt x="9085" y="536"/>
                    <a:pt x="9645" y="321"/>
                  </a:cubicBezTo>
                  <a:cubicBezTo>
                    <a:pt x="9657" y="321"/>
                    <a:pt x="9669" y="310"/>
                    <a:pt x="9681" y="310"/>
                  </a:cubicBezTo>
                  <a:close/>
                  <a:moveTo>
                    <a:pt x="1025" y="571"/>
                  </a:moveTo>
                  <a:cubicBezTo>
                    <a:pt x="1287" y="774"/>
                    <a:pt x="2084" y="1429"/>
                    <a:pt x="2894" y="2631"/>
                  </a:cubicBezTo>
                  <a:cubicBezTo>
                    <a:pt x="2584" y="2810"/>
                    <a:pt x="2299" y="3036"/>
                    <a:pt x="2013" y="3286"/>
                  </a:cubicBezTo>
                  <a:cubicBezTo>
                    <a:pt x="1870" y="3417"/>
                    <a:pt x="1739" y="3548"/>
                    <a:pt x="1620" y="3703"/>
                  </a:cubicBezTo>
                  <a:cubicBezTo>
                    <a:pt x="1453" y="3250"/>
                    <a:pt x="1096" y="2060"/>
                    <a:pt x="1025" y="571"/>
                  </a:cubicBezTo>
                  <a:close/>
                  <a:moveTo>
                    <a:pt x="3291" y="4769"/>
                  </a:moveTo>
                  <a:cubicBezTo>
                    <a:pt x="3574" y="4769"/>
                    <a:pt x="3813" y="4862"/>
                    <a:pt x="4013" y="5024"/>
                  </a:cubicBezTo>
                  <a:cubicBezTo>
                    <a:pt x="4287" y="5251"/>
                    <a:pt x="4430" y="5608"/>
                    <a:pt x="4430" y="5989"/>
                  </a:cubicBezTo>
                  <a:cubicBezTo>
                    <a:pt x="4430" y="6465"/>
                    <a:pt x="4227" y="6989"/>
                    <a:pt x="4013" y="7477"/>
                  </a:cubicBezTo>
                  <a:cubicBezTo>
                    <a:pt x="3811" y="8001"/>
                    <a:pt x="3585" y="8525"/>
                    <a:pt x="3585" y="9061"/>
                  </a:cubicBezTo>
                  <a:lnTo>
                    <a:pt x="3585" y="9108"/>
                  </a:lnTo>
                  <a:cubicBezTo>
                    <a:pt x="2715" y="8668"/>
                    <a:pt x="1668" y="8334"/>
                    <a:pt x="1275" y="8191"/>
                  </a:cubicBezTo>
                  <a:lnTo>
                    <a:pt x="1430" y="7560"/>
                  </a:lnTo>
                  <a:cubicBezTo>
                    <a:pt x="1441" y="7477"/>
                    <a:pt x="1406" y="7406"/>
                    <a:pt x="1334" y="7382"/>
                  </a:cubicBezTo>
                  <a:cubicBezTo>
                    <a:pt x="1227" y="7334"/>
                    <a:pt x="715" y="7168"/>
                    <a:pt x="394" y="7084"/>
                  </a:cubicBezTo>
                  <a:cubicBezTo>
                    <a:pt x="953" y="6096"/>
                    <a:pt x="1846" y="4965"/>
                    <a:pt x="3073" y="4786"/>
                  </a:cubicBezTo>
                  <a:cubicBezTo>
                    <a:pt x="3148" y="4774"/>
                    <a:pt x="3221" y="4769"/>
                    <a:pt x="3291" y="4769"/>
                  </a:cubicBezTo>
                  <a:close/>
                  <a:moveTo>
                    <a:pt x="7599" y="4760"/>
                  </a:moveTo>
                  <a:cubicBezTo>
                    <a:pt x="7668" y="4760"/>
                    <a:pt x="7739" y="4765"/>
                    <a:pt x="7811" y="4774"/>
                  </a:cubicBezTo>
                  <a:cubicBezTo>
                    <a:pt x="9050" y="4953"/>
                    <a:pt x="9942" y="6084"/>
                    <a:pt x="10490" y="7060"/>
                  </a:cubicBezTo>
                  <a:cubicBezTo>
                    <a:pt x="10181" y="7168"/>
                    <a:pt x="9645" y="7334"/>
                    <a:pt x="9550" y="7382"/>
                  </a:cubicBezTo>
                  <a:cubicBezTo>
                    <a:pt x="9478" y="7406"/>
                    <a:pt x="9442" y="7477"/>
                    <a:pt x="9466" y="7560"/>
                  </a:cubicBezTo>
                  <a:lnTo>
                    <a:pt x="9609" y="8191"/>
                  </a:lnTo>
                  <a:cubicBezTo>
                    <a:pt x="9228" y="8311"/>
                    <a:pt x="8168" y="8668"/>
                    <a:pt x="7299" y="9108"/>
                  </a:cubicBezTo>
                  <a:lnTo>
                    <a:pt x="7299" y="9049"/>
                  </a:lnTo>
                  <a:cubicBezTo>
                    <a:pt x="7299" y="8525"/>
                    <a:pt x="7085" y="7989"/>
                    <a:pt x="6871" y="7465"/>
                  </a:cubicBezTo>
                  <a:cubicBezTo>
                    <a:pt x="6668" y="6977"/>
                    <a:pt x="6454" y="6453"/>
                    <a:pt x="6454" y="5977"/>
                  </a:cubicBezTo>
                  <a:cubicBezTo>
                    <a:pt x="6454" y="5596"/>
                    <a:pt x="6609" y="5239"/>
                    <a:pt x="6871" y="5012"/>
                  </a:cubicBezTo>
                  <a:cubicBezTo>
                    <a:pt x="7062" y="4840"/>
                    <a:pt x="7315" y="4760"/>
                    <a:pt x="7599" y="4760"/>
                  </a:cubicBezTo>
                  <a:close/>
                  <a:moveTo>
                    <a:pt x="5430" y="8358"/>
                  </a:moveTo>
                  <a:cubicBezTo>
                    <a:pt x="5799" y="8358"/>
                    <a:pt x="6132" y="8549"/>
                    <a:pt x="6132" y="8763"/>
                  </a:cubicBezTo>
                  <a:cubicBezTo>
                    <a:pt x="6132" y="8953"/>
                    <a:pt x="5835" y="9084"/>
                    <a:pt x="5609" y="9192"/>
                  </a:cubicBezTo>
                  <a:lnTo>
                    <a:pt x="5597" y="9192"/>
                  </a:lnTo>
                  <a:cubicBezTo>
                    <a:pt x="5549" y="9215"/>
                    <a:pt x="5493" y="9227"/>
                    <a:pt x="5434" y="9227"/>
                  </a:cubicBezTo>
                  <a:cubicBezTo>
                    <a:pt x="5376" y="9227"/>
                    <a:pt x="5317" y="9215"/>
                    <a:pt x="5263" y="9192"/>
                  </a:cubicBezTo>
                  <a:cubicBezTo>
                    <a:pt x="5037" y="9084"/>
                    <a:pt x="4728" y="8953"/>
                    <a:pt x="4728" y="8763"/>
                  </a:cubicBezTo>
                  <a:cubicBezTo>
                    <a:pt x="4728" y="8549"/>
                    <a:pt x="5061" y="8358"/>
                    <a:pt x="5430" y="8358"/>
                  </a:cubicBezTo>
                  <a:close/>
                  <a:moveTo>
                    <a:pt x="5430" y="2226"/>
                  </a:moveTo>
                  <a:cubicBezTo>
                    <a:pt x="6633" y="2226"/>
                    <a:pt x="7752" y="2667"/>
                    <a:pt x="8645" y="3500"/>
                  </a:cubicBezTo>
                  <a:cubicBezTo>
                    <a:pt x="9371" y="4179"/>
                    <a:pt x="9919" y="5096"/>
                    <a:pt x="10276" y="6179"/>
                  </a:cubicBezTo>
                  <a:cubicBezTo>
                    <a:pt x="9966" y="5751"/>
                    <a:pt x="9645" y="5393"/>
                    <a:pt x="9300" y="5132"/>
                  </a:cubicBezTo>
                  <a:cubicBezTo>
                    <a:pt x="8835" y="4751"/>
                    <a:pt x="8347" y="4536"/>
                    <a:pt x="7823" y="4453"/>
                  </a:cubicBezTo>
                  <a:cubicBezTo>
                    <a:pt x="7735" y="4439"/>
                    <a:pt x="7648" y="4433"/>
                    <a:pt x="7563" y="4433"/>
                  </a:cubicBezTo>
                  <a:cubicBezTo>
                    <a:pt x="7204" y="4433"/>
                    <a:pt x="6883" y="4553"/>
                    <a:pt x="6633" y="4774"/>
                  </a:cubicBezTo>
                  <a:cubicBezTo>
                    <a:pt x="6299" y="5048"/>
                    <a:pt x="6109" y="5501"/>
                    <a:pt x="6109" y="5977"/>
                  </a:cubicBezTo>
                  <a:cubicBezTo>
                    <a:pt x="6109" y="6525"/>
                    <a:pt x="6335" y="7060"/>
                    <a:pt x="6561" y="7584"/>
                  </a:cubicBezTo>
                  <a:cubicBezTo>
                    <a:pt x="6764" y="8084"/>
                    <a:pt x="6978" y="8572"/>
                    <a:pt x="6978" y="9049"/>
                  </a:cubicBezTo>
                  <a:cubicBezTo>
                    <a:pt x="6990" y="9239"/>
                    <a:pt x="6859" y="9501"/>
                    <a:pt x="6585" y="9680"/>
                  </a:cubicBezTo>
                  <a:cubicBezTo>
                    <a:pt x="6424" y="9783"/>
                    <a:pt x="6258" y="9823"/>
                    <a:pt x="6097" y="9823"/>
                  </a:cubicBezTo>
                  <a:cubicBezTo>
                    <a:pt x="5924" y="9823"/>
                    <a:pt x="5757" y="9777"/>
                    <a:pt x="5609" y="9715"/>
                  </a:cubicBezTo>
                  <a:lnTo>
                    <a:pt x="5609" y="9513"/>
                  </a:lnTo>
                  <a:lnTo>
                    <a:pt x="5740" y="9477"/>
                  </a:lnTo>
                  <a:lnTo>
                    <a:pt x="5751" y="9477"/>
                  </a:lnTo>
                  <a:cubicBezTo>
                    <a:pt x="6037" y="9358"/>
                    <a:pt x="6454" y="9156"/>
                    <a:pt x="6454" y="8763"/>
                  </a:cubicBezTo>
                  <a:cubicBezTo>
                    <a:pt x="6454" y="8358"/>
                    <a:pt x="6013" y="8025"/>
                    <a:pt x="5430" y="8025"/>
                  </a:cubicBezTo>
                  <a:cubicBezTo>
                    <a:pt x="4859" y="8025"/>
                    <a:pt x="4406" y="8346"/>
                    <a:pt x="4406" y="8763"/>
                  </a:cubicBezTo>
                  <a:cubicBezTo>
                    <a:pt x="4406" y="9156"/>
                    <a:pt x="4835" y="9358"/>
                    <a:pt x="5097" y="9477"/>
                  </a:cubicBezTo>
                  <a:lnTo>
                    <a:pt x="5120" y="9477"/>
                  </a:lnTo>
                  <a:cubicBezTo>
                    <a:pt x="5156" y="9489"/>
                    <a:pt x="5216" y="9513"/>
                    <a:pt x="5263" y="9513"/>
                  </a:cubicBezTo>
                  <a:lnTo>
                    <a:pt x="5263" y="9715"/>
                  </a:lnTo>
                  <a:cubicBezTo>
                    <a:pt x="5128" y="9777"/>
                    <a:pt x="4960" y="9823"/>
                    <a:pt x="4784" y="9823"/>
                  </a:cubicBezTo>
                  <a:cubicBezTo>
                    <a:pt x="4620" y="9823"/>
                    <a:pt x="4448" y="9783"/>
                    <a:pt x="4287" y="9680"/>
                  </a:cubicBezTo>
                  <a:cubicBezTo>
                    <a:pt x="4001" y="9501"/>
                    <a:pt x="3882" y="9239"/>
                    <a:pt x="3882" y="9049"/>
                  </a:cubicBezTo>
                  <a:cubicBezTo>
                    <a:pt x="3882" y="8584"/>
                    <a:pt x="4073" y="8096"/>
                    <a:pt x="4299" y="7584"/>
                  </a:cubicBezTo>
                  <a:cubicBezTo>
                    <a:pt x="4525" y="7060"/>
                    <a:pt x="4739" y="6525"/>
                    <a:pt x="4739" y="5977"/>
                  </a:cubicBezTo>
                  <a:cubicBezTo>
                    <a:pt x="4739" y="5501"/>
                    <a:pt x="4549" y="5048"/>
                    <a:pt x="4227" y="4774"/>
                  </a:cubicBezTo>
                  <a:cubicBezTo>
                    <a:pt x="3963" y="4549"/>
                    <a:pt x="3635" y="4437"/>
                    <a:pt x="3275" y="4437"/>
                  </a:cubicBezTo>
                  <a:cubicBezTo>
                    <a:pt x="3197" y="4437"/>
                    <a:pt x="3118" y="4442"/>
                    <a:pt x="3037" y="4453"/>
                  </a:cubicBezTo>
                  <a:cubicBezTo>
                    <a:pt x="2525" y="4536"/>
                    <a:pt x="2025" y="4751"/>
                    <a:pt x="1560" y="5132"/>
                  </a:cubicBezTo>
                  <a:cubicBezTo>
                    <a:pt x="1215" y="5393"/>
                    <a:pt x="894" y="5751"/>
                    <a:pt x="572" y="6179"/>
                  </a:cubicBezTo>
                  <a:cubicBezTo>
                    <a:pt x="929" y="5096"/>
                    <a:pt x="1489" y="4179"/>
                    <a:pt x="2215" y="3500"/>
                  </a:cubicBezTo>
                  <a:cubicBezTo>
                    <a:pt x="3108" y="2667"/>
                    <a:pt x="4227" y="2226"/>
                    <a:pt x="5430" y="2226"/>
                  </a:cubicBezTo>
                  <a:close/>
                  <a:moveTo>
                    <a:pt x="5454" y="10001"/>
                  </a:moveTo>
                  <a:cubicBezTo>
                    <a:pt x="5692" y="10096"/>
                    <a:pt x="5918" y="10144"/>
                    <a:pt x="6097" y="10144"/>
                  </a:cubicBezTo>
                  <a:cubicBezTo>
                    <a:pt x="6156" y="10144"/>
                    <a:pt x="6216" y="10144"/>
                    <a:pt x="6275" y="10132"/>
                  </a:cubicBezTo>
                  <a:lnTo>
                    <a:pt x="6275" y="10132"/>
                  </a:lnTo>
                  <a:cubicBezTo>
                    <a:pt x="6228" y="10180"/>
                    <a:pt x="6168" y="10239"/>
                    <a:pt x="6097" y="10275"/>
                  </a:cubicBezTo>
                  <a:cubicBezTo>
                    <a:pt x="5930" y="10370"/>
                    <a:pt x="5692" y="10430"/>
                    <a:pt x="5454" y="10430"/>
                  </a:cubicBezTo>
                  <a:cubicBezTo>
                    <a:pt x="5216" y="10430"/>
                    <a:pt x="4978" y="10370"/>
                    <a:pt x="4823" y="10275"/>
                  </a:cubicBezTo>
                  <a:cubicBezTo>
                    <a:pt x="4739" y="10239"/>
                    <a:pt x="4680" y="10192"/>
                    <a:pt x="4644" y="10132"/>
                  </a:cubicBezTo>
                  <a:lnTo>
                    <a:pt x="4644" y="10132"/>
                  </a:lnTo>
                  <a:cubicBezTo>
                    <a:pt x="4704" y="10144"/>
                    <a:pt x="4763" y="10144"/>
                    <a:pt x="4823" y="10144"/>
                  </a:cubicBezTo>
                  <a:cubicBezTo>
                    <a:pt x="5013" y="10144"/>
                    <a:pt x="5216" y="10096"/>
                    <a:pt x="5454" y="10001"/>
                  </a:cubicBezTo>
                  <a:close/>
                  <a:moveTo>
                    <a:pt x="1184" y="0"/>
                  </a:moveTo>
                  <a:cubicBezTo>
                    <a:pt x="1083" y="0"/>
                    <a:pt x="985" y="30"/>
                    <a:pt x="906" y="95"/>
                  </a:cubicBezTo>
                  <a:cubicBezTo>
                    <a:pt x="775" y="202"/>
                    <a:pt x="691" y="345"/>
                    <a:pt x="691" y="512"/>
                  </a:cubicBezTo>
                  <a:cubicBezTo>
                    <a:pt x="787" y="2417"/>
                    <a:pt x="1310" y="3822"/>
                    <a:pt x="1370" y="3977"/>
                  </a:cubicBezTo>
                  <a:cubicBezTo>
                    <a:pt x="727" y="4834"/>
                    <a:pt x="251" y="5905"/>
                    <a:pt x="13" y="7132"/>
                  </a:cubicBezTo>
                  <a:cubicBezTo>
                    <a:pt x="1" y="7215"/>
                    <a:pt x="36" y="7298"/>
                    <a:pt x="132" y="7310"/>
                  </a:cubicBezTo>
                  <a:cubicBezTo>
                    <a:pt x="501" y="7418"/>
                    <a:pt x="894" y="7537"/>
                    <a:pt x="1096" y="7596"/>
                  </a:cubicBezTo>
                  <a:lnTo>
                    <a:pt x="953" y="8251"/>
                  </a:lnTo>
                  <a:cubicBezTo>
                    <a:pt x="929" y="8322"/>
                    <a:pt x="977" y="8418"/>
                    <a:pt x="1049" y="8441"/>
                  </a:cubicBezTo>
                  <a:cubicBezTo>
                    <a:pt x="1072" y="8441"/>
                    <a:pt x="2703" y="8953"/>
                    <a:pt x="3727" y="9513"/>
                  </a:cubicBezTo>
                  <a:cubicBezTo>
                    <a:pt x="3835" y="9680"/>
                    <a:pt x="3966" y="9834"/>
                    <a:pt x="4144" y="9930"/>
                  </a:cubicBezTo>
                  <a:cubicBezTo>
                    <a:pt x="4180" y="9965"/>
                    <a:pt x="4227" y="9977"/>
                    <a:pt x="4287" y="10013"/>
                  </a:cubicBezTo>
                  <a:cubicBezTo>
                    <a:pt x="4299" y="10406"/>
                    <a:pt x="4799" y="10727"/>
                    <a:pt x="5454" y="10727"/>
                  </a:cubicBezTo>
                  <a:cubicBezTo>
                    <a:pt x="6109" y="10727"/>
                    <a:pt x="6621" y="10406"/>
                    <a:pt x="6633" y="10013"/>
                  </a:cubicBezTo>
                  <a:cubicBezTo>
                    <a:pt x="6680" y="9977"/>
                    <a:pt x="6728" y="9965"/>
                    <a:pt x="6764" y="9930"/>
                  </a:cubicBezTo>
                  <a:cubicBezTo>
                    <a:pt x="6942" y="9834"/>
                    <a:pt x="7085" y="9680"/>
                    <a:pt x="7180" y="9513"/>
                  </a:cubicBezTo>
                  <a:cubicBezTo>
                    <a:pt x="8228" y="8953"/>
                    <a:pt x="9847" y="8441"/>
                    <a:pt x="9859" y="8441"/>
                  </a:cubicBezTo>
                  <a:cubicBezTo>
                    <a:pt x="9942" y="8418"/>
                    <a:pt x="10002" y="8346"/>
                    <a:pt x="9966" y="8251"/>
                  </a:cubicBezTo>
                  <a:lnTo>
                    <a:pt x="9823" y="7596"/>
                  </a:lnTo>
                  <a:cubicBezTo>
                    <a:pt x="10014" y="7537"/>
                    <a:pt x="10419" y="7418"/>
                    <a:pt x="10788" y="7310"/>
                  </a:cubicBezTo>
                  <a:cubicBezTo>
                    <a:pt x="10847" y="7298"/>
                    <a:pt x="10895" y="7227"/>
                    <a:pt x="10871" y="7132"/>
                  </a:cubicBezTo>
                  <a:cubicBezTo>
                    <a:pt x="10633" y="5905"/>
                    <a:pt x="10181" y="4834"/>
                    <a:pt x="9526" y="3989"/>
                  </a:cubicBezTo>
                  <a:cubicBezTo>
                    <a:pt x="9585" y="3822"/>
                    <a:pt x="10121" y="2405"/>
                    <a:pt x="10193" y="512"/>
                  </a:cubicBezTo>
                  <a:cubicBezTo>
                    <a:pt x="10193" y="357"/>
                    <a:pt x="10121" y="190"/>
                    <a:pt x="9978" y="95"/>
                  </a:cubicBezTo>
                  <a:cubicBezTo>
                    <a:pt x="9898" y="30"/>
                    <a:pt x="9801" y="0"/>
                    <a:pt x="9699" y="0"/>
                  </a:cubicBezTo>
                  <a:cubicBezTo>
                    <a:pt x="9634" y="0"/>
                    <a:pt x="9567" y="12"/>
                    <a:pt x="9502" y="36"/>
                  </a:cubicBezTo>
                  <a:cubicBezTo>
                    <a:pt x="8930" y="262"/>
                    <a:pt x="7799" y="821"/>
                    <a:pt x="6740" y="2095"/>
                  </a:cubicBezTo>
                  <a:cubicBezTo>
                    <a:pt x="6323" y="1988"/>
                    <a:pt x="5894" y="1929"/>
                    <a:pt x="5442" y="1929"/>
                  </a:cubicBezTo>
                  <a:cubicBezTo>
                    <a:pt x="5001" y="1929"/>
                    <a:pt x="4561" y="1988"/>
                    <a:pt x="4144" y="2095"/>
                  </a:cubicBezTo>
                  <a:cubicBezTo>
                    <a:pt x="3096" y="821"/>
                    <a:pt x="1965" y="262"/>
                    <a:pt x="1382" y="36"/>
                  </a:cubicBezTo>
                  <a:cubicBezTo>
                    <a:pt x="1317" y="12"/>
                    <a:pt x="1250" y="0"/>
                    <a:pt x="1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62"/>
            <p:cNvSpPr/>
            <p:nvPr/>
          </p:nvSpPr>
          <p:spPr>
            <a:xfrm>
              <a:off x="6977677" y="1667154"/>
              <a:ext cx="48416" cy="59456"/>
            </a:xfrm>
            <a:custGeom>
              <a:avLst/>
              <a:gdLst/>
              <a:ahLst/>
              <a:cxnLst/>
              <a:rect l="l" t="t" r="r" b="b"/>
              <a:pathLst>
                <a:path w="1513" h="1858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lnTo>
                    <a:pt x="1" y="1096"/>
                  </a:lnTo>
                  <a:cubicBezTo>
                    <a:pt x="1" y="1524"/>
                    <a:pt x="334" y="1858"/>
                    <a:pt x="751" y="1858"/>
                  </a:cubicBezTo>
                  <a:cubicBezTo>
                    <a:pt x="1167" y="1858"/>
                    <a:pt x="1513" y="1524"/>
                    <a:pt x="1513" y="1096"/>
                  </a:cubicBezTo>
                  <a:lnTo>
                    <a:pt x="1513" y="762"/>
                  </a:lnTo>
                  <a:cubicBezTo>
                    <a:pt x="1501" y="643"/>
                    <a:pt x="1489" y="536"/>
                    <a:pt x="1429" y="429"/>
                  </a:cubicBezTo>
                  <a:cubicBezTo>
                    <a:pt x="1395" y="378"/>
                    <a:pt x="1342" y="338"/>
                    <a:pt x="1284" y="338"/>
                  </a:cubicBezTo>
                  <a:cubicBezTo>
                    <a:pt x="1261" y="338"/>
                    <a:pt x="1238" y="344"/>
                    <a:pt x="1215" y="358"/>
                  </a:cubicBezTo>
                  <a:cubicBezTo>
                    <a:pt x="1144" y="405"/>
                    <a:pt x="1096" y="489"/>
                    <a:pt x="1144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1" y="1536"/>
                    <a:pt x="751" y="1536"/>
                  </a:cubicBezTo>
                  <a:cubicBezTo>
                    <a:pt x="524" y="1536"/>
                    <a:pt x="322" y="1334"/>
                    <a:pt x="322" y="1096"/>
                  </a:cubicBezTo>
                  <a:lnTo>
                    <a:pt x="322" y="762"/>
                  </a:lnTo>
                  <a:cubicBezTo>
                    <a:pt x="322" y="524"/>
                    <a:pt x="512" y="334"/>
                    <a:pt x="751" y="334"/>
                  </a:cubicBezTo>
                  <a:cubicBezTo>
                    <a:pt x="846" y="334"/>
                    <a:pt x="917" y="250"/>
                    <a:pt x="917" y="167"/>
                  </a:cubicBezTo>
                  <a:cubicBezTo>
                    <a:pt x="917" y="72"/>
                    <a:pt x="846" y="0"/>
                    <a:pt x="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62"/>
            <p:cNvSpPr/>
            <p:nvPr/>
          </p:nvSpPr>
          <p:spPr>
            <a:xfrm>
              <a:off x="7113709" y="1667154"/>
              <a:ext cx="48800" cy="59456"/>
            </a:xfrm>
            <a:custGeom>
              <a:avLst/>
              <a:gdLst/>
              <a:ahLst/>
              <a:cxnLst/>
              <a:rect l="l" t="t" r="r" b="b"/>
              <a:pathLst>
                <a:path w="1525" h="1858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096"/>
                  </a:lnTo>
                  <a:cubicBezTo>
                    <a:pt x="0" y="1524"/>
                    <a:pt x="345" y="1858"/>
                    <a:pt x="762" y="1858"/>
                  </a:cubicBezTo>
                  <a:cubicBezTo>
                    <a:pt x="1179" y="1858"/>
                    <a:pt x="1524" y="1524"/>
                    <a:pt x="1524" y="1096"/>
                  </a:cubicBezTo>
                  <a:lnTo>
                    <a:pt x="1524" y="762"/>
                  </a:lnTo>
                  <a:cubicBezTo>
                    <a:pt x="1512" y="643"/>
                    <a:pt x="1476" y="536"/>
                    <a:pt x="1429" y="429"/>
                  </a:cubicBezTo>
                  <a:cubicBezTo>
                    <a:pt x="1403" y="378"/>
                    <a:pt x="1346" y="338"/>
                    <a:pt x="1290" y="338"/>
                  </a:cubicBezTo>
                  <a:cubicBezTo>
                    <a:pt x="1268" y="338"/>
                    <a:pt x="1246" y="344"/>
                    <a:pt x="1226" y="358"/>
                  </a:cubicBezTo>
                  <a:cubicBezTo>
                    <a:pt x="1143" y="405"/>
                    <a:pt x="1107" y="489"/>
                    <a:pt x="1143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0" y="1536"/>
                    <a:pt x="762" y="1536"/>
                  </a:cubicBezTo>
                  <a:cubicBezTo>
                    <a:pt x="524" y="1536"/>
                    <a:pt x="333" y="1334"/>
                    <a:pt x="333" y="1096"/>
                  </a:cubicBezTo>
                  <a:lnTo>
                    <a:pt x="333" y="762"/>
                  </a:lnTo>
                  <a:cubicBezTo>
                    <a:pt x="333" y="524"/>
                    <a:pt x="524" y="334"/>
                    <a:pt x="762" y="334"/>
                  </a:cubicBezTo>
                  <a:cubicBezTo>
                    <a:pt x="845" y="334"/>
                    <a:pt x="929" y="250"/>
                    <a:pt x="929" y="167"/>
                  </a:cubicBezTo>
                  <a:cubicBezTo>
                    <a:pt x="929" y="72"/>
                    <a:pt x="845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74" name="Google Shape;6874;p62"/>
          <p:cNvGrpSpPr/>
          <p:nvPr/>
        </p:nvGrpSpPr>
        <p:grpSpPr>
          <a:xfrm>
            <a:off x="4147597" y="1505458"/>
            <a:ext cx="347904" cy="336992"/>
            <a:chOff x="4147597" y="1505458"/>
            <a:chExt cx="347904" cy="336992"/>
          </a:xfrm>
        </p:grpSpPr>
        <p:sp>
          <p:nvSpPr>
            <p:cNvPr id="6875" name="Google Shape;6875;p62"/>
            <p:cNvSpPr/>
            <p:nvPr/>
          </p:nvSpPr>
          <p:spPr>
            <a:xfrm>
              <a:off x="4293901" y="1707410"/>
              <a:ext cx="22528" cy="15392"/>
            </a:xfrm>
            <a:custGeom>
              <a:avLst/>
              <a:gdLst/>
              <a:ahLst/>
              <a:cxnLst/>
              <a:rect l="l" t="t" r="r" b="b"/>
              <a:pathLst>
                <a:path w="704" h="481" extrusionOk="0">
                  <a:moveTo>
                    <a:pt x="182" y="1"/>
                  </a:moveTo>
                  <a:cubicBezTo>
                    <a:pt x="124" y="1"/>
                    <a:pt x="65" y="32"/>
                    <a:pt x="49" y="100"/>
                  </a:cubicBezTo>
                  <a:cubicBezTo>
                    <a:pt x="1" y="171"/>
                    <a:pt x="37" y="278"/>
                    <a:pt x="120" y="302"/>
                  </a:cubicBezTo>
                  <a:lnTo>
                    <a:pt x="465" y="469"/>
                  </a:lnTo>
                  <a:cubicBezTo>
                    <a:pt x="489" y="481"/>
                    <a:pt x="513" y="481"/>
                    <a:pt x="537" y="481"/>
                  </a:cubicBezTo>
                  <a:cubicBezTo>
                    <a:pt x="596" y="481"/>
                    <a:pt x="656" y="457"/>
                    <a:pt x="691" y="397"/>
                  </a:cubicBezTo>
                  <a:cubicBezTo>
                    <a:pt x="703" y="326"/>
                    <a:pt x="668" y="219"/>
                    <a:pt x="596" y="183"/>
                  </a:cubicBezTo>
                  <a:lnTo>
                    <a:pt x="251" y="16"/>
                  </a:lnTo>
                  <a:cubicBezTo>
                    <a:pt x="230" y="6"/>
                    <a:pt x="206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62"/>
            <p:cNvSpPr/>
            <p:nvPr/>
          </p:nvSpPr>
          <p:spPr>
            <a:xfrm>
              <a:off x="4326669" y="1707250"/>
              <a:ext cx="22528" cy="15168"/>
            </a:xfrm>
            <a:custGeom>
              <a:avLst/>
              <a:gdLst/>
              <a:ahLst/>
              <a:cxnLst/>
              <a:rect l="l" t="t" r="r" b="b"/>
              <a:pathLst>
                <a:path w="704" h="474" extrusionOk="0">
                  <a:moveTo>
                    <a:pt x="508" y="1"/>
                  </a:moveTo>
                  <a:cubicBezTo>
                    <a:pt x="489" y="1"/>
                    <a:pt x="471" y="4"/>
                    <a:pt x="453" y="10"/>
                  </a:cubicBezTo>
                  <a:lnTo>
                    <a:pt x="108" y="176"/>
                  </a:lnTo>
                  <a:cubicBezTo>
                    <a:pt x="37" y="224"/>
                    <a:pt x="1" y="307"/>
                    <a:pt x="37" y="391"/>
                  </a:cubicBezTo>
                  <a:cubicBezTo>
                    <a:pt x="60" y="438"/>
                    <a:pt x="120" y="474"/>
                    <a:pt x="179" y="474"/>
                  </a:cubicBezTo>
                  <a:cubicBezTo>
                    <a:pt x="215" y="474"/>
                    <a:pt x="227" y="474"/>
                    <a:pt x="263" y="462"/>
                  </a:cubicBezTo>
                  <a:lnTo>
                    <a:pt x="596" y="295"/>
                  </a:lnTo>
                  <a:cubicBezTo>
                    <a:pt x="656" y="271"/>
                    <a:pt x="703" y="164"/>
                    <a:pt x="656" y="93"/>
                  </a:cubicBezTo>
                  <a:cubicBezTo>
                    <a:pt x="629" y="30"/>
                    <a:pt x="567" y="1"/>
                    <a:pt x="5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62"/>
            <p:cNvSpPr/>
            <p:nvPr/>
          </p:nvSpPr>
          <p:spPr>
            <a:xfrm>
              <a:off x="4147597" y="1505458"/>
              <a:ext cx="347904" cy="336992"/>
            </a:xfrm>
            <a:custGeom>
              <a:avLst/>
              <a:gdLst/>
              <a:ahLst/>
              <a:cxnLst/>
              <a:rect l="l" t="t" r="r" b="b"/>
              <a:pathLst>
                <a:path w="10872" h="10531" extrusionOk="0">
                  <a:moveTo>
                    <a:pt x="1525" y="3387"/>
                  </a:moveTo>
                  <a:cubicBezTo>
                    <a:pt x="1632" y="3387"/>
                    <a:pt x="1727" y="3398"/>
                    <a:pt x="1834" y="3434"/>
                  </a:cubicBezTo>
                  <a:cubicBezTo>
                    <a:pt x="1751" y="3756"/>
                    <a:pt x="1703" y="4089"/>
                    <a:pt x="1703" y="4422"/>
                  </a:cubicBezTo>
                  <a:cubicBezTo>
                    <a:pt x="1703" y="4720"/>
                    <a:pt x="1608" y="5042"/>
                    <a:pt x="1453" y="5315"/>
                  </a:cubicBezTo>
                  <a:cubicBezTo>
                    <a:pt x="1358" y="5470"/>
                    <a:pt x="1299" y="5613"/>
                    <a:pt x="1239" y="5768"/>
                  </a:cubicBezTo>
                  <a:cubicBezTo>
                    <a:pt x="703" y="5637"/>
                    <a:pt x="322" y="5161"/>
                    <a:pt x="322" y="4589"/>
                  </a:cubicBezTo>
                  <a:cubicBezTo>
                    <a:pt x="322" y="3922"/>
                    <a:pt x="858" y="3387"/>
                    <a:pt x="1525" y="3387"/>
                  </a:cubicBezTo>
                  <a:close/>
                  <a:moveTo>
                    <a:pt x="9347" y="3387"/>
                  </a:moveTo>
                  <a:cubicBezTo>
                    <a:pt x="10026" y="3387"/>
                    <a:pt x="10562" y="3922"/>
                    <a:pt x="10562" y="4589"/>
                  </a:cubicBezTo>
                  <a:cubicBezTo>
                    <a:pt x="10538" y="5161"/>
                    <a:pt x="10157" y="5637"/>
                    <a:pt x="9633" y="5768"/>
                  </a:cubicBezTo>
                  <a:cubicBezTo>
                    <a:pt x="9574" y="5625"/>
                    <a:pt x="9502" y="5470"/>
                    <a:pt x="9431" y="5327"/>
                  </a:cubicBezTo>
                  <a:cubicBezTo>
                    <a:pt x="9264" y="5042"/>
                    <a:pt x="9169" y="4732"/>
                    <a:pt x="9169" y="4434"/>
                  </a:cubicBezTo>
                  <a:cubicBezTo>
                    <a:pt x="9169" y="4089"/>
                    <a:pt x="9133" y="3756"/>
                    <a:pt x="9038" y="3434"/>
                  </a:cubicBezTo>
                  <a:cubicBezTo>
                    <a:pt x="9145" y="3398"/>
                    <a:pt x="9252" y="3387"/>
                    <a:pt x="9347" y="3387"/>
                  </a:cubicBezTo>
                  <a:close/>
                  <a:moveTo>
                    <a:pt x="5656" y="386"/>
                  </a:moveTo>
                  <a:lnTo>
                    <a:pt x="5775" y="886"/>
                  </a:lnTo>
                  <a:cubicBezTo>
                    <a:pt x="5799" y="934"/>
                    <a:pt x="5823" y="982"/>
                    <a:pt x="5871" y="993"/>
                  </a:cubicBezTo>
                  <a:cubicBezTo>
                    <a:pt x="5898" y="1000"/>
                    <a:pt x="5922" y="1007"/>
                    <a:pt x="5946" y="1007"/>
                  </a:cubicBezTo>
                  <a:cubicBezTo>
                    <a:pt x="5964" y="1007"/>
                    <a:pt x="5982" y="1003"/>
                    <a:pt x="6002" y="993"/>
                  </a:cubicBezTo>
                  <a:lnTo>
                    <a:pt x="6633" y="743"/>
                  </a:lnTo>
                  <a:lnTo>
                    <a:pt x="6633" y="1112"/>
                  </a:lnTo>
                  <a:cubicBezTo>
                    <a:pt x="6633" y="1172"/>
                    <a:pt x="6668" y="1232"/>
                    <a:pt x="6728" y="1255"/>
                  </a:cubicBezTo>
                  <a:cubicBezTo>
                    <a:pt x="8014" y="1791"/>
                    <a:pt x="8847" y="3029"/>
                    <a:pt x="8847" y="4411"/>
                  </a:cubicBezTo>
                  <a:cubicBezTo>
                    <a:pt x="8847" y="4768"/>
                    <a:pt x="8954" y="5137"/>
                    <a:pt x="9145" y="5470"/>
                  </a:cubicBezTo>
                  <a:cubicBezTo>
                    <a:pt x="9395" y="5923"/>
                    <a:pt x="9526" y="6399"/>
                    <a:pt x="9526" y="6887"/>
                  </a:cubicBezTo>
                  <a:cubicBezTo>
                    <a:pt x="9526" y="8732"/>
                    <a:pt x="7680" y="10221"/>
                    <a:pt x="5442" y="10221"/>
                  </a:cubicBezTo>
                  <a:cubicBezTo>
                    <a:pt x="3180" y="10221"/>
                    <a:pt x="1346" y="8732"/>
                    <a:pt x="1346" y="6887"/>
                  </a:cubicBezTo>
                  <a:cubicBezTo>
                    <a:pt x="1346" y="6399"/>
                    <a:pt x="1477" y="5923"/>
                    <a:pt x="1727" y="5470"/>
                  </a:cubicBezTo>
                  <a:cubicBezTo>
                    <a:pt x="1930" y="5149"/>
                    <a:pt x="2025" y="4768"/>
                    <a:pt x="2025" y="4411"/>
                  </a:cubicBezTo>
                  <a:cubicBezTo>
                    <a:pt x="2025" y="3637"/>
                    <a:pt x="2299" y="2863"/>
                    <a:pt x="2787" y="2267"/>
                  </a:cubicBezTo>
                  <a:cubicBezTo>
                    <a:pt x="3275" y="1672"/>
                    <a:pt x="3954" y="1255"/>
                    <a:pt x="4692" y="1101"/>
                  </a:cubicBezTo>
                  <a:cubicBezTo>
                    <a:pt x="4728" y="1101"/>
                    <a:pt x="4751" y="1065"/>
                    <a:pt x="4763" y="1053"/>
                  </a:cubicBezTo>
                  <a:cubicBezTo>
                    <a:pt x="5061" y="743"/>
                    <a:pt x="5359" y="517"/>
                    <a:pt x="5656" y="386"/>
                  </a:cubicBezTo>
                  <a:close/>
                  <a:moveTo>
                    <a:pt x="5754" y="1"/>
                  </a:moveTo>
                  <a:cubicBezTo>
                    <a:pt x="5741" y="1"/>
                    <a:pt x="5729" y="2"/>
                    <a:pt x="5716" y="5"/>
                  </a:cubicBezTo>
                  <a:cubicBezTo>
                    <a:pt x="5335" y="148"/>
                    <a:pt x="4930" y="398"/>
                    <a:pt x="4573" y="779"/>
                  </a:cubicBezTo>
                  <a:cubicBezTo>
                    <a:pt x="3775" y="982"/>
                    <a:pt x="3061" y="1422"/>
                    <a:pt x="2537" y="2065"/>
                  </a:cubicBezTo>
                  <a:cubicBezTo>
                    <a:pt x="2287" y="2375"/>
                    <a:pt x="2073" y="2732"/>
                    <a:pt x="1942" y="3125"/>
                  </a:cubicBezTo>
                  <a:cubicBezTo>
                    <a:pt x="1811" y="3077"/>
                    <a:pt x="1668" y="3065"/>
                    <a:pt x="1525" y="3065"/>
                  </a:cubicBezTo>
                  <a:cubicBezTo>
                    <a:pt x="691" y="3065"/>
                    <a:pt x="1" y="3744"/>
                    <a:pt x="1" y="4577"/>
                  </a:cubicBezTo>
                  <a:cubicBezTo>
                    <a:pt x="1" y="5280"/>
                    <a:pt x="477" y="5875"/>
                    <a:pt x="1132" y="6054"/>
                  </a:cubicBezTo>
                  <a:cubicBezTo>
                    <a:pt x="1061" y="6316"/>
                    <a:pt x="1013" y="6601"/>
                    <a:pt x="1013" y="6887"/>
                  </a:cubicBezTo>
                  <a:cubicBezTo>
                    <a:pt x="1013" y="7863"/>
                    <a:pt x="1477" y="8792"/>
                    <a:pt x="2323" y="9471"/>
                  </a:cubicBezTo>
                  <a:cubicBezTo>
                    <a:pt x="3156" y="10161"/>
                    <a:pt x="4263" y="10530"/>
                    <a:pt x="5442" y="10530"/>
                  </a:cubicBezTo>
                  <a:cubicBezTo>
                    <a:pt x="6609" y="10530"/>
                    <a:pt x="7716" y="10161"/>
                    <a:pt x="8550" y="9471"/>
                  </a:cubicBezTo>
                  <a:cubicBezTo>
                    <a:pt x="9383" y="8792"/>
                    <a:pt x="9859" y="7863"/>
                    <a:pt x="9859" y="6887"/>
                  </a:cubicBezTo>
                  <a:cubicBezTo>
                    <a:pt x="9859" y="6601"/>
                    <a:pt x="9812" y="6339"/>
                    <a:pt x="9740" y="6054"/>
                  </a:cubicBezTo>
                  <a:cubicBezTo>
                    <a:pt x="10395" y="5887"/>
                    <a:pt x="10871" y="5292"/>
                    <a:pt x="10871" y="4589"/>
                  </a:cubicBezTo>
                  <a:cubicBezTo>
                    <a:pt x="10871" y="3756"/>
                    <a:pt x="10181" y="3077"/>
                    <a:pt x="9347" y="3077"/>
                  </a:cubicBezTo>
                  <a:cubicBezTo>
                    <a:pt x="9216" y="3077"/>
                    <a:pt x="9073" y="3089"/>
                    <a:pt x="8931" y="3137"/>
                  </a:cubicBezTo>
                  <a:cubicBezTo>
                    <a:pt x="8835" y="2851"/>
                    <a:pt x="8692" y="2577"/>
                    <a:pt x="8514" y="2327"/>
                  </a:cubicBezTo>
                  <a:cubicBezTo>
                    <a:pt x="8133" y="1755"/>
                    <a:pt x="7585" y="1303"/>
                    <a:pt x="6954" y="1017"/>
                  </a:cubicBezTo>
                  <a:lnTo>
                    <a:pt x="6954" y="517"/>
                  </a:lnTo>
                  <a:cubicBezTo>
                    <a:pt x="6954" y="458"/>
                    <a:pt x="6930" y="410"/>
                    <a:pt x="6883" y="374"/>
                  </a:cubicBezTo>
                  <a:cubicBezTo>
                    <a:pt x="6855" y="360"/>
                    <a:pt x="6823" y="355"/>
                    <a:pt x="6792" y="355"/>
                  </a:cubicBezTo>
                  <a:cubicBezTo>
                    <a:pt x="6769" y="355"/>
                    <a:pt x="6748" y="357"/>
                    <a:pt x="6728" y="362"/>
                  </a:cubicBezTo>
                  <a:lnTo>
                    <a:pt x="6049" y="636"/>
                  </a:lnTo>
                  <a:lnTo>
                    <a:pt x="5930" y="124"/>
                  </a:lnTo>
                  <a:cubicBezTo>
                    <a:pt x="5918" y="77"/>
                    <a:pt x="5883" y="53"/>
                    <a:pt x="5859" y="29"/>
                  </a:cubicBezTo>
                  <a:cubicBezTo>
                    <a:pt x="5824" y="12"/>
                    <a:pt x="5789" y="1"/>
                    <a:pt x="57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62"/>
            <p:cNvSpPr/>
            <p:nvPr/>
          </p:nvSpPr>
          <p:spPr>
            <a:xfrm>
              <a:off x="4250477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1"/>
                  </a:moveTo>
                  <a:cubicBezTo>
                    <a:pt x="298" y="1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8" y="1501"/>
                    <a:pt x="679" y="1501"/>
                  </a:cubicBezTo>
                  <a:cubicBezTo>
                    <a:pt x="1048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6" y="513"/>
                    <a:pt x="1191" y="513"/>
                  </a:cubicBezTo>
                  <a:cubicBezTo>
                    <a:pt x="1108" y="513"/>
                    <a:pt x="1036" y="596"/>
                    <a:pt x="1036" y="679"/>
                  </a:cubicBezTo>
                  <a:lnTo>
                    <a:pt x="1036" y="846"/>
                  </a:lnTo>
                  <a:cubicBezTo>
                    <a:pt x="1036" y="1037"/>
                    <a:pt x="870" y="1203"/>
                    <a:pt x="679" y="1203"/>
                  </a:cubicBezTo>
                  <a:cubicBezTo>
                    <a:pt x="477" y="1203"/>
                    <a:pt x="322" y="1037"/>
                    <a:pt x="322" y="846"/>
                  </a:cubicBezTo>
                  <a:lnTo>
                    <a:pt x="322" y="679"/>
                  </a:lnTo>
                  <a:cubicBezTo>
                    <a:pt x="322" y="489"/>
                    <a:pt x="477" y="322"/>
                    <a:pt x="679" y="322"/>
                  </a:cubicBezTo>
                  <a:cubicBezTo>
                    <a:pt x="763" y="322"/>
                    <a:pt x="834" y="251"/>
                    <a:pt x="834" y="156"/>
                  </a:cubicBezTo>
                  <a:cubicBezTo>
                    <a:pt x="834" y="72"/>
                    <a:pt x="763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62"/>
            <p:cNvSpPr/>
            <p:nvPr/>
          </p:nvSpPr>
          <p:spPr>
            <a:xfrm>
              <a:off x="4348781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1"/>
                  </a:moveTo>
                  <a:cubicBezTo>
                    <a:pt x="298" y="1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6"/>
                    <a:pt x="1274" y="513"/>
                    <a:pt x="1191" y="513"/>
                  </a:cubicBezTo>
                  <a:cubicBezTo>
                    <a:pt x="1096" y="513"/>
                    <a:pt x="1024" y="596"/>
                    <a:pt x="1024" y="679"/>
                  </a:cubicBezTo>
                  <a:lnTo>
                    <a:pt x="1024" y="846"/>
                  </a:lnTo>
                  <a:cubicBezTo>
                    <a:pt x="1024" y="1037"/>
                    <a:pt x="858" y="1203"/>
                    <a:pt x="667" y="1203"/>
                  </a:cubicBezTo>
                  <a:cubicBezTo>
                    <a:pt x="477" y="1203"/>
                    <a:pt x="310" y="1037"/>
                    <a:pt x="310" y="846"/>
                  </a:cubicBezTo>
                  <a:lnTo>
                    <a:pt x="310" y="679"/>
                  </a:lnTo>
                  <a:cubicBezTo>
                    <a:pt x="310" y="489"/>
                    <a:pt x="477" y="322"/>
                    <a:pt x="667" y="322"/>
                  </a:cubicBezTo>
                  <a:cubicBezTo>
                    <a:pt x="762" y="322"/>
                    <a:pt x="834" y="251"/>
                    <a:pt x="834" y="156"/>
                  </a:cubicBezTo>
                  <a:cubicBezTo>
                    <a:pt x="834" y="72"/>
                    <a:pt x="762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62"/>
            <p:cNvSpPr/>
            <p:nvPr/>
          </p:nvSpPr>
          <p:spPr>
            <a:xfrm>
              <a:off x="4261517" y="1739922"/>
              <a:ext cx="119680" cy="59840"/>
            </a:xfrm>
            <a:custGeom>
              <a:avLst/>
              <a:gdLst/>
              <a:ahLst/>
              <a:cxnLst/>
              <a:rect l="l" t="t" r="r" b="b"/>
              <a:pathLst>
                <a:path w="3740" h="1870" extrusionOk="0">
                  <a:moveTo>
                    <a:pt x="3394" y="322"/>
                  </a:moveTo>
                  <a:cubicBezTo>
                    <a:pt x="3370" y="643"/>
                    <a:pt x="3192" y="941"/>
                    <a:pt x="2918" y="1167"/>
                  </a:cubicBezTo>
                  <a:cubicBezTo>
                    <a:pt x="2727" y="774"/>
                    <a:pt x="2323" y="513"/>
                    <a:pt x="1858" y="513"/>
                  </a:cubicBezTo>
                  <a:cubicBezTo>
                    <a:pt x="1418" y="513"/>
                    <a:pt x="1013" y="763"/>
                    <a:pt x="810" y="1167"/>
                  </a:cubicBezTo>
                  <a:cubicBezTo>
                    <a:pt x="549" y="941"/>
                    <a:pt x="370" y="655"/>
                    <a:pt x="334" y="322"/>
                  </a:cubicBezTo>
                  <a:close/>
                  <a:moveTo>
                    <a:pt x="1858" y="834"/>
                  </a:moveTo>
                  <a:cubicBezTo>
                    <a:pt x="2204" y="834"/>
                    <a:pt x="2513" y="1048"/>
                    <a:pt x="2644" y="1346"/>
                  </a:cubicBezTo>
                  <a:cubicBezTo>
                    <a:pt x="2477" y="1429"/>
                    <a:pt x="2263" y="1501"/>
                    <a:pt x="2025" y="1525"/>
                  </a:cubicBezTo>
                  <a:lnTo>
                    <a:pt x="2025" y="1346"/>
                  </a:lnTo>
                  <a:cubicBezTo>
                    <a:pt x="2025" y="1251"/>
                    <a:pt x="1953" y="1179"/>
                    <a:pt x="1858" y="1179"/>
                  </a:cubicBezTo>
                  <a:cubicBezTo>
                    <a:pt x="1775" y="1179"/>
                    <a:pt x="1703" y="1251"/>
                    <a:pt x="1703" y="1346"/>
                  </a:cubicBezTo>
                  <a:lnTo>
                    <a:pt x="1703" y="1525"/>
                  </a:lnTo>
                  <a:cubicBezTo>
                    <a:pt x="1477" y="1501"/>
                    <a:pt x="1251" y="1429"/>
                    <a:pt x="1072" y="1346"/>
                  </a:cubicBezTo>
                  <a:cubicBezTo>
                    <a:pt x="1203" y="1036"/>
                    <a:pt x="1525" y="834"/>
                    <a:pt x="1858" y="834"/>
                  </a:cubicBezTo>
                  <a:close/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1108"/>
                    <a:pt x="834" y="1870"/>
                    <a:pt x="1858" y="1870"/>
                  </a:cubicBezTo>
                  <a:cubicBezTo>
                    <a:pt x="2894" y="1870"/>
                    <a:pt x="3728" y="1108"/>
                    <a:pt x="3728" y="167"/>
                  </a:cubicBezTo>
                  <a:cubicBezTo>
                    <a:pt x="3739" y="84"/>
                    <a:pt x="3668" y="1"/>
                    <a:pt x="3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62"/>
            <p:cNvSpPr/>
            <p:nvPr/>
          </p:nvSpPr>
          <p:spPr>
            <a:xfrm>
              <a:off x="4221517" y="1614482"/>
              <a:ext cx="199296" cy="206624"/>
            </a:xfrm>
            <a:custGeom>
              <a:avLst/>
              <a:gdLst/>
              <a:ahLst/>
              <a:cxnLst/>
              <a:rect l="l" t="t" r="r" b="b"/>
              <a:pathLst>
                <a:path w="6228" h="6457" extrusionOk="0">
                  <a:moveTo>
                    <a:pt x="1764" y="1"/>
                  </a:moveTo>
                  <a:cubicBezTo>
                    <a:pt x="1669" y="1"/>
                    <a:pt x="1573" y="9"/>
                    <a:pt x="1477" y="27"/>
                  </a:cubicBezTo>
                  <a:cubicBezTo>
                    <a:pt x="763" y="134"/>
                    <a:pt x="191" y="706"/>
                    <a:pt x="72" y="1420"/>
                  </a:cubicBezTo>
                  <a:cubicBezTo>
                    <a:pt x="1" y="1920"/>
                    <a:pt x="132" y="2408"/>
                    <a:pt x="453" y="2778"/>
                  </a:cubicBezTo>
                  <a:cubicBezTo>
                    <a:pt x="632" y="2992"/>
                    <a:pt x="656" y="3266"/>
                    <a:pt x="548" y="3528"/>
                  </a:cubicBezTo>
                  <a:cubicBezTo>
                    <a:pt x="453" y="3766"/>
                    <a:pt x="406" y="4004"/>
                    <a:pt x="406" y="4254"/>
                  </a:cubicBezTo>
                  <a:cubicBezTo>
                    <a:pt x="406" y="5468"/>
                    <a:pt x="1620" y="6457"/>
                    <a:pt x="3108" y="6457"/>
                  </a:cubicBezTo>
                  <a:cubicBezTo>
                    <a:pt x="4597" y="6457"/>
                    <a:pt x="5823" y="5468"/>
                    <a:pt x="5823" y="4254"/>
                  </a:cubicBezTo>
                  <a:cubicBezTo>
                    <a:pt x="5823" y="4004"/>
                    <a:pt x="5775" y="3766"/>
                    <a:pt x="5668" y="3528"/>
                  </a:cubicBezTo>
                  <a:cubicBezTo>
                    <a:pt x="5573" y="3266"/>
                    <a:pt x="5609" y="2992"/>
                    <a:pt x="5775" y="2778"/>
                  </a:cubicBezTo>
                  <a:cubicBezTo>
                    <a:pt x="6085" y="2408"/>
                    <a:pt x="6228" y="1920"/>
                    <a:pt x="6144" y="1420"/>
                  </a:cubicBezTo>
                  <a:cubicBezTo>
                    <a:pt x="6109" y="1146"/>
                    <a:pt x="5990" y="861"/>
                    <a:pt x="5787" y="634"/>
                  </a:cubicBezTo>
                  <a:cubicBezTo>
                    <a:pt x="5754" y="595"/>
                    <a:pt x="5714" y="577"/>
                    <a:pt x="5673" y="577"/>
                  </a:cubicBezTo>
                  <a:cubicBezTo>
                    <a:pt x="5639" y="577"/>
                    <a:pt x="5605" y="589"/>
                    <a:pt x="5573" y="611"/>
                  </a:cubicBezTo>
                  <a:cubicBezTo>
                    <a:pt x="5489" y="658"/>
                    <a:pt x="5489" y="753"/>
                    <a:pt x="5537" y="825"/>
                  </a:cubicBezTo>
                  <a:cubicBezTo>
                    <a:pt x="5692" y="1027"/>
                    <a:pt x="5787" y="1230"/>
                    <a:pt x="5823" y="1468"/>
                  </a:cubicBezTo>
                  <a:cubicBezTo>
                    <a:pt x="5882" y="1873"/>
                    <a:pt x="5775" y="2254"/>
                    <a:pt x="5525" y="2575"/>
                  </a:cubicBezTo>
                  <a:cubicBezTo>
                    <a:pt x="5263" y="2873"/>
                    <a:pt x="5216" y="3290"/>
                    <a:pt x="5370" y="3635"/>
                  </a:cubicBezTo>
                  <a:cubicBezTo>
                    <a:pt x="5466" y="3837"/>
                    <a:pt x="5513" y="4040"/>
                    <a:pt x="5513" y="4254"/>
                  </a:cubicBezTo>
                  <a:cubicBezTo>
                    <a:pt x="5513" y="5290"/>
                    <a:pt x="4430" y="6123"/>
                    <a:pt x="3108" y="6123"/>
                  </a:cubicBezTo>
                  <a:cubicBezTo>
                    <a:pt x="1787" y="6123"/>
                    <a:pt x="715" y="5278"/>
                    <a:pt x="715" y="4254"/>
                  </a:cubicBezTo>
                  <a:cubicBezTo>
                    <a:pt x="715" y="4040"/>
                    <a:pt x="763" y="3837"/>
                    <a:pt x="846" y="3635"/>
                  </a:cubicBezTo>
                  <a:cubicBezTo>
                    <a:pt x="1013" y="3290"/>
                    <a:pt x="953" y="2873"/>
                    <a:pt x="703" y="2575"/>
                  </a:cubicBezTo>
                  <a:cubicBezTo>
                    <a:pt x="441" y="2254"/>
                    <a:pt x="346" y="1873"/>
                    <a:pt x="406" y="1468"/>
                  </a:cubicBezTo>
                  <a:cubicBezTo>
                    <a:pt x="489" y="884"/>
                    <a:pt x="953" y="432"/>
                    <a:pt x="1537" y="337"/>
                  </a:cubicBezTo>
                  <a:cubicBezTo>
                    <a:pt x="1606" y="327"/>
                    <a:pt x="1676" y="322"/>
                    <a:pt x="1746" y="322"/>
                  </a:cubicBezTo>
                  <a:cubicBezTo>
                    <a:pt x="2090" y="322"/>
                    <a:pt x="2422" y="444"/>
                    <a:pt x="2680" y="682"/>
                  </a:cubicBezTo>
                  <a:cubicBezTo>
                    <a:pt x="2805" y="795"/>
                    <a:pt x="2962" y="852"/>
                    <a:pt x="3120" y="852"/>
                  </a:cubicBezTo>
                  <a:cubicBezTo>
                    <a:pt x="3278" y="852"/>
                    <a:pt x="3436" y="795"/>
                    <a:pt x="3561" y="682"/>
                  </a:cubicBezTo>
                  <a:cubicBezTo>
                    <a:pt x="3818" y="444"/>
                    <a:pt x="4150" y="322"/>
                    <a:pt x="4495" y="322"/>
                  </a:cubicBezTo>
                  <a:cubicBezTo>
                    <a:pt x="4564" y="322"/>
                    <a:pt x="4634" y="327"/>
                    <a:pt x="4704" y="337"/>
                  </a:cubicBezTo>
                  <a:cubicBezTo>
                    <a:pt x="4835" y="349"/>
                    <a:pt x="4966" y="396"/>
                    <a:pt x="5097" y="456"/>
                  </a:cubicBezTo>
                  <a:cubicBezTo>
                    <a:pt x="5117" y="469"/>
                    <a:pt x="5139" y="475"/>
                    <a:pt x="5162" y="475"/>
                  </a:cubicBezTo>
                  <a:cubicBezTo>
                    <a:pt x="5221" y="475"/>
                    <a:pt x="5282" y="436"/>
                    <a:pt x="5299" y="384"/>
                  </a:cubicBezTo>
                  <a:cubicBezTo>
                    <a:pt x="5323" y="313"/>
                    <a:pt x="5299" y="206"/>
                    <a:pt x="5228" y="170"/>
                  </a:cubicBezTo>
                  <a:cubicBezTo>
                    <a:pt x="5073" y="99"/>
                    <a:pt x="4918" y="39"/>
                    <a:pt x="4751" y="27"/>
                  </a:cubicBezTo>
                  <a:cubicBezTo>
                    <a:pt x="4664" y="15"/>
                    <a:pt x="4577" y="9"/>
                    <a:pt x="4491" y="9"/>
                  </a:cubicBezTo>
                  <a:cubicBezTo>
                    <a:pt x="4063" y="9"/>
                    <a:pt x="3662" y="156"/>
                    <a:pt x="3334" y="444"/>
                  </a:cubicBezTo>
                  <a:cubicBezTo>
                    <a:pt x="3275" y="503"/>
                    <a:pt x="3192" y="533"/>
                    <a:pt x="3108" y="533"/>
                  </a:cubicBezTo>
                  <a:cubicBezTo>
                    <a:pt x="3025" y="533"/>
                    <a:pt x="2942" y="503"/>
                    <a:pt x="2882" y="444"/>
                  </a:cubicBezTo>
                  <a:cubicBezTo>
                    <a:pt x="2572" y="163"/>
                    <a:pt x="2176" y="1"/>
                    <a:pt x="17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82" name="Google Shape;6882;p62"/>
          <p:cNvGrpSpPr/>
          <p:nvPr/>
        </p:nvGrpSpPr>
        <p:grpSpPr>
          <a:xfrm>
            <a:off x="2499405" y="1499890"/>
            <a:ext cx="347488" cy="348256"/>
            <a:chOff x="2499405" y="1499890"/>
            <a:chExt cx="347488" cy="348256"/>
          </a:xfrm>
        </p:grpSpPr>
        <p:sp>
          <p:nvSpPr>
            <p:cNvPr id="6883" name="Google Shape;6883;p62"/>
            <p:cNvSpPr/>
            <p:nvPr/>
          </p:nvSpPr>
          <p:spPr>
            <a:xfrm>
              <a:off x="2634669" y="1725842"/>
              <a:ext cx="75840" cy="38496"/>
            </a:xfrm>
            <a:custGeom>
              <a:avLst/>
              <a:gdLst/>
              <a:ahLst/>
              <a:cxnLst/>
              <a:rect l="l" t="t" r="r" b="b"/>
              <a:pathLst>
                <a:path w="2370" h="1203" extrusionOk="0">
                  <a:moveTo>
                    <a:pt x="1965" y="310"/>
                  </a:moveTo>
                  <a:cubicBezTo>
                    <a:pt x="2012" y="310"/>
                    <a:pt x="2024" y="333"/>
                    <a:pt x="2024" y="357"/>
                  </a:cubicBezTo>
                  <a:cubicBezTo>
                    <a:pt x="2024" y="381"/>
                    <a:pt x="2024" y="417"/>
                    <a:pt x="2000" y="429"/>
                  </a:cubicBezTo>
                  <a:lnTo>
                    <a:pt x="1643" y="726"/>
                  </a:lnTo>
                  <a:cubicBezTo>
                    <a:pt x="1506" y="839"/>
                    <a:pt x="1346" y="896"/>
                    <a:pt x="1185" y="896"/>
                  </a:cubicBezTo>
                  <a:cubicBezTo>
                    <a:pt x="1024" y="896"/>
                    <a:pt x="863" y="839"/>
                    <a:pt x="726" y="726"/>
                  </a:cubicBezTo>
                  <a:lnTo>
                    <a:pt x="369" y="429"/>
                  </a:lnTo>
                  <a:cubicBezTo>
                    <a:pt x="345" y="405"/>
                    <a:pt x="345" y="369"/>
                    <a:pt x="357" y="357"/>
                  </a:cubicBezTo>
                  <a:cubicBezTo>
                    <a:pt x="357" y="333"/>
                    <a:pt x="369" y="310"/>
                    <a:pt x="417" y="310"/>
                  </a:cubicBezTo>
                  <a:close/>
                  <a:moveTo>
                    <a:pt x="417" y="0"/>
                  </a:moveTo>
                  <a:cubicBezTo>
                    <a:pt x="250" y="0"/>
                    <a:pt x="119" y="107"/>
                    <a:pt x="60" y="250"/>
                  </a:cubicBezTo>
                  <a:cubicBezTo>
                    <a:pt x="0" y="405"/>
                    <a:pt x="48" y="560"/>
                    <a:pt x="179" y="667"/>
                  </a:cubicBezTo>
                  <a:lnTo>
                    <a:pt x="536" y="964"/>
                  </a:lnTo>
                  <a:cubicBezTo>
                    <a:pt x="726" y="1131"/>
                    <a:pt x="965" y="1203"/>
                    <a:pt x="1191" y="1203"/>
                  </a:cubicBezTo>
                  <a:cubicBezTo>
                    <a:pt x="1429" y="1203"/>
                    <a:pt x="1655" y="1131"/>
                    <a:pt x="1846" y="964"/>
                  </a:cubicBezTo>
                  <a:lnTo>
                    <a:pt x="2203" y="667"/>
                  </a:lnTo>
                  <a:cubicBezTo>
                    <a:pt x="2322" y="583"/>
                    <a:pt x="2370" y="417"/>
                    <a:pt x="2322" y="250"/>
                  </a:cubicBezTo>
                  <a:cubicBezTo>
                    <a:pt x="2262" y="107"/>
                    <a:pt x="2131" y="0"/>
                    <a:pt x="1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62"/>
            <p:cNvSpPr/>
            <p:nvPr/>
          </p:nvSpPr>
          <p:spPr>
            <a:xfrm>
              <a:off x="2596173" y="1658002"/>
              <a:ext cx="43456" cy="48416"/>
            </a:xfrm>
            <a:custGeom>
              <a:avLst/>
              <a:gdLst/>
              <a:ahLst/>
              <a:cxnLst/>
              <a:rect l="l" t="t" r="r" b="b"/>
              <a:pathLst>
                <a:path w="1358" h="1513" extrusionOk="0">
                  <a:moveTo>
                    <a:pt x="667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7" y="1513"/>
                  </a:cubicBezTo>
                  <a:cubicBezTo>
                    <a:pt x="1036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75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7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7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62"/>
            <p:cNvSpPr/>
            <p:nvPr/>
          </p:nvSpPr>
          <p:spPr>
            <a:xfrm>
              <a:off x="2705133" y="1658002"/>
              <a:ext cx="43488" cy="48416"/>
            </a:xfrm>
            <a:custGeom>
              <a:avLst/>
              <a:gdLst/>
              <a:ahLst/>
              <a:cxnLst/>
              <a:rect l="l" t="t" r="r" b="b"/>
              <a:pathLst>
                <a:path w="1359" h="1513" extrusionOk="0">
                  <a:moveTo>
                    <a:pt x="668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8" y="1513"/>
                  </a:cubicBezTo>
                  <a:cubicBezTo>
                    <a:pt x="1037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87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8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8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62"/>
            <p:cNvSpPr/>
            <p:nvPr/>
          </p:nvSpPr>
          <p:spPr>
            <a:xfrm>
              <a:off x="2499405" y="1499890"/>
              <a:ext cx="347488" cy="348256"/>
            </a:xfrm>
            <a:custGeom>
              <a:avLst/>
              <a:gdLst/>
              <a:ahLst/>
              <a:cxnLst/>
              <a:rect l="l" t="t" r="r" b="b"/>
              <a:pathLst>
                <a:path w="10859" h="10883" extrusionOk="0">
                  <a:moveTo>
                    <a:pt x="2102" y="1361"/>
                  </a:moveTo>
                  <a:cubicBezTo>
                    <a:pt x="2136" y="1361"/>
                    <a:pt x="2169" y="1364"/>
                    <a:pt x="2203" y="1370"/>
                  </a:cubicBezTo>
                  <a:cubicBezTo>
                    <a:pt x="2382" y="1406"/>
                    <a:pt x="2917" y="1537"/>
                    <a:pt x="3549" y="1953"/>
                  </a:cubicBezTo>
                  <a:cubicBezTo>
                    <a:pt x="3441" y="1989"/>
                    <a:pt x="3346" y="2048"/>
                    <a:pt x="3263" y="2108"/>
                  </a:cubicBezTo>
                  <a:cubicBezTo>
                    <a:pt x="3227" y="2132"/>
                    <a:pt x="3191" y="2156"/>
                    <a:pt x="3144" y="2191"/>
                  </a:cubicBezTo>
                  <a:cubicBezTo>
                    <a:pt x="2715" y="1763"/>
                    <a:pt x="2239" y="1525"/>
                    <a:pt x="1965" y="1477"/>
                  </a:cubicBezTo>
                  <a:cubicBezTo>
                    <a:pt x="1905" y="1465"/>
                    <a:pt x="1846" y="1465"/>
                    <a:pt x="1798" y="1465"/>
                  </a:cubicBezTo>
                  <a:cubicBezTo>
                    <a:pt x="1889" y="1392"/>
                    <a:pt x="1994" y="1361"/>
                    <a:pt x="2102" y="1361"/>
                  </a:cubicBezTo>
                  <a:close/>
                  <a:moveTo>
                    <a:pt x="6442" y="346"/>
                  </a:moveTo>
                  <a:cubicBezTo>
                    <a:pt x="6906" y="346"/>
                    <a:pt x="7311" y="477"/>
                    <a:pt x="7525" y="572"/>
                  </a:cubicBezTo>
                  <a:lnTo>
                    <a:pt x="7347" y="751"/>
                  </a:lnTo>
                  <a:cubicBezTo>
                    <a:pt x="7311" y="798"/>
                    <a:pt x="7287" y="846"/>
                    <a:pt x="7311" y="894"/>
                  </a:cubicBezTo>
                  <a:cubicBezTo>
                    <a:pt x="7323" y="953"/>
                    <a:pt x="7370" y="1001"/>
                    <a:pt x="7430" y="1013"/>
                  </a:cubicBezTo>
                  <a:cubicBezTo>
                    <a:pt x="7632" y="1072"/>
                    <a:pt x="7847" y="1132"/>
                    <a:pt x="8025" y="1215"/>
                  </a:cubicBezTo>
                  <a:cubicBezTo>
                    <a:pt x="7692" y="1334"/>
                    <a:pt x="7263" y="1537"/>
                    <a:pt x="6811" y="1894"/>
                  </a:cubicBezTo>
                  <a:cubicBezTo>
                    <a:pt x="6608" y="1906"/>
                    <a:pt x="6382" y="1953"/>
                    <a:pt x="6144" y="2048"/>
                  </a:cubicBezTo>
                  <a:cubicBezTo>
                    <a:pt x="5835" y="2144"/>
                    <a:pt x="5561" y="2299"/>
                    <a:pt x="5430" y="2370"/>
                  </a:cubicBezTo>
                  <a:cubicBezTo>
                    <a:pt x="5299" y="2299"/>
                    <a:pt x="5025" y="2144"/>
                    <a:pt x="4715" y="2048"/>
                  </a:cubicBezTo>
                  <a:cubicBezTo>
                    <a:pt x="4465" y="1953"/>
                    <a:pt x="4239" y="1906"/>
                    <a:pt x="4049" y="1894"/>
                  </a:cubicBezTo>
                  <a:cubicBezTo>
                    <a:pt x="3596" y="1548"/>
                    <a:pt x="3168" y="1346"/>
                    <a:pt x="2846" y="1215"/>
                  </a:cubicBezTo>
                  <a:cubicBezTo>
                    <a:pt x="2989" y="1132"/>
                    <a:pt x="3203" y="1060"/>
                    <a:pt x="3406" y="1013"/>
                  </a:cubicBezTo>
                  <a:cubicBezTo>
                    <a:pt x="3465" y="1001"/>
                    <a:pt x="3513" y="953"/>
                    <a:pt x="3525" y="894"/>
                  </a:cubicBezTo>
                  <a:cubicBezTo>
                    <a:pt x="3537" y="834"/>
                    <a:pt x="3525" y="775"/>
                    <a:pt x="3489" y="751"/>
                  </a:cubicBezTo>
                  <a:lnTo>
                    <a:pt x="3298" y="572"/>
                  </a:lnTo>
                  <a:cubicBezTo>
                    <a:pt x="3525" y="477"/>
                    <a:pt x="3930" y="346"/>
                    <a:pt x="4394" y="346"/>
                  </a:cubicBezTo>
                  <a:cubicBezTo>
                    <a:pt x="4751" y="346"/>
                    <a:pt x="5013" y="453"/>
                    <a:pt x="5168" y="536"/>
                  </a:cubicBezTo>
                  <a:cubicBezTo>
                    <a:pt x="5239" y="584"/>
                    <a:pt x="5328" y="608"/>
                    <a:pt x="5418" y="608"/>
                  </a:cubicBezTo>
                  <a:cubicBezTo>
                    <a:pt x="5507" y="608"/>
                    <a:pt x="5596" y="584"/>
                    <a:pt x="5668" y="536"/>
                  </a:cubicBezTo>
                  <a:cubicBezTo>
                    <a:pt x="5823" y="453"/>
                    <a:pt x="6073" y="346"/>
                    <a:pt x="6442" y="346"/>
                  </a:cubicBezTo>
                  <a:close/>
                  <a:moveTo>
                    <a:pt x="1840" y="1782"/>
                  </a:moveTo>
                  <a:cubicBezTo>
                    <a:pt x="1869" y="1782"/>
                    <a:pt x="1902" y="1784"/>
                    <a:pt x="1941" y="1787"/>
                  </a:cubicBezTo>
                  <a:cubicBezTo>
                    <a:pt x="2120" y="1822"/>
                    <a:pt x="2513" y="2013"/>
                    <a:pt x="2929" y="2406"/>
                  </a:cubicBezTo>
                  <a:cubicBezTo>
                    <a:pt x="2727" y="2644"/>
                    <a:pt x="2489" y="2953"/>
                    <a:pt x="2275" y="3394"/>
                  </a:cubicBezTo>
                  <a:cubicBezTo>
                    <a:pt x="1917" y="2953"/>
                    <a:pt x="1727" y="2358"/>
                    <a:pt x="1667" y="1894"/>
                  </a:cubicBezTo>
                  <a:cubicBezTo>
                    <a:pt x="1667" y="1882"/>
                    <a:pt x="1667" y="1834"/>
                    <a:pt x="1679" y="1822"/>
                  </a:cubicBezTo>
                  <a:cubicBezTo>
                    <a:pt x="1706" y="1795"/>
                    <a:pt x="1753" y="1782"/>
                    <a:pt x="1840" y="1782"/>
                  </a:cubicBezTo>
                  <a:close/>
                  <a:moveTo>
                    <a:pt x="8691" y="1364"/>
                  </a:moveTo>
                  <a:cubicBezTo>
                    <a:pt x="8804" y="1364"/>
                    <a:pt x="8923" y="1408"/>
                    <a:pt x="9002" y="1477"/>
                  </a:cubicBezTo>
                  <a:cubicBezTo>
                    <a:pt x="8942" y="1477"/>
                    <a:pt x="8906" y="1477"/>
                    <a:pt x="8847" y="1489"/>
                  </a:cubicBezTo>
                  <a:cubicBezTo>
                    <a:pt x="8704" y="1513"/>
                    <a:pt x="8513" y="1584"/>
                    <a:pt x="8335" y="1703"/>
                  </a:cubicBezTo>
                  <a:cubicBezTo>
                    <a:pt x="8263" y="1751"/>
                    <a:pt x="8228" y="1834"/>
                    <a:pt x="8275" y="1929"/>
                  </a:cubicBezTo>
                  <a:cubicBezTo>
                    <a:pt x="8308" y="1979"/>
                    <a:pt x="8358" y="2005"/>
                    <a:pt x="8417" y="2005"/>
                  </a:cubicBezTo>
                  <a:cubicBezTo>
                    <a:pt x="8444" y="2005"/>
                    <a:pt x="8472" y="2000"/>
                    <a:pt x="8502" y="1989"/>
                  </a:cubicBezTo>
                  <a:cubicBezTo>
                    <a:pt x="8644" y="1894"/>
                    <a:pt x="8799" y="1834"/>
                    <a:pt x="8906" y="1822"/>
                  </a:cubicBezTo>
                  <a:cubicBezTo>
                    <a:pt x="8948" y="1815"/>
                    <a:pt x="8984" y="1812"/>
                    <a:pt x="9014" y="1812"/>
                  </a:cubicBezTo>
                  <a:cubicBezTo>
                    <a:pt x="9088" y="1812"/>
                    <a:pt x="9131" y="1829"/>
                    <a:pt x="9156" y="1846"/>
                  </a:cubicBezTo>
                  <a:cubicBezTo>
                    <a:pt x="9168" y="1858"/>
                    <a:pt x="9180" y="1906"/>
                    <a:pt x="9168" y="1941"/>
                  </a:cubicBezTo>
                  <a:cubicBezTo>
                    <a:pt x="9109" y="2382"/>
                    <a:pt x="8918" y="2977"/>
                    <a:pt x="8561" y="3442"/>
                  </a:cubicBezTo>
                  <a:cubicBezTo>
                    <a:pt x="8347" y="3013"/>
                    <a:pt x="8109" y="2680"/>
                    <a:pt x="7906" y="2441"/>
                  </a:cubicBezTo>
                  <a:cubicBezTo>
                    <a:pt x="7930" y="2418"/>
                    <a:pt x="7966" y="2406"/>
                    <a:pt x="7978" y="2370"/>
                  </a:cubicBezTo>
                  <a:cubicBezTo>
                    <a:pt x="8037" y="2310"/>
                    <a:pt x="8049" y="2203"/>
                    <a:pt x="7990" y="2144"/>
                  </a:cubicBezTo>
                  <a:cubicBezTo>
                    <a:pt x="7957" y="2111"/>
                    <a:pt x="7913" y="2093"/>
                    <a:pt x="7871" y="2093"/>
                  </a:cubicBezTo>
                  <a:cubicBezTo>
                    <a:pt x="7836" y="2093"/>
                    <a:pt x="7802" y="2105"/>
                    <a:pt x="7775" y="2132"/>
                  </a:cubicBezTo>
                  <a:lnTo>
                    <a:pt x="7680" y="2227"/>
                  </a:lnTo>
                  <a:cubicBezTo>
                    <a:pt x="7632" y="2191"/>
                    <a:pt x="7609" y="2168"/>
                    <a:pt x="7561" y="2132"/>
                  </a:cubicBezTo>
                  <a:cubicBezTo>
                    <a:pt x="7478" y="2072"/>
                    <a:pt x="7382" y="2013"/>
                    <a:pt x="7275" y="1989"/>
                  </a:cubicBezTo>
                  <a:cubicBezTo>
                    <a:pt x="7894" y="1537"/>
                    <a:pt x="8442" y="1406"/>
                    <a:pt x="8621" y="1370"/>
                  </a:cubicBezTo>
                  <a:cubicBezTo>
                    <a:pt x="8643" y="1366"/>
                    <a:pt x="8667" y="1364"/>
                    <a:pt x="8691" y="1364"/>
                  </a:cubicBezTo>
                  <a:close/>
                  <a:moveTo>
                    <a:pt x="6873" y="2207"/>
                  </a:moveTo>
                  <a:cubicBezTo>
                    <a:pt x="7051" y="2207"/>
                    <a:pt x="7212" y="2247"/>
                    <a:pt x="7335" y="2346"/>
                  </a:cubicBezTo>
                  <a:cubicBezTo>
                    <a:pt x="8168" y="3001"/>
                    <a:pt x="8585" y="4334"/>
                    <a:pt x="8763" y="5085"/>
                  </a:cubicBezTo>
                  <a:cubicBezTo>
                    <a:pt x="9013" y="6168"/>
                    <a:pt x="9049" y="7144"/>
                    <a:pt x="8978" y="7442"/>
                  </a:cubicBezTo>
                  <a:cubicBezTo>
                    <a:pt x="8930" y="7656"/>
                    <a:pt x="8632" y="7966"/>
                    <a:pt x="8240" y="8264"/>
                  </a:cubicBezTo>
                  <a:cubicBezTo>
                    <a:pt x="7859" y="8549"/>
                    <a:pt x="7430" y="8787"/>
                    <a:pt x="6978" y="8954"/>
                  </a:cubicBezTo>
                  <a:cubicBezTo>
                    <a:pt x="7323" y="8704"/>
                    <a:pt x="7549" y="8323"/>
                    <a:pt x="7549" y="7883"/>
                  </a:cubicBezTo>
                  <a:cubicBezTo>
                    <a:pt x="7561" y="7787"/>
                    <a:pt x="7489" y="7716"/>
                    <a:pt x="7394" y="7716"/>
                  </a:cubicBezTo>
                  <a:cubicBezTo>
                    <a:pt x="7311" y="7716"/>
                    <a:pt x="7228" y="7787"/>
                    <a:pt x="7228" y="7883"/>
                  </a:cubicBezTo>
                  <a:cubicBezTo>
                    <a:pt x="7228" y="8418"/>
                    <a:pt x="6799" y="8859"/>
                    <a:pt x="6263" y="8859"/>
                  </a:cubicBezTo>
                  <a:cubicBezTo>
                    <a:pt x="6037" y="8859"/>
                    <a:pt x="5835" y="8787"/>
                    <a:pt x="5656" y="8656"/>
                  </a:cubicBezTo>
                  <a:cubicBezTo>
                    <a:pt x="5579" y="8597"/>
                    <a:pt x="5486" y="8567"/>
                    <a:pt x="5394" y="8567"/>
                  </a:cubicBezTo>
                  <a:cubicBezTo>
                    <a:pt x="5302" y="8567"/>
                    <a:pt x="5209" y="8597"/>
                    <a:pt x="5132" y="8656"/>
                  </a:cubicBezTo>
                  <a:cubicBezTo>
                    <a:pt x="4953" y="8787"/>
                    <a:pt x="4751" y="8859"/>
                    <a:pt x="4525" y="8859"/>
                  </a:cubicBezTo>
                  <a:cubicBezTo>
                    <a:pt x="3989" y="8859"/>
                    <a:pt x="3560" y="8418"/>
                    <a:pt x="3560" y="7883"/>
                  </a:cubicBezTo>
                  <a:cubicBezTo>
                    <a:pt x="3560" y="7787"/>
                    <a:pt x="3477" y="7716"/>
                    <a:pt x="3394" y="7716"/>
                  </a:cubicBezTo>
                  <a:cubicBezTo>
                    <a:pt x="3298" y="7716"/>
                    <a:pt x="3227" y="7787"/>
                    <a:pt x="3227" y="7883"/>
                  </a:cubicBezTo>
                  <a:cubicBezTo>
                    <a:pt x="3227" y="8323"/>
                    <a:pt x="3453" y="8728"/>
                    <a:pt x="3799" y="8954"/>
                  </a:cubicBezTo>
                  <a:cubicBezTo>
                    <a:pt x="3346" y="8787"/>
                    <a:pt x="2917" y="8549"/>
                    <a:pt x="2525" y="8264"/>
                  </a:cubicBezTo>
                  <a:cubicBezTo>
                    <a:pt x="2144" y="7966"/>
                    <a:pt x="1846" y="7656"/>
                    <a:pt x="1798" y="7442"/>
                  </a:cubicBezTo>
                  <a:cubicBezTo>
                    <a:pt x="1727" y="7144"/>
                    <a:pt x="1751" y="6168"/>
                    <a:pt x="2013" y="5085"/>
                  </a:cubicBezTo>
                  <a:cubicBezTo>
                    <a:pt x="2191" y="4334"/>
                    <a:pt x="2608" y="3001"/>
                    <a:pt x="3441" y="2346"/>
                  </a:cubicBezTo>
                  <a:cubicBezTo>
                    <a:pt x="3562" y="2252"/>
                    <a:pt x="3719" y="2214"/>
                    <a:pt x="3893" y="2214"/>
                  </a:cubicBezTo>
                  <a:cubicBezTo>
                    <a:pt x="4356" y="2214"/>
                    <a:pt x="4933" y="2479"/>
                    <a:pt x="5227" y="2644"/>
                  </a:cubicBezTo>
                  <a:lnTo>
                    <a:pt x="5227" y="2894"/>
                  </a:lnTo>
                  <a:cubicBezTo>
                    <a:pt x="5227" y="2977"/>
                    <a:pt x="5299" y="3061"/>
                    <a:pt x="5382" y="3061"/>
                  </a:cubicBezTo>
                  <a:cubicBezTo>
                    <a:pt x="5477" y="3061"/>
                    <a:pt x="5549" y="2977"/>
                    <a:pt x="5549" y="2894"/>
                  </a:cubicBezTo>
                  <a:lnTo>
                    <a:pt x="5549" y="2644"/>
                  </a:lnTo>
                  <a:cubicBezTo>
                    <a:pt x="5841" y="2472"/>
                    <a:pt x="6412" y="2207"/>
                    <a:pt x="6873" y="2207"/>
                  </a:cubicBezTo>
                  <a:close/>
                  <a:moveTo>
                    <a:pt x="5401" y="8880"/>
                  </a:moveTo>
                  <a:cubicBezTo>
                    <a:pt x="5424" y="8880"/>
                    <a:pt x="5448" y="8889"/>
                    <a:pt x="5465" y="8906"/>
                  </a:cubicBezTo>
                  <a:cubicBezTo>
                    <a:pt x="5680" y="9085"/>
                    <a:pt x="5965" y="9192"/>
                    <a:pt x="6263" y="9192"/>
                  </a:cubicBezTo>
                  <a:cubicBezTo>
                    <a:pt x="6382" y="9168"/>
                    <a:pt x="6489" y="9156"/>
                    <a:pt x="6597" y="9145"/>
                  </a:cubicBezTo>
                  <a:lnTo>
                    <a:pt x="6597" y="9145"/>
                  </a:lnTo>
                  <a:cubicBezTo>
                    <a:pt x="6442" y="9490"/>
                    <a:pt x="6085" y="9728"/>
                    <a:pt x="5704" y="9728"/>
                  </a:cubicBezTo>
                  <a:lnTo>
                    <a:pt x="5120" y="9728"/>
                  </a:lnTo>
                  <a:cubicBezTo>
                    <a:pt x="4715" y="9728"/>
                    <a:pt x="4382" y="9478"/>
                    <a:pt x="4227" y="9145"/>
                  </a:cubicBezTo>
                  <a:lnTo>
                    <a:pt x="4227" y="9145"/>
                  </a:lnTo>
                  <a:cubicBezTo>
                    <a:pt x="4334" y="9168"/>
                    <a:pt x="4441" y="9192"/>
                    <a:pt x="4537" y="9192"/>
                  </a:cubicBezTo>
                  <a:cubicBezTo>
                    <a:pt x="4834" y="9192"/>
                    <a:pt x="5108" y="9085"/>
                    <a:pt x="5346" y="8906"/>
                  </a:cubicBezTo>
                  <a:cubicBezTo>
                    <a:pt x="5358" y="8889"/>
                    <a:pt x="5379" y="8880"/>
                    <a:pt x="5401" y="8880"/>
                  </a:cubicBezTo>
                  <a:close/>
                  <a:moveTo>
                    <a:pt x="9418" y="2144"/>
                  </a:moveTo>
                  <a:cubicBezTo>
                    <a:pt x="9918" y="2632"/>
                    <a:pt x="10168" y="3156"/>
                    <a:pt x="10276" y="3430"/>
                  </a:cubicBezTo>
                  <a:lnTo>
                    <a:pt x="9811" y="3430"/>
                  </a:lnTo>
                  <a:cubicBezTo>
                    <a:pt x="9752" y="3430"/>
                    <a:pt x="9704" y="3453"/>
                    <a:pt x="9680" y="3513"/>
                  </a:cubicBezTo>
                  <a:cubicBezTo>
                    <a:pt x="9645" y="3561"/>
                    <a:pt x="9645" y="3632"/>
                    <a:pt x="9680" y="3680"/>
                  </a:cubicBezTo>
                  <a:cubicBezTo>
                    <a:pt x="10311" y="4704"/>
                    <a:pt x="10466" y="6073"/>
                    <a:pt x="10490" y="6597"/>
                  </a:cubicBezTo>
                  <a:lnTo>
                    <a:pt x="10228" y="6490"/>
                  </a:lnTo>
                  <a:cubicBezTo>
                    <a:pt x="10210" y="6485"/>
                    <a:pt x="10191" y="6482"/>
                    <a:pt x="10172" y="6482"/>
                  </a:cubicBezTo>
                  <a:cubicBezTo>
                    <a:pt x="10138" y="6482"/>
                    <a:pt x="10103" y="6491"/>
                    <a:pt x="10073" y="6513"/>
                  </a:cubicBezTo>
                  <a:cubicBezTo>
                    <a:pt x="10037" y="6537"/>
                    <a:pt x="10014" y="6585"/>
                    <a:pt x="10014" y="6644"/>
                  </a:cubicBezTo>
                  <a:cubicBezTo>
                    <a:pt x="10014" y="6656"/>
                    <a:pt x="10014" y="8014"/>
                    <a:pt x="9454" y="8966"/>
                  </a:cubicBezTo>
                  <a:lnTo>
                    <a:pt x="9085" y="8716"/>
                  </a:lnTo>
                  <a:cubicBezTo>
                    <a:pt x="9049" y="8680"/>
                    <a:pt x="9002" y="8680"/>
                    <a:pt x="8966" y="8680"/>
                  </a:cubicBezTo>
                  <a:cubicBezTo>
                    <a:pt x="8918" y="8692"/>
                    <a:pt x="8883" y="8716"/>
                    <a:pt x="8859" y="8752"/>
                  </a:cubicBezTo>
                  <a:cubicBezTo>
                    <a:pt x="8859" y="8776"/>
                    <a:pt x="8394" y="9514"/>
                    <a:pt x="7656" y="9990"/>
                  </a:cubicBezTo>
                  <a:lnTo>
                    <a:pt x="7394" y="9740"/>
                  </a:lnTo>
                  <a:cubicBezTo>
                    <a:pt x="7363" y="9708"/>
                    <a:pt x="7325" y="9694"/>
                    <a:pt x="7287" y="9694"/>
                  </a:cubicBezTo>
                  <a:cubicBezTo>
                    <a:pt x="7253" y="9694"/>
                    <a:pt x="7220" y="9706"/>
                    <a:pt x="7192" y="9728"/>
                  </a:cubicBezTo>
                  <a:cubicBezTo>
                    <a:pt x="7168" y="9728"/>
                    <a:pt x="6370" y="10359"/>
                    <a:pt x="5418" y="10538"/>
                  </a:cubicBezTo>
                  <a:cubicBezTo>
                    <a:pt x="4465" y="10383"/>
                    <a:pt x="3644" y="9740"/>
                    <a:pt x="3644" y="9728"/>
                  </a:cubicBezTo>
                  <a:cubicBezTo>
                    <a:pt x="3616" y="9706"/>
                    <a:pt x="3582" y="9694"/>
                    <a:pt x="3549" y="9694"/>
                  </a:cubicBezTo>
                  <a:cubicBezTo>
                    <a:pt x="3511" y="9694"/>
                    <a:pt x="3473" y="9708"/>
                    <a:pt x="3441" y="9740"/>
                  </a:cubicBezTo>
                  <a:lnTo>
                    <a:pt x="3191" y="9990"/>
                  </a:lnTo>
                  <a:cubicBezTo>
                    <a:pt x="2441" y="9502"/>
                    <a:pt x="2001" y="8752"/>
                    <a:pt x="1977" y="8752"/>
                  </a:cubicBezTo>
                  <a:cubicBezTo>
                    <a:pt x="1953" y="8716"/>
                    <a:pt x="1917" y="8692"/>
                    <a:pt x="1870" y="8680"/>
                  </a:cubicBezTo>
                  <a:cubicBezTo>
                    <a:pt x="1861" y="8677"/>
                    <a:pt x="1851" y="8676"/>
                    <a:pt x="1841" y="8676"/>
                  </a:cubicBezTo>
                  <a:cubicBezTo>
                    <a:pt x="1812" y="8676"/>
                    <a:pt x="1780" y="8689"/>
                    <a:pt x="1763" y="8716"/>
                  </a:cubicBezTo>
                  <a:lnTo>
                    <a:pt x="1382" y="8966"/>
                  </a:lnTo>
                  <a:cubicBezTo>
                    <a:pt x="822" y="8002"/>
                    <a:pt x="822" y="6656"/>
                    <a:pt x="822" y="6644"/>
                  </a:cubicBezTo>
                  <a:cubicBezTo>
                    <a:pt x="822" y="6597"/>
                    <a:pt x="786" y="6537"/>
                    <a:pt x="762" y="6513"/>
                  </a:cubicBezTo>
                  <a:cubicBezTo>
                    <a:pt x="732" y="6490"/>
                    <a:pt x="701" y="6477"/>
                    <a:pt x="667" y="6477"/>
                  </a:cubicBezTo>
                  <a:cubicBezTo>
                    <a:pt x="648" y="6477"/>
                    <a:pt x="629" y="6481"/>
                    <a:pt x="608" y="6490"/>
                  </a:cubicBezTo>
                  <a:lnTo>
                    <a:pt x="310" y="6597"/>
                  </a:lnTo>
                  <a:cubicBezTo>
                    <a:pt x="346" y="6061"/>
                    <a:pt x="489" y="4704"/>
                    <a:pt x="1132" y="3680"/>
                  </a:cubicBezTo>
                  <a:cubicBezTo>
                    <a:pt x="1167" y="3632"/>
                    <a:pt x="1167" y="3572"/>
                    <a:pt x="1132" y="3513"/>
                  </a:cubicBezTo>
                  <a:cubicBezTo>
                    <a:pt x="1108" y="3465"/>
                    <a:pt x="1060" y="3430"/>
                    <a:pt x="1001" y="3430"/>
                  </a:cubicBezTo>
                  <a:lnTo>
                    <a:pt x="536" y="3430"/>
                  </a:lnTo>
                  <a:cubicBezTo>
                    <a:pt x="643" y="3156"/>
                    <a:pt x="893" y="2632"/>
                    <a:pt x="1382" y="2144"/>
                  </a:cubicBezTo>
                  <a:cubicBezTo>
                    <a:pt x="1489" y="2668"/>
                    <a:pt x="1727" y="3275"/>
                    <a:pt x="2132" y="3739"/>
                  </a:cubicBezTo>
                  <a:cubicBezTo>
                    <a:pt x="1977" y="4096"/>
                    <a:pt x="1846" y="4513"/>
                    <a:pt x="1727" y="5013"/>
                  </a:cubicBezTo>
                  <a:cubicBezTo>
                    <a:pt x="1477" y="6109"/>
                    <a:pt x="1417" y="7144"/>
                    <a:pt x="1524" y="7537"/>
                  </a:cubicBezTo>
                  <a:cubicBezTo>
                    <a:pt x="1596" y="7811"/>
                    <a:pt x="1905" y="8192"/>
                    <a:pt x="2370" y="8525"/>
                  </a:cubicBezTo>
                  <a:cubicBezTo>
                    <a:pt x="2846" y="8883"/>
                    <a:pt x="3429" y="9168"/>
                    <a:pt x="3977" y="9335"/>
                  </a:cubicBezTo>
                  <a:cubicBezTo>
                    <a:pt x="4203" y="9752"/>
                    <a:pt x="4632" y="10038"/>
                    <a:pt x="5120" y="10038"/>
                  </a:cubicBezTo>
                  <a:lnTo>
                    <a:pt x="5692" y="10038"/>
                  </a:lnTo>
                  <a:cubicBezTo>
                    <a:pt x="6180" y="10038"/>
                    <a:pt x="6620" y="9752"/>
                    <a:pt x="6835" y="9335"/>
                  </a:cubicBezTo>
                  <a:cubicBezTo>
                    <a:pt x="7382" y="9168"/>
                    <a:pt x="7966" y="8883"/>
                    <a:pt x="8442" y="8525"/>
                  </a:cubicBezTo>
                  <a:cubicBezTo>
                    <a:pt x="8918" y="8192"/>
                    <a:pt x="9216" y="7811"/>
                    <a:pt x="9287" y="7537"/>
                  </a:cubicBezTo>
                  <a:cubicBezTo>
                    <a:pt x="9383" y="7144"/>
                    <a:pt x="9335" y="6109"/>
                    <a:pt x="9085" y="5013"/>
                  </a:cubicBezTo>
                  <a:cubicBezTo>
                    <a:pt x="8966" y="4513"/>
                    <a:pt x="8823" y="4096"/>
                    <a:pt x="8680" y="3739"/>
                  </a:cubicBezTo>
                  <a:cubicBezTo>
                    <a:pt x="9085" y="3287"/>
                    <a:pt x="9335" y="2668"/>
                    <a:pt x="9418" y="2144"/>
                  </a:cubicBezTo>
                  <a:close/>
                  <a:moveTo>
                    <a:pt x="4406" y="1"/>
                  </a:moveTo>
                  <a:cubicBezTo>
                    <a:pt x="3596" y="1"/>
                    <a:pt x="2989" y="346"/>
                    <a:pt x="2965" y="358"/>
                  </a:cubicBezTo>
                  <a:cubicBezTo>
                    <a:pt x="2917" y="394"/>
                    <a:pt x="2882" y="441"/>
                    <a:pt x="2882" y="477"/>
                  </a:cubicBezTo>
                  <a:cubicBezTo>
                    <a:pt x="2882" y="524"/>
                    <a:pt x="2906" y="584"/>
                    <a:pt x="2929" y="620"/>
                  </a:cubicBezTo>
                  <a:lnTo>
                    <a:pt x="3084" y="763"/>
                  </a:lnTo>
                  <a:cubicBezTo>
                    <a:pt x="2822" y="834"/>
                    <a:pt x="2584" y="941"/>
                    <a:pt x="2370" y="1060"/>
                  </a:cubicBezTo>
                  <a:cubicBezTo>
                    <a:pt x="2334" y="1060"/>
                    <a:pt x="2310" y="1048"/>
                    <a:pt x="2286" y="1048"/>
                  </a:cubicBezTo>
                  <a:cubicBezTo>
                    <a:pt x="2234" y="1038"/>
                    <a:pt x="2181" y="1033"/>
                    <a:pt x="2129" y="1033"/>
                  </a:cubicBezTo>
                  <a:cubicBezTo>
                    <a:pt x="1942" y="1033"/>
                    <a:pt x="1759" y="1099"/>
                    <a:pt x="1620" y="1239"/>
                  </a:cubicBezTo>
                  <a:cubicBezTo>
                    <a:pt x="1477" y="1370"/>
                    <a:pt x="1382" y="1548"/>
                    <a:pt x="1370" y="1751"/>
                  </a:cubicBezTo>
                  <a:cubicBezTo>
                    <a:pt x="429" y="2584"/>
                    <a:pt x="191" y="3501"/>
                    <a:pt x="179" y="3549"/>
                  </a:cubicBezTo>
                  <a:cubicBezTo>
                    <a:pt x="167" y="3596"/>
                    <a:pt x="179" y="3656"/>
                    <a:pt x="203" y="3680"/>
                  </a:cubicBezTo>
                  <a:cubicBezTo>
                    <a:pt x="239" y="3727"/>
                    <a:pt x="286" y="3739"/>
                    <a:pt x="322" y="3739"/>
                  </a:cubicBezTo>
                  <a:lnTo>
                    <a:pt x="727" y="3739"/>
                  </a:lnTo>
                  <a:cubicBezTo>
                    <a:pt x="0" y="5096"/>
                    <a:pt x="0" y="6751"/>
                    <a:pt x="0" y="6811"/>
                  </a:cubicBezTo>
                  <a:cubicBezTo>
                    <a:pt x="0" y="6847"/>
                    <a:pt x="24" y="6906"/>
                    <a:pt x="60" y="6942"/>
                  </a:cubicBezTo>
                  <a:cubicBezTo>
                    <a:pt x="90" y="6957"/>
                    <a:pt x="115" y="6972"/>
                    <a:pt x="145" y="6972"/>
                  </a:cubicBezTo>
                  <a:cubicBezTo>
                    <a:pt x="162" y="6972"/>
                    <a:pt x="181" y="6967"/>
                    <a:pt x="203" y="6954"/>
                  </a:cubicBezTo>
                  <a:lnTo>
                    <a:pt x="524" y="6847"/>
                  </a:lnTo>
                  <a:cubicBezTo>
                    <a:pt x="548" y="7323"/>
                    <a:pt x="667" y="8442"/>
                    <a:pt x="1215" y="9276"/>
                  </a:cubicBezTo>
                  <a:cubicBezTo>
                    <a:pt x="1251" y="9311"/>
                    <a:pt x="1274" y="9335"/>
                    <a:pt x="1322" y="9347"/>
                  </a:cubicBezTo>
                  <a:cubicBezTo>
                    <a:pt x="1336" y="9354"/>
                    <a:pt x="1350" y="9357"/>
                    <a:pt x="1363" y="9357"/>
                  </a:cubicBezTo>
                  <a:cubicBezTo>
                    <a:pt x="1396" y="9357"/>
                    <a:pt x="1424" y="9340"/>
                    <a:pt x="1441" y="9323"/>
                  </a:cubicBezTo>
                  <a:lnTo>
                    <a:pt x="1810" y="9073"/>
                  </a:lnTo>
                  <a:cubicBezTo>
                    <a:pt x="2013" y="9335"/>
                    <a:pt x="2465" y="9942"/>
                    <a:pt x="3144" y="10347"/>
                  </a:cubicBezTo>
                  <a:cubicBezTo>
                    <a:pt x="3169" y="10367"/>
                    <a:pt x="3198" y="10377"/>
                    <a:pt x="3226" y="10377"/>
                  </a:cubicBezTo>
                  <a:cubicBezTo>
                    <a:pt x="3267" y="10377"/>
                    <a:pt x="3306" y="10358"/>
                    <a:pt x="3334" y="10323"/>
                  </a:cubicBezTo>
                  <a:lnTo>
                    <a:pt x="3572" y="10085"/>
                  </a:lnTo>
                  <a:cubicBezTo>
                    <a:pt x="3834" y="10276"/>
                    <a:pt x="4549" y="10740"/>
                    <a:pt x="5406" y="10883"/>
                  </a:cubicBezTo>
                  <a:lnTo>
                    <a:pt x="5465" y="10883"/>
                  </a:lnTo>
                  <a:cubicBezTo>
                    <a:pt x="6299" y="10752"/>
                    <a:pt x="7025" y="10276"/>
                    <a:pt x="7287" y="10085"/>
                  </a:cubicBezTo>
                  <a:lnTo>
                    <a:pt x="7525" y="10323"/>
                  </a:lnTo>
                  <a:cubicBezTo>
                    <a:pt x="7556" y="10347"/>
                    <a:pt x="7607" y="10365"/>
                    <a:pt x="7656" y="10365"/>
                  </a:cubicBezTo>
                  <a:cubicBezTo>
                    <a:pt x="7682" y="10365"/>
                    <a:pt x="7707" y="10360"/>
                    <a:pt x="7728" y="10347"/>
                  </a:cubicBezTo>
                  <a:cubicBezTo>
                    <a:pt x="8394" y="9942"/>
                    <a:pt x="8859" y="9335"/>
                    <a:pt x="9049" y="9073"/>
                  </a:cubicBezTo>
                  <a:lnTo>
                    <a:pt x="9418" y="9323"/>
                  </a:lnTo>
                  <a:cubicBezTo>
                    <a:pt x="9454" y="9347"/>
                    <a:pt x="9490" y="9347"/>
                    <a:pt x="9537" y="9347"/>
                  </a:cubicBezTo>
                  <a:cubicBezTo>
                    <a:pt x="9585" y="9335"/>
                    <a:pt x="9609" y="9323"/>
                    <a:pt x="9645" y="9276"/>
                  </a:cubicBezTo>
                  <a:cubicBezTo>
                    <a:pt x="10192" y="8442"/>
                    <a:pt x="10311" y="7323"/>
                    <a:pt x="10347" y="6847"/>
                  </a:cubicBezTo>
                  <a:lnTo>
                    <a:pt x="10657" y="6954"/>
                  </a:lnTo>
                  <a:cubicBezTo>
                    <a:pt x="10676" y="6959"/>
                    <a:pt x="10698" y="6962"/>
                    <a:pt x="10719" y="6962"/>
                  </a:cubicBezTo>
                  <a:cubicBezTo>
                    <a:pt x="10749" y="6962"/>
                    <a:pt x="10778" y="6956"/>
                    <a:pt x="10799" y="6942"/>
                  </a:cubicBezTo>
                  <a:cubicBezTo>
                    <a:pt x="10847" y="6906"/>
                    <a:pt x="10859" y="6871"/>
                    <a:pt x="10859" y="6811"/>
                  </a:cubicBezTo>
                  <a:cubicBezTo>
                    <a:pt x="10835" y="6728"/>
                    <a:pt x="10835" y="5096"/>
                    <a:pt x="10109" y="3739"/>
                  </a:cubicBezTo>
                  <a:lnTo>
                    <a:pt x="10514" y="3739"/>
                  </a:lnTo>
                  <a:cubicBezTo>
                    <a:pt x="10549" y="3739"/>
                    <a:pt x="10597" y="3715"/>
                    <a:pt x="10633" y="3680"/>
                  </a:cubicBezTo>
                  <a:cubicBezTo>
                    <a:pt x="10657" y="3632"/>
                    <a:pt x="10668" y="3596"/>
                    <a:pt x="10657" y="3549"/>
                  </a:cubicBezTo>
                  <a:cubicBezTo>
                    <a:pt x="10645" y="3501"/>
                    <a:pt x="10407" y="2584"/>
                    <a:pt x="9466" y="1751"/>
                  </a:cubicBezTo>
                  <a:cubicBezTo>
                    <a:pt x="9454" y="1548"/>
                    <a:pt x="9359" y="1370"/>
                    <a:pt x="9216" y="1239"/>
                  </a:cubicBezTo>
                  <a:cubicBezTo>
                    <a:pt x="9074" y="1106"/>
                    <a:pt x="8886" y="1034"/>
                    <a:pt x="8696" y="1034"/>
                  </a:cubicBezTo>
                  <a:cubicBezTo>
                    <a:pt x="8647" y="1034"/>
                    <a:pt x="8598" y="1039"/>
                    <a:pt x="8549" y="1048"/>
                  </a:cubicBezTo>
                  <a:cubicBezTo>
                    <a:pt x="8525" y="1048"/>
                    <a:pt x="8502" y="1060"/>
                    <a:pt x="8466" y="1060"/>
                  </a:cubicBezTo>
                  <a:cubicBezTo>
                    <a:pt x="8251" y="941"/>
                    <a:pt x="7990" y="858"/>
                    <a:pt x="7751" y="763"/>
                  </a:cubicBezTo>
                  <a:lnTo>
                    <a:pt x="7906" y="620"/>
                  </a:lnTo>
                  <a:cubicBezTo>
                    <a:pt x="7930" y="584"/>
                    <a:pt x="7954" y="524"/>
                    <a:pt x="7954" y="477"/>
                  </a:cubicBezTo>
                  <a:cubicBezTo>
                    <a:pt x="7954" y="441"/>
                    <a:pt x="7918" y="394"/>
                    <a:pt x="7870" y="358"/>
                  </a:cubicBezTo>
                  <a:cubicBezTo>
                    <a:pt x="7847" y="346"/>
                    <a:pt x="7239" y="1"/>
                    <a:pt x="6430" y="1"/>
                  </a:cubicBezTo>
                  <a:cubicBezTo>
                    <a:pt x="6001" y="1"/>
                    <a:pt x="5680" y="143"/>
                    <a:pt x="5501" y="239"/>
                  </a:cubicBezTo>
                  <a:cubicBezTo>
                    <a:pt x="5471" y="257"/>
                    <a:pt x="5442" y="266"/>
                    <a:pt x="5412" y="266"/>
                  </a:cubicBezTo>
                  <a:cubicBezTo>
                    <a:pt x="5382" y="266"/>
                    <a:pt x="5352" y="257"/>
                    <a:pt x="5323" y="239"/>
                  </a:cubicBezTo>
                  <a:cubicBezTo>
                    <a:pt x="5144" y="143"/>
                    <a:pt x="4834" y="1"/>
                    <a:pt x="4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62"/>
            <p:cNvSpPr/>
            <p:nvPr/>
          </p:nvSpPr>
          <p:spPr>
            <a:xfrm>
              <a:off x="2667053" y="1609618"/>
              <a:ext cx="10688" cy="37760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13"/>
                  </a:lnTo>
                  <a:cubicBezTo>
                    <a:pt x="0" y="1096"/>
                    <a:pt x="72" y="1179"/>
                    <a:pt x="167" y="1179"/>
                  </a:cubicBezTo>
                  <a:cubicBezTo>
                    <a:pt x="250" y="1179"/>
                    <a:pt x="334" y="1096"/>
                    <a:pt x="334" y="1013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88" name="Google Shape;6888;p62"/>
          <p:cNvGrpSpPr/>
          <p:nvPr/>
        </p:nvGrpSpPr>
        <p:grpSpPr>
          <a:xfrm>
            <a:off x="1956845" y="1500498"/>
            <a:ext cx="331520" cy="348032"/>
            <a:chOff x="1956845" y="1500498"/>
            <a:chExt cx="331520" cy="348032"/>
          </a:xfrm>
        </p:grpSpPr>
        <p:sp>
          <p:nvSpPr>
            <p:cNvPr id="6889" name="Google Shape;6889;p62"/>
            <p:cNvSpPr/>
            <p:nvPr/>
          </p:nvSpPr>
          <p:spPr>
            <a:xfrm>
              <a:off x="2078413" y="1736882"/>
              <a:ext cx="88800" cy="44608"/>
            </a:xfrm>
            <a:custGeom>
              <a:avLst/>
              <a:gdLst/>
              <a:ahLst/>
              <a:cxnLst/>
              <a:rect l="l" t="t" r="r" b="b"/>
              <a:pathLst>
                <a:path w="2775" h="1394" extrusionOk="0">
                  <a:moveTo>
                    <a:pt x="2322" y="310"/>
                  </a:moveTo>
                  <a:cubicBezTo>
                    <a:pt x="2381" y="310"/>
                    <a:pt x="2417" y="357"/>
                    <a:pt x="2429" y="381"/>
                  </a:cubicBezTo>
                  <a:cubicBezTo>
                    <a:pt x="2429" y="405"/>
                    <a:pt x="2429" y="477"/>
                    <a:pt x="2381" y="500"/>
                  </a:cubicBezTo>
                  <a:lnTo>
                    <a:pt x="1953" y="858"/>
                  </a:lnTo>
                  <a:cubicBezTo>
                    <a:pt x="1786" y="994"/>
                    <a:pt x="1584" y="1063"/>
                    <a:pt x="1384" y="1063"/>
                  </a:cubicBezTo>
                  <a:cubicBezTo>
                    <a:pt x="1185" y="1063"/>
                    <a:pt x="988" y="994"/>
                    <a:pt x="833" y="858"/>
                  </a:cubicBezTo>
                  <a:lnTo>
                    <a:pt x="405" y="500"/>
                  </a:lnTo>
                  <a:cubicBezTo>
                    <a:pt x="345" y="453"/>
                    <a:pt x="357" y="393"/>
                    <a:pt x="369" y="381"/>
                  </a:cubicBezTo>
                  <a:cubicBezTo>
                    <a:pt x="393" y="369"/>
                    <a:pt x="405" y="310"/>
                    <a:pt x="476" y="310"/>
                  </a:cubicBezTo>
                  <a:close/>
                  <a:moveTo>
                    <a:pt x="464" y="0"/>
                  </a:moveTo>
                  <a:cubicBezTo>
                    <a:pt x="286" y="0"/>
                    <a:pt x="119" y="96"/>
                    <a:pt x="60" y="274"/>
                  </a:cubicBezTo>
                  <a:cubicBezTo>
                    <a:pt x="0" y="441"/>
                    <a:pt x="48" y="631"/>
                    <a:pt x="191" y="750"/>
                  </a:cubicBezTo>
                  <a:lnTo>
                    <a:pt x="631" y="1108"/>
                  </a:lnTo>
                  <a:cubicBezTo>
                    <a:pt x="845" y="1286"/>
                    <a:pt x="1119" y="1393"/>
                    <a:pt x="1381" y="1393"/>
                  </a:cubicBezTo>
                  <a:cubicBezTo>
                    <a:pt x="1655" y="1393"/>
                    <a:pt x="1941" y="1298"/>
                    <a:pt x="2143" y="1108"/>
                  </a:cubicBezTo>
                  <a:lnTo>
                    <a:pt x="2572" y="750"/>
                  </a:lnTo>
                  <a:cubicBezTo>
                    <a:pt x="2727" y="631"/>
                    <a:pt x="2774" y="453"/>
                    <a:pt x="2715" y="274"/>
                  </a:cubicBezTo>
                  <a:cubicBezTo>
                    <a:pt x="2655" y="107"/>
                    <a:pt x="2488" y="0"/>
                    <a:pt x="2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62"/>
            <p:cNvSpPr/>
            <p:nvPr/>
          </p:nvSpPr>
          <p:spPr>
            <a:xfrm>
              <a:off x="1956845" y="1500498"/>
              <a:ext cx="331520" cy="348032"/>
            </a:xfrm>
            <a:custGeom>
              <a:avLst/>
              <a:gdLst/>
              <a:ahLst/>
              <a:cxnLst/>
              <a:rect l="l" t="t" r="r" b="b"/>
              <a:pathLst>
                <a:path w="10360" h="10876" extrusionOk="0">
                  <a:moveTo>
                    <a:pt x="1205" y="326"/>
                  </a:moveTo>
                  <a:cubicBezTo>
                    <a:pt x="1252" y="326"/>
                    <a:pt x="1300" y="330"/>
                    <a:pt x="1346" y="339"/>
                  </a:cubicBezTo>
                  <a:cubicBezTo>
                    <a:pt x="1942" y="494"/>
                    <a:pt x="2525" y="791"/>
                    <a:pt x="3061" y="1232"/>
                  </a:cubicBezTo>
                  <a:cubicBezTo>
                    <a:pt x="2894" y="1315"/>
                    <a:pt x="2727" y="1387"/>
                    <a:pt x="2585" y="1458"/>
                  </a:cubicBezTo>
                  <a:cubicBezTo>
                    <a:pt x="2108" y="922"/>
                    <a:pt x="1489" y="565"/>
                    <a:pt x="1108" y="470"/>
                  </a:cubicBezTo>
                  <a:cubicBezTo>
                    <a:pt x="989" y="458"/>
                    <a:pt x="882" y="458"/>
                    <a:pt x="811" y="458"/>
                  </a:cubicBezTo>
                  <a:cubicBezTo>
                    <a:pt x="918" y="368"/>
                    <a:pt x="1060" y="326"/>
                    <a:pt x="1205" y="326"/>
                  </a:cubicBezTo>
                  <a:close/>
                  <a:moveTo>
                    <a:pt x="9179" y="326"/>
                  </a:moveTo>
                  <a:cubicBezTo>
                    <a:pt x="9324" y="326"/>
                    <a:pt x="9466" y="368"/>
                    <a:pt x="9574" y="458"/>
                  </a:cubicBezTo>
                  <a:lnTo>
                    <a:pt x="9585" y="482"/>
                  </a:lnTo>
                  <a:cubicBezTo>
                    <a:pt x="9548" y="471"/>
                    <a:pt x="9506" y="465"/>
                    <a:pt x="9459" y="465"/>
                  </a:cubicBezTo>
                  <a:cubicBezTo>
                    <a:pt x="9401" y="465"/>
                    <a:pt x="9336" y="474"/>
                    <a:pt x="9264" y="494"/>
                  </a:cubicBezTo>
                  <a:cubicBezTo>
                    <a:pt x="9085" y="541"/>
                    <a:pt x="8847" y="636"/>
                    <a:pt x="8609" y="779"/>
                  </a:cubicBezTo>
                  <a:cubicBezTo>
                    <a:pt x="8538" y="815"/>
                    <a:pt x="8502" y="922"/>
                    <a:pt x="8562" y="994"/>
                  </a:cubicBezTo>
                  <a:cubicBezTo>
                    <a:pt x="8591" y="1046"/>
                    <a:pt x="8644" y="1074"/>
                    <a:pt x="8697" y="1074"/>
                  </a:cubicBezTo>
                  <a:cubicBezTo>
                    <a:pt x="8729" y="1074"/>
                    <a:pt x="8761" y="1064"/>
                    <a:pt x="8788" y="1041"/>
                  </a:cubicBezTo>
                  <a:cubicBezTo>
                    <a:pt x="8990" y="922"/>
                    <a:pt x="9193" y="815"/>
                    <a:pt x="9335" y="791"/>
                  </a:cubicBezTo>
                  <a:cubicBezTo>
                    <a:pt x="9389" y="780"/>
                    <a:pt x="9439" y="774"/>
                    <a:pt x="9484" y="774"/>
                  </a:cubicBezTo>
                  <a:cubicBezTo>
                    <a:pt x="9580" y="774"/>
                    <a:pt x="9656" y="798"/>
                    <a:pt x="9705" y="839"/>
                  </a:cubicBezTo>
                  <a:cubicBezTo>
                    <a:pt x="9788" y="898"/>
                    <a:pt x="9800" y="994"/>
                    <a:pt x="9800" y="1053"/>
                  </a:cubicBezTo>
                  <a:cubicBezTo>
                    <a:pt x="9764" y="1577"/>
                    <a:pt x="9633" y="2244"/>
                    <a:pt x="9228" y="2756"/>
                  </a:cubicBezTo>
                  <a:cubicBezTo>
                    <a:pt x="9133" y="2601"/>
                    <a:pt x="9014" y="2446"/>
                    <a:pt x="8871" y="2303"/>
                  </a:cubicBezTo>
                  <a:cubicBezTo>
                    <a:pt x="8633" y="2041"/>
                    <a:pt x="8371" y="1815"/>
                    <a:pt x="8085" y="1625"/>
                  </a:cubicBezTo>
                  <a:cubicBezTo>
                    <a:pt x="8133" y="1565"/>
                    <a:pt x="8192" y="1518"/>
                    <a:pt x="8252" y="1458"/>
                  </a:cubicBezTo>
                  <a:cubicBezTo>
                    <a:pt x="8312" y="1398"/>
                    <a:pt x="8312" y="1291"/>
                    <a:pt x="8252" y="1232"/>
                  </a:cubicBezTo>
                  <a:cubicBezTo>
                    <a:pt x="8222" y="1202"/>
                    <a:pt x="8181" y="1187"/>
                    <a:pt x="8139" y="1187"/>
                  </a:cubicBezTo>
                  <a:cubicBezTo>
                    <a:pt x="8097" y="1187"/>
                    <a:pt x="8056" y="1202"/>
                    <a:pt x="8026" y="1232"/>
                  </a:cubicBezTo>
                  <a:lnTo>
                    <a:pt x="7800" y="1458"/>
                  </a:lnTo>
                  <a:cubicBezTo>
                    <a:pt x="7657" y="1375"/>
                    <a:pt x="7490" y="1291"/>
                    <a:pt x="7323" y="1232"/>
                  </a:cubicBezTo>
                  <a:cubicBezTo>
                    <a:pt x="7859" y="791"/>
                    <a:pt x="8442" y="494"/>
                    <a:pt x="9038" y="339"/>
                  </a:cubicBezTo>
                  <a:cubicBezTo>
                    <a:pt x="9084" y="330"/>
                    <a:pt x="9132" y="326"/>
                    <a:pt x="9179" y="326"/>
                  </a:cubicBezTo>
                  <a:close/>
                  <a:moveTo>
                    <a:pt x="902" y="792"/>
                  </a:moveTo>
                  <a:cubicBezTo>
                    <a:pt x="947" y="792"/>
                    <a:pt x="996" y="796"/>
                    <a:pt x="1049" y="803"/>
                  </a:cubicBezTo>
                  <a:cubicBezTo>
                    <a:pt x="1489" y="886"/>
                    <a:pt x="2013" y="1327"/>
                    <a:pt x="2299" y="1637"/>
                  </a:cubicBezTo>
                  <a:cubicBezTo>
                    <a:pt x="2013" y="1827"/>
                    <a:pt x="1751" y="2053"/>
                    <a:pt x="1513" y="2327"/>
                  </a:cubicBezTo>
                  <a:cubicBezTo>
                    <a:pt x="1370" y="2470"/>
                    <a:pt x="1251" y="2625"/>
                    <a:pt x="1156" y="2768"/>
                  </a:cubicBezTo>
                  <a:cubicBezTo>
                    <a:pt x="763" y="2244"/>
                    <a:pt x="632" y="1589"/>
                    <a:pt x="584" y="1077"/>
                  </a:cubicBezTo>
                  <a:cubicBezTo>
                    <a:pt x="584" y="994"/>
                    <a:pt x="596" y="910"/>
                    <a:pt x="680" y="851"/>
                  </a:cubicBezTo>
                  <a:cubicBezTo>
                    <a:pt x="728" y="810"/>
                    <a:pt x="805" y="792"/>
                    <a:pt x="902" y="792"/>
                  </a:cubicBezTo>
                  <a:close/>
                  <a:moveTo>
                    <a:pt x="5192" y="1160"/>
                  </a:moveTo>
                  <a:cubicBezTo>
                    <a:pt x="6668" y="1160"/>
                    <a:pt x="7811" y="1625"/>
                    <a:pt x="8633" y="2518"/>
                  </a:cubicBezTo>
                  <a:cubicBezTo>
                    <a:pt x="9478" y="3470"/>
                    <a:pt x="9812" y="4744"/>
                    <a:pt x="9931" y="5661"/>
                  </a:cubicBezTo>
                  <a:cubicBezTo>
                    <a:pt x="10002" y="6375"/>
                    <a:pt x="9990" y="6947"/>
                    <a:pt x="9978" y="7244"/>
                  </a:cubicBezTo>
                  <a:lnTo>
                    <a:pt x="9526" y="7078"/>
                  </a:lnTo>
                  <a:cubicBezTo>
                    <a:pt x="9513" y="7073"/>
                    <a:pt x="9497" y="7071"/>
                    <a:pt x="9479" y="7071"/>
                  </a:cubicBezTo>
                  <a:cubicBezTo>
                    <a:pt x="9448" y="7071"/>
                    <a:pt x="9413" y="7079"/>
                    <a:pt x="9383" y="7102"/>
                  </a:cubicBezTo>
                  <a:cubicBezTo>
                    <a:pt x="9335" y="7125"/>
                    <a:pt x="9312" y="7173"/>
                    <a:pt x="9312" y="7233"/>
                  </a:cubicBezTo>
                  <a:cubicBezTo>
                    <a:pt x="9312" y="7244"/>
                    <a:pt x="9276" y="8256"/>
                    <a:pt x="8871" y="9376"/>
                  </a:cubicBezTo>
                  <a:lnTo>
                    <a:pt x="8562" y="9007"/>
                  </a:lnTo>
                  <a:cubicBezTo>
                    <a:pt x="8538" y="8959"/>
                    <a:pt x="8478" y="8947"/>
                    <a:pt x="8431" y="8947"/>
                  </a:cubicBezTo>
                  <a:cubicBezTo>
                    <a:pt x="8371" y="8947"/>
                    <a:pt x="8323" y="8971"/>
                    <a:pt x="8312" y="9030"/>
                  </a:cubicBezTo>
                  <a:cubicBezTo>
                    <a:pt x="8061" y="9507"/>
                    <a:pt x="7645" y="9923"/>
                    <a:pt x="7430" y="10138"/>
                  </a:cubicBezTo>
                  <a:lnTo>
                    <a:pt x="7049" y="9614"/>
                  </a:lnTo>
                  <a:cubicBezTo>
                    <a:pt x="7466" y="9340"/>
                    <a:pt x="7740" y="8864"/>
                    <a:pt x="7740" y="8328"/>
                  </a:cubicBezTo>
                  <a:cubicBezTo>
                    <a:pt x="7740" y="8245"/>
                    <a:pt x="7669" y="8173"/>
                    <a:pt x="7585" y="8173"/>
                  </a:cubicBezTo>
                  <a:cubicBezTo>
                    <a:pt x="7490" y="8173"/>
                    <a:pt x="7419" y="8245"/>
                    <a:pt x="7419" y="8328"/>
                  </a:cubicBezTo>
                  <a:cubicBezTo>
                    <a:pt x="7419" y="9007"/>
                    <a:pt x="6883" y="9542"/>
                    <a:pt x="6228" y="9542"/>
                  </a:cubicBezTo>
                  <a:cubicBezTo>
                    <a:pt x="5954" y="9542"/>
                    <a:pt x="5704" y="9447"/>
                    <a:pt x="5478" y="9280"/>
                  </a:cubicBezTo>
                  <a:cubicBezTo>
                    <a:pt x="5389" y="9215"/>
                    <a:pt x="5284" y="9182"/>
                    <a:pt x="5183" y="9182"/>
                  </a:cubicBezTo>
                  <a:cubicBezTo>
                    <a:pt x="5082" y="9182"/>
                    <a:pt x="4984" y="9215"/>
                    <a:pt x="4906" y="9280"/>
                  </a:cubicBezTo>
                  <a:cubicBezTo>
                    <a:pt x="4692" y="9447"/>
                    <a:pt x="4442" y="9542"/>
                    <a:pt x="4156" y="9542"/>
                  </a:cubicBezTo>
                  <a:cubicBezTo>
                    <a:pt x="3501" y="9542"/>
                    <a:pt x="2966" y="9007"/>
                    <a:pt x="2966" y="8328"/>
                  </a:cubicBezTo>
                  <a:cubicBezTo>
                    <a:pt x="2966" y="8245"/>
                    <a:pt x="2894" y="8173"/>
                    <a:pt x="2799" y="8173"/>
                  </a:cubicBezTo>
                  <a:cubicBezTo>
                    <a:pt x="2716" y="8173"/>
                    <a:pt x="2632" y="8245"/>
                    <a:pt x="2632" y="8328"/>
                  </a:cubicBezTo>
                  <a:cubicBezTo>
                    <a:pt x="2632" y="8864"/>
                    <a:pt x="2918" y="9340"/>
                    <a:pt x="3335" y="9614"/>
                  </a:cubicBezTo>
                  <a:lnTo>
                    <a:pt x="2954" y="10138"/>
                  </a:lnTo>
                  <a:cubicBezTo>
                    <a:pt x="2739" y="9935"/>
                    <a:pt x="2323" y="9507"/>
                    <a:pt x="2073" y="9030"/>
                  </a:cubicBezTo>
                  <a:cubicBezTo>
                    <a:pt x="2037" y="8983"/>
                    <a:pt x="2001" y="8959"/>
                    <a:pt x="1954" y="8947"/>
                  </a:cubicBezTo>
                  <a:cubicBezTo>
                    <a:pt x="1894" y="8947"/>
                    <a:pt x="1846" y="8959"/>
                    <a:pt x="1823" y="9007"/>
                  </a:cubicBezTo>
                  <a:lnTo>
                    <a:pt x="1501" y="9376"/>
                  </a:lnTo>
                  <a:cubicBezTo>
                    <a:pt x="1108" y="8256"/>
                    <a:pt x="1073" y="7233"/>
                    <a:pt x="1073" y="7233"/>
                  </a:cubicBezTo>
                  <a:cubicBezTo>
                    <a:pt x="1073" y="7185"/>
                    <a:pt x="1049" y="7125"/>
                    <a:pt x="1001" y="7102"/>
                  </a:cubicBezTo>
                  <a:cubicBezTo>
                    <a:pt x="971" y="7079"/>
                    <a:pt x="941" y="7071"/>
                    <a:pt x="907" y="7071"/>
                  </a:cubicBezTo>
                  <a:cubicBezTo>
                    <a:pt x="888" y="7071"/>
                    <a:pt x="868" y="7073"/>
                    <a:pt x="846" y="7078"/>
                  </a:cubicBezTo>
                  <a:lnTo>
                    <a:pt x="406" y="7244"/>
                  </a:lnTo>
                  <a:cubicBezTo>
                    <a:pt x="394" y="6947"/>
                    <a:pt x="370" y="6375"/>
                    <a:pt x="465" y="5673"/>
                  </a:cubicBezTo>
                  <a:cubicBezTo>
                    <a:pt x="584" y="4756"/>
                    <a:pt x="894" y="3470"/>
                    <a:pt x="1763" y="2518"/>
                  </a:cubicBezTo>
                  <a:cubicBezTo>
                    <a:pt x="2561" y="1625"/>
                    <a:pt x="3728" y="1160"/>
                    <a:pt x="5192" y="1160"/>
                  </a:cubicBezTo>
                  <a:close/>
                  <a:moveTo>
                    <a:pt x="5192" y="9492"/>
                  </a:moveTo>
                  <a:cubicBezTo>
                    <a:pt x="5225" y="9492"/>
                    <a:pt x="5258" y="9501"/>
                    <a:pt x="5287" y="9518"/>
                  </a:cubicBezTo>
                  <a:cubicBezTo>
                    <a:pt x="5561" y="9745"/>
                    <a:pt x="5883" y="9852"/>
                    <a:pt x="6228" y="9852"/>
                  </a:cubicBezTo>
                  <a:cubicBezTo>
                    <a:pt x="6371" y="9852"/>
                    <a:pt x="6526" y="9840"/>
                    <a:pt x="6657" y="9792"/>
                  </a:cubicBezTo>
                  <a:lnTo>
                    <a:pt x="6657" y="9792"/>
                  </a:lnTo>
                  <a:cubicBezTo>
                    <a:pt x="6466" y="10245"/>
                    <a:pt x="6037" y="10554"/>
                    <a:pt x="5525" y="10554"/>
                  </a:cubicBezTo>
                  <a:lnTo>
                    <a:pt x="4847" y="10554"/>
                  </a:lnTo>
                  <a:cubicBezTo>
                    <a:pt x="4335" y="10554"/>
                    <a:pt x="3906" y="10233"/>
                    <a:pt x="3728" y="9792"/>
                  </a:cubicBezTo>
                  <a:lnTo>
                    <a:pt x="3728" y="9792"/>
                  </a:lnTo>
                  <a:cubicBezTo>
                    <a:pt x="3859" y="9840"/>
                    <a:pt x="4013" y="9852"/>
                    <a:pt x="4156" y="9852"/>
                  </a:cubicBezTo>
                  <a:cubicBezTo>
                    <a:pt x="4502" y="9852"/>
                    <a:pt x="4823" y="9733"/>
                    <a:pt x="5097" y="9518"/>
                  </a:cubicBezTo>
                  <a:cubicBezTo>
                    <a:pt x="5127" y="9501"/>
                    <a:pt x="5159" y="9492"/>
                    <a:pt x="5192" y="9492"/>
                  </a:cubicBezTo>
                  <a:close/>
                  <a:moveTo>
                    <a:pt x="9185" y="0"/>
                  </a:moveTo>
                  <a:cubicBezTo>
                    <a:pt x="9105" y="0"/>
                    <a:pt x="9024" y="10"/>
                    <a:pt x="8943" y="29"/>
                  </a:cubicBezTo>
                  <a:cubicBezTo>
                    <a:pt x="8252" y="208"/>
                    <a:pt x="7597" y="565"/>
                    <a:pt x="6966" y="1101"/>
                  </a:cubicBezTo>
                  <a:cubicBezTo>
                    <a:pt x="6430" y="934"/>
                    <a:pt x="5835" y="851"/>
                    <a:pt x="5180" y="851"/>
                  </a:cubicBezTo>
                  <a:cubicBezTo>
                    <a:pt x="4525" y="851"/>
                    <a:pt x="3930" y="934"/>
                    <a:pt x="3394" y="1101"/>
                  </a:cubicBezTo>
                  <a:cubicBezTo>
                    <a:pt x="2775" y="565"/>
                    <a:pt x="2096" y="196"/>
                    <a:pt x="1418" y="29"/>
                  </a:cubicBezTo>
                  <a:cubicBezTo>
                    <a:pt x="1344" y="11"/>
                    <a:pt x="1269" y="2"/>
                    <a:pt x="1195" y="2"/>
                  </a:cubicBezTo>
                  <a:cubicBezTo>
                    <a:pt x="982" y="2"/>
                    <a:pt x="773" y="75"/>
                    <a:pt x="596" y="208"/>
                  </a:cubicBezTo>
                  <a:cubicBezTo>
                    <a:pt x="370" y="386"/>
                    <a:pt x="239" y="672"/>
                    <a:pt x="251" y="946"/>
                  </a:cubicBezTo>
                  <a:cubicBezTo>
                    <a:pt x="287" y="1565"/>
                    <a:pt x="418" y="2410"/>
                    <a:pt x="965" y="3030"/>
                  </a:cubicBezTo>
                  <a:cubicBezTo>
                    <a:pt x="453" y="3911"/>
                    <a:pt x="227" y="4899"/>
                    <a:pt x="132" y="5637"/>
                  </a:cubicBezTo>
                  <a:cubicBezTo>
                    <a:pt x="1" y="6661"/>
                    <a:pt x="96" y="7459"/>
                    <a:pt x="96" y="7483"/>
                  </a:cubicBezTo>
                  <a:cubicBezTo>
                    <a:pt x="96" y="7530"/>
                    <a:pt x="120" y="7578"/>
                    <a:pt x="168" y="7602"/>
                  </a:cubicBezTo>
                  <a:cubicBezTo>
                    <a:pt x="198" y="7624"/>
                    <a:pt x="223" y="7633"/>
                    <a:pt x="250" y="7633"/>
                  </a:cubicBezTo>
                  <a:cubicBezTo>
                    <a:pt x="265" y="7633"/>
                    <a:pt x="281" y="7630"/>
                    <a:pt x="299" y="7625"/>
                  </a:cubicBezTo>
                  <a:lnTo>
                    <a:pt x="751" y="7459"/>
                  </a:lnTo>
                  <a:cubicBezTo>
                    <a:pt x="775" y="7852"/>
                    <a:pt x="894" y="8780"/>
                    <a:pt x="1299" y="9745"/>
                  </a:cubicBezTo>
                  <a:cubicBezTo>
                    <a:pt x="1311" y="9792"/>
                    <a:pt x="1370" y="9840"/>
                    <a:pt x="1418" y="9852"/>
                  </a:cubicBezTo>
                  <a:cubicBezTo>
                    <a:pt x="1428" y="9854"/>
                    <a:pt x="1438" y="9855"/>
                    <a:pt x="1447" y="9855"/>
                  </a:cubicBezTo>
                  <a:cubicBezTo>
                    <a:pt x="1493" y="9855"/>
                    <a:pt x="1531" y="9832"/>
                    <a:pt x="1561" y="9792"/>
                  </a:cubicBezTo>
                  <a:lnTo>
                    <a:pt x="1906" y="9388"/>
                  </a:lnTo>
                  <a:cubicBezTo>
                    <a:pt x="2299" y="10007"/>
                    <a:pt x="2847" y="10471"/>
                    <a:pt x="2870" y="10495"/>
                  </a:cubicBezTo>
                  <a:cubicBezTo>
                    <a:pt x="2896" y="10512"/>
                    <a:pt x="2929" y="10523"/>
                    <a:pt x="2959" y="10523"/>
                  </a:cubicBezTo>
                  <a:cubicBezTo>
                    <a:pt x="2969" y="10523"/>
                    <a:pt x="2980" y="10522"/>
                    <a:pt x="2989" y="10519"/>
                  </a:cubicBezTo>
                  <a:cubicBezTo>
                    <a:pt x="3037" y="10519"/>
                    <a:pt x="3085" y="10495"/>
                    <a:pt x="3097" y="10459"/>
                  </a:cubicBezTo>
                  <a:lnTo>
                    <a:pt x="3454" y="9983"/>
                  </a:lnTo>
                  <a:cubicBezTo>
                    <a:pt x="3549" y="10173"/>
                    <a:pt x="3680" y="10352"/>
                    <a:pt x="3847" y="10507"/>
                  </a:cubicBezTo>
                  <a:cubicBezTo>
                    <a:pt x="4109" y="10745"/>
                    <a:pt x="4466" y="10876"/>
                    <a:pt x="4823" y="10876"/>
                  </a:cubicBezTo>
                  <a:lnTo>
                    <a:pt x="5514" y="10876"/>
                  </a:lnTo>
                  <a:cubicBezTo>
                    <a:pt x="6121" y="10876"/>
                    <a:pt x="6657" y="10519"/>
                    <a:pt x="6895" y="9983"/>
                  </a:cubicBezTo>
                  <a:lnTo>
                    <a:pt x="7252" y="10459"/>
                  </a:lnTo>
                  <a:cubicBezTo>
                    <a:pt x="7276" y="10495"/>
                    <a:pt x="7311" y="10519"/>
                    <a:pt x="7359" y="10519"/>
                  </a:cubicBezTo>
                  <a:lnTo>
                    <a:pt x="7371" y="10519"/>
                  </a:lnTo>
                  <a:cubicBezTo>
                    <a:pt x="7419" y="10519"/>
                    <a:pt x="7442" y="10507"/>
                    <a:pt x="7478" y="10471"/>
                  </a:cubicBezTo>
                  <a:cubicBezTo>
                    <a:pt x="7502" y="10459"/>
                    <a:pt x="8050" y="9983"/>
                    <a:pt x="8442" y="9376"/>
                  </a:cubicBezTo>
                  <a:lnTo>
                    <a:pt x="8788" y="9780"/>
                  </a:lnTo>
                  <a:cubicBezTo>
                    <a:pt x="8812" y="9816"/>
                    <a:pt x="8871" y="9840"/>
                    <a:pt x="8931" y="9840"/>
                  </a:cubicBezTo>
                  <a:cubicBezTo>
                    <a:pt x="8990" y="9816"/>
                    <a:pt x="9038" y="9792"/>
                    <a:pt x="9050" y="9733"/>
                  </a:cubicBezTo>
                  <a:cubicBezTo>
                    <a:pt x="9443" y="8780"/>
                    <a:pt x="9562" y="7852"/>
                    <a:pt x="9597" y="7435"/>
                  </a:cubicBezTo>
                  <a:lnTo>
                    <a:pt x="10050" y="7602"/>
                  </a:lnTo>
                  <a:cubicBezTo>
                    <a:pt x="10071" y="7612"/>
                    <a:pt x="10095" y="7618"/>
                    <a:pt x="10117" y="7618"/>
                  </a:cubicBezTo>
                  <a:cubicBezTo>
                    <a:pt x="10144" y="7618"/>
                    <a:pt x="10168" y="7609"/>
                    <a:pt x="10181" y="7590"/>
                  </a:cubicBezTo>
                  <a:cubicBezTo>
                    <a:pt x="10228" y="7554"/>
                    <a:pt x="10252" y="7518"/>
                    <a:pt x="10252" y="7471"/>
                  </a:cubicBezTo>
                  <a:cubicBezTo>
                    <a:pt x="10276" y="7459"/>
                    <a:pt x="10359" y="6673"/>
                    <a:pt x="10228" y="5637"/>
                  </a:cubicBezTo>
                  <a:cubicBezTo>
                    <a:pt x="10133" y="4899"/>
                    <a:pt x="9919" y="3911"/>
                    <a:pt x="9395" y="3030"/>
                  </a:cubicBezTo>
                  <a:cubicBezTo>
                    <a:pt x="9943" y="2410"/>
                    <a:pt x="10097" y="1565"/>
                    <a:pt x="10109" y="946"/>
                  </a:cubicBezTo>
                  <a:cubicBezTo>
                    <a:pt x="10121" y="648"/>
                    <a:pt x="9990" y="386"/>
                    <a:pt x="9764" y="208"/>
                  </a:cubicBezTo>
                  <a:cubicBezTo>
                    <a:pt x="9600" y="69"/>
                    <a:pt x="9397" y="0"/>
                    <a:pt x="9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62"/>
            <p:cNvSpPr/>
            <p:nvPr/>
          </p:nvSpPr>
          <p:spPr>
            <a:xfrm>
              <a:off x="2030765" y="1652690"/>
              <a:ext cx="48800" cy="59840"/>
            </a:xfrm>
            <a:custGeom>
              <a:avLst/>
              <a:gdLst/>
              <a:ahLst/>
              <a:cxnLst/>
              <a:rect l="l" t="t" r="r" b="b"/>
              <a:pathLst>
                <a:path w="1525" h="1870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lnTo>
                    <a:pt x="1" y="1107"/>
                  </a:lnTo>
                  <a:cubicBezTo>
                    <a:pt x="1" y="1524"/>
                    <a:pt x="346" y="1869"/>
                    <a:pt x="763" y="1869"/>
                  </a:cubicBezTo>
                  <a:cubicBezTo>
                    <a:pt x="1179" y="1869"/>
                    <a:pt x="1525" y="1524"/>
                    <a:pt x="1525" y="1107"/>
                  </a:cubicBezTo>
                  <a:lnTo>
                    <a:pt x="1525" y="762"/>
                  </a:lnTo>
                  <a:cubicBezTo>
                    <a:pt x="1501" y="643"/>
                    <a:pt x="1477" y="548"/>
                    <a:pt x="1430" y="441"/>
                  </a:cubicBezTo>
                  <a:cubicBezTo>
                    <a:pt x="1394" y="379"/>
                    <a:pt x="1340" y="343"/>
                    <a:pt x="1285" y="343"/>
                  </a:cubicBezTo>
                  <a:cubicBezTo>
                    <a:pt x="1265" y="343"/>
                    <a:pt x="1246" y="348"/>
                    <a:pt x="1227" y="357"/>
                  </a:cubicBezTo>
                  <a:cubicBezTo>
                    <a:pt x="1144" y="405"/>
                    <a:pt x="1108" y="500"/>
                    <a:pt x="1144" y="572"/>
                  </a:cubicBezTo>
                  <a:cubicBezTo>
                    <a:pt x="1179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1001" y="1536"/>
                    <a:pt x="763" y="1536"/>
                  </a:cubicBezTo>
                  <a:cubicBezTo>
                    <a:pt x="525" y="1536"/>
                    <a:pt x="334" y="1345"/>
                    <a:pt x="334" y="1107"/>
                  </a:cubicBezTo>
                  <a:lnTo>
                    <a:pt x="334" y="762"/>
                  </a:lnTo>
                  <a:cubicBezTo>
                    <a:pt x="334" y="524"/>
                    <a:pt x="525" y="333"/>
                    <a:pt x="763" y="333"/>
                  </a:cubicBezTo>
                  <a:cubicBezTo>
                    <a:pt x="846" y="333"/>
                    <a:pt x="929" y="262"/>
                    <a:pt x="929" y="167"/>
                  </a:cubicBezTo>
                  <a:cubicBezTo>
                    <a:pt x="929" y="83"/>
                    <a:pt x="846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62"/>
            <p:cNvSpPr/>
            <p:nvPr/>
          </p:nvSpPr>
          <p:spPr>
            <a:xfrm>
              <a:off x="2167181" y="1652690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lnTo>
                    <a:pt x="0" y="1107"/>
                  </a:lnTo>
                  <a:cubicBezTo>
                    <a:pt x="0" y="1524"/>
                    <a:pt x="334" y="1869"/>
                    <a:pt x="750" y="1869"/>
                  </a:cubicBezTo>
                  <a:cubicBezTo>
                    <a:pt x="1167" y="1869"/>
                    <a:pt x="1512" y="1524"/>
                    <a:pt x="1512" y="1107"/>
                  </a:cubicBezTo>
                  <a:lnTo>
                    <a:pt x="1512" y="762"/>
                  </a:lnTo>
                  <a:cubicBezTo>
                    <a:pt x="1500" y="643"/>
                    <a:pt x="1465" y="548"/>
                    <a:pt x="1429" y="441"/>
                  </a:cubicBezTo>
                  <a:cubicBezTo>
                    <a:pt x="1394" y="379"/>
                    <a:pt x="1333" y="343"/>
                    <a:pt x="1274" y="343"/>
                  </a:cubicBezTo>
                  <a:cubicBezTo>
                    <a:pt x="1254" y="343"/>
                    <a:pt x="1233" y="348"/>
                    <a:pt x="1215" y="357"/>
                  </a:cubicBezTo>
                  <a:cubicBezTo>
                    <a:pt x="1143" y="405"/>
                    <a:pt x="1096" y="500"/>
                    <a:pt x="1143" y="572"/>
                  </a:cubicBezTo>
                  <a:cubicBezTo>
                    <a:pt x="1167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988" y="1536"/>
                    <a:pt x="750" y="1536"/>
                  </a:cubicBezTo>
                  <a:cubicBezTo>
                    <a:pt x="512" y="1536"/>
                    <a:pt x="322" y="1345"/>
                    <a:pt x="322" y="1107"/>
                  </a:cubicBezTo>
                  <a:lnTo>
                    <a:pt x="322" y="762"/>
                  </a:lnTo>
                  <a:cubicBezTo>
                    <a:pt x="322" y="524"/>
                    <a:pt x="512" y="333"/>
                    <a:pt x="750" y="333"/>
                  </a:cubicBezTo>
                  <a:cubicBezTo>
                    <a:pt x="846" y="333"/>
                    <a:pt x="917" y="262"/>
                    <a:pt x="917" y="167"/>
                  </a:cubicBezTo>
                  <a:cubicBezTo>
                    <a:pt x="917" y="83"/>
                    <a:pt x="846" y="0"/>
                    <a:pt x="7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62"/>
            <p:cNvSpPr/>
            <p:nvPr/>
          </p:nvSpPr>
          <p:spPr>
            <a:xfrm>
              <a:off x="202087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178" y="0"/>
                  </a:moveTo>
                  <a:cubicBezTo>
                    <a:pt x="124" y="0"/>
                    <a:pt x="71" y="26"/>
                    <a:pt x="48" y="73"/>
                  </a:cubicBezTo>
                  <a:cubicBezTo>
                    <a:pt x="0" y="144"/>
                    <a:pt x="12" y="251"/>
                    <a:pt x="84" y="299"/>
                  </a:cubicBezTo>
                  <a:cubicBezTo>
                    <a:pt x="191" y="346"/>
                    <a:pt x="298" y="430"/>
                    <a:pt x="405" y="477"/>
                  </a:cubicBezTo>
                  <a:cubicBezTo>
                    <a:pt x="429" y="489"/>
                    <a:pt x="441" y="489"/>
                    <a:pt x="476" y="489"/>
                  </a:cubicBezTo>
                  <a:cubicBezTo>
                    <a:pt x="536" y="489"/>
                    <a:pt x="596" y="454"/>
                    <a:pt x="619" y="394"/>
                  </a:cubicBezTo>
                  <a:cubicBezTo>
                    <a:pt x="643" y="323"/>
                    <a:pt x="607" y="215"/>
                    <a:pt x="536" y="192"/>
                  </a:cubicBezTo>
                  <a:cubicBezTo>
                    <a:pt x="441" y="144"/>
                    <a:pt x="357" y="85"/>
                    <a:pt x="262" y="25"/>
                  </a:cubicBezTo>
                  <a:cubicBezTo>
                    <a:pt x="237" y="8"/>
                    <a:pt x="207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62"/>
            <p:cNvSpPr/>
            <p:nvPr/>
          </p:nvSpPr>
          <p:spPr>
            <a:xfrm>
              <a:off x="1986189" y="1685426"/>
              <a:ext cx="27840" cy="38144"/>
            </a:xfrm>
            <a:custGeom>
              <a:avLst/>
              <a:gdLst/>
              <a:ahLst/>
              <a:cxnLst/>
              <a:rect l="l" t="t" r="r" b="b"/>
              <a:pathLst>
                <a:path w="870" h="1192" extrusionOk="0">
                  <a:moveTo>
                    <a:pt x="189" y="1"/>
                  </a:moveTo>
                  <a:cubicBezTo>
                    <a:pt x="170" y="1"/>
                    <a:pt x="150" y="5"/>
                    <a:pt x="132" y="13"/>
                  </a:cubicBezTo>
                  <a:cubicBezTo>
                    <a:pt x="36" y="37"/>
                    <a:pt x="1" y="132"/>
                    <a:pt x="25" y="215"/>
                  </a:cubicBezTo>
                  <a:cubicBezTo>
                    <a:pt x="25" y="239"/>
                    <a:pt x="179" y="680"/>
                    <a:pt x="560" y="1132"/>
                  </a:cubicBezTo>
                  <a:cubicBezTo>
                    <a:pt x="596" y="1156"/>
                    <a:pt x="632" y="1192"/>
                    <a:pt x="679" y="1192"/>
                  </a:cubicBezTo>
                  <a:cubicBezTo>
                    <a:pt x="715" y="1192"/>
                    <a:pt x="751" y="1168"/>
                    <a:pt x="787" y="1144"/>
                  </a:cubicBezTo>
                  <a:cubicBezTo>
                    <a:pt x="870" y="1084"/>
                    <a:pt x="870" y="977"/>
                    <a:pt x="810" y="918"/>
                  </a:cubicBezTo>
                  <a:cubicBezTo>
                    <a:pt x="477" y="513"/>
                    <a:pt x="334" y="120"/>
                    <a:pt x="334" y="120"/>
                  </a:cubicBezTo>
                  <a:cubicBezTo>
                    <a:pt x="316" y="46"/>
                    <a:pt x="254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62"/>
            <p:cNvSpPr/>
            <p:nvPr/>
          </p:nvSpPr>
          <p:spPr>
            <a:xfrm>
              <a:off x="219879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466" y="0"/>
                  </a:moveTo>
                  <a:cubicBezTo>
                    <a:pt x="437" y="0"/>
                    <a:pt x="407" y="8"/>
                    <a:pt x="381" y="25"/>
                  </a:cubicBezTo>
                  <a:cubicBezTo>
                    <a:pt x="286" y="85"/>
                    <a:pt x="203" y="144"/>
                    <a:pt x="108" y="192"/>
                  </a:cubicBezTo>
                  <a:cubicBezTo>
                    <a:pt x="36" y="239"/>
                    <a:pt x="0" y="323"/>
                    <a:pt x="36" y="394"/>
                  </a:cubicBezTo>
                  <a:cubicBezTo>
                    <a:pt x="60" y="454"/>
                    <a:pt x="119" y="489"/>
                    <a:pt x="179" y="489"/>
                  </a:cubicBezTo>
                  <a:cubicBezTo>
                    <a:pt x="215" y="489"/>
                    <a:pt x="227" y="489"/>
                    <a:pt x="262" y="477"/>
                  </a:cubicBezTo>
                  <a:lnTo>
                    <a:pt x="572" y="299"/>
                  </a:lnTo>
                  <a:cubicBezTo>
                    <a:pt x="631" y="239"/>
                    <a:pt x="643" y="144"/>
                    <a:pt x="596" y="73"/>
                  </a:cubicBezTo>
                  <a:cubicBezTo>
                    <a:pt x="573" y="26"/>
                    <a:pt x="520" y="0"/>
                    <a:pt x="4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62"/>
            <p:cNvSpPr/>
            <p:nvPr/>
          </p:nvSpPr>
          <p:spPr>
            <a:xfrm>
              <a:off x="2225453" y="1685426"/>
              <a:ext cx="28224" cy="37760"/>
            </a:xfrm>
            <a:custGeom>
              <a:avLst/>
              <a:gdLst/>
              <a:ahLst/>
              <a:cxnLst/>
              <a:rect l="l" t="t" r="r" b="b"/>
              <a:pathLst>
                <a:path w="882" h="1180" extrusionOk="0">
                  <a:moveTo>
                    <a:pt x="688" y="1"/>
                  </a:moveTo>
                  <a:cubicBezTo>
                    <a:pt x="620" y="1"/>
                    <a:pt x="564" y="44"/>
                    <a:pt x="537" y="108"/>
                  </a:cubicBezTo>
                  <a:cubicBezTo>
                    <a:pt x="537" y="108"/>
                    <a:pt x="406" y="513"/>
                    <a:pt x="60" y="918"/>
                  </a:cubicBezTo>
                  <a:cubicBezTo>
                    <a:pt x="1" y="989"/>
                    <a:pt x="25" y="1084"/>
                    <a:pt x="84" y="1144"/>
                  </a:cubicBezTo>
                  <a:cubicBezTo>
                    <a:pt x="108" y="1168"/>
                    <a:pt x="144" y="1180"/>
                    <a:pt x="179" y="1180"/>
                  </a:cubicBezTo>
                  <a:cubicBezTo>
                    <a:pt x="227" y="1180"/>
                    <a:pt x="275" y="1168"/>
                    <a:pt x="299" y="1120"/>
                  </a:cubicBezTo>
                  <a:cubicBezTo>
                    <a:pt x="691" y="668"/>
                    <a:pt x="834" y="227"/>
                    <a:pt x="834" y="215"/>
                  </a:cubicBezTo>
                  <a:cubicBezTo>
                    <a:pt x="882" y="132"/>
                    <a:pt x="834" y="37"/>
                    <a:pt x="751" y="13"/>
                  </a:cubicBezTo>
                  <a:cubicBezTo>
                    <a:pt x="729" y="5"/>
                    <a:pt x="708" y="1"/>
                    <a:pt x="6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62"/>
            <p:cNvSpPr/>
            <p:nvPr/>
          </p:nvSpPr>
          <p:spPr>
            <a:xfrm>
              <a:off x="2046381" y="1573906"/>
              <a:ext cx="22528" cy="16320"/>
            </a:xfrm>
            <a:custGeom>
              <a:avLst/>
              <a:gdLst/>
              <a:ahLst/>
              <a:cxnLst/>
              <a:rect l="l" t="t" r="r" b="b"/>
              <a:pathLst>
                <a:path w="704" h="510" extrusionOk="0">
                  <a:moveTo>
                    <a:pt x="508" y="1"/>
                  </a:moveTo>
                  <a:cubicBezTo>
                    <a:pt x="489" y="1"/>
                    <a:pt x="471" y="4"/>
                    <a:pt x="453" y="9"/>
                  </a:cubicBezTo>
                  <a:cubicBezTo>
                    <a:pt x="334" y="69"/>
                    <a:pt x="215" y="140"/>
                    <a:pt x="96" y="212"/>
                  </a:cubicBezTo>
                  <a:cubicBezTo>
                    <a:pt x="25" y="247"/>
                    <a:pt x="1" y="355"/>
                    <a:pt x="49" y="426"/>
                  </a:cubicBezTo>
                  <a:cubicBezTo>
                    <a:pt x="84" y="474"/>
                    <a:pt x="120" y="509"/>
                    <a:pt x="180" y="509"/>
                  </a:cubicBezTo>
                  <a:cubicBezTo>
                    <a:pt x="215" y="509"/>
                    <a:pt x="239" y="486"/>
                    <a:pt x="275" y="474"/>
                  </a:cubicBezTo>
                  <a:cubicBezTo>
                    <a:pt x="382" y="414"/>
                    <a:pt x="477" y="343"/>
                    <a:pt x="596" y="295"/>
                  </a:cubicBezTo>
                  <a:cubicBezTo>
                    <a:pt x="656" y="271"/>
                    <a:pt x="703" y="176"/>
                    <a:pt x="656" y="93"/>
                  </a:cubicBezTo>
                  <a:cubicBezTo>
                    <a:pt x="629" y="30"/>
                    <a:pt x="568" y="1"/>
                    <a:pt x="5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62"/>
            <p:cNvSpPr/>
            <p:nvPr/>
          </p:nvSpPr>
          <p:spPr>
            <a:xfrm>
              <a:off x="2078765" y="1587538"/>
              <a:ext cx="87680" cy="18304"/>
            </a:xfrm>
            <a:custGeom>
              <a:avLst/>
              <a:gdLst/>
              <a:ahLst/>
              <a:cxnLst/>
              <a:rect l="l" t="t" r="r" b="b"/>
              <a:pathLst>
                <a:path w="2740" h="572" extrusionOk="0">
                  <a:moveTo>
                    <a:pt x="1370" y="0"/>
                  </a:moveTo>
                  <a:cubicBezTo>
                    <a:pt x="942" y="0"/>
                    <a:pt x="513" y="95"/>
                    <a:pt x="120" y="262"/>
                  </a:cubicBezTo>
                  <a:cubicBezTo>
                    <a:pt x="49" y="286"/>
                    <a:pt x="1" y="393"/>
                    <a:pt x="37" y="464"/>
                  </a:cubicBezTo>
                  <a:cubicBezTo>
                    <a:pt x="56" y="523"/>
                    <a:pt x="132" y="566"/>
                    <a:pt x="198" y="566"/>
                  </a:cubicBezTo>
                  <a:cubicBezTo>
                    <a:pt x="213" y="566"/>
                    <a:pt x="226" y="564"/>
                    <a:pt x="239" y="560"/>
                  </a:cubicBezTo>
                  <a:cubicBezTo>
                    <a:pt x="584" y="405"/>
                    <a:pt x="965" y="333"/>
                    <a:pt x="1370" y="333"/>
                  </a:cubicBezTo>
                  <a:cubicBezTo>
                    <a:pt x="1775" y="333"/>
                    <a:pt x="2168" y="405"/>
                    <a:pt x="2501" y="560"/>
                  </a:cubicBezTo>
                  <a:cubicBezTo>
                    <a:pt x="2525" y="572"/>
                    <a:pt x="2549" y="572"/>
                    <a:pt x="2561" y="572"/>
                  </a:cubicBezTo>
                  <a:cubicBezTo>
                    <a:pt x="2620" y="572"/>
                    <a:pt x="2680" y="536"/>
                    <a:pt x="2716" y="464"/>
                  </a:cubicBezTo>
                  <a:cubicBezTo>
                    <a:pt x="2739" y="381"/>
                    <a:pt x="2716" y="286"/>
                    <a:pt x="2620" y="262"/>
                  </a:cubicBezTo>
                  <a:cubicBezTo>
                    <a:pt x="2239" y="95"/>
                    <a:pt x="1811" y="0"/>
                    <a:pt x="1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62"/>
            <p:cNvSpPr/>
            <p:nvPr/>
          </p:nvSpPr>
          <p:spPr>
            <a:xfrm>
              <a:off x="2177069" y="1574130"/>
              <a:ext cx="22528" cy="16480"/>
            </a:xfrm>
            <a:custGeom>
              <a:avLst/>
              <a:gdLst/>
              <a:ahLst/>
              <a:cxnLst/>
              <a:rect l="l" t="t" r="r" b="b"/>
              <a:pathLst>
                <a:path w="704" h="515" extrusionOk="0">
                  <a:moveTo>
                    <a:pt x="190" y="0"/>
                  </a:moveTo>
                  <a:cubicBezTo>
                    <a:pt x="129" y="0"/>
                    <a:pt x="66" y="36"/>
                    <a:pt x="48" y="98"/>
                  </a:cubicBezTo>
                  <a:cubicBezTo>
                    <a:pt x="1" y="169"/>
                    <a:pt x="48" y="276"/>
                    <a:pt x="120" y="300"/>
                  </a:cubicBezTo>
                  <a:cubicBezTo>
                    <a:pt x="239" y="360"/>
                    <a:pt x="346" y="419"/>
                    <a:pt x="441" y="479"/>
                  </a:cubicBezTo>
                  <a:cubicBezTo>
                    <a:pt x="477" y="490"/>
                    <a:pt x="501" y="514"/>
                    <a:pt x="537" y="514"/>
                  </a:cubicBezTo>
                  <a:cubicBezTo>
                    <a:pt x="596" y="514"/>
                    <a:pt x="644" y="479"/>
                    <a:pt x="668" y="431"/>
                  </a:cubicBezTo>
                  <a:cubicBezTo>
                    <a:pt x="703" y="360"/>
                    <a:pt x="668" y="264"/>
                    <a:pt x="608" y="217"/>
                  </a:cubicBezTo>
                  <a:cubicBezTo>
                    <a:pt x="489" y="133"/>
                    <a:pt x="370" y="86"/>
                    <a:pt x="251" y="14"/>
                  </a:cubicBezTo>
                  <a:cubicBezTo>
                    <a:pt x="232" y="5"/>
                    <a:pt x="211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62"/>
            <p:cNvSpPr/>
            <p:nvPr/>
          </p:nvSpPr>
          <p:spPr>
            <a:xfrm>
              <a:off x="2078413" y="1560466"/>
              <a:ext cx="88800" cy="15648"/>
            </a:xfrm>
            <a:custGeom>
              <a:avLst/>
              <a:gdLst/>
              <a:ahLst/>
              <a:cxnLst/>
              <a:rect l="l" t="t" r="r" b="b"/>
              <a:pathLst>
                <a:path w="2775" h="489" extrusionOk="0">
                  <a:moveTo>
                    <a:pt x="1381" y="1"/>
                  </a:moveTo>
                  <a:cubicBezTo>
                    <a:pt x="953" y="1"/>
                    <a:pt x="536" y="60"/>
                    <a:pt x="131" y="179"/>
                  </a:cubicBezTo>
                  <a:cubicBezTo>
                    <a:pt x="48" y="215"/>
                    <a:pt x="0" y="298"/>
                    <a:pt x="36" y="370"/>
                  </a:cubicBezTo>
                  <a:cubicBezTo>
                    <a:pt x="54" y="444"/>
                    <a:pt x="116" y="489"/>
                    <a:pt x="175" y="489"/>
                  </a:cubicBezTo>
                  <a:cubicBezTo>
                    <a:pt x="193" y="489"/>
                    <a:pt x="210" y="485"/>
                    <a:pt x="226" y="477"/>
                  </a:cubicBezTo>
                  <a:cubicBezTo>
                    <a:pt x="595" y="370"/>
                    <a:pt x="988" y="310"/>
                    <a:pt x="1381" y="310"/>
                  </a:cubicBezTo>
                  <a:cubicBezTo>
                    <a:pt x="1786" y="310"/>
                    <a:pt x="2179" y="370"/>
                    <a:pt x="2548" y="477"/>
                  </a:cubicBezTo>
                  <a:lnTo>
                    <a:pt x="2596" y="477"/>
                  </a:lnTo>
                  <a:cubicBezTo>
                    <a:pt x="2667" y="477"/>
                    <a:pt x="2727" y="429"/>
                    <a:pt x="2738" y="358"/>
                  </a:cubicBezTo>
                  <a:cubicBezTo>
                    <a:pt x="2774" y="286"/>
                    <a:pt x="2727" y="191"/>
                    <a:pt x="2631" y="179"/>
                  </a:cubicBezTo>
                  <a:cubicBezTo>
                    <a:pt x="2238" y="60"/>
                    <a:pt x="1822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01" name="Google Shape;6901;p62"/>
          <p:cNvGrpSpPr/>
          <p:nvPr/>
        </p:nvGrpSpPr>
        <p:grpSpPr>
          <a:xfrm>
            <a:off x="6345613" y="1549874"/>
            <a:ext cx="348640" cy="250656"/>
            <a:chOff x="6345613" y="1549874"/>
            <a:chExt cx="348640" cy="250656"/>
          </a:xfrm>
        </p:grpSpPr>
        <p:sp>
          <p:nvSpPr>
            <p:cNvPr id="6902" name="Google Shape;6902;p62"/>
            <p:cNvSpPr/>
            <p:nvPr/>
          </p:nvSpPr>
          <p:spPr>
            <a:xfrm>
              <a:off x="6405805" y="1685810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10"/>
                  </a:moveTo>
                  <a:cubicBezTo>
                    <a:pt x="607" y="310"/>
                    <a:pt x="679" y="382"/>
                    <a:pt x="679" y="489"/>
                  </a:cubicBezTo>
                  <a:cubicBezTo>
                    <a:pt x="691" y="596"/>
                    <a:pt x="607" y="668"/>
                    <a:pt x="500" y="668"/>
                  </a:cubicBezTo>
                  <a:cubicBezTo>
                    <a:pt x="393" y="668"/>
                    <a:pt x="322" y="596"/>
                    <a:pt x="322" y="489"/>
                  </a:cubicBezTo>
                  <a:cubicBezTo>
                    <a:pt x="322" y="382"/>
                    <a:pt x="393" y="310"/>
                    <a:pt x="500" y="310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12" y="787"/>
                    <a:pt x="1012" y="501"/>
                  </a:cubicBezTo>
                  <a:cubicBezTo>
                    <a:pt x="1012" y="215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62"/>
            <p:cNvSpPr/>
            <p:nvPr/>
          </p:nvSpPr>
          <p:spPr>
            <a:xfrm>
              <a:off x="6345613" y="1549874"/>
              <a:ext cx="348640" cy="250656"/>
            </a:xfrm>
            <a:custGeom>
              <a:avLst/>
              <a:gdLst/>
              <a:ahLst/>
              <a:cxnLst/>
              <a:rect l="l" t="t" r="r" b="b"/>
              <a:pathLst>
                <a:path w="10895" h="7833" extrusionOk="0">
                  <a:moveTo>
                    <a:pt x="691" y="4380"/>
                  </a:moveTo>
                  <a:lnTo>
                    <a:pt x="691" y="4380"/>
                  </a:lnTo>
                  <a:cubicBezTo>
                    <a:pt x="703" y="4511"/>
                    <a:pt x="655" y="4630"/>
                    <a:pt x="548" y="4737"/>
                  </a:cubicBezTo>
                  <a:cubicBezTo>
                    <a:pt x="512" y="4797"/>
                    <a:pt x="464" y="4832"/>
                    <a:pt x="429" y="4856"/>
                  </a:cubicBezTo>
                  <a:cubicBezTo>
                    <a:pt x="405" y="4808"/>
                    <a:pt x="369" y="4761"/>
                    <a:pt x="345" y="4713"/>
                  </a:cubicBezTo>
                  <a:cubicBezTo>
                    <a:pt x="345" y="4677"/>
                    <a:pt x="357" y="4630"/>
                    <a:pt x="393" y="4570"/>
                  </a:cubicBezTo>
                  <a:cubicBezTo>
                    <a:pt x="452" y="4475"/>
                    <a:pt x="548" y="4416"/>
                    <a:pt x="691" y="4380"/>
                  </a:cubicBezTo>
                  <a:close/>
                  <a:moveTo>
                    <a:pt x="5691" y="403"/>
                  </a:moveTo>
                  <a:lnTo>
                    <a:pt x="5536" y="903"/>
                  </a:lnTo>
                  <a:cubicBezTo>
                    <a:pt x="5525" y="963"/>
                    <a:pt x="5536" y="1022"/>
                    <a:pt x="5584" y="1058"/>
                  </a:cubicBezTo>
                  <a:cubicBezTo>
                    <a:pt x="5616" y="1090"/>
                    <a:pt x="5653" y="1106"/>
                    <a:pt x="5692" y="1106"/>
                  </a:cubicBezTo>
                  <a:cubicBezTo>
                    <a:pt x="5711" y="1106"/>
                    <a:pt x="5731" y="1102"/>
                    <a:pt x="5751" y="1094"/>
                  </a:cubicBezTo>
                  <a:cubicBezTo>
                    <a:pt x="6167" y="922"/>
                    <a:pt x="6580" y="867"/>
                    <a:pt x="6935" y="867"/>
                  </a:cubicBezTo>
                  <a:cubicBezTo>
                    <a:pt x="7270" y="867"/>
                    <a:pt x="7554" y="916"/>
                    <a:pt x="7739" y="963"/>
                  </a:cubicBezTo>
                  <a:lnTo>
                    <a:pt x="7370" y="1296"/>
                  </a:lnTo>
                  <a:cubicBezTo>
                    <a:pt x="7322" y="1344"/>
                    <a:pt x="7310" y="1415"/>
                    <a:pt x="7322" y="1475"/>
                  </a:cubicBezTo>
                  <a:cubicBezTo>
                    <a:pt x="7358" y="1534"/>
                    <a:pt x="7394" y="1582"/>
                    <a:pt x="7477" y="1582"/>
                  </a:cubicBezTo>
                  <a:cubicBezTo>
                    <a:pt x="8323" y="1618"/>
                    <a:pt x="9001" y="1856"/>
                    <a:pt x="9358" y="1999"/>
                  </a:cubicBezTo>
                  <a:lnTo>
                    <a:pt x="8989" y="2225"/>
                  </a:lnTo>
                  <a:cubicBezTo>
                    <a:pt x="8930" y="2249"/>
                    <a:pt x="8906" y="2332"/>
                    <a:pt x="8918" y="2391"/>
                  </a:cubicBezTo>
                  <a:cubicBezTo>
                    <a:pt x="8930" y="2451"/>
                    <a:pt x="8977" y="2511"/>
                    <a:pt x="9037" y="2522"/>
                  </a:cubicBezTo>
                  <a:cubicBezTo>
                    <a:pt x="9561" y="2653"/>
                    <a:pt x="10156" y="3058"/>
                    <a:pt x="10418" y="3249"/>
                  </a:cubicBezTo>
                  <a:lnTo>
                    <a:pt x="10037" y="3642"/>
                  </a:lnTo>
                  <a:cubicBezTo>
                    <a:pt x="9977" y="3701"/>
                    <a:pt x="9977" y="3785"/>
                    <a:pt x="10013" y="3844"/>
                  </a:cubicBezTo>
                  <a:cubicBezTo>
                    <a:pt x="10299" y="4249"/>
                    <a:pt x="10418" y="4713"/>
                    <a:pt x="10466" y="5023"/>
                  </a:cubicBezTo>
                  <a:cubicBezTo>
                    <a:pt x="10251" y="4808"/>
                    <a:pt x="9775" y="4570"/>
                    <a:pt x="9120" y="4392"/>
                  </a:cubicBezTo>
                  <a:cubicBezTo>
                    <a:pt x="9113" y="4390"/>
                    <a:pt x="9105" y="4390"/>
                    <a:pt x="9098" y="4390"/>
                  </a:cubicBezTo>
                  <a:cubicBezTo>
                    <a:pt x="9032" y="4390"/>
                    <a:pt x="8962" y="4435"/>
                    <a:pt x="8930" y="4499"/>
                  </a:cubicBezTo>
                  <a:lnTo>
                    <a:pt x="8787" y="4963"/>
                  </a:lnTo>
                  <a:cubicBezTo>
                    <a:pt x="7775" y="4344"/>
                    <a:pt x="7072" y="4082"/>
                    <a:pt x="7037" y="4070"/>
                  </a:cubicBezTo>
                  <a:cubicBezTo>
                    <a:pt x="7018" y="4061"/>
                    <a:pt x="6998" y="4056"/>
                    <a:pt x="6979" y="4056"/>
                  </a:cubicBezTo>
                  <a:cubicBezTo>
                    <a:pt x="6924" y="4056"/>
                    <a:pt x="6869" y="4092"/>
                    <a:pt x="6834" y="4154"/>
                  </a:cubicBezTo>
                  <a:lnTo>
                    <a:pt x="6537" y="4797"/>
                  </a:lnTo>
                  <a:cubicBezTo>
                    <a:pt x="6239" y="4594"/>
                    <a:pt x="5941" y="4416"/>
                    <a:pt x="5632" y="4249"/>
                  </a:cubicBezTo>
                  <a:cubicBezTo>
                    <a:pt x="5606" y="4234"/>
                    <a:pt x="5578" y="4227"/>
                    <a:pt x="5552" y="4227"/>
                  </a:cubicBezTo>
                  <a:cubicBezTo>
                    <a:pt x="5494" y="4227"/>
                    <a:pt x="5442" y="4259"/>
                    <a:pt x="5417" y="4308"/>
                  </a:cubicBezTo>
                  <a:cubicBezTo>
                    <a:pt x="5370" y="4380"/>
                    <a:pt x="5405" y="4487"/>
                    <a:pt x="5477" y="4511"/>
                  </a:cubicBezTo>
                  <a:cubicBezTo>
                    <a:pt x="5834" y="4713"/>
                    <a:pt x="6191" y="4928"/>
                    <a:pt x="6525" y="5154"/>
                  </a:cubicBezTo>
                  <a:cubicBezTo>
                    <a:pt x="6560" y="5189"/>
                    <a:pt x="6608" y="5189"/>
                    <a:pt x="6656" y="5189"/>
                  </a:cubicBezTo>
                  <a:cubicBezTo>
                    <a:pt x="6703" y="5166"/>
                    <a:pt x="6739" y="5142"/>
                    <a:pt x="6763" y="5094"/>
                  </a:cubicBezTo>
                  <a:lnTo>
                    <a:pt x="7072" y="4404"/>
                  </a:lnTo>
                  <a:cubicBezTo>
                    <a:pt x="7334" y="4523"/>
                    <a:pt x="7977" y="4808"/>
                    <a:pt x="8799" y="5320"/>
                  </a:cubicBezTo>
                  <a:cubicBezTo>
                    <a:pt x="8827" y="5334"/>
                    <a:pt x="8850" y="5340"/>
                    <a:pt x="8875" y="5340"/>
                  </a:cubicBezTo>
                  <a:cubicBezTo>
                    <a:pt x="8892" y="5340"/>
                    <a:pt x="8910" y="5337"/>
                    <a:pt x="8930" y="5332"/>
                  </a:cubicBezTo>
                  <a:cubicBezTo>
                    <a:pt x="8977" y="5320"/>
                    <a:pt x="9001" y="5273"/>
                    <a:pt x="9025" y="5225"/>
                  </a:cubicBezTo>
                  <a:lnTo>
                    <a:pt x="9180" y="4725"/>
                  </a:lnTo>
                  <a:cubicBezTo>
                    <a:pt x="9573" y="4832"/>
                    <a:pt x="9894" y="4975"/>
                    <a:pt x="10132" y="5106"/>
                  </a:cubicBezTo>
                  <a:cubicBezTo>
                    <a:pt x="9763" y="5630"/>
                    <a:pt x="9061" y="6047"/>
                    <a:pt x="8132" y="6297"/>
                  </a:cubicBezTo>
                  <a:cubicBezTo>
                    <a:pt x="7420" y="6505"/>
                    <a:pt x="6565" y="6601"/>
                    <a:pt x="5681" y="6601"/>
                  </a:cubicBezTo>
                  <a:cubicBezTo>
                    <a:pt x="5455" y="6601"/>
                    <a:pt x="5228" y="6595"/>
                    <a:pt x="5001" y="6582"/>
                  </a:cubicBezTo>
                  <a:cubicBezTo>
                    <a:pt x="4274" y="6535"/>
                    <a:pt x="3560" y="6416"/>
                    <a:pt x="2905" y="6261"/>
                  </a:cubicBezTo>
                  <a:cubicBezTo>
                    <a:pt x="3572" y="5785"/>
                    <a:pt x="3620" y="5130"/>
                    <a:pt x="3572" y="4749"/>
                  </a:cubicBezTo>
                  <a:cubicBezTo>
                    <a:pt x="3561" y="4673"/>
                    <a:pt x="3500" y="4616"/>
                    <a:pt x="3417" y="4616"/>
                  </a:cubicBezTo>
                  <a:cubicBezTo>
                    <a:pt x="3409" y="4616"/>
                    <a:pt x="3401" y="4617"/>
                    <a:pt x="3393" y="4618"/>
                  </a:cubicBezTo>
                  <a:cubicBezTo>
                    <a:pt x="3310" y="4630"/>
                    <a:pt x="3250" y="4713"/>
                    <a:pt x="3262" y="4797"/>
                  </a:cubicBezTo>
                  <a:cubicBezTo>
                    <a:pt x="3310" y="5213"/>
                    <a:pt x="3215" y="5785"/>
                    <a:pt x="2500" y="6142"/>
                  </a:cubicBezTo>
                  <a:cubicBezTo>
                    <a:pt x="2357" y="6094"/>
                    <a:pt x="2203" y="6035"/>
                    <a:pt x="2060" y="5975"/>
                  </a:cubicBezTo>
                  <a:cubicBezTo>
                    <a:pt x="1429" y="5725"/>
                    <a:pt x="941" y="5428"/>
                    <a:pt x="631" y="5082"/>
                  </a:cubicBezTo>
                  <a:cubicBezTo>
                    <a:pt x="822" y="4951"/>
                    <a:pt x="1024" y="4689"/>
                    <a:pt x="1000" y="4320"/>
                  </a:cubicBezTo>
                  <a:cubicBezTo>
                    <a:pt x="1441" y="4249"/>
                    <a:pt x="1786" y="4118"/>
                    <a:pt x="2119" y="3999"/>
                  </a:cubicBezTo>
                  <a:cubicBezTo>
                    <a:pt x="2460" y="3863"/>
                    <a:pt x="2746" y="3748"/>
                    <a:pt x="3051" y="3748"/>
                  </a:cubicBezTo>
                  <a:cubicBezTo>
                    <a:pt x="3066" y="3748"/>
                    <a:pt x="3081" y="3748"/>
                    <a:pt x="3096" y="3749"/>
                  </a:cubicBezTo>
                  <a:cubicBezTo>
                    <a:pt x="3084" y="3808"/>
                    <a:pt x="3072" y="3892"/>
                    <a:pt x="3072" y="3951"/>
                  </a:cubicBezTo>
                  <a:cubicBezTo>
                    <a:pt x="3072" y="4035"/>
                    <a:pt x="3084" y="4118"/>
                    <a:pt x="3108" y="4189"/>
                  </a:cubicBezTo>
                  <a:cubicBezTo>
                    <a:pt x="3137" y="4258"/>
                    <a:pt x="3199" y="4303"/>
                    <a:pt x="3267" y="4303"/>
                  </a:cubicBezTo>
                  <a:cubicBezTo>
                    <a:pt x="3281" y="4303"/>
                    <a:pt x="3295" y="4301"/>
                    <a:pt x="3310" y="4296"/>
                  </a:cubicBezTo>
                  <a:cubicBezTo>
                    <a:pt x="3393" y="4261"/>
                    <a:pt x="3441" y="4166"/>
                    <a:pt x="3405" y="4094"/>
                  </a:cubicBezTo>
                  <a:cubicBezTo>
                    <a:pt x="3393" y="4035"/>
                    <a:pt x="3381" y="4011"/>
                    <a:pt x="3381" y="3963"/>
                  </a:cubicBezTo>
                  <a:cubicBezTo>
                    <a:pt x="3381" y="3725"/>
                    <a:pt x="3572" y="3534"/>
                    <a:pt x="3810" y="3534"/>
                  </a:cubicBezTo>
                  <a:cubicBezTo>
                    <a:pt x="4048" y="3534"/>
                    <a:pt x="4239" y="3725"/>
                    <a:pt x="4239" y="3963"/>
                  </a:cubicBezTo>
                  <a:cubicBezTo>
                    <a:pt x="4239" y="4082"/>
                    <a:pt x="4203" y="4189"/>
                    <a:pt x="4108" y="4273"/>
                  </a:cubicBezTo>
                  <a:cubicBezTo>
                    <a:pt x="4048" y="4332"/>
                    <a:pt x="4048" y="4439"/>
                    <a:pt x="4108" y="4499"/>
                  </a:cubicBezTo>
                  <a:cubicBezTo>
                    <a:pt x="4143" y="4535"/>
                    <a:pt x="4179" y="4547"/>
                    <a:pt x="4227" y="4547"/>
                  </a:cubicBezTo>
                  <a:cubicBezTo>
                    <a:pt x="4274" y="4547"/>
                    <a:pt x="4298" y="4535"/>
                    <a:pt x="4334" y="4499"/>
                  </a:cubicBezTo>
                  <a:cubicBezTo>
                    <a:pt x="4453" y="4392"/>
                    <a:pt x="4513" y="4249"/>
                    <a:pt x="4536" y="4094"/>
                  </a:cubicBezTo>
                  <a:cubicBezTo>
                    <a:pt x="4632" y="4130"/>
                    <a:pt x="4739" y="4177"/>
                    <a:pt x="4858" y="4237"/>
                  </a:cubicBezTo>
                  <a:cubicBezTo>
                    <a:pt x="4870" y="4249"/>
                    <a:pt x="4894" y="4249"/>
                    <a:pt x="4917" y="4249"/>
                  </a:cubicBezTo>
                  <a:cubicBezTo>
                    <a:pt x="4977" y="4249"/>
                    <a:pt x="5036" y="4213"/>
                    <a:pt x="5060" y="4154"/>
                  </a:cubicBezTo>
                  <a:cubicBezTo>
                    <a:pt x="5096" y="4082"/>
                    <a:pt x="5060" y="3975"/>
                    <a:pt x="4989" y="3951"/>
                  </a:cubicBezTo>
                  <a:cubicBezTo>
                    <a:pt x="4774" y="3856"/>
                    <a:pt x="4620" y="3796"/>
                    <a:pt x="4524" y="3773"/>
                  </a:cubicBezTo>
                  <a:cubicBezTo>
                    <a:pt x="4441" y="3463"/>
                    <a:pt x="4143" y="3225"/>
                    <a:pt x="3798" y="3225"/>
                  </a:cubicBezTo>
                  <a:cubicBezTo>
                    <a:pt x="3572" y="3225"/>
                    <a:pt x="3381" y="3320"/>
                    <a:pt x="3227" y="3475"/>
                  </a:cubicBezTo>
                  <a:cubicBezTo>
                    <a:pt x="3162" y="3463"/>
                    <a:pt x="3098" y="3458"/>
                    <a:pt x="3034" y="3458"/>
                  </a:cubicBezTo>
                  <a:cubicBezTo>
                    <a:pt x="2897" y="3458"/>
                    <a:pt x="2757" y="3482"/>
                    <a:pt x="2596" y="3523"/>
                  </a:cubicBezTo>
                  <a:cubicBezTo>
                    <a:pt x="2488" y="3546"/>
                    <a:pt x="2369" y="3582"/>
                    <a:pt x="2262" y="3618"/>
                  </a:cubicBezTo>
                  <a:cubicBezTo>
                    <a:pt x="2155" y="2999"/>
                    <a:pt x="2322" y="2415"/>
                    <a:pt x="2738" y="1891"/>
                  </a:cubicBezTo>
                  <a:cubicBezTo>
                    <a:pt x="2953" y="1641"/>
                    <a:pt x="3167" y="1451"/>
                    <a:pt x="3322" y="1344"/>
                  </a:cubicBezTo>
                  <a:lnTo>
                    <a:pt x="3405" y="1594"/>
                  </a:lnTo>
                  <a:cubicBezTo>
                    <a:pt x="3429" y="1641"/>
                    <a:pt x="3465" y="1689"/>
                    <a:pt x="3524" y="1701"/>
                  </a:cubicBezTo>
                  <a:cubicBezTo>
                    <a:pt x="3538" y="1704"/>
                    <a:pt x="3552" y="1705"/>
                    <a:pt x="3565" y="1705"/>
                  </a:cubicBezTo>
                  <a:cubicBezTo>
                    <a:pt x="3606" y="1705"/>
                    <a:pt x="3643" y="1690"/>
                    <a:pt x="3679" y="1653"/>
                  </a:cubicBezTo>
                  <a:cubicBezTo>
                    <a:pt x="4393" y="927"/>
                    <a:pt x="5251" y="558"/>
                    <a:pt x="5691" y="403"/>
                  </a:cubicBezTo>
                  <a:close/>
                  <a:moveTo>
                    <a:pt x="3036" y="6642"/>
                  </a:moveTo>
                  <a:cubicBezTo>
                    <a:pt x="3262" y="6702"/>
                    <a:pt x="3500" y="6749"/>
                    <a:pt x="3739" y="6797"/>
                  </a:cubicBezTo>
                  <a:lnTo>
                    <a:pt x="3739" y="6928"/>
                  </a:lnTo>
                  <a:lnTo>
                    <a:pt x="3608" y="6940"/>
                  </a:lnTo>
                  <a:cubicBezTo>
                    <a:pt x="3393" y="6975"/>
                    <a:pt x="3227" y="7142"/>
                    <a:pt x="3227" y="7368"/>
                  </a:cubicBezTo>
                  <a:cubicBezTo>
                    <a:pt x="3250" y="7404"/>
                    <a:pt x="3262" y="7428"/>
                    <a:pt x="3262" y="7475"/>
                  </a:cubicBezTo>
                  <a:lnTo>
                    <a:pt x="2655" y="7475"/>
                  </a:lnTo>
                  <a:cubicBezTo>
                    <a:pt x="2596" y="7475"/>
                    <a:pt x="2536" y="7428"/>
                    <a:pt x="2536" y="7356"/>
                  </a:cubicBezTo>
                  <a:cubicBezTo>
                    <a:pt x="2536" y="7297"/>
                    <a:pt x="2572" y="7249"/>
                    <a:pt x="2631" y="7249"/>
                  </a:cubicBezTo>
                  <a:lnTo>
                    <a:pt x="2905" y="7225"/>
                  </a:lnTo>
                  <a:cubicBezTo>
                    <a:pt x="2977" y="7214"/>
                    <a:pt x="3036" y="7154"/>
                    <a:pt x="3036" y="7059"/>
                  </a:cubicBezTo>
                  <a:lnTo>
                    <a:pt x="3036" y="6642"/>
                  </a:lnTo>
                  <a:close/>
                  <a:moveTo>
                    <a:pt x="4084" y="6833"/>
                  </a:moveTo>
                  <a:cubicBezTo>
                    <a:pt x="4262" y="6868"/>
                    <a:pt x="4441" y="6880"/>
                    <a:pt x="4620" y="6892"/>
                  </a:cubicBezTo>
                  <a:lnTo>
                    <a:pt x="4620" y="7297"/>
                  </a:lnTo>
                  <a:cubicBezTo>
                    <a:pt x="4620" y="7404"/>
                    <a:pt x="4536" y="7475"/>
                    <a:pt x="4441" y="7475"/>
                  </a:cubicBezTo>
                  <a:lnTo>
                    <a:pt x="3691" y="7475"/>
                  </a:lnTo>
                  <a:cubicBezTo>
                    <a:pt x="3631" y="7475"/>
                    <a:pt x="3572" y="7428"/>
                    <a:pt x="3572" y="7356"/>
                  </a:cubicBezTo>
                  <a:cubicBezTo>
                    <a:pt x="3572" y="7297"/>
                    <a:pt x="3620" y="7249"/>
                    <a:pt x="3679" y="7249"/>
                  </a:cubicBezTo>
                  <a:lnTo>
                    <a:pt x="3941" y="7225"/>
                  </a:lnTo>
                  <a:cubicBezTo>
                    <a:pt x="4024" y="7202"/>
                    <a:pt x="4084" y="7142"/>
                    <a:pt x="4084" y="7059"/>
                  </a:cubicBezTo>
                  <a:lnTo>
                    <a:pt x="4084" y="6833"/>
                  </a:lnTo>
                  <a:close/>
                  <a:moveTo>
                    <a:pt x="7489" y="6809"/>
                  </a:moveTo>
                  <a:lnTo>
                    <a:pt x="7489" y="6928"/>
                  </a:lnTo>
                  <a:lnTo>
                    <a:pt x="7358" y="6940"/>
                  </a:lnTo>
                  <a:cubicBezTo>
                    <a:pt x="7144" y="6975"/>
                    <a:pt x="6977" y="7142"/>
                    <a:pt x="6977" y="7368"/>
                  </a:cubicBezTo>
                  <a:cubicBezTo>
                    <a:pt x="7001" y="7404"/>
                    <a:pt x="7001" y="7428"/>
                    <a:pt x="7013" y="7475"/>
                  </a:cubicBezTo>
                  <a:lnTo>
                    <a:pt x="6406" y="7475"/>
                  </a:lnTo>
                  <a:cubicBezTo>
                    <a:pt x="6346" y="7475"/>
                    <a:pt x="6287" y="7428"/>
                    <a:pt x="6287" y="7356"/>
                  </a:cubicBezTo>
                  <a:cubicBezTo>
                    <a:pt x="6287" y="7297"/>
                    <a:pt x="6322" y="7249"/>
                    <a:pt x="6382" y="7249"/>
                  </a:cubicBezTo>
                  <a:lnTo>
                    <a:pt x="6656" y="7225"/>
                  </a:lnTo>
                  <a:cubicBezTo>
                    <a:pt x="6727" y="7214"/>
                    <a:pt x="6787" y="7154"/>
                    <a:pt x="6787" y="7059"/>
                  </a:cubicBezTo>
                  <a:lnTo>
                    <a:pt x="6787" y="6892"/>
                  </a:lnTo>
                  <a:cubicBezTo>
                    <a:pt x="7025" y="6868"/>
                    <a:pt x="7263" y="6833"/>
                    <a:pt x="7489" y="6809"/>
                  </a:cubicBezTo>
                  <a:close/>
                  <a:moveTo>
                    <a:pt x="8525" y="6547"/>
                  </a:moveTo>
                  <a:lnTo>
                    <a:pt x="8525" y="7297"/>
                  </a:lnTo>
                  <a:cubicBezTo>
                    <a:pt x="8525" y="7392"/>
                    <a:pt x="8442" y="7475"/>
                    <a:pt x="8346" y="7475"/>
                  </a:cubicBezTo>
                  <a:lnTo>
                    <a:pt x="7430" y="7475"/>
                  </a:lnTo>
                  <a:cubicBezTo>
                    <a:pt x="7370" y="7475"/>
                    <a:pt x="7310" y="7428"/>
                    <a:pt x="7310" y="7356"/>
                  </a:cubicBezTo>
                  <a:cubicBezTo>
                    <a:pt x="7310" y="7297"/>
                    <a:pt x="7358" y="7249"/>
                    <a:pt x="7418" y="7249"/>
                  </a:cubicBezTo>
                  <a:lnTo>
                    <a:pt x="7680" y="7225"/>
                  </a:lnTo>
                  <a:cubicBezTo>
                    <a:pt x="7751" y="7214"/>
                    <a:pt x="7811" y="7154"/>
                    <a:pt x="7811" y="7059"/>
                  </a:cubicBezTo>
                  <a:lnTo>
                    <a:pt x="7811" y="6737"/>
                  </a:lnTo>
                  <a:lnTo>
                    <a:pt x="8215" y="6642"/>
                  </a:lnTo>
                  <a:lnTo>
                    <a:pt x="8525" y="6547"/>
                  </a:lnTo>
                  <a:close/>
                  <a:moveTo>
                    <a:pt x="5948" y="1"/>
                  </a:moveTo>
                  <a:cubicBezTo>
                    <a:pt x="5933" y="1"/>
                    <a:pt x="5919" y="4"/>
                    <a:pt x="5906" y="10"/>
                  </a:cubicBezTo>
                  <a:cubicBezTo>
                    <a:pt x="5846" y="22"/>
                    <a:pt x="4691" y="308"/>
                    <a:pt x="3667" y="1260"/>
                  </a:cubicBezTo>
                  <a:lnTo>
                    <a:pt x="3584" y="1046"/>
                  </a:lnTo>
                  <a:cubicBezTo>
                    <a:pt x="3572" y="998"/>
                    <a:pt x="3548" y="975"/>
                    <a:pt x="3500" y="963"/>
                  </a:cubicBezTo>
                  <a:cubicBezTo>
                    <a:pt x="3479" y="952"/>
                    <a:pt x="3458" y="946"/>
                    <a:pt x="3437" y="946"/>
                  </a:cubicBezTo>
                  <a:cubicBezTo>
                    <a:pt x="3412" y="946"/>
                    <a:pt x="3389" y="955"/>
                    <a:pt x="3370" y="975"/>
                  </a:cubicBezTo>
                  <a:cubicBezTo>
                    <a:pt x="3346" y="987"/>
                    <a:pt x="2917" y="1225"/>
                    <a:pt x="2536" y="1701"/>
                  </a:cubicBezTo>
                  <a:cubicBezTo>
                    <a:pt x="2036" y="2308"/>
                    <a:pt x="1846" y="3023"/>
                    <a:pt x="2000" y="3761"/>
                  </a:cubicBezTo>
                  <a:cubicBezTo>
                    <a:pt x="1619" y="3892"/>
                    <a:pt x="1203" y="4058"/>
                    <a:pt x="655" y="4118"/>
                  </a:cubicBezTo>
                  <a:cubicBezTo>
                    <a:pt x="333" y="4142"/>
                    <a:pt x="167" y="4320"/>
                    <a:pt x="95" y="4463"/>
                  </a:cubicBezTo>
                  <a:cubicBezTo>
                    <a:pt x="12" y="4618"/>
                    <a:pt x="0" y="4761"/>
                    <a:pt x="0" y="4785"/>
                  </a:cubicBezTo>
                  <a:cubicBezTo>
                    <a:pt x="0" y="4808"/>
                    <a:pt x="0" y="4832"/>
                    <a:pt x="12" y="4856"/>
                  </a:cubicBezTo>
                  <a:cubicBezTo>
                    <a:pt x="310" y="5451"/>
                    <a:pt x="964" y="5951"/>
                    <a:pt x="1917" y="6332"/>
                  </a:cubicBezTo>
                  <a:cubicBezTo>
                    <a:pt x="2179" y="6428"/>
                    <a:pt x="2441" y="6523"/>
                    <a:pt x="2727" y="6594"/>
                  </a:cubicBezTo>
                  <a:lnTo>
                    <a:pt x="2727" y="6952"/>
                  </a:lnTo>
                  <a:lnTo>
                    <a:pt x="2596" y="6975"/>
                  </a:lnTo>
                  <a:cubicBezTo>
                    <a:pt x="2381" y="6999"/>
                    <a:pt x="2215" y="7178"/>
                    <a:pt x="2215" y="7404"/>
                  </a:cubicBezTo>
                  <a:cubicBezTo>
                    <a:pt x="2215" y="7642"/>
                    <a:pt x="2417" y="7833"/>
                    <a:pt x="2655" y="7833"/>
                  </a:cubicBezTo>
                  <a:lnTo>
                    <a:pt x="4417" y="7833"/>
                  </a:lnTo>
                  <a:cubicBezTo>
                    <a:pt x="4703" y="7833"/>
                    <a:pt x="4929" y="7606"/>
                    <a:pt x="4929" y="7321"/>
                  </a:cubicBezTo>
                  <a:lnTo>
                    <a:pt x="4929" y="6952"/>
                  </a:lnTo>
                  <a:lnTo>
                    <a:pt x="4989" y="6952"/>
                  </a:lnTo>
                  <a:cubicBezTo>
                    <a:pt x="5227" y="6975"/>
                    <a:pt x="5465" y="6975"/>
                    <a:pt x="5703" y="6975"/>
                  </a:cubicBezTo>
                  <a:cubicBezTo>
                    <a:pt x="5965" y="6975"/>
                    <a:pt x="6227" y="6952"/>
                    <a:pt x="6489" y="6940"/>
                  </a:cubicBezTo>
                  <a:lnTo>
                    <a:pt x="6489" y="6940"/>
                  </a:lnTo>
                  <a:lnTo>
                    <a:pt x="6358" y="6952"/>
                  </a:lnTo>
                  <a:cubicBezTo>
                    <a:pt x="6144" y="6987"/>
                    <a:pt x="5989" y="7166"/>
                    <a:pt x="5989" y="7392"/>
                  </a:cubicBezTo>
                  <a:cubicBezTo>
                    <a:pt x="5989" y="7630"/>
                    <a:pt x="6179" y="7821"/>
                    <a:pt x="6418" y="7821"/>
                  </a:cubicBezTo>
                  <a:lnTo>
                    <a:pt x="8346" y="7821"/>
                  </a:lnTo>
                  <a:cubicBezTo>
                    <a:pt x="8632" y="7821"/>
                    <a:pt x="8858" y="7594"/>
                    <a:pt x="8858" y="7309"/>
                  </a:cubicBezTo>
                  <a:lnTo>
                    <a:pt x="8858" y="6452"/>
                  </a:lnTo>
                  <a:cubicBezTo>
                    <a:pt x="9573" y="6166"/>
                    <a:pt x="10108" y="5785"/>
                    <a:pt x="10430" y="5320"/>
                  </a:cubicBezTo>
                  <a:cubicBezTo>
                    <a:pt x="10525" y="5380"/>
                    <a:pt x="10585" y="5416"/>
                    <a:pt x="10644" y="5463"/>
                  </a:cubicBezTo>
                  <a:cubicBezTo>
                    <a:pt x="10668" y="5499"/>
                    <a:pt x="10704" y="5511"/>
                    <a:pt x="10751" y="5511"/>
                  </a:cubicBezTo>
                  <a:cubicBezTo>
                    <a:pt x="10775" y="5511"/>
                    <a:pt x="10787" y="5511"/>
                    <a:pt x="10811" y="5499"/>
                  </a:cubicBezTo>
                  <a:cubicBezTo>
                    <a:pt x="10870" y="5463"/>
                    <a:pt x="10894" y="5404"/>
                    <a:pt x="10894" y="5344"/>
                  </a:cubicBezTo>
                  <a:cubicBezTo>
                    <a:pt x="10882" y="5285"/>
                    <a:pt x="10882" y="4439"/>
                    <a:pt x="10418" y="3737"/>
                  </a:cubicBezTo>
                  <a:lnTo>
                    <a:pt x="10835" y="3320"/>
                  </a:lnTo>
                  <a:cubicBezTo>
                    <a:pt x="10870" y="3296"/>
                    <a:pt x="10882" y="3249"/>
                    <a:pt x="10882" y="3201"/>
                  </a:cubicBezTo>
                  <a:cubicBezTo>
                    <a:pt x="10882" y="3153"/>
                    <a:pt x="10847" y="3118"/>
                    <a:pt x="10823" y="3082"/>
                  </a:cubicBezTo>
                  <a:cubicBezTo>
                    <a:pt x="10787" y="3058"/>
                    <a:pt x="10156" y="2558"/>
                    <a:pt x="9489" y="2308"/>
                  </a:cubicBezTo>
                  <a:lnTo>
                    <a:pt x="9823" y="2106"/>
                  </a:lnTo>
                  <a:cubicBezTo>
                    <a:pt x="9870" y="2070"/>
                    <a:pt x="9894" y="2010"/>
                    <a:pt x="9894" y="1975"/>
                  </a:cubicBezTo>
                  <a:cubicBezTo>
                    <a:pt x="9894" y="1915"/>
                    <a:pt x="9870" y="1868"/>
                    <a:pt x="9823" y="1832"/>
                  </a:cubicBezTo>
                  <a:cubicBezTo>
                    <a:pt x="9787" y="1820"/>
                    <a:pt x="9037" y="1391"/>
                    <a:pt x="7918" y="1272"/>
                  </a:cubicBezTo>
                  <a:lnTo>
                    <a:pt x="8215" y="987"/>
                  </a:lnTo>
                  <a:cubicBezTo>
                    <a:pt x="8263" y="939"/>
                    <a:pt x="8275" y="903"/>
                    <a:pt x="8263" y="844"/>
                  </a:cubicBezTo>
                  <a:cubicBezTo>
                    <a:pt x="8251" y="784"/>
                    <a:pt x="8215" y="737"/>
                    <a:pt x="8156" y="725"/>
                  </a:cubicBezTo>
                  <a:cubicBezTo>
                    <a:pt x="8123" y="708"/>
                    <a:pt x="7644" y="530"/>
                    <a:pt x="6979" y="530"/>
                  </a:cubicBezTo>
                  <a:cubicBezTo>
                    <a:pt x="6672" y="530"/>
                    <a:pt x="6326" y="568"/>
                    <a:pt x="5965" y="677"/>
                  </a:cubicBezTo>
                  <a:lnTo>
                    <a:pt x="6096" y="201"/>
                  </a:lnTo>
                  <a:cubicBezTo>
                    <a:pt x="6120" y="141"/>
                    <a:pt x="6096" y="82"/>
                    <a:pt x="6060" y="46"/>
                  </a:cubicBezTo>
                  <a:cubicBezTo>
                    <a:pt x="6026" y="20"/>
                    <a:pt x="5985" y="1"/>
                    <a:pt x="59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62"/>
            <p:cNvSpPr/>
            <p:nvPr/>
          </p:nvSpPr>
          <p:spPr>
            <a:xfrm>
              <a:off x="6472845" y="1588626"/>
              <a:ext cx="41952" cy="38944"/>
            </a:xfrm>
            <a:custGeom>
              <a:avLst/>
              <a:gdLst/>
              <a:ahLst/>
              <a:cxnLst/>
              <a:rect l="l" t="t" r="r" b="b"/>
              <a:pathLst>
                <a:path w="1311" h="1217" extrusionOk="0">
                  <a:moveTo>
                    <a:pt x="1110" y="1"/>
                  </a:moveTo>
                  <a:cubicBezTo>
                    <a:pt x="1080" y="1"/>
                    <a:pt x="1050" y="9"/>
                    <a:pt x="1025" y="26"/>
                  </a:cubicBezTo>
                  <a:cubicBezTo>
                    <a:pt x="596" y="323"/>
                    <a:pt x="251" y="704"/>
                    <a:pt x="60" y="966"/>
                  </a:cubicBezTo>
                  <a:cubicBezTo>
                    <a:pt x="1" y="1038"/>
                    <a:pt x="13" y="1133"/>
                    <a:pt x="84" y="1192"/>
                  </a:cubicBezTo>
                  <a:cubicBezTo>
                    <a:pt x="120" y="1204"/>
                    <a:pt x="144" y="1216"/>
                    <a:pt x="179" y="1216"/>
                  </a:cubicBezTo>
                  <a:cubicBezTo>
                    <a:pt x="227" y="1216"/>
                    <a:pt x="263" y="1204"/>
                    <a:pt x="310" y="1157"/>
                  </a:cubicBezTo>
                  <a:cubicBezTo>
                    <a:pt x="501" y="907"/>
                    <a:pt x="798" y="561"/>
                    <a:pt x="1203" y="299"/>
                  </a:cubicBezTo>
                  <a:cubicBezTo>
                    <a:pt x="1275" y="240"/>
                    <a:pt x="1310" y="133"/>
                    <a:pt x="1251" y="73"/>
                  </a:cubicBezTo>
                  <a:cubicBezTo>
                    <a:pt x="1220" y="27"/>
                    <a:pt x="1165" y="1"/>
                    <a:pt x="11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62"/>
            <p:cNvSpPr/>
            <p:nvPr/>
          </p:nvSpPr>
          <p:spPr>
            <a:xfrm>
              <a:off x="6528109" y="1592402"/>
              <a:ext cx="40800" cy="23360"/>
            </a:xfrm>
            <a:custGeom>
              <a:avLst/>
              <a:gdLst/>
              <a:ahLst/>
              <a:cxnLst/>
              <a:rect l="l" t="t" r="r" b="b"/>
              <a:pathLst>
                <a:path w="1275" h="730" extrusionOk="0">
                  <a:moveTo>
                    <a:pt x="1103" y="1"/>
                  </a:moveTo>
                  <a:cubicBezTo>
                    <a:pt x="1092" y="1"/>
                    <a:pt x="1082" y="1"/>
                    <a:pt x="1072" y="3"/>
                  </a:cubicBezTo>
                  <a:cubicBezTo>
                    <a:pt x="643" y="110"/>
                    <a:pt x="298" y="300"/>
                    <a:pt x="83" y="431"/>
                  </a:cubicBezTo>
                  <a:cubicBezTo>
                    <a:pt x="12" y="479"/>
                    <a:pt x="0" y="586"/>
                    <a:pt x="48" y="658"/>
                  </a:cubicBezTo>
                  <a:cubicBezTo>
                    <a:pt x="72" y="705"/>
                    <a:pt x="119" y="729"/>
                    <a:pt x="179" y="729"/>
                  </a:cubicBezTo>
                  <a:cubicBezTo>
                    <a:pt x="203" y="729"/>
                    <a:pt x="238" y="717"/>
                    <a:pt x="262" y="705"/>
                  </a:cubicBezTo>
                  <a:cubicBezTo>
                    <a:pt x="441" y="586"/>
                    <a:pt x="738" y="408"/>
                    <a:pt x="1131" y="312"/>
                  </a:cubicBezTo>
                  <a:cubicBezTo>
                    <a:pt x="1238" y="289"/>
                    <a:pt x="1274" y="193"/>
                    <a:pt x="1262" y="122"/>
                  </a:cubicBezTo>
                  <a:cubicBezTo>
                    <a:pt x="1252" y="38"/>
                    <a:pt x="1177" y="1"/>
                    <a:pt x="11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62"/>
            <p:cNvSpPr/>
            <p:nvPr/>
          </p:nvSpPr>
          <p:spPr>
            <a:xfrm>
              <a:off x="6581453" y="1614994"/>
              <a:ext cx="38496" cy="11040"/>
            </a:xfrm>
            <a:custGeom>
              <a:avLst/>
              <a:gdLst/>
              <a:ahLst/>
              <a:cxnLst/>
              <a:rect l="l" t="t" r="r" b="b"/>
              <a:pathLst>
                <a:path w="1203" h="345" extrusionOk="0">
                  <a:moveTo>
                    <a:pt x="713" y="1"/>
                  </a:moveTo>
                  <a:cubicBezTo>
                    <a:pt x="555" y="1"/>
                    <a:pt x="354" y="8"/>
                    <a:pt x="143" y="35"/>
                  </a:cubicBezTo>
                  <a:cubicBezTo>
                    <a:pt x="60" y="59"/>
                    <a:pt x="0" y="130"/>
                    <a:pt x="12" y="214"/>
                  </a:cubicBezTo>
                  <a:cubicBezTo>
                    <a:pt x="24" y="297"/>
                    <a:pt x="83" y="345"/>
                    <a:pt x="179" y="345"/>
                  </a:cubicBezTo>
                  <a:lnTo>
                    <a:pt x="191" y="345"/>
                  </a:lnTo>
                  <a:cubicBezTo>
                    <a:pt x="405" y="321"/>
                    <a:pt x="613" y="315"/>
                    <a:pt x="768" y="315"/>
                  </a:cubicBezTo>
                  <a:cubicBezTo>
                    <a:pt x="923" y="315"/>
                    <a:pt x="1024" y="321"/>
                    <a:pt x="1024" y="321"/>
                  </a:cubicBezTo>
                  <a:cubicBezTo>
                    <a:pt x="1107" y="321"/>
                    <a:pt x="1191" y="261"/>
                    <a:pt x="1203" y="178"/>
                  </a:cubicBezTo>
                  <a:cubicBezTo>
                    <a:pt x="1191" y="95"/>
                    <a:pt x="1131" y="11"/>
                    <a:pt x="1036" y="11"/>
                  </a:cubicBezTo>
                  <a:cubicBezTo>
                    <a:pt x="1029" y="11"/>
                    <a:pt x="902" y="1"/>
                    <a:pt x="7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62"/>
            <p:cNvSpPr/>
            <p:nvPr/>
          </p:nvSpPr>
          <p:spPr>
            <a:xfrm>
              <a:off x="6634765" y="1648274"/>
              <a:ext cx="25184" cy="16992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190" y="1"/>
                  </a:moveTo>
                  <a:cubicBezTo>
                    <a:pt x="116" y="1"/>
                    <a:pt x="54" y="44"/>
                    <a:pt x="25" y="102"/>
                  </a:cubicBezTo>
                  <a:cubicBezTo>
                    <a:pt x="1" y="186"/>
                    <a:pt x="37" y="281"/>
                    <a:pt x="120" y="305"/>
                  </a:cubicBezTo>
                  <a:cubicBezTo>
                    <a:pt x="334" y="400"/>
                    <a:pt x="501" y="507"/>
                    <a:pt x="501" y="507"/>
                  </a:cubicBezTo>
                  <a:cubicBezTo>
                    <a:pt x="537" y="519"/>
                    <a:pt x="560" y="531"/>
                    <a:pt x="596" y="531"/>
                  </a:cubicBezTo>
                  <a:cubicBezTo>
                    <a:pt x="632" y="531"/>
                    <a:pt x="691" y="507"/>
                    <a:pt x="727" y="459"/>
                  </a:cubicBezTo>
                  <a:cubicBezTo>
                    <a:pt x="787" y="388"/>
                    <a:pt x="775" y="281"/>
                    <a:pt x="703" y="233"/>
                  </a:cubicBezTo>
                  <a:cubicBezTo>
                    <a:pt x="680" y="233"/>
                    <a:pt x="525" y="102"/>
                    <a:pt x="239" y="7"/>
                  </a:cubicBezTo>
                  <a:cubicBezTo>
                    <a:pt x="222" y="3"/>
                    <a:pt x="206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08" name="Google Shape;6908;p62"/>
          <p:cNvGrpSpPr/>
          <p:nvPr/>
        </p:nvGrpSpPr>
        <p:grpSpPr>
          <a:xfrm>
            <a:off x="7444781" y="1507026"/>
            <a:ext cx="348640" cy="334272"/>
            <a:chOff x="7444781" y="1507026"/>
            <a:chExt cx="348640" cy="334272"/>
          </a:xfrm>
        </p:grpSpPr>
        <p:sp>
          <p:nvSpPr>
            <p:cNvPr id="6909" name="Google Shape;6909;p62"/>
            <p:cNvSpPr/>
            <p:nvPr/>
          </p:nvSpPr>
          <p:spPr>
            <a:xfrm>
              <a:off x="7575469" y="1750066"/>
              <a:ext cx="40032" cy="39424"/>
            </a:xfrm>
            <a:custGeom>
              <a:avLst/>
              <a:gdLst/>
              <a:ahLst/>
              <a:cxnLst/>
              <a:rect l="l" t="t" r="r" b="b"/>
              <a:pathLst>
                <a:path w="1251" h="1232" extrusionOk="0">
                  <a:moveTo>
                    <a:pt x="691" y="291"/>
                  </a:moveTo>
                  <a:cubicBezTo>
                    <a:pt x="727" y="291"/>
                    <a:pt x="739" y="291"/>
                    <a:pt x="774" y="315"/>
                  </a:cubicBezTo>
                  <a:cubicBezTo>
                    <a:pt x="858" y="386"/>
                    <a:pt x="870" y="565"/>
                    <a:pt x="798" y="719"/>
                  </a:cubicBezTo>
                  <a:cubicBezTo>
                    <a:pt x="751" y="803"/>
                    <a:pt x="679" y="862"/>
                    <a:pt x="608" y="886"/>
                  </a:cubicBezTo>
                  <a:cubicBezTo>
                    <a:pt x="586" y="897"/>
                    <a:pt x="565" y="903"/>
                    <a:pt x="546" y="903"/>
                  </a:cubicBezTo>
                  <a:cubicBezTo>
                    <a:pt x="522" y="903"/>
                    <a:pt x="502" y="894"/>
                    <a:pt x="489" y="874"/>
                  </a:cubicBezTo>
                  <a:cubicBezTo>
                    <a:pt x="381" y="815"/>
                    <a:pt x="370" y="636"/>
                    <a:pt x="441" y="493"/>
                  </a:cubicBezTo>
                  <a:cubicBezTo>
                    <a:pt x="489" y="398"/>
                    <a:pt x="560" y="338"/>
                    <a:pt x="631" y="315"/>
                  </a:cubicBezTo>
                  <a:cubicBezTo>
                    <a:pt x="655" y="315"/>
                    <a:pt x="667" y="291"/>
                    <a:pt x="691" y="291"/>
                  </a:cubicBezTo>
                  <a:close/>
                  <a:moveTo>
                    <a:pt x="673" y="0"/>
                  </a:moveTo>
                  <a:cubicBezTo>
                    <a:pt x="632" y="0"/>
                    <a:pt x="590" y="5"/>
                    <a:pt x="548" y="17"/>
                  </a:cubicBezTo>
                  <a:cubicBezTo>
                    <a:pt x="381" y="65"/>
                    <a:pt x="250" y="196"/>
                    <a:pt x="155" y="362"/>
                  </a:cubicBezTo>
                  <a:cubicBezTo>
                    <a:pt x="0" y="672"/>
                    <a:pt x="72" y="1029"/>
                    <a:pt x="334" y="1172"/>
                  </a:cubicBezTo>
                  <a:cubicBezTo>
                    <a:pt x="417" y="1219"/>
                    <a:pt x="489" y="1231"/>
                    <a:pt x="560" y="1231"/>
                  </a:cubicBezTo>
                  <a:cubicBezTo>
                    <a:pt x="608" y="1231"/>
                    <a:pt x="655" y="1231"/>
                    <a:pt x="715" y="1219"/>
                  </a:cubicBezTo>
                  <a:cubicBezTo>
                    <a:pt x="870" y="1172"/>
                    <a:pt x="1012" y="1041"/>
                    <a:pt x="1096" y="874"/>
                  </a:cubicBezTo>
                  <a:cubicBezTo>
                    <a:pt x="1251" y="553"/>
                    <a:pt x="1167" y="196"/>
                    <a:pt x="917" y="65"/>
                  </a:cubicBezTo>
                  <a:cubicBezTo>
                    <a:pt x="844" y="24"/>
                    <a:pt x="761" y="0"/>
                    <a:pt x="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62"/>
            <p:cNvSpPr/>
            <p:nvPr/>
          </p:nvSpPr>
          <p:spPr>
            <a:xfrm>
              <a:off x="7623469" y="1749714"/>
              <a:ext cx="40032" cy="39776"/>
            </a:xfrm>
            <a:custGeom>
              <a:avLst/>
              <a:gdLst/>
              <a:ahLst/>
              <a:cxnLst/>
              <a:rect l="l" t="t" r="r" b="b"/>
              <a:pathLst>
                <a:path w="1251" h="1243" extrusionOk="0">
                  <a:moveTo>
                    <a:pt x="560" y="337"/>
                  </a:moveTo>
                  <a:cubicBezTo>
                    <a:pt x="584" y="337"/>
                    <a:pt x="596" y="337"/>
                    <a:pt x="620" y="349"/>
                  </a:cubicBezTo>
                  <a:cubicBezTo>
                    <a:pt x="703" y="385"/>
                    <a:pt x="775" y="445"/>
                    <a:pt x="822" y="528"/>
                  </a:cubicBezTo>
                  <a:cubicBezTo>
                    <a:pt x="882" y="671"/>
                    <a:pt x="858" y="849"/>
                    <a:pt x="763" y="897"/>
                  </a:cubicBezTo>
                  <a:cubicBezTo>
                    <a:pt x="736" y="914"/>
                    <a:pt x="704" y="926"/>
                    <a:pt x="674" y="926"/>
                  </a:cubicBezTo>
                  <a:cubicBezTo>
                    <a:pt x="664" y="926"/>
                    <a:pt x="653" y="924"/>
                    <a:pt x="644" y="921"/>
                  </a:cubicBezTo>
                  <a:cubicBezTo>
                    <a:pt x="560" y="885"/>
                    <a:pt x="489" y="826"/>
                    <a:pt x="441" y="742"/>
                  </a:cubicBezTo>
                  <a:cubicBezTo>
                    <a:pt x="370" y="588"/>
                    <a:pt x="382" y="409"/>
                    <a:pt x="489" y="349"/>
                  </a:cubicBezTo>
                  <a:cubicBezTo>
                    <a:pt x="501" y="337"/>
                    <a:pt x="536" y="337"/>
                    <a:pt x="560" y="337"/>
                  </a:cubicBezTo>
                  <a:close/>
                  <a:moveTo>
                    <a:pt x="547" y="0"/>
                  </a:moveTo>
                  <a:cubicBezTo>
                    <a:pt x="468" y="0"/>
                    <a:pt x="395" y="24"/>
                    <a:pt x="322" y="76"/>
                  </a:cubicBezTo>
                  <a:cubicBezTo>
                    <a:pt x="72" y="218"/>
                    <a:pt x="1" y="576"/>
                    <a:pt x="143" y="885"/>
                  </a:cubicBezTo>
                  <a:cubicBezTo>
                    <a:pt x="239" y="1052"/>
                    <a:pt x="370" y="1183"/>
                    <a:pt x="536" y="1230"/>
                  </a:cubicBezTo>
                  <a:cubicBezTo>
                    <a:pt x="584" y="1242"/>
                    <a:pt x="620" y="1242"/>
                    <a:pt x="679" y="1242"/>
                  </a:cubicBezTo>
                  <a:cubicBezTo>
                    <a:pt x="763" y="1242"/>
                    <a:pt x="846" y="1230"/>
                    <a:pt x="905" y="1183"/>
                  </a:cubicBezTo>
                  <a:cubicBezTo>
                    <a:pt x="1179" y="1040"/>
                    <a:pt x="1251" y="683"/>
                    <a:pt x="1084" y="373"/>
                  </a:cubicBezTo>
                  <a:cubicBezTo>
                    <a:pt x="1001" y="207"/>
                    <a:pt x="858" y="76"/>
                    <a:pt x="703" y="28"/>
                  </a:cubicBezTo>
                  <a:cubicBezTo>
                    <a:pt x="648" y="10"/>
                    <a:pt x="597" y="0"/>
                    <a:pt x="5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62"/>
            <p:cNvSpPr/>
            <p:nvPr/>
          </p:nvSpPr>
          <p:spPr>
            <a:xfrm>
              <a:off x="7537741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67" y="1500"/>
                  </a:cubicBezTo>
                  <a:cubicBezTo>
                    <a:pt x="1037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58" y="595"/>
                    <a:pt x="1275" y="524"/>
                    <a:pt x="1191" y="524"/>
                  </a:cubicBezTo>
                  <a:cubicBezTo>
                    <a:pt x="1096" y="524"/>
                    <a:pt x="1025" y="595"/>
                    <a:pt x="1025" y="691"/>
                  </a:cubicBezTo>
                  <a:lnTo>
                    <a:pt x="1025" y="845"/>
                  </a:lnTo>
                  <a:cubicBezTo>
                    <a:pt x="1025" y="1048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77" y="333"/>
                    <a:pt x="667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62"/>
            <p:cNvSpPr/>
            <p:nvPr/>
          </p:nvSpPr>
          <p:spPr>
            <a:xfrm>
              <a:off x="7657389" y="1640498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3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46" y="595"/>
                    <a:pt x="1274" y="524"/>
                    <a:pt x="1191" y="524"/>
                  </a:cubicBezTo>
                  <a:cubicBezTo>
                    <a:pt x="1096" y="524"/>
                    <a:pt x="1024" y="595"/>
                    <a:pt x="1024" y="691"/>
                  </a:cubicBezTo>
                  <a:lnTo>
                    <a:pt x="1024" y="845"/>
                  </a:lnTo>
                  <a:cubicBezTo>
                    <a:pt x="1024" y="1048"/>
                    <a:pt x="858" y="1203"/>
                    <a:pt x="667" y="1203"/>
                  </a:cubicBezTo>
                  <a:cubicBezTo>
                    <a:pt x="465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65" y="333"/>
                    <a:pt x="667" y="333"/>
                  </a:cubicBezTo>
                  <a:cubicBezTo>
                    <a:pt x="750" y="333"/>
                    <a:pt x="822" y="250"/>
                    <a:pt x="822" y="167"/>
                  </a:cubicBezTo>
                  <a:cubicBezTo>
                    <a:pt x="822" y="71"/>
                    <a:pt x="750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62"/>
            <p:cNvSpPr/>
            <p:nvPr/>
          </p:nvSpPr>
          <p:spPr>
            <a:xfrm>
              <a:off x="7444781" y="1507026"/>
              <a:ext cx="348640" cy="334272"/>
            </a:xfrm>
            <a:custGeom>
              <a:avLst/>
              <a:gdLst/>
              <a:ahLst/>
              <a:cxnLst/>
              <a:rect l="l" t="t" r="r" b="b"/>
              <a:pathLst>
                <a:path w="10895" h="10446" extrusionOk="0">
                  <a:moveTo>
                    <a:pt x="1203" y="349"/>
                  </a:moveTo>
                  <a:lnTo>
                    <a:pt x="1203" y="349"/>
                  </a:lnTo>
                  <a:cubicBezTo>
                    <a:pt x="1596" y="432"/>
                    <a:pt x="2001" y="575"/>
                    <a:pt x="2382" y="778"/>
                  </a:cubicBezTo>
                  <a:cubicBezTo>
                    <a:pt x="2894" y="1052"/>
                    <a:pt x="3263" y="1385"/>
                    <a:pt x="3501" y="1611"/>
                  </a:cubicBezTo>
                  <a:cubicBezTo>
                    <a:pt x="3263" y="1778"/>
                    <a:pt x="3037" y="1968"/>
                    <a:pt x="2810" y="2183"/>
                  </a:cubicBezTo>
                  <a:cubicBezTo>
                    <a:pt x="2549" y="1564"/>
                    <a:pt x="2179" y="1063"/>
                    <a:pt x="1703" y="671"/>
                  </a:cubicBezTo>
                  <a:cubicBezTo>
                    <a:pt x="1536" y="540"/>
                    <a:pt x="1370" y="432"/>
                    <a:pt x="1203" y="349"/>
                  </a:cubicBezTo>
                  <a:close/>
                  <a:moveTo>
                    <a:pt x="9740" y="361"/>
                  </a:moveTo>
                  <a:lnTo>
                    <a:pt x="9740" y="361"/>
                  </a:lnTo>
                  <a:cubicBezTo>
                    <a:pt x="9407" y="540"/>
                    <a:pt x="9061" y="790"/>
                    <a:pt x="8740" y="1194"/>
                  </a:cubicBezTo>
                  <a:cubicBezTo>
                    <a:pt x="8680" y="1266"/>
                    <a:pt x="8692" y="1361"/>
                    <a:pt x="8752" y="1421"/>
                  </a:cubicBezTo>
                  <a:cubicBezTo>
                    <a:pt x="8775" y="1444"/>
                    <a:pt x="8811" y="1444"/>
                    <a:pt x="8859" y="1444"/>
                  </a:cubicBezTo>
                  <a:cubicBezTo>
                    <a:pt x="8895" y="1444"/>
                    <a:pt x="8942" y="1433"/>
                    <a:pt x="8978" y="1385"/>
                  </a:cubicBezTo>
                  <a:cubicBezTo>
                    <a:pt x="9454" y="825"/>
                    <a:pt x="9966" y="552"/>
                    <a:pt x="10371" y="432"/>
                  </a:cubicBezTo>
                  <a:lnTo>
                    <a:pt x="10371" y="432"/>
                  </a:lnTo>
                  <a:cubicBezTo>
                    <a:pt x="10252" y="647"/>
                    <a:pt x="10169" y="956"/>
                    <a:pt x="10216" y="1373"/>
                  </a:cubicBezTo>
                  <a:cubicBezTo>
                    <a:pt x="10276" y="1945"/>
                    <a:pt x="10228" y="2361"/>
                    <a:pt x="10073" y="2718"/>
                  </a:cubicBezTo>
                  <a:cubicBezTo>
                    <a:pt x="9918" y="3076"/>
                    <a:pt x="9645" y="3385"/>
                    <a:pt x="9228" y="3683"/>
                  </a:cubicBezTo>
                  <a:cubicBezTo>
                    <a:pt x="9037" y="3326"/>
                    <a:pt x="8799" y="2980"/>
                    <a:pt x="8549" y="2671"/>
                  </a:cubicBezTo>
                  <a:cubicBezTo>
                    <a:pt x="8478" y="2599"/>
                    <a:pt x="8406" y="2504"/>
                    <a:pt x="8347" y="2433"/>
                  </a:cubicBezTo>
                  <a:cubicBezTo>
                    <a:pt x="8406" y="2278"/>
                    <a:pt x="8466" y="2147"/>
                    <a:pt x="8549" y="2016"/>
                  </a:cubicBezTo>
                  <a:cubicBezTo>
                    <a:pt x="8585" y="1933"/>
                    <a:pt x="8561" y="1837"/>
                    <a:pt x="8478" y="1802"/>
                  </a:cubicBezTo>
                  <a:cubicBezTo>
                    <a:pt x="8456" y="1791"/>
                    <a:pt x="8430" y="1785"/>
                    <a:pt x="8405" y="1785"/>
                  </a:cubicBezTo>
                  <a:cubicBezTo>
                    <a:pt x="8348" y="1785"/>
                    <a:pt x="8292" y="1812"/>
                    <a:pt x="8275" y="1861"/>
                  </a:cubicBezTo>
                  <a:cubicBezTo>
                    <a:pt x="8216" y="1968"/>
                    <a:pt x="8168" y="2076"/>
                    <a:pt x="8121" y="2183"/>
                  </a:cubicBezTo>
                  <a:cubicBezTo>
                    <a:pt x="7906" y="1956"/>
                    <a:pt x="7680" y="1778"/>
                    <a:pt x="7442" y="1611"/>
                  </a:cubicBezTo>
                  <a:cubicBezTo>
                    <a:pt x="7668" y="1385"/>
                    <a:pt x="8049" y="1040"/>
                    <a:pt x="8561" y="778"/>
                  </a:cubicBezTo>
                  <a:cubicBezTo>
                    <a:pt x="8942" y="575"/>
                    <a:pt x="9347" y="421"/>
                    <a:pt x="9740" y="361"/>
                  </a:cubicBezTo>
                  <a:close/>
                  <a:moveTo>
                    <a:pt x="560" y="456"/>
                  </a:moveTo>
                  <a:lnTo>
                    <a:pt x="560" y="456"/>
                  </a:lnTo>
                  <a:cubicBezTo>
                    <a:pt x="1132" y="635"/>
                    <a:pt x="2037" y="1135"/>
                    <a:pt x="2572" y="2445"/>
                  </a:cubicBezTo>
                  <a:cubicBezTo>
                    <a:pt x="2501" y="2516"/>
                    <a:pt x="2441" y="2599"/>
                    <a:pt x="2382" y="2683"/>
                  </a:cubicBezTo>
                  <a:cubicBezTo>
                    <a:pt x="2132" y="2992"/>
                    <a:pt x="1894" y="3338"/>
                    <a:pt x="1703" y="3695"/>
                  </a:cubicBezTo>
                  <a:cubicBezTo>
                    <a:pt x="1263" y="3385"/>
                    <a:pt x="1001" y="3088"/>
                    <a:pt x="834" y="2718"/>
                  </a:cubicBezTo>
                  <a:cubicBezTo>
                    <a:pt x="691" y="2361"/>
                    <a:pt x="644" y="1921"/>
                    <a:pt x="703" y="1373"/>
                  </a:cubicBezTo>
                  <a:cubicBezTo>
                    <a:pt x="739" y="956"/>
                    <a:pt x="667" y="659"/>
                    <a:pt x="560" y="456"/>
                  </a:cubicBezTo>
                  <a:close/>
                  <a:moveTo>
                    <a:pt x="882" y="6207"/>
                  </a:moveTo>
                  <a:lnTo>
                    <a:pt x="882" y="6207"/>
                  </a:lnTo>
                  <a:cubicBezTo>
                    <a:pt x="1239" y="6612"/>
                    <a:pt x="1727" y="6945"/>
                    <a:pt x="2298" y="7195"/>
                  </a:cubicBezTo>
                  <a:cubicBezTo>
                    <a:pt x="2727" y="7386"/>
                    <a:pt x="3096" y="7481"/>
                    <a:pt x="3263" y="7517"/>
                  </a:cubicBezTo>
                  <a:cubicBezTo>
                    <a:pt x="3144" y="7802"/>
                    <a:pt x="3072" y="8112"/>
                    <a:pt x="3072" y="8457"/>
                  </a:cubicBezTo>
                  <a:lnTo>
                    <a:pt x="3072" y="8469"/>
                  </a:lnTo>
                  <a:cubicBezTo>
                    <a:pt x="2120" y="8255"/>
                    <a:pt x="1441" y="7695"/>
                    <a:pt x="1084" y="6909"/>
                  </a:cubicBezTo>
                  <a:cubicBezTo>
                    <a:pt x="989" y="6659"/>
                    <a:pt x="905" y="6421"/>
                    <a:pt x="882" y="6207"/>
                  </a:cubicBezTo>
                  <a:close/>
                  <a:moveTo>
                    <a:pt x="5466" y="1302"/>
                  </a:moveTo>
                  <a:cubicBezTo>
                    <a:pt x="6442" y="1302"/>
                    <a:pt x="7454" y="1861"/>
                    <a:pt x="8311" y="2909"/>
                  </a:cubicBezTo>
                  <a:cubicBezTo>
                    <a:pt x="9061" y="3814"/>
                    <a:pt x="9585" y="5016"/>
                    <a:pt x="9692" y="6100"/>
                  </a:cubicBezTo>
                  <a:cubicBezTo>
                    <a:pt x="9287" y="6505"/>
                    <a:pt x="8811" y="6755"/>
                    <a:pt x="8442" y="6945"/>
                  </a:cubicBezTo>
                  <a:cubicBezTo>
                    <a:pt x="8359" y="6969"/>
                    <a:pt x="8323" y="7076"/>
                    <a:pt x="8347" y="7148"/>
                  </a:cubicBezTo>
                  <a:cubicBezTo>
                    <a:pt x="8376" y="7206"/>
                    <a:pt x="8454" y="7249"/>
                    <a:pt x="8520" y="7249"/>
                  </a:cubicBezTo>
                  <a:cubicBezTo>
                    <a:pt x="8535" y="7249"/>
                    <a:pt x="8549" y="7247"/>
                    <a:pt x="8561" y="7243"/>
                  </a:cubicBezTo>
                  <a:cubicBezTo>
                    <a:pt x="9240" y="6945"/>
                    <a:pt x="9704" y="6564"/>
                    <a:pt x="10014" y="6243"/>
                  </a:cubicBezTo>
                  <a:lnTo>
                    <a:pt x="10014" y="6243"/>
                  </a:lnTo>
                  <a:cubicBezTo>
                    <a:pt x="9990" y="6433"/>
                    <a:pt x="9930" y="6671"/>
                    <a:pt x="9811" y="6921"/>
                  </a:cubicBezTo>
                  <a:cubicBezTo>
                    <a:pt x="9466" y="7719"/>
                    <a:pt x="8775" y="8267"/>
                    <a:pt x="7811" y="8517"/>
                  </a:cubicBezTo>
                  <a:lnTo>
                    <a:pt x="7811" y="8505"/>
                  </a:lnTo>
                  <a:cubicBezTo>
                    <a:pt x="7811" y="8172"/>
                    <a:pt x="7752" y="7850"/>
                    <a:pt x="7621" y="7564"/>
                  </a:cubicBezTo>
                  <a:cubicBezTo>
                    <a:pt x="7692" y="7552"/>
                    <a:pt x="7787" y="7517"/>
                    <a:pt x="7906" y="7493"/>
                  </a:cubicBezTo>
                  <a:cubicBezTo>
                    <a:pt x="7990" y="7457"/>
                    <a:pt x="8037" y="7374"/>
                    <a:pt x="8013" y="7290"/>
                  </a:cubicBezTo>
                  <a:cubicBezTo>
                    <a:pt x="7986" y="7226"/>
                    <a:pt x="7930" y="7183"/>
                    <a:pt x="7868" y="7183"/>
                  </a:cubicBezTo>
                  <a:cubicBezTo>
                    <a:pt x="7849" y="7183"/>
                    <a:pt x="7830" y="7187"/>
                    <a:pt x="7811" y="7195"/>
                  </a:cubicBezTo>
                  <a:cubicBezTo>
                    <a:pt x="7632" y="7255"/>
                    <a:pt x="7502" y="7267"/>
                    <a:pt x="7478" y="7279"/>
                  </a:cubicBezTo>
                  <a:cubicBezTo>
                    <a:pt x="7371" y="7136"/>
                    <a:pt x="7263" y="6981"/>
                    <a:pt x="7132" y="6862"/>
                  </a:cubicBezTo>
                  <a:cubicBezTo>
                    <a:pt x="6704" y="6445"/>
                    <a:pt x="6108" y="6231"/>
                    <a:pt x="5466" y="6231"/>
                  </a:cubicBezTo>
                  <a:cubicBezTo>
                    <a:pt x="4584" y="6231"/>
                    <a:pt x="3858" y="6648"/>
                    <a:pt x="3441" y="7279"/>
                  </a:cubicBezTo>
                  <a:cubicBezTo>
                    <a:pt x="3334" y="7267"/>
                    <a:pt x="2072" y="7005"/>
                    <a:pt x="1227" y="6136"/>
                  </a:cubicBezTo>
                  <a:cubicBezTo>
                    <a:pt x="1346" y="5052"/>
                    <a:pt x="1858" y="3850"/>
                    <a:pt x="2620" y="2909"/>
                  </a:cubicBezTo>
                  <a:cubicBezTo>
                    <a:pt x="3465" y="1861"/>
                    <a:pt x="4477" y="1302"/>
                    <a:pt x="5466" y="1302"/>
                  </a:cubicBezTo>
                  <a:close/>
                  <a:moveTo>
                    <a:pt x="5466" y="6493"/>
                  </a:moveTo>
                  <a:cubicBezTo>
                    <a:pt x="6644" y="6493"/>
                    <a:pt x="7513" y="7338"/>
                    <a:pt x="7513" y="8469"/>
                  </a:cubicBezTo>
                  <a:cubicBezTo>
                    <a:pt x="7513" y="8707"/>
                    <a:pt x="7454" y="8874"/>
                    <a:pt x="7323" y="8993"/>
                  </a:cubicBezTo>
                  <a:cubicBezTo>
                    <a:pt x="7144" y="9164"/>
                    <a:pt x="6837" y="9212"/>
                    <a:pt x="6517" y="9212"/>
                  </a:cubicBezTo>
                  <a:cubicBezTo>
                    <a:pt x="6304" y="9212"/>
                    <a:pt x="6085" y="9191"/>
                    <a:pt x="5894" y="9172"/>
                  </a:cubicBezTo>
                  <a:cubicBezTo>
                    <a:pt x="5727" y="9160"/>
                    <a:pt x="5585" y="9148"/>
                    <a:pt x="5466" y="9148"/>
                  </a:cubicBezTo>
                  <a:cubicBezTo>
                    <a:pt x="5346" y="9148"/>
                    <a:pt x="5192" y="9160"/>
                    <a:pt x="5049" y="9172"/>
                  </a:cubicBezTo>
                  <a:cubicBezTo>
                    <a:pt x="4869" y="9190"/>
                    <a:pt x="4663" y="9208"/>
                    <a:pt x="4461" y="9208"/>
                  </a:cubicBezTo>
                  <a:cubicBezTo>
                    <a:pt x="4127" y="9208"/>
                    <a:pt x="3801" y="9159"/>
                    <a:pt x="3608" y="8981"/>
                  </a:cubicBezTo>
                  <a:cubicBezTo>
                    <a:pt x="3465" y="8874"/>
                    <a:pt x="3406" y="8707"/>
                    <a:pt x="3406" y="8469"/>
                  </a:cubicBezTo>
                  <a:cubicBezTo>
                    <a:pt x="3406" y="7921"/>
                    <a:pt x="3620" y="7421"/>
                    <a:pt x="4001" y="7040"/>
                  </a:cubicBezTo>
                  <a:cubicBezTo>
                    <a:pt x="4382" y="6683"/>
                    <a:pt x="4894" y="6493"/>
                    <a:pt x="5466" y="6493"/>
                  </a:cubicBezTo>
                  <a:close/>
                  <a:moveTo>
                    <a:pt x="1941" y="8338"/>
                  </a:moveTo>
                  <a:lnTo>
                    <a:pt x="1941" y="8338"/>
                  </a:lnTo>
                  <a:cubicBezTo>
                    <a:pt x="2263" y="8541"/>
                    <a:pt x="2668" y="8731"/>
                    <a:pt x="3156" y="8826"/>
                  </a:cubicBezTo>
                  <a:cubicBezTo>
                    <a:pt x="3203" y="8993"/>
                    <a:pt x="3287" y="9124"/>
                    <a:pt x="3394" y="9231"/>
                  </a:cubicBezTo>
                  <a:cubicBezTo>
                    <a:pt x="3662" y="9475"/>
                    <a:pt x="4075" y="9532"/>
                    <a:pt x="4480" y="9532"/>
                  </a:cubicBezTo>
                  <a:cubicBezTo>
                    <a:pt x="4687" y="9532"/>
                    <a:pt x="4891" y="9517"/>
                    <a:pt x="5073" y="9505"/>
                  </a:cubicBezTo>
                  <a:cubicBezTo>
                    <a:pt x="5227" y="9481"/>
                    <a:pt x="5358" y="9469"/>
                    <a:pt x="5466" y="9469"/>
                  </a:cubicBezTo>
                  <a:cubicBezTo>
                    <a:pt x="5573" y="9469"/>
                    <a:pt x="5716" y="9481"/>
                    <a:pt x="5870" y="9505"/>
                  </a:cubicBezTo>
                  <a:cubicBezTo>
                    <a:pt x="6061" y="9517"/>
                    <a:pt x="6275" y="9529"/>
                    <a:pt x="6489" y="9529"/>
                  </a:cubicBezTo>
                  <a:cubicBezTo>
                    <a:pt x="6894" y="9529"/>
                    <a:pt x="7275" y="9469"/>
                    <a:pt x="7537" y="9231"/>
                  </a:cubicBezTo>
                  <a:cubicBezTo>
                    <a:pt x="7656" y="9124"/>
                    <a:pt x="7728" y="8993"/>
                    <a:pt x="7763" y="8826"/>
                  </a:cubicBezTo>
                  <a:cubicBezTo>
                    <a:pt x="8264" y="8731"/>
                    <a:pt x="8656" y="8553"/>
                    <a:pt x="8990" y="8338"/>
                  </a:cubicBezTo>
                  <a:lnTo>
                    <a:pt x="8990" y="8338"/>
                  </a:lnTo>
                  <a:cubicBezTo>
                    <a:pt x="8752" y="8767"/>
                    <a:pt x="8371" y="9160"/>
                    <a:pt x="7871" y="9469"/>
                  </a:cubicBezTo>
                  <a:cubicBezTo>
                    <a:pt x="7180" y="9898"/>
                    <a:pt x="6323" y="10136"/>
                    <a:pt x="5466" y="10136"/>
                  </a:cubicBezTo>
                  <a:cubicBezTo>
                    <a:pt x="4596" y="10136"/>
                    <a:pt x="3739" y="9898"/>
                    <a:pt x="3049" y="9469"/>
                  </a:cubicBezTo>
                  <a:cubicBezTo>
                    <a:pt x="2560" y="9160"/>
                    <a:pt x="2179" y="8767"/>
                    <a:pt x="1941" y="8338"/>
                  </a:cubicBezTo>
                  <a:close/>
                  <a:moveTo>
                    <a:pt x="602" y="1"/>
                  </a:moveTo>
                  <a:cubicBezTo>
                    <a:pt x="450" y="1"/>
                    <a:pt x="297" y="10"/>
                    <a:pt x="143" y="28"/>
                  </a:cubicBezTo>
                  <a:cubicBezTo>
                    <a:pt x="84" y="51"/>
                    <a:pt x="24" y="87"/>
                    <a:pt x="12" y="147"/>
                  </a:cubicBezTo>
                  <a:cubicBezTo>
                    <a:pt x="1" y="218"/>
                    <a:pt x="24" y="290"/>
                    <a:pt x="72" y="313"/>
                  </a:cubicBezTo>
                  <a:cubicBezTo>
                    <a:pt x="84" y="325"/>
                    <a:pt x="441" y="599"/>
                    <a:pt x="370" y="1337"/>
                  </a:cubicBezTo>
                  <a:cubicBezTo>
                    <a:pt x="310" y="1956"/>
                    <a:pt x="358" y="2433"/>
                    <a:pt x="536" y="2849"/>
                  </a:cubicBezTo>
                  <a:cubicBezTo>
                    <a:pt x="715" y="3278"/>
                    <a:pt x="1036" y="3635"/>
                    <a:pt x="1536" y="3981"/>
                  </a:cubicBezTo>
                  <a:cubicBezTo>
                    <a:pt x="1239" y="4576"/>
                    <a:pt x="1025" y="5195"/>
                    <a:pt x="941" y="5790"/>
                  </a:cubicBezTo>
                  <a:cubicBezTo>
                    <a:pt x="894" y="5731"/>
                    <a:pt x="858" y="5695"/>
                    <a:pt x="834" y="5635"/>
                  </a:cubicBezTo>
                  <a:cubicBezTo>
                    <a:pt x="803" y="5584"/>
                    <a:pt x="745" y="5550"/>
                    <a:pt x="683" y="5550"/>
                  </a:cubicBezTo>
                  <a:cubicBezTo>
                    <a:pt x="674" y="5550"/>
                    <a:pt x="665" y="5551"/>
                    <a:pt x="655" y="5552"/>
                  </a:cubicBezTo>
                  <a:cubicBezTo>
                    <a:pt x="596" y="5576"/>
                    <a:pt x="536" y="5635"/>
                    <a:pt x="536" y="5707"/>
                  </a:cubicBezTo>
                  <a:cubicBezTo>
                    <a:pt x="536" y="5731"/>
                    <a:pt x="489" y="6350"/>
                    <a:pt x="798" y="7040"/>
                  </a:cubicBezTo>
                  <a:cubicBezTo>
                    <a:pt x="917" y="7326"/>
                    <a:pt x="1120" y="7636"/>
                    <a:pt x="1394" y="7921"/>
                  </a:cubicBezTo>
                  <a:cubicBezTo>
                    <a:pt x="1608" y="8636"/>
                    <a:pt x="2132" y="9279"/>
                    <a:pt x="2870" y="9731"/>
                  </a:cubicBezTo>
                  <a:cubicBezTo>
                    <a:pt x="3620" y="10196"/>
                    <a:pt x="4537" y="10446"/>
                    <a:pt x="5466" y="10446"/>
                  </a:cubicBezTo>
                  <a:cubicBezTo>
                    <a:pt x="6382" y="10446"/>
                    <a:pt x="7311" y="10196"/>
                    <a:pt x="8049" y="9731"/>
                  </a:cubicBezTo>
                  <a:cubicBezTo>
                    <a:pt x="8799" y="9279"/>
                    <a:pt x="9311" y="8624"/>
                    <a:pt x="9526" y="7921"/>
                  </a:cubicBezTo>
                  <a:cubicBezTo>
                    <a:pt x="9811" y="7624"/>
                    <a:pt x="10002" y="7314"/>
                    <a:pt x="10121" y="7040"/>
                  </a:cubicBezTo>
                  <a:cubicBezTo>
                    <a:pt x="10419" y="6350"/>
                    <a:pt x="10383" y="5731"/>
                    <a:pt x="10383" y="5707"/>
                  </a:cubicBezTo>
                  <a:cubicBezTo>
                    <a:pt x="10383" y="5635"/>
                    <a:pt x="10323" y="5588"/>
                    <a:pt x="10264" y="5552"/>
                  </a:cubicBezTo>
                  <a:cubicBezTo>
                    <a:pt x="10256" y="5551"/>
                    <a:pt x="10248" y="5550"/>
                    <a:pt x="10240" y="5550"/>
                  </a:cubicBezTo>
                  <a:cubicBezTo>
                    <a:pt x="10186" y="5550"/>
                    <a:pt x="10127" y="5584"/>
                    <a:pt x="10085" y="5635"/>
                  </a:cubicBezTo>
                  <a:cubicBezTo>
                    <a:pt x="10061" y="5683"/>
                    <a:pt x="10014" y="5731"/>
                    <a:pt x="9990" y="5790"/>
                  </a:cubicBezTo>
                  <a:cubicBezTo>
                    <a:pt x="9883" y="5183"/>
                    <a:pt x="9668" y="4576"/>
                    <a:pt x="9395" y="3981"/>
                  </a:cubicBezTo>
                  <a:cubicBezTo>
                    <a:pt x="9883" y="3647"/>
                    <a:pt x="10204" y="3278"/>
                    <a:pt x="10383" y="2849"/>
                  </a:cubicBezTo>
                  <a:cubicBezTo>
                    <a:pt x="10561" y="2433"/>
                    <a:pt x="10609" y="1956"/>
                    <a:pt x="10550" y="1337"/>
                  </a:cubicBezTo>
                  <a:cubicBezTo>
                    <a:pt x="10478" y="611"/>
                    <a:pt x="10835" y="325"/>
                    <a:pt x="10835" y="313"/>
                  </a:cubicBezTo>
                  <a:cubicBezTo>
                    <a:pt x="10883" y="278"/>
                    <a:pt x="10895" y="218"/>
                    <a:pt x="10883" y="159"/>
                  </a:cubicBezTo>
                  <a:cubicBezTo>
                    <a:pt x="10871" y="99"/>
                    <a:pt x="10811" y="51"/>
                    <a:pt x="10740" y="40"/>
                  </a:cubicBezTo>
                  <a:cubicBezTo>
                    <a:pt x="10583" y="18"/>
                    <a:pt x="10426" y="8"/>
                    <a:pt x="10269" y="8"/>
                  </a:cubicBezTo>
                  <a:cubicBezTo>
                    <a:pt x="9633" y="8"/>
                    <a:pt x="9004" y="181"/>
                    <a:pt x="8383" y="516"/>
                  </a:cubicBezTo>
                  <a:cubicBezTo>
                    <a:pt x="7811" y="825"/>
                    <a:pt x="7382" y="1206"/>
                    <a:pt x="7144" y="1444"/>
                  </a:cubicBezTo>
                  <a:cubicBezTo>
                    <a:pt x="6597" y="1123"/>
                    <a:pt x="6025" y="956"/>
                    <a:pt x="5442" y="956"/>
                  </a:cubicBezTo>
                  <a:cubicBezTo>
                    <a:pt x="4882" y="956"/>
                    <a:pt x="4299" y="1123"/>
                    <a:pt x="3751" y="1444"/>
                  </a:cubicBezTo>
                  <a:cubicBezTo>
                    <a:pt x="3513" y="1206"/>
                    <a:pt x="3096" y="825"/>
                    <a:pt x="2513" y="504"/>
                  </a:cubicBezTo>
                  <a:cubicBezTo>
                    <a:pt x="1886" y="166"/>
                    <a:pt x="1251" y="1"/>
                    <a:pt x="6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14" name="Google Shape;6914;p62"/>
          <p:cNvGrpSpPr/>
          <p:nvPr/>
        </p:nvGrpSpPr>
        <p:grpSpPr>
          <a:xfrm>
            <a:off x="7995341" y="1506738"/>
            <a:ext cx="347872" cy="334944"/>
            <a:chOff x="7995341" y="1506738"/>
            <a:chExt cx="347872" cy="334944"/>
          </a:xfrm>
        </p:grpSpPr>
        <p:sp>
          <p:nvSpPr>
            <p:cNvPr id="6915" name="Google Shape;6915;p62"/>
            <p:cNvSpPr/>
            <p:nvPr/>
          </p:nvSpPr>
          <p:spPr>
            <a:xfrm>
              <a:off x="8129837" y="1722674"/>
              <a:ext cx="33536" cy="35936"/>
            </a:xfrm>
            <a:custGeom>
              <a:avLst/>
              <a:gdLst/>
              <a:ahLst/>
              <a:cxnLst/>
              <a:rect l="l" t="t" r="r" b="b"/>
              <a:pathLst>
                <a:path w="1048" h="1123" extrusionOk="0">
                  <a:moveTo>
                    <a:pt x="572" y="301"/>
                  </a:moveTo>
                  <a:cubicBezTo>
                    <a:pt x="595" y="301"/>
                    <a:pt x="619" y="301"/>
                    <a:pt x="631" y="325"/>
                  </a:cubicBezTo>
                  <a:cubicBezTo>
                    <a:pt x="679" y="349"/>
                    <a:pt x="714" y="409"/>
                    <a:pt x="714" y="444"/>
                  </a:cubicBezTo>
                  <a:cubicBezTo>
                    <a:pt x="738" y="516"/>
                    <a:pt x="726" y="587"/>
                    <a:pt x="679" y="647"/>
                  </a:cubicBezTo>
                  <a:cubicBezTo>
                    <a:pt x="620" y="745"/>
                    <a:pt x="528" y="811"/>
                    <a:pt x="445" y="811"/>
                  </a:cubicBezTo>
                  <a:cubicBezTo>
                    <a:pt x="427" y="811"/>
                    <a:pt x="410" y="808"/>
                    <a:pt x="393" y="801"/>
                  </a:cubicBezTo>
                  <a:cubicBezTo>
                    <a:pt x="357" y="766"/>
                    <a:pt x="321" y="706"/>
                    <a:pt x="321" y="682"/>
                  </a:cubicBezTo>
                  <a:cubicBezTo>
                    <a:pt x="310" y="623"/>
                    <a:pt x="321" y="540"/>
                    <a:pt x="357" y="468"/>
                  </a:cubicBezTo>
                  <a:cubicBezTo>
                    <a:pt x="381" y="409"/>
                    <a:pt x="441" y="349"/>
                    <a:pt x="500" y="325"/>
                  </a:cubicBezTo>
                  <a:cubicBezTo>
                    <a:pt x="512" y="325"/>
                    <a:pt x="548" y="301"/>
                    <a:pt x="572" y="301"/>
                  </a:cubicBezTo>
                  <a:close/>
                  <a:moveTo>
                    <a:pt x="584" y="0"/>
                  </a:moveTo>
                  <a:cubicBezTo>
                    <a:pt x="522" y="0"/>
                    <a:pt x="457" y="13"/>
                    <a:pt x="393" y="39"/>
                  </a:cubicBezTo>
                  <a:cubicBezTo>
                    <a:pt x="262" y="99"/>
                    <a:pt x="155" y="182"/>
                    <a:pt x="83" y="313"/>
                  </a:cubicBezTo>
                  <a:cubicBezTo>
                    <a:pt x="12" y="456"/>
                    <a:pt x="0" y="599"/>
                    <a:pt x="12" y="730"/>
                  </a:cubicBezTo>
                  <a:cubicBezTo>
                    <a:pt x="36" y="885"/>
                    <a:pt x="131" y="1004"/>
                    <a:pt x="250" y="1063"/>
                  </a:cubicBezTo>
                  <a:cubicBezTo>
                    <a:pt x="310" y="1087"/>
                    <a:pt x="381" y="1123"/>
                    <a:pt x="452" y="1123"/>
                  </a:cubicBezTo>
                  <a:cubicBezTo>
                    <a:pt x="655" y="1123"/>
                    <a:pt x="857" y="1004"/>
                    <a:pt x="964" y="790"/>
                  </a:cubicBezTo>
                  <a:cubicBezTo>
                    <a:pt x="1036" y="659"/>
                    <a:pt x="1048" y="516"/>
                    <a:pt x="1036" y="385"/>
                  </a:cubicBezTo>
                  <a:cubicBezTo>
                    <a:pt x="1012" y="230"/>
                    <a:pt x="917" y="111"/>
                    <a:pt x="798" y="51"/>
                  </a:cubicBezTo>
                  <a:cubicBezTo>
                    <a:pt x="732" y="19"/>
                    <a:pt x="660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62"/>
            <p:cNvSpPr/>
            <p:nvPr/>
          </p:nvSpPr>
          <p:spPr>
            <a:xfrm>
              <a:off x="8172877" y="1722610"/>
              <a:ext cx="35840" cy="36000"/>
            </a:xfrm>
            <a:custGeom>
              <a:avLst/>
              <a:gdLst/>
              <a:ahLst/>
              <a:cxnLst/>
              <a:rect l="l" t="t" r="r" b="b"/>
              <a:pathLst>
                <a:path w="1120" h="1125" extrusionOk="0">
                  <a:moveTo>
                    <a:pt x="530" y="323"/>
                  </a:moveTo>
                  <a:cubicBezTo>
                    <a:pt x="610" y="323"/>
                    <a:pt x="705" y="381"/>
                    <a:pt x="751" y="482"/>
                  </a:cubicBezTo>
                  <a:cubicBezTo>
                    <a:pt x="774" y="542"/>
                    <a:pt x="798" y="625"/>
                    <a:pt x="774" y="684"/>
                  </a:cubicBezTo>
                  <a:cubicBezTo>
                    <a:pt x="774" y="708"/>
                    <a:pt x="751" y="768"/>
                    <a:pt x="703" y="803"/>
                  </a:cubicBezTo>
                  <a:cubicBezTo>
                    <a:pt x="687" y="810"/>
                    <a:pt x="669" y="814"/>
                    <a:pt x="649" y="814"/>
                  </a:cubicBezTo>
                  <a:cubicBezTo>
                    <a:pt x="568" y="814"/>
                    <a:pt x="465" y="754"/>
                    <a:pt x="417" y="649"/>
                  </a:cubicBezTo>
                  <a:cubicBezTo>
                    <a:pt x="346" y="530"/>
                    <a:pt x="381" y="387"/>
                    <a:pt x="465" y="339"/>
                  </a:cubicBezTo>
                  <a:cubicBezTo>
                    <a:pt x="484" y="328"/>
                    <a:pt x="506" y="323"/>
                    <a:pt x="530" y="323"/>
                  </a:cubicBezTo>
                  <a:close/>
                  <a:moveTo>
                    <a:pt x="532" y="0"/>
                  </a:moveTo>
                  <a:cubicBezTo>
                    <a:pt x="459" y="0"/>
                    <a:pt x="387" y="17"/>
                    <a:pt x="322" y="53"/>
                  </a:cubicBezTo>
                  <a:cubicBezTo>
                    <a:pt x="84" y="184"/>
                    <a:pt x="0" y="518"/>
                    <a:pt x="155" y="803"/>
                  </a:cubicBezTo>
                  <a:cubicBezTo>
                    <a:pt x="262" y="1006"/>
                    <a:pt x="465" y="1125"/>
                    <a:pt x="655" y="1125"/>
                  </a:cubicBezTo>
                  <a:cubicBezTo>
                    <a:pt x="739" y="1125"/>
                    <a:pt x="810" y="1113"/>
                    <a:pt x="870" y="1065"/>
                  </a:cubicBezTo>
                  <a:cubicBezTo>
                    <a:pt x="989" y="1006"/>
                    <a:pt x="1072" y="875"/>
                    <a:pt x="1108" y="744"/>
                  </a:cubicBezTo>
                  <a:cubicBezTo>
                    <a:pt x="1120" y="601"/>
                    <a:pt x="1096" y="458"/>
                    <a:pt x="1036" y="327"/>
                  </a:cubicBezTo>
                  <a:cubicBezTo>
                    <a:pt x="924" y="120"/>
                    <a:pt x="724" y="0"/>
                    <a:pt x="5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62"/>
            <p:cNvSpPr/>
            <p:nvPr/>
          </p:nvSpPr>
          <p:spPr>
            <a:xfrm>
              <a:off x="7995341" y="1506738"/>
              <a:ext cx="347872" cy="334944"/>
            </a:xfrm>
            <a:custGeom>
              <a:avLst/>
              <a:gdLst/>
              <a:ahLst/>
              <a:cxnLst/>
              <a:rect l="l" t="t" r="r" b="b"/>
              <a:pathLst>
                <a:path w="10871" h="10467" extrusionOk="0">
                  <a:moveTo>
                    <a:pt x="1548" y="489"/>
                  </a:moveTo>
                  <a:cubicBezTo>
                    <a:pt x="2500" y="799"/>
                    <a:pt x="3262" y="1477"/>
                    <a:pt x="3620" y="1834"/>
                  </a:cubicBezTo>
                  <a:cubicBezTo>
                    <a:pt x="3453" y="1930"/>
                    <a:pt x="3286" y="2037"/>
                    <a:pt x="3143" y="2156"/>
                  </a:cubicBezTo>
                  <a:cubicBezTo>
                    <a:pt x="2870" y="1537"/>
                    <a:pt x="2429" y="1025"/>
                    <a:pt x="1822" y="644"/>
                  </a:cubicBezTo>
                  <a:cubicBezTo>
                    <a:pt x="1727" y="584"/>
                    <a:pt x="1643" y="537"/>
                    <a:pt x="1548" y="489"/>
                  </a:cubicBezTo>
                  <a:close/>
                  <a:moveTo>
                    <a:pt x="333" y="382"/>
                  </a:moveTo>
                  <a:lnTo>
                    <a:pt x="333" y="382"/>
                  </a:lnTo>
                  <a:cubicBezTo>
                    <a:pt x="905" y="501"/>
                    <a:pt x="2310" y="942"/>
                    <a:pt x="2893" y="2382"/>
                  </a:cubicBezTo>
                  <a:cubicBezTo>
                    <a:pt x="2679" y="2573"/>
                    <a:pt x="2489" y="2787"/>
                    <a:pt x="2298" y="3025"/>
                  </a:cubicBezTo>
                  <a:cubicBezTo>
                    <a:pt x="2203" y="3144"/>
                    <a:pt x="2119" y="3263"/>
                    <a:pt x="2024" y="3394"/>
                  </a:cubicBezTo>
                  <a:cubicBezTo>
                    <a:pt x="667" y="2977"/>
                    <a:pt x="393" y="1025"/>
                    <a:pt x="333" y="382"/>
                  </a:cubicBezTo>
                  <a:close/>
                  <a:moveTo>
                    <a:pt x="10525" y="382"/>
                  </a:moveTo>
                  <a:lnTo>
                    <a:pt x="10525" y="382"/>
                  </a:lnTo>
                  <a:cubicBezTo>
                    <a:pt x="10466" y="1025"/>
                    <a:pt x="10180" y="2977"/>
                    <a:pt x="8823" y="3394"/>
                  </a:cubicBezTo>
                  <a:cubicBezTo>
                    <a:pt x="8739" y="3263"/>
                    <a:pt x="8644" y="3144"/>
                    <a:pt x="8561" y="3025"/>
                  </a:cubicBezTo>
                  <a:cubicBezTo>
                    <a:pt x="8382" y="2787"/>
                    <a:pt x="8168" y="2573"/>
                    <a:pt x="7965" y="2382"/>
                  </a:cubicBezTo>
                  <a:cubicBezTo>
                    <a:pt x="8013" y="2275"/>
                    <a:pt x="8049" y="2168"/>
                    <a:pt x="8108" y="2073"/>
                  </a:cubicBezTo>
                  <a:cubicBezTo>
                    <a:pt x="8156" y="1989"/>
                    <a:pt x="8132" y="1894"/>
                    <a:pt x="8049" y="1846"/>
                  </a:cubicBezTo>
                  <a:cubicBezTo>
                    <a:pt x="8024" y="1830"/>
                    <a:pt x="7996" y="1822"/>
                    <a:pt x="7967" y="1822"/>
                  </a:cubicBezTo>
                  <a:cubicBezTo>
                    <a:pt x="7912" y="1822"/>
                    <a:pt x="7858" y="1851"/>
                    <a:pt x="7834" y="1906"/>
                  </a:cubicBezTo>
                  <a:cubicBezTo>
                    <a:pt x="7787" y="1989"/>
                    <a:pt x="7739" y="2073"/>
                    <a:pt x="7715" y="2156"/>
                  </a:cubicBezTo>
                  <a:cubicBezTo>
                    <a:pt x="7561" y="2037"/>
                    <a:pt x="7394" y="1918"/>
                    <a:pt x="7239" y="1823"/>
                  </a:cubicBezTo>
                  <a:cubicBezTo>
                    <a:pt x="7596" y="1477"/>
                    <a:pt x="8346" y="799"/>
                    <a:pt x="9299" y="489"/>
                  </a:cubicBezTo>
                  <a:lnTo>
                    <a:pt x="9299" y="489"/>
                  </a:lnTo>
                  <a:cubicBezTo>
                    <a:pt x="8942" y="680"/>
                    <a:pt x="8573" y="930"/>
                    <a:pt x="8263" y="1311"/>
                  </a:cubicBezTo>
                  <a:cubicBezTo>
                    <a:pt x="8204" y="1370"/>
                    <a:pt x="8215" y="1477"/>
                    <a:pt x="8275" y="1525"/>
                  </a:cubicBezTo>
                  <a:cubicBezTo>
                    <a:pt x="8311" y="1561"/>
                    <a:pt x="8346" y="1573"/>
                    <a:pt x="8382" y="1573"/>
                  </a:cubicBezTo>
                  <a:cubicBezTo>
                    <a:pt x="8430" y="1573"/>
                    <a:pt x="8465" y="1561"/>
                    <a:pt x="8501" y="1513"/>
                  </a:cubicBezTo>
                  <a:cubicBezTo>
                    <a:pt x="9168" y="763"/>
                    <a:pt x="10073" y="477"/>
                    <a:pt x="10525" y="382"/>
                  </a:cubicBezTo>
                  <a:close/>
                  <a:moveTo>
                    <a:pt x="5429" y="1608"/>
                  </a:moveTo>
                  <a:cubicBezTo>
                    <a:pt x="5965" y="1608"/>
                    <a:pt x="6501" y="1751"/>
                    <a:pt x="7013" y="2049"/>
                  </a:cubicBezTo>
                  <a:cubicBezTo>
                    <a:pt x="7489" y="2335"/>
                    <a:pt x="7930" y="2716"/>
                    <a:pt x="8323" y="3216"/>
                  </a:cubicBezTo>
                  <a:cubicBezTo>
                    <a:pt x="9061" y="4180"/>
                    <a:pt x="9525" y="5430"/>
                    <a:pt x="9525" y="6561"/>
                  </a:cubicBezTo>
                  <a:cubicBezTo>
                    <a:pt x="9525" y="8538"/>
                    <a:pt x="7692" y="10145"/>
                    <a:pt x="5429" y="10145"/>
                  </a:cubicBezTo>
                  <a:cubicBezTo>
                    <a:pt x="3167" y="10145"/>
                    <a:pt x="1346" y="8538"/>
                    <a:pt x="1346" y="6561"/>
                  </a:cubicBezTo>
                  <a:cubicBezTo>
                    <a:pt x="1346" y="5430"/>
                    <a:pt x="1786" y="4180"/>
                    <a:pt x="2548" y="3216"/>
                  </a:cubicBezTo>
                  <a:cubicBezTo>
                    <a:pt x="2929" y="2716"/>
                    <a:pt x="3381" y="2335"/>
                    <a:pt x="3858" y="2049"/>
                  </a:cubicBezTo>
                  <a:cubicBezTo>
                    <a:pt x="4358" y="1751"/>
                    <a:pt x="4894" y="1608"/>
                    <a:pt x="5429" y="1608"/>
                  </a:cubicBezTo>
                  <a:close/>
                  <a:moveTo>
                    <a:pt x="535" y="1"/>
                  </a:moveTo>
                  <a:cubicBezTo>
                    <a:pt x="400" y="1"/>
                    <a:pt x="266" y="9"/>
                    <a:pt x="131" y="25"/>
                  </a:cubicBezTo>
                  <a:cubicBezTo>
                    <a:pt x="60" y="49"/>
                    <a:pt x="0" y="108"/>
                    <a:pt x="0" y="191"/>
                  </a:cubicBezTo>
                  <a:cubicBezTo>
                    <a:pt x="0" y="227"/>
                    <a:pt x="24" y="953"/>
                    <a:pt x="286" y="1751"/>
                  </a:cubicBezTo>
                  <a:cubicBezTo>
                    <a:pt x="595" y="2751"/>
                    <a:pt x="1143" y="3406"/>
                    <a:pt x="1857" y="3656"/>
                  </a:cubicBezTo>
                  <a:cubicBezTo>
                    <a:pt x="1322" y="4549"/>
                    <a:pt x="1024" y="5597"/>
                    <a:pt x="1024" y="6561"/>
                  </a:cubicBezTo>
                  <a:cubicBezTo>
                    <a:pt x="1024" y="7609"/>
                    <a:pt x="1488" y="8585"/>
                    <a:pt x="2322" y="9335"/>
                  </a:cubicBezTo>
                  <a:cubicBezTo>
                    <a:pt x="3155" y="10062"/>
                    <a:pt x="4251" y="10466"/>
                    <a:pt x="5429" y="10466"/>
                  </a:cubicBezTo>
                  <a:cubicBezTo>
                    <a:pt x="6608" y="10466"/>
                    <a:pt x="7715" y="10062"/>
                    <a:pt x="8549" y="9335"/>
                  </a:cubicBezTo>
                  <a:cubicBezTo>
                    <a:pt x="9382" y="8585"/>
                    <a:pt x="9835" y="7609"/>
                    <a:pt x="9835" y="6561"/>
                  </a:cubicBezTo>
                  <a:cubicBezTo>
                    <a:pt x="9835" y="5609"/>
                    <a:pt x="9525" y="4573"/>
                    <a:pt x="9001" y="3656"/>
                  </a:cubicBezTo>
                  <a:cubicBezTo>
                    <a:pt x="9716" y="3418"/>
                    <a:pt x="10251" y="2751"/>
                    <a:pt x="10585" y="1751"/>
                  </a:cubicBezTo>
                  <a:cubicBezTo>
                    <a:pt x="10835" y="953"/>
                    <a:pt x="10871" y="227"/>
                    <a:pt x="10871" y="191"/>
                  </a:cubicBezTo>
                  <a:cubicBezTo>
                    <a:pt x="10871" y="120"/>
                    <a:pt x="10811" y="49"/>
                    <a:pt x="10728" y="25"/>
                  </a:cubicBezTo>
                  <a:cubicBezTo>
                    <a:pt x="10595" y="9"/>
                    <a:pt x="10462" y="1"/>
                    <a:pt x="10328" y="1"/>
                  </a:cubicBezTo>
                  <a:cubicBezTo>
                    <a:pt x="9657" y="1"/>
                    <a:pt x="8970" y="201"/>
                    <a:pt x="8275" y="608"/>
                  </a:cubicBezTo>
                  <a:cubicBezTo>
                    <a:pt x="7668" y="965"/>
                    <a:pt x="7203" y="1394"/>
                    <a:pt x="6953" y="1668"/>
                  </a:cubicBezTo>
                  <a:cubicBezTo>
                    <a:pt x="6465" y="1418"/>
                    <a:pt x="5941" y="1299"/>
                    <a:pt x="5429" y="1299"/>
                  </a:cubicBezTo>
                  <a:cubicBezTo>
                    <a:pt x="4917" y="1299"/>
                    <a:pt x="4405" y="1418"/>
                    <a:pt x="3917" y="1668"/>
                  </a:cubicBezTo>
                  <a:cubicBezTo>
                    <a:pt x="3655" y="1394"/>
                    <a:pt x="3203" y="965"/>
                    <a:pt x="2584" y="608"/>
                  </a:cubicBezTo>
                  <a:cubicBezTo>
                    <a:pt x="1899" y="201"/>
                    <a:pt x="1214" y="1"/>
                    <a:pt x="5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62"/>
            <p:cNvSpPr/>
            <p:nvPr/>
          </p:nvSpPr>
          <p:spPr>
            <a:xfrm>
              <a:off x="8103149" y="1685426"/>
              <a:ext cx="132256" cy="123104"/>
            </a:xfrm>
            <a:custGeom>
              <a:avLst/>
              <a:gdLst/>
              <a:ahLst/>
              <a:cxnLst/>
              <a:rect l="l" t="t" r="r" b="b"/>
              <a:pathLst>
                <a:path w="4133" h="3847" extrusionOk="0">
                  <a:moveTo>
                    <a:pt x="2037" y="311"/>
                  </a:moveTo>
                  <a:cubicBezTo>
                    <a:pt x="2513" y="311"/>
                    <a:pt x="2953" y="489"/>
                    <a:pt x="3275" y="799"/>
                  </a:cubicBezTo>
                  <a:cubicBezTo>
                    <a:pt x="3596" y="1108"/>
                    <a:pt x="3775" y="1561"/>
                    <a:pt x="3775" y="2049"/>
                  </a:cubicBezTo>
                  <a:cubicBezTo>
                    <a:pt x="3811" y="2263"/>
                    <a:pt x="3763" y="2406"/>
                    <a:pt x="3644" y="2513"/>
                  </a:cubicBezTo>
                  <a:cubicBezTo>
                    <a:pt x="3496" y="2654"/>
                    <a:pt x="3235" y="2695"/>
                    <a:pt x="2963" y="2695"/>
                  </a:cubicBezTo>
                  <a:cubicBezTo>
                    <a:pt x="2776" y="2695"/>
                    <a:pt x="2583" y="2675"/>
                    <a:pt x="2418" y="2656"/>
                  </a:cubicBezTo>
                  <a:cubicBezTo>
                    <a:pt x="2287" y="2644"/>
                    <a:pt x="2156" y="2632"/>
                    <a:pt x="2048" y="2632"/>
                  </a:cubicBezTo>
                  <a:cubicBezTo>
                    <a:pt x="1941" y="2632"/>
                    <a:pt x="1810" y="2644"/>
                    <a:pt x="1679" y="2656"/>
                  </a:cubicBezTo>
                  <a:cubicBezTo>
                    <a:pt x="1511" y="2671"/>
                    <a:pt x="1316" y="2690"/>
                    <a:pt x="1127" y="2690"/>
                  </a:cubicBezTo>
                  <a:cubicBezTo>
                    <a:pt x="861" y="2690"/>
                    <a:pt x="606" y="2652"/>
                    <a:pt x="453" y="2513"/>
                  </a:cubicBezTo>
                  <a:cubicBezTo>
                    <a:pt x="358" y="2406"/>
                    <a:pt x="298" y="2263"/>
                    <a:pt x="298" y="2049"/>
                  </a:cubicBezTo>
                  <a:cubicBezTo>
                    <a:pt x="298" y="1561"/>
                    <a:pt x="477" y="1108"/>
                    <a:pt x="798" y="799"/>
                  </a:cubicBezTo>
                  <a:cubicBezTo>
                    <a:pt x="1132" y="489"/>
                    <a:pt x="1560" y="311"/>
                    <a:pt x="2037" y="311"/>
                  </a:cubicBezTo>
                  <a:close/>
                  <a:moveTo>
                    <a:pt x="2060" y="2954"/>
                  </a:moveTo>
                  <a:cubicBezTo>
                    <a:pt x="2156" y="2954"/>
                    <a:pt x="2287" y="2978"/>
                    <a:pt x="2406" y="2978"/>
                  </a:cubicBezTo>
                  <a:cubicBezTo>
                    <a:pt x="2584" y="2989"/>
                    <a:pt x="2763" y="3001"/>
                    <a:pt x="2953" y="3001"/>
                  </a:cubicBezTo>
                  <a:cubicBezTo>
                    <a:pt x="3060" y="3001"/>
                    <a:pt x="3156" y="3001"/>
                    <a:pt x="3239" y="2989"/>
                  </a:cubicBezTo>
                  <a:lnTo>
                    <a:pt x="3239" y="2989"/>
                  </a:lnTo>
                  <a:cubicBezTo>
                    <a:pt x="3037" y="3335"/>
                    <a:pt x="2644" y="3537"/>
                    <a:pt x="2239" y="3537"/>
                  </a:cubicBezTo>
                  <a:lnTo>
                    <a:pt x="1882" y="3537"/>
                  </a:lnTo>
                  <a:cubicBezTo>
                    <a:pt x="1465" y="3537"/>
                    <a:pt x="1096" y="3335"/>
                    <a:pt x="870" y="2989"/>
                  </a:cubicBezTo>
                  <a:lnTo>
                    <a:pt x="870" y="2989"/>
                  </a:lnTo>
                  <a:cubicBezTo>
                    <a:pt x="979" y="2999"/>
                    <a:pt x="1092" y="3002"/>
                    <a:pt x="1204" y="3002"/>
                  </a:cubicBezTo>
                  <a:cubicBezTo>
                    <a:pt x="1385" y="3002"/>
                    <a:pt x="1565" y="2992"/>
                    <a:pt x="1727" y="2978"/>
                  </a:cubicBezTo>
                  <a:cubicBezTo>
                    <a:pt x="1858" y="2954"/>
                    <a:pt x="1977" y="2954"/>
                    <a:pt x="2060" y="2954"/>
                  </a:cubicBezTo>
                  <a:close/>
                  <a:moveTo>
                    <a:pt x="2060" y="1"/>
                  </a:moveTo>
                  <a:cubicBezTo>
                    <a:pt x="894" y="1"/>
                    <a:pt x="1" y="870"/>
                    <a:pt x="1" y="2049"/>
                  </a:cubicBezTo>
                  <a:cubicBezTo>
                    <a:pt x="1" y="2346"/>
                    <a:pt x="84" y="2573"/>
                    <a:pt x="263" y="2739"/>
                  </a:cubicBezTo>
                  <a:cubicBezTo>
                    <a:pt x="322" y="2799"/>
                    <a:pt x="393" y="2835"/>
                    <a:pt x="477" y="2870"/>
                  </a:cubicBezTo>
                  <a:cubicBezTo>
                    <a:pt x="691" y="3466"/>
                    <a:pt x="1263" y="3847"/>
                    <a:pt x="1882" y="3847"/>
                  </a:cubicBezTo>
                  <a:lnTo>
                    <a:pt x="2239" y="3847"/>
                  </a:lnTo>
                  <a:cubicBezTo>
                    <a:pt x="2870" y="3847"/>
                    <a:pt x="3430" y="3466"/>
                    <a:pt x="3656" y="2870"/>
                  </a:cubicBezTo>
                  <a:cubicBezTo>
                    <a:pt x="3727" y="2835"/>
                    <a:pt x="3811" y="2775"/>
                    <a:pt x="3870" y="2716"/>
                  </a:cubicBezTo>
                  <a:cubicBezTo>
                    <a:pt x="4049" y="2561"/>
                    <a:pt x="4132" y="2335"/>
                    <a:pt x="4132" y="2037"/>
                  </a:cubicBezTo>
                  <a:cubicBezTo>
                    <a:pt x="4132" y="1489"/>
                    <a:pt x="3906" y="953"/>
                    <a:pt x="3525" y="572"/>
                  </a:cubicBezTo>
                  <a:cubicBezTo>
                    <a:pt x="3132" y="203"/>
                    <a:pt x="2620" y="1"/>
                    <a:pt x="2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62"/>
            <p:cNvSpPr/>
            <p:nvPr/>
          </p:nvSpPr>
          <p:spPr>
            <a:xfrm>
              <a:off x="8087149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79" y="1500"/>
                  </a:cubicBezTo>
                  <a:cubicBezTo>
                    <a:pt x="1048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58" y="595"/>
                    <a:pt x="1286" y="524"/>
                    <a:pt x="1191" y="524"/>
                  </a:cubicBezTo>
                  <a:cubicBezTo>
                    <a:pt x="1108" y="524"/>
                    <a:pt x="1036" y="595"/>
                    <a:pt x="1036" y="691"/>
                  </a:cubicBezTo>
                  <a:lnTo>
                    <a:pt x="1036" y="845"/>
                  </a:lnTo>
                  <a:cubicBezTo>
                    <a:pt x="1036" y="1048"/>
                    <a:pt x="870" y="1203"/>
                    <a:pt x="679" y="1203"/>
                  </a:cubicBezTo>
                  <a:cubicBezTo>
                    <a:pt x="477" y="1203"/>
                    <a:pt x="322" y="1036"/>
                    <a:pt x="322" y="845"/>
                  </a:cubicBezTo>
                  <a:lnTo>
                    <a:pt x="322" y="691"/>
                  </a:lnTo>
                  <a:cubicBezTo>
                    <a:pt x="322" y="488"/>
                    <a:pt x="477" y="333"/>
                    <a:pt x="679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62"/>
            <p:cNvSpPr/>
            <p:nvPr/>
          </p:nvSpPr>
          <p:spPr>
            <a:xfrm>
              <a:off x="8207149" y="1640498"/>
              <a:ext cx="43104" cy="48032"/>
            </a:xfrm>
            <a:custGeom>
              <a:avLst/>
              <a:gdLst/>
              <a:ahLst/>
              <a:cxnLst/>
              <a:rect l="l" t="t" r="r" b="b"/>
              <a:pathLst>
                <a:path w="1347" h="1501" extrusionOk="0">
                  <a:moveTo>
                    <a:pt x="680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9" y="1500"/>
                    <a:pt x="680" y="1500"/>
                  </a:cubicBezTo>
                  <a:cubicBezTo>
                    <a:pt x="1049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46" y="595"/>
                    <a:pt x="1287" y="524"/>
                    <a:pt x="1192" y="524"/>
                  </a:cubicBezTo>
                  <a:cubicBezTo>
                    <a:pt x="1108" y="524"/>
                    <a:pt x="1037" y="595"/>
                    <a:pt x="1037" y="691"/>
                  </a:cubicBezTo>
                  <a:lnTo>
                    <a:pt x="1037" y="845"/>
                  </a:lnTo>
                  <a:cubicBezTo>
                    <a:pt x="1037" y="1048"/>
                    <a:pt x="870" y="1203"/>
                    <a:pt x="680" y="1203"/>
                  </a:cubicBezTo>
                  <a:cubicBezTo>
                    <a:pt x="477" y="1203"/>
                    <a:pt x="311" y="1036"/>
                    <a:pt x="311" y="845"/>
                  </a:cubicBezTo>
                  <a:lnTo>
                    <a:pt x="311" y="691"/>
                  </a:lnTo>
                  <a:cubicBezTo>
                    <a:pt x="311" y="488"/>
                    <a:pt x="477" y="333"/>
                    <a:pt x="680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21" name="Google Shape;6921;p62"/>
          <p:cNvGrpSpPr/>
          <p:nvPr/>
        </p:nvGrpSpPr>
        <p:grpSpPr>
          <a:xfrm>
            <a:off x="1404013" y="2958066"/>
            <a:ext cx="368096" cy="223968"/>
            <a:chOff x="1404013" y="2958066"/>
            <a:chExt cx="368096" cy="223968"/>
          </a:xfrm>
        </p:grpSpPr>
        <p:sp>
          <p:nvSpPr>
            <p:cNvPr id="6922" name="Google Shape;6922;p62"/>
            <p:cNvSpPr/>
            <p:nvPr/>
          </p:nvSpPr>
          <p:spPr>
            <a:xfrm>
              <a:off x="1426893" y="3073426"/>
              <a:ext cx="40032" cy="45760"/>
            </a:xfrm>
            <a:custGeom>
              <a:avLst/>
              <a:gdLst/>
              <a:ahLst/>
              <a:cxnLst/>
              <a:rect l="l" t="t" r="r" b="b"/>
              <a:pathLst>
                <a:path w="1251" h="1430" extrusionOk="0">
                  <a:moveTo>
                    <a:pt x="631" y="0"/>
                  </a:moveTo>
                  <a:cubicBezTo>
                    <a:pt x="286" y="0"/>
                    <a:pt x="0" y="286"/>
                    <a:pt x="0" y="631"/>
                  </a:cubicBezTo>
                  <a:lnTo>
                    <a:pt x="0" y="810"/>
                  </a:lnTo>
                  <a:cubicBezTo>
                    <a:pt x="0" y="1155"/>
                    <a:pt x="286" y="1429"/>
                    <a:pt x="631" y="1429"/>
                  </a:cubicBezTo>
                  <a:cubicBezTo>
                    <a:pt x="965" y="1429"/>
                    <a:pt x="1251" y="1155"/>
                    <a:pt x="1251" y="810"/>
                  </a:cubicBezTo>
                  <a:lnTo>
                    <a:pt x="1251" y="703"/>
                  </a:lnTo>
                  <a:cubicBezTo>
                    <a:pt x="1239" y="619"/>
                    <a:pt x="1167" y="536"/>
                    <a:pt x="1072" y="536"/>
                  </a:cubicBezTo>
                  <a:cubicBezTo>
                    <a:pt x="989" y="536"/>
                    <a:pt x="905" y="619"/>
                    <a:pt x="905" y="703"/>
                  </a:cubicBezTo>
                  <a:lnTo>
                    <a:pt x="905" y="798"/>
                  </a:lnTo>
                  <a:cubicBezTo>
                    <a:pt x="905" y="941"/>
                    <a:pt x="786" y="1072"/>
                    <a:pt x="631" y="1072"/>
                  </a:cubicBezTo>
                  <a:cubicBezTo>
                    <a:pt x="477" y="1072"/>
                    <a:pt x="346" y="953"/>
                    <a:pt x="346" y="798"/>
                  </a:cubicBezTo>
                  <a:lnTo>
                    <a:pt x="346" y="619"/>
                  </a:lnTo>
                  <a:cubicBezTo>
                    <a:pt x="346" y="465"/>
                    <a:pt x="465" y="334"/>
                    <a:pt x="631" y="334"/>
                  </a:cubicBezTo>
                  <a:cubicBezTo>
                    <a:pt x="715" y="334"/>
                    <a:pt x="786" y="262"/>
                    <a:pt x="786" y="167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62"/>
            <p:cNvSpPr/>
            <p:nvPr/>
          </p:nvSpPr>
          <p:spPr>
            <a:xfrm>
              <a:off x="1404013" y="2958066"/>
              <a:ext cx="368096" cy="223968"/>
            </a:xfrm>
            <a:custGeom>
              <a:avLst/>
              <a:gdLst/>
              <a:ahLst/>
              <a:cxnLst/>
              <a:rect l="l" t="t" r="r" b="b"/>
              <a:pathLst>
                <a:path w="11503" h="6999" extrusionOk="0">
                  <a:moveTo>
                    <a:pt x="7800" y="2593"/>
                  </a:moveTo>
                  <a:lnTo>
                    <a:pt x="7895" y="2855"/>
                  </a:lnTo>
                  <a:cubicBezTo>
                    <a:pt x="7811" y="2831"/>
                    <a:pt x="7740" y="2820"/>
                    <a:pt x="7669" y="2796"/>
                  </a:cubicBezTo>
                  <a:cubicBezTo>
                    <a:pt x="7716" y="2712"/>
                    <a:pt x="7752" y="2653"/>
                    <a:pt x="7800" y="2593"/>
                  </a:cubicBezTo>
                  <a:close/>
                  <a:moveTo>
                    <a:pt x="4656" y="2820"/>
                  </a:moveTo>
                  <a:lnTo>
                    <a:pt x="4656" y="2820"/>
                  </a:lnTo>
                  <a:cubicBezTo>
                    <a:pt x="4347" y="3212"/>
                    <a:pt x="3263" y="3582"/>
                    <a:pt x="2430" y="3772"/>
                  </a:cubicBezTo>
                  <a:cubicBezTo>
                    <a:pt x="2370" y="3570"/>
                    <a:pt x="2263" y="3379"/>
                    <a:pt x="2132" y="3248"/>
                  </a:cubicBezTo>
                  <a:cubicBezTo>
                    <a:pt x="2096" y="3224"/>
                    <a:pt x="2049" y="3177"/>
                    <a:pt x="2013" y="3141"/>
                  </a:cubicBezTo>
                  <a:cubicBezTo>
                    <a:pt x="2537" y="3010"/>
                    <a:pt x="3466" y="2831"/>
                    <a:pt x="4656" y="2820"/>
                  </a:cubicBezTo>
                  <a:close/>
                  <a:moveTo>
                    <a:pt x="5049" y="2820"/>
                  </a:moveTo>
                  <a:cubicBezTo>
                    <a:pt x="5371" y="2820"/>
                    <a:pt x="5704" y="2855"/>
                    <a:pt x="6061" y="2879"/>
                  </a:cubicBezTo>
                  <a:lnTo>
                    <a:pt x="4883" y="4224"/>
                  </a:lnTo>
                  <a:cubicBezTo>
                    <a:pt x="4097" y="4129"/>
                    <a:pt x="3490" y="4022"/>
                    <a:pt x="3073" y="3951"/>
                  </a:cubicBezTo>
                  <a:cubicBezTo>
                    <a:pt x="3251" y="3903"/>
                    <a:pt x="3454" y="3832"/>
                    <a:pt x="3644" y="3760"/>
                  </a:cubicBezTo>
                  <a:cubicBezTo>
                    <a:pt x="4454" y="3462"/>
                    <a:pt x="4918" y="3165"/>
                    <a:pt x="5049" y="2820"/>
                  </a:cubicBezTo>
                  <a:close/>
                  <a:moveTo>
                    <a:pt x="8431" y="3355"/>
                  </a:moveTo>
                  <a:lnTo>
                    <a:pt x="8431" y="3355"/>
                  </a:lnTo>
                  <a:cubicBezTo>
                    <a:pt x="9240" y="3605"/>
                    <a:pt x="10014" y="3951"/>
                    <a:pt x="10764" y="4367"/>
                  </a:cubicBezTo>
                  <a:cubicBezTo>
                    <a:pt x="10109" y="4379"/>
                    <a:pt x="9455" y="4415"/>
                    <a:pt x="8812" y="4415"/>
                  </a:cubicBezTo>
                  <a:lnTo>
                    <a:pt x="8431" y="3355"/>
                  </a:lnTo>
                  <a:close/>
                  <a:moveTo>
                    <a:pt x="9586" y="4725"/>
                  </a:moveTo>
                  <a:lnTo>
                    <a:pt x="9990" y="5070"/>
                  </a:lnTo>
                  <a:cubicBezTo>
                    <a:pt x="9752" y="5201"/>
                    <a:pt x="9466" y="5320"/>
                    <a:pt x="9181" y="5427"/>
                  </a:cubicBezTo>
                  <a:lnTo>
                    <a:pt x="8931" y="4736"/>
                  </a:lnTo>
                  <a:cubicBezTo>
                    <a:pt x="9157" y="4736"/>
                    <a:pt x="9359" y="4736"/>
                    <a:pt x="9586" y="4725"/>
                  </a:cubicBezTo>
                  <a:close/>
                  <a:moveTo>
                    <a:pt x="2489" y="4177"/>
                  </a:moveTo>
                  <a:cubicBezTo>
                    <a:pt x="2668" y="4224"/>
                    <a:pt x="2954" y="4284"/>
                    <a:pt x="3347" y="4355"/>
                  </a:cubicBezTo>
                  <a:cubicBezTo>
                    <a:pt x="3239" y="4594"/>
                    <a:pt x="2978" y="5153"/>
                    <a:pt x="2489" y="5689"/>
                  </a:cubicBezTo>
                  <a:cubicBezTo>
                    <a:pt x="2335" y="5665"/>
                    <a:pt x="2216" y="5653"/>
                    <a:pt x="2132" y="5629"/>
                  </a:cubicBezTo>
                  <a:cubicBezTo>
                    <a:pt x="2358" y="5248"/>
                    <a:pt x="2489" y="4772"/>
                    <a:pt x="2489" y="4320"/>
                  </a:cubicBezTo>
                  <a:lnTo>
                    <a:pt x="2489" y="4177"/>
                  </a:lnTo>
                  <a:close/>
                  <a:moveTo>
                    <a:pt x="3704" y="4403"/>
                  </a:moveTo>
                  <a:cubicBezTo>
                    <a:pt x="3978" y="4439"/>
                    <a:pt x="4275" y="4486"/>
                    <a:pt x="4621" y="4522"/>
                  </a:cubicBezTo>
                  <a:cubicBezTo>
                    <a:pt x="4597" y="4522"/>
                    <a:pt x="3454" y="5832"/>
                    <a:pt x="3454" y="5832"/>
                  </a:cubicBezTo>
                  <a:cubicBezTo>
                    <a:pt x="3251" y="5796"/>
                    <a:pt x="3049" y="5784"/>
                    <a:pt x="2894" y="5748"/>
                  </a:cubicBezTo>
                  <a:cubicBezTo>
                    <a:pt x="3370" y="5177"/>
                    <a:pt x="3632" y="4594"/>
                    <a:pt x="3704" y="4403"/>
                  </a:cubicBezTo>
                  <a:close/>
                  <a:moveTo>
                    <a:pt x="1251" y="3224"/>
                  </a:moveTo>
                  <a:cubicBezTo>
                    <a:pt x="1835" y="3224"/>
                    <a:pt x="2156" y="3605"/>
                    <a:pt x="2156" y="4308"/>
                  </a:cubicBezTo>
                  <a:cubicBezTo>
                    <a:pt x="2156" y="4713"/>
                    <a:pt x="2037" y="5129"/>
                    <a:pt x="1846" y="5451"/>
                  </a:cubicBezTo>
                  <a:cubicBezTo>
                    <a:pt x="1668" y="5748"/>
                    <a:pt x="1442" y="5927"/>
                    <a:pt x="1251" y="5927"/>
                  </a:cubicBezTo>
                  <a:cubicBezTo>
                    <a:pt x="1061" y="5927"/>
                    <a:pt x="834" y="5748"/>
                    <a:pt x="656" y="5451"/>
                  </a:cubicBezTo>
                  <a:cubicBezTo>
                    <a:pt x="465" y="5129"/>
                    <a:pt x="346" y="4713"/>
                    <a:pt x="346" y="4308"/>
                  </a:cubicBezTo>
                  <a:cubicBezTo>
                    <a:pt x="346" y="3605"/>
                    <a:pt x="668" y="3224"/>
                    <a:pt x="1251" y="3224"/>
                  </a:cubicBezTo>
                  <a:close/>
                  <a:moveTo>
                    <a:pt x="7454" y="3081"/>
                  </a:moveTo>
                  <a:cubicBezTo>
                    <a:pt x="7657" y="3129"/>
                    <a:pt x="7835" y="3177"/>
                    <a:pt x="8026" y="3224"/>
                  </a:cubicBezTo>
                  <a:lnTo>
                    <a:pt x="8454" y="4391"/>
                  </a:lnTo>
                  <a:lnTo>
                    <a:pt x="8264" y="4391"/>
                  </a:lnTo>
                  <a:cubicBezTo>
                    <a:pt x="8169" y="4391"/>
                    <a:pt x="8097" y="4474"/>
                    <a:pt x="8097" y="4558"/>
                  </a:cubicBezTo>
                  <a:cubicBezTo>
                    <a:pt x="8097" y="4653"/>
                    <a:pt x="8169" y="4725"/>
                    <a:pt x="8264" y="4725"/>
                  </a:cubicBezTo>
                  <a:lnTo>
                    <a:pt x="8573" y="4725"/>
                  </a:lnTo>
                  <a:lnTo>
                    <a:pt x="8859" y="5510"/>
                  </a:lnTo>
                  <a:cubicBezTo>
                    <a:pt x="8526" y="5629"/>
                    <a:pt x="8157" y="5725"/>
                    <a:pt x="7776" y="5796"/>
                  </a:cubicBezTo>
                  <a:cubicBezTo>
                    <a:pt x="7085" y="5915"/>
                    <a:pt x="6347" y="5975"/>
                    <a:pt x="5537" y="5975"/>
                  </a:cubicBezTo>
                  <a:cubicBezTo>
                    <a:pt x="5752" y="5677"/>
                    <a:pt x="6073" y="5201"/>
                    <a:pt x="6418" y="4701"/>
                  </a:cubicBezTo>
                  <a:cubicBezTo>
                    <a:pt x="6788" y="4713"/>
                    <a:pt x="7157" y="4736"/>
                    <a:pt x="7538" y="4736"/>
                  </a:cubicBezTo>
                  <a:cubicBezTo>
                    <a:pt x="7621" y="4736"/>
                    <a:pt x="7692" y="4665"/>
                    <a:pt x="7692" y="4570"/>
                  </a:cubicBezTo>
                  <a:cubicBezTo>
                    <a:pt x="7692" y="4486"/>
                    <a:pt x="7621" y="4415"/>
                    <a:pt x="7538" y="4391"/>
                  </a:cubicBezTo>
                  <a:cubicBezTo>
                    <a:pt x="7216" y="4379"/>
                    <a:pt x="6919" y="4379"/>
                    <a:pt x="6621" y="4355"/>
                  </a:cubicBezTo>
                  <a:cubicBezTo>
                    <a:pt x="6919" y="3903"/>
                    <a:pt x="7216" y="3462"/>
                    <a:pt x="7454" y="3081"/>
                  </a:cubicBezTo>
                  <a:close/>
                  <a:moveTo>
                    <a:pt x="7406" y="1933"/>
                  </a:moveTo>
                  <a:cubicBezTo>
                    <a:pt x="7423" y="1933"/>
                    <a:pt x="7435" y="1935"/>
                    <a:pt x="7442" y="1938"/>
                  </a:cubicBezTo>
                  <a:cubicBezTo>
                    <a:pt x="7466" y="1938"/>
                    <a:pt x="7550" y="1974"/>
                    <a:pt x="7597" y="2058"/>
                  </a:cubicBezTo>
                  <a:lnTo>
                    <a:pt x="7645" y="2212"/>
                  </a:lnTo>
                  <a:cubicBezTo>
                    <a:pt x="6978" y="3224"/>
                    <a:pt x="5323" y="5737"/>
                    <a:pt x="5073" y="5987"/>
                  </a:cubicBezTo>
                  <a:cubicBezTo>
                    <a:pt x="4940" y="6127"/>
                    <a:pt x="4780" y="6199"/>
                    <a:pt x="4592" y="6199"/>
                  </a:cubicBezTo>
                  <a:cubicBezTo>
                    <a:pt x="4477" y="6199"/>
                    <a:pt x="4351" y="6172"/>
                    <a:pt x="4216" y="6118"/>
                  </a:cubicBezTo>
                  <a:cubicBezTo>
                    <a:pt x="4049" y="6058"/>
                    <a:pt x="3918" y="5975"/>
                    <a:pt x="3823" y="5915"/>
                  </a:cubicBezTo>
                  <a:lnTo>
                    <a:pt x="7264" y="1998"/>
                  </a:lnTo>
                  <a:cubicBezTo>
                    <a:pt x="7306" y="1947"/>
                    <a:pt x="7366" y="1933"/>
                    <a:pt x="7406" y="1933"/>
                  </a:cubicBezTo>
                  <a:close/>
                  <a:moveTo>
                    <a:pt x="525" y="1"/>
                  </a:moveTo>
                  <a:cubicBezTo>
                    <a:pt x="480" y="1"/>
                    <a:pt x="436" y="16"/>
                    <a:pt x="406" y="45"/>
                  </a:cubicBezTo>
                  <a:cubicBezTo>
                    <a:pt x="394" y="69"/>
                    <a:pt x="1" y="462"/>
                    <a:pt x="1" y="1438"/>
                  </a:cubicBezTo>
                  <a:cubicBezTo>
                    <a:pt x="1" y="2248"/>
                    <a:pt x="394" y="2784"/>
                    <a:pt x="632" y="3046"/>
                  </a:cubicBezTo>
                  <a:cubicBezTo>
                    <a:pt x="537" y="3105"/>
                    <a:pt x="453" y="3165"/>
                    <a:pt x="370" y="3236"/>
                  </a:cubicBezTo>
                  <a:cubicBezTo>
                    <a:pt x="132" y="3486"/>
                    <a:pt x="13" y="3843"/>
                    <a:pt x="13" y="4320"/>
                  </a:cubicBezTo>
                  <a:cubicBezTo>
                    <a:pt x="13" y="4784"/>
                    <a:pt x="156" y="5260"/>
                    <a:pt x="370" y="5641"/>
                  </a:cubicBezTo>
                  <a:cubicBezTo>
                    <a:pt x="632" y="6058"/>
                    <a:pt x="942" y="6284"/>
                    <a:pt x="1263" y="6284"/>
                  </a:cubicBezTo>
                  <a:cubicBezTo>
                    <a:pt x="1501" y="6284"/>
                    <a:pt x="1739" y="6153"/>
                    <a:pt x="1942" y="5927"/>
                  </a:cubicBezTo>
                  <a:cubicBezTo>
                    <a:pt x="1966" y="5939"/>
                    <a:pt x="2037" y="5939"/>
                    <a:pt x="2132" y="5975"/>
                  </a:cubicBezTo>
                  <a:lnTo>
                    <a:pt x="1715" y="6677"/>
                  </a:lnTo>
                  <a:lnTo>
                    <a:pt x="715" y="6677"/>
                  </a:lnTo>
                  <a:cubicBezTo>
                    <a:pt x="632" y="6677"/>
                    <a:pt x="549" y="6749"/>
                    <a:pt x="549" y="6832"/>
                  </a:cubicBezTo>
                  <a:cubicBezTo>
                    <a:pt x="549" y="6927"/>
                    <a:pt x="632" y="6999"/>
                    <a:pt x="715" y="6999"/>
                  </a:cubicBezTo>
                  <a:lnTo>
                    <a:pt x="1704" y="6999"/>
                  </a:lnTo>
                  <a:cubicBezTo>
                    <a:pt x="1823" y="6999"/>
                    <a:pt x="1942" y="6939"/>
                    <a:pt x="2001" y="6832"/>
                  </a:cubicBezTo>
                  <a:lnTo>
                    <a:pt x="2477" y="6034"/>
                  </a:lnTo>
                  <a:cubicBezTo>
                    <a:pt x="2597" y="6046"/>
                    <a:pt x="2728" y="6082"/>
                    <a:pt x="2894" y="6094"/>
                  </a:cubicBezTo>
                  <a:lnTo>
                    <a:pt x="2894" y="6653"/>
                  </a:lnTo>
                  <a:cubicBezTo>
                    <a:pt x="2894" y="6653"/>
                    <a:pt x="2894" y="6677"/>
                    <a:pt x="2870" y="6677"/>
                  </a:cubicBezTo>
                  <a:lnTo>
                    <a:pt x="2513" y="6677"/>
                  </a:lnTo>
                  <a:cubicBezTo>
                    <a:pt x="2430" y="6677"/>
                    <a:pt x="2358" y="6749"/>
                    <a:pt x="2358" y="6832"/>
                  </a:cubicBezTo>
                  <a:cubicBezTo>
                    <a:pt x="2358" y="6927"/>
                    <a:pt x="2430" y="6999"/>
                    <a:pt x="2513" y="6999"/>
                  </a:cubicBezTo>
                  <a:lnTo>
                    <a:pt x="2870" y="6999"/>
                  </a:lnTo>
                  <a:cubicBezTo>
                    <a:pt x="3073" y="6999"/>
                    <a:pt x="3216" y="6856"/>
                    <a:pt x="3216" y="6653"/>
                  </a:cubicBezTo>
                  <a:lnTo>
                    <a:pt x="3216" y="6153"/>
                  </a:lnTo>
                  <a:cubicBezTo>
                    <a:pt x="3347" y="6165"/>
                    <a:pt x="3501" y="6177"/>
                    <a:pt x="3644" y="6201"/>
                  </a:cubicBezTo>
                  <a:cubicBezTo>
                    <a:pt x="3751" y="6272"/>
                    <a:pt x="3918" y="6356"/>
                    <a:pt x="4097" y="6439"/>
                  </a:cubicBezTo>
                  <a:cubicBezTo>
                    <a:pt x="4275" y="6510"/>
                    <a:pt x="4454" y="6534"/>
                    <a:pt x="4621" y="6534"/>
                  </a:cubicBezTo>
                  <a:cubicBezTo>
                    <a:pt x="4859" y="6534"/>
                    <a:pt x="5073" y="6451"/>
                    <a:pt x="5275" y="6296"/>
                  </a:cubicBezTo>
                  <a:lnTo>
                    <a:pt x="5609" y="6296"/>
                  </a:lnTo>
                  <a:cubicBezTo>
                    <a:pt x="6895" y="6296"/>
                    <a:pt x="8026" y="6153"/>
                    <a:pt x="8990" y="5856"/>
                  </a:cubicBezTo>
                  <a:lnTo>
                    <a:pt x="9288" y="6653"/>
                  </a:lnTo>
                  <a:cubicBezTo>
                    <a:pt x="9359" y="6868"/>
                    <a:pt x="9562" y="6999"/>
                    <a:pt x="9776" y="6999"/>
                  </a:cubicBezTo>
                  <a:lnTo>
                    <a:pt x="10788" y="6999"/>
                  </a:lnTo>
                  <a:cubicBezTo>
                    <a:pt x="10883" y="6999"/>
                    <a:pt x="10955" y="6927"/>
                    <a:pt x="10955" y="6832"/>
                  </a:cubicBezTo>
                  <a:cubicBezTo>
                    <a:pt x="10955" y="6749"/>
                    <a:pt x="10883" y="6677"/>
                    <a:pt x="10788" y="6677"/>
                  </a:cubicBezTo>
                  <a:lnTo>
                    <a:pt x="9776" y="6677"/>
                  </a:lnTo>
                  <a:cubicBezTo>
                    <a:pt x="9705" y="6677"/>
                    <a:pt x="9633" y="6630"/>
                    <a:pt x="9597" y="6558"/>
                  </a:cubicBezTo>
                  <a:lnTo>
                    <a:pt x="9300" y="5760"/>
                  </a:lnTo>
                  <a:cubicBezTo>
                    <a:pt x="9693" y="5629"/>
                    <a:pt x="10050" y="5463"/>
                    <a:pt x="10371" y="5272"/>
                  </a:cubicBezTo>
                  <a:cubicBezTo>
                    <a:pt x="10419" y="5248"/>
                    <a:pt x="10455" y="5201"/>
                    <a:pt x="10467" y="5141"/>
                  </a:cubicBezTo>
                  <a:cubicBezTo>
                    <a:pt x="10478" y="5082"/>
                    <a:pt x="10455" y="5034"/>
                    <a:pt x="10407" y="4986"/>
                  </a:cubicBezTo>
                  <a:lnTo>
                    <a:pt x="10109" y="4736"/>
                  </a:lnTo>
                  <a:cubicBezTo>
                    <a:pt x="10514" y="4725"/>
                    <a:pt x="10931" y="4713"/>
                    <a:pt x="11348" y="4677"/>
                  </a:cubicBezTo>
                  <a:cubicBezTo>
                    <a:pt x="11419" y="4677"/>
                    <a:pt x="11479" y="4617"/>
                    <a:pt x="11491" y="4558"/>
                  </a:cubicBezTo>
                  <a:cubicBezTo>
                    <a:pt x="11502" y="4463"/>
                    <a:pt x="11479" y="4379"/>
                    <a:pt x="11419" y="4355"/>
                  </a:cubicBezTo>
                  <a:cubicBezTo>
                    <a:pt x="10431" y="3736"/>
                    <a:pt x="9395" y="3272"/>
                    <a:pt x="8288" y="2950"/>
                  </a:cubicBezTo>
                  <a:lnTo>
                    <a:pt x="7919" y="1938"/>
                  </a:lnTo>
                  <a:cubicBezTo>
                    <a:pt x="7859" y="1760"/>
                    <a:pt x="7716" y="1641"/>
                    <a:pt x="7514" y="1617"/>
                  </a:cubicBezTo>
                  <a:cubicBezTo>
                    <a:pt x="7480" y="1610"/>
                    <a:pt x="7446" y="1607"/>
                    <a:pt x="7411" y="1607"/>
                  </a:cubicBezTo>
                  <a:cubicBezTo>
                    <a:pt x="7265" y="1607"/>
                    <a:pt x="7122" y="1668"/>
                    <a:pt x="7026" y="1784"/>
                  </a:cubicBezTo>
                  <a:lnTo>
                    <a:pt x="6323" y="2569"/>
                  </a:lnTo>
                  <a:cubicBezTo>
                    <a:pt x="5785" y="2506"/>
                    <a:pt x="5273" y="2481"/>
                    <a:pt x="4799" y="2481"/>
                  </a:cubicBezTo>
                  <a:cubicBezTo>
                    <a:pt x="3040" y="2481"/>
                    <a:pt x="1788" y="2833"/>
                    <a:pt x="1525" y="2927"/>
                  </a:cubicBezTo>
                  <a:cubicBezTo>
                    <a:pt x="1430" y="2903"/>
                    <a:pt x="1346" y="2891"/>
                    <a:pt x="1239" y="2891"/>
                  </a:cubicBezTo>
                  <a:lnTo>
                    <a:pt x="1168" y="2891"/>
                  </a:lnTo>
                  <a:cubicBezTo>
                    <a:pt x="989" y="2462"/>
                    <a:pt x="823" y="1879"/>
                    <a:pt x="942" y="1343"/>
                  </a:cubicBezTo>
                  <a:cubicBezTo>
                    <a:pt x="1013" y="998"/>
                    <a:pt x="1168" y="843"/>
                    <a:pt x="1180" y="843"/>
                  </a:cubicBezTo>
                  <a:cubicBezTo>
                    <a:pt x="1239" y="784"/>
                    <a:pt x="1239" y="664"/>
                    <a:pt x="1180" y="605"/>
                  </a:cubicBezTo>
                  <a:cubicBezTo>
                    <a:pt x="1150" y="575"/>
                    <a:pt x="1105" y="560"/>
                    <a:pt x="1061" y="560"/>
                  </a:cubicBezTo>
                  <a:cubicBezTo>
                    <a:pt x="1016" y="560"/>
                    <a:pt x="971" y="575"/>
                    <a:pt x="942" y="605"/>
                  </a:cubicBezTo>
                  <a:cubicBezTo>
                    <a:pt x="906" y="629"/>
                    <a:pt x="287" y="1272"/>
                    <a:pt x="727" y="2653"/>
                  </a:cubicBezTo>
                  <a:cubicBezTo>
                    <a:pt x="549" y="2415"/>
                    <a:pt x="334" y="2010"/>
                    <a:pt x="334" y="1438"/>
                  </a:cubicBezTo>
                  <a:cubicBezTo>
                    <a:pt x="334" y="629"/>
                    <a:pt x="644" y="307"/>
                    <a:pt x="644" y="283"/>
                  </a:cubicBezTo>
                  <a:cubicBezTo>
                    <a:pt x="703" y="224"/>
                    <a:pt x="703" y="105"/>
                    <a:pt x="644" y="45"/>
                  </a:cubicBezTo>
                  <a:cubicBezTo>
                    <a:pt x="614" y="16"/>
                    <a:pt x="569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24" name="Google Shape;6924;p62"/>
          <p:cNvSpPr/>
          <p:nvPr/>
        </p:nvSpPr>
        <p:spPr>
          <a:xfrm>
            <a:off x="4147597" y="2886354"/>
            <a:ext cx="367712" cy="367680"/>
          </a:xfrm>
          <a:custGeom>
            <a:avLst/>
            <a:gdLst/>
            <a:ahLst/>
            <a:cxnLst/>
            <a:rect l="l" t="t" r="r" b="b"/>
            <a:pathLst>
              <a:path w="11491" h="11490" extrusionOk="0">
                <a:moveTo>
                  <a:pt x="5585" y="1643"/>
                </a:moveTo>
                <a:lnTo>
                  <a:pt x="5585" y="3013"/>
                </a:lnTo>
                <a:cubicBezTo>
                  <a:pt x="5322" y="3482"/>
                  <a:pt x="4845" y="3751"/>
                  <a:pt x="4340" y="3751"/>
                </a:cubicBezTo>
                <a:cubicBezTo>
                  <a:pt x="4204" y="3751"/>
                  <a:pt x="4066" y="3732"/>
                  <a:pt x="3930" y="3691"/>
                </a:cubicBezTo>
                <a:lnTo>
                  <a:pt x="2966" y="2727"/>
                </a:lnTo>
                <a:lnTo>
                  <a:pt x="2966" y="2727"/>
                </a:lnTo>
                <a:cubicBezTo>
                  <a:pt x="3070" y="2737"/>
                  <a:pt x="3176" y="2742"/>
                  <a:pt x="3281" y="2742"/>
                </a:cubicBezTo>
                <a:cubicBezTo>
                  <a:pt x="3666" y="2742"/>
                  <a:pt x="4051" y="2672"/>
                  <a:pt x="4406" y="2513"/>
                </a:cubicBezTo>
                <a:cubicBezTo>
                  <a:pt x="4871" y="2322"/>
                  <a:pt x="5275" y="2024"/>
                  <a:pt x="5585" y="1643"/>
                </a:cubicBezTo>
                <a:close/>
                <a:moveTo>
                  <a:pt x="5573" y="3560"/>
                </a:moveTo>
                <a:lnTo>
                  <a:pt x="5573" y="5322"/>
                </a:lnTo>
                <a:lnTo>
                  <a:pt x="4323" y="4084"/>
                </a:lnTo>
                <a:cubicBezTo>
                  <a:pt x="4799" y="4084"/>
                  <a:pt x="5240" y="3882"/>
                  <a:pt x="5573" y="3560"/>
                </a:cubicBezTo>
                <a:close/>
                <a:moveTo>
                  <a:pt x="5918" y="3560"/>
                </a:moveTo>
                <a:cubicBezTo>
                  <a:pt x="6240" y="3882"/>
                  <a:pt x="6692" y="4084"/>
                  <a:pt x="7168" y="4084"/>
                </a:cubicBezTo>
                <a:lnTo>
                  <a:pt x="5918" y="5322"/>
                </a:lnTo>
                <a:lnTo>
                  <a:pt x="5918" y="3560"/>
                </a:lnTo>
                <a:close/>
                <a:moveTo>
                  <a:pt x="2727" y="2965"/>
                </a:moveTo>
                <a:lnTo>
                  <a:pt x="3692" y="3929"/>
                </a:lnTo>
                <a:cubicBezTo>
                  <a:pt x="3894" y="4572"/>
                  <a:pt x="3608" y="5251"/>
                  <a:pt x="3013" y="5584"/>
                </a:cubicBezTo>
                <a:lnTo>
                  <a:pt x="1644" y="5584"/>
                </a:lnTo>
                <a:cubicBezTo>
                  <a:pt x="2025" y="5275"/>
                  <a:pt x="2323" y="4870"/>
                  <a:pt x="2525" y="4406"/>
                </a:cubicBezTo>
                <a:cubicBezTo>
                  <a:pt x="2716" y="3941"/>
                  <a:pt x="2775" y="3453"/>
                  <a:pt x="2727" y="2965"/>
                </a:cubicBezTo>
                <a:close/>
                <a:moveTo>
                  <a:pt x="4085" y="4334"/>
                </a:moveTo>
                <a:lnTo>
                  <a:pt x="5335" y="5584"/>
                </a:lnTo>
                <a:lnTo>
                  <a:pt x="3561" y="5584"/>
                </a:lnTo>
                <a:cubicBezTo>
                  <a:pt x="3894" y="5251"/>
                  <a:pt x="4085" y="4799"/>
                  <a:pt x="4085" y="4334"/>
                </a:cubicBezTo>
                <a:close/>
                <a:moveTo>
                  <a:pt x="7407" y="4334"/>
                </a:moveTo>
                <a:cubicBezTo>
                  <a:pt x="7407" y="4810"/>
                  <a:pt x="7585" y="5251"/>
                  <a:pt x="7919" y="5584"/>
                </a:cubicBezTo>
                <a:lnTo>
                  <a:pt x="6156" y="5584"/>
                </a:lnTo>
                <a:lnTo>
                  <a:pt x="7407" y="4334"/>
                </a:lnTo>
                <a:close/>
                <a:moveTo>
                  <a:pt x="5918" y="1643"/>
                </a:moveTo>
                <a:cubicBezTo>
                  <a:pt x="6228" y="2024"/>
                  <a:pt x="6633" y="2322"/>
                  <a:pt x="7085" y="2513"/>
                </a:cubicBezTo>
                <a:cubicBezTo>
                  <a:pt x="7457" y="2665"/>
                  <a:pt x="7843" y="2741"/>
                  <a:pt x="8239" y="2741"/>
                </a:cubicBezTo>
                <a:cubicBezTo>
                  <a:pt x="8338" y="2741"/>
                  <a:pt x="8438" y="2736"/>
                  <a:pt x="8538" y="2727"/>
                </a:cubicBezTo>
                <a:lnTo>
                  <a:pt x="8538" y="2727"/>
                </a:lnTo>
                <a:lnTo>
                  <a:pt x="8502" y="2751"/>
                </a:lnTo>
                <a:cubicBezTo>
                  <a:pt x="8442" y="2810"/>
                  <a:pt x="8442" y="2929"/>
                  <a:pt x="8502" y="2989"/>
                </a:cubicBezTo>
                <a:cubicBezTo>
                  <a:pt x="8538" y="3025"/>
                  <a:pt x="8573" y="3036"/>
                  <a:pt x="8621" y="3036"/>
                </a:cubicBezTo>
                <a:cubicBezTo>
                  <a:pt x="8669" y="3036"/>
                  <a:pt x="8716" y="3025"/>
                  <a:pt x="8740" y="2989"/>
                </a:cubicBezTo>
                <a:lnTo>
                  <a:pt x="8764" y="2965"/>
                </a:lnTo>
                <a:lnTo>
                  <a:pt x="8764" y="2965"/>
                </a:lnTo>
                <a:cubicBezTo>
                  <a:pt x="8716" y="3453"/>
                  <a:pt x="8788" y="3941"/>
                  <a:pt x="8978" y="4406"/>
                </a:cubicBezTo>
                <a:cubicBezTo>
                  <a:pt x="9169" y="4870"/>
                  <a:pt x="9466" y="5275"/>
                  <a:pt x="9859" y="5584"/>
                </a:cubicBezTo>
                <a:lnTo>
                  <a:pt x="8490" y="5584"/>
                </a:lnTo>
                <a:cubicBezTo>
                  <a:pt x="7895" y="5251"/>
                  <a:pt x="7609" y="4572"/>
                  <a:pt x="7799" y="3929"/>
                </a:cubicBezTo>
                <a:lnTo>
                  <a:pt x="8204" y="3525"/>
                </a:lnTo>
                <a:cubicBezTo>
                  <a:pt x="8264" y="3465"/>
                  <a:pt x="8264" y="3346"/>
                  <a:pt x="8204" y="3286"/>
                </a:cubicBezTo>
                <a:cubicBezTo>
                  <a:pt x="8175" y="3257"/>
                  <a:pt x="8130" y="3242"/>
                  <a:pt x="8085" y="3242"/>
                </a:cubicBezTo>
                <a:cubicBezTo>
                  <a:pt x="8041" y="3242"/>
                  <a:pt x="7996" y="3257"/>
                  <a:pt x="7966" y="3286"/>
                </a:cubicBezTo>
                <a:lnTo>
                  <a:pt x="7561" y="3691"/>
                </a:lnTo>
                <a:cubicBezTo>
                  <a:pt x="7428" y="3731"/>
                  <a:pt x="7293" y="3750"/>
                  <a:pt x="7160" y="3750"/>
                </a:cubicBezTo>
                <a:cubicBezTo>
                  <a:pt x="6652" y="3750"/>
                  <a:pt x="6171" y="3472"/>
                  <a:pt x="5906" y="3001"/>
                </a:cubicBezTo>
                <a:lnTo>
                  <a:pt x="5906" y="1643"/>
                </a:lnTo>
                <a:close/>
                <a:moveTo>
                  <a:pt x="5347" y="5906"/>
                </a:moveTo>
                <a:lnTo>
                  <a:pt x="4097" y="7156"/>
                </a:lnTo>
                <a:cubicBezTo>
                  <a:pt x="4097" y="6680"/>
                  <a:pt x="3918" y="6239"/>
                  <a:pt x="3573" y="5906"/>
                </a:cubicBezTo>
                <a:close/>
                <a:moveTo>
                  <a:pt x="7942" y="5906"/>
                </a:moveTo>
                <a:cubicBezTo>
                  <a:pt x="7609" y="6239"/>
                  <a:pt x="7418" y="6704"/>
                  <a:pt x="7418" y="7156"/>
                </a:cubicBezTo>
                <a:lnTo>
                  <a:pt x="6168" y="5906"/>
                </a:lnTo>
                <a:close/>
                <a:moveTo>
                  <a:pt x="5585" y="6144"/>
                </a:moveTo>
                <a:lnTo>
                  <a:pt x="5585" y="7918"/>
                </a:lnTo>
                <a:cubicBezTo>
                  <a:pt x="5263" y="7585"/>
                  <a:pt x="4811" y="7394"/>
                  <a:pt x="4335" y="7394"/>
                </a:cubicBezTo>
                <a:lnTo>
                  <a:pt x="5585" y="6144"/>
                </a:lnTo>
                <a:close/>
                <a:moveTo>
                  <a:pt x="5918" y="6144"/>
                </a:moveTo>
                <a:lnTo>
                  <a:pt x="7168" y="7394"/>
                </a:lnTo>
                <a:cubicBezTo>
                  <a:pt x="6680" y="7394"/>
                  <a:pt x="6240" y="7573"/>
                  <a:pt x="5918" y="7918"/>
                </a:cubicBezTo>
                <a:lnTo>
                  <a:pt x="5918" y="6144"/>
                </a:lnTo>
                <a:close/>
                <a:moveTo>
                  <a:pt x="9859" y="5906"/>
                </a:moveTo>
                <a:cubicBezTo>
                  <a:pt x="9466" y="6215"/>
                  <a:pt x="9169" y="6620"/>
                  <a:pt x="8978" y="7085"/>
                </a:cubicBezTo>
                <a:cubicBezTo>
                  <a:pt x="8788" y="7549"/>
                  <a:pt x="8728" y="8037"/>
                  <a:pt x="8776" y="8525"/>
                </a:cubicBezTo>
                <a:lnTo>
                  <a:pt x="7799" y="7561"/>
                </a:lnTo>
                <a:cubicBezTo>
                  <a:pt x="7609" y="6918"/>
                  <a:pt x="7895" y="6239"/>
                  <a:pt x="8490" y="5906"/>
                </a:cubicBezTo>
                <a:close/>
                <a:moveTo>
                  <a:pt x="3001" y="5906"/>
                </a:moveTo>
                <a:cubicBezTo>
                  <a:pt x="3597" y="6239"/>
                  <a:pt x="3870" y="6918"/>
                  <a:pt x="3680" y="7561"/>
                </a:cubicBezTo>
                <a:lnTo>
                  <a:pt x="3275" y="7966"/>
                </a:lnTo>
                <a:cubicBezTo>
                  <a:pt x="3216" y="8025"/>
                  <a:pt x="3216" y="8144"/>
                  <a:pt x="3275" y="8204"/>
                </a:cubicBezTo>
                <a:cubicBezTo>
                  <a:pt x="3311" y="8228"/>
                  <a:pt x="3358" y="8251"/>
                  <a:pt x="3394" y="8251"/>
                </a:cubicBezTo>
                <a:cubicBezTo>
                  <a:pt x="3442" y="8251"/>
                  <a:pt x="3489" y="8228"/>
                  <a:pt x="3513" y="8204"/>
                </a:cubicBezTo>
                <a:lnTo>
                  <a:pt x="3918" y="7799"/>
                </a:lnTo>
                <a:cubicBezTo>
                  <a:pt x="4051" y="7759"/>
                  <a:pt x="4186" y="7740"/>
                  <a:pt x="4320" y="7740"/>
                </a:cubicBezTo>
                <a:cubicBezTo>
                  <a:pt x="4828" y="7740"/>
                  <a:pt x="5309" y="8018"/>
                  <a:pt x="5573" y="8490"/>
                </a:cubicBezTo>
                <a:lnTo>
                  <a:pt x="5573" y="9844"/>
                </a:lnTo>
                <a:lnTo>
                  <a:pt x="5573" y="9844"/>
                </a:lnTo>
                <a:cubicBezTo>
                  <a:pt x="5265" y="9458"/>
                  <a:pt x="4865" y="9166"/>
                  <a:pt x="4406" y="8978"/>
                </a:cubicBezTo>
                <a:cubicBezTo>
                  <a:pt x="4049" y="8823"/>
                  <a:pt x="3668" y="8751"/>
                  <a:pt x="3275" y="8751"/>
                </a:cubicBezTo>
                <a:cubicBezTo>
                  <a:pt x="3180" y="8751"/>
                  <a:pt x="3061" y="8751"/>
                  <a:pt x="2954" y="8763"/>
                </a:cubicBezTo>
                <a:lnTo>
                  <a:pt x="2977" y="8740"/>
                </a:lnTo>
                <a:cubicBezTo>
                  <a:pt x="3037" y="8680"/>
                  <a:pt x="3037" y="8561"/>
                  <a:pt x="2977" y="8501"/>
                </a:cubicBezTo>
                <a:cubicBezTo>
                  <a:pt x="2948" y="8472"/>
                  <a:pt x="2903" y="8457"/>
                  <a:pt x="2858" y="8457"/>
                </a:cubicBezTo>
                <a:cubicBezTo>
                  <a:pt x="2814" y="8457"/>
                  <a:pt x="2769" y="8472"/>
                  <a:pt x="2739" y="8501"/>
                </a:cubicBezTo>
                <a:lnTo>
                  <a:pt x="2716" y="8525"/>
                </a:lnTo>
                <a:cubicBezTo>
                  <a:pt x="2775" y="8037"/>
                  <a:pt x="2704" y="7549"/>
                  <a:pt x="2501" y="7085"/>
                </a:cubicBezTo>
                <a:cubicBezTo>
                  <a:pt x="2311" y="6620"/>
                  <a:pt x="2013" y="6227"/>
                  <a:pt x="1632" y="5906"/>
                </a:cubicBezTo>
                <a:close/>
                <a:moveTo>
                  <a:pt x="7165" y="7740"/>
                </a:moveTo>
                <a:cubicBezTo>
                  <a:pt x="7297" y="7740"/>
                  <a:pt x="7430" y="7759"/>
                  <a:pt x="7561" y="7799"/>
                </a:cubicBezTo>
                <a:lnTo>
                  <a:pt x="8538" y="8763"/>
                </a:lnTo>
                <a:cubicBezTo>
                  <a:pt x="8447" y="8757"/>
                  <a:pt x="8357" y="8754"/>
                  <a:pt x="8267" y="8754"/>
                </a:cubicBezTo>
                <a:cubicBezTo>
                  <a:pt x="7861" y="8754"/>
                  <a:pt x="7465" y="8822"/>
                  <a:pt x="7085" y="8978"/>
                </a:cubicBezTo>
                <a:cubicBezTo>
                  <a:pt x="6633" y="9168"/>
                  <a:pt x="6228" y="9466"/>
                  <a:pt x="5918" y="9847"/>
                </a:cubicBezTo>
                <a:lnTo>
                  <a:pt x="5918" y="8490"/>
                </a:lnTo>
                <a:cubicBezTo>
                  <a:pt x="6173" y="8018"/>
                  <a:pt x="6660" y="7740"/>
                  <a:pt x="7165" y="7740"/>
                </a:cubicBezTo>
                <a:close/>
                <a:moveTo>
                  <a:pt x="5752" y="0"/>
                </a:moveTo>
                <a:cubicBezTo>
                  <a:pt x="5656" y="0"/>
                  <a:pt x="5585" y="72"/>
                  <a:pt x="5585" y="167"/>
                </a:cubicBezTo>
                <a:lnTo>
                  <a:pt x="5585" y="1024"/>
                </a:lnTo>
                <a:cubicBezTo>
                  <a:pt x="5299" y="1560"/>
                  <a:pt x="4847" y="1977"/>
                  <a:pt x="4287" y="2203"/>
                </a:cubicBezTo>
                <a:cubicBezTo>
                  <a:pt x="3970" y="2334"/>
                  <a:pt x="3626" y="2397"/>
                  <a:pt x="3281" y="2397"/>
                </a:cubicBezTo>
                <a:cubicBezTo>
                  <a:pt x="3029" y="2397"/>
                  <a:pt x="2778" y="2364"/>
                  <a:pt x="2537" y="2298"/>
                </a:cubicBezTo>
                <a:lnTo>
                  <a:pt x="1918" y="1679"/>
                </a:lnTo>
                <a:cubicBezTo>
                  <a:pt x="1894" y="1649"/>
                  <a:pt x="1849" y="1634"/>
                  <a:pt x="1803" y="1634"/>
                </a:cubicBezTo>
                <a:cubicBezTo>
                  <a:pt x="1757" y="1634"/>
                  <a:pt x="1709" y="1649"/>
                  <a:pt x="1680" y="1679"/>
                </a:cubicBezTo>
                <a:cubicBezTo>
                  <a:pt x="1620" y="1739"/>
                  <a:pt x="1620" y="1858"/>
                  <a:pt x="1680" y="1917"/>
                </a:cubicBezTo>
                <a:lnTo>
                  <a:pt x="2299" y="2536"/>
                </a:lnTo>
                <a:cubicBezTo>
                  <a:pt x="2477" y="3108"/>
                  <a:pt x="2442" y="3727"/>
                  <a:pt x="2204" y="4287"/>
                </a:cubicBezTo>
                <a:cubicBezTo>
                  <a:pt x="1977" y="4834"/>
                  <a:pt x="1549" y="5299"/>
                  <a:pt x="1025" y="5584"/>
                </a:cubicBezTo>
                <a:lnTo>
                  <a:pt x="168" y="5584"/>
                </a:lnTo>
                <a:cubicBezTo>
                  <a:pt x="84" y="5584"/>
                  <a:pt x="1" y="5656"/>
                  <a:pt x="1" y="5751"/>
                </a:cubicBezTo>
                <a:cubicBezTo>
                  <a:pt x="1" y="5834"/>
                  <a:pt x="84" y="5906"/>
                  <a:pt x="168" y="5906"/>
                </a:cubicBezTo>
                <a:lnTo>
                  <a:pt x="1025" y="5906"/>
                </a:lnTo>
                <a:cubicBezTo>
                  <a:pt x="1573" y="6192"/>
                  <a:pt x="1977" y="6656"/>
                  <a:pt x="2204" y="7204"/>
                </a:cubicBezTo>
                <a:cubicBezTo>
                  <a:pt x="2430" y="7751"/>
                  <a:pt x="2465" y="8382"/>
                  <a:pt x="2299" y="8966"/>
                </a:cubicBezTo>
                <a:lnTo>
                  <a:pt x="1680" y="9573"/>
                </a:lnTo>
                <a:cubicBezTo>
                  <a:pt x="1620" y="9632"/>
                  <a:pt x="1620" y="9752"/>
                  <a:pt x="1680" y="9811"/>
                </a:cubicBezTo>
                <a:cubicBezTo>
                  <a:pt x="1715" y="9835"/>
                  <a:pt x="1763" y="9859"/>
                  <a:pt x="1799" y="9859"/>
                </a:cubicBezTo>
                <a:cubicBezTo>
                  <a:pt x="1846" y="9859"/>
                  <a:pt x="1894" y="9835"/>
                  <a:pt x="1918" y="9811"/>
                </a:cubicBezTo>
                <a:lnTo>
                  <a:pt x="2537" y="9204"/>
                </a:lnTo>
                <a:cubicBezTo>
                  <a:pt x="2786" y="9126"/>
                  <a:pt x="3044" y="9087"/>
                  <a:pt x="3302" y="9087"/>
                </a:cubicBezTo>
                <a:cubicBezTo>
                  <a:pt x="3636" y="9087"/>
                  <a:pt x="3971" y="9153"/>
                  <a:pt x="4287" y="9287"/>
                </a:cubicBezTo>
                <a:cubicBezTo>
                  <a:pt x="4835" y="9513"/>
                  <a:pt x="5299" y="9942"/>
                  <a:pt x="5585" y="10466"/>
                </a:cubicBezTo>
                <a:lnTo>
                  <a:pt x="5585" y="11323"/>
                </a:lnTo>
                <a:cubicBezTo>
                  <a:pt x="5585" y="11418"/>
                  <a:pt x="5656" y="11490"/>
                  <a:pt x="5752" y="11490"/>
                </a:cubicBezTo>
                <a:cubicBezTo>
                  <a:pt x="5835" y="11490"/>
                  <a:pt x="5906" y="11418"/>
                  <a:pt x="5906" y="11323"/>
                </a:cubicBezTo>
                <a:lnTo>
                  <a:pt x="5906" y="10466"/>
                </a:lnTo>
                <a:cubicBezTo>
                  <a:pt x="6192" y="9930"/>
                  <a:pt x="6656" y="9513"/>
                  <a:pt x="7204" y="9287"/>
                </a:cubicBezTo>
                <a:cubicBezTo>
                  <a:pt x="7522" y="9159"/>
                  <a:pt x="7859" y="9095"/>
                  <a:pt x="8198" y="9095"/>
                </a:cubicBezTo>
                <a:cubicBezTo>
                  <a:pt x="8456" y="9095"/>
                  <a:pt x="8714" y="9132"/>
                  <a:pt x="8966" y="9204"/>
                </a:cubicBezTo>
                <a:lnTo>
                  <a:pt x="9574" y="9811"/>
                </a:lnTo>
                <a:cubicBezTo>
                  <a:pt x="9609" y="9835"/>
                  <a:pt x="9645" y="9859"/>
                  <a:pt x="9693" y="9859"/>
                </a:cubicBezTo>
                <a:cubicBezTo>
                  <a:pt x="9740" y="9859"/>
                  <a:pt x="9776" y="9835"/>
                  <a:pt x="9812" y="9811"/>
                </a:cubicBezTo>
                <a:cubicBezTo>
                  <a:pt x="9871" y="9752"/>
                  <a:pt x="9871" y="9632"/>
                  <a:pt x="9812" y="9573"/>
                </a:cubicBezTo>
                <a:lnTo>
                  <a:pt x="9204" y="8966"/>
                </a:lnTo>
                <a:cubicBezTo>
                  <a:pt x="9026" y="8382"/>
                  <a:pt x="9050" y="7775"/>
                  <a:pt x="9288" y="7204"/>
                </a:cubicBezTo>
                <a:cubicBezTo>
                  <a:pt x="9514" y="6656"/>
                  <a:pt x="9943" y="6192"/>
                  <a:pt x="10466" y="5906"/>
                </a:cubicBezTo>
                <a:lnTo>
                  <a:pt x="11324" y="5906"/>
                </a:lnTo>
                <a:cubicBezTo>
                  <a:pt x="11419" y="5906"/>
                  <a:pt x="11490" y="5834"/>
                  <a:pt x="11490" y="5751"/>
                </a:cubicBezTo>
                <a:cubicBezTo>
                  <a:pt x="11490" y="5656"/>
                  <a:pt x="11419" y="5584"/>
                  <a:pt x="11336" y="5584"/>
                </a:cubicBezTo>
                <a:lnTo>
                  <a:pt x="10466" y="5584"/>
                </a:lnTo>
                <a:cubicBezTo>
                  <a:pt x="9931" y="5299"/>
                  <a:pt x="9514" y="4834"/>
                  <a:pt x="9288" y="4287"/>
                </a:cubicBezTo>
                <a:cubicBezTo>
                  <a:pt x="9073" y="3739"/>
                  <a:pt x="9038" y="3108"/>
                  <a:pt x="9204" y="2536"/>
                </a:cubicBezTo>
                <a:lnTo>
                  <a:pt x="9812" y="1917"/>
                </a:lnTo>
                <a:cubicBezTo>
                  <a:pt x="9871" y="1858"/>
                  <a:pt x="9871" y="1739"/>
                  <a:pt x="9812" y="1679"/>
                </a:cubicBezTo>
                <a:cubicBezTo>
                  <a:pt x="9782" y="1649"/>
                  <a:pt x="9737" y="1634"/>
                  <a:pt x="9693" y="1634"/>
                </a:cubicBezTo>
                <a:cubicBezTo>
                  <a:pt x="9648" y="1634"/>
                  <a:pt x="9603" y="1649"/>
                  <a:pt x="9574" y="1679"/>
                </a:cubicBezTo>
                <a:lnTo>
                  <a:pt x="8966" y="2298"/>
                </a:lnTo>
                <a:cubicBezTo>
                  <a:pt x="8720" y="2374"/>
                  <a:pt x="8470" y="2411"/>
                  <a:pt x="8220" y="2411"/>
                </a:cubicBezTo>
                <a:cubicBezTo>
                  <a:pt x="7877" y="2411"/>
                  <a:pt x="7535" y="2341"/>
                  <a:pt x="7204" y="2203"/>
                </a:cubicBezTo>
                <a:cubicBezTo>
                  <a:pt x="6656" y="1977"/>
                  <a:pt x="6192" y="1548"/>
                  <a:pt x="5918" y="1024"/>
                </a:cubicBezTo>
                <a:lnTo>
                  <a:pt x="5918" y="167"/>
                </a:lnTo>
                <a:cubicBezTo>
                  <a:pt x="5918" y="72"/>
                  <a:pt x="5835" y="0"/>
                  <a:pt x="575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25" name="Google Shape;6925;p62"/>
          <p:cNvSpPr/>
          <p:nvPr/>
        </p:nvSpPr>
        <p:spPr>
          <a:xfrm>
            <a:off x="880141" y="2886290"/>
            <a:ext cx="323520" cy="367360"/>
          </a:xfrm>
          <a:custGeom>
            <a:avLst/>
            <a:gdLst/>
            <a:ahLst/>
            <a:cxnLst/>
            <a:rect l="l" t="t" r="r" b="b"/>
            <a:pathLst>
              <a:path w="10110" h="11480" extrusionOk="0">
                <a:moveTo>
                  <a:pt x="4240" y="2681"/>
                </a:moveTo>
                <a:cubicBezTo>
                  <a:pt x="4347" y="2681"/>
                  <a:pt x="4442" y="2777"/>
                  <a:pt x="4442" y="2872"/>
                </a:cubicBezTo>
                <a:cubicBezTo>
                  <a:pt x="4442" y="2979"/>
                  <a:pt x="4347" y="3062"/>
                  <a:pt x="4240" y="3062"/>
                </a:cubicBezTo>
                <a:cubicBezTo>
                  <a:pt x="4144" y="3050"/>
                  <a:pt x="4049" y="2979"/>
                  <a:pt x="4049" y="2872"/>
                </a:cubicBezTo>
                <a:cubicBezTo>
                  <a:pt x="4049" y="2765"/>
                  <a:pt x="4144" y="2681"/>
                  <a:pt x="4240" y="2681"/>
                </a:cubicBezTo>
                <a:close/>
                <a:moveTo>
                  <a:pt x="5692" y="2681"/>
                </a:moveTo>
                <a:cubicBezTo>
                  <a:pt x="5787" y="2681"/>
                  <a:pt x="5883" y="2777"/>
                  <a:pt x="5883" y="2872"/>
                </a:cubicBezTo>
                <a:cubicBezTo>
                  <a:pt x="5883" y="2979"/>
                  <a:pt x="5787" y="3062"/>
                  <a:pt x="5692" y="3062"/>
                </a:cubicBezTo>
                <a:cubicBezTo>
                  <a:pt x="5585" y="3062"/>
                  <a:pt x="5490" y="2979"/>
                  <a:pt x="5490" y="2872"/>
                </a:cubicBezTo>
                <a:cubicBezTo>
                  <a:pt x="5490" y="2777"/>
                  <a:pt x="5585" y="2681"/>
                  <a:pt x="5692" y="2681"/>
                </a:cubicBezTo>
                <a:close/>
                <a:moveTo>
                  <a:pt x="4978" y="1788"/>
                </a:moveTo>
                <a:cubicBezTo>
                  <a:pt x="5299" y="1788"/>
                  <a:pt x="5585" y="2038"/>
                  <a:pt x="5752" y="2348"/>
                </a:cubicBezTo>
                <a:lnTo>
                  <a:pt x="5692" y="2348"/>
                </a:lnTo>
                <a:cubicBezTo>
                  <a:pt x="5394" y="2348"/>
                  <a:pt x="5168" y="2598"/>
                  <a:pt x="5168" y="2872"/>
                </a:cubicBezTo>
                <a:cubicBezTo>
                  <a:pt x="5168" y="3158"/>
                  <a:pt x="5371" y="3384"/>
                  <a:pt x="5656" y="3396"/>
                </a:cubicBezTo>
                <a:cubicBezTo>
                  <a:pt x="5478" y="3539"/>
                  <a:pt x="5228" y="3598"/>
                  <a:pt x="4990" y="3598"/>
                </a:cubicBezTo>
                <a:cubicBezTo>
                  <a:pt x="4751" y="3598"/>
                  <a:pt x="4466" y="3539"/>
                  <a:pt x="4287" y="3396"/>
                </a:cubicBezTo>
                <a:cubicBezTo>
                  <a:pt x="4561" y="3384"/>
                  <a:pt x="4775" y="3146"/>
                  <a:pt x="4775" y="2872"/>
                </a:cubicBezTo>
                <a:cubicBezTo>
                  <a:pt x="4775" y="2574"/>
                  <a:pt x="4537" y="2348"/>
                  <a:pt x="4263" y="2348"/>
                </a:cubicBezTo>
                <a:lnTo>
                  <a:pt x="4204" y="2348"/>
                </a:lnTo>
                <a:cubicBezTo>
                  <a:pt x="4359" y="2038"/>
                  <a:pt x="4644" y="1788"/>
                  <a:pt x="4978" y="1788"/>
                </a:cubicBezTo>
                <a:close/>
                <a:moveTo>
                  <a:pt x="4978" y="3943"/>
                </a:moveTo>
                <a:cubicBezTo>
                  <a:pt x="5275" y="3943"/>
                  <a:pt x="5525" y="4455"/>
                  <a:pt x="5525" y="5039"/>
                </a:cubicBezTo>
                <a:cubicBezTo>
                  <a:pt x="5525" y="5610"/>
                  <a:pt x="5252" y="6122"/>
                  <a:pt x="4978" y="6122"/>
                </a:cubicBezTo>
                <a:cubicBezTo>
                  <a:pt x="4680" y="6122"/>
                  <a:pt x="4418" y="5610"/>
                  <a:pt x="4418" y="5039"/>
                </a:cubicBezTo>
                <a:cubicBezTo>
                  <a:pt x="4418" y="4455"/>
                  <a:pt x="4680" y="3943"/>
                  <a:pt x="4978" y="3943"/>
                </a:cubicBezTo>
                <a:close/>
                <a:moveTo>
                  <a:pt x="5064" y="6488"/>
                </a:moveTo>
                <a:cubicBezTo>
                  <a:pt x="5446" y="6488"/>
                  <a:pt x="5749" y="6618"/>
                  <a:pt x="6002" y="6848"/>
                </a:cubicBezTo>
                <a:cubicBezTo>
                  <a:pt x="6204" y="7063"/>
                  <a:pt x="6347" y="7360"/>
                  <a:pt x="6406" y="7706"/>
                </a:cubicBezTo>
                <a:cubicBezTo>
                  <a:pt x="6311" y="7789"/>
                  <a:pt x="6192" y="7860"/>
                  <a:pt x="6049" y="7920"/>
                </a:cubicBezTo>
                <a:cubicBezTo>
                  <a:pt x="5954" y="7956"/>
                  <a:pt x="5906" y="8051"/>
                  <a:pt x="5954" y="8146"/>
                </a:cubicBezTo>
                <a:cubicBezTo>
                  <a:pt x="5990" y="8206"/>
                  <a:pt x="6049" y="8253"/>
                  <a:pt x="6109" y="8253"/>
                </a:cubicBezTo>
                <a:cubicBezTo>
                  <a:pt x="6121" y="8253"/>
                  <a:pt x="6145" y="8253"/>
                  <a:pt x="6168" y="8230"/>
                </a:cubicBezTo>
                <a:cubicBezTo>
                  <a:pt x="6252" y="8194"/>
                  <a:pt x="6347" y="8158"/>
                  <a:pt x="6418" y="8111"/>
                </a:cubicBezTo>
                <a:lnTo>
                  <a:pt x="6418" y="8111"/>
                </a:lnTo>
                <a:cubicBezTo>
                  <a:pt x="6418" y="8408"/>
                  <a:pt x="6347" y="8753"/>
                  <a:pt x="6216" y="9063"/>
                </a:cubicBezTo>
                <a:cubicBezTo>
                  <a:pt x="6073" y="9158"/>
                  <a:pt x="5894" y="9230"/>
                  <a:pt x="5692" y="9289"/>
                </a:cubicBezTo>
                <a:cubicBezTo>
                  <a:pt x="5597" y="9325"/>
                  <a:pt x="5537" y="9408"/>
                  <a:pt x="5561" y="9492"/>
                </a:cubicBezTo>
                <a:cubicBezTo>
                  <a:pt x="5585" y="9575"/>
                  <a:pt x="5656" y="9611"/>
                  <a:pt x="5728" y="9611"/>
                </a:cubicBezTo>
                <a:lnTo>
                  <a:pt x="5775" y="9611"/>
                </a:lnTo>
                <a:cubicBezTo>
                  <a:pt x="5847" y="9599"/>
                  <a:pt x="5918" y="9575"/>
                  <a:pt x="6002" y="9539"/>
                </a:cubicBezTo>
                <a:lnTo>
                  <a:pt x="6002" y="9539"/>
                </a:lnTo>
                <a:cubicBezTo>
                  <a:pt x="5966" y="9599"/>
                  <a:pt x="5942" y="9646"/>
                  <a:pt x="5906" y="9706"/>
                </a:cubicBezTo>
                <a:cubicBezTo>
                  <a:pt x="5609" y="10170"/>
                  <a:pt x="5252" y="10444"/>
                  <a:pt x="4966" y="10444"/>
                </a:cubicBezTo>
                <a:cubicBezTo>
                  <a:pt x="4692" y="10444"/>
                  <a:pt x="4335" y="10170"/>
                  <a:pt x="4037" y="9706"/>
                </a:cubicBezTo>
                <a:cubicBezTo>
                  <a:pt x="4001" y="9646"/>
                  <a:pt x="3978" y="9599"/>
                  <a:pt x="3942" y="9539"/>
                </a:cubicBezTo>
                <a:lnTo>
                  <a:pt x="3942" y="9539"/>
                </a:lnTo>
                <a:cubicBezTo>
                  <a:pt x="4251" y="9646"/>
                  <a:pt x="4609" y="9706"/>
                  <a:pt x="4966" y="9706"/>
                </a:cubicBezTo>
                <a:cubicBezTo>
                  <a:pt x="5061" y="9706"/>
                  <a:pt x="5132" y="9634"/>
                  <a:pt x="5132" y="9539"/>
                </a:cubicBezTo>
                <a:cubicBezTo>
                  <a:pt x="5132" y="9456"/>
                  <a:pt x="5061" y="9373"/>
                  <a:pt x="4966" y="9373"/>
                </a:cubicBezTo>
                <a:cubicBezTo>
                  <a:pt x="4478" y="9373"/>
                  <a:pt x="4037" y="9277"/>
                  <a:pt x="3716" y="9063"/>
                </a:cubicBezTo>
                <a:cubicBezTo>
                  <a:pt x="3597" y="8753"/>
                  <a:pt x="3525" y="8408"/>
                  <a:pt x="3525" y="8111"/>
                </a:cubicBezTo>
                <a:lnTo>
                  <a:pt x="3525" y="8111"/>
                </a:lnTo>
                <a:cubicBezTo>
                  <a:pt x="3882" y="8325"/>
                  <a:pt x="4418" y="8456"/>
                  <a:pt x="4966" y="8456"/>
                </a:cubicBezTo>
                <a:cubicBezTo>
                  <a:pt x="5085" y="8456"/>
                  <a:pt x="5228" y="8456"/>
                  <a:pt x="5347" y="8444"/>
                </a:cubicBezTo>
                <a:cubicBezTo>
                  <a:pt x="5430" y="8420"/>
                  <a:pt x="5502" y="8349"/>
                  <a:pt x="5490" y="8265"/>
                </a:cubicBezTo>
                <a:cubicBezTo>
                  <a:pt x="5479" y="8177"/>
                  <a:pt x="5416" y="8109"/>
                  <a:pt x="5332" y="8109"/>
                </a:cubicBezTo>
                <a:cubicBezTo>
                  <a:pt x="5325" y="8109"/>
                  <a:pt x="5318" y="8110"/>
                  <a:pt x="5311" y="8111"/>
                </a:cubicBezTo>
                <a:cubicBezTo>
                  <a:pt x="5192" y="8122"/>
                  <a:pt x="5085" y="8122"/>
                  <a:pt x="4966" y="8122"/>
                </a:cubicBezTo>
                <a:cubicBezTo>
                  <a:pt x="4394" y="8122"/>
                  <a:pt x="3835" y="7980"/>
                  <a:pt x="3537" y="7741"/>
                </a:cubicBezTo>
                <a:cubicBezTo>
                  <a:pt x="3597" y="7384"/>
                  <a:pt x="3739" y="7087"/>
                  <a:pt x="3942" y="6872"/>
                </a:cubicBezTo>
                <a:cubicBezTo>
                  <a:pt x="4192" y="6622"/>
                  <a:pt x="4549" y="6491"/>
                  <a:pt x="4966" y="6491"/>
                </a:cubicBezTo>
                <a:cubicBezTo>
                  <a:pt x="4999" y="6489"/>
                  <a:pt x="5032" y="6488"/>
                  <a:pt x="5064" y="6488"/>
                </a:cubicBezTo>
                <a:close/>
                <a:moveTo>
                  <a:pt x="2134" y="1"/>
                </a:moveTo>
                <a:cubicBezTo>
                  <a:pt x="2057" y="1"/>
                  <a:pt x="1976" y="57"/>
                  <a:pt x="1965" y="133"/>
                </a:cubicBezTo>
                <a:cubicBezTo>
                  <a:pt x="1954" y="229"/>
                  <a:pt x="2013" y="312"/>
                  <a:pt x="2096" y="324"/>
                </a:cubicBezTo>
                <a:cubicBezTo>
                  <a:pt x="2644" y="431"/>
                  <a:pt x="3216" y="1145"/>
                  <a:pt x="3561" y="1776"/>
                </a:cubicBezTo>
                <a:cubicBezTo>
                  <a:pt x="3620" y="1884"/>
                  <a:pt x="3739" y="1955"/>
                  <a:pt x="3859" y="1955"/>
                </a:cubicBezTo>
                <a:lnTo>
                  <a:pt x="4085" y="1955"/>
                </a:lnTo>
                <a:cubicBezTo>
                  <a:pt x="3870" y="2217"/>
                  <a:pt x="3763" y="2550"/>
                  <a:pt x="3763" y="2860"/>
                </a:cubicBezTo>
                <a:cubicBezTo>
                  <a:pt x="3763" y="3205"/>
                  <a:pt x="3906" y="3467"/>
                  <a:pt x="4156" y="3669"/>
                </a:cubicBezTo>
                <a:cubicBezTo>
                  <a:pt x="4263" y="3741"/>
                  <a:pt x="4382" y="3800"/>
                  <a:pt x="4513" y="3848"/>
                </a:cubicBezTo>
                <a:cubicBezTo>
                  <a:pt x="4406" y="3967"/>
                  <a:pt x="4323" y="4110"/>
                  <a:pt x="4263" y="4289"/>
                </a:cubicBezTo>
                <a:lnTo>
                  <a:pt x="2513" y="3812"/>
                </a:lnTo>
                <a:cubicBezTo>
                  <a:pt x="2454" y="3800"/>
                  <a:pt x="2394" y="3765"/>
                  <a:pt x="2358" y="3729"/>
                </a:cubicBezTo>
                <a:lnTo>
                  <a:pt x="834" y="2205"/>
                </a:lnTo>
                <a:cubicBezTo>
                  <a:pt x="805" y="2175"/>
                  <a:pt x="760" y="2160"/>
                  <a:pt x="715" y="2160"/>
                </a:cubicBezTo>
                <a:cubicBezTo>
                  <a:pt x="671" y="2160"/>
                  <a:pt x="626" y="2175"/>
                  <a:pt x="596" y="2205"/>
                </a:cubicBezTo>
                <a:cubicBezTo>
                  <a:pt x="537" y="2265"/>
                  <a:pt x="537" y="2384"/>
                  <a:pt x="596" y="2443"/>
                </a:cubicBezTo>
                <a:lnTo>
                  <a:pt x="2120" y="3967"/>
                </a:lnTo>
                <a:cubicBezTo>
                  <a:pt x="2204" y="4050"/>
                  <a:pt x="2311" y="4110"/>
                  <a:pt x="2430" y="4146"/>
                </a:cubicBezTo>
                <a:lnTo>
                  <a:pt x="4180" y="4622"/>
                </a:lnTo>
                <a:cubicBezTo>
                  <a:pt x="4156" y="4753"/>
                  <a:pt x="4156" y="4884"/>
                  <a:pt x="4156" y="5015"/>
                </a:cubicBezTo>
                <a:cubicBezTo>
                  <a:pt x="4156" y="5074"/>
                  <a:pt x="4156" y="5158"/>
                  <a:pt x="4168" y="5217"/>
                </a:cubicBezTo>
                <a:lnTo>
                  <a:pt x="2501" y="5217"/>
                </a:lnTo>
                <a:cubicBezTo>
                  <a:pt x="2382" y="5217"/>
                  <a:pt x="2251" y="5241"/>
                  <a:pt x="2144" y="5301"/>
                </a:cubicBezTo>
                <a:lnTo>
                  <a:pt x="108" y="6491"/>
                </a:lnTo>
                <a:cubicBezTo>
                  <a:pt x="37" y="6539"/>
                  <a:pt x="1" y="6646"/>
                  <a:pt x="49" y="6717"/>
                </a:cubicBezTo>
                <a:cubicBezTo>
                  <a:pt x="72" y="6777"/>
                  <a:pt x="132" y="6801"/>
                  <a:pt x="191" y="6801"/>
                </a:cubicBezTo>
                <a:cubicBezTo>
                  <a:pt x="227" y="6801"/>
                  <a:pt x="251" y="6801"/>
                  <a:pt x="287" y="6777"/>
                </a:cubicBezTo>
                <a:lnTo>
                  <a:pt x="2323" y="5586"/>
                </a:lnTo>
                <a:cubicBezTo>
                  <a:pt x="2382" y="5551"/>
                  <a:pt x="2442" y="5539"/>
                  <a:pt x="2513" y="5539"/>
                </a:cubicBezTo>
                <a:lnTo>
                  <a:pt x="4240" y="5539"/>
                </a:lnTo>
                <a:cubicBezTo>
                  <a:pt x="4299" y="5789"/>
                  <a:pt x="4406" y="6015"/>
                  <a:pt x="4537" y="6170"/>
                </a:cubicBezTo>
                <a:cubicBezTo>
                  <a:pt x="4263" y="6241"/>
                  <a:pt x="4001" y="6384"/>
                  <a:pt x="3799" y="6587"/>
                </a:cubicBezTo>
                <a:cubicBezTo>
                  <a:pt x="3668" y="6717"/>
                  <a:pt x="3549" y="6884"/>
                  <a:pt x="3466" y="7075"/>
                </a:cubicBezTo>
                <a:lnTo>
                  <a:pt x="2418" y="7837"/>
                </a:lnTo>
                <a:cubicBezTo>
                  <a:pt x="2299" y="7920"/>
                  <a:pt x="2204" y="8039"/>
                  <a:pt x="2156" y="8194"/>
                </a:cubicBezTo>
                <a:lnTo>
                  <a:pt x="1132" y="11254"/>
                </a:lnTo>
                <a:cubicBezTo>
                  <a:pt x="1108" y="11349"/>
                  <a:pt x="1144" y="11432"/>
                  <a:pt x="1239" y="11468"/>
                </a:cubicBezTo>
                <a:cubicBezTo>
                  <a:pt x="1251" y="11468"/>
                  <a:pt x="1263" y="11480"/>
                  <a:pt x="1299" y="11480"/>
                </a:cubicBezTo>
                <a:cubicBezTo>
                  <a:pt x="1370" y="11480"/>
                  <a:pt x="1430" y="11432"/>
                  <a:pt x="1465" y="11361"/>
                </a:cubicBezTo>
                <a:lnTo>
                  <a:pt x="2489" y="8289"/>
                </a:lnTo>
                <a:cubicBezTo>
                  <a:pt x="2513" y="8218"/>
                  <a:pt x="2561" y="8158"/>
                  <a:pt x="2620" y="8111"/>
                </a:cubicBezTo>
                <a:lnTo>
                  <a:pt x="3323" y="7610"/>
                </a:lnTo>
                <a:lnTo>
                  <a:pt x="3323" y="7610"/>
                </a:lnTo>
                <a:cubicBezTo>
                  <a:pt x="3287" y="7741"/>
                  <a:pt x="3287" y="7896"/>
                  <a:pt x="3287" y="8039"/>
                </a:cubicBezTo>
                <a:cubicBezTo>
                  <a:pt x="3287" y="9301"/>
                  <a:pt x="4240" y="10766"/>
                  <a:pt x="5073" y="10766"/>
                </a:cubicBezTo>
                <a:cubicBezTo>
                  <a:pt x="5906" y="10766"/>
                  <a:pt x="6859" y="9325"/>
                  <a:pt x="6859" y="8039"/>
                </a:cubicBezTo>
                <a:cubicBezTo>
                  <a:pt x="6859" y="7896"/>
                  <a:pt x="6847" y="7741"/>
                  <a:pt x="6835" y="7610"/>
                </a:cubicBezTo>
                <a:lnTo>
                  <a:pt x="6835" y="7610"/>
                </a:lnTo>
                <a:lnTo>
                  <a:pt x="7538" y="8111"/>
                </a:lnTo>
                <a:cubicBezTo>
                  <a:pt x="7597" y="8158"/>
                  <a:pt x="7633" y="8218"/>
                  <a:pt x="7669" y="8289"/>
                </a:cubicBezTo>
                <a:lnTo>
                  <a:pt x="8692" y="11361"/>
                </a:lnTo>
                <a:cubicBezTo>
                  <a:pt x="8728" y="11432"/>
                  <a:pt x="8788" y="11480"/>
                  <a:pt x="8859" y="11480"/>
                </a:cubicBezTo>
                <a:cubicBezTo>
                  <a:pt x="8871" y="11480"/>
                  <a:pt x="8883" y="11480"/>
                  <a:pt x="8919" y="11468"/>
                </a:cubicBezTo>
                <a:cubicBezTo>
                  <a:pt x="9002" y="11432"/>
                  <a:pt x="9050" y="11349"/>
                  <a:pt x="9026" y="11254"/>
                </a:cubicBezTo>
                <a:lnTo>
                  <a:pt x="7990" y="8194"/>
                </a:lnTo>
                <a:cubicBezTo>
                  <a:pt x="7954" y="8039"/>
                  <a:pt x="7859" y="7920"/>
                  <a:pt x="7740" y="7837"/>
                </a:cubicBezTo>
                <a:lnTo>
                  <a:pt x="6680" y="7075"/>
                </a:lnTo>
                <a:cubicBezTo>
                  <a:pt x="6597" y="6884"/>
                  <a:pt x="6490" y="6717"/>
                  <a:pt x="6359" y="6587"/>
                </a:cubicBezTo>
                <a:cubicBezTo>
                  <a:pt x="6145" y="6372"/>
                  <a:pt x="5906" y="6241"/>
                  <a:pt x="5609" y="6170"/>
                </a:cubicBezTo>
                <a:cubicBezTo>
                  <a:pt x="5752" y="6003"/>
                  <a:pt x="5847" y="5789"/>
                  <a:pt x="5906" y="5539"/>
                </a:cubicBezTo>
                <a:lnTo>
                  <a:pt x="7633" y="5539"/>
                </a:lnTo>
                <a:cubicBezTo>
                  <a:pt x="7692" y="5539"/>
                  <a:pt x="7776" y="5551"/>
                  <a:pt x="7835" y="5586"/>
                </a:cubicBezTo>
                <a:lnTo>
                  <a:pt x="9871" y="6777"/>
                </a:lnTo>
                <a:cubicBezTo>
                  <a:pt x="9895" y="6789"/>
                  <a:pt x="9931" y="6801"/>
                  <a:pt x="9955" y="6801"/>
                </a:cubicBezTo>
                <a:cubicBezTo>
                  <a:pt x="10014" y="6801"/>
                  <a:pt x="10074" y="6777"/>
                  <a:pt x="10109" y="6717"/>
                </a:cubicBezTo>
                <a:cubicBezTo>
                  <a:pt x="10014" y="6658"/>
                  <a:pt x="9990" y="6551"/>
                  <a:pt x="9919" y="6503"/>
                </a:cubicBezTo>
                <a:lnTo>
                  <a:pt x="7871" y="5313"/>
                </a:lnTo>
                <a:cubicBezTo>
                  <a:pt x="7776" y="5253"/>
                  <a:pt x="7633" y="5229"/>
                  <a:pt x="7514" y="5229"/>
                </a:cubicBezTo>
                <a:lnTo>
                  <a:pt x="5847" y="5229"/>
                </a:lnTo>
                <a:cubicBezTo>
                  <a:pt x="5847" y="5170"/>
                  <a:pt x="5871" y="5110"/>
                  <a:pt x="5871" y="5039"/>
                </a:cubicBezTo>
                <a:cubicBezTo>
                  <a:pt x="5871" y="4896"/>
                  <a:pt x="5847" y="4765"/>
                  <a:pt x="5835" y="4634"/>
                </a:cubicBezTo>
                <a:lnTo>
                  <a:pt x="7597" y="4158"/>
                </a:lnTo>
                <a:cubicBezTo>
                  <a:pt x="7716" y="4122"/>
                  <a:pt x="7811" y="4062"/>
                  <a:pt x="7907" y="3979"/>
                </a:cubicBezTo>
                <a:lnTo>
                  <a:pt x="9419" y="2455"/>
                </a:lnTo>
                <a:cubicBezTo>
                  <a:pt x="9478" y="2396"/>
                  <a:pt x="9478" y="2276"/>
                  <a:pt x="9419" y="2217"/>
                </a:cubicBezTo>
                <a:cubicBezTo>
                  <a:pt x="9389" y="2187"/>
                  <a:pt x="9344" y="2172"/>
                  <a:pt x="9300" y="2172"/>
                </a:cubicBezTo>
                <a:cubicBezTo>
                  <a:pt x="9255" y="2172"/>
                  <a:pt x="9210" y="2187"/>
                  <a:pt x="9181" y="2217"/>
                </a:cubicBezTo>
                <a:lnTo>
                  <a:pt x="7657" y="3729"/>
                </a:lnTo>
                <a:cubicBezTo>
                  <a:pt x="7609" y="3765"/>
                  <a:pt x="7549" y="3800"/>
                  <a:pt x="7490" y="3812"/>
                </a:cubicBezTo>
                <a:lnTo>
                  <a:pt x="5752" y="4289"/>
                </a:lnTo>
                <a:cubicBezTo>
                  <a:pt x="5692" y="4110"/>
                  <a:pt x="5597" y="3967"/>
                  <a:pt x="5490" y="3848"/>
                </a:cubicBezTo>
                <a:cubicBezTo>
                  <a:pt x="5633" y="3800"/>
                  <a:pt x="5752" y="3741"/>
                  <a:pt x="5847" y="3669"/>
                </a:cubicBezTo>
                <a:cubicBezTo>
                  <a:pt x="6109" y="3467"/>
                  <a:pt x="6240" y="3193"/>
                  <a:pt x="6240" y="2860"/>
                </a:cubicBezTo>
                <a:cubicBezTo>
                  <a:pt x="6240" y="2550"/>
                  <a:pt x="6121" y="2217"/>
                  <a:pt x="5930" y="1955"/>
                </a:cubicBezTo>
                <a:lnTo>
                  <a:pt x="6145" y="1955"/>
                </a:lnTo>
                <a:cubicBezTo>
                  <a:pt x="6287" y="1955"/>
                  <a:pt x="6383" y="1884"/>
                  <a:pt x="6442" y="1776"/>
                </a:cubicBezTo>
                <a:cubicBezTo>
                  <a:pt x="6787" y="1145"/>
                  <a:pt x="7359" y="431"/>
                  <a:pt x="7907" y="324"/>
                </a:cubicBezTo>
                <a:cubicBezTo>
                  <a:pt x="7990" y="312"/>
                  <a:pt x="8050" y="229"/>
                  <a:pt x="8038" y="133"/>
                </a:cubicBezTo>
                <a:cubicBezTo>
                  <a:pt x="8027" y="57"/>
                  <a:pt x="7946" y="1"/>
                  <a:pt x="7869" y="1"/>
                </a:cubicBezTo>
                <a:cubicBezTo>
                  <a:pt x="7861" y="1"/>
                  <a:pt x="7854" y="1"/>
                  <a:pt x="7847" y="2"/>
                </a:cubicBezTo>
                <a:cubicBezTo>
                  <a:pt x="7490" y="74"/>
                  <a:pt x="7121" y="336"/>
                  <a:pt x="6740" y="764"/>
                </a:cubicBezTo>
                <a:cubicBezTo>
                  <a:pt x="6466" y="1086"/>
                  <a:pt x="6252" y="1431"/>
                  <a:pt x="6168" y="1610"/>
                </a:cubicBezTo>
                <a:lnTo>
                  <a:pt x="5585" y="1610"/>
                </a:lnTo>
                <a:cubicBezTo>
                  <a:pt x="5406" y="1491"/>
                  <a:pt x="5216" y="1431"/>
                  <a:pt x="5002" y="1431"/>
                </a:cubicBezTo>
                <a:cubicBezTo>
                  <a:pt x="4799" y="1431"/>
                  <a:pt x="4597" y="1491"/>
                  <a:pt x="4418" y="1610"/>
                </a:cubicBezTo>
                <a:lnTo>
                  <a:pt x="3847" y="1610"/>
                </a:lnTo>
                <a:cubicBezTo>
                  <a:pt x="3739" y="1431"/>
                  <a:pt x="3549" y="1086"/>
                  <a:pt x="3263" y="764"/>
                </a:cubicBezTo>
                <a:cubicBezTo>
                  <a:pt x="2894" y="336"/>
                  <a:pt x="2537" y="74"/>
                  <a:pt x="2156" y="2"/>
                </a:cubicBezTo>
                <a:cubicBezTo>
                  <a:pt x="2149" y="1"/>
                  <a:pt x="2142" y="1"/>
                  <a:pt x="2134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26" name="Google Shape;6926;p62"/>
          <p:cNvGrpSpPr/>
          <p:nvPr/>
        </p:nvGrpSpPr>
        <p:grpSpPr>
          <a:xfrm>
            <a:off x="1951149" y="2885202"/>
            <a:ext cx="370368" cy="367328"/>
            <a:chOff x="1951149" y="2885202"/>
            <a:chExt cx="370368" cy="367328"/>
          </a:xfrm>
        </p:grpSpPr>
        <p:sp>
          <p:nvSpPr>
            <p:cNvPr id="6927" name="Google Shape;6927;p62"/>
            <p:cNvSpPr/>
            <p:nvPr/>
          </p:nvSpPr>
          <p:spPr>
            <a:xfrm>
              <a:off x="1951149" y="2885202"/>
              <a:ext cx="370368" cy="367328"/>
            </a:xfrm>
            <a:custGeom>
              <a:avLst/>
              <a:gdLst/>
              <a:ahLst/>
              <a:cxnLst/>
              <a:rect l="l" t="t" r="r" b="b"/>
              <a:pathLst>
                <a:path w="11574" h="11479" extrusionOk="0">
                  <a:moveTo>
                    <a:pt x="4632" y="1287"/>
                  </a:moveTo>
                  <a:cubicBezTo>
                    <a:pt x="4691" y="1358"/>
                    <a:pt x="4727" y="1465"/>
                    <a:pt x="4727" y="1548"/>
                  </a:cubicBezTo>
                  <a:cubicBezTo>
                    <a:pt x="4727" y="1810"/>
                    <a:pt x="4513" y="2013"/>
                    <a:pt x="4263" y="2013"/>
                  </a:cubicBezTo>
                  <a:cubicBezTo>
                    <a:pt x="4072" y="2013"/>
                    <a:pt x="3906" y="1894"/>
                    <a:pt x="3834" y="1715"/>
                  </a:cubicBezTo>
                  <a:cubicBezTo>
                    <a:pt x="4048" y="1537"/>
                    <a:pt x="4334" y="1394"/>
                    <a:pt x="4632" y="1287"/>
                  </a:cubicBezTo>
                  <a:close/>
                  <a:moveTo>
                    <a:pt x="6954" y="1287"/>
                  </a:moveTo>
                  <a:cubicBezTo>
                    <a:pt x="7263" y="1394"/>
                    <a:pt x="7537" y="1537"/>
                    <a:pt x="7763" y="1739"/>
                  </a:cubicBezTo>
                  <a:cubicBezTo>
                    <a:pt x="7680" y="1918"/>
                    <a:pt x="7513" y="2037"/>
                    <a:pt x="7323" y="2037"/>
                  </a:cubicBezTo>
                  <a:cubicBezTo>
                    <a:pt x="7073" y="2037"/>
                    <a:pt x="6870" y="1822"/>
                    <a:pt x="6870" y="1572"/>
                  </a:cubicBezTo>
                  <a:cubicBezTo>
                    <a:pt x="6870" y="1453"/>
                    <a:pt x="6894" y="1358"/>
                    <a:pt x="6954" y="1287"/>
                  </a:cubicBezTo>
                  <a:close/>
                  <a:moveTo>
                    <a:pt x="2477" y="5049"/>
                  </a:moveTo>
                  <a:cubicBezTo>
                    <a:pt x="2620" y="5049"/>
                    <a:pt x="2751" y="5168"/>
                    <a:pt x="2751" y="5335"/>
                  </a:cubicBezTo>
                  <a:cubicBezTo>
                    <a:pt x="2751" y="5501"/>
                    <a:pt x="2632" y="5620"/>
                    <a:pt x="2477" y="5620"/>
                  </a:cubicBezTo>
                  <a:cubicBezTo>
                    <a:pt x="2310" y="5620"/>
                    <a:pt x="2191" y="5489"/>
                    <a:pt x="2191" y="5335"/>
                  </a:cubicBezTo>
                  <a:cubicBezTo>
                    <a:pt x="2191" y="5192"/>
                    <a:pt x="2310" y="5049"/>
                    <a:pt x="2477" y="5049"/>
                  </a:cubicBezTo>
                  <a:close/>
                  <a:moveTo>
                    <a:pt x="9132" y="5049"/>
                  </a:moveTo>
                  <a:cubicBezTo>
                    <a:pt x="9275" y="5049"/>
                    <a:pt x="9406" y="5168"/>
                    <a:pt x="9406" y="5335"/>
                  </a:cubicBezTo>
                  <a:cubicBezTo>
                    <a:pt x="9406" y="5489"/>
                    <a:pt x="9287" y="5620"/>
                    <a:pt x="9132" y="5620"/>
                  </a:cubicBezTo>
                  <a:cubicBezTo>
                    <a:pt x="8978" y="5620"/>
                    <a:pt x="8847" y="5501"/>
                    <a:pt x="8847" y="5335"/>
                  </a:cubicBezTo>
                  <a:cubicBezTo>
                    <a:pt x="8847" y="5192"/>
                    <a:pt x="8966" y="5049"/>
                    <a:pt x="9132" y="5049"/>
                  </a:cubicBezTo>
                  <a:close/>
                  <a:moveTo>
                    <a:pt x="3453" y="9549"/>
                  </a:moveTo>
                  <a:cubicBezTo>
                    <a:pt x="3667" y="9549"/>
                    <a:pt x="3834" y="9716"/>
                    <a:pt x="3834" y="9919"/>
                  </a:cubicBezTo>
                  <a:cubicBezTo>
                    <a:pt x="3834" y="10073"/>
                    <a:pt x="3739" y="10204"/>
                    <a:pt x="3596" y="10264"/>
                  </a:cubicBezTo>
                  <a:cubicBezTo>
                    <a:pt x="3429" y="10109"/>
                    <a:pt x="3263" y="9930"/>
                    <a:pt x="3132" y="9740"/>
                  </a:cubicBezTo>
                  <a:cubicBezTo>
                    <a:pt x="3191" y="9621"/>
                    <a:pt x="3322" y="9549"/>
                    <a:pt x="3453" y="9549"/>
                  </a:cubicBezTo>
                  <a:close/>
                  <a:moveTo>
                    <a:pt x="8132" y="9549"/>
                  </a:moveTo>
                  <a:cubicBezTo>
                    <a:pt x="8263" y="9549"/>
                    <a:pt x="8394" y="9621"/>
                    <a:pt x="8454" y="9740"/>
                  </a:cubicBezTo>
                  <a:cubicBezTo>
                    <a:pt x="8323" y="9930"/>
                    <a:pt x="8156" y="10109"/>
                    <a:pt x="8001" y="10264"/>
                  </a:cubicBezTo>
                  <a:cubicBezTo>
                    <a:pt x="7858" y="10204"/>
                    <a:pt x="7763" y="10073"/>
                    <a:pt x="7763" y="9919"/>
                  </a:cubicBezTo>
                  <a:cubicBezTo>
                    <a:pt x="7763" y="9716"/>
                    <a:pt x="7918" y="9549"/>
                    <a:pt x="8132" y="9549"/>
                  </a:cubicBezTo>
                  <a:close/>
                  <a:moveTo>
                    <a:pt x="5775" y="1072"/>
                  </a:moveTo>
                  <a:cubicBezTo>
                    <a:pt x="6061" y="1072"/>
                    <a:pt x="6346" y="1108"/>
                    <a:pt x="6596" y="1167"/>
                  </a:cubicBezTo>
                  <a:cubicBezTo>
                    <a:pt x="6537" y="1287"/>
                    <a:pt x="6501" y="1406"/>
                    <a:pt x="6501" y="1537"/>
                  </a:cubicBezTo>
                  <a:cubicBezTo>
                    <a:pt x="6501" y="1989"/>
                    <a:pt x="6858" y="2346"/>
                    <a:pt x="7311" y="2346"/>
                  </a:cubicBezTo>
                  <a:cubicBezTo>
                    <a:pt x="7597" y="2346"/>
                    <a:pt x="7847" y="2191"/>
                    <a:pt x="7989" y="1965"/>
                  </a:cubicBezTo>
                  <a:cubicBezTo>
                    <a:pt x="8204" y="2227"/>
                    <a:pt x="8323" y="2501"/>
                    <a:pt x="8323" y="2799"/>
                  </a:cubicBezTo>
                  <a:cubicBezTo>
                    <a:pt x="8323" y="3001"/>
                    <a:pt x="8228" y="3144"/>
                    <a:pt x="8037" y="3275"/>
                  </a:cubicBezTo>
                  <a:cubicBezTo>
                    <a:pt x="7966" y="3322"/>
                    <a:pt x="7930" y="3430"/>
                    <a:pt x="7989" y="3513"/>
                  </a:cubicBezTo>
                  <a:cubicBezTo>
                    <a:pt x="8019" y="3565"/>
                    <a:pt x="8072" y="3594"/>
                    <a:pt x="8127" y="3594"/>
                  </a:cubicBezTo>
                  <a:cubicBezTo>
                    <a:pt x="8161" y="3594"/>
                    <a:pt x="8196" y="3583"/>
                    <a:pt x="8228" y="3561"/>
                  </a:cubicBezTo>
                  <a:cubicBezTo>
                    <a:pt x="8370" y="3477"/>
                    <a:pt x="8466" y="3370"/>
                    <a:pt x="8549" y="3251"/>
                  </a:cubicBezTo>
                  <a:cubicBezTo>
                    <a:pt x="8740" y="3263"/>
                    <a:pt x="8906" y="3382"/>
                    <a:pt x="8990" y="3549"/>
                  </a:cubicBezTo>
                  <a:cubicBezTo>
                    <a:pt x="9180" y="3930"/>
                    <a:pt x="9335" y="4346"/>
                    <a:pt x="9442" y="4787"/>
                  </a:cubicBezTo>
                  <a:cubicBezTo>
                    <a:pt x="9347" y="4739"/>
                    <a:pt x="9240" y="4704"/>
                    <a:pt x="9144" y="4704"/>
                  </a:cubicBezTo>
                  <a:cubicBezTo>
                    <a:pt x="8799" y="4704"/>
                    <a:pt x="8513" y="4989"/>
                    <a:pt x="8513" y="5335"/>
                  </a:cubicBezTo>
                  <a:cubicBezTo>
                    <a:pt x="8513" y="5680"/>
                    <a:pt x="8799" y="5954"/>
                    <a:pt x="9144" y="5954"/>
                  </a:cubicBezTo>
                  <a:cubicBezTo>
                    <a:pt x="9323" y="5954"/>
                    <a:pt x="9466" y="5882"/>
                    <a:pt x="9585" y="5763"/>
                  </a:cubicBezTo>
                  <a:cubicBezTo>
                    <a:pt x="9597" y="5918"/>
                    <a:pt x="9597" y="6073"/>
                    <a:pt x="9597" y="6240"/>
                  </a:cubicBezTo>
                  <a:cubicBezTo>
                    <a:pt x="9585" y="7466"/>
                    <a:pt x="9228" y="8597"/>
                    <a:pt x="8668" y="9454"/>
                  </a:cubicBezTo>
                  <a:cubicBezTo>
                    <a:pt x="8537" y="9311"/>
                    <a:pt x="8335" y="9204"/>
                    <a:pt x="8132" y="9204"/>
                  </a:cubicBezTo>
                  <a:cubicBezTo>
                    <a:pt x="7739" y="9204"/>
                    <a:pt x="7418" y="9514"/>
                    <a:pt x="7418" y="9919"/>
                  </a:cubicBezTo>
                  <a:cubicBezTo>
                    <a:pt x="7418" y="10157"/>
                    <a:pt x="7537" y="10359"/>
                    <a:pt x="7716" y="10502"/>
                  </a:cubicBezTo>
                  <a:cubicBezTo>
                    <a:pt x="7144" y="10942"/>
                    <a:pt x="6489" y="11192"/>
                    <a:pt x="5775" y="11192"/>
                  </a:cubicBezTo>
                  <a:cubicBezTo>
                    <a:pt x="5084" y="11192"/>
                    <a:pt x="4406" y="10942"/>
                    <a:pt x="3846" y="10502"/>
                  </a:cubicBezTo>
                  <a:cubicBezTo>
                    <a:pt x="4025" y="10359"/>
                    <a:pt x="4144" y="10157"/>
                    <a:pt x="4144" y="9919"/>
                  </a:cubicBezTo>
                  <a:cubicBezTo>
                    <a:pt x="4144" y="9526"/>
                    <a:pt x="3822" y="9204"/>
                    <a:pt x="3429" y="9204"/>
                  </a:cubicBezTo>
                  <a:cubicBezTo>
                    <a:pt x="3215" y="9204"/>
                    <a:pt x="3025" y="9288"/>
                    <a:pt x="2894" y="9454"/>
                  </a:cubicBezTo>
                  <a:cubicBezTo>
                    <a:pt x="2322" y="8597"/>
                    <a:pt x="1977" y="7466"/>
                    <a:pt x="1977" y="6228"/>
                  </a:cubicBezTo>
                  <a:cubicBezTo>
                    <a:pt x="1977" y="6061"/>
                    <a:pt x="1977" y="5918"/>
                    <a:pt x="2001" y="5751"/>
                  </a:cubicBezTo>
                  <a:cubicBezTo>
                    <a:pt x="2120" y="5870"/>
                    <a:pt x="2263" y="5942"/>
                    <a:pt x="2441" y="5942"/>
                  </a:cubicBezTo>
                  <a:cubicBezTo>
                    <a:pt x="2786" y="5942"/>
                    <a:pt x="3072" y="5656"/>
                    <a:pt x="3072" y="5323"/>
                  </a:cubicBezTo>
                  <a:cubicBezTo>
                    <a:pt x="3072" y="4977"/>
                    <a:pt x="2786" y="4692"/>
                    <a:pt x="2441" y="4692"/>
                  </a:cubicBezTo>
                  <a:cubicBezTo>
                    <a:pt x="2334" y="4692"/>
                    <a:pt x="2239" y="4727"/>
                    <a:pt x="2143" y="4763"/>
                  </a:cubicBezTo>
                  <a:cubicBezTo>
                    <a:pt x="2251" y="4335"/>
                    <a:pt x="2394" y="3918"/>
                    <a:pt x="2596" y="3537"/>
                  </a:cubicBezTo>
                  <a:cubicBezTo>
                    <a:pt x="2679" y="3370"/>
                    <a:pt x="2846" y="3251"/>
                    <a:pt x="3025" y="3239"/>
                  </a:cubicBezTo>
                  <a:cubicBezTo>
                    <a:pt x="3156" y="3453"/>
                    <a:pt x="3429" y="3632"/>
                    <a:pt x="3810" y="3751"/>
                  </a:cubicBezTo>
                  <a:cubicBezTo>
                    <a:pt x="4227" y="3870"/>
                    <a:pt x="4810" y="3954"/>
                    <a:pt x="5596" y="3954"/>
                  </a:cubicBezTo>
                  <a:lnTo>
                    <a:pt x="5596" y="10621"/>
                  </a:lnTo>
                  <a:cubicBezTo>
                    <a:pt x="5596" y="10704"/>
                    <a:pt x="5668" y="10776"/>
                    <a:pt x="5763" y="10776"/>
                  </a:cubicBezTo>
                  <a:cubicBezTo>
                    <a:pt x="5846" y="10776"/>
                    <a:pt x="5930" y="10704"/>
                    <a:pt x="5930" y="10621"/>
                  </a:cubicBezTo>
                  <a:lnTo>
                    <a:pt x="5930" y="3954"/>
                  </a:lnTo>
                  <a:cubicBezTo>
                    <a:pt x="6537" y="3954"/>
                    <a:pt x="7025" y="3906"/>
                    <a:pt x="7418" y="3834"/>
                  </a:cubicBezTo>
                  <a:cubicBezTo>
                    <a:pt x="7501" y="3811"/>
                    <a:pt x="7561" y="3727"/>
                    <a:pt x="7549" y="3632"/>
                  </a:cubicBezTo>
                  <a:cubicBezTo>
                    <a:pt x="7538" y="3556"/>
                    <a:pt x="7457" y="3500"/>
                    <a:pt x="7380" y="3500"/>
                  </a:cubicBezTo>
                  <a:cubicBezTo>
                    <a:pt x="7373" y="3500"/>
                    <a:pt x="7366" y="3500"/>
                    <a:pt x="7358" y="3501"/>
                  </a:cubicBezTo>
                  <a:cubicBezTo>
                    <a:pt x="6966" y="3573"/>
                    <a:pt x="6442" y="3620"/>
                    <a:pt x="5763" y="3620"/>
                  </a:cubicBezTo>
                  <a:cubicBezTo>
                    <a:pt x="4037" y="3620"/>
                    <a:pt x="3227" y="3358"/>
                    <a:pt x="3227" y="2799"/>
                  </a:cubicBezTo>
                  <a:cubicBezTo>
                    <a:pt x="3227" y="2501"/>
                    <a:pt x="3346" y="2203"/>
                    <a:pt x="3560" y="1965"/>
                  </a:cubicBezTo>
                  <a:cubicBezTo>
                    <a:pt x="3703" y="2191"/>
                    <a:pt x="3965" y="2346"/>
                    <a:pt x="4239" y="2346"/>
                  </a:cubicBezTo>
                  <a:cubicBezTo>
                    <a:pt x="4691" y="2346"/>
                    <a:pt x="5049" y="1989"/>
                    <a:pt x="5049" y="1537"/>
                  </a:cubicBezTo>
                  <a:cubicBezTo>
                    <a:pt x="5049" y="1406"/>
                    <a:pt x="5013" y="1287"/>
                    <a:pt x="4953" y="1167"/>
                  </a:cubicBezTo>
                  <a:cubicBezTo>
                    <a:pt x="5215" y="1108"/>
                    <a:pt x="5489" y="1072"/>
                    <a:pt x="5775" y="1072"/>
                  </a:cubicBezTo>
                  <a:close/>
                  <a:moveTo>
                    <a:pt x="3632" y="1"/>
                  </a:moveTo>
                  <a:cubicBezTo>
                    <a:pt x="3548" y="1"/>
                    <a:pt x="3465" y="84"/>
                    <a:pt x="3465" y="167"/>
                  </a:cubicBezTo>
                  <a:cubicBezTo>
                    <a:pt x="3465" y="263"/>
                    <a:pt x="3548" y="334"/>
                    <a:pt x="3632" y="334"/>
                  </a:cubicBezTo>
                  <a:cubicBezTo>
                    <a:pt x="3834" y="334"/>
                    <a:pt x="3906" y="334"/>
                    <a:pt x="3977" y="370"/>
                  </a:cubicBezTo>
                  <a:cubicBezTo>
                    <a:pt x="4048" y="394"/>
                    <a:pt x="4132" y="465"/>
                    <a:pt x="4287" y="608"/>
                  </a:cubicBezTo>
                  <a:cubicBezTo>
                    <a:pt x="4382" y="679"/>
                    <a:pt x="4501" y="786"/>
                    <a:pt x="4632" y="906"/>
                  </a:cubicBezTo>
                  <a:cubicBezTo>
                    <a:pt x="4322" y="1001"/>
                    <a:pt x="4037" y="1144"/>
                    <a:pt x="3787" y="1322"/>
                  </a:cubicBezTo>
                  <a:cubicBezTo>
                    <a:pt x="3441" y="1560"/>
                    <a:pt x="3191" y="1858"/>
                    <a:pt x="3060" y="2168"/>
                  </a:cubicBezTo>
                  <a:lnTo>
                    <a:pt x="2382" y="2168"/>
                  </a:lnTo>
                  <a:cubicBezTo>
                    <a:pt x="2322" y="2168"/>
                    <a:pt x="2263" y="2132"/>
                    <a:pt x="2239" y="2096"/>
                  </a:cubicBezTo>
                  <a:lnTo>
                    <a:pt x="1453" y="989"/>
                  </a:lnTo>
                  <a:cubicBezTo>
                    <a:pt x="1415" y="943"/>
                    <a:pt x="1357" y="922"/>
                    <a:pt x="1302" y="922"/>
                  </a:cubicBezTo>
                  <a:cubicBezTo>
                    <a:pt x="1271" y="922"/>
                    <a:pt x="1240" y="928"/>
                    <a:pt x="1215" y="941"/>
                  </a:cubicBezTo>
                  <a:cubicBezTo>
                    <a:pt x="1131" y="1001"/>
                    <a:pt x="1120" y="1108"/>
                    <a:pt x="1167" y="1179"/>
                  </a:cubicBezTo>
                  <a:lnTo>
                    <a:pt x="1953" y="2287"/>
                  </a:lnTo>
                  <a:cubicBezTo>
                    <a:pt x="2060" y="2418"/>
                    <a:pt x="2203" y="2513"/>
                    <a:pt x="2382" y="2513"/>
                  </a:cubicBezTo>
                  <a:lnTo>
                    <a:pt x="2953" y="2513"/>
                  </a:lnTo>
                  <a:cubicBezTo>
                    <a:pt x="2941" y="2596"/>
                    <a:pt x="2917" y="2703"/>
                    <a:pt x="2917" y="2787"/>
                  </a:cubicBezTo>
                  <a:lnTo>
                    <a:pt x="2917" y="2906"/>
                  </a:lnTo>
                  <a:cubicBezTo>
                    <a:pt x="2655" y="2953"/>
                    <a:pt x="2417" y="3132"/>
                    <a:pt x="2298" y="3382"/>
                  </a:cubicBezTo>
                  <a:cubicBezTo>
                    <a:pt x="2072" y="3846"/>
                    <a:pt x="1893" y="4358"/>
                    <a:pt x="1786" y="4870"/>
                  </a:cubicBezTo>
                  <a:lnTo>
                    <a:pt x="1572" y="4870"/>
                  </a:lnTo>
                  <a:cubicBezTo>
                    <a:pt x="1310" y="4870"/>
                    <a:pt x="1108" y="5037"/>
                    <a:pt x="1048" y="5287"/>
                  </a:cubicBezTo>
                  <a:lnTo>
                    <a:pt x="798" y="6466"/>
                  </a:lnTo>
                  <a:cubicBezTo>
                    <a:pt x="774" y="6525"/>
                    <a:pt x="750" y="6573"/>
                    <a:pt x="691" y="6597"/>
                  </a:cubicBezTo>
                  <a:lnTo>
                    <a:pt x="119" y="6882"/>
                  </a:lnTo>
                  <a:cubicBezTo>
                    <a:pt x="36" y="6930"/>
                    <a:pt x="0" y="7037"/>
                    <a:pt x="48" y="7109"/>
                  </a:cubicBezTo>
                  <a:cubicBezTo>
                    <a:pt x="84" y="7168"/>
                    <a:pt x="143" y="7192"/>
                    <a:pt x="203" y="7192"/>
                  </a:cubicBezTo>
                  <a:cubicBezTo>
                    <a:pt x="227" y="7192"/>
                    <a:pt x="238" y="7192"/>
                    <a:pt x="274" y="7180"/>
                  </a:cubicBezTo>
                  <a:lnTo>
                    <a:pt x="834" y="6894"/>
                  </a:lnTo>
                  <a:cubicBezTo>
                    <a:pt x="989" y="6823"/>
                    <a:pt x="1072" y="6692"/>
                    <a:pt x="1120" y="6537"/>
                  </a:cubicBezTo>
                  <a:lnTo>
                    <a:pt x="1370" y="5370"/>
                  </a:lnTo>
                  <a:cubicBezTo>
                    <a:pt x="1393" y="5275"/>
                    <a:pt x="1465" y="5216"/>
                    <a:pt x="1572" y="5216"/>
                  </a:cubicBezTo>
                  <a:lnTo>
                    <a:pt x="1727" y="5216"/>
                  </a:lnTo>
                  <a:cubicBezTo>
                    <a:pt x="1691" y="5549"/>
                    <a:pt x="1655" y="5882"/>
                    <a:pt x="1655" y="6216"/>
                  </a:cubicBezTo>
                  <a:cubicBezTo>
                    <a:pt x="1655" y="6799"/>
                    <a:pt x="1727" y="7359"/>
                    <a:pt x="1870" y="7894"/>
                  </a:cubicBezTo>
                  <a:lnTo>
                    <a:pt x="1489" y="8204"/>
                  </a:lnTo>
                  <a:cubicBezTo>
                    <a:pt x="1358" y="8311"/>
                    <a:pt x="1298" y="8490"/>
                    <a:pt x="1310" y="8656"/>
                  </a:cubicBezTo>
                  <a:lnTo>
                    <a:pt x="1477" y="10442"/>
                  </a:lnTo>
                  <a:cubicBezTo>
                    <a:pt x="1489" y="10526"/>
                    <a:pt x="1548" y="10585"/>
                    <a:pt x="1643" y="10585"/>
                  </a:cubicBezTo>
                  <a:lnTo>
                    <a:pt x="1655" y="10585"/>
                  </a:lnTo>
                  <a:cubicBezTo>
                    <a:pt x="1751" y="10573"/>
                    <a:pt x="1822" y="10502"/>
                    <a:pt x="1810" y="10407"/>
                  </a:cubicBezTo>
                  <a:lnTo>
                    <a:pt x="1643" y="8621"/>
                  </a:lnTo>
                  <a:cubicBezTo>
                    <a:pt x="1643" y="8561"/>
                    <a:pt x="1655" y="8502"/>
                    <a:pt x="1715" y="8466"/>
                  </a:cubicBezTo>
                  <a:lnTo>
                    <a:pt x="1965" y="8240"/>
                  </a:lnTo>
                  <a:cubicBezTo>
                    <a:pt x="2179" y="8859"/>
                    <a:pt x="2465" y="9430"/>
                    <a:pt x="2846" y="9919"/>
                  </a:cubicBezTo>
                  <a:cubicBezTo>
                    <a:pt x="3620" y="10931"/>
                    <a:pt x="4668" y="11478"/>
                    <a:pt x="5775" y="11478"/>
                  </a:cubicBezTo>
                  <a:cubicBezTo>
                    <a:pt x="6894" y="11478"/>
                    <a:pt x="7942" y="10931"/>
                    <a:pt x="8716" y="9919"/>
                  </a:cubicBezTo>
                  <a:cubicBezTo>
                    <a:pt x="9097" y="9430"/>
                    <a:pt x="9382" y="8847"/>
                    <a:pt x="9585" y="8240"/>
                  </a:cubicBezTo>
                  <a:lnTo>
                    <a:pt x="9847" y="8466"/>
                  </a:lnTo>
                  <a:cubicBezTo>
                    <a:pt x="9883" y="8502"/>
                    <a:pt x="9918" y="8561"/>
                    <a:pt x="9918" y="8621"/>
                  </a:cubicBezTo>
                  <a:lnTo>
                    <a:pt x="9752" y="10407"/>
                  </a:lnTo>
                  <a:cubicBezTo>
                    <a:pt x="9740" y="10502"/>
                    <a:pt x="9811" y="10585"/>
                    <a:pt x="9906" y="10585"/>
                  </a:cubicBezTo>
                  <a:lnTo>
                    <a:pt x="9918" y="10585"/>
                  </a:lnTo>
                  <a:cubicBezTo>
                    <a:pt x="10002" y="10585"/>
                    <a:pt x="10085" y="10526"/>
                    <a:pt x="10085" y="10442"/>
                  </a:cubicBezTo>
                  <a:lnTo>
                    <a:pt x="10240" y="8656"/>
                  </a:lnTo>
                  <a:cubicBezTo>
                    <a:pt x="10264" y="8478"/>
                    <a:pt x="10180" y="8311"/>
                    <a:pt x="10061" y="8204"/>
                  </a:cubicBezTo>
                  <a:lnTo>
                    <a:pt x="9692" y="7894"/>
                  </a:lnTo>
                  <a:cubicBezTo>
                    <a:pt x="9823" y="7359"/>
                    <a:pt x="9906" y="6799"/>
                    <a:pt x="9906" y="6216"/>
                  </a:cubicBezTo>
                  <a:cubicBezTo>
                    <a:pt x="9906" y="5870"/>
                    <a:pt x="9871" y="5549"/>
                    <a:pt x="9823" y="5216"/>
                  </a:cubicBezTo>
                  <a:lnTo>
                    <a:pt x="9990" y="5216"/>
                  </a:lnTo>
                  <a:cubicBezTo>
                    <a:pt x="10085" y="5216"/>
                    <a:pt x="10156" y="5275"/>
                    <a:pt x="10180" y="5370"/>
                  </a:cubicBezTo>
                  <a:lnTo>
                    <a:pt x="10442" y="6537"/>
                  </a:lnTo>
                  <a:cubicBezTo>
                    <a:pt x="10466" y="6692"/>
                    <a:pt x="10573" y="6823"/>
                    <a:pt x="10716" y="6894"/>
                  </a:cubicBezTo>
                  <a:lnTo>
                    <a:pt x="11287" y="7180"/>
                  </a:lnTo>
                  <a:cubicBezTo>
                    <a:pt x="11311" y="7192"/>
                    <a:pt x="11335" y="7192"/>
                    <a:pt x="11359" y="7192"/>
                  </a:cubicBezTo>
                  <a:cubicBezTo>
                    <a:pt x="11418" y="7192"/>
                    <a:pt x="11478" y="7168"/>
                    <a:pt x="11514" y="7109"/>
                  </a:cubicBezTo>
                  <a:cubicBezTo>
                    <a:pt x="11573" y="7037"/>
                    <a:pt x="11526" y="6930"/>
                    <a:pt x="11454" y="6882"/>
                  </a:cubicBezTo>
                  <a:lnTo>
                    <a:pt x="10883" y="6597"/>
                  </a:lnTo>
                  <a:cubicBezTo>
                    <a:pt x="10835" y="6573"/>
                    <a:pt x="10787" y="6525"/>
                    <a:pt x="10776" y="6466"/>
                  </a:cubicBezTo>
                  <a:lnTo>
                    <a:pt x="10525" y="5287"/>
                  </a:lnTo>
                  <a:cubicBezTo>
                    <a:pt x="10466" y="5049"/>
                    <a:pt x="10264" y="4870"/>
                    <a:pt x="10002" y="4870"/>
                  </a:cubicBezTo>
                  <a:lnTo>
                    <a:pt x="9787" y="4870"/>
                  </a:lnTo>
                  <a:cubicBezTo>
                    <a:pt x="9680" y="4358"/>
                    <a:pt x="9502" y="3846"/>
                    <a:pt x="9275" y="3382"/>
                  </a:cubicBezTo>
                  <a:cubicBezTo>
                    <a:pt x="9156" y="3132"/>
                    <a:pt x="8918" y="2965"/>
                    <a:pt x="8656" y="2906"/>
                  </a:cubicBezTo>
                  <a:lnTo>
                    <a:pt x="8656" y="2787"/>
                  </a:lnTo>
                  <a:cubicBezTo>
                    <a:pt x="8656" y="2703"/>
                    <a:pt x="8632" y="2596"/>
                    <a:pt x="8620" y="2513"/>
                  </a:cubicBezTo>
                  <a:lnTo>
                    <a:pt x="9192" y="2513"/>
                  </a:lnTo>
                  <a:cubicBezTo>
                    <a:pt x="9347" y="2513"/>
                    <a:pt x="9513" y="2418"/>
                    <a:pt x="9621" y="2287"/>
                  </a:cubicBezTo>
                  <a:lnTo>
                    <a:pt x="10406" y="1179"/>
                  </a:lnTo>
                  <a:cubicBezTo>
                    <a:pt x="10466" y="1108"/>
                    <a:pt x="10442" y="1001"/>
                    <a:pt x="10359" y="941"/>
                  </a:cubicBezTo>
                  <a:cubicBezTo>
                    <a:pt x="10334" y="920"/>
                    <a:pt x="10304" y="911"/>
                    <a:pt x="10274" y="911"/>
                  </a:cubicBezTo>
                  <a:cubicBezTo>
                    <a:pt x="10218" y="911"/>
                    <a:pt x="10159" y="942"/>
                    <a:pt x="10121" y="989"/>
                  </a:cubicBezTo>
                  <a:lnTo>
                    <a:pt x="9335" y="2096"/>
                  </a:lnTo>
                  <a:cubicBezTo>
                    <a:pt x="9311" y="2132"/>
                    <a:pt x="9252" y="2168"/>
                    <a:pt x="9192" y="2168"/>
                  </a:cubicBezTo>
                  <a:lnTo>
                    <a:pt x="8513" y="2168"/>
                  </a:lnTo>
                  <a:cubicBezTo>
                    <a:pt x="8382" y="1834"/>
                    <a:pt x="8132" y="1560"/>
                    <a:pt x="7787" y="1322"/>
                  </a:cubicBezTo>
                  <a:cubicBezTo>
                    <a:pt x="7537" y="1144"/>
                    <a:pt x="7251" y="1001"/>
                    <a:pt x="6942" y="906"/>
                  </a:cubicBezTo>
                  <a:cubicBezTo>
                    <a:pt x="7085" y="786"/>
                    <a:pt x="7204" y="679"/>
                    <a:pt x="7287" y="608"/>
                  </a:cubicBezTo>
                  <a:cubicBezTo>
                    <a:pt x="7442" y="465"/>
                    <a:pt x="7525" y="394"/>
                    <a:pt x="7597" y="370"/>
                  </a:cubicBezTo>
                  <a:cubicBezTo>
                    <a:pt x="7656" y="334"/>
                    <a:pt x="7739" y="334"/>
                    <a:pt x="7942" y="334"/>
                  </a:cubicBezTo>
                  <a:cubicBezTo>
                    <a:pt x="8025" y="334"/>
                    <a:pt x="8097" y="263"/>
                    <a:pt x="8097" y="167"/>
                  </a:cubicBezTo>
                  <a:cubicBezTo>
                    <a:pt x="8097" y="84"/>
                    <a:pt x="8025" y="1"/>
                    <a:pt x="7942" y="1"/>
                  </a:cubicBezTo>
                  <a:cubicBezTo>
                    <a:pt x="7489" y="1"/>
                    <a:pt x="7442" y="24"/>
                    <a:pt x="7073" y="346"/>
                  </a:cubicBezTo>
                  <a:cubicBezTo>
                    <a:pt x="6966" y="441"/>
                    <a:pt x="6751" y="632"/>
                    <a:pt x="6537" y="798"/>
                  </a:cubicBezTo>
                  <a:cubicBezTo>
                    <a:pt x="6299" y="751"/>
                    <a:pt x="6049" y="715"/>
                    <a:pt x="5775" y="715"/>
                  </a:cubicBezTo>
                  <a:cubicBezTo>
                    <a:pt x="5525" y="715"/>
                    <a:pt x="5275" y="751"/>
                    <a:pt x="5037" y="798"/>
                  </a:cubicBezTo>
                  <a:cubicBezTo>
                    <a:pt x="4822" y="632"/>
                    <a:pt x="4608" y="441"/>
                    <a:pt x="4501" y="346"/>
                  </a:cubicBezTo>
                  <a:cubicBezTo>
                    <a:pt x="4108" y="24"/>
                    <a:pt x="4084" y="1"/>
                    <a:pt x="3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62"/>
            <p:cNvSpPr/>
            <p:nvPr/>
          </p:nvSpPr>
          <p:spPr>
            <a:xfrm>
              <a:off x="206164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810" y="1608"/>
                  </a:cubicBezTo>
                  <a:cubicBezTo>
                    <a:pt x="1250" y="1608"/>
                    <a:pt x="1608" y="1251"/>
                    <a:pt x="1608" y="798"/>
                  </a:cubicBezTo>
                  <a:cubicBezTo>
                    <a:pt x="1608" y="727"/>
                    <a:pt x="1596" y="655"/>
                    <a:pt x="1584" y="584"/>
                  </a:cubicBezTo>
                  <a:cubicBezTo>
                    <a:pt x="1555" y="508"/>
                    <a:pt x="1496" y="454"/>
                    <a:pt x="1425" y="454"/>
                  </a:cubicBezTo>
                  <a:cubicBezTo>
                    <a:pt x="1407" y="454"/>
                    <a:pt x="1388" y="458"/>
                    <a:pt x="1369" y="465"/>
                  </a:cubicBezTo>
                  <a:cubicBezTo>
                    <a:pt x="1286" y="489"/>
                    <a:pt x="1227" y="584"/>
                    <a:pt x="1250" y="667"/>
                  </a:cubicBezTo>
                  <a:cubicBezTo>
                    <a:pt x="1274" y="715"/>
                    <a:pt x="1274" y="739"/>
                    <a:pt x="1274" y="786"/>
                  </a:cubicBezTo>
                  <a:cubicBezTo>
                    <a:pt x="1274" y="1036"/>
                    <a:pt x="1060" y="1251"/>
                    <a:pt x="810" y="1251"/>
                  </a:cubicBezTo>
                  <a:cubicBezTo>
                    <a:pt x="560" y="1251"/>
                    <a:pt x="345" y="1036"/>
                    <a:pt x="345" y="786"/>
                  </a:cubicBezTo>
                  <a:cubicBezTo>
                    <a:pt x="345" y="536"/>
                    <a:pt x="560" y="322"/>
                    <a:pt x="810" y="322"/>
                  </a:cubicBezTo>
                  <a:cubicBezTo>
                    <a:pt x="893" y="322"/>
                    <a:pt x="976" y="250"/>
                    <a:pt x="976" y="155"/>
                  </a:cubicBezTo>
                  <a:cubicBezTo>
                    <a:pt x="976" y="72"/>
                    <a:pt x="893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62"/>
            <p:cNvSpPr/>
            <p:nvPr/>
          </p:nvSpPr>
          <p:spPr>
            <a:xfrm>
              <a:off x="215956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798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798" y="1608"/>
                  </a:cubicBezTo>
                  <a:cubicBezTo>
                    <a:pt x="1250" y="1608"/>
                    <a:pt x="1607" y="1251"/>
                    <a:pt x="1607" y="798"/>
                  </a:cubicBezTo>
                  <a:cubicBezTo>
                    <a:pt x="1607" y="727"/>
                    <a:pt x="1607" y="655"/>
                    <a:pt x="1572" y="584"/>
                  </a:cubicBezTo>
                  <a:cubicBezTo>
                    <a:pt x="1553" y="508"/>
                    <a:pt x="1488" y="454"/>
                    <a:pt x="1420" y="454"/>
                  </a:cubicBezTo>
                  <a:cubicBezTo>
                    <a:pt x="1403" y="454"/>
                    <a:pt x="1386" y="458"/>
                    <a:pt x="1369" y="465"/>
                  </a:cubicBezTo>
                  <a:cubicBezTo>
                    <a:pt x="1274" y="489"/>
                    <a:pt x="1215" y="584"/>
                    <a:pt x="1250" y="667"/>
                  </a:cubicBezTo>
                  <a:cubicBezTo>
                    <a:pt x="1262" y="715"/>
                    <a:pt x="1262" y="739"/>
                    <a:pt x="1262" y="786"/>
                  </a:cubicBezTo>
                  <a:cubicBezTo>
                    <a:pt x="1262" y="1036"/>
                    <a:pt x="1048" y="1251"/>
                    <a:pt x="798" y="1251"/>
                  </a:cubicBezTo>
                  <a:cubicBezTo>
                    <a:pt x="548" y="1251"/>
                    <a:pt x="333" y="1036"/>
                    <a:pt x="333" y="786"/>
                  </a:cubicBezTo>
                  <a:cubicBezTo>
                    <a:pt x="333" y="536"/>
                    <a:pt x="548" y="322"/>
                    <a:pt x="798" y="322"/>
                  </a:cubicBezTo>
                  <a:cubicBezTo>
                    <a:pt x="893" y="322"/>
                    <a:pt x="964" y="250"/>
                    <a:pt x="964" y="155"/>
                  </a:cubicBezTo>
                  <a:cubicBezTo>
                    <a:pt x="964" y="72"/>
                    <a:pt x="893" y="0"/>
                    <a:pt x="7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30" name="Google Shape;6930;p62"/>
          <p:cNvGrpSpPr/>
          <p:nvPr/>
        </p:nvGrpSpPr>
        <p:grpSpPr>
          <a:xfrm>
            <a:off x="2501677" y="2906162"/>
            <a:ext cx="367328" cy="327296"/>
            <a:chOff x="2501677" y="2906162"/>
            <a:chExt cx="367328" cy="327296"/>
          </a:xfrm>
        </p:grpSpPr>
        <p:sp>
          <p:nvSpPr>
            <p:cNvPr id="6931" name="Google Shape;6931;p62"/>
            <p:cNvSpPr/>
            <p:nvPr/>
          </p:nvSpPr>
          <p:spPr>
            <a:xfrm>
              <a:off x="2670093" y="3049810"/>
              <a:ext cx="131488" cy="107456"/>
            </a:xfrm>
            <a:custGeom>
              <a:avLst/>
              <a:gdLst/>
              <a:ahLst/>
              <a:cxnLst/>
              <a:rect l="l" t="t" r="r" b="b"/>
              <a:pathLst>
                <a:path w="4109" h="3358" extrusionOk="0">
                  <a:moveTo>
                    <a:pt x="2263" y="0"/>
                  </a:moveTo>
                  <a:cubicBezTo>
                    <a:pt x="1012" y="0"/>
                    <a:pt x="0" y="1012"/>
                    <a:pt x="0" y="2262"/>
                  </a:cubicBezTo>
                  <a:cubicBezTo>
                    <a:pt x="0" y="2346"/>
                    <a:pt x="72" y="2429"/>
                    <a:pt x="155" y="2429"/>
                  </a:cubicBezTo>
                  <a:cubicBezTo>
                    <a:pt x="250" y="2429"/>
                    <a:pt x="322" y="2346"/>
                    <a:pt x="322" y="2262"/>
                  </a:cubicBezTo>
                  <a:cubicBezTo>
                    <a:pt x="322" y="1203"/>
                    <a:pt x="1191" y="345"/>
                    <a:pt x="2239" y="345"/>
                  </a:cubicBezTo>
                  <a:cubicBezTo>
                    <a:pt x="3072" y="345"/>
                    <a:pt x="3751" y="1012"/>
                    <a:pt x="3751" y="1846"/>
                  </a:cubicBezTo>
                  <a:cubicBezTo>
                    <a:pt x="3751" y="2489"/>
                    <a:pt x="3227" y="3024"/>
                    <a:pt x="2572" y="3024"/>
                  </a:cubicBezTo>
                  <a:cubicBezTo>
                    <a:pt x="2084" y="3024"/>
                    <a:pt x="1667" y="2620"/>
                    <a:pt x="1667" y="2108"/>
                  </a:cubicBezTo>
                  <a:cubicBezTo>
                    <a:pt x="1667" y="1727"/>
                    <a:pt x="1977" y="1429"/>
                    <a:pt x="2346" y="1429"/>
                  </a:cubicBezTo>
                  <a:cubicBezTo>
                    <a:pt x="2441" y="1429"/>
                    <a:pt x="2513" y="1357"/>
                    <a:pt x="2513" y="1262"/>
                  </a:cubicBezTo>
                  <a:cubicBezTo>
                    <a:pt x="2513" y="1167"/>
                    <a:pt x="2441" y="1096"/>
                    <a:pt x="2346" y="1096"/>
                  </a:cubicBezTo>
                  <a:cubicBezTo>
                    <a:pt x="1786" y="1096"/>
                    <a:pt x="1322" y="1560"/>
                    <a:pt x="1322" y="2119"/>
                  </a:cubicBezTo>
                  <a:cubicBezTo>
                    <a:pt x="1322" y="2810"/>
                    <a:pt x="1870" y="3358"/>
                    <a:pt x="2560" y="3358"/>
                  </a:cubicBezTo>
                  <a:cubicBezTo>
                    <a:pt x="3394" y="3358"/>
                    <a:pt x="4060" y="2691"/>
                    <a:pt x="4060" y="1858"/>
                  </a:cubicBezTo>
                  <a:cubicBezTo>
                    <a:pt x="4108" y="810"/>
                    <a:pt x="3287" y="0"/>
                    <a:pt x="2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62"/>
            <p:cNvSpPr/>
            <p:nvPr/>
          </p:nvSpPr>
          <p:spPr>
            <a:xfrm>
              <a:off x="2760397" y="3097522"/>
              <a:ext cx="13344" cy="19360"/>
            </a:xfrm>
            <a:custGeom>
              <a:avLst/>
              <a:gdLst/>
              <a:ahLst/>
              <a:cxnLst/>
              <a:rect l="l" t="t" r="r" b="b"/>
              <a:pathLst>
                <a:path w="417" h="605" extrusionOk="0">
                  <a:moveTo>
                    <a:pt x="186" y="1"/>
                  </a:moveTo>
                  <a:cubicBezTo>
                    <a:pt x="164" y="1"/>
                    <a:pt x="142" y="4"/>
                    <a:pt x="119" y="9"/>
                  </a:cubicBezTo>
                  <a:cubicBezTo>
                    <a:pt x="36" y="45"/>
                    <a:pt x="0" y="140"/>
                    <a:pt x="36" y="236"/>
                  </a:cubicBezTo>
                  <a:cubicBezTo>
                    <a:pt x="60" y="295"/>
                    <a:pt x="72" y="367"/>
                    <a:pt x="72" y="438"/>
                  </a:cubicBezTo>
                  <a:cubicBezTo>
                    <a:pt x="72" y="533"/>
                    <a:pt x="155" y="605"/>
                    <a:pt x="238" y="605"/>
                  </a:cubicBezTo>
                  <a:cubicBezTo>
                    <a:pt x="334" y="605"/>
                    <a:pt x="405" y="533"/>
                    <a:pt x="405" y="438"/>
                  </a:cubicBezTo>
                  <a:cubicBezTo>
                    <a:pt x="417" y="319"/>
                    <a:pt x="393" y="200"/>
                    <a:pt x="346" y="105"/>
                  </a:cubicBezTo>
                  <a:cubicBezTo>
                    <a:pt x="318" y="32"/>
                    <a:pt x="256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62"/>
            <p:cNvSpPr/>
            <p:nvPr/>
          </p:nvSpPr>
          <p:spPr>
            <a:xfrm>
              <a:off x="2501677" y="2906162"/>
              <a:ext cx="367328" cy="327296"/>
            </a:xfrm>
            <a:custGeom>
              <a:avLst/>
              <a:gdLst/>
              <a:ahLst/>
              <a:cxnLst/>
              <a:rect l="l" t="t" r="r" b="b"/>
              <a:pathLst>
                <a:path w="11479" h="10228" extrusionOk="0">
                  <a:moveTo>
                    <a:pt x="703" y="346"/>
                  </a:moveTo>
                  <a:cubicBezTo>
                    <a:pt x="811" y="346"/>
                    <a:pt x="894" y="441"/>
                    <a:pt x="894" y="548"/>
                  </a:cubicBezTo>
                  <a:cubicBezTo>
                    <a:pt x="894" y="643"/>
                    <a:pt x="811" y="739"/>
                    <a:pt x="703" y="739"/>
                  </a:cubicBezTo>
                  <a:cubicBezTo>
                    <a:pt x="596" y="739"/>
                    <a:pt x="513" y="643"/>
                    <a:pt x="513" y="548"/>
                  </a:cubicBezTo>
                  <a:cubicBezTo>
                    <a:pt x="513" y="441"/>
                    <a:pt x="596" y="346"/>
                    <a:pt x="703" y="346"/>
                  </a:cubicBezTo>
                  <a:close/>
                  <a:moveTo>
                    <a:pt x="2144" y="346"/>
                  </a:moveTo>
                  <a:cubicBezTo>
                    <a:pt x="2251" y="346"/>
                    <a:pt x="2335" y="441"/>
                    <a:pt x="2335" y="536"/>
                  </a:cubicBezTo>
                  <a:cubicBezTo>
                    <a:pt x="2335" y="643"/>
                    <a:pt x="2251" y="739"/>
                    <a:pt x="2144" y="739"/>
                  </a:cubicBezTo>
                  <a:cubicBezTo>
                    <a:pt x="2049" y="739"/>
                    <a:pt x="1954" y="643"/>
                    <a:pt x="1954" y="536"/>
                  </a:cubicBezTo>
                  <a:cubicBezTo>
                    <a:pt x="1954" y="441"/>
                    <a:pt x="2037" y="346"/>
                    <a:pt x="2144" y="346"/>
                  </a:cubicBezTo>
                  <a:close/>
                  <a:moveTo>
                    <a:pt x="7240" y="2167"/>
                  </a:moveTo>
                  <a:cubicBezTo>
                    <a:pt x="9395" y="2167"/>
                    <a:pt x="11145" y="3918"/>
                    <a:pt x="11145" y="6085"/>
                  </a:cubicBezTo>
                  <a:cubicBezTo>
                    <a:pt x="11145" y="7787"/>
                    <a:pt x="9764" y="9168"/>
                    <a:pt x="8050" y="9168"/>
                  </a:cubicBezTo>
                  <a:cubicBezTo>
                    <a:pt x="7514" y="9168"/>
                    <a:pt x="7014" y="9013"/>
                    <a:pt x="6597" y="8680"/>
                  </a:cubicBezTo>
                  <a:cubicBezTo>
                    <a:pt x="6180" y="8371"/>
                    <a:pt x="5883" y="7942"/>
                    <a:pt x="5716" y="7454"/>
                  </a:cubicBezTo>
                  <a:cubicBezTo>
                    <a:pt x="5692" y="7370"/>
                    <a:pt x="5633" y="7335"/>
                    <a:pt x="5561" y="7335"/>
                  </a:cubicBezTo>
                  <a:cubicBezTo>
                    <a:pt x="5537" y="7335"/>
                    <a:pt x="5525" y="7335"/>
                    <a:pt x="5513" y="7347"/>
                  </a:cubicBezTo>
                  <a:cubicBezTo>
                    <a:pt x="5418" y="7370"/>
                    <a:pt x="5383" y="7466"/>
                    <a:pt x="5406" y="7549"/>
                  </a:cubicBezTo>
                  <a:cubicBezTo>
                    <a:pt x="5454" y="7692"/>
                    <a:pt x="5502" y="7823"/>
                    <a:pt x="5561" y="7942"/>
                  </a:cubicBezTo>
                  <a:cubicBezTo>
                    <a:pt x="5190" y="8141"/>
                    <a:pt x="4851" y="8237"/>
                    <a:pt x="4541" y="8237"/>
                  </a:cubicBezTo>
                  <a:cubicBezTo>
                    <a:pt x="4314" y="8237"/>
                    <a:pt x="4103" y="8186"/>
                    <a:pt x="3906" y="8085"/>
                  </a:cubicBezTo>
                  <a:cubicBezTo>
                    <a:pt x="3347" y="7787"/>
                    <a:pt x="3097" y="7168"/>
                    <a:pt x="3073" y="6823"/>
                  </a:cubicBezTo>
                  <a:cubicBezTo>
                    <a:pt x="2930" y="5573"/>
                    <a:pt x="3323" y="4358"/>
                    <a:pt x="4120" y="3477"/>
                  </a:cubicBezTo>
                  <a:cubicBezTo>
                    <a:pt x="4906" y="2620"/>
                    <a:pt x="6002" y="2167"/>
                    <a:pt x="7240" y="2167"/>
                  </a:cubicBezTo>
                  <a:close/>
                  <a:moveTo>
                    <a:pt x="1430" y="2703"/>
                  </a:moveTo>
                  <a:cubicBezTo>
                    <a:pt x="1834" y="2703"/>
                    <a:pt x="2156" y="3025"/>
                    <a:pt x="2156" y="3429"/>
                  </a:cubicBezTo>
                  <a:lnTo>
                    <a:pt x="2156" y="5763"/>
                  </a:lnTo>
                  <a:cubicBezTo>
                    <a:pt x="2156" y="6180"/>
                    <a:pt x="2370" y="6573"/>
                    <a:pt x="2716" y="6811"/>
                  </a:cubicBezTo>
                  <a:lnTo>
                    <a:pt x="2716" y="6882"/>
                  </a:lnTo>
                  <a:cubicBezTo>
                    <a:pt x="2751" y="7299"/>
                    <a:pt x="3049" y="8061"/>
                    <a:pt x="3728" y="8418"/>
                  </a:cubicBezTo>
                  <a:cubicBezTo>
                    <a:pt x="3978" y="8549"/>
                    <a:pt x="4240" y="8609"/>
                    <a:pt x="4501" y="8609"/>
                  </a:cubicBezTo>
                  <a:cubicBezTo>
                    <a:pt x="4942" y="8609"/>
                    <a:pt x="5359" y="8442"/>
                    <a:pt x="5704" y="8263"/>
                  </a:cubicBezTo>
                  <a:cubicBezTo>
                    <a:pt x="5883" y="8549"/>
                    <a:pt x="6109" y="8787"/>
                    <a:pt x="6371" y="8990"/>
                  </a:cubicBezTo>
                  <a:cubicBezTo>
                    <a:pt x="6859" y="9347"/>
                    <a:pt x="7430" y="9549"/>
                    <a:pt x="8038" y="9549"/>
                  </a:cubicBezTo>
                  <a:cubicBezTo>
                    <a:pt x="8704" y="9549"/>
                    <a:pt x="9323" y="9359"/>
                    <a:pt x="9859" y="9025"/>
                  </a:cubicBezTo>
                  <a:lnTo>
                    <a:pt x="10705" y="9585"/>
                  </a:lnTo>
                  <a:cubicBezTo>
                    <a:pt x="10752" y="9621"/>
                    <a:pt x="10776" y="9680"/>
                    <a:pt x="10776" y="9740"/>
                  </a:cubicBezTo>
                  <a:cubicBezTo>
                    <a:pt x="10800" y="9811"/>
                    <a:pt x="10705" y="9906"/>
                    <a:pt x="10597" y="9906"/>
                  </a:cubicBezTo>
                  <a:lnTo>
                    <a:pt x="4478" y="9906"/>
                  </a:lnTo>
                  <a:cubicBezTo>
                    <a:pt x="2596" y="9906"/>
                    <a:pt x="1061" y="8371"/>
                    <a:pt x="1061" y="6477"/>
                  </a:cubicBezTo>
                  <a:lnTo>
                    <a:pt x="1061" y="4477"/>
                  </a:lnTo>
                  <a:cubicBezTo>
                    <a:pt x="1120" y="4489"/>
                    <a:pt x="1180" y="4489"/>
                    <a:pt x="1251" y="4489"/>
                  </a:cubicBezTo>
                  <a:cubicBezTo>
                    <a:pt x="1346" y="4489"/>
                    <a:pt x="1418" y="4418"/>
                    <a:pt x="1418" y="4322"/>
                  </a:cubicBezTo>
                  <a:cubicBezTo>
                    <a:pt x="1418" y="4239"/>
                    <a:pt x="1346" y="4156"/>
                    <a:pt x="1251" y="4156"/>
                  </a:cubicBezTo>
                  <a:cubicBezTo>
                    <a:pt x="751" y="4156"/>
                    <a:pt x="346" y="3763"/>
                    <a:pt x="346" y="3251"/>
                  </a:cubicBezTo>
                  <a:lnTo>
                    <a:pt x="346" y="3072"/>
                  </a:lnTo>
                  <a:cubicBezTo>
                    <a:pt x="346" y="2870"/>
                    <a:pt x="513" y="2703"/>
                    <a:pt x="715" y="2703"/>
                  </a:cubicBezTo>
                  <a:close/>
                  <a:moveTo>
                    <a:pt x="715" y="0"/>
                  </a:moveTo>
                  <a:cubicBezTo>
                    <a:pt x="418" y="0"/>
                    <a:pt x="203" y="239"/>
                    <a:pt x="203" y="524"/>
                  </a:cubicBezTo>
                  <a:cubicBezTo>
                    <a:pt x="203" y="810"/>
                    <a:pt x="418" y="1036"/>
                    <a:pt x="691" y="1048"/>
                  </a:cubicBezTo>
                  <a:lnTo>
                    <a:pt x="953" y="2322"/>
                  </a:lnTo>
                  <a:lnTo>
                    <a:pt x="715" y="2322"/>
                  </a:lnTo>
                  <a:cubicBezTo>
                    <a:pt x="334" y="2322"/>
                    <a:pt x="1" y="2644"/>
                    <a:pt x="1" y="3037"/>
                  </a:cubicBezTo>
                  <a:lnTo>
                    <a:pt x="1" y="3215"/>
                  </a:lnTo>
                  <a:cubicBezTo>
                    <a:pt x="1" y="3727"/>
                    <a:pt x="299" y="4156"/>
                    <a:pt x="715" y="4358"/>
                  </a:cubicBezTo>
                  <a:lnTo>
                    <a:pt x="715" y="6466"/>
                  </a:lnTo>
                  <a:cubicBezTo>
                    <a:pt x="715" y="8549"/>
                    <a:pt x="2418" y="10228"/>
                    <a:pt x="4478" y="10228"/>
                  </a:cubicBezTo>
                  <a:lnTo>
                    <a:pt x="10597" y="10228"/>
                  </a:lnTo>
                  <a:cubicBezTo>
                    <a:pt x="10883" y="10228"/>
                    <a:pt x="11121" y="9990"/>
                    <a:pt x="11121" y="9716"/>
                  </a:cubicBezTo>
                  <a:cubicBezTo>
                    <a:pt x="11121" y="9549"/>
                    <a:pt x="11038" y="9383"/>
                    <a:pt x="10895" y="9299"/>
                  </a:cubicBezTo>
                  <a:lnTo>
                    <a:pt x="10157" y="8799"/>
                  </a:lnTo>
                  <a:cubicBezTo>
                    <a:pt x="10955" y="8180"/>
                    <a:pt x="11479" y="7192"/>
                    <a:pt x="11479" y="6096"/>
                  </a:cubicBezTo>
                  <a:cubicBezTo>
                    <a:pt x="11479" y="3739"/>
                    <a:pt x="9574" y="1834"/>
                    <a:pt x="7216" y="1834"/>
                  </a:cubicBezTo>
                  <a:cubicBezTo>
                    <a:pt x="5894" y="1834"/>
                    <a:pt x="4704" y="2346"/>
                    <a:pt x="3859" y="3251"/>
                  </a:cubicBezTo>
                  <a:cubicBezTo>
                    <a:pt x="3108" y="4072"/>
                    <a:pt x="2692" y="5168"/>
                    <a:pt x="2680" y="6335"/>
                  </a:cubicBezTo>
                  <a:cubicBezTo>
                    <a:pt x="2549" y="6168"/>
                    <a:pt x="2477" y="5977"/>
                    <a:pt x="2477" y="5751"/>
                  </a:cubicBezTo>
                  <a:lnTo>
                    <a:pt x="2477" y="3418"/>
                  </a:lnTo>
                  <a:cubicBezTo>
                    <a:pt x="2477" y="3001"/>
                    <a:pt x="2215" y="2632"/>
                    <a:pt x="1882" y="2453"/>
                  </a:cubicBezTo>
                  <a:lnTo>
                    <a:pt x="2156" y="1060"/>
                  </a:lnTo>
                  <a:cubicBezTo>
                    <a:pt x="2442" y="1048"/>
                    <a:pt x="2656" y="810"/>
                    <a:pt x="2656" y="548"/>
                  </a:cubicBezTo>
                  <a:cubicBezTo>
                    <a:pt x="2656" y="251"/>
                    <a:pt x="2418" y="24"/>
                    <a:pt x="2132" y="24"/>
                  </a:cubicBezTo>
                  <a:cubicBezTo>
                    <a:pt x="1834" y="24"/>
                    <a:pt x="1608" y="262"/>
                    <a:pt x="1608" y="548"/>
                  </a:cubicBezTo>
                  <a:cubicBezTo>
                    <a:pt x="1608" y="727"/>
                    <a:pt x="1703" y="882"/>
                    <a:pt x="1846" y="977"/>
                  </a:cubicBezTo>
                  <a:lnTo>
                    <a:pt x="1561" y="2358"/>
                  </a:lnTo>
                  <a:cubicBezTo>
                    <a:pt x="1525" y="2358"/>
                    <a:pt x="1477" y="2346"/>
                    <a:pt x="1418" y="2346"/>
                  </a:cubicBezTo>
                  <a:lnTo>
                    <a:pt x="1287" y="2346"/>
                  </a:lnTo>
                  <a:lnTo>
                    <a:pt x="1001" y="977"/>
                  </a:lnTo>
                  <a:cubicBezTo>
                    <a:pt x="1144" y="882"/>
                    <a:pt x="1239" y="715"/>
                    <a:pt x="1239" y="524"/>
                  </a:cubicBezTo>
                  <a:cubicBezTo>
                    <a:pt x="1239" y="227"/>
                    <a:pt x="1001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34" name="Google Shape;6934;p62"/>
          <p:cNvSpPr/>
          <p:nvPr/>
        </p:nvSpPr>
        <p:spPr>
          <a:xfrm>
            <a:off x="3597837" y="2929394"/>
            <a:ext cx="368832" cy="281600"/>
          </a:xfrm>
          <a:custGeom>
            <a:avLst/>
            <a:gdLst/>
            <a:ahLst/>
            <a:cxnLst/>
            <a:rect l="l" t="t" r="r" b="b"/>
            <a:pathLst>
              <a:path w="11526" h="8800" extrusionOk="0">
                <a:moveTo>
                  <a:pt x="5787" y="3215"/>
                </a:moveTo>
                <a:cubicBezTo>
                  <a:pt x="5894" y="3215"/>
                  <a:pt x="5977" y="3299"/>
                  <a:pt x="5977" y="3406"/>
                </a:cubicBezTo>
                <a:cubicBezTo>
                  <a:pt x="5977" y="3501"/>
                  <a:pt x="5894" y="3596"/>
                  <a:pt x="5787" y="3596"/>
                </a:cubicBezTo>
                <a:cubicBezTo>
                  <a:pt x="5679" y="3596"/>
                  <a:pt x="5596" y="3501"/>
                  <a:pt x="5596" y="3406"/>
                </a:cubicBezTo>
                <a:cubicBezTo>
                  <a:pt x="5596" y="3299"/>
                  <a:pt x="5679" y="3215"/>
                  <a:pt x="5787" y="3215"/>
                </a:cubicBezTo>
                <a:close/>
                <a:moveTo>
                  <a:pt x="10632" y="346"/>
                </a:moveTo>
                <a:cubicBezTo>
                  <a:pt x="10894" y="346"/>
                  <a:pt x="11049" y="394"/>
                  <a:pt x="11133" y="489"/>
                </a:cubicBezTo>
                <a:cubicBezTo>
                  <a:pt x="11192" y="537"/>
                  <a:pt x="11192" y="620"/>
                  <a:pt x="11192" y="703"/>
                </a:cubicBezTo>
                <a:cubicBezTo>
                  <a:pt x="11192" y="858"/>
                  <a:pt x="11049" y="1084"/>
                  <a:pt x="10918" y="1334"/>
                </a:cubicBezTo>
                <a:lnTo>
                  <a:pt x="10787" y="1560"/>
                </a:lnTo>
                <a:cubicBezTo>
                  <a:pt x="10656" y="1346"/>
                  <a:pt x="10394" y="1096"/>
                  <a:pt x="9942" y="953"/>
                </a:cubicBezTo>
                <a:cubicBezTo>
                  <a:pt x="9922" y="945"/>
                  <a:pt x="9902" y="941"/>
                  <a:pt x="9882" y="941"/>
                </a:cubicBezTo>
                <a:cubicBezTo>
                  <a:pt x="9817" y="941"/>
                  <a:pt x="9755" y="982"/>
                  <a:pt x="9728" y="1037"/>
                </a:cubicBezTo>
                <a:cubicBezTo>
                  <a:pt x="9680" y="1132"/>
                  <a:pt x="9728" y="1227"/>
                  <a:pt x="9835" y="1275"/>
                </a:cubicBezTo>
                <a:cubicBezTo>
                  <a:pt x="10442" y="1489"/>
                  <a:pt x="10597" y="1882"/>
                  <a:pt x="10609" y="1941"/>
                </a:cubicBezTo>
                <a:cubicBezTo>
                  <a:pt x="10418" y="2394"/>
                  <a:pt x="10299" y="2894"/>
                  <a:pt x="10490" y="3477"/>
                </a:cubicBezTo>
                <a:cubicBezTo>
                  <a:pt x="10501" y="3537"/>
                  <a:pt x="10501" y="3585"/>
                  <a:pt x="10454" y="3632"/>
                </a:cubicBezTo>
                <a:cubicBezTo>
                  <a:pt x="10192" y="3977"/>
                  <a:pt x="8823" y="4108"/>
                  <a:pt x="8239" y="4132"/>
                </a:cubicBezTo>
                <a:cubicBezTo>
                  <a:pt x="7799" y="4156"/>
                  <a:pt x="7376" y="4165"/>
                  <a:pt x="7041" y="4165"/>
                </a:cubicBezTo>
                <a:cubicBezTo>
                  <a:pt x="6706" y="4165"/>
                  <a:pt x="6459" y="4156"/>
                  <a:pt x="6370" y="4144"/>
                </a:cubicBezTo>
                <a:cubicBezTo>
                  <a:pt x="6346" y="4108"/>
                  <a:pt x="6334" y="4073"/>
                  <a:pt x="6322" y="4037"/>
                </a:cubicBezTo>
                <a:cubicBezTo>
                  <a:pt x="6310" y="4025"/>
                  <a:pt x="6322" y="3966"/>
                  <a:pt x="6322" y="3966"/>
                </a:cubicBezTo>
                <a:cubicBezTo>
                  <a:pt x="6346" y="3835"/>
                  <a:pt x="6763" y="2906"/>
                  <a:pt x="7525" y="2037"/>
                </a:cubicBezTo>
                <a:cubicBezTo>
                  <a:pt x="7763" y="1751"/>
                  <a:pt x="8061" y="1465"/>
                  <a:pt x="8406" y="1203"/>
                </a:cubicBezTo>
                <a:cubicBezTo>
                  <a:pt x="8692" y="1156"/>
                  <a:pt x="8954" y="1156"/>
                  <a:pt x="9192" y="1156"/>
                </a:cubicBezTo>
                <a:cubicBezTo>
                  <a:pt x="9287" y="1156"/>
                  <a:pt x="9370" y="1096"/>
                  <a:pt x="9370" y="1001"/>
                </a:cubicBezTo>
                <a:cubicBezTo>
                  <a:pt x="9382" y="918"/>
                  <a:pt x="9311" y="822"/>
                  <a:pt x="9204" y="822"/>
                </a:cubicBezTo>
                <a:lnTo>
                  <a:pt x="8954" y="822"/>
                </a:lnTo>
                <a:cubicBezTo>
                  <a:pt x="9442" y="548"/>
                  <a:pt x="10013" y="346"/>
                  <a:pt x="10632" y="346"/>
                </a:cubicBezTo>
                <a:close/>
                <a:moveTo>
                  <a:pt x="917" y="334"/>
                </a:moveTo>
                <a:cubicBezTo>
                  <a:pt x="1548" y="334"/>
                  <a:pt x="2108" y="537"/>
                  <a:pt x="2596" y="810"/>
                </a:cubicBezTo>
                <a:lnTo>
                  <a:pt x="2358" y="810"/>
                </a:lnTo>
                <a:cubicBezTo>
                  <a:pt x="2274" y="810"/>
                  <a:pt x="2191" y="894"/>
                  <a:pt x="2191" y="989"/>
                </a:cubicBezTo>
                <a:cubicBezTo>
                  <a:pt x="2191" y="1084"/>
                  <a:pt x="2286" y="1156"/>
                  <a:pt x="2381" y="1156"/>
                </a:cubicBezTo>
                <a:cubicBezTo>
                  <a:pt x="2438" y="1153"/>
                  <a:pt x="2495" y="1151"/>
                  <a:pt x="2554" y="1151"/>
                </a:cubicBezTo>
                <a:cubicBezTo>
                  <a:pt x="2745" y="1151"/>
                  <a:pt x="2949" y="1167"/>
                  <a:pt x="3167" y="1203"/>
                </a:cubicBezTo>
                <a:cubicBezTo>
                  <a:pt x="3501" y="1465"/>
                  <a:pt x="3798" y="1763"/>
                  <a:pt x="4036" y="2037"/>
                </a:cubicBezTo>
                <a:cubicBezTo>
                  <a:pt x="4798" y="2918"/>
                  <a:pt x="5227" y="3823"/>
                  <a:pt x="5251" y="3966"/>
                </a:cubicBezTo>
                <a:lnTo>
                  <a:pt x="5251" y="4061"/>
                </a:lnTo>
                <a:cubicBezTo>
                  <a:pt x="5227" y="4085"/>
                  <a:pt x="5215" y="4120"/>
                  <a:pt x="5203" y="4168"/>
                </a:cubicBezTo>
                <a:cubicBezTo>
                  <a:pt x="5120" y="4168"/>
                  <a:pt x="4867" y="4174"/>
                  <a:pt x="4525" y="4174"/>
                </a:cubicBezTo>
                <a:cubicBezTo>
                  <a:pt x="4182" y="4174"/>
                  <a:pt x="3751" y="4168"/>
                  <a:pt x="3310" y="4144"/>
                </a:cubicBezTo>
                <a:cubicBezTo>
                  <a:pt x="2751" y="4085"/>
                  <a:pt x="1369" y="3966"/>
                  <a:pt x="1096" y="3608"/>
                </a:cubicBezTo>
                <a:cubicBezTo>
                  <a:pt x="1072" y="3573"/>
                  <a:pt x="1048" y="3525"/>
                  <a:pt x="1072" y="3465"/>
                </a:cubicBezTo>
                <a:cubicBezTo>
                  <a:pt x="1262" y="2894"/>
                  <a:pt x="1143" y="2382"/>
                  <a:pt x="953" y="1930"/>
                </a:cubicBezTo>
                <a:cubicBezTo>
                  <a:pt x="965" y="1870"/>
                  <a:pt x="1096" y="1465"/>
                  <a:pt x="1727" y="1263"/>
                </a:cubicBezTo>
                <a:cubicBezTo>
                  <a:pt x="1798" y="1227"/>
                  <a:pt x="1858" y="1156"/>
                  <a:pt x="1846" y="1072"/>
                </a:cubicBezTo>
                <a:cubicBezTo>
                  <a:pt x="1825" y="981"/>
                  <a:pt x="1753" y="924"/>
                  <a:pt x="1666" y="924"/>
                </a:cubicBezTo>
                <a:cubicBezTo>
                  <a:pt x="1651" y="924"/>
                  <a:pt x="1635" y="926"/>
                  <a:pt x="1619" y="929"/>
                </a:cubicBezTo>
                <a:cubicBezTo>
                  <a:pt x="1155" y="1084"/>
                  <a:pt x="905" y="1346"/>
                  <a:pt x="774" y="1549"/>
                </a:cubicBezTo>
                <a:lnTo>
                  <a:pt x="631" y="1322"/>
                </a:lnTo>
                <a:cubicBezTo>
                  <a:pt x="500" y="1072"/>
                  <a:pt x="369" y="846"/>
                  <a:pt x="369" y="691"/>
                </a:cubicBezTo>
                <a:cubicBezTo>
                  <a:pt x="369" y="620"/>
                  <a:pt x="369" y="537"/>
                  <a:pt x="429" y="477"/>
                </a:cubicBezTo>
                <a:cubicBezTo>
                  <a:pt x="500" y="382"/>
                  <a:pt x="667" y="334"/>
                  <a:pt x="917" y="334"/>
                </a:cubicBezTo>
                <a:close/>
                <a:moveTo>
                  <a:pt x="6680" y="4478"/>
                </a:moveTo>
                <a:lnTo>
                  <a:pt x="8751" y="5716"/>
                </a:lnTo>
                <a:lnTo>
                  <a:pt x="8751" y="5716"/>
                </a:lnTo>
                <a:lnTo>
                  <a:pt x="7108" y="5609"/>
                </a:lnTo>
                <a:lnTo>
                  <a:pt x="6501" y="4870"/>
                </a:lnTo>
                <a:lnTo>
                  <a:pt x="6453" y="4478"/>
                </a:lnTo>
                <a:close/>
                <a:moveTo>
                  <a:pt x="5120" y="4478"/>
                </a:moveTo>
                <a:cubicBezTo>
                  <a:pt x="5096" y="4597"/>
                  <a:pt x="5084" y="4728"/>
                  <a:pt x="5072" y="4882"/>
                </a:cubicBezTo>
                <a:lnTo>
                  <a:pt x="4441" y="5609"/>
                </a:lnTo>
                <a:lnTo>
                  <a:pt x="2810" y="5716"/>
                </a:lnTo>
                <a:lnTo>
                  <a:pt x="4882" y="4478"/>
                </a:lnTo>
                <a:close/>
                <a:moveTo>
                  <a:pt x="2322" y="4358"/>
                </a:moveTo>
                <a:cubicBezTo>
                  <a:pt x="2596" y="4394"/>
                  <a:pt x="2929" y="4430"/>
                  <a:pt x="3298" y="4442"/>
                </a:cubicBezTo>
                <a:cubicBezTo>
                  <a:pt x="3632" y="4466"/>
                  <a:pt x="3941" y="4478"/>
                  <a:pt x="4227" y="4478"/>
                </a:cubicBezTo>
                <a:lnTo>
                  <a:pt x="2060" y="5751"/>
                </a:lnTo>
                <a:lnTo>
                  <a:pt x="1381" y="5799"/>
                </a:lnTo>
                <a:cubicBezTo>
                  <a:pt x="1453" y="5275"/>
                  <a:pt x="1786" y="4775"/>
                  <a:pt x="2322" y="4358"/>
                </a:cubicBezTo>
                <a:close/>
                <a:moveTo>
                  <a:pt x="9239" y="4370"/>
                </a:moveTo>
                <a:cubicBezTo>
                  <a:pt x="9787" y="4775"/>
                  <a:pt x="10097" y="5275"/>
                  <a:pt x="10180" y="5811"/>
                </a:cubicBezTo>
                <a:lnTo>
                  <a:pt x="9489" y="5775"/>
                </a:lnTo>
                <a:lnTo>
                  <a:pt x="7334" y="4489"/>
                </a:lnTo>
                <a:cubicBezTo>
                  <a:pt x="7620" y="4489"/>
                  <a:pt x="7930" y="4478"/>
                  <a:pt x="8251" y="4466"/>
                </a:cubicBezTo>
                <a:cubicBezTo>
                  <a:pt x="8632" y="4442"/>
                  <a:pt x="8954" y="4418"/>
                  <a:pt x="9239" y="4370"/>
                </a:cubicBezTo>
                <a:close/>
                <a:moveTo>
                  <a:pt x="5787" y="3942"/>
                </a:moveTo>
                <a:cubicBezTo>
                  <a:pt x="5846" y="3942"/>
                  <a:pt x="5953" y="4025"/>
                  <a:pt x="6013" y="4180"/>
                </a:cubicBezTo>
                <a:cubicBezTo>
                  <a:pt x="6096" y="4370"/>
                  <a:pt x="6156" y="4656"/>
                  <a:pt x="6156" y="4930"/>
                </a:cubicBezTo>
                <a:cubicBezTo>
                  <a:pt x="6156" y="5216"/>
                  <a:pt x="6108" y="5501"/>
                  <a:pt x="6013" y="5692"/>
                </a:cubicBezTo>
                <a:cubicBezTo>
                  <a:pt x="5953" y="5847"/>
                  <a:pt x="5858" y="5930"/>
                  <a:pt x="5787" y="5930"/>
                </a:cubicBezTo>
                <a:cubicBezTo>
                  <a:pt x="5715" y="5930"/>
                  <a:pt x="5620" y="5847"/>
                  <a:pt x="5560" y="5692"/>
                </a:cubicBezTo>
                <a:cubicBezTo>
                  <a:pt x="5477" y="5501"/>
                  <a:pt x="5418" y="5216"/>
                  <a:pt x="5418" y="4930"/>
                </a:cubicBezTo>
                <a:cubicBezTo>
                  <a:pt x="5418" y="4656"/>
                  <a:pt x="5453" y="4370"/>
                  <a:pt x="5560" y="4180"/>
                </a:cubicBezTo>
                <a:cubicBezTo>
                  <a:pt x="5632" y="4025"/>
                  <a:pt x="5727" y="3942"/>
                  <a:pt x="5787" y="3942"/>
                </a:cubicBezTo>
                <a:close/>
                <a:moveTo>
                  <a:pt x="5096" y="5370"/>
                </a:moveTo>
                <a:cubicBezTo>
                  <a:pt x="5179" y="5787"/>
                  <a:pt x="5334" y="6097"/>
                  <a:pt x="5548" y="6216"/>
                </a:cubicBezTo>
                <a:cubicBezTo>
                  <a:pt x="5477" y="6442"/>
                  <a:pt x="5298" y="6859"/>
                  <a:pt x="5084" y="7275"/>
                </a:cubicBezTo>
                <a:cubicBezTo>
                  <a:pt x="4906" y="7633"/>
                  <a:pt x="4739" y="7895"/>
                  <a:pt x="4584" y="8109"/>
                </a:cubicBezTo>
                <a:cubicBezTo>
                  <a:pt x="4358" y="8407"/>
                  <a:pt x="4203" y="8442"/>
                  <a:pt x="4144" y="8466"/>
                </a:cubicBezTo>
                <a:cubicBezTo>
                  <a:pt x="4068" y="8471"/>
                  <a:pt x="3994" y="8474"/>
                  <a:pt x="3920" y="8474"/>
                </a:cubicBezTo>
                <a:cubicBezTo>
                  <a:pt x="3493" y="8474"/>
                  <a:pt x="3094" y="8384"/>
                  <a:pt x="2739" y="8180"/>
                </a:cubicBezTo>
                <a:lnTo>
                  <a:pt x="2977" y="7895"/>
                </a:lnTo>
                <a:cubicBezTo>
                  <a:pt x="3036" y="7823"/>
                  <a:pt x="3012" y="7716"/>
                  <a:pt x="2953" y="7656"/>
                </a:cubicBezTo>
                <a:cubicBezTo>
                  <a:pt x="2924" y="7632"/>
                  <a:pt x="2889" y="7622"/>
                  <a:pt x="2854" y="7622"/>
                </a:cubicBezTo>
                <a:cubicBezTo>
                  <a:pt x="2803" y="7622"/>
                  <a:pt x="2750" y="7645"/>
                  <a:pt x="2715" y="7680"/>
                </a:cubicBezTo>
                <a:lnTo>
                  <a:pt x="2453" y="7990"/>
                </a:lnTo>
                <a:cubicBezTo>
                  <a:pt x="2215" y="7811"/>
                  <a:pt x="1989" y="7573"/>
                  <a:pt x="1786" y="7275"/>
                </a:cubicBezTo>
                <a:cubicBezTo>
                  <a:pt x="1524" y="6918"/>
                  <a:pt x="1393" y="6525"/>
                  <a:pt x="1369" y="6156"/>
                </a:cubicBezTo>
                <a:lnTo>
                  <a:pt x="4144" y="5978"/>
                </a:lnTo>
                <a:lnTo>
                  <a:pt x="3179" y="7121"/>
                </a:lnTo>
                <a:cubicBezTo>
                  <a:pt x="3120" y="7204"/>
                  <a:pt x="3132" y="7299"/>
                  <a:pt x="3191" y="7359"/>
                </a:cubicBezTo>
                <a:cubicBezTo>
                  <a:pt x="3227" y="7395"/>
                  <a:pt x="3274" y="7406"/>
                  <a:pt x="3298" y="7406"/>
                </a:cubicBezTo>
                <a:cubicBezTo>
                  <a:pt x="3346" y="7406"/>
                  <a:pt x="3393" y="7395"/>
                  <a:pt x="3429" y="7347"/>
                </a:cubicBezTo>
                <a:lnTo>
                  <a:pt x="5096" y="5370"/>
                </a:lnTo>
                <a:close/>
                <a:moveTo>
                  <a:pt x="6465" y="5370"/>
                </a:moveTo>
                <a:lnTo>
                  <a:pt x="8132" y="7335"/>
                </a:lnTo>
                <a:cubicBezTo>
                  <a:pt x="8168" y="7371"/>
                  <a:pt x="8215" y="7395"/>
                  <a:pt x="8275" y="7395"/>
                </a:cubicBezTo>
                <a:cubicBezTo>
                  <a:pt x="8311" y="7395"/>
                  <a:pt x="8346" y="7371"/>
                  <a:pt x="8370" y="7347"/>
                </a:cubicBezTo>
                <a:cubicBezTo>
                  <a:pt x="8454" y="7287"/>
                  <a:pt x="8454" y="7180"/>
                  <a:pt x="8394" y="7109"/>
                </a:cubicBezTo>
                <a:lnTo>
                  <a:pt x="7418" y="5966"/>
                </a:lnTo>
                <a:lnTo>
                  <a:pt x="10204" y="6144"/>
                </a:lnTo>
                <a:cubicBezTo>
                  <a:pt x="10180" y="6513"/>
                  <a:pt x="10037" y="6906"/>
                  <a:pt x="9787" y="7275"/>
                </a:cubicBezTo>
                <a:cubicBezTo>
                  <a:pt x="9585" y="7573"/>
                  <a:pt x="9358" y="7811"/>
                  <a:pt x="9120" y="7990"/>
                </a:cubicBezTo>
                <a:lnTo>
                  <a:pt x="8847" y="7668"/>
                </a:lnTo>
                <a:cubicBezTo>
                  <a:pt x="8815" y="7631"/>
                  <a:pt x="8774" y="7613"/>
                  <a:pt x="8731" y="7613"/>
                </a:cubicBezTo>
                <a:cubicBezTo>
                  <a:pt x="8691" y="7613"/>
                  <a:pt x="8648" y="7628"/>
                  <a:pt x="8608" y="7656"/>
                </a:cubicBezTo>
                <a:cubicBezTo>
                  <a:pt x="8537" y="7716"/>
                  <a:pt x="8537" y="7823"/>
                  <a:pt x="8596" y="7895"/>
                </a:cubicBezTo>
                <a:lnTo>
                  <a:pt x="8835" y="8180"/>
                </a:lnTo>
                <a:cubicBezTo>
                  <a:pt x="8479" y="8384"/>
                  <a:pt x="8080" y="8474"/>
                  <a:pt x="7645" y="8474"/>
                </a:cubicBezTo>
                <a:cubicBezTo>
                  <a:pt x="7571" y="8474"/>
                  <a:pt x="7495" y="8471"/>
                  <a:pt x="7418" y="8466"/>
                </a:cubicBezTo>
                <a:cubicBezTo>
                  <a:pt x="7358" y="8466"/>
                  <a:pt x="7215" y="8407"/>
                  <a:pt x="6989" y="8109"/>
                </a:cubicBezTo>
                <a:cubicBezTo>
                  <a:pt x="6822" y="7895"/>
                  <a:pt x="6668" y="7609"/>
                  <a:pt x="6489" y="7275"/>
                </a:cubicBezTo>
                <a:cubicBezTo>
                  <a:pt x="6275" y="6859"/>
                  <a:pt x="6096" y="6442"/>
                  <a:pt x="6013" y="6216"/>
                </a:cubicBezTo>
                <a:cubicBezTo>
                  <a:pt x="6227" y="6097"/>
                  <a:pt x="6394" y="5763"/>
                  <a:pt x="6465" y="5370"/>
                </a:cubicBezTo>
                <a:close/>
                <a:moveTo>
                  <a:pt x="869" y="1"/>
                </a:moveTo>
                <a:cubicBezTo>
                  <a:pt x="500" y="1"/>
                  <a:pt x="262" y="84"/>
                  <a:pt x="119" y="263"/>
                </a:cubicBezTo>
                <a:cubicBezTo>
                  <a:pt x="0" y="429"/>
                  <a:pt x="0" y="608"/>
                  <a:pt x="0" y="703"/>
                </a:cubicBezTo>
                <a:cubicBezTo>
                  <a:pt x="0" y="953"/>
                  <a:pt x="143" y="1203"/>
                  <a:pt x="310" y="1501"/>
                </a:cubicBezTo>
                <a:cubicBezTo>
                  <a:pt x="595" y="2001"/>
                  <a:pt x="965" y="2644"/>
                  <a:pt x="715" y="3358"/>
                </a:cubicBezTo>
                <a:cubicBezTo>
                  <a:pt x="655" y="3525"/>
                  <a:pt x="679" y="3680"/>
                  <a:pt x="786" y="3823"/>
                </a:cubicBezTo>
                <a:cubicBezTo>
                  <a:pt x="929" y="4025"/>
                  <a:pt x="1286" y="4192"/>
                  <a:pt x="1822" y="4299"/>
                </a:cubicBezTo>
                <a:cubicBezTo>
                  <a:pt x="857" y="5156"/>
                  <a:pt x="715" y="6394"/>
                  <a:pt x="1453" y="7466"/>
                </a:cubicBezTo>
                <a:cubicBezTo>
                  <a:pt x="1858" y="8026"/>
                  <a:pt x="2322" y="8418"/>
                  <a:pt x="2834" y="8621"/>
                </a:cubicBezTo>
                <a:cubicBezTo>
                  <a:pt x="3155" y="8740"/>
                  <a:pt x="3477" y="8799"/>
                  <a:pt x="3834" y="8799"/>
                </a:cubicBezTo>
                <a:cubicBezTo>
                  <a:pt x="3929" y="8799"/>
                  <a:pt x="4024" y="8799"/>
                  <a:pt x="4120" y="8788"/>
                </a:cubicBezTo>
                <a:cubicBezTo>
                  <a:pt x="4322" y="8776"/>
                  <a:pt x="4548" y="8609"/>
                  <a:pt x="4786" y="8311"/>
                </a:cubicBezTo>
                <a:cubicBezTo>
                  <a:pt x="4953" y="8085"/>
                  <a:pt x="5144" y="7787"/>
                  <a:pt x="5322" y="7418"/>
                </a:cubicBezTo>
                <a:cubicBezTo>
                  <a:pt x="5418" y="7252"/>
                  <a:pt x="5489" y="7097"/>
                  <a:pt x="5548" y="6942"/>
                </a:cubicBezTo>
                <a:lnTo>
                  <a:pt x="5548" y="7537"/>
                </a:lnTo>
                <a:cubicBezTo>
                  <a:pt x="5548" y="7633"/>
                  <a:pt x="5620" y="7704"/>
                  <a:pt x="5715" y="7704"/>
                </a:cubicBezTo>
                <a:cubicBezTo>
                  <a:pt x="5799" y="7704"/>
                  <a:pt x="5870" y="7633"/>
                  <a:pt x="5870" y="7537"/>
                </a:cubicBezTo>
                <a:lnTo>
                  <a:pt x="5870" y="6954"/>
                </a:lnTo>
                <a:cubicBezTo>
                  <a:pt x="5929" y="7109"/>
                  <a:pt x="6013" y="7252"/>
                  <a:pt x="6096" y="7418"/>
                </a:cubicBezTo>
                <a:cubicBezTo>
                  <a:pt x="6287" y="7787"/>
                  <a:pt x="6465" y="8085"/>
                  <a:pt x="6632" y="8311"/>
                </a:cubicBezTo>
                <a:cubicBezTo>
                  <a:pt x="6870" y="8621"/>
                  <a:pt x="7096" y="8776"/>
                  <a:pt x="7299" y="8788"/>
                </a:cubicBezTo>
                <a:cubicBezTo>
                  <a:pt x="7406" y="8799"/>
                  <a:pt x="7501" y="8799"/>
                  <a:pt x="7584" y="8799"/>
                </a:cubicBezTo>
                <a:cubicBezTo>
                  <a:pt x="7942" y="8799"/>
                  <a:pt x="8275" y="8740"/>
                  <a:pt x="8585" y="8621"/>
                </a:cubicBezTo>
                <a:cubicBezTo>
                  <a:pt x="9108" y="8418"/>
                  <a:pt x="9585" y="8026"/>
                  <a:pt x="9966" y="7466"/>
                </a:cubicBezTo>
                <a:cubicBezTo>
                  <a:pt x="10728" y="6394"/>
                  <a:pt x="10561" y="5156"/>
                  <a:pt x="9597" y="4299"/>
                </a:cubicBezTo>
                <a:cubicBezTo>
                  <a:pt x="10144" y="4192"/>
                  <a:pt x="10490" y="4025"/>
                  <a:pt x="10632" y="3823"/>
                </a:cubicBezTo>
                <a:cubicBezTo>
                  <a:pt x="10740" y="3680"/>
                  <a:pt x="10775" y="3525"/>
                  <a:pt x="10716" y="3358"/>
                </a:cubicBezTo>
                <a:cubicBezTo>
                  <a:pt x="10478" y="2644"/>
                  <a:pt x="10835" y="2001"/>
                  <a:pt x="11109" y="1501"/>
                </a:cubicBezTo>
                <a:cubicBezTo>
                  <a:pt x="11275" y="1203"/>
                  <a:pt x="11430" y="941"/>
                  <a:pt x="11430" y="703"/>
                </a:cubicBezTo>
                <a:cubicBezTo>
                  <a:pt x="11525" y="608"/>
                  <a:pt x="11525" y="406"/>
                  <a:pt x="11394" y="263"/>
                </a:cubicBezTo>
                <a:cubicBezTo>
                  <a:pt x="11252" y="84"/>
                  <a:pt x="11013" y="1"/>
                  <a:pt x="10632" y="1"/>
                </a:cubicBezTo>
                <a:cubicBezTo>
                  <a:pt x="9120" y="1"/>
                  <a:pt x="7942" y="989"/>
                  <a:pt x="7215" y="1846"/>
                </a:cubicBezTo>
                <a:cubicBezTo>
                  <a:pt x="6787" y="2346"/>
                  <a:pt x="6465" y="2834"/>
                  <a:pt x="6287" y="3144"/>
                </a:cubicBezTo>
                <a:cubicBezTo>
                  <a:pt x="6275" y="3168"/>
                  <a:pt x="6275" y="3180"/>
                  <a:pt x="6263" y="3204"/>
                </a:cubicBezTo>
                <a:cubicBezTo>
                  <a:pt x="6227" y="3132"/>
                  <a:pt x="6180" y="3061"/>
                  <a:pt x="6120" y="3013"/>
                </a:cubicBezTo>
                <a:cubicBezTo>
                  <a:pt x="6168" y="2846"/>
                  <a:pt x="6287" y="2442"/>
                  <a:pt x="6441" y="2013"/>
                </a:cubicBezTo>
                <a:cubicBezTo>
                  <a:pt x="6775" y="1084"/>
                  <a:pt x="6977" y="1049"/>
                  <a:pt x="6977" y="1049"/>
                </a:cubicBezTo>
                <a:cubicBezTo>
                  <a:pt x="6977" y="1049"/>
                  <a:pt x="7001" y="1060"/>
                  <a:pt x="7049" y="1144"/>
                </a:cubicBezTo>
                <a:cubicBezTo>
                  <a:pt x="7081" y="1193"/>
                  <a:pt x="7136" y="1225"/>
                  <a:pt x="7195" y="1225"/>
                </a:cubicBezTo>
                <a:cubicBezTo>
                  <a:pt x="7221" y="1225"/>
                  <a:pt x="7249" y="1218"/>
                  <a:pt x="7275" y="1203"/>
                </a:cubicBezTo>
                <a:cubicBezTo>
                  <a:pt x="7346" y="1156"/>
                  <a:pt x="7382" y="1049"/>
                  <a:pt x="7334" y="977"/>
                </a:cubicBezTo>
                <a:cubicBezTo>
                  <a:pt x="7205" y="779"/>
                  <a:pt x="7068" y="721"/>
                  <a:pt x="6971" y="721"/>
                </a:cubicBezTo>
                <a:cubicBezTo>
                  <a:pt x="6951" y="721"/>
                  <a:pt x="6934" y="723"/>
                  <a:pt x="6918" y="727"/>
                </a:cubicBezTo>
                <a:cubicBezTo>
                  <a:pt x="6561" y="763"/>
                  <a:pt x="6287" y="1394"/>
                  <a:pt x="6096" y="1930"/>
                </a:cubicBezTo>
                <a:cubicBezTo>
                  <a:pt x="5965" y="2311"/>
                  <a:pt x="5858" y="2692"/>
                  <a:pt x="5799" y="2870"/>
                </a:cubicBezTo>
                <a:lnTo>
                  <a:pt x="5715" y="2870"/>
                </a:lnTo>
                <a:cubicBezTo>
                  <a:pt x="5668" y="2668"/>
                  <a:pt x="5548" y="2299"/>
                  <a:pt x="5418" y="1930"/>
                </a:cubicBezTo>
                <a:cubicBezTo>
                  <a:pt x="5215" y="1394"/>
                  <a:pt x="4953" y="763"/>
                  <a:pt x="4596" y="727"/>
                </a:cubicBezTo>
                <a:cubicBezTo>
                  <a:pt x="4576" y="723"/>
                  <a:pt x="4555" y="721"/>
                  <a:pt x="4533" y="721"/>
                </a:cubicBezTo>
                <a:cubicBezTo>
                  <a:pt x="4422" y="721"/>
                  <a:pt x="4288" y="779"/>
                  <a:pt x="4179" y="977"/>
                </a:cubicBezTo>
                <a:cubicBezTo>
                  <a:pt x="4132" y="1049"/>
                  <a:pt x="4167" y="1156"/>
                  <a:pt x="4239" y="1203"/>
                </a:cubicBezTo>
                <a:cubicBezTo>
                  <a:pt x="4261" y="1214"/>
                  <a:pt x="4286" y="1220"/>
                  <a:pt x="4313" y="1220"/>
                </a:cubicBezTo>
                <a:cubicBezTo>
                  <a:pt x="4371" y="1220"/>
                  <a:pt x="4432" y="1193"/>
                  <a:pt x="4465" y="1144"/>
                </a:cubicBezTo>
                <a:cubicBezTo>
                  <a:pt x="4501" y="1049"/>
                  <a:pt x="4536" y="1049"/>
                  <a:pt x="4536" y="1049"/>
                </a:cubicBezTo>
                <a:cubicBezTo>
                  <a:pt x="4536" y="1049"/>
                  <a:pt x="4727" y="1084"/>
                  <a:pt x="5072" y="2013"/>
                </a:cubicBezTo>
                <a:cubicBezTo>
                  <a:pt x="5215" y="2430"/>
                  <a:pt x="5334" y="2846"/>
                  <a:pt x="5382" y="3013"/>
                </a:cubicBezTo>
                <a:cubicBezTo>
                  <a:pt x="5322" y="3073"/>
                  <a:pt x="5275" y="3132"/>
                  <a:pt x="5251" y="3204"/>
                </a:cubicBezTo>
                <a:cubicBezTo>
                  <a:pt x="5239" y="3180"/>
                  <a:pt x="5215" y="3168"/>
                  <a:pt x="5215" y="3144"/>
                </a:cubicBezTo>
                <a:cubicBezTo>
                  <a:pt x="5037" y="2834"/>
                  <a:pt x="4727" y="2346"/>
                  <a:pt x="4298" y="1846"/>
                </a:cubicBezTo>
                <a:cubicBezTo>
                  <a:pt x="3584" y="989"/>
                  <a:pt x="2393" y="1"/>
                  <a:pt x="86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35" name="Google Shape;6935;p62"/>
          <p:cNvGrpSpPr/>
          <p:nvPr/>
        </p:nvGrpSpPr>
        <p:grpSpPr>
          <a:xfrm>
            <a:off x="3050317" y="2893714"/>
            <a:ext cx="367712" cy="354240"/>
            <a:chOff x="3050317" y="2893714"/>
            <a:chExt cx="367712" cy="354240"/>
          </a:xfrm>
        </p:grpSpPr>
        <p:sp>
          <p:nvSpPr>
            <p:cNvPr id="6936" name="Google Shape;6936;p62"/>
            <p:cNvSpPr/>
            <p:nvPr/>
          </p:nvSpPr>
          <p:spPr>
            <a:xfrm>
              <a:off x="3079661" y="2945010"/>
              <a:ext cx="33184" cy="33184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46"/>
                  </a:moveTo>
                  <a:cubicBezTo>
                    <a:pt x="620" y="346"/>
                    <a:pt x="703" y="430"/>
                    <a:pt x="703" y="537"/>
                  </a:cubicBezTo>
                  <a:cubicBezTo>
                    <a:pt x="691" y="644"/>
                    <a:pt x="620" y="727"/>
                    <a:pt x="513" y="727"/>
                  </a:cubicBezTo>
                  <a:cubicBezTo>
                    <a:pt x="405" y="727"/>
                    <a:pt x="322" y="644"/>
                    <a:pt x="322" y="537"/>
                  </a:cubicBezTo>
                  <a:cubicBezTo>
                    <a:pt x="322" y="430"/>
                    <a:pt x="417" y="346"/>
                    <a:pt x="513" y="346"/>
                  </a:cubicBezTo>
                  <a:close/>
                  <a:moveTo>
                    <a:pt x="513" y="1"/>
                  </a:moveTo>
                  <a:cubicBezTo>
                    <a:pt x="215" y="1"/>
                    <a:pt x="1" y="239"/>
                    <a:pt x="1" y="513"/>
                  </a:cubicBezTo>
                  <a:cubicBezTo>
                    <a:pt x="1" y="811"/>
                    <a:pt x="239" y="1037"/>
                    <a:pt x="513" y="1037"/>
                  </a:cubicBezTo>
                  <a:cubicBezTo>
                    <a:pt x="810" y="1037"/>
                    <a:pt x="1037" y="799"/>
                    <a:pt x="1037" y="513"/>
                  </a:cubicBezTo>
                  <a:cubicBezTo>
                    <a:pt x="1037" y="239"/>
                    <a:pt x="798" y="1"/>
                    <a:pt x="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62"/>
            <p:cNvSpPr/>
            <p:nvPr/>
          </p:nvSpPr>
          <p:spPr>
            <a:xfrm>
              <a:off x="3050317" y="2893714"/>
              <a:ext cx="367712" cy="354240"/>
            </a:xfrm>
            <a:custGeom>
              <a:avLst/>
              <a:gdLst/>
              <a:ahLst/>
              <a:cxnLst/>
              <a:rect l="l" t="t" r="r" b="b"/>
              <a:pathLst>
                <a:path w="11491" h="11070" extrusionOk="0">
                  <a:moveTo>
                    <a:pt x="4156" y="5604"/>
                  </a:moveTo>
                  <a:lnTo>
                    <a:pt x="4156" y="5676"/>
                  </a:lnTo>
                  <a:cubicBezTo>
                    <a:pt x="4156" y="5795"/>
                    <a:pt x="4168" y="5902"/>
                    <a:pt x="4192" y="6021"/>
                  </a:cubicBezTo>
                  <a:lnTo>
                    <a:pt x="3847" y="5914"/>
                  </a:lnTo>
                  <a:cubicBezTo>
                    <a:pt x="3799" y="5902"/>
                    <a:pt x="3787" y="5854"/>
                    <a:pt x="3787" y="5843"/>
                  </a:cubicBezTo>
                  <a:cubicBezTo>
                    <a:pt x="3787" y="5831"/>
                    <a:pt x="3787" y="5783"/>
                    <a:pt x="3835" y="5771"/>
                  </a:cubicBezTo>
                  <a:lnTo>
                    <a:pt x="4156" y="5604"/>
                  </a:lnTo>
                  <a:close/>
                  <a:moveTo>
                    <a:pt x="4430" y="8748"/>
                  </a:moveTo>
                  <a:cubicBezTo>
                    <a:pt x="4501" y="8867"/>
                    <a:pt x="4585" y="8986"/>
                    <a:pt x="4692" y="9069"/>
                  </a:cubicBezTo>
                  <a:lnTo>
                    <a:pt x="4335" y="9188"/>
                  </a:lnTo>
                  <a:cubicBezTo>
                    <a:pt x="4323" y="9194"/>
                    <a:pt x="4313" y="9196"/>
                    <a:pt x="4304" y="9196"/>
                  </a:cubicBezTo>
                  <a:cubicBezTo>
                    <a:pt x="4276" y="9196"/>
                    <a:pt x="4260" y="9173"/>
                    <a:pt x="4251" y="9164"/>
                  </a:cubicBezTo>
                  <a:cubicBezTo>
                    <a:pt x="4228" y="9141"/>
                    <a:pt x="4216" y="9117"/>
                    <a:pt x="4251" y="9069"/>
                  </a:cubicBezTo>
                  <a:lnTo>
                    <a:pt x="4430" y="8748"/>
                  </a:lnTo>
                  <a:close/>
                  <a:moveTo>
                    <a:pt x="10657" y="9295"/>
                  </a:moveTo>
                  <a:lnTo>
                    <a:pt x="10681" y="9545"/>
                  </a:lnTo>
                  <a:cubicBezTo>
                    <a:pt x="10693" y="9593"/>
                    <a:pt x="10645" y="9605"/>
                    <a:pt x="10633" y="9629"/>
                  </a:cubicBezTo>
                  <a:cubicBezTo>
                    <a:pt x="10628" y="9629"/>
                    <a:pt x="10618" y="9631"/>
                    <a:pt x="10605" y="9631"/>
                  </a:cubicBezTo>
                  <a:cubicBezTo>
                    <a:pt x="10585" y="9631"/>
                    <a:pt x="10559" y="9626"/>
                    <a:pt x="10538" y="9605"/>
                  </a:cubicBezTo>
                  <a:lnTo>
                    <a:pt x="10347" y="9426"/>
                  </a:lnTo>
                  <a:cubicBezTo>
                    <a:pt x="10455" y="9402"/>
                    <a:pt x="10562" y="9355"/>
                    <a:pt x="10657" y="9295"/>
                  </a:cubicBezTo>
                  <a:close/>
                  <a:moveTo>
                    <a:pt x="3847" y="1128"/>
                  </a:moveTo>
                  <a:cubicBezTo>
                    <a:pt x="4454" y="1128"/>
                    <a:pt x="4978" y="1556"/>
                    <a:pt x="5097" y="2152"/>
                  </a:cubicBezTo>
                  <a:cubicBezTo>
                    <a:pt x="5097" y="2175"/>
                    <a:pt x="5097" y="2235"/>
                    <a:pt x="5073" y="2330"/>
                  </a:cubicBezTo>
                  <a:cubicBezTo>
                    <a:pt x="5061" y="2414"/>
                    <a:pt x="5121" y="2509"/>
                    <a:pt x="5216" y="2521"/>
                  </a:cubicBezTo>
                  <a:lnTo>
                    <a:pt x="5240" y="2521"/>
                  </a:lnTo>
                  <a:cubicBezTo>
                    <a:pt x="5311" y="2521"/>
                    <a:pt x="5394" y="2461"/>
                    <a:pt x="5406" y="2390"/>
                  </a:cubicBezTo>
                  <a:cubicBezTo>
                    <a:pt x="5418" y="2330"/>
                    <a:pt x="5418" y="2283"/>
                    <a:pt x="5418" y="2259"/>
                  </a:cubicBezTo>
                  <a:cubicBezTo>
                    <a:pt x="5549" y="2211"/>
                    <a:pt x="5692" y="2199"/>
                    <a:pt x="5823" y="2199"/>
                  </a:cubicBezTo>
                  <a:cubicBezTo>
                    <a:pt x="6526" y="2199"/>
                    <a:pt x="7085" y="2759"/>
                    <a:pt x="7085" y="3461"/>
                  </a:cubicBezTo>
                  <a:cubicBezTo>
                    <a:pt x="7085" y="3854"/>
                    <a:pt x="6907" y="4223"/>
                    <a:pt x="6597" y="4461"/>
                  </a:cubicBezTo>
                  <a:cubicBezTo>
                    <a:pt x="6537" y="4473"/>
                    <a:pt x="6490" y="4497"/>
                    <a:pt x="6430" y="4521"/>
                  </a:cubicBezTo>
                  <a:cubicBezTo>
                    <a:pt x="6347" y="4545"/>
                    <a:pt x="6299" y="4640"/>
                    <a:pt x="6311" y="4723"/>
                  </a:cubicBezTo>
                  <a:cubicBezTo>
                    <a:pt x="6335" y="4795"/>
                    <a:pt x="6406" y="4842"/>
                    <a:pt x="6478" y="4842"/>
                  </a:cubicBezTo>
                  <a:lnTo>
                    <a:pt x="6526" y="4842"/>
                  </a:lnTo>
                  <a:cubicBezTo>
                    <a:pt x="6573" y="4831"/>
                    <a:pt x="6597" y="4819"/>
                    <a:pt x="6645" y="4795"/>
                  </a:cubicBezTo>
                  <a:cubicBezTo>
                    <a:pt x="6895" y="5045"/>
                    <a:pt x="7049" y="5366"/>
                    <a:pt x="7049" y="5723"/>
                  </a:cubicBezTo>
                  <a:cubicBezTo>
                    <a:pt x="7049" y="6081"/>
                    <a:pt x="6895" y="6426"/>
                    <a:pt x="6609" y="6676"/>
                  </a:cubicBezTo>
                  <a:lnTo>
                    <a:pt x="6478" y="6724"/>
                  </a:lnTo>
                  <a:cubicBezTo>
                    <a:pt x="6395" y="6747"/>
                    <a:pt x="6347" y="6843"/>
                    <a:pt x="6371" y="6926"/>
                  </a:cubicBezTo>
                  <a:cubicBezTo>
                    <a:pt x="6406" y="6997"/>
                    <a:pt x="6466" y="7045"/>
                    <a:pt x="6537" y="7045"/>
                  </a:cubicBezTo>
                  <a:cubicBezTo>
                    <a:pt x="6549" y="7045"/>
                    <a:pt x="6573" y="7045"/>
                    <a:pt x="6597" y="7033"/>
                  </a:cubicBezTo>
                  <a:cubicBezTo>
                    <a:pt x="6633" y="7021"/>
                    <a:pt x="6656" y="7021"/>
                    <a:pt x="6692" y="6997"/>
                  </a:cubicBezTo>
                  <a:cubicBezTo>
                    <a:pt x="6847" y="7164"/>
                    <a:pt x="6966" y="7355"/>
                    <a:pt x="7026" y="7581"/>
                  </a:cubicBezTo>
                  <a:lnTo>
                    <a:pt x="7026" y="7759"/>
                  </a:lnTo>
                  <a:cubicBezTo>
                    <a:pt x="7026" y="7855"/>
                    <a:pt x="7109" y="7938"/>
                    <a:pt x="7192" y="7938"/>
                  </a:cubicBezTo>
                  <a:lnTo>
                    <a:pt x="7204" y="7938"/>
                  </a:lnTo>
                  <a:cubicBezTo>
                    <a:pt x="7299" y="7938"/>
                    <a:pt x="7371" y="7867"/>
                    <a:pt x="7371" y="7771"/>
                  </a:cubicBezTo>
                  <a:lnTo>
                    <a:pt x="7371" y="7652"/>
                  </a:lnTo>
                  <a:cubicBezTo>
                    <a:pt x="7538" y="7581"/>
                    <a:pt x="7704" y="7557"/>
                    <a:pt x="7883" y="7557"/>
                  </a:cubicBezTo>
                  <a:cubicBezTo>
                    <a:pt x="8073" y="7557"/>
                    <a:pt x="8264" y="7593"/>
                    <a:pt x="8442" y="7688"/>
                  </a:cubicBezTo>
                  <a:cubicBezTo>
                    <a:pt x="8442" y="7688"/>
                    <a:pt x="8550" y="7736"/>
                    <a:pt x="8681" y="7855"/>
                  </a:cubicBezTo>
                  <a:cubicBezTo>
                    <a:pt x="8716" y="7879"/>
                    <a:pt x="8752" y="7890"/>
                    <a:pt x="8800" y="7890"/>
                  </a:cubicBezTo>
                  <a:cubicBezTo>
                    <a:pt x="8847" y="7890"/>
                    <a:pt x="8895" y="7879"/>
                    <a:pt x="8919" y="7831"/>
                  </a:cubicBezTo>
                  <a:cubicBezTo>
                    <a:pt x="8978" y="7759"/>
                    <a:pt x="8978" y="7652"/>
                    <a:pt x="8907" y="7593"/>
                  </a:cubicBezTo>
                  <a:cubicBezTo>
                    <a:pt x="8823" y="7533"/>
                    <a:pt x="8776" y="7474"/>
                    <a:pt x="8716" y="7450"/>
                  </a:cubicBezTo>
                  <a:cubicBezTo>
                    <a:pt x="8907" y="6974"/>
                    <a:pt x="9371" y="6640"/>
                    <a:pt x="9883" y="6640"/>
                  </a:cubicBezTo>
                  <a:cubicBezTo>
                    <a:pt x="10586" y="6640"/>
                    <a:pt x="11157" y="7212"/>
                    <a:pt x="11157" y="7914"/>
                  </a:cubicBezTo>
                  <a:cubicBezTo>
                    <a:pt x="11157" y="8605"/>
                    <a:pt x="10586" y="9164"/>
                    <a:pt x="9883" y="9164"/>
                  </a:cubicBezTo>
                  <a:cubicBezTo>
                    <a:pt x="9728" y="9164"/>
                    <a:pt x="9574" y="9129"/>
                    <a:pt x="9431" y="9069"/>
                  </a:cubicBezTo>
                  <a:cubicBezTo>
                    <a:pt x="9454" y="8807"/>
                    <a:pt x="9431" y="8533"/>
                    <a:pt x="9371" y="8319"/>
                  </a:cubicBezTo>
                  <a:cubicBezTo>
                    <a:pt x="9342" y="8240"/>
                    <a:pt x="9279" y="8194"/>
                    <a:pt x="9205" y="8194"/>
                  </a:cubicBezTo>
                  <a:cubicBezTo>
                    <a:pt x="9189" y="8194"/>
                    <a:pt x="9173" y="8196"/>
                    <a:pt x="9157" y="8200"/>
                  </a:cubicBezTo>
                  <a:cubicBezTo>
                    <a:pt x="9073" y="8224"/>
                    <a:pt x="9026" y="8319"/>
                    <a:pt x="9038" y="8402"/>
                  </a:cubicBezTo>
                  <a:cubicBezTo>
                    <a:pt x="9097" y="8629"/>
                    <a:pt x="9109" y="8867"/>
                    <a:pt x="9085" y="9129"/>
                  </a:cubicBezTo>
                  <a:cubicBezTo>
                    <a:pt x="8931" y="9664"/>
                    <a:pt x="8431" y="10057"/>
                    <a:pt x="7859" y="10057"/>
                  </a:cubicBezTo>
                  <a:cubicBezTo>
                    <a:pt x="7323" y="10057"/>
                    <a:pt x="6847" y="9712"/>
                    <a:pt x="6668" y="9212"/>
                  </a:cubicBezTo>
                  <a:cubicBezTo>
                    <a:pt x="6811" y="9093"/>
                    <a:pt x="7026" y="8867"/>
                    <a:pt x="7180" y="8510"/>
                  </a:cubicBezTo>
                  <a:cubicBezTo>
                    <a:pt x="7204" y="8414"/>
                    <a:pt x="7180" y="8331"/>
                    <a:pt x="7085" y="8283"/>
                  </a:cubicBezTo>
                  <a:cubicBezTo>
                    <a:pt x="7063" y="8274"/>
                    <a:pt x="7041" y="8270"/>
                    <a:pt x="7019" y="8270"/>
                  </a:cubicBezTo>
                  <a:cubicBezTo>
                    <a:pt x="6956" y="8270"/>
                    <a:pt x="6897" y="8305"/>
                    <a:pt x="6871" y="8367"/>
                  </a:cubicBezTo>
                  <a:cubicBezTo>
                    <a:pt x="6704" y="8760"/>
                    <a:pt x="6430" y="8962"/>
                    <a:pt x="6395" y="9010"/>
                  </a:cubicBezTo>
                  <a:cubicBezTo>
                    <a:pt x="6204" y="9105"/>
                    <a:pt x="6002" y="9164"/>
                    <a:pt x="5799" y="9164"/>
                  </a:cubicBezTo>
                  <a:cubicBezTo>
                    <a:pt x="5097" y="9164"/>
                    <a:pt x="4525" y="8593"/>
                    <a:pt x="4525" y="7890"/>
                  </a:cubicBezTo>
                  <a:cubicBezTo>
                    <a:pt x="4525" y="7557"/>
                    <a:pt x="4656" y="7236"/>
                    <a:pt x="4906" y="6997"/>
                  </a:cubicBezTo>
                  <a:cubicBezTo>
                    <a:pt x="5049" y="7057"/>
                    <a:pt x="5347" y="7152"/>
                    <a:pt x="5740" y="7152"/>
                  </a:cubicBezTo>
                  <a:lnTo>
                    <a:pt x="5847" y="7152"/>
                  </a:lnTo>
                  <a:cubicBezTo>
                    <a:pt x="5942" y="7152"/>
                    <a:pt x="6014" y="7057"/>
                    <a:pt x="6014" y="6974"/>
                  </a:cubicBezTo>
                  <a:cubicBezTo>
                    <a:pt x="6014" y="6878"/>
                    <a:pt x="5930" y="6807"/>
                    <a:pt x="5835" y="6807"/>
                  </a:cubicBezTo>
                  <a:cubicBezTo>
                    <a:pt x="5814" y="6807"/>
                    <a:pt x="5794" y="6808"/>
                    <a:pt x="5774" y="6808"/>
                  </a:cubicBezTo>
                  <a:cubicBezTo>
                    <a:pt x="5331" y="6808"/>
                    <a:pt x="5034" y="6687"/>
                    <a:pt x="4954" y="6664"/>
                  </a:cubicBezTo>
                  <a:cubicBezTo>
                    <a:pt x="4680" y="6426"/>
                    <a:pt x="4513" y="6069"/>
                    <a:pt x="4513" y="5688"/>
                  </a:cubicBezTo>
                  <a:cubicBezTo>
                    <a:pt x="4513" y="5319"/>
                    <a:pt x="4680" y="4973"/>
                    <a:pt x="4942" y="4735"/>
                  </a:cubicBezTo>
                  <a:cubicBezTo>
                    <a:pt x="5097" y="4795"/>
                    <a:pt x="5371" y="4878"/>
                    <a:pt x="5752" y="4902"/>
                  </a:cubicBezTo>
                  <a:lnTo>
                    <a:pt x="5764" y="4902"/>
                  </a:lnTo>
                  <a:cubicBezTo>
                    <a:pt x="5847" y="4902"/>
                    <a:pt x="5930" y="4831"/>
                    <a:pt x="5930" y="4735"/>
                  </a:cubicBezTo>
                  <a:cubicBezTo>
                    <a:pt x="5930" y="4652"/>
                    <a:pt x="5847" y="4557"/>
                    <a:pt x="5764" y="4557"/>
                  </a:cubicBezTo>
                  <a:cubicBezTo>
                    <a:pt x="5371" y="4545"/>
                    <a:pt x="5073" y="4426"/>
                    <a:pt x="5002" y="4402"/>
                  </a:cubicBezTo>
                  <a:cubicBezTo>
                    <a:pt x="4799" y="4223"/>
                    <a:pt x="4656" y="3997"/>
                    <a:pt x="4585" y="3747"/>
                  </a:cubicBezTo>
                  <a:cubicBezTo>
                    <a:pt x="4811" y="3545"/>
                    <a:pt x="4990" y="3330"/>
                    <a:pt x="5121" y="3092"/>
                  </a:cubicBezTo>
                  <a:cubicBezTo>
                    <a:pt x="5168" y="3009"/>
                    <a:pt x="5144" y="2914"/>
                    <a:pt x="5061" y="2866"/>
                  </a:cubicBezTo>
                  <a:cubicBezTo>
                    <a:pt x="5039" y="2851"/>
                    <a:pt x="5013" y="2844"/>
                    <a:pt x="4987" y="2844"/>
                  </a:cubicBezTo>
                  <a:cubicBezTo>
                    <a:pt x="4929" y="2844"/>
                    <a:pt x="4871" y="2876"/>
                    <a:pt x="4847" y="2926"/>
                  </a:cubicBezTo>
                  <a:cubicBezTo>
                    <a:pt x="4704" y="3152"/>
                    <a:pt x="4549" y="3354"/>
                    <a:pt x="4323" y="3545"/>
                  </a:cubicBezTo>
                  <a:cubicBezTo>
                    <a:pt x="4168" y="3604"/>
                    <a:pt x="4013" y="3640"/>
                    <a:pt x="3847" y="3640"/>
                  </a:cubicBezTo>
                  <a:cubicBezTo>
                    <a:pt x="3513" y="3640"/>
                    <a:pt x="3204" y="3521"/>
                    <a:pt x="2966" y="3295"/>
                  </a:cubicBezTo>
                  <a:cubicBezTo>
                    <a:pt x="3013" y="3033"/>
                    <a:pt x="3025" y="2771"/>
                    <a:pt x="3025" y="2556"/>
                  </a:cubicBezTo>
                  <a:cubicBezTo>
                    <a:pt x="3025" y="2461"/>
                    <a:pt x="2954" y="2390"/>
                    <a:pt x="2858" y="2390"/>
                  </a:cubicBezTo>
                  <a:cubicBezTo>
                    <a:pt x="2775" y="2390"/>
                    <a:pt x="2692" y="2461"/>
                    <a:pt x="2692" y="2556"/>
                  </a:cubicBezTo>
                  <a:cubicBezTo>
                    <a:pt x="2692" y="2771"/>
                    <a:pt x="2668" y="3033"/>
                    <a:pt x="2632" y="3295"/>
                  </a:cubicBezTo>
                  <a:cubicBezTo>
                    <a:pt x="2394" y="3604"/>
                    <a:pt x="2025" y="3807"/>
                    <a:pt x="1620" y="3807"/>
                  </a:cubicBezTo>
                  <a:cubicBezTo>
                    <a:pt x="930" y="3807"/>
                    <a:pt x="358" y="3235"/>
                    <a:pt x="358" y="2533"/>
                  </a:cubicBezTo>
                  <a:cubicBezTo>
                    <a:pt x="358" y="1842"/>
                    <a:pt x="930" y="1271"/>
                    <a:pt x="1620" y="1271"/>
                  </a:cubicBezTo>
                  <a:cubicBezTo>
                    <a:pt x="1965" y="1271"/>
                    <a:pt x="2299" y="1402"/>
                    <a:pt x="2549" y="1663"/>
                  </a:cubicBezTo>
                  <a:cubicBezTo>
                    <a:pt x="2561" y="1675"/>
                    <a:pt x="2596" y="1747"/>
                    <a:pt x="2620" y="1854"/>
                  </a:cubicBezTo>
                  <a:cubicBezTo>
                    <a:pt x="2644" y="1925"/>
                    <a:pt x="2716" y="1973"/>
                    <a:pt x="2787" y="1973"/>
                  </a:cubicBezTo>
                  <a:lnTo>
                    <a:pt x="2835" y="1973"/>
                  </a:lnTo>
                  <a:cubicBezTo>
                    <a:pt x="2918" y="1937"/>
                    <a:pt x="2977" y="1854"/>
                    <a:pt x="2954" y="1759"/>
                  </a:cubicBezTo>
                  <a:cubicBezTo>
                    <a:pt x="2918" y="1675"/>
                    <a:pt x="2906" y="1616"/>
                    <a:pt x="2870" y="1568"/>
                  </a:cubicBezTo>
                  <a:cubicBezTo>
                    <a:pt x="3108" y="1282"/>
                    <a:pt x="3466" y="1128"/>
                    <a:pt x="3847" y="1128"/>
                  </a:cubicBezTo>
                  <a:close/>
                  <a:moveTo>
                    <a:pt x="7490" y="10367"/>
                  </a:moveTo>
                  <a:lnTo>
                    <a:pt x="7490" y="10367"/>
                  </a:lnTo>
                  <a:cubicBezTo>
                    <a:pt x="7609" y="10403"/>
                    <a:pt x="7728" y="10415"/>
                    <a:pt x="7859" y="10415"/>
                  </a:cubicBezTo>
                  <a:lnTo>
                    <a:pt x="7716" y="10665"/>
                  </a:lnTo>
                  <a:cubicBezTo>
                    <a:pt x="7680" y="10712"/>
                    <a:pt x="7657" y="10712"/>
                    <a:pt x="7645" y="10712"/>
                  </a:cubicBezTo>
                  <a:cubicBezTo>
                    <a:pt x="7621" y="10712"/>
                    <a:pt x="7585" y="10700"/>
                    <a:pt x="7561" y="10653"/>
                  </a:cubicBezTo>
                  <a:lnTo>
                    <a:pt x="7490" y="10367"/>
                  </a:lnTo>
                  <a:close/>
                  <a:moveTo>
                    <a:pt x="1449" y="1"/>
                  </a:moveTo>
                  <a:cubicBezTo>
                    <a:pt x="1407" y="1"/>
                    <a:pt x="1362" y="16"/>
                    <a:pt x="1322" y="44"/>
                  </a:cubicBezTo>
                  <a:cubicBezTo>
                    <a:pt x="1251" y="104"/>
                    <a:pt x="1251" y="199"/>
                    <a:pt x="1311" y="282"/>
                  </a:cubicBezTo>
                  <a:cubicBezTo>
                    <a:pt x="1489" y="485"/>
                    <a:pt x="1561" y="735"/>
                    <a:pt x="1608" y="901"/>
                  </a:cubicBezTo>
                  <a:cubicBezTo>
                    <a:pt x="1549" y="901"/>
                    <a:pt x="1477" y="901"/>
                    <a:pt x="1418" y="913"/>
                  </a:cubicBezTo>
                  <a:cubicBezTo>
                    <a:pt x="1156" y="532"/>
                    <a:pt x="787" y="378"/>
                    <a:pt x="775" y="378"/>
                  </a:cubicBezTo>
                  <a:cubicBezTo>
                    <a:pt x="760" y="373"/>
                    <a:pt x="745" y="371"/>
                    <a:pt x="730" y="371"/>
                  </a:cubicBezTo>
                  <a:cubicBezTo>
                    <a:pt x="660" y="371"/>
                    <a:pt x="590" y="414"/>
                    <a:pt x="560" y="473"/>
                  </a:cubicBezTo>
                  <a:cubicBezTo>
                    <a:pt x="525" y="556"/>
                    <a:pt x="572" y="651"/>
                    <a:pt x="644" y="699"/>
                  </a:cubicBezTo>
                  <a:cubicBezTo>
                    <a:pt x="644" y="699"/>
                    <a:pt x="858" y="782"/>
                    <a:pt x="1049" y="1009"/>
                  </a:cubicBezTo>
                  <a:cubicBezTo>
                    <a:pt x="441" y="1235"/>
                    <a:pt x="1" y="1830"/>
                    <a:pt x="1" y="2509"/>
                  </a:cubicBezTo>
                  <a:cubicBezTo>
                    <a:pt x="1" y="3402"/>
                    <a:pt x="715" y="4116"/>
                    <a:pt x="1608" y="4116"/>
                  </a:cubicBezTo>
                  <a:cubicBezTo>
                    <a:pt x="2061" y="4116"/>
                    <a:pt x="2489" y="3926"/>
                    <a:pt x="2799" y="3592"/>
                  </a:cubicBezTo>
                  <a:cubicBezTo>
                    <a:pt x="3085" y="3830"/>
                    <a:pt x="3454" y="3985"/>
                    <a:pt x="3847" y="3985"/>
                  </a:cubicBezTo>
                  <a:cubicBezTo>
                    <a:pt x="3989" y="3985"/>
                    <a:pt x="4144" y="3973"/>
                    <a:pt x="4287" y="3926"/>
                  </a:cubicBezTo>
                  <a:cubicBezTo>
                    <a:pt x="4370" y="4164"/>
                    <a:pt x="4501" y="4390"/>
                    <a:pt x="4668" y="4569"/>
                  </a:cubicBezTo>
                  <a:cubicBezTo>
                    <a:pt x="4466" y="4747"/>
                    <a:pt x="4335" y="4985"/>
                    <a:pt x="4251" y="5223"/>
                  </a:cubicBezTo>
                  <a:lnTo>
                    <a:pt x="3692" y="5485"/>
                  </a:lnTo>
                  <a:cubicBezTo>
                    <a:pt x="3549" y="5557"/>
                    <a:pt x="3442" y="5723"/>
                    <a:pt x="3454" y="5890"/>
                  </a:cubicBezTo>
                  <a:cubicBezTo>
                    <a:pt x="3478" y="6069"/>
                    <a:pt x="3573" y="6200"/>
                    <a:pt x="3751" y="6259"/>
                  </a:cubicBezTo>
                  <a:lnTo>
                    <a:pt x="4347" y="6450"/>
                  </a:lnTo>
                  <a:cubicBezTo>
                    <a:pt x="4430" y="6593"/>
                    <a:pt x="4513" y="6724"/>
                    <a:pt x="4621" y="6843"/>
                  </a:cubicBezTo>
                  <a:cubicBezTo>
                    <a:pt x="4347" y="7140"/>
                    <a:pt x="4192" y="7521"/>
                    <a:pt x="4192" y="7926"/>
                  </a:cubicBezTo>
                  <a:cubicBezTo>
                    <a:pt x="4192" y="8093"/>
                    <a:pt x="4216" y="8260"/>
                    <a:pt x="4263" y="8402"/>
                  </a:cubicBezTo>
                  <a:lnTo>
                    <a:pt x="3966" y="8938"/>
                  </a:lnTo>
                  <a:cubicBezTo>
                    <a:pt x="3870" y="9093"/>
                    <a:pt x="3894" y="9272"/>
                    <a:pt x="4013" y="9402"/>
                  </a:cubicBezTo>
                  <a:cubicBezTo>
                    <a:pt x="4085" y="9510"/>
                    <a:pt x="4204" y="9545"/>
                    <a:pt x="4335" y="9545"/>
                  </a:cubicBezTo>
                  <a:cubicBezTo>
                    <a:pt x="4382" y="9545"/>
                    <a:pt x="4430" y="9545"/>
                    <a:pt x="4454" y="9533"/>
                  </a:cubicBezTo>
                  <a:lnTo>
                    <a:pt x="5061" y="9343"/>
                  </a:lnTo>
                  <a:cubicBezTo>
                    <a:pt x="5287" y="9462"/>
                    <a:pt x="5537" y="9522"/>
                    <a:pt x="5811" y="9522"/>
                  </a:cubicBezTo>
                  <a:cubicBezTo>
                    <a:pt x="6002" y="9522"/>
                    <a:pt x="6216" y="9486"/>
                    <a:pt x="6395" y="9414"/>
                  </a:cubicBezTo>
                  <a:cubicBezTo>
                    <a:pt x="6537" y="9772"/>
                    <a:pt x="6787" y="10057"/>
                    <a:pt x="7121" y="10236"/>
                  </a:cubicBezTo>
                  <a:lnTo>
                    <a:pt x="7252" y="10760"/>
                  </a:lnTo>
                  <a:cubicBezTo>
                    <a:pt x="7299" y="10915"/>
                    <a:pt x="7430" y="11034"/>
                    <a:pt x="7609" y="11069"/>
                  </a:cubicBezTo>
                  <a:lnTo>
                    <a:pt x="7657" y="11069"/>
                  </a:lnTo>
                  <a:cubicBezTo>
                    <a:pt x="7799" y="11069"/>
                    <a:pt x="7954" y="10974"/>
                    <a:pt x="8026" y="10843"/>
                  </a:cubicBezTo>
                  <a:lnTo>
                    <a:pt x="8276" y="10367"/>
                  </a:lnTo>
                  <a:cubicBezTo>
                    <a:pt x="8752" y="10236"/>
                    <a:pt x="9157" y="9891"/>
                    <a:pt x="9347" y="9426"/>
                  </a:cubicBezTo>
                  <a:cubicBezTo>
                    <a:pt x="9526" y="9486"/>
                    <a:pt x="9704" y="9522"/>
                    <a:pt x="9883" y="9522"/>
                  </a:cubicBezTo>
                  <a:lnTo>
                    <a:pt x="9931" y="9522"/>
                  </a:lnTo>
                  <a:lnTo>
                    <a:pt x="10312" y="9879"/>
                  </a:lnTo>
                  <a:cubicBezTo>
                    <a:pt x="10395" y="9950"/>
                    <a:pt x="10502" y="9986"/>
                    <a:pt x="10597" y="9986"/>
                  </a:cubicBezTo>
                  <a:cubicBezTo>
                    <a:pt x="10657" y="9986"/>
                    <a:pt x="10717" y="9962"/>
                    <a:pt x="10776" y="9938"/>
                  </a:cubicBezTo>
                  <a:cubicBezTo>
                    <a:pt x="10931" y="9867"/>
                    <a:pt x="11038" y="9700"/>
                    <a:pt x="11014" y="9533"/>
                  </a:cubicBezTo>
                  <a:lnTo>
                    <a:pt x="10990" y="9069"/>
                  </a:lnTo>
                  <a:cubicBezTo>
                    <a:pt x="11300" y="8760"/>
                    <a:pt x="11490" y="8343"/>
                    <a:pt x="11490" y="7902"/>
                  </a:cubicBezTo>
                  <a:cubicBezTo>
                    <a:pt x="11490" y="7009"/>
                    <a:pt x="10776" y="6295"/>
                    <a:pt x="9883" y="6295"/>
                  </a:cubicBezTo>
                  <a:cubicBezTo>
                    <a:pt x="9228" y="6295"/>
                    <a:pt x="8657" y="6688"/>
                    <a:pt x="8395" y="7283"/>
                  </a:cubicBezTo>
                  <a:cubicBezTo>
                    <a:pt x="8216" y="7224"/>
                    <a:pt x="8038" y="7200"/>
                    <a:pt x="7859" y="7200"/>
                  </a:cubicBezTo>
                  <a:cubicBezTo>
                    <a:pt x="7669" y="7200"/>
                    <a:pt x="7466" y="7224"/>
                    <a:pt x="7288" y="7307"/>
                  </a:cubicBezTo>
                  <a:cubicBezTo>
                    <a:pt x="7204" y="7105"/>
                    <a:pt x="7085" y="6926"/>
                    <a:pt x="6954" y="6783"/>
                  </a:cubicBezTo>
                  <a:cubicBezTo>
                    <a:pt x="7228" y="6485"/>
                    <a:pt x="7383" y="6093"/>
                    <a:pt x="7383" y="5700"/>
                  </a:cubicBezTo>
                  <a:cubicBezTo>
                    <a:pt x="7383" y="5283"/>
                    <a:pt x="7228" y="4878"/>
                    <a:pt x="6942" y="4580"/>
                  </a:cubicBezTo>
                  <a:cubicBezTo>
                    <a:pt x="7252" y="4283"/>
                    <a:pt x="7430" y="3866"/>
                    <a:pt x="7430" y="3437"/>
                  </a:cubicBezTo>
                  <a:cubicBezTo>
                    <a:pt x="7430" y="2545"/>
                    <a:pt x="6716" y="1830"/>
                    <a:pt x="5823" y="1830"/>
                  </a:cubicBezTo>
                  <a:cubicBezTo>
                    <a:pt x="5680" y="1830"/>
                    <a:pt x="5525" y="1842"/>
                    <a:pt x="5383" y="1890"/>
                  </a:cubicBezTo>
                  <a:cubicBezTo>
                    <a:pt x="5168" y="1211"/>
                    <a:pt x="4561" y="759"/>
                    <a:pt x="3847" y="759"/>
                  </a:cubicBezTo>
                  <a:cubicBezTo>
                    <a:pt x="3394" y="759"/>
                    <a:pt x="2966" y="949"/>
                    <a:pt x="2656" y="1271"/>
                  </a:cubicBezTo>
                  <a:cubicBezTo>
                    <a:pt x="2442" y="1116"/>
                    <a:pt x="2204" y="997"/>
                    <a:pt x="1954" y="937"/>
                  </a:cubicBezTo>
                  <a:cubicBezTo>
                    <a:pt x="1918" y="735"/>
                    <a:pt x="1834" y="366"/>
                    <a:pt x="1561" y="56"/>
                  </a:cubicBezTo>
                  <a:cubicBezTo>
                    <a:pt x="1536" y="19"/>
                    <a:pt x="1495" y="1"/>
                    <a:pt x="14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38" name="Google Shape;6938;p62"/>
          <p:cNvSpPr/>
          <p:nvPr/>
        </p:nvSpPr>
        <p:spPr>
          <a:xfrm>
            <a:off x="4694733" y="2884434"/>
            <a:ext cx="370368" cy="368096"/>
          </a:xfrm>
          <a:custGeom>
            <a:avLst/>
            <a:gdLst/>
            <a:ahLst/>
            <a:cxnLst/>
            <a:rect l="l" t="t" r="r" b="b"/>
            <a:pathLst>
              <a:path w="11574" h="11503" extrusionOk="0">
                <a:moveTo>
                  <a:pt x="5799" y="4168"/>
                </a:moveTo>
                <a:cubicBezTo>
                  <a:pt x="6001" y="4168"/>
                  <a:pt x="6168" y="4335"/>
                  <a:pt x="6168" y="4537"/>
                </a:cubicBezTo>
                <a:cubicBezTo>
                  <a:pt x="6168" y="4632"/>
                  <a:pt x="6144" y="4704"/>
                  <a:pt x="6096" y="4775"/>
                </a:cubicBezTo>
                <a:cubicBezTo>
                  <a:pt x="6001" y="4751"/>
                  <a:pt x="5906" y="4740"/>
                  <a:pt x="5811" y="4740"/>
                </a:cubicBezTo>
                <a:cubicBezTo>
                  <a:pt x="5703" y="4740"/>
                  <a:pt x="5620" y="4751"/>
                  <a:pt x="5525" y="4775"/>
                </a:cubicBezTo>
                <a:cubicBezTo>
                  <a:pt x="5465" y="4716"/>
                  <a:pt x="5453" y="4632"/>
                  <a:pt x="5453" y="4537"/>
                </a:cubicBezTo>
                <a:cubicBezTo>
                  <a:pt x="5430" y="4347"/>
                  <a:pt x="5608" y="4168"/>
                  <a:pt x="5799" y="4168"/>
                </a:cubicBezTo>
                <a:close/>
                <a:moveTo>
                  <a:pt x="5822" y="5085"/>
                </a:moveTo>
                <a:cubicBezTo>
                  <a:pt x="6227" y="5085"/>
                  <a:pt x="6549" y="5418"/>
                  <a:pt x="6549" y="5823"/>
                </a:cubicBezTo>
                <a:cubicBezTo>
                  <a:pt x="6549" y="5942"/>
                  <a:pt x="6525" y="6037"/>
                  <a:pt x="6477" y="6144"/>
                </a:cubicBezTo>
                <a:cubicBezTo>
                  <a:pt x="6430" y="6168"/>
                  <a:pt x="6406" y="6192"/>
                  <a:pt x="6394" y="6240"/>
                </a:cubicBezTo>
                <a:cubicBezTo>
                  <a:pt x="6358" y="6323"/>
                  <a:pt x="6406" y="6418"/>
                  <a:pt x="6489" y="6466"/>
                </a:cubicBezTo>
                <a:cubicBezTo>
                  <a:pt x="6977" y="6645"/>
                  <a:pt x="7251" y="7026"/>
                  <a:pt x="7251" y="7549"/>
                </a:cubicBezTo>
                <a:cubicBezTo>
                  <a:pt x="7251" y="8323"/>
                  <a:pt x="6620" y="9228"/>
                  <a:pt x="5811" y="9228"/>
                </a:cubicBezTo>
                <a:cubicBezTo>
                  <a:pt x="5001" y="9228"/>
                  <a:pt x="4370" y="8323"/>
                  <a:pt x="4370" y="7549"/>
                </a:cubicBezTo>
                <a:cubicBezTo>
                  <a:pt x="4370" y="7168"/>
                  <a:pt x="4513" y="6859"/>
                  <a:pt x="4787" y="6656"/>
                </a:cubicBezTo>
                <a:cubicBezTo>
                  <a:pt x="5037" y="6442"/>
                  <a:pt x="5406" y="6323"/>
                  <a:pt x="5822" y="6323"/>
                </a:cubicBezTo>
                <a:cubicBezTo>
                  <a:pt x="5918" y="6323"/>
                  <a:pt x="5989" y="6252"/>
                  <a:pt x="5989" y="6156"/>
                </a:cubicBezTo>
                <a:cubicBezTo>
                  <a:pt x="5989" y="6073"/>
                  <a:pt x="5918" y="6002"/>
                  <a:pt x="5822" y="6002"/>
                </a:cubicBezTo>
                <a:cubicBezTo>
                  <a:pt x="5584" y="6002"/>
                  <a:pt x="5358" y="6025"/>
                  <a:pt x="5156" y="6097"/>
                </a:cubicBezTo>
                <a:cubicBezTo>
                  <a:pt x="5108" y="6013"/>
                  <a:pt x="5096" y="5906"/>
                  <a:pt x="5096" y="5823"/>
                </a:cubicBezTo>
                <a:cubicBezTo>
                  <a:pt x="5096" y="5418"/>
                  <a:pt x="5418" y="5085"/>
                  <a:pt x="5822" y="5085"/>
                </a:cubicBezTo>
                <a:close/>
                <a:moveTo>
                  <a:pt x="3798" y="1"/>
                </a:moveTo>
                <a:cubicBezTo>
                  <a:pt x="3715" y="1"/>
                  <a:pt x="3620" y="72"/>
                  <a:pt x="3620" y="168"/>
                </a:cubicBezTo>
                <a:lnTo>
                  <a:pt x="3620" y="2930"/>
                </a:lnTo>
                <a:cubicBezTo>
                  <a:pt x="3620" y="3037"/>
                  <a:pt x="3655" y="3120"/>
                  <a:pt x="3715" y="3216"/>
                </a:cubicBezTo>
                <a:lnTo>
                  <a:pt x="4918" y="5109"/>
                </a:lnTo>
                <a:cubicBezTo>
                  <a:pt x="4906" y="5121"/>
                  <a:pt x="4894" y="5132"/>
                  <a:pt x="4870" y="5168"/>
                </a:cubicBezTo>
                <a:lnTo>
                  <a:pt x="2536" y="3335"/>
                </a:lnTo>
                <a:cubicBezTo>
                  <a:pt x="2512" y="3323"/>
                  <a:pt x="2489" y="3287"/>
                  <a:pt x="2477" y="3263"/>
                </a:cubicBezTo>
                <a:lnTo>
                  <a:pt x="1620" y="1013"/>
                </a:lnTo>
                <a:cubicBezTo>
                  <a:pt x="1593" y="942"/>
                  <a:pt x="1527" y="904"/>
                  <a:pt x="1460" y="904"/>
                </a:cubicBezTo>
                <a:cubicBezTo>
                  <a:pt x="1437" y="904"/>
                  <a:pt x="1415" y="908"/>
                  <a:pt x="1393" y="918"/>
                </a:cubicBezTo>
                <a:cubicBezTo>
                  <a:pt x="1298" y="965"/>
                  <a:pt x="1262" y="1060"/>
                  <a:pt x="1298" y="1144"/>
                </a:cubicBezTo>
                <a:lnTo>
                  <a:pt x="2167" y="3394"/>
                </a:lnTo>
                <a:cubicBezTo>
                  <a:pt x="2191" y="3489"/>
                  <a:pt x="2251" y="3561"/>
                  <a:pt x="2334" y="3620"/>
                </a:cubicBezTo>
                <a:lnTo>
                  <a:pt x="4739" y="5513"/>
                </a:lnTo>
                <a:cubicBezTo>
                  <a:pt x="4739" y="5525"/>
                  <a:pt x="4727" y="5537"/>
                  <a:pt x="4727" y="5549"/>
                </a:cubicBezTo>
                <a:lnTo>
                  <a:pt x="3429" y="5275"/>
                </a:lnTo>
                <a:cubicBezTo>
                  <a:pt x="3384" y="5263"/>
                  <a:pt x="3339" y="5256"/>
                  <a:pt x="3294" y="5256"/>
                </a:cubicBezTo>
                <a:cubicBezTo>
                  <a:pt x="3209" y="5256"/>
                  <a:pt x="3126" y="5280"/>
                  <a:pt x="3048" y="5335"/>
                </a:cubicBezTo>
                <a:lnTo>
                  <a:pt x="1108" y="6466"/>
                </a:lnTo>
                <a:cubicBezTo>
                  <a:pt x="1000" y="6525"/>
                  <a:pt x="929" y="6609"/>
                  <a:pt x="881" y="6716"/>
                </a:cubicBezTo>
                <a:lnTo>
                  <a:pt x="36" y="8764"/>
                </a:lnTo>
                <a:cubicBezTo>
                  <a:pt x="0" y="8859"/>
                  <a:pt x="36" y="8942"/>
                  <a:pt x="131" y="8990"/>
                </a:cubicBezTo>
                <a:cubicBezTo>
                  <a:pt x="143" y="9002"/>
                  <a:pt x="167" y="9002"/>
                  <a:pt x="191" y="9002"/>
                </a:cubicBezTo>
                <a:cubicBezTo>
                  <a:pt x="250" y="9002"/>
                  <a:pt x="322" y="8966"/>
                  <a:pt x="334" y="8907"/>
                </a:cubicBezTo>
                <a:lnTo>
                  <a:pt x="1179" y="6847"/>
                </a:lnTo>
                <a:cubicBezTo>
                  <a:pt x="1203" y="6799"/>
                  <a:pt x="1227" y="6775"/>
                  <a:pt x="1262" y="6764"/>
                </a:cubicBezTo>
                <a:lnTo>
                  <a:pt x="3191" y="5632"/>
                </a:lnTo>
                <a:cubicBezTo>
                  <a:pt x="3221" y="5610"/>
                  <a:pt x="3252" y="5602"/>
                  <a:pt x="3279" y="5602"/>
                </a:cubicBezTo>
                <a:cubicBezTo>
                  <a:pt x="3294" y="5602"/>
                  <a:pt x="3309" y="5604"/>
                  <a:pt x="3322" y="5609"/>
                </a:cubicBezTo>
                <a:lnTo>
                  <a:pt x="4679" y="5906"/>
                </a:lnTo>
                <a:cubicBezTo>
                  <a:pt x="4679" y="5942"/>
                  <a:pt x="4691" y="5966"/>
                  <a:pt x="4691" y="6002"/>
                </a:cubicBezTo>
                <a:lnTo>
                  <a:pt x="3882" y="6264"/>
                </a:lnTo>
                <a:cubicBezTo>
                  <a:pt x="3727" y="6311"/>
                  <a:pt x="3596" y="6430"/>
                  <a:pt x="3548" y="6597"/>
                </a:cubicBezTo>
                <a:lnTo>
                  <a:pt x="2727" y="8871"/>
                </a:lnTo>
                <a:cubicBezTo>
                  <a:pt x="2703" y="8942"/>
                  <a:pt x="2703" y="9014"/>
                  <a:pt x="2703" y="9097"/>
                </a:cubicBezTo>
                <a:lnTo>
                  <a:pt x="2882" y="11359"/>
                </a:lnTo>
                <a:cubicBezTo>
                  <a:pt x="2882" y="11443"/>
                  <a:pt x="2953" y="11502"/>
                  <a:pt x="3048" y="11502"/>
                </a:cubicBezTo>
                <a:lnTo>
                  <a:pt x="3060" y="11502"/>
                </a:lnTo>
                <a:cubicBezTo>
                  <a:pt x="3144" y="11502"/>
                  <a:pt x="3227" y="11419"/>
                  <a:pt x="3203" y="11324"/>
                </a:cubicBezTo>
                <a:lnTo>
                  <a:pt x="3024" y="9061"/>
                </a:lnTo>
                <a:cubicBezTo>
                  <a:pt x="3024" y="9038"/>
                  <a:pt x="3024" y="9002"/>
                  <a:pt x="3048" y="8990"/>
                </a:cubicBezTo>
                <a:lnTo>
                  <a:pt x="3858" y="6716"/>
                </a:lnTo>
                <a:cubicBezTo>
                  <a:pt x="3882" y="6656"/>
                  <a:pt x="3917" y="6609"/>
                  <a:pt x="3977" y="6597"/>
                </a:cubicBezTo>
                <a:lnTo>
                  <a:pt x="4370" y="6466"/>
                </a:lnTo>
                <a:lnTo>
                  <a:pt x="4370" y="6466"/>
                </a:lnTo>
                <a:cubicBezTo>
                  <a:pt x="4096" y="6728"/>
                  <a:pt x="3953" y="7097"/>
                  <a:pt x="3953" y="7514"/>
                </a:cubicBezTo>
                <a:cubicBezTo>
                  <a:pt x="3953" y="7990"/>
                  <a:pt x="4144" y="8502"/>
                  <a:pt x="4453" y="8883"/>
                </a:cubicBezTo>
                <a:cubicBezTo>
                  <a:pt x="4810" y="9300"/>
                  <a:pt x="5263" y="9538"/>
                  <a:pt x="5739" y="9538"/>
                </a:cubicBezTo>
                <a:cubicBezTo>
                  <a:pt x="6215" y="9538"/>
                  <a:pt x="6656" y="9300"/>
                  <a:pt x="7013" y="8883"/>
                </a:cubicBezTo>
                <a:cubicBezTo>
                  <a:pt x="7346" y="8502"/>
                  <a:pt x="7525" y="7990"/>
                  <a:pt x="7525" y="7514"/>
                </a:cubicBezTo>
                <a:cubicBezTo>
                  <a:pt x="7525" y="7097"/>
                  <a:pt x="7370" y="6728"/>
                  <a:pt x="7108" y="6466"/>
                </a:cubicBezTo>
                <a:lnTo>
                  <a:pt x="7108" y="6466"/>
                </a:lnTo>
                <a:lnTo>
                  <a:pt x="7489" y="6597"/>
                </a:lnTo>
                <a:cubicBezTo>
                  <a:pt x="7549" y="6609"/>
                  <a:pt x="7596" y="6656"/>
                  <a:pt x="7608" y="6716"/>
                </a:cubicBezTo>
                <a:lnTo>
                  <a:pt x="8430" y="8990"/>
                </a:lnTo>
                <a:cubicBezTo>
                  <a:pt x="8442" y="9014"/>
                  <a:pt x="8442" y="9038"/>
                  <a:pt x="8442" y="9061"/>
                </a:cubicBezTo>
                <a:lnTo>
                  <a:pt x="8263" y="11324"/>
                </a:lnTo>
                <a:cubicBezTo>
                  <a:pt x="8263" y="11419"/>
                  <a:pt x="8323" y="11502"/>
                  <a:pt x="8418" y="11502"/>
                </a:cubicBezTo>
                <a:lnTo>
                  <a:pt x="8430" y="11502"/>
                </a:lnTo>
                <a:cubicBezTo>
                  <a:pt x="8513" y="11502"/>
                  <a:pt x="8597" y="11431"/>
                  <a:pt x="8597" y="11359"/>
                </a:cubicBezTo>
                <a:lnTo>
                  <a:pt x="8775" y="9097"/>
                </a:lnTo>
                <a:cubicBezTo>
                  <a:pt x="8775" y="9014"/>
                  <a:pt x="8775" y="8942"/>
                  <a:pt x="8739" y="8871"/>
                </a:cubicBezTo>
                <a:lnTo>
                  <a:pt x="7918" y="6597"/>
                </a:lnTo>
                <a:cubicBezTo>
                  <a:pt x="7858" y="6442"/>
                  <a:pt x="7739" y="6323"/>
                  <a:pt x="7596" y="6264"/>
                </a:cubicBezTo>
                <a:lnTo>
                  <a:pt x="6775" y="6002"/>
                </a:lnTo>
                <a:cubicBezTo>
                  <a:pt x="6775" y="5966"/>
                  <a:pt x="6787" y="5942"/>
                  <a:pt x="6787" y="5906"/>
                </a:cubicBezTo>
                <a:lnTo>
                  <a:pt x="8144" y="5609"/>
                </a:lnTo>
                <a:cubicBezTo>
                  <a:pt x="8157" y="5605"/>
                  <a:pt x="8170" y="5604"/>
                  <a:pt x="8182" y="5604"/>
                </a:cubicBezTo>
                <a:cubicBezTo>
                  <a:pt x="8216" y="5604"/>
                  <a:pt x="8249" y="5615"/>
                  <a:pt x="8275" y="5632"/>
                </a:cubicBezTo>
                <a:lnTo>
                  <a:pt x="10216" y="6764"/>
                </a:lnTo>
                <a:cubicBezTo>
                  <a:pt x="10240" y="6775"/>
                  <a:pt x="10275" y="6823"/>
                  <a:pt x="10287" y="6847"/>
                </a:cubicBezTo>
                <a:lnTo>
                  <a:pt x="11133" y="8907"/>
                </a:lnTo>
                <a:cubicBezTo>
                  <a:pt x="11168" y="8954"/>
                  <a:pt x="11228" y="9002"/>
                  <a:pt x="11287" y="9002"/>
                </a:cubicBezTo>
                <a:cubicBezTo>
                  <a:pt x="11299" y="9002"/>
                  <a:pt x="11335" y="9002"/>
                  <a:pt x="11347" y="8990"/>
                </a:cubicBezTo>
                <a:cubicBezTo>
                  <a:pt x="11526" y="8978"/>
                  <a:pt x="11573" y="8883"/>
                  <a:pt x="11526" y="8800"/>
                </a:cubicBezTo>
                <a:lnTo>
                  <a:pt x="10680" y="6740"/>
                </a:lnTo>
                <a:cubicBezTo>
                  <a:pt x="10633" y="6645"/>
                  <a:pt x="10561" y="6549"/>
                  <a:pt x="10454" y="6490"/>
                </a:cubicBezTo>
                <a:lnTo>
                  <a:pt x="8525" y="5359"/>
                </a:lnTo>
                <a:cubicBezTo>
                  <a:pt x="8442" y="5309"/>
                  <a:pt x="8348" y="5288"/>
                  <a:pt x="8253" y="5288"/>
                </a:cubicBezTo>
                <a:cubicBezTo>
                  <a:pt x="8213" y="5288"/>
                  <a:pt x="8172" y="5292"/>
                  <a:pt x="8132" y="5299"/>
                </a:cubicBezTo>
                <a:lnTo>
                  <a:pt x="6834" y="5585"/>
                </a:lnTo>
                <a:cubicBezTo>
                  <a:pt x="6834" y="5573"/>
                  <a:pt x="6834" y="5549"/>
                  <a:pt x="6823" y="5537"/>
                </a:cubicBezTo>
                <a:lnTo>
                  <a:pt x="9240" y="3644"/>
                </a:lnTo>
                <a:cubicBezTo>
                  <a:pt x="9311" y="3585"/>
                  <a:pt x="9370" y="3513"/>
                  <a:pt x="9394" y="3430"/>
                </a:cubicBezTo>
                <a:lnTo>
                  <a:pt x="10263" y="1180"/>
                </a:lnTo>
                <a:cubicBezTo>
                  <a:pt x="10287" y="1084"/>
                  <a:pt x="10252" y="1001"/>
                  <a:pt x="10168" y="953"/>
                </a:cubicBezTo>
                <a:cubicBezTo>
                  <a:pt x="10149" y="945"/>
                  <a:pt x="10129" y="941"/>
                  <a:pt x="10110" y="941"/>
                </a:cubicBezTo>
                <a:cubicBezTo>
                  <a:pt x="10044" y="941"/>
                  <a:pt x="9981" y="984"/>
                  <a:pt x="9954" y="1049"/>
                </a:cubicBezTo>
                <a:lnTo>
                  <a:pt x="9085" y="3287"/>
                </a:lnTo>
                <a:cubicBezTo>
                  <a:pt x="9073" y="3323"/>
                  <a:pt x="9061" y="3346"/>
                  <a:pt x="9025" y="3370"/>
                </a:cubicBezTo>
                <a:lnTo>
                  <a:pt x="6692" y="5192"/>
                </a:lnTo>
                <a:cubicBezTo>
                  <a:pt x="6680" y="5180"/>
                  <a:pt x="6656" y="5156"/>
                  <a:pt x="6644" y="5132"/>
                </a:cubicBezTo>
                <a:lnTo>
                  <a:pt x="7846" y="3251"/>
                </a:lnTo>
                <a:cubicBezTo>
                  <a:pt x="7906" y="3156"/>
                  <a:pt x="7942" y="3061"/>
                  <a:pt x="7942" y="2965"/>
                </a:cubicBezTo>
                <a:lnTo>
                  <a:pt x="7942" y="191"/>
                </a:lnTo>
                <a:cubicBezTo>
                  <a:pt x="7942" y="108"/>
                  <a:pt x="7858" y="13"/>
                  <a:pt x="7775" y="13"/>
                </a:cubicBezTo>
                <a:cubicBezTo>
                  <a:pt x="7692" y="13"/>
                  <a:pt x="7596" y="84"/>
                  <a:pt x="7596" y="179"/>
                </a:cubicBezTo>
                <a:lnTo>
                  <a:pt x="7596" y="2954"/>
                </a:lnTo>
                <a:cubicBezTo>
                  <a:pt x="7596" y="2977"/>
                  <a:pt x="7585" y="3025"/>
                  <a:pt x="7561" y="3049"/>
                </a:cubicBezTo>
                <a:lnTo>
                  <a:pt x="6406" y="4882"/>
                </a:lnTo>
                <a:lnTo>
                  <a:pt x="6394" y="4870"/>
                </a:lnTo>
                <a:cubicBezTo>
                  <a:pt x="6465" y="4751"/>
                  <a:pt x="6501" y="4632"/>
                  <a:pt x="6501" y="4489"/>
                </a:cubicBezTo>
                <a:lnTo>
                  <a:pt x="6501" y="3597"/>
                </a:lnTo>
                <a:cubicBezTo>
                  <a:pt x="6501" y="3466"/>
                  <a:pt x="6453" y="3346"/>
                  <a:pt x="6406" y="3275"/>
                </a:cubicBezTo>
                <a:cubicBezTo>
                  <a:pt x="6377" y="3223"/>
                  <a:pt x="6322" y="3196"/>
                  <a:pt x="6267" y="3196"/>
                </a:cubicBezTo>
                <a:cubicBezTo>
                  <a:pt x="6209" y="3196"/>
                  <a:pt x="6151" y="3226"/>
                  <a:pt x="6120" y="3287"/>
                </a:cubicBezTo>
                <a:cubicBezTo>
                  <a:pt x="6096" y="3335"/>
                  <a:pt x="6096" y="3406"/>
                  <a:pt x="6120" y="3454"/>
                </a:cubicBezTo>
                <a:cubicBezTo>
                  <a:pt x="6144" y="3489"/>
                  <a:pt x="6156" y="3525"/>
                  <a:pt x="6156" y="3597"/>
                </a:cubicBezTo>
                <a:lnTo>
                  <a:pt x="6156" y="3894"/>
                </a:lnTo>
                <a:cubicBezTo>
                  <a:pt x="6049" y="3847"/>
                  <a:pt x="5918" y="3799"/>
                  <a:pt x="5787" y="3799"/>
                </a:cubicBezTo>
                <a:cubicBezTo>
                  <a:pt x="5644" y="3799"/>
                  <a:pt x="5513" y="3835"/>
                  <a:pt x="5406" y="3894"/>
                </a:cubicBezTo>
                <a:lnTo>
                  <a:pt x="5406" y="3597"/>
                </a:lnTo>
                <a:cubicBezTo>
                  <a:pt x="5406" y="3525"/>
                  <a:pt x="5430" y="3489"/>
                  <a:pt x="5441" y="3454"/>
                </a:cubicBezTo>
                <a:cubicBezTo>
                  <a:pt x="5465" y="3406"/>
                  <a:pt x="5465" y="3346"/>
                  <a:pt x="5441" y="3287"/>
                </a:cubicBezTo>
                <a:cubicBezTo>
                  <a:pt x="5411" y="3226"/>
                  <a:pt x="5352" y="3196"/>
                  <a:pt x="5294" y="3196"/>
                </a:cubicBezTo>
                <a:cubicBezTo>
                  <a:pt x="5239" y="3196"/>
                  <a:pt x="5185" y="3223"/>
                  <a:pt x="5156" y="3275"/>
                </a:cubicBezTo>
                <a:cubicBezTo>
                  <a:pt x="5108" y="3358"/>
                  <a:pt x="5072" y="3466"/>
                  <a:pt x="5072" y="3597"/>
                </a:cubicBezTo>
                <a:lnTo>
                  <a:pt x="5072" y="4489"/>
                </a:lnTo>
                <a:cubicBezTo>
                  <a:pt x="5072" y="4632"/>
                  <a:pt x="5108" y="4763"/>
                  <a:pt x="5168" y="4870"/>
                </a:cubicBezTo>
                <a:lnTo>
                  <a:pt x="5156" y="4882"/>
                </a:lnTo>
                <a:lnTo>
                  <a:pt x="4001" y="3049"/>
                </a:lnTo>
                <a:cubicBezTo>
                  <a:pt x="3977" y="3025"/>
                  <a:pt x="3965" y="2989"/>
                  <a:pt x="3965" y="2954"/>
                </a:cubicBezTo>
                <a:lnTo>
                  <a:pt x="3965" y="179"/>
                </a:lnTo>
                <a:cubicBezTo>
                  <a:pt x="3965" y="84"/>
                  <a:pt x="3894" y="1"/>
                  <a:pt x="3798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39" name="Google Shape;6939;p62"/>
          <p:cNvSpPr/>
          <p:nvPr/>
        </p:nvSpPr>
        <p:spPr>
          <a:xfrm>
            <a:off x="8046381" y="2886290"/>
            <a:ext cx="253408" cy="366240"/>
          </a:xfrm>
          <a:custGeom>
            <a:avLst/>
            <a:gdLst/>
            <a:ahLst/>
            <a:cxnLst/>
            <a:rect l="l" t="t" r="r" b="b"/>
            <a:pathLst>
              <a:path w="7919" h="11445" extrusionOk="0">
                <a:moveTo>
                  <a:pt x="3644" y="443"/>
                </a:moveTo>
                <a:lnTo>
                  <a:pt x="3644" y="443"/>
                </a:lnTo>
                <a:cubicBezTo>
                  <a:pt x="4001" y="586"/>
                  <a:pt x="4513" y="860"/>
                  <a:pt x="4787" y="1443"/>
                </a:cubicBezTo>
                <a:cubicBezTo>
                  <a:pt x="4823" y="1514"/>
                  <a:pt x="4846" y="1598"/>
                  <a:pt x="4870" y="1669"/>
                </a:cubicBezTo>
                <a:cubicBezTo>
                  <a:pt x="4727" y="1788"/>
                  <a:pt x="4608" y="1919"/>
                  <a:pt x="4513" y="2074"/>
                </a:cubicBezTo>
                <a:cubicBezTo>
                  <a:pt x="4346" y="2324"/>
                  <a:pt x="4227" y="2634"/>
                  <a:pt x="4168" y="2943"/>
                </a:cubicBezTo>
                <a:cubicBezTo>
                  <a:pt x="3180" y="1824"/>
                  <a:pt x="2025" y="1122"/>
                  <a:pt x="1417" y="812"/>
                </a:cubicBezTo>
                <a:cubicBezTo>
                  <a:pt x="1594" y="775"/>
                  <a:pt x="1818" y="743"/>
                  <a:pt x="2064" y="743"/>
                </a:cubicBezTo>
                <a:cubicBezTo>
                  <a:pt x="2446" y="743"/>
                  <a:pt x="2879" y="820"/>
                  <a:pt x="3263" y="1074"/>
                </a:cubicBezTo>
                <a:cubicBezTo>
                  <a:pt x="3525" y="1253"/>
                  <a:pt x="3799" y="1514"/>
                  <a:pt x="3953" y="1788"/>
                </a:cubicBezTo>
                <a:cubicBezTo>
                  <a:pt x="3986" y="1837"/>
                  <a:pt x="4047" y="1870"/>
                  <a:pt x="4109" y="1870"/>
                </a:cubicBezTo>
                <a:cubicBezTo>
                  <a:pt x="4137" y="1870"/>
                  <a:pt x="4165" y="1863"/>
                  <a:pt x="4192" y="1848"/>
                </a:cubicBezTo>
                <a:cubicBezTo>
                  <a:pt x="4275" y="1800"/>
                  <a:pt x="4299" y="1693"/>
                  <a:pt x="4251" y="1610"/>
                </a:cubicBezTo>
                <a:cubicBezTo>
                  <a:pt x="4192" y="1514"/>
                  <a:pt x="4120" y="1419"/>
                  <a:pt x="4049" y="1324"/>
                </a:cubicBezTo>
                <a:cubicBezTo>
                  <a:pt x="3918" y="955"/>
                  <a:pt x="3763" y="657"/>
                  <a:pt x="3644" y="443"/>
                </a:cubicBezTo>
                <a:close/>
                <a:moveTo>
                  <a:pt x="6120" y="1562"/>
                </a:moveTo>
                <a:cubicBezTo>
                  <a:pt x="6597" y="1562"/>
                  <a:pt x="7013" y="1741"/>
                  <a:pt x="7287" y="1895"/>
                </a:cubicBezTo>
                <a:cubicBezTo>
                  <a:pt x="6716" y="2015"/>
                  <a:pt x="5620" y="2336"/>
                  <a:pt x="4489" y="3038"/>
                </a:cubicBezTo>
                <a:cubicBezTo>
                  <a:pt x="4608" y="2241"/>
                  <a:pt x="5144" y="1753"/>
                  <a:pt x="5656" y="1622"/>
                </a:cubicBezTo>
                <a:cubicBezTo>
                  <a:pt x="5799" y="1586"/>
                  <a:pt x="5966" y="1562"/>
                  <a:pt x="6120" y="1562"/>
                </a:cubicBezTo>
                <a:close/>
                <a:moveTo>
                  <a:pt x="2565" y="2490"/>
                </a:moveTo>
                <a:cubicBezTo>
                  <a:pt x="2926" y="2490"/>
                  <a:pt x="3255" y="2578"/>
                  <a:pt x="3513" y="2753"/>
                </a:cubicBezTo>
                <a:cubicBezTo>
                  <a:pt x="3513" y="2753"/>
                  <a:pt x="3525" y="2753"/>
                  <a:pt x="3525" y="2777"/>
                </a:cubicBezTo>
                <a:cubicBezTo>
                  <a:pt x="3656" y="2907"/>
                  <a:pt x="3799" y="3050"/>
                  <a:pt x="3930" y="3205"/>
                </a:cubicBezTo>
                <a:cubicBezTo>
                  <a:pt x="3683" y="3183"/>
                  <a:pt x="3444" y="3173"/>
                  <a:pt x="3214" y="3173"/>
                </a:cubicBezTo>
                <a:cubicBezTo>
                  <a:pt x="2468" y="3173"/>
                  <a:pt x="1822" y="3277"/>
                  <a:pt x="1358" y="3396"/>
                </a:cubicBezTo>
                <a:cubicBezTo>
                  <a:pt x="1036" y="3467"/>
                  <a:pt x="774" y="3539"/>
                  <a:pt x="560" y="3622"/>
                </a:cubicBezTo>
                <a:cubicBezTo>
                  <a:pt x="834" y="3229"/>
                  <a:pt x="1334" y="2681"/>
                  <a:pt x="2084" y="2538"/>
                </a:cubicBezTo>
                <a:cubicBezTo>
                  <a:pt x="2248" y="2506"/>
                  <a:pt x="2410" y="2490"/>
                  <a:pt x="2565" y="2490"/>
                </a:cubicBezTo>
                <a:close/>
                <a:moveTo>
                  <a:pt x="3418" y="3515"/>
                </a:moveTo>
                <a:cubicBezTo>
                  <a:pt x="3691" y="3515"/>
                  <a:pt x="3989" y="3539"/>
                  <a:pt x="4275" y="3574"/>
                </a:cubicBezTo>
                <a:cubicBezTo>
                  <a:pt x="4477" y="3646"/>
                  <a:pt x="4668" y="3741"/>
                  <a:pt x="4846" y="3836"/>
                </a:cubicBezTo>
                <a:cubicBezTo>
                  <a:pt x="4704" y="4027"/>
                  <a:pt x="4465" y="4134"/>
                  <a:pt x="4227" y="4134"/>
                </a:cubicBezTo>
                <a:cubicBezTo>
                  <a:pt x="3834" y="4134"/>
                  <a:pt x="3513" y="3872"/>
                  <a:pt x="3418" y="3515"/>
                </a:cubicBezTo>
                <a:close/>
                <a:moveTo>
                  <a:pt x="5379" y="3205"/>
                </a:moveTo>
                <a:cubicBezTo>
                  <a:pt x="5749" y="3205"/>
                  <a:pt x="6090" y="3348"/>
                  <a:pt x="6394" y="3634"/>
                </a:cubicBezTo>
                <a:cubicBezTo>
                  <a:pt x="6859" y="4062"/>
                  <a:pt x="6966" y="4729"/>
                  <a:pt x="6978" y="5193"/>
                </a:cubicBezTo>
                <a:cubicBezTo>
                  <a:pt x="6597" y="4705"/>
                  <a:pt x="5835" y="3896"/>
                  <a:pt x="4692" y="3384"/>
                </a:cubicBezTo>
                <a:cubicBezTo>
                  <a:pt x="4787" y="3336"/>
                  <a:pt x="4906" y="3277"/>
                  <a:pt x="5049" y="3241"/>
                </a:cubicBezTo>
                <a:cubicBezTo>
                  <a:pt x="5161" y="3217"/>
                  <a:pt x="5271" y="3205"/>
                  <a:pt x="5379" y="3205"/>
                </a:cubicBezTo>
                <a:close/>
                <a:moveTo>
                  <a:pt x="3751" y="4360"/>
                </a:moveTo>
                <a:cubicBezTo>
                  <a:pt x="3834" y="4408"/>
                  <a:pt x="3942" y="4431"/>
                  <a:pt x="4049" y="4455"/>
                </a:cubicBezTo>
                <a:cubicBezTo>
                  <a:pt x="3691" y="5586"/>
                  <a:pt x="3537" y="7063"/>
                  <a:pt x="3584" y="8849"/>
                </a:cubicBezTo>
                <a:cubicBezTo>
                  <a:pt x="3620" y="9896"/>
                  <a:pt x="3703" y="10777"/>
                  <a:pt x="3763" y="11147"/>
                </a:cubicBezTo>
                <a:lnTo>
                  <a:pt x="3037" y="11147"/>
                </a:lnTo>
                <a:cubicBezTo>
                  <a:pt x="2989" y="10349"/>
                  <a:pt x="2858" y="6658"/>
                  <a:pt x="3751" y="4360"/>
                </a:cubicBezTo>
                <a:close/>
                <a:moveTo>
                  <a:pt x="3294" y="0"/>
                </a:moveTo>
                <a:cubicBezTo>
                  <a:pt x="3233" y="0"/>
                  <a:pt x="3176" y="32"/>
                  <a:pt x="3156" y="74"/>
                </a:cubicBezTo>
                <a:cubicBezTo>
                  <a:pt x="3120" y="133"/>
                  <a:pt x="3120" y="205"/>
                  <a:pt x="3156" y="252"/>
                </a:cubicBezTo>
                <a:cubicBezTo>
                  <a:pt x="3156" y="252"/>
                  <a:pt x="3287" y="443"/>
                  <a:pt x="3453" y="764"/>
                </a:cubicBezTo>
                <a:cubicBezTo>
                  <a:pt x="3001" y="466"/>
                  <a:pt x="2506" y="376"/>
                  <a:pt x="2072" y="376"/>
                </a:cubicBezTo>
                <a:cubicBezTo>
                  <a:pt x="1433" y="376"/>
                  <a:pt x="929" y="572"/>
                  <a:pt x="894" y="586"/>
                </a:cubicBezTo>
                <a:cubicBezTo>
                  <a:pt x="834" y="610"/>
                  <a:pt x="786" y="669"/>
                  <a:pt x="786" y="729"/>
                </a:cubicBezTo>
                <a:cubicBezTo>
                  <a:pt x="786" y="800"/>
                  <a:pt x="834" y="860"/>
                  <a:pt x="894" y="895"/>
                </a:cubicBezTo>
                <a:cubicBezTo>
                  <a:pt x="905" y="895"/>
                  <a:pt x="1858" y="1312"/>
                  <a:pt x="2882" y="2145"/>
                </a:cubicBezTo>
                <a:cubicBezTo>
                  <a:pt x="2768" y="2130"/>
                  <a:pt x="2646" y="2121"/>
                  <a:pt x="2521" y="2121"/>
                </a:cubicBezTo>
                <a:cubicBezTo>
                  <a:pt x="2360" y="2121"/>
                  <a:pt x="2192" y="2136"/>
                  <a:pt x="2025" y="2169"/>
                </a:cubicBezTo>
                <a:cubicBezTo>
                  <a:pt x="679" y="2443"/>
                  <a:pt x="60" y="3800"/>
                  <a:pt x="24" y="3860"/>
                </a:cubicBezTo>
                <a:cubicBezTo>
                  <a:pt x="1" y="3920"/>
                  <a:pt x="12" y="3991"/>
                  <a:pt x="60" y="4050"/>
                </a:cubicBezTo>
                <a:cubicBezTo>
                  <a:pt x="84" y="4074"/>
                  <a:pt x="132" y="4098"/>
                  <a:pt x="179" y="4098"/>
                </a:cubicBezTo>
                <a:cubicBezTo>
                  <a:pt x="203" y="4098"/>
                  <a:pt x="227" y="4098"/>
                  <a:pt x="251" y="4074"/>
                </a:cubicBezTo>
                <a:cubicBezTo>
                  <a:pt x="262" y="4074"/>
                  <a:pt x="1453" y="3527"/>
                  <a:pt x="3084" y="3479"/>
                </a:cubicBezTo>
                <a:cubicBezTo>
                  <a:pt x="3120" y="3753"/>
                  <a:pt x="3263" y="3991"/>
                  <a:pt x="3453" y="4158"/>
                </a:cubicBezTo>
                <a:cubicBezTo>
                  <a:pt x="3001" y="5253"/>
                  <a:pt x="2751" y="6777"/>
                  <a:pt x="2679" y="8682"/>
                </a:cubicBezTo>
                <a:cubicBezTo>
                  <a:pt x="2632" y="9789"/>
                  <a:pt x="2679" y="10742"/>
                  <a:pt x="2691" y="11123"/>
                </a:cubicBezTo>
                <a:lnTo>
                  <a:pt x="2513" y="11123"/>
                </a:lnTo>
                <a:cubicBezTo>
                  <a:pt x="2429" y="11123"/>
                  <a:pt x="2346" y="11194"/>
                  <a:pt x="2346" y="11278"/>
                </a:cubicBezTo>
                <a:cubicBezTo>
                  <a:pt x="2346" y="11373"/>
                  <a:pt x="2429" y="11444"/>
                  <a:pt x="2513" y="11444"/>
                </a:cubicBezTo>
                <a:lnTo>
                  <a:pt x="4311" y="11444"/>
                </a:lnTo>
                <a:cubicBezTo>
                  <a:pt x="4406" y="11444"/>
                  <a:pt x="4477" y="11373"/>
                  <a:pt x="4477" y="11278"/>
                </a:cubicBezTo>
                <a:cubicBezTo>
                  <a:pt x="4477" y="11194"/>
                  <a:pt x="4406" y="11123"/>
                  <a:pt x="4311" y="11123"/>
                </a:cubicBezTo>
                <a:lnTo>
                  <a:pt x="4108" y="11123"/>
                </a:lnTo>
                <a:cubicBezTo>
                  <a:pt x="4013" y="10361"/>
                  <a:pt x="3608" y="6801"/>
                  <a:pt x="4406" y="4420"/>
                </a:cubicBezTo>
                <a:cubicBezTo>
                  <a:pt x="4704" y="4372"/>
                  <a:pt x="4977" y="4217"/>
                  <a:pt x="5156" y="3979"/>
                </a:cubicBezTo>
                <a:cubicBezTo>
                  <a:pt x="6347" y="4717"/>
                  <a:pt x="6978" y="5717"/>
                  <a:pt x="6990" y="5729"/>
                </a:cubicBezTo>
                <a:cubicBezTo>
                  <a:pt x="7025" y="5777"/>
                  <a:pt x="7085" y="5801"/>
                  <a:pt x="7144" y="5801"/>
                </a:cubicBezTo>
                <a:lnTo>
                  <a:pt x="7168" y="5801"/>
                </a:lnTo>
                <a:cubicBezTo>
                  <a:pt x="7240" y="5789"/>
                  <a:pt x="7287" y="5729"/>
                  <a:pt x="7299" y="5670"/>
                </a:cubicBezTo>
                <a:cubicBezTo>
                  <a:pt x="7299" y="5658"/>
                  <a:pt x="7359" y="5289"/>
                  <a:pt x="7299" y="4824"/>
                </a:cubicBezTo>
                <a:cubicBezTo>
                  <a:pt x="7228" y="4193"/>
                  <a:pt x="7001" y="3693"/>
                  <a:pt x="6632" y="3348"/>
                </a:cubicBezTo>
                <a:cubicBezTo>
                  <a:pt x="6251" y="2991"/>
                  <a:pt x="5847" y="2860"/>
                  <a:pt x="5501" y="2848"/>
                </a:cubicBezTo>
                <a:cubicBezTo>
                  <a:pt x="6739" y="2253"/>
                  <a:pt x="7752" y="2098"/>
                  <a:pt x="7763" y="2098"/>
                </a:cubicBezTo>
                <a:cubicBezTo>
                  <a:pt x="7823" y="2086"/>
                  <a:pt x="7882" y="2038"/>
                  <a:pt x="7906" y="1979"/>
                </a:cubicBezTo>
                <a:cubicBezTo>
                  <a:pt x="7918" y="1955"/>
                  <a:pt x="7882" y="1884"/>
                  <a:pt x="7847" y="1836"/>
                </a:cubicBezTo>
                <a:cubicBezTo>
                  <a:pt x="7807" y="1806"/>
                  <a:pt x="7083" y="1226"/>
                  <a:pt x="6150" y="1226"/>
                </a:cubicBezTo>
                <a:cubicBezTo>
                  <a:pt x="5968" y="1226"/>
                  <a:pt x="5779" y="1248"/>
                  <a:pt x="5585" y="1300"/>
                </a:cubicBezTo>
                <a:cubicBezTo>
                  <a:pt x="5430" y="1336"/>
                  <a:pt x="5299" y="1383"/>
                  <a:pt x="5168" y="1455"/>
                </a:cubicBezTo>
                <a:cubicBezTo>
                  <a:pt x="5144" y="1407"/>
                  <a:pt x="5132" y="1360"/>
                  <a:pt x="5108" y="1300"/>
                </a:cubicBezTo>
                <a:cubicBezTo>
                  <a:pt x="4584" y="181"/>
                  <a:pt x="3382" y="2"/>
                  <a:pt x="3322" y="2"/>
                </a:cubicBezTo>
                <a:cubicBezTo>
                  <a:pt x="3313" y="1"/>
                  <a:pt x="3304" y="0"/>
                  <a:pt x="329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40" name="Google Shape;6940;p62"/>
          <p:cNvGrpSpPr/>
          <p:nvPr/>
        </p:nvGrpSpPr>
        <p:grpSpPr>
          <a:xfrm>
            <a:off x="7531277" y="2886354"/>
            <a:ext cx="185184" cy="367296"/>
            <a:chOff x="7531277" y="2886354"/>
            <a:chExt cx="185184" cy="367296"/>
          </a:xfrm>
        </p:grpSpPr>
        <p:sp>
          <p:nvSpPr>
            <p:cNvPr id="6941" name="Google Shape;6941;p62"/>
            <p:cNvSpPr/>
            <p:nvPr/>
          </p:nvSpPr>
          <p:spPr>
            <a:xfrm>
              <a:off x="7531277" y="2886354"/>
              <a:ext cx="185184" cy="367296"/>
            </a:xfrm>
            <a:custGeom>
              <a:avLst/>
              <a:gdLst/>
              <a:ahLst/>
              <a:cxnLst/>
              <a:rect l="l" t="t" r="r" b="b"/>
              <a:pathLst>
                <a:path w="5787" h="11478" extrusionOk="0">
                  <a:moveTo>
                    <a:pt x="2894" y="667"/>
                  </a:moveTo>
                  <a:lnTo>
                    <a:pt x="4810" y="5775"/>
                  </a:lnTo>
                  <a:lnTo>
                    <a:pt x="3977" y="5775"/>
                  </a:lnTo>
                  <a:cubicBezTo>
                    <a:pt x="3894" y="5775"/>
                    <a:pt x="3822" y="5846"/>
                    <a:pt x="3822" y="5942"/>
                  </a:cubicBezTo>
                  <a:cubicBezTo>
                    <a:pt x="3822" y="6025"/>
                    <a:pt x="3894" y="6096"/>
                    <a:pt x="3977" y="6096"/>
                  </a:cubicBezTo>
                  <a:lnTo>
                    <a:pt x="4179" y="6096"/>
                  </a:lnTo>
                  <a:lnTo>
                    <a:pt x="5156" y="8287"/>
                  </a:lnTo>
                  <a:lnTo>
                    <a:pt x="4513" y="8287"/>
                  </a:lnTo>
                  <a:cubicBezTo>
                    <a:pt x="4429" y="8287"/>
                    <a:pt x="4358" y="8359"/>
                    <a:pt x="4358" y="8454"/>
                  </a:cubicBezTo>
                  <a:cubicBezTo>
                    <a:pt x="4358" y="8549"/>
                    <a:pt x="4429" y="8620"/>
                    <a:pt x="4513" y="8620"/>
                  </a:cubicBezTo>
                  <a:lnTo>
                    <a:pt x="4632" y="8620"/>
                  </a:lnTo>
                  <a:lnTo>
                    <a:pt x="5310" y="9716"/>
                  </a:lnTo>
                  <a:lnTo>
                    <a:pt x="500" y="9716"/>
                  </a:lnTo>
                  <a:lnTo>
                    <a:pt x="1167" y="8620"/>
                  </a:lnTo>
                  <a:lnTo>
                    <a:pt x="2894" y="8620"/>
                  </a:lnTo>
                  <a:cubicBezTo>
                    <a:pt x="2977" y="8620"/>
                    <a:pt x="3060" y="8549"/>
                    <a:pt x="3060" y="8454"/>
                  </a:cubicBezTo>
                  <a:cubicBezTo>
                    <a:pt x="3060" y="8359"/>
                    <a:pt x="2977" y="8287"/>
                    <a:pt x="2894" y="8287"/>
                  </a:cubicBezTo>
                  <a:lnTo>
                    <a:pt x="631" y="8287"/>
                  </a:lnTo>
                  <a:lnTo>
                    <a:pt x="1608" y="6096"/>
                  </a:lnTo>
                  <a:lnTo>
                    <a:pt x="2346" y="6096"/>
                  </a:lnTo>
                  <a:cubicBezTo>
                    <a:pt x="2429" y="6096"/>
                    <a:pt x="2501" y="6025"/>
                    <a:pt x="2501" y="5942"/>
                  </a:cubicBezTo>
                  <a:cubicBezTo>
                    <a:pt x="2501" y="5846"/>
                    <a:pt x="2429" y="5775"/>
                    <a:pt x="2346" y="5775"/>
                  </a:cubicBezTo>
                  <a:lnTo>
                    <a:pt x="977" y="5775"/>
                  </a:lnTo>
                  <a:lnTo>
                    <a:pt x="2894" y="667"/>
                  </a:lnTo>
                  <a:close/>
                  <a:moveTo>
                    <a:pt x="3263" y="10049"/>
                  </a:moveTo>
                  <a:lnTo>
                    <a:pt x="3263" y="11145"/>
                  </a:lnTo>
                  <a:lnTo>
                    <a:pt x="2524" y="11145"/>
                  </a:lnTo>
                  <a:lnTo>
                    <a:pt x="2524" y="10049"/>
                  </a:lnTo>
                  <a:close/>
                  <a:moveTo>
                    <a:pt x="2882" y="0"/>
                  </a:moveTo>
                  <a:cubicBezTo>
                    <a:pt x="2810" y="0"/>
                    <a:pt x="2751" y="48"/>
                    <a:pt x="2715" y="108"/>
                  </a:cubicBezTo>
                  <a:lnTo>
                    <a:pt x="560" y="5870"/>
                  </a:lnTo>
                  <a:cubicBezTo>
                    <a:pt x="548" y="5906"/>
                    <a:pt x="548" y="5965"/>
                    <a:pt x="572" y="6013"/>
                  </a:cubicBezTo>
                  <a:cubicBezTo>
                    <a:pt x="596" y="6061"/>
                    <a:pt x="667" y="6084"/>
                    <a:pt x="703" y="6084"/>
                  </a:cubicBezTo>
                  <a:lnTo>
                    <a:pt x="1227" y="6084"/>
                  </a:lnTo>
                  <a:lnTo>
                    <a:pt x="203" y="8359"/>
                  </a:lnTo>
                  <a:cubicBezTo>
                    <a:pt x="167" y="8406"/>
                    <a:pt x="191" y="8478"/>
                    <a:pt x="215" y="8525"/>
                  </a:cubicBezTo>
                  <a:cubicBezTo>
                    <a:pt x="250" y="8573"/>
                    <a:pt x="298" y="8597"/>
                    <a:pt x="369" y="8597"/>
                  </a:cubicBezTo>
                  <a:lnTo>
                    <a:pt x="750" y="8597"/>
                  </a:lnTo>
                  <a:lnTo>
                    <a:pt x="36" y="9787"/>
                  </a:lnTo>
                  <a:cubicBezTo>
                    <a:pt x="0" y="9835"/>
                    <a:pt x="0" y="9906"/>
                    <a:pt x="36" y="9954"/>
                  </a:cubicBezTo>
                  <a:cubicBezTo>
                    <a:pt x="72" y="10013"/>
                    <a:pt x="119" y="10049"/>
                    <a:pt x="191" y="10049"/>
                  </a:cubicBezTo>
                  <a:lnTo>
                    <a:pt x="2179" y="10049"/>
                  </a:lnTo>
                  <a:lnTo>
                    <a:pt x="2179" y="11145"/>
                  </a:lnTo>
                  <a:lnTo>
                    <a:pt x="1989" y="11145"/>
                  </a:lnTo>
                  <a:cubicBezTo>
                    <a:pt x="1893" y="11145"/>
                    <a:pt x="1822" y="11228"/>
                    <a:pt x="1822" y="11311"/>
                  </a:cubicBezTo>
                  <a:cubicBezTo>
                    <a:pt x="1822" y="11407"/>
                    <a:pt x="1893" y="11478"/>
                    <a:pt x="1989" y="11478"/>
                  </a:cubicBezTo>
                  <a:lnTo>
                    <a:pt x="3786" y="11478"/>
                  </a:lnTo>
                  <a:cubicBezTo>
                    <a:pt x="3870" y="11478"/>
                    <a:pt x="3953" y="11407"/>
                    <a:pt x="3953" y="11311"/>
                  </a:cubicBezTo>
                  <a:cubicBezTo>
                    <a:pt x="3953" y="11228"/>
                    <a:pt x="3870" y="11145"/>
                    <a:pt x="3786" y="11145"/>
                  </a:cubicBezTo>
                  <a:lnTo>
                    <a:pt x="3596" y="11145"/>
                  </a:lnTo>
                  <a:lnTo>
                    <a:pt x="3596" y="10049"/>
                  </a:lnTo>
                  <a:lnTo>
                    <a:pt x="5584" y="10049"/>
                  </a:lnTo>
                  <a:cubicBezTo>
                    <a:pt x="5644" y="10049"/>
                    <a:pt x="5703" y="10013"/>
                    <a:pt x="5739" y="9954"/>
                  </a:cubicBezTo>
                  <a:cubicBezTo>
                    <a:pt x="5787" y="9918"/>
                    <a:pt x="5787" y="9859"/>
                    <a:pt x="5739" y="9787"/>
                  </a:cubicBezTo>
                  <a:lnTo>
                    <a:pt x="5025" y="8597"/>
                  </a:lnTo>
                  <a:lnTo>
                    <a:pt x="5406" y="8597"/>
                  </a:lnTo>
                  <a:cubicBezTo>
                    <a:pt x="5465" y="8597"/>
                    <a:pt x="5513" y="8573"/>
                    <a:pt x="5549" y="8525"/>
                  </a:cubicBezTo>
                  <a:cubicBezTo>
                    <a:pt x="5572" y="8490"/>
                    <a:pt x="5572" y="8418"/>
                    <a:pt x="5561" y="8359"/>
                  </a:cubicBezTo>
                  <a:lnTo>
                    <a:pt x="4537" y="6084"/>
                  </a:lnTo>
                  <a:lnTo>
                    <a:pt x="5049" y="6084"/>
                  </a:lnTo>
                  <a:cubicBezTo>
                    <a:pt x="5108" y="6084"/>
                    <a:pt x="5156" y="6061"/>
                    <a:pt x="5191" y="6013"/>
                  </a:cubicBezTo>
                  <a:cubicBezTo>
                    <a:pt x="5215" y="5965"/>
                    <a:pt x="5227" y="5906"/>
                    <a:pt x="5203" y="5870"/>
                  </a:cubicBezTo>
                  <a:lnTo>
                    <a:pt x="3048" y="108"/>
                  </a:lnTo>
                  <a:cubicBezTo>
                    <a:pt x="3013" y="48"/>
                    <a:pt x="2953" y="0"/>
                    <a:pt x="2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62"/>
            <p:cNvSpPr/>
            <p:nvPr/>
          </p:nvSpPr>
          <p:spPr>
            <a:xfrm>
              <a:off x="7642157" y="3151154"/>
              <a:ext cx="16032" cy="10688"/>
            </a:xfrm>
            <a:custGeom>
              <a:avLst/>
              <a:gdLst/>
              <a:ahLst/>
              <a:cxnLst/>
              <a:rect l="l" t="t" r="r" b="b"/>
              <a:pathLst>
                <a:path w="501" h="334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34"/>
                    <a:pt x="155" y="334"/>
                  </a:cubicBezTo>
                  <a:lnTo>
                    <a:pt x="333" y="334"/>
                  </a:lnTo>
                  <a:cubicBezTo>
                    <a:pt x="429" y="334"/>
                    <a:pt x="500" y="250"/>
                    <a:pt x="500" y="167"/>
                  </a:cubicBezTo>
                  <a:cubicBezTo>
                    <a:pt x="500" y="72"/>
                    <a:pt x="429" y="0"/>
                    <a:pt x="3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62"/>
            <p:cNvSpPr/>
            <p:nvPr/>
          </p:nvSpPr>
          <p:spPr>
            <a:xfrm>
              <a:off x="7625005" y="3070738"/>
              <a:ext cx="16032" cy="10336"/>
            </a:xfrm>
            <a:custGeom>
              <a:avLst/>
              <a:gdLst/>
              <a:ahLst/>
              <a:cxnLst/>
              <a:rect l="l" t="t" r="r" b="b"/>
              <a:pathLst>
                <a:path w="50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334" y="322"/>
                  </a:lnTo>
                  <a:cubicBezTo>
                    <a:pt x="429" y="322"/>
                    <a:pt x="500" y="251"/>
                    <a:pt x="500" y="168"/>
                  </a:cubicBezTo>
                  <a:cubicBezTo>
                    <a:pt x="500" y="72"/>
                    <a:pt x="429" y="1"/>
                    <a:pt x="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44" name="Google Shape;6944;p62"/>
          <p:cNvGrpSpPr/>
          <p:nvPr/>
        </p:nvGrpSpPr>
        <p:grpSpPr>
          <a:xfrm>
            <a:off x="6926637" y="2886738"/>
            <a:ext cx="297184" cy="367296"/>
            <a:chOff x="6926637" y="2886738"/>
            <a:chExt cx="297184" cy="367296"/>
          </a:xfrm>
        </p:grpSpPr>
        <p:sp>
          <p:nvSpPr>
            <p:cNvPr id="6945" name="Google Shape;6945;p62"/>
            <p:cNvSpPr/>
            <p:nvPr/>
          </p:nvSpPr>
          <p:spPr>
            <a:xfrm>
              <a:off x="7006637" y="2961202"/>
              <a:ext cx="106720" cy="100064"/>
            </a:xfrm>
            <a:custGeom>
              <a:avLst/>
              <a:gdLst/>
              <a:ahLst/>
              <a:cxnLst/>
              <a:rect l="l" t="t" r="r" b="b"/>
              <a:pathLst>
                <a:path w="3335" h="3127" extrusionOk="0">
                  <a:moveTo>
                    <a:pt x="2155" y="1"/>
                  </a:moveTo>
                  <a:cubicBezTo>
                    <a:pt x="1646" y="1"/>
                    <a:pt x="1141" y="200"/>
                    <a:pt x="762" y="578"/>
                  </a:cubicBezTo>
                  <a:cubicBezTo>
                    <a:pt x="108" y="1233"/>
                    <a:pt x="0" y="2281"/>
                    <a:pt x="512" y="3055"/>
                  </a:cubicBezTo>
                  <a:cubicBezTo>
                    <a:pt x="536" y="3091"/>
                    <a:pt x="596" y="3126"/>
                    <a:pt x="643" y="3126"/>
                  </a:cubicBezTo>
                  <a:cubicBezTo>
                    <a:pt x="667" y="3126"/>
                    <a:pt x="703" y="3114"/>
                    <a:pt x="727" y="3091"/>
                  </a:cubicBezTo>
                  <a:cubicBezTo>
                    <a:pt x="810" y="3055"/>
                    <a:pt x="834" y="2948"/>
                    <a:pt x="774" y="2852"/>
                  </a:cubicBezTo>
                  <a:cubicBezTo>
                    <a:pt x="346" y="2221"/>
                    <a:pt x="429" y="1352"/>
                    <a:pt x="989" y="805"/>
                  </a:cubicBezTo>
                  <a:cubicBezTo>
                    <a:pt x="1306" y="488"/>
                    <a:pt x="1726" y="322"/>
                    <a:pt x="2149" y="322"/>
                  </a:cubicBezTo>
                  <a:cubicBezTo>
                    <a:pt x="2457" y="322"/>
                    <a:pt x="2766" y="410"/>
                    <a:pt x="3036" y="590"/>
                  </a:cubicBezTo>
                  <a:cubicBezTo>
                    <a:pt x="3065" y="609"/>
                    <a:pt x="3099" y="619"/>
                    <a:pt x="3134" y="619"/>
                  </a:cubicBezTo>
                  <a:cubicBezTo>
                    <a:pt x="3186" y="619"/>
                    <a:pt x="3239" y="597"/>
                    <a:pt x="3275" y="555"/>
                  </a:cubicBezTo>
                  <a:cubicBezTo>
                    <a:pt x="3334" y="471"/>
                    <a:pt x="3310" y="376"/>
                    <a:pt x="3227" y="328"/>
                  </a:cubicBezTo>
                  <a:cubicBezTo>
                    <a:pt x="2900" y="107"/>
                    <a:pt x="2527" y="1"/>
                    <a:pt x="2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62"/>
            <p:cNvSpPr/>
            <p:nvPr/>
          </p:nvSpPr>
          <p:spPr>
            <a:xfrm>
              <a:off x="7037485" y="2986738"/>
              <a:ext cx="106720" cy="100800"/>
            </a:xfrm>
            <a:custGeom>
              <a:avLst/>
              <a:gdLst/>
              <a:ahLst/>
              <a:cxnLst/>
              <a:rect l="l" t="t" r="r" b="b"/>
              <a:pathLst>
                <a:path w="3335" h="3150" extrusionOk="0">
                  <a:moveTo>
                    <a:pt x="2689" y="0"/>
                  </a:moveTo>
                  <a:cubicBezTo>
                    <a:pt x="2658" y="0"/>
                    <a:pt x="2626" y="10"/>
                    <a:pt x="2596" y="30"/>
                  </a:cubicBezTo>
                  <a:cubicBezTo>
                    <a:pt x="2525" y="78"/>
                    <a:pt x="2489" y="185"/>
                    <a:pt x="2549" y="269"/>
                  </a:cubicBezTo>
                  <a:cubicBezTo>
                    <a:pt x="2977" y="911"/>
                    <a:pt x="2894" y="1781"/>
                    <a:pt x="2346" y="2328"/>
                  </a:cubicBezTo>
                  <a:cubicBezTo>
                    <a:pt x="2025" y="2643"/>
                    <a:pt x="1605" y="2808"/>
                    <a:pt x="1183" y="2808"/>
                  </a:cubicBezTo>
                  <a:cubicBezTo>
                    <a:pt x="872" y="2808"/>
                    <a:pt x="560" y="2718"/>
                    <a:pt x="287" y="2531"/>
                  </a:cubicBezTo>
                  <a:cubicBezTo>
                    <a:pt x="261" y="2518"/>
                    <a:pt x="231" y="2511"/>
                    <a:pt x="200" y="2511"/>
                  </a:cubicBezTo>
                  <a:cubicBezTo>
                    <a:pt x="144" y="2511"/>
                    <a:pt x="87" y="2533"/>
                    <a:pt x="48" y="2578"/>
                  </a:cubicBezTo>
                  <a:cubicBezTo>
                    <a:pt x="1" y="2650"/>
                    <a:pt x="25" y="2757"/>
                    <a:pt x="96" y="2816"/>
                  </a:cubicBezTo>
                  <a:cubicBezTo>
                    <a:pt x="418" y="3043"/>
                    <a:pt x="799" y="3150"/>
                    <a:pt x="1180" y="3150"/>
                  </a:cubicBezTo>
                  <a:cubicBezTo>
                    <a:pt x="1691" y="3150"/>
                    <a:pt x="2192" y="2947"/>
                    <a:pt x="2584" y="2566"/>
                  </a:cubicBezTo>
                  <a:cubicBezTo>
                    <a:pt x="3239" y="1888"/>
                    <a:pt x="3335" y="852"/>
                    <a:pt x="2834" y="78"/>
                  </a:cubicBezTo>
                  <a:cubicBezTo>
                    <a:pt x="2804" y="32"/>
                    <a:pt x="2748" y="0"/>
                    <a:pt x="26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62"/>
            <p:cNvSpPr/>
            <p:nvPr/>
          </p:nvSpPr>
          <p:spPr>
            <a:xfrm>
              <a:off x="6926637" y="2886738"/>
              <a:ext cx="297184" cy="367296"/>
            </a:xfrm>
            <a:custGeom>
              <a:avLst/>
              <a:gdLst/>
              <a:ahLst/>
              <a:cxnLst/>
              <a:rect l="l" t="t" r="r" b="b"/>
              <a:pathLst>
                <a:path w="9287" h="11478" extrusionOk="0">
                  <a:moveTo>
                    <a:pt x="4644" y="441"/>
                  </a:moveTo>
                  <a:cubicBezTo>
                    <a:pt x="4822" y="691"/>
                    <a:pt x="5108" y="1191"/>
                    <a:pt x="4989" y="1631"/>
                  </a:cubicBezTo>
                  <a:cubicBezTo>
                    <a:pt x="4882" y="1608"/>
                    <a:pt x="4763" y="1608"/>
                    <a:pt x="4644" y="1608"/>
                  </a:cubicBezTo>
                  <a:cubicBezTo>
                    <a:pt x="4524" y="1608"/>
                    <a:pt x="4417" y="1608"/>
                    <a:pt x="4298" y="1631"/>
                  </a:cubicBezTo>
                  <a:cubicBezTo>
                    <a:pt x="4179" y="1191"/>
                    <a:pt x="4465" y="691"/>
                    <a:pt x="4644" y="441"/>
                  </a:cubicBezTo>
                  <a:close/>
                  <a:moveTo>
                    <a:pt x="3167" y="738"/>
                  </a:moveTo>
                  <a:lnTo>
                    <a:pt x="3167" y="738"/>
                  </a:lnTo>
                  <a:cubicBezTo>
                    <a:pt x="3441" y="893"/>
                    <a:pt x="3905" y="1250"/>
                    <a:pt x="3941" y="1703"/>
                  </a:cubicBezTo>
                  <a:cubicBezTo>
                    <a:pt x="3727" y="1762"/>
                    <a:pt x="3512" y="1846"/>
                    <a:pt x="3322" y="1965"/>
                  </a:cubicBezTo>
                  <a:cubicBezTo>
                    <a:pt x="3036" y="1608"/>
                    <a:pt x="3108" y="1036"/>
                    <a:pt x="3167" y="738"/>
                  </a:cubicBezTo>
                  <a:close/>
                  <a:moveTo>
                    <a:pt x="6120" y="738"/>
                  </a:moveTo>
                  <a:lnTo>
                    <a:pt x="6120" y="738"/>
                  </a:lnTo>
                  <a:cubicBezTo>
                    <a:pt x="6179" y="1048"/>
                    <a:pt x="6251" y="1608"/>
                    <a:pt x="5965" y="1965"/>
                  </a:cubicBezTo>
                  <a:cubicBezTo>
                    <a:pt x="5775" y="1846"/>
                    <a:pt x="5572" y="1774"/>
                    <a:pt x="5346" y="1703"/>
                  </a:cubicBezTo>
                  <a:cubicBezTo>
                    <a:pt x="5406" y="1250"/>
                    <a:pt x="5870" y="893"/>
                    <a:pt x="6120" y="738"/>
                  </a:cubicBezTo>
                  <a:close/>
                  <a:moveTo>
                    <a:pt x="1917" y="1572"/>
                  </a:moveTo>
                  <a:lnTo>
                    <a:pt x="1917" y="1572"/>
                  </a:lnTo>
                  <a:cubicBezTo>
                    <a:pt x="2024" y="1584"/>
                    <a:pt x="2155" y="1608"/>
                    <a:pt x="2310" y="1667"/>
                  </a:cubicBezTo>
                  <a:cubicBezTo>
                    <a:pt x="2548" y="1762"/>
                    <a:pt x="2858" y="1905"/>
                    <a:pt x="3012" y="2179"/>
                  </a:cubicBezTo>
                  <a:cubicBezTo>
                    <a:pt x="2834" y="2310"/>
                    <a:pt x="2667" y="2477"/>
                    <a:pt x="2536" y="2655"/>
                  </a:cubicBezTo>
                  <a:cubicBezTo>
                    <a:pt x="2143" y="2441"/>
                    <a:pt x="1977" y="1881"/>
                    <a:pt x="1917" y="1572"/>
                  </a:cubicBezTo>
                  <a:close/>
                  <a:moveTo>
                    <a:pt x="7382" y="1572"/>
                  </a:moveTo>
                  <a:cubicBezTo>
                    <a:pt x="7370" y="1667"/>
                    <a:pt x="7334" y="1810"/>
                    <a:pt x="7275" y="1953"/>
                  </a:cubicBezTo>
                  <a:cubicBezTo>
                    <a:pt x="7191" y="2191"/>
                    <a:pt x="7037" y="2501"/>
                    <a:pt x="6775" y="2655"/>
                  </a:cubicBezTo>
                  <a:cubicBezTo>
                    <a:pt x="6632" y="2477"/>
                    <a:pt x="6477" y="2310"/>
                    <a:pt x="6298" y="2179"/>
                  </a:cubicBezTo>
                  <a:cubicBezTo>
                    <a:pt x="6501" y="1774"/>
                    <a:pt x="7072" y="1631"/>
                    <a:pt x="7382" y="1572"/>
                  </a:cubicBezTo>
                  <a:close/>
                  <a:moveTo>
                    <a:pt x="1642" y="2755"/>
                  </a:moveTo>
                  <a:cubicBezTo>
                    <a:pt x="1872" y="2755"/>
                    <a:pt x="2131" y="2801"/>
                    <a:pt x="2322" y="2953"/>
                  </a:cubicBezTo>
                  <a:cubicBezTo>
                    <a:pt x="2203" y="3144"/>
                    <a:pt x="2131" y="3358"/>
                    <a:pt x="2060" y="3572"/>
                  </a:cubicBezTo>
                  <a:cubicBezTo>
                    <a:pt x="1607" y="3548"/>
                    <a:pt x="1250" y="3084"/>
                    <a:pt x="1084" y="2822"/>
                  </a:cubicBezTo>
                  <a:cubicBezTo>
                    <a:pt x="1191" y="2786"/>
                    <a:pt x="1322" y="2774"/>
                    <a:pt x="1476" y="2763"/>
                  </a:cubicBezTo>
                  <a:cubicBezTo>
                    <a:pt x="1529" y="2758"/>
                    <a:pt x="1585" y="2755"/>
                    <a:pt x="1642" y="2755"/>
                  </a:cubicBezTo>
                  <a:close/>
                  <a:moveTo>
                    <a:pt x="7670" y="2763"/>
                  </a:moveTo>
                  <a:cubicBezTo>
                    <a:pt x="7877" y="2763"/>
                    <a:pt x="8075" y="2795"/>
                    <a:pt x="8215" y="2822"/>
                  </a:cubicBezTo>
                  <a:cubicBezTo>
                    <a:pt x="8156" y="2905"/>
                    <a:pt x="8084" y="3013"/>
                    <a:pt x="7977" y="3132"/>
                  </a:cubicBezTo>
                  <a:cubicBezTo>
                    <a:pt x="7799" y="3322"/>
                    <a:pt x="7549" y="3560"/>
                    <a:pt x="7239" y="3596"/>
                  </a:cubicBezTo>
                  <a:cubicBezTo>
                    <a:pt x="7180" y="3370"/>
                    <a:pt x="7084" y="3155"/>
                    <a:pt x="6965" y="2965"/>
                  </a:cubicBezTo>
                  <a:cubicBezTo>
                    <a:pt x="7160" y="2809"/>
                    <a:pt x="7422" y="2763"/>
                    <a:pt x="7670" y="2763"/>
                  </a:cubicBezTo>
                  <a:close/>
                  <a:moveTo>
                    <a:pt x="7544" y="3920"/>
                  </a:moveTo>
                  <a:cubicBezTo>
                    <a:pt x="7912" y="3920"/>
                    <a:pt x="8297" y="4139"/>
                    <a:pt x="8513" y="4287"/>
                  </a:cubicBezTo>
                  <a:cubicBezTo>
                    <a:pt x="8430" y="4346"/>
                    <a:pt x="8311" y="4417"/>
                    <a:pt x="8168" y="4477"/>
                  </a:cubicBezTo>
                  <a:cubicBezTo>
                    <a:pt x="7983" y="4569"/>
                    <a:pt x="7748" y="4655"/>
                    <a:pt x="7512" y="4655"/>
                  </a:cubicBezTo>
                  <a:cubicBezTo>
                    <a:pt x="7445" y="4655"/>
                    <a:pt x="7377" y="4648"/>
                    <a:pt x="7311" y="4632"/>
                  </a:cubicBezTo>
                  <a:cubicBezTo>
                    <a:pt x="7322" y="4525"/>
                    <a:pt x="7322" y="4406"/>
                    <a:pt x="7322" y="4287"/>
                  </a:cubicBezTo>
                  <a:cubicBezTo>
                    <a:pt x="7322" y="4167"/>
                    <a:pt x="7322" y="4072"/>
                    <a:pt x="7311" y="3953"/>
                  </a:cubicBezTo>
                  <a:cubicBezTo>
                    <a:pt x="7386" y="3930"/>
                    <a:pt x="7465" y="3920"/>
                    <a:pt x="7544" y="3920"/>
                  </a:cubicBezTo>
                  <a:close/>
                  <a:moveTo>
                    <a:pt x="1744" y="3920"/>
                  </a:moveTo>
                  <a:cubicBezTo>
                    <a:pt x="1823" y="3920"/>
                    <a:pt x="1901" y="3930"/>
                    <a:pt x="1977" y="3953"/>
                  </a:cubicBezTo>
                  <a:cubicBezTo>
                    <a:pt x="1965" y="4048"/>
                    <a:pt x="1965" y="4167"/>
                    <a:pt x="1965" y="4287"/>
                  </a:cubicBezTo>
                  <a:cubicBezTo>
                    <a:pt x="1965" y="4406"/>
                    <a:pt x="1965" y="4513"/>
                    <a:pt x="1977" y="4632"/>
                  </a:cubicBezTo>
                  <a:cubicBezTo>
                    <a:pt x="1903" y="4654"/>
                    <a:pt x="1827" y="4664"/>
                    <a:pt x="1751" y="4664"/>
                  </a:cubicBezTo>
                  <a:cubicBezTo>
                    <a:pt x="1383" y="4664"/>
                    <a:pt x="1003" y="4434"/>
                    <a:pt x="786" y="4287"/>
                  </a:cubicBezTo>
                  <a:cubicBezTo>
                    <a:pt x="1002" y="4139"/>
                    <a:pt x="1379" y="3920"/>
                    <a:pt x="1744" y="3920"/>
                  </a:cubicBezTo>
                  <a:close/>
                  <a:moveTo>
                    <a:pt x="7251" y="5001"/>
                  </a:moveTo>
                  <a:cubicBezTo>
                    <a:pt x="7680" y="5049"/>
                    <a:pt x="8037" y="5513"/>
                    <a:pt x="8215" y="5763"/>
                  </a:cubicBezTo>
                  <a:cubicBezTo>
                    <a:pt x="8108" y="5799"/>
                    <a:pt x="7977" y="5811"/>
                    <a:pt x="7834" y="5822"/>
                  </a:cubicBezTo>
                  <a:cubicBezTo>
                    <a:pt x="7790" y="5824"/>
                    <a:pt x="7743" y="5826"/>
                    <a:pt x="7695" y="5826"/>
                  </a:cubicBezTo>
                  <a:cubicBezTo>
                    <a:pt x="7451" y="5826"/>
                    <a:pt x="7176" y="5791"/>
                    <a:pt x="6977" y="5632"/>
                  </a:cubicBezTo>
                  <a:cubicBezTo>
                    <a:pt x="7096" y="5441"/>
                    <a:pt x="7180" y="5227"/>
                    <a:pt x="7251" y="5001"/>
                  </a:cubicBezTo>
                  <a:close/>
                  <a:moveTo>
                    <a:pt x="2072" y="4989"/>
                  </a:moveTo>
                  <a:cubicBezTo>
                    <a:pt x="2131" y="5215"/>
                    <a:pt x="2215" y="5418"/>
                    <a:pt x="2334" y="5608"/>
                  </a:cubicBezTo>
                  <a:cubicBezTo>
                    <a:pt x="2127" y="5775"/>
                    <a:pt x="1853" y="5826"/>
                    <a:pt x="1600" y="5826"/>
                  </a:cubicBezTo>
                  <a:cubicBezTo>
                    <a:pt x="1401" y="5826"/>
                    <a:pt x="1214" y="5794"/>
                    <a:pt x="1084" y="5763"/>
                  </a:cubicBezTo>
                  <a:cubicBezTo>
                    <a:pt x="1143" y="5668"/>
                    <a:pt x="1226" y="5572"/>
                    <a:pt x="1322" y="5453"/>
                  </a:cubicBezTo>
                  <a:cubicBezTo>
                    <a:pt x="1500" y="5263"/>
                    <a:pt x="1762" y="5013"/>
                    <a:pt x="2072" y="4989"/>
                  </a:cubicBezTo>
                  <a:close/>
                  <a:moveTo>
                    <a:pt x="4644" y="1941"/>
                  </a:moveTo>
                  <a:cubicBezTo>
                    <a:pt x="5941" y="1941"/>
                    <a:pt x="6989" y="3001"/>
                    <a:pt x="6989" y="4287"/>
                  </a:cubicBezTo>
                  <a:cubicBezTo>
                    <a:pt x="6989" y="5584"/>
                    <a:pt x="5941" y="6644"/>
                    <a:pt x="4644" y="6644"/>
                  </a:cubicBezTo>
                  <a:cubicBezTo>
                    <a:pt x="3346" y="6644"/>
                    <a:pt x="2298" y="5584"/>
                    <a:pt x="2298" y="4287"/>
                  </a:cubicBezTo>
                  <a:cubicBezTo>
                    <a:pt x="2298" y="2989"/>
                    <a:pt x="3346" y="1941"/>
                    <a:pt x="4644" y="1941"/>
                  </a:cubicBezTo>
                  <a:close/>
                  <a:moveTo>
                    <a:pt x="2512" y="5941"/>
                  </a:moveTo>
                  <a:cubicBezTo>
                    <a:pt x="2655" y="6120"/>
                    <a:pt x="2810" y="6287"/>
                    <a:pt x="2989" y="6418"/>
                  </a:cubicBezTo>
                  <a:cubicBezTo>
                    <a:pt x="2798" y="6799"/>
                    <a:pt x="2238" y="6965"/>
                    <a:pt x="1917" y="7025"/>
                  </a:cubicBezTo>
                  <a:cubicBezTo>
                    <a:pt x="1929" y="6918"/>
                    <a:pt x="1965" y="6787"/>
                    <a:pt x="2012" y="6656"/>
                  </a:cubicBezTo>
                  <a:cubicBezTo>
                    <a:pt x="2096" y="6406"/>
                    <a:pt x="2250" y="6096"/>
                    <a:pt x="2512" y="5941"/>
                  </a:cubicBezTo>
                  <a:close/>
                  <a:moveTo>
                    <a:pt x="6763" y="5941"/>
                  </a:moveTo>
                  <a:cubicBezTo>
                    <a:pt x="7144" y="6156"/>
                    <a:pt x="7311" y="6715"/>
                    <a:pt x="7370" y="7025"/>
                  </a:cubicBezTo>
                  <a:cubicBezTo>
                    <a:pt x="7275" y="7001"/>
                    <a:pt x="7144" y="6965"/>
                    <a:pt x="7001" y="6930"/>
                  </a:cubicBezTo>
                  <a:cubicBezTo>
                    <a:pt x="6739" y="6834"/>
                    <a:pt x="6429" y="6692"/>
                    <a:pt x="6287" y="6418"/>
                  </a:cubicBezTo>
                  <a:cubicBezTo>
                    <a:pt x="6465" y="6287"/>
                    <a:pt x="6620" y="6120"/>
                    <a:pt x="6763" y="5941"/>
                  </a:cubicBezTo>
                  <a:close/>
                  <a:moveTo>
                    <a:pt x="3322" y="6632"/>
                  </a:moveTo>
                  <a:cubicBezTo>
                    <a:pt x="3512" y="6751"/>
                    <a:pt x="3727" y="6823"/>
                    <a:pt x="3941" y="6894"/>
                  </a:cubicBezTo>
                  <a:cubicBezTo>
                    <a:pt x="3905" y="7323"/>
                    <a:pt x="3441" y="7680"/>
                    <a:pt x="3167" y="7858"/>
                  </a:cubicBezTo>
                  <a:cubicBezTo>
                    <a:pt x="3108" y="7549"/>
                    <a:pt x="3036" y="6989"/>
                    <a:pt x="3322" y="6632"/>
                  </a:cubicBezTo>
                  <a:close/>
                  <a:moveTo>
                    <a:pt x="5965" y="6608"/>
                  </a:moveTo>
                  <a:cubicBezTo>
                    <a:pt x="6263" y="6965"/>
                    <a:pt x="6191" y="7549"/>
                    <a:pt x="6120" y="7858"/>
                  </a:cubicBezTo>
                  <a:cubicBezTo>
                    <a:pt x="6025" y="7799"/>
                    <a:pt x="5929" y="7727"/>
                    <a:pt x="5810" y="7620"/>
                  </a:cubicBezTo>
                  <a:cubicBezTo>
                    <a:pt x="5608" y="7442"/>
                    <a:pt x="5370" y="7192"/>
                    <a:pt x="5346" y="6882"/>
                  </a:cubicBezTo>
                  <a:cubicBezTo>
                    <a:pt x="5572" y="6823"/>
                    <a:pt x="5775" y="6727"/>
                    <a:pt x="5965" y="6608"/>
                  </a:cubicBezTo>
                  <a:close/>
                  <a:moveTo>
                    <a:pt x="4989" y="6954"/>
                  </a:moveTo>
                  <a:cubicBezTo>
                    <a:pt x="5120" y="7382"/>
                    <a:pt x="4822" y="7894"/>
                    <a:pt x="4644" y="8156"/>
                  </a:cubicBezTo>
                  <a:cubicBezTo>
                    <a:pt x="4584" y="8073"/>
                    <a:pt x="4513" y="7954"/>
                    <a:pt x="4453" y="7823"/>
                  </a:cubicBezTo>
                  <a:cubicBezTo>
                    <a:pt x="4334" y="7585"/>
                    <a:pt x="4227" y="7251"/>
                    <a:pt x="4298" y="6954"/>
                  </a:cubicBezTo>
                  <a:lnTo>
                    <a:pt x="4298" y="6954"/>
                  </a:lnTo>
                  <a:cubicBezTo>
                    <a:pt x="4405" y="6965"/>
                    <a:pt x="4524" y="6965"/>
                    <a:pt x="4644" y="6965"/>
                  </a:cubicBezTo>
                  <a:cubicBezTo>
                    <a:pt x="4763" y="6965"/>
                    <a:pt x="4870" y="6965"/>
                    <a:pt x="4989" y="6954"/>
                  </a:cubicBezTo>
                  <a:close/>
                  <a:moveTo>
                    <a:pt x="488" y="7787"/>
                  </a:moveTo>
                  <a:lnTo>
                    <a:pt x="488" y="7787"/>
                  </a:lnTo>
                  <a:cubicBezTo>
                    <a:pt x="1774" y="8132"/>
                    <a:pt x="2608" y="8728"/>
                    <a:pt x="3084" y="9204"/>
                  </a:cubicBezTo>
                  <a:cubicBezTo>
                    <a:pt x="3370" y="9490"/>
                    <a:pt x="3572" y="9751"/>
                    <a:pt x="3691" y="9930"/>
                  </a:cubicBezTo>
                  <a:cubicBezTo>
                    <a:pt x="2322" y="9668"/>
                    <a:pt x="1500" y="9049"/>
                    <a:pt x="1060" y="8573"/>
                  </a:cubicBezTo>
                  <a:cubicBezTo>
                    <a:pt x="774" y="8275"/>
                    <a:pt x="595" y="8001"/>
                    <a:pt x="488" y="7787"/>
                  </a:cubicBezTo>
                  <a:close/>
                  <a:moveTo>
                    <a:pt x="8811" y="7787"/>
                  </a:moveTo>
                  <a:lnTo>
                    <a:pt x="8811" y="7787"/>
                  </a:lnTo>
                  <a:cubicBezTo>
                    <a:pt x="8704" y="7989"/>
                    <a:pt x="8525" y="8275"/>
                    <a:pt x="8251" y="8573"/>
                  </a:cubicBezTo>
                  <a:cubicBezTo>
                    <a:pt x="7787" y="9049"/>
                    <a:pt x="6977" y="9668"/>
                    <a:pt x="5632" y="9930"/>
                  </a:cubicBezTo>
                  <a:cubicBezTo>
                    <a:pt x="5965" y="9394"/>
                    <a:pt x="6894" y="8299"/>
                    <a:pt x="8811" y="7787"/>
                  </a:cubicBezTo>
                  <a:close/>
                  <a:moveTo>
                    <a:pt x="4644" y="0"/>
                  </a:moveTo>
                  <a:cubicBezTo>
                    <a:pt x="4584" y="0"/>
                    <a:pt x="4548" y="24"/>
                    <a:pt x="4513" y="60"/>
                  </a:cubicBezTo>
                  <a:cubicBezTo>
                    <a:pt x="4477" y="96"/>
                    <a:pt x="4120" y="512"/>
                    <a:pt x="3989" y="1036"/>
                  </a:cubicBezTo>
                  <a:cubicBezTo>
                    <a:pt x="3655" y="596"/>
                    <a:pt x="3167" y="346"/>
                    <a:pt x="3143" y="334"/>
                  </a:cubicBezTo>
                  <a:cubicBezTo>
                    <a:pt x="3114" y="326"/>
                    <a:pt x="3085" y="315"/>
                    <a:pt x="3057" y="315"/>
                  </a:cubicBezTo>
                  <a:cubicBezTo>
                    <a:pt x="3038" y="315"/>
                    <a:pt x="3019" y="320"/>
                    <a:pt x="3000" y="334"/>
                  </a:cubicBezTo>
                  <a:cubicBezTo>
                    <a:pt x="2965" y="346"/>
                    <a:pt x="2929" y="393"/>
                    <a:pt x="2917" y="441"/>
                  </a:cubicBezTo>
                  <a:cubicBezTo>
                    <a:pt x="2905" y="465"/>
                    <a:pt x="2739" y="1000"/>
                    <a:pt x="2798" y="1536"/>
                  </a:cubicBezTo>
                  <a:cubicBezTo>
                    <a:pt x="2334" y="1274"/>
                    <a:pt x="1774" y="1227"/>
                    <a:pt x="1738" y="1227"/>
                  </a:cubicBezTo>
                  <a:cubicBezTo>
                    <a:pt x="1691" y="1227"/>
                    <a:pt x="1655" y="1239"/>
                    <a:pt x="1607" y="1274"/>
                  </a:cubicBezTo>
                  <a:cubicBezTo>
                    <a:pt x="1572" y="1298"/>
                    <a:pt x="1548" y="1358"/>
                    <a:pt x="1560" y="1405"/>
                  </a:cubicBezTo>
                  <a:cubicBezTo>
                    <a:pt x="1560" y="1429"/>
                    <a:pt x="1607" y="2001"/>
                    <a:pt x="1869" y="2465"/>
                  </a:cubicBezTo>
                  <a:cubicBezTo>
                    <a:pt x="1769" y="2449"/>
                    <a:pt x="1670" y="2443"/>
                    <a:pt x="1574" y="2443"/>
                  </a:cubicBezTo>
                  <a:cubicBezTo>
                    <a:pt x="1158" y="2443"/>
                    <a:pt x="813" y="2565"/>
                    <a:pt x="774" y="2584"/>
                  </a:cubicBezTo>
                  <a:cubicBezTo>
                    <a:pt x="726" y="2596"/>
                    <a:pt x="679" y="2620"/>
                    <a:pt x="667" y="2667"/>
                  </a:cubicBezTo>
                  <a:cubicBezTo>
                    <a:pt x="655" y="2715"/>
                    <a:pt x="655" y="2763"/>
                    <a:pt x="667" y="2798"/>
                  </a:cubicBezTo>
                  <a:cubicBezTo>
                    <a:pt x="679" y="2834"/>
                    <a:pt x="941" y="3322"/>
                    <a:pt x="1369" y="3655"/>
                  </a:cubicBezTo>
                  <a:cubicBezTo>
                    <a:pt x="845" y="3786"/>
                    <a:pt x="429" y="4156"/>
                    <a:pt x="405" y="4167"/>
                  </a:cubicBezTo>
                  <a:cubicBezTo>
                    <a:pt x="369" y="4203"/>
                    <a:pt x="345" y="4251"/>
                    <a:pt x="345" y="4310"/>
                  </a:cubicBezTo>
                  <a:cubicBezTo>
                    <a:pt x="345" y="4346"/>
                    <a:pt x="357" y="4394"/>
                    <a:pt x="405" y="4441"/>
                  </a:cubicBezTo>
                  <a:cubicBezTo>
                    <a:pt x="429" y="4465"/>
                    <a:pt x="845" y="4822"/>
                    <a:pt x="1369" y="4965"/>
                  </a:cubicBezTo>
                  <a:cubicBezTo>
                    <a:pt x="941" y="5287"/>
                    <a:pt x="679" y="5775"/>
                    <a:pt x="667" y="5811"/>
                  </a:cubicBezTo>
                  <a:cubicBezTo>
                    <a:pt x="655" y="5858"/>
                    <a:pt x="643" y="5894"/>
                    <a:pt x="667" y="5941"/>
                  </a:cubicBezTo>
                  <a:cubicBezTo>
                    <a:pt x="679" y="5989"/>
                    <a:pt x="726" y="6013"/>
                    <a:pt x="774" y="6037"/>
                  </a:cubicBezTo>
                  <a:cubicBezTo>
                    <a:pt x="798" y="6049"/>
                    <a:pt x="1179" y="6168"/>
                    <a:pt x="1607" y="6168"/>
                  </a:cubicBezTo>
                  <a:cubicBezTo>
                    <a:pt x="1691" y="6168"/>
                    <a:pt x="1786" y="6168"/>
                    <a:pt x="1869" y="6156"/>
                  </a:cubicBezTo>
                  <a:lnTo>
                    <a:pt x="1869" y="6156"/>
                  </a:lnTo>
                  <a:cubicBezTo>
                    <a:pt x="1607" y="6608"/>
                    <a:pt x="1560" y="7180"/>
                    <a:pt x="1560" y="7204"/>
                  </a:cubicBezTo>
                  <a:cubicBezTo>
                    <a:pt x="1560" y="7251"/>
                    <a:pt x="1572" y="7299"/>
                    <a:pt x="1607" y="7346"/>
                  </a:cubicBezTo>
                  <a:cubicBezTo>
                    <a:pt x="1631" y="7370"/>
                    <a:pt x="1679" y="7382"/>
                    <a:pt x="1726" y="7382"/>
                  </a:cubicBezTo>
                  <a:lnTo>
                    <a:pt x="1738" y="7382"/>
                  </a:lnTo>
                  <a:cubicBezTo>
                    <a:pt x="1774" y="7382"/>
                    <a:pt x="2334" y="7346"/>
                    <a:pt x="2798" y="7073"/>
                  </a:cubicBezTo>
                  <a:lnTo>
                    <a:pt x="2798" y="7073"/>
                  </a:lnTo>
                  <a:cubicBezTo>
                    <a:pt x="2727" y="7608"/>
                    <a:pt x="2905" y="8132"/>
                    <a:pt x="2917" y="8180"/>
                  </a:cubicBezTo>
                  <a:cubicBezTo>
                    <a:pt x="2929" y="8216"/>
                    <a:pt x="2965" y="8263"/>
                    <a:pt x="3000" y="8275"/>
                  </a:cubicBezTo>
                  <a:cubicBezTo>
                    <a:pt x="3024" y="8299"/>
                    <a:pt x="3048" y="8299"/>
                    <a:pt x="3060" y="8299"/>
                  </a:cubicBezTo>
                  <a:cubicBezTo>
                    <a:pt x="3096" y="8299"/>
                    <a:pt x="3108" y="8299"/>
                    <a:pt x="3143" y="8275"/>
                  </a:cubicBezTo>
                  <a:cubicBezTo>
                    <a:pt x="3167" y="8263"/>
                    <a:pt x="3655" y="8013"/>
                    <a:pt x="3989" y="7585"/>
                  </a:cubicBezTo>
                  <a:cubicBezTo>
                    <a:pt x="4108" y="8013"/>
                    <a:pt x="4370" y="8370"/>
                    <a:pt x="4477" y="8501"/>
                  </a:cubicBezTo>
                  <a:lnTo>
                    <a:pt x="4477" y="10466"/>
                  </a:lnTo>
                  <a:cubicBezTo>
                    <a:pt x="4334" y="10287"/>
                    <a:pt x="4179" y="10121"/>
                    <a:pt x="4132" y="10085"/>
                  </a:cubicBezTo>
                  <a:cubicBezTo>
                    <a:pt x="4072" y="9966"/>
                    <a:pt x="3834" y="9501"/>
                    <a:pt x="3322" y="8978"/>
                  </a:cubicBezTo>
                  <a:cubicBezTo>
                    <a:pt x="2762" y="8442"/>
                    <a:pt x="1786" y="7727"/>
                    <a:pt x="226" y="7382"/>
                  </a:cubicBezTo>
                  <a:cubicBezTo>
                    <a:pt x="212" y="7379"/>
                    <a:pt x="198" y="7378"/>
                    <a:pt x="184" y="7378"/>
                  </a:cubicBezTo>
                  <a:cubicBezTo>
                    <a:pt x="139" y="7378"/>
                    <a:pt x="96" y="7393"/>
                    <a:pt x="60" y="7430"/>
                  </a:cubicBezTo>
                  <a:cubicBezTo>
                    <a:pt x="12" y="7477"/>
                    <a:pt x="0" y="7537"/>
                    <a:pt x="24" y="7596"/>
                  </a:cubicBezTo>
                  <a:cubicBezTo>
                    <a:pt x="24" y="7620"/>
                    <a:pt x="202" y="8180"/>
                    <a:pt x="786" y="8799"/>
                  </a:cubicBezTo>
                  <a:cubicBezTo>
                    <a:pt x="1310" y="9347"/>
                    <a:pt x="2274" y="10061"/>
                    <a:pt x="3893" y="10323"/>
                  </a:cubicBezTo>
                  <a:cubicBezTo>
                    <a:pt x="4001" y="10442"/>
                    <a:pt x="4334" y="10799"/>
                    <a:pt x="4465" y="11014"/>
                  </a:cubicBezTo>
                  <a:lnTo>
                    <a:pt x="4465" y="11311"/>
                  </a:lnTo>
                  <a:cubicBezTo>
                    <a:pt x="4465" y="11406"/>
                    <a:pt x="4536" y="11478"/>
                    <a:pt x="4632" y="11478"/>
                  </a:cubicBezTo>
                  <a:cubicBezTo>
                    <a:pt x="4715" y="11478"/>
                    <a:pt x="4786" y="11406"/>
                    <a:pt x="4786" y="11311"/>
                  </a:cubicBezTo>
                  <a:lnTo>
                    <a:pt x="4786" y="11014"/>
                  </a:lnTo>
                  <a:cubicBezTo>
                    <a:pt x="4941" y="10799"/>
                    <a:pt x="5251" y="10442"/>
                    <a:pt x="5358" y="10323"/>
                  </a:cubicBezTo>
                  <a:cubicBezTo>
                    <a:pt x="6989" y="10061"/>
                    <a:pt x="7942" y="9347"/>
                    <a:pt x="8465" y="8799"/>
                  </a:cubicBezTo>
                  <a:cubicBezTo>
                    <a:pt x="9049" y="8192"/>
                    <a:pt x="9227" y="7620"/>
                    <a:pt x="9227" y="7596"/>
                  </a:cubicBezTo>
                  <a:cubicBezTo>
                    <a:pt x="9287" y="7537"/>
                    <a:pt x="9275" y="7477"/>
                    <a:pt x="9227" y="7430"/>
                  </a:cubicBezTo>
                  <a:cubicBezTo>
                    <a:pt x="9191" y="7393"/>
                    <a:pt x="9148" y="7378"/>
                    <a:pt x="9103" y="7378"/>
                  </a:cubicBezTo>
                  <a:cubicBezTo>
                    <a:pt x="9089" y="7378"/>
                    <a:pt x="9075" y="7379"/>
                    <a:pt x="9061" y="7382"/>
                  </a:cubicBezTo>
                  <a:cubicBezTo>
                    <a:pt x="7501" y="7716"/>
                    <a:pt x="6525" y="8430"/>
                    <a:pt x="5965" y="8978"/>
                  </a:cubicBezTo>
                  <a:cubicBezTo>
                    <a:pt x="5453" y="9501"/>
                    <a:pt x="5215" y="9966"/>
                    <a:pt x="5155" y="10085"/>
                  </a:cubicBezTo>
                  <a:cubicBezTo>
                    <a:pt x="5108" y="10144"/>
                    <a:pt x="4953" y="10287"/>
                    <a:pt x="4810" y="10466"/>
                  </a:cubicBezTo>
                  <a:lnTo>
                    <a:pt x="4810" y="8501"/>
                  </a:lnTo>
                  <a:cubicBezTo>
                    <a:pt x="4917" y="8370"/>
                    <a:pt x="5179" y="8013"/>
                    <a:pt x="5298" y="7585"/>
                  </a:cubicBezTo>
                  <a:cubicBezTo>
                    <a:pt x="5632" y="8013"/>
                    <a:pt x="6120" y="8263"/>
                    <a:pt x="6144" y="8275"/>
                  </a:cubicBezTo>
                  <a:cubicBezTo>
                    <a:pt x="6179" y="8299"/>
                    <a:pt x="6191" y="8299"/>
                    <a:pt x="6227" y="8299"/>
                  </a:cubicBezTo>
                  <a:cubicBezTo>
                    <a:pt x="6239" y="8299"/>
                    <a:pt x="6263" y="8299"/>
                    <a:pt x="6287" y="8275"/>
                  </a:cubicBezTo>
                  <a:cubicBezTo>
                    <a:pt x="6322" y="8263"/>
                    <a:pt x="6358" y="8216"/>
                    <a:pt x="6370" y="8180"/>
                  </a:cubicBezTo>
                  <a:cubicBezTo>
                    <a:pt x="6382" y="8144"/>
                    <a:pt x="6549" y="7608"/>
                    <a:pt x="6489" y="7073"/>
                  </a:cubicBezTo>
                  <a:lnTo>
                    <a:pt x="6489" y="7073"/>
                  </a:lnTo>
                  <a:cubicBezTo>
                    <a:pt x="6953" y="7346"/>
                    <a:pt x="7513" y="7382"/>
                    <a:pt x="7549" y="7382"/>
                  </a:cubicBezTo>
                  <a:lnTo>
                    <a:pt x="7561" y="7382"/>
                  </a:lnTo>
                  <a:cubicBezTo>
                    <a:pt x="7608" y="7382"/>
                    <a:pt x="7656" y="7370"/>
                    <a:pt x="7680" y="7346"/>
                  </a:cubicBezTo>
                  <a:cubicBezTo>
                    <a:pt x="7715" y="7311"/>
                    <a:pt x="7739" y="7251"/>
                    <a:pt x="7727" y="7204"/>
                  </a:cubicBezTo>
                  <a:cubicBezTo>
                    <a:pt x="7727" y="7180"/>
                    <a:pt x="7680" y="6608"/>
                    <a:pt x="7418" y="6156"/>
                  </a:cubicBezTo>
                  <a:lnTo>
                    <a:pt x="7418" y="6156"/>
                  </a:lnTo>
                  <a:cubicBezTo>
                    <a:pt x="7501" y="6168"/>
                    <a:pt x="7596" y="6168"/>
                    <a:pt x="7680" y="6168"/>
                  </a:cubicBezTo>
                  <a:cubicBezTo>
                    <a:pt x="8108" y="6168"/>
                    <a:pt x="8489" y="6049"/>
                    <a:pt x="8513" y="6037"/>
                  </a:cubicBezTo>
                  <a:cubicBezTo>
                    <a:pt x="8561" y="6013"/>
                    <a:pt x="8596" y="5989"/>
                    <a:pt x="8620" y="5941"/>
                  </a:cubicBezTo>
                  <a:cubicBezTo>
                    <a:pt x="8632" y="5894"/>
                    <a:pt x="8632" y="5858"/>
                    <a:pt x="8620" y="5811"/>
                  </a:cubicBezTo>
                  <a:cubicBezTo>
                    <a:pt x="8608" y="5775"/>
                    <a:pt x="8346" y="5287"/>
                    <a:pt x="7918" y="4965"/>
                  </a:cubicBezTo>
                  <a:cubicBezTo>
                    <a:pt x="8442" y="4822"/>
                    <a:pt x="8858" y="4453"/>
                    <a:pt x="8882" y="4441"/>
                  </a:cubicBezTo>
                  <a:cubicBezTo>
                    <a:pt x="8918" y="4406"/>
                    <a:pt x="8942" y="4370"/>
                    <a:pt x="8942" y="4310"/>
                  </a:cubicBezTo>
                  <a:cubicBezTo>
                    <a:pt x="8942" y="4263"/>
                    <a:pt x="8930" y="4215"/>
                    <a:pt x="8882" y="4167"/>
                  </a:cubicBezTo>
                  <a:cubicBezTo>
                    <a:pt x="8858" y="4144"/>
                    <a:pt x="8442" y="3786"/>
                    <a:pt x="7918" y="3655"/>
                  </a:cubicBezTo>
                  <a:cubicBezTo>
                    <a:pt x="8346" y="3322"/>
                    <a:pt x="8596" y="2834"/>
                    <a:pt x="8620" y="2798"/>
                  </a:cubicBezTo>
                  <a:cubicBezTo>
                    <a:pt x="8632" y="2763"/>
                    <a:pt x="8644" y="2715"/>
                    <a:pt x="8620" y="2667"/>
                  </a:cubicBezTo>
                  <a:cubicBezTo>
                    <a:pt x="8608" y="2620"/>
                    <a:pt x="8561" y="2596"/>
                    <a:pt x="8513" y="2584"/>
                  </a:cubicBezTo>
                  <a:cubicBezTo>
                    <a:pt x="8483" y="2564"/>
                    <a:pt x="8108" y="2451"/>
                    <a:pt x="7664" y="2451"/>
                  </a:cubicBezTo>
                  <a:cubicBezTo>
                    <a:pt x="7580" y="2451"/>
                    <a:pt x="7493" y="2455"/>
                    <a:pt x="7406" y="2465"/>
                  </a:cubicBezTo>
                  <a:cubicBezTo>
                    <a:pt x="7680" y="2001"/>
                    <a:pt x="7727" y="1429"/>
                    <a:pt x="7727" y="1405"/>
                  </a:cubicBezTo>
                  <a:cubicBezTo>
                    <a:pt x="7727" y="1358"/>
                    <a:pt x="7703" y="1310"/>
                    <a:pt x="7680" y="1274"/>
                  </a:cubicBezTo>
                  <a:cubicBezTo>
                    <a:pt x="7650" y="1245"/>
                    <a:pt x="7605" y="1224"/>
                    <a:pt x="7570" y="1224"/>
                  </a:cubicBezTo>
                  <a:cubicBezTo>
                    <a:pt x="7562" y="1224"/>
                    <a:pt x="7555" y="1225"/>
                    <a:pt x="7549" y="1227"/>
                  </a:cubicBezTo>
                  <a:cubicBezTo>
                    <a:pt x="7513" y="1227"/>
                    <a:pt x="6953" y="1274"/>
                    <a:pt x="6489" y="1536"/>
                  </a:cubicBezTo>
                  <a:cubicBezTo>
                    <a:pt x="6560" y="1000"/>
                    <a:pt x="6382" y="477"/>
                    <a:pt x="6370" y="441"/>
                  </a:cubicBezTo>
                  <a:cubicBezTo>
                    <a:pt x="6358" y="393"/>
                    <a:pt x="6322" y="346"/>
                    <a:pt x="6287" y="334"/>
                  </a:cubicBezTo>
                  <a:cubicBezTo>
                    <a:pt x="6263" y="328"/>
                    <a:pt x="6239" y="325"/>
                    <a:pt x="6215" y="325"/>
                  </a:cubicBezTo>
                  <a:cubicBezTo>
                    <a:pt x="6191" y="325"/>
                    <a:pt x="6168" y="328"/>
                    <a:pt x="6144" y="334"/>
                  </a:cubicBezTo>
                  <a:cubicBezTo>
                    <a:pt x="6120" y="346"/>
                    <a:pt x="5620" y="596"/>
                    <a:pt x="5298" y="1036"/>
                  </a:cubicBezTo>
                  <a:cubicBezTo>
                    <a:pt x="5167" y="512"/>
                    <a:pt x="4786" y="96"/>
                    <a:pt x="4774" y="60"/>
                  </a:cubicBezTo>
                  <a:cubicBezTo>
                    <a:pt x="4751" y="36"/>
                    <a:pt x="4703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48" name="Google Shape;6948;p62"/>
          <p:cNvSpPr/>
          <p:nvPr/>
        </p:nvSpPr>
        <p:spPr>
          <a:xfrm>
            <a:off x="5255565" y="2885970"/>
            <a:ext cx="346368" cy="368064"/>
          </a:xfrm>
          <a:custGeom>
            <a:avLst/>
            <a:gdLst/>
            <a:ahLst/>
            <a:cxnLst/>
            <a:rect l="l" t="t" r="r" b="b"/>
            <a:pathLst>
              <a:path w="10824" h="11502" extrusionOk="0">
                <a:moveTo>
                  <a:pt x="5430" y="441"/>
                </a:moveTo>
                <a:cubicBezTo>
                  <a:pt x="5584" y="620"/>
                  <a:pt x="5846" y="977"/>
                  <a:pt x="6192" y="1453"/>
                </a:cubicBezTo>
                <a:cubicBezTo>
                  <a:pt x="5906" y="1727"/>
                  <a:pt x="5656" y="2013"/>
                  <a:pt x="5430" y="2275"/>
                </a:cubicBezTo>
                <a:cubicBezTo>
                  <a:pt x="5203" y="2013"/>
                  <a:pt x="4953" y="1727"/>
                  <a:pt x="4668" y="1453"/>
                </a:cubicBezTo>
                <a:cubicBezTo>
                  <a:pt x="5001" y="977"/>
                  <a:pt x="5287" y="643"/>
                  <a:pt x="5430" y="441"/>
                </a:cubicBezTo>
                <a:close/>
                <a:moveTo>
                  <a:pt x="6906" y="1274"/>
                </a:moveTo>
                <a:cubicBezTo>
                  <a:pt x="7204" y="1846"/>
                  <a:pt x="8061" y="3596"/>
                  <a:pt x="8061" y="4775"/>
                </a:cubicBezTo>
                <a:cubicBezTo>
                  <a:pt x="8061" y="5811"/>
                  <a:pt x="7454" y="6704"/>
                  <a:pt x="6596" y="7120"/>
                </a:cubicBezTo>
                <a:cubicBezTo>
                  <a:pt x="6632" y="7061"/>
                  <a:pt x="6680" y="7001"/>
                  <a:pt x="6715" y="6930"/>
                </a:cubicBezTo>
                <a:cubicBezTo>
                  <a:pt x="6954" y="6513"/>
                  <a:pt x="7037" y="5989"/>
                  <a:pt x="6977" y="5394"/>
                </a:cubicBezTo>
                <a:cubicBezTo>
                  <a:pt x="6906" y="4739"/>
                  <a:pt x="6656" y="4049"/>
                  <a:pt x="6215" y="3334"/>
                </a:cubicBezTo>
                <a:cubicBezTo>
                  <a:pt x="6192" y="3279"/>
                  <a:pt x="6138" y="3250"/>
                  <a:pt x="6076" y="3250"/>
                </a:cubicBezTo>
                <a:cubicBezTo>
                  <a:pt x="6044" y="3250"/>
                  <a:pt x="6010" y="3258"/>
                  <a:pt x="5977" y="3275"/>
                </a:cubicBezTo>
                <a:cubicBezTo>
                  <a:pt x="5906" y="3310"/>
                  <a:pt x="5882" y="3418"/>
                  <a:pt x="5918" y="3513"/>
                </a:cubicBezTo>
                <a:cubicBezTo>
                  <a:pt x="6680" y="4763"/>
                  <a:pt x="6858" y="5965"/>
                  <a:pt x="6418" y="6775"/>
                </a:cubicBezTo>
                <a:cubicBezTo>
                  <a:pt x="6180" y="7156"/>
                  <a:pt x="5822" y="7394"/>
                  <a:pt x="5430" y="7394"/>
                </a:cubicBezTo>
                <a:cubicBezTo>
                  <a:pt x="3989" y="7394"/>
                  <a:pt x="2810" y="6216"/>
                  <a:pt x="2810" y="4775"/>
                </a:cubicBezTo>
                <a:cubicBezTo>
                  <a:pt x="2810" y="3596"/>
                  <a:pt x="3679" y="1846"/>
                  <a:pt x="3977" y="1274"/>
                </a:cubicBezTo>
                <a:cubicBezTo>
                  <a:pt x="4584" y="1834"/>
                  <a:pt x="5096" y="2394"/>
                  <a:pt x="5525" y="2941"/>
                </a:cubicBezTo>
                <a:cubicBezTo>
                  <a:pt x="5549" y="2989"/>
                  <a:pt x="5608" y="3025"/>
                  <a:pt x="5656" y="3025"/>
                </a:cubicBezTo>
                <a:cubicBezTo>
                  <a:pt x="5680" y="3025"/>
                  <a:pt x="5727" y="3001"/>
                  <a:pt x="5763" y="2989"/>
                </a:cubicBezTo>
                <a:cubicBezTo>
                  <a:pt x="5834" y="2929"/>
                  <a:pt x="5846" y="2822"/>
                  <a:pt x="5787" y="2751"/>
                </a:cubicBezTo>
                <a:lnTo>
                  <a:pt x="5656" y="2572"/>
                </a:lnTo>
                <a:cubicBezTo>
                  <a:pt x="6013" y="2144"/>
                  <a:pt x="6430" y="1715"/>
                  <a:pt x="6906" y="1274"/>
                </a:cubicBezTo>
                <a:close/>
                <a:moveTo>
                  <a:pt x="5608" y="7716"/>
                </a:moveTo>
                <a:lnTo>
                  <a:pt x="5608" y="10061"/>
                </a:lnTo>
                <a:cubicBezTo>
                  <a:pt x="5501" y="9883"/>
                  <a:pt x="5382" y="9668"/>
                  <a:pt x="5227" y="9454"/>
                </a:cubicBezTo>
                <a:lnTo>
                  <a:pt x="5227" y="7716"/>
                </a:lnTo>
                <a:close/>
                <a:moveTo>
                  <a:pt x="10347" y="5906"/>
                </a:moveTo>
                <a:cubicBezTo>
                  <a:pt x="10228" y="6204"/>
                  <a:pt x="9990" y="6680"/>
                  <a:pt x="9597" y="7228"/>
                </a:cubicBezTo>
                <a:cubicBezTo>
                  <a:pt x="8989" y="8085"/>
                  <a:pt x="7870" y="9275"/>
                  <a:pt x="5953" y="10228"/>
                </a:cubicBezTo>
                <a:lnTo>
                  <a:pt x="5953" y="9549"/>
                </a:lnTo>
                <a:cubicBezTo>
                  <a:pt x="6680" y="8513"/>
                  <a:pt x="8037" y="7049"/>
                  <a:pt x="10347" y="5906"/>
                </a:cubicBezTo>
                <a:close/>
                <a:moveTo>
                  <a:pt x="488" y="5906"/>
                </a:moveTo>
                <a:lnTo>
                  <a:pt x="488" y="5906"/>
                </a:lnTo>
                <a:cubicBezTo>
                  <a:pt x="2512" y="6906"/>
                  <a:pt x="3775" y="8156"/>
                  <a:pt x="4489" y="9049"/>
                </a:cubicBezTo>
                <a:cubicBezTo>
                  <a:pt x="4941" y="9609"/>
                  <a:pt x="5251" y="10133"/>
                  <a:pt x="5441" y="10490"/>
                </a:cubicBezTo>
                <a:cubicBezTo>
                  <a:pt x="4548" y="10085"/>
                  <a:pt x="3751" y="9609"/>
                  <a:pt x="3036" y="9073"/>
                </a:cubicBezTo>
                <a:cubicBezTo>
                  <a:pt x="2393" y="8585"/>
                  <a:pt x="1834" y="8013"/>
                  <a:pt x="1369" y="7406"/>
                </a:cubicBezTo>
                <a:cubicBezTo>
                  <a:pt x="905" y="6799"/>
                  <a:pt x="631" y="6251"/>
                  <a:pt x="488" y="5906"/>
                </a:cubicBezTo>
                <a:close/>
                <a:moveTo>
                  <a:pt x="5418" y="0"/>
                </a:moveTo>
                <a:cubicBezTo>
                  <a:pt x="5358" y="0"/>
                  <a:pt x="5322" y="12"/>
                  <a:pt x="5275" y="60"/>
                </a:cubicBezTo>
                <a:cubicBezTo>
                  <a:pt x="5263" y="72"/>
                  <a:pt x="4918" y="477"/>
                  <a:pt x="4406" y="1215"/>
                </a:cubicBezTo>
                <a:cubicBezTo>
                  <a:pt x="4263" y="1096"/>
                  <a:pt x="4144" y="977"/>
                  <a:pt x="4001" y="858"/>
                </a:cubicBezTo>
                <a:cubicBezTo>
                  <a:pt x="3989" y="846"/>
                  <a:pt x="3989" y="846"/>
                  <a:pt x="3965" y="846"/>
                </a:cubicBezTo>
                <a:cubicBezTo>
                  <a:pt x="3943" y="831"/>
                  <a:pt x="3917" y="824"/>
                  <a:pt x="3891" y="824"/>
                </a:cubicBezTo>
                <a:cubicBezTo>
                  <a:pt x="3833" y="824"/>
                  <a:pt x="3775" y="856"/>
                  <a:pt x="3751" y="905"/>
                </a:cubicBezTo>
                <a:cubicBezTo>
                  <a:pt x="3727" y="941"/>
                  <a:pt x="3417" y="1501"/>
                  <a:pt x="3108" y="2263"/>
                </a:cubicBezTo>
                <a:cubicBezTo>
                  <a:pt x="2679" y="3287"/>
                  <a:pt x="2453" y="4132"/>
                  <a:pt x="2453" y="4763"/>
                </a:cubicBezTo>
                <a:cubicBezTo>
                  <a:pt x="2453" y="6204"/>
                  <a:pt x="3489" y="7418"/>
                  <a:pt x="4882" y="7668"/>
                </a:cubicBezTo>
                <a:lnTo>
                  <a:pt x="4882" y="8966"/>
                </a:lnTo>
                <a:cubicBezTo>
                  <a:pt x="4846" y="8930"/>
                  <a:pt x="4798" y="8883"/>
                  <a:pt x="4763" y="8823"/>
                </a:cubicBezTo>
                <a:cubicBezTo>
                  <a:pt x="3989" y="7859"/>
                  <a:pt x="2572" y="6477"/>
                  <a:pt x="250" y="5394"/>
                </a:cubicBezTo>
                <a:cubicBezTo>
                  <a:pt x="230" y="5386"/>
                  <a:pt x="209" y="5382"/>
                  <a:pt x="188" y="5382"/>
                </a:cubicBezTo>
                <a:cubicBezTo>
                  <a:pt x="146" y="5382"/>
                  <a:pt x="103" y="5398"/>
                  <a:pt x="72" y="5430"/>
                </a:cubicBezTo>
                <a:cubicBezTo>
                  <a:pt x="24" y="5477"/>
                  <a:pt x="0" y="5537"/>
                  <a:pt x="12" y="5608"/>
                </a:cubicBezTo>
                <a:cubicBezTo>
                  <a:pt x="24" y="5644"/>
                  <a:pt x="250" y="6489"/>
                  <a:pt x="1072" y="7573"/>
                </a:cubicBezTo>
                <a:cubicBezTo>
                  <a:pt x="1548" y="8216"/>
                  <a:pt x="2120" y="8799"/>
                  <a:pt x="2798" y="9311"/>
                </a:cubicBezTo>
                <a:cubicBezTo>
                  <a:pt x="3405" y="9787"/>
                  <a:pt x="4108" y="10228"/>
                  <a:pt x="4858" y="10585"/>
                </a:cubicBezTo>
                <a:lnTo>
                  <a:pt x="4858" y="11323"/>
                </a:lnTo>
                <a:cubicBezTo>
                  <a:pt x="4858" y="11419"/>
                  <a:pt x="4941" y="11490"/>
                  <a:pt x="5025" y="11490"/>
                </a:cubicBezTo>
                <a:cubicBezTo>
                  <a:pt x="5120" y="11490"/>
                  <a:pt x="5191" y="11419"/>
                  <a:pt x="5191" y="11323"/>
                </a:cubicBezTo>
                <a:lnTo>
                  <a:pt x="5191" y="10740"/>
                </a:lnTo>
                <a:cubicBezTo>
                  <a:pt x="5310" y="10799"/>
                  <a:pt x="5441" y="10847"/>
                  <a:pt x="5572" y="10907"/>
                </a:cubicBezTo>
                <a:lnTo>
                  <a:pt x="5572" y="11335"/>
                </a:lnTo>
                <a:cubicBezTo>
                  <a:pt x="5572" y="11430"/>
                  <a:pt x="5656" y="11502"/>
                  <a:pt x="5739" y="11502"/>
                </a:cubicBezTo>
                <a:cubicBezTo>
                  <a:pt x="5834" y="11502"/>
                  <a:pt x="5906" y="11430"/>
                  <a:pt x="5906" y="11335"/>
                </a:cubicBezTo>
                <a:lnTo>
                  <a:pt x="5906" y="10597"/>
                </a:lnTo>
                <a:cubicBezTo>
                  <a:pt x="7989" y="9597"/>
                  <a:pt x="9192" y="8323"/>
                  <a:pt x="9835" y="7406"/>
                </a:cubicBezTo>
                <a:cubicBezTo>
                  <a:pt x="10549" y="6418"/>
                  <a:pt x="10740" y="5656"/>
                  <a:pt x="10752" y="5620"/>
                </a:cubicBezTo>
                <a:cubicBezTo>
                  <a:pt x="10823" y="5549"/>
                  <a:pt x="10799" y="5489"/>
                  <a:pt x="10740" y="5442"/>
                </a:cubicBezTo>
                <a:cubicBezTo>
                  <a:pt x="10717" y="5419"/>
                  <a:pt x="10675" y="5411"/>
                  <a:pt x="10633" y="5411"/>
                </a:cubicBezTo>
                <a:cubicBezTo>
                  <a:pt x="10608" y="5411"/>
                  <a:pt x="10583" y="5413"/>
                  <a:pt x="10561" y="5418"/>
                </a:cubicBezTo>
                <a:cubicBezTo>
                  <a:pt x="8227" y="6489"/>
                  <a:pt x="6799" y="7882"/>
                  <a:pt x="5953" y="8966"/>
                </a:cubicBezTo>
                <a:lnTo>
                  <a:pt x="5953" y="7668"/>
                </a:lnTo>
                <a:cubicBezTo>
                  <a:pt x="7335" y="7406"/>
                  <a:pt x="8370" y="6204"/>
                  <a:pt x="8370" y="4763"/>
                </a:cubicBezTo>
                <a:cubicBezTo>
                  <a:pt x="8370" y="4120"/>
                  <a:pt x="8156" y="3287"/>
                  <a:pt x="7716" y="2263"/>
                </a:cubicBezTo>
                <a:cubicBezTo>
                  <a:pt x="7406" y="1501"/>
                  <a:pt x="7084" y="941"/>
                  <a:pt x="7084" y="905"/>
                </a:cubicBezTo>
                <a:cubicBezTo>
                  <a:pt x="7052" y="856"/>
                  <a:pt x="6991" y="824"/>
                  <a:pt x="6933" y="824"/>
                </a:cubicBezTo>
                <a:cubicBezTo>
                  <a:pt x="6907" y="824"/>
                  <a:pt x="6881" y="831"/>
                  <a:pt x="6858" y="846"/>
                </a:cubicBezTo>
                <a:cubicBezTo>
                  <a:pt x="6846" y="846"/>
                  <a:pt x="6846" y="858"/>
                  <a:pt x="6823" y="858"/>
                </a:cubicBezTo>
                <a:lnTo>
                  <a:pt x="6430" y="1215"/>
                </a:lnTo>
                <a:cubicBezTo>
                  <a:pt x="5906" y="477"/>
                  <a:pt x="5560" y="72"/>
                  <a:pt x="5549" y="60"/>
                </a:cubicBezTo>
                <a:cubicBezTo>
                  <a:pt x="5513" y="12"/>
                  <a:pt x="5477" y="0"/>
                  <a:pt x="541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49" name="Google Shape;6949;p62"/>
          <p:cNvSpPr/>
          <p:nvPr/>
        </p:nvSpPr>
        <p:spPr>
          <a:xfrm>
            <a:off x="5834285" y="2886674"/>
            <a:ext cx="289216" cy="368512"/>
          </a:xfrm>
          <a:custGeom>
            <a:avLst/>
            <a:gdLst/>
            <a:ahLst/>
            <a:cxnLst/>
            <a:rect l="l" t="t" r="r" b="b"/>
            <a:pathLst>
              <a:path w="9038" h="11516" extrusionOk="0">
                <a:moveTo>
                  <a:pt x="6103" y="573"/>
                </a:moveTo>
                <a:cubicBezTo>
                  <a:pt x="6692" y="573"/>
                  <a:pt x="7223" y="753"/>
                  <a:pt x="7645" y="1110"/>
                </a:cubicBezTo>
                <a:cubicBezTo>
                  <a:pt x="8252" y="1633"/>
                  <a:pt x="8585" y="2479"/>
                  <a:pt x="8597" y="3515"/>
                </a:cubicBezTo>
                <a:cubicBezTo>
                  <a:pt x="8192" y="2788"/>
                  <a:pt x="7585" y="2122"/>
                  <a:pt x="6847" y="1633"/>
                </a:cubicBezTo>
                <a:cubicBezTo>
                  <a:pt x="6144" y="1169"/>
                  <a:pt x="5382" y="919"/>
                  <a:pt x="4728" y="895"/>
                </a:cubicBezTo>
                <a:cubicBezTo>
                  <a:pt x="4894" y="812"/>
                  <a:pt x="5061" y="752"/>
                  <a:pt x="5240" y="693"/>
                </a:cubicBezTo>
                <a:cubicBezTo>
                  <a:pt x="5537" y="613"/>
                  <a:pt x="5826" y="573"/>
                  <a:pt x="6103" y="573"/>
                </a:cubicBezTo>
                <a:close/>
                <a:moveTo>
                  <a:pt x="1394" y="1205"/>
                </a:moveTo>
                <a:cubicBezTo>
                  <a:pt x="1465" y="2598"/>
                  <a:pt x="1680" y="5098"/>
                  <a:pt x="2263" y="7063"/>
                </a:cubicBezTo>
                <a:cubicBezTo>
                  <a:pt x="2144" y="7360"/>
                  <a:pt x="2084" y="7670"/>
                  <a:pt x="2037" y="7944"/>
                </a:cubicBezTo>
                <a:cubicBezTo>
                  <a:pt x="1739" y="7051"/>
                  <a:pt x="1465" y="6194"/>
                  <a:pt x="1263" y="5455"/>
                </a:cubicBezTo>
                <a:cubicBezTo>
                  <a:pt x="1049" y="3705"/>
                  <a:pt x="1168" y="2384"/>
                  <a:pt x="1322" y="1586"/>
                </a:cubicBezTo>
                <a:cubicBezTo>
                  <a:pt x="1346" y="1443"/>
                  <a:pt x="1370" y="1324"/>
                  <a:pt x="1394" y="1205"/>
                </a:cubicBezTo>
                <a:close/>
                <a:moveTo>
                  <a:pt x="1503" y="0"/>
                </a:moveTo>
                <a:cubicBezTo>
                  <a:pt x="1439" y="0"/>
                  <a:pt x="1377" y="45"/>
                  <a:pt x="1334" y="109"/>
                </a:cubicBezTo>
                <a:cubicBezTo>
                  <a:pt x="1322" y="121"/>
                  <a:pt x="1108" y="598"/>
                  <a:pt x="965" y="1526"/>
                </a:cubicBezTo>
                <a:cubicBezTo>
                  <a:pt x="870" y="2074"/>
                  <a:pt x="787" y="2848"/>
                  <a:pt x="799" y="3836"/>
                </a:cubicBezTo>
                <a:cubicBezTo>
                  <a:pt x="537" y="2788"/>
                  <a:pt x="418" y="2145"/>
                  <a:pt x="394" y="2133"/>
                </a:cubicBezTo>
                <a:cubicBezTo>
                  <a:pt x="382" y="2050"/>
                  <a:pt x="310" y="2003"/>
                  <a:pt x="215" y="2003"/>
                </a:cubicBezTo>
                <a:cubicBezTo>
                  <a:pt x="132" y="2003"/>
                  <a:pt x="72" y="2074"/>
                  <a:pt x="60" y="2169"/>
                </a:cubicBezTo>
                <a:cubicBezTo>
                  <a:pt x="60" y="2181"/>
                  <a:pt x="1" y="3324"/>
                  <a:pt x="144" y="5039"/>
                </a:cubicBezTo>
                <a:cubicBezTo>
                  <a:pt x="299" y="6610"/>
                  <a:pt x="668" y="8991"/>
                  <a:pt x="1608" y="11408"/>
                </a:cubicBezTo>
                <a:cubicBezTo>
                  <a:pt x="1632" y="11468"/>
                  <a:pt x="1692" y="11516"/>
                  <a:pt x="1763" y="11516"/>
                </a:cubicBezTo>
                <a:cubicBezTo>
                  <a:pt x="1787" y="11516"/>
                  <a:pt x="1811" y="11516"/>
                  <a:pt x="1823" y="11492"/>
                </a:cubicBezTo>
                <a:cubicBezTo>
                  <a:pt x="1918" y="11468"/>
                  <a:pt x="1965" y="11361"/>
                  <a:pt x="1918" y="11277"/>
                </a:cubicBezTo>
                <a:cubicBezTo>
                  <a:pt x="989" y="8908"/>
                  <a:pt x="620" y="6551"/>
                  <a:pt x="477" y="5003"/>
                </a:cubicBezTo>
                <a:cubicBezTo>
                  <a:pt x="429" y="4503"/>
                  <a:pt x="394" y="4050"/>
                  <a:pt x="382" y="3669"/>
                </a:cubicBezTo>
                <a:lnTo>
                  <a:pt x="382" y="3669"/>
                </a:lnTo>
                <a:cubicBezTo>
                  <a:pt x="691" y="4931"/>
                  <a:pt x="1227" y="6896"/>
                  <a:pt x="2037" y="9099"/>
                </a:cubicBezTo>
                <a:cubicBezTo>
                  <a:pt x="2056" y="9175"/>
                  <a:pt x="2128" y="9213"/>
                  <a:pt x="2193" y="9213"/>
                </a:cubicBezTo>
                <a:cubicBezTo>
                  <a:pt x="2209" y="9213"/>
                  <a:pt x="2225" y="9211"/>
                  <a:pt x="2239" y="9206"/>
                </a:cubicBezTo>
                <a:cubicBezTo>
                  <a:pt x="2334" y="9170"/>
                  <a:pt x="2382" y="9075"/>
                  <a:pt x="2346" y="8991"/>
                </a:cubicBezTo>
                <a:lnTo>
                  <a:pt x="2263" y="8730"/>
                </a:lnTo>
                <a:cubicBezTo>
                  <a:pt x="2263" y="8670"/>
                  <a:pt x="2287" y="8075"/>
                  <a:pt x="2454" y="7467"/>
                </a:cubicBezTo>
                <a:cubicBezTo>
                  <a:pt x="2596" y="6896"/>
                  <a:pt x="2894" y="6194"/>
                  <a:pt x="3466" y="6098"/>
                </a:cubicBezTo>
                <a:cubicBezTo>
                  <a:pt x="3510" y="6089"/>
                  <a:pt x="3557" y="6084"/>
                  <a:pt x="3607" y="6084"/>
                </a:cubicBezTo>
                <a:cubicBezTo>
                  <a:pt x="4169" y="6084"/>
                  <a:pt x="5061" y="6699"/>
                  <a:pt x="6144" y="7837"/>
                </a:cubicBezTo>
                <a:cubicBezTo>
                  <a:pt x="6430" y="8134"/>
                  <a:pt x="6680" y="8432"/>
                  <a:pt x="6918" y="8694"/>
                </a:cubicBezTo>
                <a:cubicBezTo>
                  <a:pt x="6692" y="8539"/>
                  <a:pt x="6454" y="8337"/>
                  <a:pt x="6216" y="8158"/>
                </a:cubicBezTo>
                <a:cubicBezTo>
                  <a:pt x="5656" y="7741"/>
                  <a:pt x="5180" y="7420"/>
                  <a:pt x="4787" y="7194"/>
                </a:cubicBezTo>
                <a:cubicBezTo>
                  <a:pt x="4227" y="6854"/>
                  <a:pt x="3961" y="6782"/>
                  <a:pt x="3806" y="6782"/>
                </a:cubicBezTo>
                <a:cubicBezTo>
                  <a:pt x="3776" y="6782"/>
                  <a:pt x="3750" y="6785"/>
                  <a:pt x="3728" y="6789"/>
                </a:cubicBezTo>
                <a:cubicBezTo>
                  <a:pt x="3489" y="6836"/>
                  <a:pt x="3239" y="7122"/>
                  <a:pt x="2954" y="8872"/>
                </a:cubicBezTo>
                <a:cubicBezTo>
                  <a:pt x="2882" y="9325"/>
                  <a:pt x="2823" y="9765"/>
                  <a:pt x="2775" y="10111"/>
                </a:cubicBezTo>
                <a:cubicBezTo>
                  <a:pt x="2715" y="9968"/>
                  <a:pt x="2680" y="9825"/>
                  <a:pt x="2620" y="9682"/>
                </a:cubicBezTo>
                <a:cubicBezTo>
                  <a:pt x="2592" y="9606"/>
                  <a:pt x="2517" y="9568"/>
                  <a:pt x="2446" y="9568"/>
                </a:cubicBezTo>
                <a:cubicBezTo>
                  <a:pt x="2428" y="9568"/>
                  <a:pt x="2411" y="9570"/>
                  <a:pt x="2394" y="9575"/>
                </a:cubicBezTo>
                <a:cubicBezTo>
                  <a:pt x="2299" y="9611"/>
                  <a:pt x="2263" y="9706"/>
                  <a:pt x="2287" y="9801"/>
                </a:cubicBezTo>
                <a:cubicBezTo>
                  <a:pt x="2501" y="10349"/>
                  <a:pt x="2715" y="10885"/>
                  <a:pt x="2930" y="11408"/>
                </a:cubicBezTo>
                <a:cubicBezTo>
                  <a:pt x="2954" y="11468"/>
                  <a:pt x="3013" y="11516"/>
                  <a:pt x="3073" y="11516"/>
                </a:cubicBezTo>
                <a:cubicBezTo>
                  <a:pt x="3096" y="11516"/>
                  <a:pt x="3120" y="11516"/>
                  <a:pt x="3132" y="11492"/>
                </a:cubicBezTo>
                <a:cubicBezTo>
                  <a:pt x="3227" y="11468"/>
                  <a:pt x="3251" y="11361"/>
                  <a:pt x="3227" y="11277"/>
                </a:cubicBezTo>
                <a:cubicBezTo>
                  <a:pt x="3156" y="11111"/>
                  <a:pt x="3096" y="10932"/>
                  <a:pt x="3013" y="10765"/>
                </a:cubicBezTo>
                <a:cubicBezTo>
                  <a:pt x="3037" y="10646"/>
                  <a:pt x="3108" y="9825"/>
                  <a:pt x="3239" y="8980"/>
                </a:cubicBezTo>
                <a:cubicBezTo>
                  <a:pt x="3513" y="7325"/>
                  <a:pt x="3728" y="7122"/>
                  <a:pt x="3763" y="7086"/>
                </a:cubicBezTo>
                <a:cubicBezTo>
                  <a:pt x="3811" y="7086"/>
                  <a:pt x="3989" y="7110"/>
                  <a:pt x="4585" y="7444"/>
                </a:cubicBezTo>
                <a:cubicBezTo>
                  <a:pt x="4954" y="7670"/>
                  <a:pt x="5430" y="8003"/>
                  <a:pt x="5978" y="8396"/>
                </a:cubicBezTo>
                <a:cubicBezTo>
                  <a:pt x="6930" y="9099"/>
                  <a:pt x="7811" y="9825"/>
                  <a:pt x="7823" y="9825"/>
                </a:cubicBezTo>
                <a:cubicBezTo>
                  <a:pt x="7851" y="9853"/>
                  <a:pt x="7890" y="9865"/>
                  <a:pt x="7929" y="9865"/>
                </a:cubicBezTo>
                <a:cubicBezTo>
                  <a:pt x="7973" y="9865"/>
                  <a:pt x="8018" y="9850"/>
                  <a:pt x="8049" y="9825"/>
                </a:cubicBezTo>
                <a:cubicBezTo>
                  <a:pt x="8109" y="9765"/>
                  <a:pt x="8121" y="9682"/>
                  <a:pt x="8061" y="9611"/>
                </a:cubicBezTo>
                <a:cubicBezTo>
                  <a:pt x="8049" y="9587"/>
                  <a:pt x="7287" y="8551"/>
                  <a:pt x="6371" y="7563"/>
                </a:cubicBezTo>
                <a:cubicBezTo>
                  <a:pt x="5203" y="6341"/>
                  <a:pt x="4276" y="5718"/>
                  <a:pt x="3591" y="5718"/>
                </a:cubicBezTo>
                <a:cubicBezTo>
                  <a:pt x="3514" y="5718"/>
                  <a:pt x="3441" y="5726"/>
                  <a:pt x="3370" y="5741"/>
                </a:cubicBezTo>
                <a:cubicBezTo>
                  <a:pt x="3013" y="5813"/>
                  <a:pt x="2751" y="6051"/>
                  <a:pt x="2537" y="6348"/>
                </a:cubicBezTo>
                <a:cubicBezTo>
                  <a:pt x="2537" y="6253"/>
                  <a:pt x="2537" y="6170"/>
                  <a:pt x="2561" y="6063"/>
                </a:cubicBezTo>
                <a:cubicBezTo>
                  <a:pt x="2680" y="5693"/>
                  <a:pt x="3108" y="4527"/>
                  <a:pt x="3835" y="3753"/>
                </a:cubicBezTo>
                <a:cubicBezTo>
                  <a:pt x="4035" y="3686"/>
                  <a:pt x="4236" y="3648"/>
                  <a:pt x="4428" y="3648"/>
                </a:cubicBezTo>
                <a:cubicBezTo>
                  <a:pt x="4510" y="3648"/>
                  <a:pt x="4590" y="3655"/>
                  <a:pt x="4668" y="3669"/>
                </a:cubicBezTo>
                <a:cubicBezTo>
                  <a:pt x="4676" y="3670"/>
                  <a:pt x="4684" y="3671"/>
                  <a:pt x="4692" y="3671"/>
                </a:cubicBezTo>
                <a:cubicBezTo>
                  <a:pt x="4777" y="3671"/>
                  <a:pt x="4848" y="3613"/>
                  <a:pt x="4859" y="3515"/>
                </a:cubicBezTo>
                <a:cubicBezTo>
                  <a:pt x="4871" y="3431"/>
                  <a:pt x="4823" y="3336"/>
                  <a:pt x="4716" y="3324"/>
                </a:cubicBezTo>
                <a:cubicBezTo>
                  <a:pt x="4632" y="3316"/>
                  <a:pt x="4547" y="3307"/>
                  <a:pt x="4463" y="3307"/>
                </a:cubicBezTo>
                <a:cubicBezTo>
                  <a:pt x="4428" y="3307"/>
                  <a:pt x="4393" y="3309"/>
                  <a:pt x="4359" y="3312"/>
                </a:cubicBezTo>
                <a:cubicBezTo>
                  <a:pt x="4597" y="3157"/>
                  <a:pt x="4847" y="3074"/>
                  <a:pt x="5109" y="3038"/>
                </a:cubicBezTo>
                <a:cubicBezTo>
                  <a:pt x="5184" y="3031"/>
                  <a:pt x="5258" y="3027"/>
                  <a:pt x="5330" y="3027"/>
                </a:cubicBezTo>
                <a:cubicBezTo>
                  <a:pt x="5831" y="3027"/>
                  <a:pt x="6264" y="3205"/>
                  <a:pt x="6597" y="3538"/>
                </a:cubicBezTo>
                <a:cubicBezTo>
                  <a:pt x="7335" y="4265"/>
                  <a:pt x="7538" y="5622"/>
                  <a:pt x="7585" y="6551"/>
                </a:cubicBezTo>
                <a:cubicBezTo>
                  <a:pt x="7514" y="6348"/>
                  <a:pt x="7407" y="6122"/>
                  <a:pt x="7299" y="5896"/>
                </a:cubicBezTo>
                <a:cubicBezTo>
                  <a:pt x="6752" y="4741"/>
                  <a:pt x="6121" y="3967"/>
                  <a:pt x="5430" y="3574"/>
                </a:cubicBezTo>
                <a:cubicBezTo>
                  <a:pt x="5404" y="3563"/>
                  <a:pt x="5377" y="3558"/>
                  <a:pt x="5351" y="3558"/>
                </a:cubicBezTo>
                <a:cubicBezTo>
                  <a:pt x="5292" y="3558"/>
                  <a:pt x="5237" y="3584"/>
                  <a:pt x="5204" y="3634"/>
                </a:cubicBezTo>
                <a:cubicBezTo>
                  <a:pt x="5156" y="3717"/>
                  <a:pt x="5192" y="3812"/>
                  <a:pt x="5263" y="3860"/>
                </a:cubicBezTo>
                <a:cubicBezTo>
                  <a:pt x="6776" y="4693"/>
                  <a:pt x="7585" y="7563"/>
                  <a:pt x="7597" y="7598"/>
                </a:cubicBezTo>
                <a:cubicBezTo>
                  <a:pt x="7609" y="7670"/>
                  <a:pt x="7692" y="7718"/>
                  <a:pt x="7764" y="7718"/>
                </a:cubicBezTo>
                <a:lnTo>
                  <a:pt x="7776" y="7718"/>
                </a:lnTo>
                <a:cubicBezTo>
                  <a:pt x="7847" y="7694"/>
                  <a:pt x="7930" y="7646"/>
                  <a:pt x="7930" y="7563"/>
                </a:cubicBezTo>
                <a:cubicBezTo>
                  <a:pt x="7930" y="7539"/>
                  <a:pt x="7990" y="6825"/>
                  <a:pt x="7883" y="5932"/>
                </a:cubicBezTo>
                <a:cubicBezTo>
                  <a:pt x="7752" y="4717"/>
                  <a:pt x="7395" y="3824"/>
                  <a:pt x="6835" y="3288"/>
                </a:cubicBezTo>
                <a:cubicBezTo>
                  <a:pt x="6432" y="2896"/>
                  <a:pt x="5926" y="2683"/>
                  <a:pt x="5315" y="2683"/>
                </a:cubicBezTo>
                <a:cubicBezTo>
                  <a:pt x="5240" y="2683"/>
                  <a:pt x="5163" y="2687"/>
                  <a:pt x="5085" y="2693"/>
                </a:cubicBezTo>
                <a:cubicBezTo>
                  <a:pt x="4620" y="2741"/>
                  <a:pt x="4192" y="2955"/>
                  <a:pt x="3787" y="3324"/>
                </a:cubicBezTo>
                <a:cubicBezTo>
                  <a:pt x="3477" y="3610"/>
                  <a:pt x="3180" y="3991"/>
                  <a:pt x="2894" y="4467"/>
                </a:cubicBezTo>
                <a:cubicBezTo>
                  <a:pt x="2811" y="4622"/>
                  <a:pt x="2727" y="4765"/>
                  <a:pt x="2656" y="4920"/>
                </a:cubicBezTo>
                <a:cubicBezTo>
                  <a:pt x="2692" y="4670"/>
                  <a:pt x="2727" y="4408"/>
                  <a:pt x="2787" y="4146"/>
                </a:cubicBezTo>
                <a:cubicBezTo>
                  <a:pt x="2977" y="3276"/>
                  <a:pt x="3239" y="2562"/>
                  <a:pt x="3585" y="2014"/>
                </a:cubicBezTo>
                <a:cubicBezTo>
                  <a:pt x="3739" y="1752"/>
                  <a:pt x="3918" y="1526"/>
                  <a:pt x="4132" y="1336"/>
                </a:cubicBezTo>
                <a:cubicBezTo>
                  <a:pt x="4291" y="1291"/>
                  <a:pt x="4463" y="1270"/>
                  <a:pt x="4645" y="1270"/>
                </a:cubicBezTo>
                <a:cubicBezTo>
                  <a:pt x="5245" y="1270"/>
                  <a:pt x="5949" y="1505"/>
                  <a:pt x="6597" y="1943"/>
                </a:cubicBezTo>
                <a:cubicBezTo>
                  <a:pt x="7526" y="2550"/>
                  <a:pt x="8204" y="3431"/>
                  <a:pt x="8490" y="4372"/>
                </a:cubicBezTo>
                <a:cubicBezTo>
                  <a:pt x="8520" y="4432"/>
                  <a:pt x="8568" y="4484"/>
                  <a:pt x="8632" y="4484"/>
                </a:cubicBezTo>
                <a:cubicBezTo>
                  <a:pt x="8644" y="4484"/>
                  <a:pt x="8656" y="4483"/>
                  <a:pt x="8669" y="4479"/>
                </a:cubicBezTo>
                <a:cubicBezTo>
                  <a:pt x="8740" y="4479"/>
                  <a:pt x="8823" y="4408"/>
                  <a:pt x="8823" y="4336"/>
                </a:cubicBezTo>
                <a:cubicBezTo>
                  <a:pt x="9038" y="2824"/>
                  <a:pt x="8669" y="1586"/>
                  <a:pt x="7835" y="871"/>
                </a:cubicBezTo>
                <a:cubicBezTo>
                  <a:pt x="7351" y="452"/>
                  <a:pt x="6757" y="240"/>
                  <a:pt x="6102" y="240"/>
                </a:cubicBezTo>
                <a:cubicBezTo>
                  <a:pt x="5791" y="240"/>
                  <a:pt x="5466" y="287"/>
                  <a:pt x="5132" y="383"/>
                </a:cubicBezTo>
                <a:cubicBezTo>
                  <a:pt x="4394" y="574"/>
                  <a:pt x="3799" y="1062"/>
                  <a:pt x="3347" y="1824"/>
                </a:cubicBezTo>
                <a:cubicBezTo>
                  <a:pt x="2989" y="2419"/>
                  <a:pt x="2704" y="3157"/>
                  <a:pt x="2513" y="4074"/>
                </a:cubicBezTo>
                <a:cubicBezTo>
                  <a:pt x="2382" y="4693"/>
                  <a:pt x="2323" y="5301"/>
                  <a:pt x="2275" y="5801"/>
                </a:cubicBezTo>
                <a:cubicBezTo>
                  <a:pt x="1727" y="3181"/>
                  <a:pt x="1668" y="205"/>
                  <a:pt x="1668" y="169"/>
                </a:cubicBezTo>
                <a:cubicBezTo>
                  <a:pt x="1668" y="98"/>
                  <a:pt x="1608" y="26"/>
                  <a:pt x="1525" y="2"/>
                </a:cubicBezTo>
                <a:cubicBezTo>
                  <a:pt x="1517" y="1"/>
                  <a:pt x="1510" y="0"/>
                  <a:pt x="150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50" name="Google Shape;6950;p62"/>
          <p:cNvGrpSpPr/>
          <p:nvPr/>
        </p:nvGrpSpPr>
        <p:grpSpPr>
          <a:xfrm>
            <a:off x="6340653" y="2886354"/>
            <a:ext cx="370368" cy="368064"/>
            <a:chOff x="6340653" y="2886354"/>
            <a:chExt cx="370368" cy="368064"/>
          </a:xfrm>
        </p:grpSpPr>
        <p:sp>
          <p:nvSpPr>
            <p:cNvPr id="6951" name="Google Shape;6951;p62"/>
            <p:cNvSpPr/>
            <p:nvPr/>
          </p:nvSpPr>
          <p:spPr>
            <a:xfrm>
              <a:off x="6521229" y="2938162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3"/>
                    <a:pt x="168" y="513"/>
                  </a:cubicBezTo>
                  <a:cubicBezTo>
                    <a:pt x="263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62"/>
            <p:cNvSpPr/>
            <p:nvPr/>
          </p:nvSpPr>
          <p:spPr>
            <a:xfrm>
              <a:off x="6647725" y="3010258"/>
              <a:ext cx="17568" cy="16704"/>
            </a:xfrm>
            <a:custGeom>
              <a:avLst/>
              <a:gdLst/>
              <a:ahLst/>
              <a:cxnLst/>
              <a:rect l="l" t="t" r="r" b="b"/>
              <a:pathLst>
                <a:path w="549" h="522" extrusionOk="0">
                  <a:moveTo>
                    <a:pt x="349" y="1"/>
                  </a:moveTo>
                  <a:cubicBezTo>
                    <a:pt x="307" y="1"/>
                    <a:pt x="269" y="16"/>
                    <a:pt x="239" y="46"/>
                  </a:cubicBezTo>
                  <a:lnTo>
                    <a:pt x="60" y="236"/>
                  </a:lnTo>
                  <a:cubicBezTo>
                    <a:pt x="1" y="307"/>
                    <a:pt x="1" y="415"/>
                    <a:pt x="60" y="474"/>
                  </a:cubicBezTo>
                  <a:cubicBezTo>
                    <a:pt x="84" y="510"/>
                    <a:pt x="132" y="522"/>
                    <a:pt x="179" y="522"/>
                  </a:cubicBezTo>
                  <a:cubicBezTo>
                    <a:pt x="215" y="522"/>
                    <a:pt x="263" y="498"/>
                    <a:pt x="298" y="462"/>
                  </a:cubicBezTo>
                  <a:lnTo>
                    <a:pt x="477" y="260"/>
                  </a:lnTo>
                  <a:cubicBezTo>
                    <a:pt x="548" y="224"/>
                    <a:pt x="536" y="105"/>
                    <a:pt x="477" y="46"/>
                  </a:cubicBezTo>
                  <a:cubicBezTo>
                    <a:pt x="435" y="16"/>
                    <a:pt x="391" y="1"/>
                    <a:pt x="3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62"/>
            <p:cNvSpPr/>
            <p:nvPr/>
          </p:nvSpPr>
          <p:spPr>
            <a:xfrm>
              <a:off x="6635533" y="3166354"/>
              <a:ext cx="17952" cy="11872"/>
            </a:xfrm>
            <a:custGeom>
              <a:avLst/>
              <a:gdLst/>
              <a:ahLst/>
              <a:cxnLst/>
              <a:rect l="l" t="t" r="r" b="b"/>
              <a:pathLst>
                <a:path w="561" h="371" extrusionOk="0">
                  <a:moveTo>
                    <a:pt x="194" y="0"/>
                  </a:moveTo>
                  <a:cubicBezTo>
                    <a:pt x="108" y="0"/>
                    <a:pt x="36" y="67"/>
                    <a:pt x="25" y="144"/>
                  </a:cubicBezTo>
                  <a:cubicBezTo>
                    <a:pt x="1" y="240"/>
                    <a:pt x="84" y="335"/>
                    <a:pt x="167" y="347"/>
                  </a:cubicBezTo>
                  <a:lnTo>
                    <a:pt x="358" y="371"/>
                  </a:lnTo>
                  <a:lnTo>
                    <a:pt x="394" y="371"/>
                  </a:lnTo>
                  <a:cubicBezTo>
                    <a:pt x="477" y="371"/>
                    <a:pt x="536" y="311"/>
                    <a:pt x="560" y="228"/>
                  </a:cubicBezTo>
                  <a:cubicBezTo>
                    <a:pt x="560" y="121"/>
                    <a:pt x="501" y="37"/>
                    <a:pt x="406" y="37"/>
                  </a:cubicBezTo>
                  <a:lnTo>
                    <a:pt x="215" y="1"/>
                  </a:ln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62"/>
            <p:cNvSpPr/>
            <p:nvPr/>
          </p:nvSpPr>
          <p:spPr>
            <a:xfrm>
              <a:off x="6387885" y="3009970"/>
              <a:ext cx="18336" cy="17376"/>
            </a:xfrm>
            <a:custGeom>
              <a:avLst/>
              <a:gdLst/>
              <a:ahLst/>
              <a:cxnLst/>
              <a:rect l="l" t="t" r="r" b="b"/>
              <a:pathLst>
                <a:path w="573" h="543" extrusionOk="0">
                  <a:moveTo>
                    <a:pt x="208" y="1"/>
                  </a:moveTo>
                  <a:cubicBezTo>
                    <a:pt x="164" y="1"/>
                    <a:pt x="120" y="19"/>
                    <a:pt x="84" y="55"/>
                  </a:cubicBezTo>
                  <a:cubicBezTo>
                    <a:pt x="1" y="114"/>
                    <a:pt x="1" y="221"/>
                    <a:pt x="84" y="293"/>
                  </a:cubicBezTo>
                  <a:lnTo>
                    <a:pt x="263" y="483"/>
                  </a:lnTo>
                  <a:cubicBezTo>
                    <a:pt x="286" y="519"/>
                    <a:pt x="334" y="543"/>
                    <a:pt x="382" y="543"/>
                  </a:cubicBezTo>
                  <a:cubicBezTo>
                    <a:pt x="417" y="543"/>
                    <a:pt x="465" y="531"/>
                    <a:pt x="501" y="495"/>
                  </a:cubicBezTo>
                  <a:cubicBezTo>
                    <a:pt x="560" y="424"/>
                    <a:pt x="572" y="316"/>
                    <a:pt x="501" y="245"/>
                  </a:cubicBezTo>
                  <a:lnTo>
                    <a:pt x="322" y="55"/>
                  </a:lnTo>
                  <a:cubicBezTo>
                    <a:pt x="292" y="19"/>
                    <a:pt x="251" y="1"/>
                    <a:pt x="2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62"/>
            <p:cNvSpPr/>
            <p:nvPr/>
          </p:nvSpPr>
          <p:spPr>
            <a:xfrm>
              <a:off x="6398925" y="3166354"/>
              <a:ext cx="18336" cy="11872"/>
            </a:xfrm>
            <a:custGeom>
              <a:avLst/>
              <a:gdLst/>
              <a:ahLst/>
              <a:cxnLst/>
              <a:rect l="l" t="t" r="r" b="b"/>
              <a:pathLst>
                <a:path w="573" h="371" extrusionOk="0">
                  <a:moveTo>
                    <a:pt x="379" y="0"/>
                  </a:moveTo>
                  <a:cubicBezTo>
                    <a:pt x="372" y="0"/>
                    <a:pt x="365" y="1"/>
                    <a:pt x="358" y="1"/>
                  </a:cubicBezTo>
                  <a:lnTo>
                    <a:pt x="168" y="37"/>
                  </a:lnTo>
                  <a:cubicBezTo>
                    <a:pt x="72" y="49"/>
                    <a:pt x="1" y="132"/>
                    <a:pt x="13" y="228"/>
                  </a:cubicBezTo>
                  <a:cubicBezTo>
                    <a:pt x="37" y="311"/>
                    <a:pt x="108" y="371"/>
                    <a:pt x="180" y="371"/>
                  </a:cubicBezTo>
                  <a:lnTo>
                    <a:pt x="215" y="371"/>
                  </a:lnTo>
                  <a:lnTo>
                    <a:pt x="406" y="347"/>
                  </a:lnTo>
                  <a:cubicBezTo>
                    <a:pt x="513" y="311"/>
                    <a:pt x="572" y="240"/>
                    <a:pt x="549" y="144"/>
                  </a:cubicBezTo>
                  <a:cubicBezTo>
                    <a:pt x="538" y="67"/>
                    <a:pt x="465" y="0"/>
                    <a:pt x="3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62"/>
            <p:cNvSpPr/>
            <p:nvPr/>
          </p:nvSpPr>
          <p:spPr>
            <a:xfrm>
              <a:off x="6340653" y="2886354"/>
              <a:ext cx="370368" cy="368064"/>
            </a:xfrm>
            <a:custGeom>
              <a:avLst/>
              <a:gdLst/>
              <a:ahLst/>
              <a:cxnLst/>
              <a:rect l="l" t="t" r="r" b="b"/>
              <a:pathLst>
                <a:path w="11574" h="11502" extrusionOk="0">
                  <a:moveTo>
                    <a:pt x="5811" y="489"/>
                  </a:moveTo>
                  <a:lnTo>
                    <a:pt x="6751" y="2060"/>
                  </a:lnTo>
                  <a:cubicBezTo>
                    <a:pt x="6775" y="2096"/>
                    <a:pt x="6823" y="2132"/>
                    <a:pt x="6870" y="2132"/>
                  </a:cubicBezTo>
                  <a:lnTo>
                    <a:pt x="7644" y="2263"/>
                  </a:lnTo>
                  <a:lnTo>
                    <a:pt x="5989" y="4048"/>
                  </a:lnTo>
                  <a:lnTo>
                    <a:pt x="5989" y="2679"/>
                  </a:lnTo>
                  <a:cubicBezTo>
                    <a:pt x="5977" y="2596"/>
                    <a:pt x="5906" y="2513"/>
                    <a:pt x="5811" y="2513"/>
                  </a:cubicBezTo>
                  <a:cubicBezTo>
                    <a:pt x="5727" y="2513"/>
                    <a:pt x="5644" y="2596"/>
                    <a:pt x="5644" y="2679"/>
                  </a:cubicBezTo>
                  <a:lnTo>
                    <a:pt x="5644" y="4025"/>
                  </a:lnTo>
                  <a:lnTo>
                    <a:pt x="4144" y="2251"/>
                  </a:lnTo>
                  <a:lnTo>
                    <a:pt x="4775" y="2132"/>
                  </a:lnTo>
                  <a:cubicBezTo>
                    <a:pt x="4810" y="2120"/>
                    <a:pt x="4858" y="2084"/>
                    <a:pt x="4870" y="2060"/>
                  </a:cubicBezTo>
                  <a:lnTo>
                    <a:pt x="5811" y="489"/>
                  </a:lnTo>
                  <a:close/>
                  <a:moveTo>
                    <a:pt x="4096" y="2727"/>
                  </a:moveTo>
                  <a:lnTo>
                    <a:pt x="5644" y="4549"/>
                  </a:lnTo>
                  <a:lnTo>
                    <a:pt x="5644" y="6192"/>
                  </a:lnTo>
                  <a:lnTo>
                    <a:pt x="4429" y="4763"/>
                  </a:lnTo>
                  <a:lnTo>
                    <a:pt x="4096" y="2727"/>
                  </a:lnTo>
                  <a:close/>
                  <a:moveTo>
                    <a:pt x="7668" y="2727"/>
                  </a:moveTo>
                  <a:lnTo>
                    <a:pt x="7215" y="4751"/>
                  </a:lnTo>
                  <a:lnTo>
                    <a:pt x="5989" y="6192"/>
                  </a:lnTo>
                  <a:lnTo>
                    <a:pt x="5989" y="4560"/>
                  </a:lnTo>
                  <a:lnTo>
                    <a:pt x="7668" y="2727"/>
                  </a:lnTo>
                  <a:close/>
                  <a:moveTo>
                    <a:pt x="11025" y="2858"/>
                  </a:moveTo>
                  <a:lnTo>
                    <a:pt x="10335" y="4596"/>
                  </a:lnTo>
                  <a:cubicBezTo>
                    <a:pt x="10311" y="4656"/>
                    <a:pt x="10323" y="4727"/>
                    <a:pt x="10371" y="4775"/>
                  </a:cubicBezTo>
                  <a:lnTo>
                    <a:pt x="10906" y="5311"/>
                  </a:lnTo>
                  <a:lnTo>
                    <a:pt x="10228" y="5584"/>
                  </a:lnTo>
                  <a:cubicBezTo>
                    <a:pt x="10144" y="5608"/>
                    <a:pt x="10109" y="5703"/>
                    <a:pt x="10121" y="5787"/>
                  </a:cubicBezTo>
                  <a:lnTo>
                    <a:pt x="10263" y="6192"/>
                  </a:lnTo>
                  <a:lnTo>
                    <a:pt x="8537" y="7096"/>
                  </a:lnTo>
                  <a:cubicBezTo>
                    <a:pt x="8489" y="7132"/>
                    <a:pt x="8442" y="7180"/>
                    <a:pt x="8442" y="7239"/>
                  </a:cubicBezTo>
                  <a:cubicBezTo>
                    <a:pt x="8442" y="7299"/>
                    <a:pt x="8466" y="7335"/>
                    <a:pt x="8501" y="7382"/>
                  </a:cubicBezTo>
                  <a:lnTo>
                    <a:pt x="10502" y="9097"/>
                  </a:lnTo>
                  <a:lnTo>
                    <a:pt x="7811" y="10049"/>
                  </a:lnTo>
                  <a:lnTo>
                    <a:pt x="6299" y="8680"/>
                  </a:lnTo>
                  <a:lnTo>
                    <a:pt x="8644" y="8990"/>
                  </a:lnTo>
                  <a:lnTo>
                    <a:pt x="8668" y="8990"/>
                  </a:lnTo>
                  <a:cubicBezTo>
                    <a:pt x="8763" y="8990"/>
                    <a:pt x="8823" y="8930"/>
                    <a:pt x="8835" y="8847"/>
                  </a:cubicBezTo>
                  <a:cubicBezTo>
                    <a:pt x="8847" y="8751"/>
                    <a:pt x="8775" y="8656"/>
                    <a:pt x="8680" y="8644"/>
                  </a:cubicBezTo>
                  <a:lnTo>
                    <a:pt x="6120" y="8311"/>
                  </a:lnTo>
                  <a:lnTo>
                    <a:pt x="9323" y="4918"/>
                  </a:lnTo>
                  <a:cubicBezTo>
                    <a:pt x="9382" y="4834"/>
                    <a:pt x="9382" y="4739"/>
                    <a:pt x="9311" y="4680"/>
                  </a:cubicBezTo>
                  <a:cubicBezTo>
                    <a:pt x="9275" y="4650"/>
                    <a:pt x="9231" y="4635"/>
                    <a:pt x="9187" y="4635"/>
                  </a:cubicBezTo>
                  <a:cubicBezTo>
                    <a:pt x="9144" y="4635"/>
                    <a:pt x="9103" y="4650"/>
                    <a:pt x="9073" y="4680"/>
                  </a:cubicBezTo>
                  <a:lnTo>
                    <a:pt x="5941" y="8013"/>
                  </a:lnTo>
                  <a:lnTo>
                    <a:pt x="5941" y="6704"/>
                  </a:lnTo>
                  <a:lnTo>
                    <a:pt x="8823" y="3322"/>
                  </a:lnTo>
                  <a:lnTo>
                    <a:pt x="9061" y="3679"/>
                  </a:lnTo>
                  <a:cubicBezTo>
                    <a:pt x="9086" y="3729"/>
                    <a:pt x="9140" y="3750"/>
                    <a:pt x="9194" y="3750"/>
                  </a:cubicBezTo>
                  <a:cubicBezTo>
                    <a:pt x="9218" y="3750"/>
                    <a:pt x="9242" y="3746"/>
                    <a:pt x="9263" y="3739"/>
                  </a:cubicBezTo>
                  <a:lnTo>
                    <a:pt x="11025" y="2858"/>
                  </a:lnTo>
                  <a:close/>
                  <a:moveTo>
                    <a:pt x="524" y="2870"/>
                  </a:moveTo>
                  <a:lnTo>
                    <a:pt x="2286" y="3751"/>
                  </a:lnTo>
                  <a:cubicBezTo>
                    <a:pt x="2309" y="3766"/>
                    <a:pt x="2333" y="3773"/>
                    <a:pt x="2358" y="3773"/>
                  </a:cubicBezTo>
                  <a:cubicBezTo>
                    <a:pt x="2412" y="3773"/>
                    <a:pt x="2464" y="3740"/>
                    <a:pt x="2489" y="3691"/>
                  </a:cubicBezTo>
                  <a:lnTo>
                    <a:pt x="2727" y="3334"/>
                  </a:lnTo>
                  <a:lnTo>
                    <a:pt x="5608" y="6715"/>
                  </a:lnTo>
                  <a:lnTo>
                    <a:pt x="5608" y="7987"/>
                  </a:lnTo>
                  <a:lnTo>
                    <a:pt x="2524" y="4691"/>
                  </a:lnTo>
                  <a:cubicBezTo>
                    <a:pt x="2495" y="4656"/>
                    <a:pt x="2453" y="4638"/>
                    <a:pt x="2410" y="4638"/>
                  </a:cubicBezTo>
                  <a:cubicBezTo>
                    <a:pt x="2367" y="4638"/>
                    <a:pt x="2322" y="4656"/>
                    <a:pt x="2286" y="4691"/>
                  </a:cubicBezTo>
                  <a:cubicBezTo>
                    <a:pt x="2215" y="4751"/>
                    <a:pt x="2215" y="4858"/>
                    <a:pt x="2274" y="4930"/>
                  </a:cubicBezTo>
                  <a:lnTo>
                    <a:pt x="5465" y="8323"/>
                  </a:lnTo>
                  <a:lnTo>
                    <a:pt x="2905" y="8656"/>
                  </a:lnTo>
                  <a:cubicBezTo>
                    <a:pt x="2822" y="8680"/>
                    <a:pt x="2751" y="8763"/>
                    <a:pt x="2763" y="8859"/>
                  </a:cubicBezTo>
                  <a:cubicBezTo>
                    <a:pt x="2774" y="8942"/>
                    <a:pt x="2846" y="9001"/>
                    <a:pt x="2929" y="9001"/>
                  </a:cubicBezTo>
                  <a:lnTo>
                    <a:pt x="2953" y="9001"/>
                  </a:lnTo>
                  <a:lnTo>
                    <a:pt x="5287" y="8692"/>
                  </a:lnTo>
                  <a:lnTo>
                    <a:pt x="3786" y="10061"/>
                  </a:lnTo>
                  <a:lnTo>
                    <a:pt x="1096" y="9109"/>
                  </a:lnTo>
                  <a:lnTo>
                    <a:pt x="3084" y="7394"/>
                  </a:lnTo>
                  <a:cubicBezTo>
                    <a:pt x="3132" y="7370"/>
                    <a:pt x="3144" y="7311"/>
                    <a:pt x="3144" y="7251"/>
                  </a:cubicBezTo>
                  <a:cubicBezTo>
                    <a:pt x="3144" y="7192"/>
                    <a:pt x="3108" y="7144"/>
                    <a:pt x="3060" y="7108"/>
                  </a:cubicBezTo>
                  <a:lnTo>
                    <a:pt x="1334" y="6204"/>
                  </a:lnTo>
                  <a:lnTo>
                    <a:pt x="1465" y="5799"/>
                  </a:lnTo>
                  <a:cubicBezTo>
                    <a:pt x="1500" y="5715"/>
                    <a:pt x="1453" y="5620"/>
                    <a:pt x="1358" y="5596"/>
                  </a:cubicBezTo>
                  <a:lnTo>
                    <a:pt x="691" y="5322"/>
                  </a:lnTo>
                  <a:lnTo>
                    <a:pt x="1227" y="4787"/>
                  </a:lnTo>
                  <a:cubicBezTo>
                    <a:pt x="1274" y="4751"/>
                    <a:pt x="1286" y="4680"/>
                    <a:pt x="1262" y="4608"/>
                  </a:cubicBezTo>
                  <a:lnTo>
                    <a:pt x="524" y="2870"/>
                  </a:lnTo>
                  <a:close/>
                  <a:moveTo>
                    <a:pt x="5775" y="0"/>
                  </a:moveTo>
                  <a:cubicBezTo>
                    <a:pt x="5715" y="0"/>
                    <a:pt x="5656" y="24"/>
                    <a:pt x="5632" y="72"/>
                  </a:cubicBezTo>
                  <a:lnTo>
                    <a:pt x="4584" y="1810"/>
                  </a:lnTo>
                  <a:lnTo>
                    <a:pt x="3763" y="1977"/>
                  </a:lnTo>
                  <a:cubicBezTo>
                    <a:pt x="3667" y="2001"/>
                    <a:pt x="3608" y="2084"/>
                    <a:pt x="3620" y="2167"/>
                  </a:cubicBezTo>
                  <a:lnTo>
                    <a:pt x="3965" y="4251"/>
                  </a:lnTo>
                  <a:lnTo>
                    <a:pt x="2846" y="2929"/>
                  </a:lnTo>
                  <a:cubicBezTo>
                    <a:pt x="2822" y="2894"/>
                    <a:pt x="2763" y="2870"/>
                    <a:pt x="2715" y="2870"/>
                  </a:cubicBezTo>
                  <a:cubicBezTo>
                    <a:pt x="2655" y="2870"/>
                    <a:pt x="2608" y="2905"/>
                    <a:pt x="2584" y="2941"/>
                  </a:cubicBezTo>
                  <a:lnTo>
                    <a:pt x="2298" y="3358"/>
                  </a:lnTo>
                  <a:lnTo>
                    <a:pt x="274" y="2346"/>
                  </a:lnTo>
                  <a:cubicBezTo>
                    <a:pt x="254" y="2338"/>
                    <a:pt x="233" y="2334"/>
                    <a:pt x="211" y="2334"/>
                  </a:cubicBezTo>
                  <a:cubicBezTo>
                    <a:pt x="168" y="2334"/>
                    <a:pt x="123" y="2350"/>
                    <a:pt x="84" y="2382"/>
                  </a:cubicBezTo>
                  <a:cubicBezTo>
                    <a:pt x="36" y="2429"/>
                    <a:pt x="0" y="2501"/>
                    <a:pt x="36" y="2572"/>
                  </a:cubicBezTo>
                  <a:lnTo>
                    <a:pt x="893" y="4632"/>
                  </a:lnTo>
                  <a:lnTo>
                    <a:pt x="262" y="5263"/>
                  </a:lnTo>
                  <a:cubicBezTo>
                    <a:pt x="215" y="5311"/>
                    <a:pt x="203" y="5370"/>
                    <a:pt x="215" y="5418"/>
                  </a:cubicBezTo>
                  <a:cubicBezTo>
                    <a:pt x="226" y="5477"/>
                    <a:pt x="262" y="5525"/>
                    <a:pt x="322" y="5537"/>
                  </a:cubicBezTo>
                  <a:lnTo>
                    <a:pt x="1072" y="5834"/>
                  </a:lnTo>
                  <a:lnTo>
                    <a:pt x="941" y="6215"/>
                  </a:lnTo>
                  <a:cubicBezTo>
                    <a:pt x="917" y="6299"/>
                    <a:pt x="953" y="6382"/>
                    <a:pt x="1012" y="6430"/>
                  </a:cubicBezTo>
                  <a:lnTo>
                    <a:pt x="2655" y="7287"/>
                  </a:lnTo>
                  <a:lnTo>
                    <a:pt x="631" y="9037"/>
                  </a:lnTo>
                  <a:cubicBezTo>
                    <a:pt x="584" y="9073"/>
                    <a:pt x="572" y="9132"/>
                    <a:pt x="572" y="9192"/>
                  </a:cubicBezTo>
                  <a:cubicBezTo>
                    <a:pt x="584" y="9252"/>
                    <a:pt x="631" y="9299"/>
                    <a:pt x="679" y="9335"/>
                  </a:cubicBezTo>
                  <a:lnTo>
                    <a:pt x="3727" y="10418"/>
                  </a:lnTo>
                  <a:cubicBezTo>
                    <a:pt x="3747" y="10422"/>
                    <a:pt x="3767" y="10425"/>
                    <a:pt x="3786" y="10425"/>
                  </a:cubicBezTo>
                  <a:cubicBezTo>
                    <a:pt x="3825" y="10425"/>
                    <a:pt x="3862" y="10414"/>
                    <a:pt x="3894" y="10383"/>
                  </a:cubicBezTo>
                  <a:lnTo>
                    <a:pt x="5584" y="8835"/>
                  </a:lnTo>
                  <a:lnTo>
                    <a:pt x="5584" y="11335"/>
                  </a:lnTo>
                  <a:cubicBezTo>
                    <a:pt x="5584" y="11430"/>
                    <a:pt x="5656" y="11502"/>
                    <a:pt x="5751" y="11502"/>
                  </a:cubicBezTo>
                  <a:cubicBezTo>
                    <a:pt x="5834" y="11502"/>
                    <a:pt x="5918" y="11430"/>
                    <a:pt x="5918" y="11335"/>
                  </a:cubicBezTo>
                  <a:lnTo>
                    <a:pt x="5918" y="8835"/>
                  </a:lnTo>
                  <a:lnTo>
                    <a:pt x="7608" y="10383"/>
                  </a:lnTo>
                  <a:cubicBezTo>
                    <a:pt x="7644" y="10418"/>
                    <a:pt x="7680" y="10430"/>
                    <a:pt x="7727" y="10430"/>
                  </a:cubicBezTo>
                  <a:cubicBezTo>
                    <a:pt x="7739" y="10430"/>
                    <a:pt x="7775" y="10430"/>
                    <a:pt x="7787" y="10418"/>
                  </a:cubicBezTo>
                  <a:lnTo>
                    <a:pt x="10835" y="9335"/>
                  </a:lnTo>
                  <a:cubicBezTo>
                    <a:pt x="10894" y="9311"/>
                    <a:pt x="10942" y="9252"/>
                    <a:pt x="10942" y="9192"/>
                  </a:cubicBezTo>
                  <a:cubicBezTo>
                    <a:pt x="10954" y="9132"/>
                    <a:pt x="10930" y="9073"/>
                    <a:pt x="10883" y="9037"/>
                  </a:cubicBezTo>
                  <a:lnTo>
                    <a:pt x="8859" y="7287"/>
                  </a:lnTo>
                  <a:lnTo>
                    <a:pt x="10502" y="6430"/>
                  </a:lnTo>
                  <a:cubicBezTo>
                    <a:pt x="10573" y="6382"/>
                    <a:pt x="10597" y="6311"/>
                    <a:pt x="10573" y="6215"/>
                  </a:cubicBezTo>
                  <a:lnTo>
                    <a:pt x="10442" y="5834"/>
                  </a:lnTo>
                  <a:lnTo>
                    <a:pt x="11192" y="5537"/>
                  </a:lnTo>
                  <a:cubicBezTo>
                    <a:pt x="11252" y="5525"/>
                    <a:pt x="11287" y="5465"/>
                    <a:pt x="11299" y="5418"/>
                  </a:cubicBezTo>
                  <a:cubicBezTo>
                    <a:pt x="11311" y="5358"/>
                    <a:pt x="11299" y="5299"/>
                    <a:pt x="11252" y="5263"/>
                  </a:cubicBezTo>
                  <a:lnTo>
                    <a:pt x="10621" y="4632"/>
                  </a:lnTo>
                  <a:lnTo>
                    <a:pt x="11478" y="2572"/>
                  </a:lnTo>
                  <a:cubicBezTo>
                    <a:pt x="11573" y="2501"/>
                    <a:pt x="11561" y="2429"/>
                    <a:pt x="11502" y="2382"/>
                  </a:cubicBezTo>
                  <a:cubicBezTo>
                    <a:pt x="11470" y="2350"/>
                    <a:pt x="11417" y="2334"/>
                    <a:pt x="11368" y="2334"/>
                  </a:cubicBezTo>
                  <a:cubicBezTo>
                    <a:pt x="11343" y="2334"/>
                    <a:pt x="11319" y="2338"/>
                    <a:pt x="11299" y="2346"/>
                  </a:cubicBezTo>
                  <a:lnTo>
                    <a:pt x="9275" y="3358"/>
                  </a:lnTo>
                  <a:lnTo>
                    <a:pt x="9001" y="2941"/>
                  </a:lnTo>
                  <a:cubicBezTo>
                    <a:pt x="8966" y="2905"/>
                    <a:pt x="8918" y="2870"/>
                    <a:pt x="8859" y="2870"/>
                  </a:cubicBezTo>
                  <a:cubicBezTo>
                    <a:pt x="8799" y="2870"/>
                    <a:pt x="8763" y="2894"/>
                    <a:pt x="8728" y="2929"/>
                  </a:cubicBezTo>
                  <a:lnTo>
                    <a:pt x="7656" y="4179"/>
                  </a:lnTo>
                  <a:lnTo>
                    <a:pt x="7656" y="4179"/>
                  </a:lnTo>
                  <a:lnTo>
                    <a:pt x="8120" y="2167"/>
                  </a:lnTo>
                  <a:cubicBezTo>
                    <a:pt x="8132" y="2132"/>
                    <a:pt x="8120" y="2084"/>
                    <a:pt x="8085" y="2036"/>
                  </a:cubicBezTo>
                  <a:cubicBezTo>
                    <a:pt x="8061" y="2001"/>
                    <a:pt x="8025" y="1977"/>
                    <a:pt x="7966" y="1965"/>
                  </a:cubicBezTo>
                  <a:lnTo>
                    <a:pt x="6965" y="1798"/>
                  </a:lnTo>
                  <a:lnTo>
                    <a:pt x="5930" y="72"/>
                  </a:lnTo>
                  <a:cubicBezTo>
                    <a:pt x="5894" y="24"/>
                    <a:pt x="5846" y="0"/>
                    <a:pt x="5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57" name="Google Shape;6957;p62"/>
          <p:cNvGrpSpPr/>
          <p:nvPr/>
        </p:nvGrpSpPr>
        <p:grpSpPr>
          <a:xfrm>
            <a:off x="1404013" y="2424754"/>
            <a:ext cx="353600" cy="354944"/>
            <a:chOff x="1404013" y="2424754"/>
            <a:chExt cx="353600" cy="354944"/>
          </a:xfrm>
        </p:grpSpPr>
        <p:sp>
          <p:nvSpPr>
            <p:cNvPr id="6958" name="Google Shape;6958;p62"/>
            <p:cNvSpPr/>
            <p:nvPr/>
          </p:nvSpPr>
          <p:spPr>
            <a:xfrm>
              <a:off x="1404013" y="2424754"/>
              <a:ext cx="353600" cy="354944"/>
            </a:xfrm>
            <a:custGeom>
              <a:avLst/>
              <a:gdLst/>
              <a:ahLst/>
              <a:cxnLst/>
              <a:rect l="l" t="t" r="r" b="b"/>
              <a:pathLst>
                <a:path w="11050" h="11092" extrusionOk="0">
                  <a:moveTo>
                    <a:pt x="5514" y="316"/>
                  </a:moveTo>
                  <a:cubicBezTo>
                    <a:pt x="6061" y="316"/>
                    <a:pt x="6597" y="412"/>
                    <a:pt x="7121" y="567"/>
                  </a:cubicBezTo>
                  <a:cubicBezTo>
                    <a:pt x="7038" y="602"/>
                    <a:pt x="6978" y="614"/>
                    <a:pt x="6907" y="650"/>
                  </a:cubicBezTo>
                  <a:cubicBezTo>
                    <a:pt x="6299" y="900"/>
                    <a:pt x="5835" y="1329"/>
                    <a:pt x="5514" y="1936"/>
                  </a:cubicBezTo>
                  <a:cubicBezTo>
                    <a:pt x="5180" y="1317"/>
                    <a:pt x="4716" y="900"/>
                    <a:pt x="4109" y="650"/>
                  </a:cubicBezTo>
                  <a:cubicBezTo>
                    <a:pt x="4037" y="614"/>
                    <a:pt x="3978" y="590"/>
                    <a:pt x="3906" y="567"/>
                  </a:cubicBezTo>
                  <a:cubicBezTo>
                    <a:pt x="4418" y="412"/>
                    <a:pt x="4954" y="316"/>
                    <a:pt x="5514" y="316"/>
                  </a:cubicBezTo>
                  <a:close/>
                  <a:moveTo>
                    <a:pt x="3263" y="2043"/>
                  </a:moveTo>
                  <a:cubicBezTo>
                    <a:pt x="4121" y="2043"/>
                    <a:pt x="4835" y="2745"/>
                    <a:pt x="4835" y="3626"/>
                  </a:cubicBezTo>
                  <a:cubicBezTo>
                    <a:pt x="4835" y="4484"/>
                    <a:pt x="4144" y="5198"/>
                    <a:pt x="3263" y="5198"/>
                  </a:cubicBezTo>
                  <a:cubicBezTo>
                    <a:pt x="2382" y="5198"/>
                    <a:pt x="1680" y="4496"/>
                    <a:pt x="1680" y="3626"/>
                  </a:cubicBezTo>
                  <a:cubicBezTo>
                    <a:pt x="1680" y="2757"/>
                    <a:pt x="2394" y="2043"/>
                    <a:pt x="3263" y="2043"/>
                  </a:cubicBezTo>
                  <a:close/>
                  <a:moveTo>
                    <a:pt x="692" y="424"/>
                  </a:moveTo>
                  <a:lnTo>
                    <a:pt x="692" y="424"/>
                  </a:lnTo>
                  <a:cubicBezTo>
                    <a:pt x="1120" y="567"/>
                    <a:pt x="1620" y="602"/>
                    <a:pt x="2144" y="626"/>
                  </a:cubicBezTo>
                  <a:cubicBezTo>
                    <a:pt x="3394" y="721"/>
                    <a:pt x="4704" y="793"/>
                    <a:pt x="5359" y="2388"/>
                  </a:cubicBezTo>
                  <a:cubicBezTo>
                    <a:pt x="5395" y="2448"/>
                    <a:pt x="5454" y="2495"/>
                    <a:pt x="5514" y="2495"/>
                  </a:cubicBezTo>
                  <a:cubicBezTo>
                    <a:pt x="5525" y="2495"/>
                    <a:pt x="5549" y="2495"/>
                    <a:pt x="5573" y="2472"/>
                  </a:cubicBezTo>
                  <a:cubicBezTo>
                    <a:pt x="5609" y="2460"/>
                    <a:pt x="5645" y="2436"/>
                    <a:pt x="5656" y="2388"/>
                  </a:cubicBezTo>
                  <a:cubicBezTo>
                    <a:pt x="6311" y="793"/>
                    <a:pt x="7609" y="697"/>
                    <a:pt x="8871" y="626"/>
                  </a:cubicBezTo>
                  <a:cubicBezTo>
                    <a:pt x="9395" y="602"/>
                    <a:pt x="9895" y="555"/>
                    <a:pt x="10336" y="424"/>
                  </a:cubicBezTo>
                  <a:lnTo>
                    <a:pt x="10336" y="424"/>
                  </a:lnTo>
                  <a:cubicBezTo>
                    <a:pt x="10288" y="567"/>
                    <a:pt x="10217" y="745"/>
                    <a:pt x="10050" y="948"/>
                  </a:cubicBezTo>
                  <a:cubicBezTo>
                    <a:pt x="9621" y="1459"/>
                    <a:pt x="8824" y="1733"/>
                    <a:pt x="7752" y="1733"/>
                  </a:cubicBezTo>
                  <a:cubicBezTo>
                    <a:pt x="6716" y="1733"/>
                    <a:pt x="5871" y="2579"/>
                    <a:pt x="5871" y="3626"/>
                  </a:cubicBezTo>
                  <a:cubicBezTo>
                    <a:pt x="5871" y="4662"/>
                    <a:pt x="6716" y="5508"/>
                    <a:pt x="7752" y="5508"/>
                  </a:cubicBezTo>
                  <a:cubicBezTo>
                    <a:pt x="8800" y="5508"/>
                    <a:pt x="9645" y="4662"/>
                    <a:pt x="9645" y="3626"/>
                  </a:cubicBezTo>
                  <a:cubicBezTo>
                    <a:pt x="9645" y="3341"/>
                    <a:pt x="9586" y="3055"/>
                    <a:pt x="9455" y="2781"/>
                  </a:cubicBezTo>
                  <a:cubicBezTo>
                    <a:pt x="9420" y="2730"/>
                    <a:pt x="9367" y="2690"/>
                    <a:pt x="9305" y="2690"/>
                  </a:cubicBezTo>
                  <a:cubicBezTo>
                    <a:pt x="9281" y="2690"/>
                    <a:pt x="9255" y="2696"/>
                    <a:pt x="9228" y="2710"/>
                  </a:cubicBezTo>
                  <a:cubicBezTo>
                    <a:pt x="9157" y="2757"/>
                    <a:pt x="9109" y="2841"/>
                    <a:pt x="9157" y="2936"/>
                  </a:cubicBezTo>
                  <a:cubicBezTo>
                    <a:pt x="9264" y="3138"/>
                    <a:pt x="9324" y="3376"/>
                    <a:pt x="9324" y="3626"/>
                  </a:cubicBezTo>
                  <a:cubicBezTo>
                    <a:pt x="9324" y="4484"/>
                    <a:pt x="8621" y="5198"/>
                    <a:pt x="7740" y="5198"/>
                  </a:cubicBezTo>
                  <a:cubicBezTo>
                    <a:pt x="6883" y="5198"/>
                    <a:pt x="6168" y="4496"/>
                    <a:pt x="6168" y="3626"/>
                  </a:cubicBezTo>
                  <a:cubicBezTo>
                    <a:pt x="6168" y="2757"/>
                    <a:pt x="6859" y="2043"/>
                    <a:pt x="7740" y="2043"/>
                  </a:cubicBezTo>
                  <a:cubicBezTo>
                    <a:pt x="8085" y="2043"/>
                    <a:pt x="8407" y="2150"/>
                    <a:pt x="8681" y="2352"/>
                  </a:cubicBezTo>
                  <a:cubicBezTo>
                    <a:pt x="8712" y="2378"/>
                    <a:pt x="8749" y="2391"/>
                    <a:pt x="8786" y="2391"/>
                  </a:cubicBezTo>
                  <a:cubicBezTo>
                    <a:pt x="8834" y="2391"/>
                    <a:pt x="8880" y="2369"/>
                    <a:pt x="8907" y="2329"/>
                  </a:cubicBezTo>
                  <a:cubicBezTo>
                    <a:pt x="8966" y="2257"/>
                    <a:pt x="8943" y="2150"/>
                    <a:pt x="8871" y="2102"/>
                  </a:cubicBezTo>
                  <a:cubicBezTo>
                    <a:pt x="8812" y="2055"/>
                    <a:pt x="8740" y="2019"/>
                    <a:pt x="8681" y="1971"/>
                  </a:cubicBezTo>
                  <a:cubicBezTo>
                    <a:pt x="8919" y="1924"/>
                    <a:pt x="9145" y="1864"/>
                    <a:pt x="9347" y="1793"/>
                  </a:cubicBezTo>
                  <a:cubicBezTo>
                    <a:pt x="9871" y="2257"/>
                    <a:pt x="10181" y="2924"/>
                    <a:pt x="10181" y="3626"/>
                  </a:cubicBezTo>
                  <a:cubicBezTo>
                    <a:pt x="10181" y="4960"/>
                    <a:pt x="9097" y="6067"/>
                    <a:pt x="7740" y="6067"/>
                  </a:cubicBezTo>
                  <a:cubicBezTo>
                    <a:pt x="7133" y="6067"/>
                    <a:pt x="6549" y="5841"/>
                    <a:pt x="6085" y="5424"/>
                  </a:cubicBezTo>
                  <a:lnTo>
                    <a:pt x="6145" y="5246"/>
                  </a:lnTo>
                  <a:cubicBezTo>
                    <a:pt x="6168" y="5186"/>
                    <a:pt x="6168" y="5115"/>
                    <a:pt x="6121" y="5067"/>
                  </a:cubicBezTo>
                  <a:lnTo>
                    <a:pt x="5847" y="4793"/>
                  </a:lnTo>
                  <a:cubicBezTo>
                    <a:pt x="5752" y="4698"/>
                    <a:pt x="5624" y="4650"/>
                    <a:pt x="5494" y="4650"/>
                  </a:cubicBezTo>
                  <a:cubicBezTo>
                    <a:pt x="5365" y="4650"/>
                    <a:pt x="5234" y="4698"/>
                    <a:pt x="5133" y="4793"/>
                  </a:cubicBezTo>
                  <a:lnTo>
                    <a:pt x="4871" y="5067"/>
                  </a:lnTo>
                  <a:cubicBezTo>
                    <a:pt x="4823" y="5115"/>
                    <a:pt x="4811" y="5186"/>
                    <a:pt x="4835" y="5246"/>
                  </a:cubicBezTo>
                  <a:lnTo>
                    <a:pt x="4894" y="5424"/>
                  </a:lnTo>
                  <a:cubicBezTo>
                    <a:pt x="4454" y="5841"/>
                    <a:pt x="3871" y="6067"/>
                    <a:pt x="3251" y="6067"/>
                  </a:cubicBezTo>
                  <a:cubicBezTo>
                    <a:pt x="1906" y="6067"/>
                    <a:pt x="811" y="4972"/>
                    <a:pt x="811" y="3626"/>
                  </a:cubicBezTo>
                  <a:cubicBezTo>
                    <a:pt x="823" y="2912"/>
                    <a:pt x="1120" y="2257"/>
                    <a:pt x="1656" y="1793"/>
                  </a:cubicBezTo>
                  <a:cubicBezTo>
                    <a:pt x="1858" y="1864"/>
                    <a:pt x="2085" y="1924"/>
                    <a:pt x="2323" y="1971"/>
                  </a:cubicBezTo>
                  <a:cubicBezTo>
                    <a:pt x="1751" y="2293"/>
                    <a:pt x="1370" y="2912"/>
                    <a:pt x="1370" y="3626"/>
                  </a:cubicBezTo>
                  <a:cubicBezTo>
                    <a:pt x="1370" y="4662"/>
                    <a:pt x="2216" y="5508"/>
                    <a:pt x="3263" y="5508"/>
                  </a:cubicBezTo>
                  <a:cubicBezTo>
                    <a:pt x="4299" y="5508"/>
                    <a:pt x="5156" y="4662"/>
                    <a:pt x="5156" y="3626"/>
                  </a:cubicBezTo>
                  <a:cubicBezTo>
                    <a:pt x="5156" y="2579"/>
                    <a:pt x="4299" y="1733"/>
                    <a:pt x="3263" y="1733"/>
                  </a:cubicBezTo>
                  <a:cubicBezTo>
                    <a:pt x="2192" y="1733"/>
                    <a:pt x="1406" y="1459"/>
                    <a:pt x="965" y="948"/>
                  </a:cubicBezTo>
                  <a:cubicBezTo>
                    <a:pt x="823" y="745"/>
                    <a:pt x="727" y="567"/>
                    <a:pt x="692" y="424"/>
                  </a:cubicBezTo>
                  <a:close/>
                  <a:moveTo>
                    <a:pt x="5537" y="4954"/>
                  </a:moveTo>
                  <a:cubicBezTo>
                    <a:pt x="5585" y="4954"/>
                    <a:pt x="5633" y="4972"/>
                    <a:pt x="5668" y="5008"/>
                  </a:cubicBezTo>
                  <a:lnTo>
                    <a:pt x="5847" y="5210"/>
                  </a:lnTo>
                  <a:lnTo>
                    <a:pt x="5525" y="6091"/>
                  </a:lnTo>
                  <a:lnTo>
                    <a:pt x="5192" y="5210"/>
                  </a:lnTo>
                  <a:lnTo>
                    <a:pt x="5406" y="5008"/>
                  </a:lnTo>
                  <a:cubicBezTo>
                    <a:pt x="5442" y="4972"/>
                    <a:pt x="5490" y="4954"/>
                    <a:pt x="5537" y="4954"/>
                  </a:cubicBezTo>
                  <a:close/>
                  <a:moveTo>
                    <a:pt x="10431" y="4317"/>
                  </a:moveTo>
                  <a:cubicBezTo>
                    <a:pt x="10550" y="4781"/>
                    <a:pt x="10669" y="5329"/>
                    <a:pt x="10717" y="5710"/>
                  </a:cubicBezTo>
                  <a:lnTo>
                    <a:pt x="10359" y="5710"/>
                  </a:lnTo>
                  <a:cubicBezTo>
                    <a:pt x="10276" y="5710"/>
                    <a:pt x="10193" y="5781"/>
                    <a:pt x="10193" y="5865"/>
                  </a:cubicBezTo>
                  <a:lnTo>
                    <a:pt x="10193" y="6258"/>
                  </a:lnTo>
                  <a:cubicBezTo>
                    <a:pt x="10024" y="6288"/>
                    <a:pt x="9681" y="6339"/>
                    <a:pt x="9255" y="6339"/>
                  </a:cubicBezTo>
                  <a:cubicBezTo>
                    <a:pt x="9020" y="6339"/>
                    <a:pt x="8760" y="6324"/>
                    <a:pt x="8490" y="6282"/>
                  </a:cubicBezTo>
                  <a:cubicBezTo>
                    <a:pt x="9431" y="6031"/>
                    <a:pt x="10181" y="5269"/>
                    <a:pt x="10431" y="4317"/>
                  </a:cubicBezTo>
                  <a:close/>
                  <a:moveTo>
                    <a:pt x="584" y="4317"/>
                  </a:moveTo>
                  <a:cubicBezTo>
                    <a:pt x="834" y="5269"/>
                    <a:pt x="1585" y="6031"/>
                    <a:pt x="2537" y="6282"/>
                  </a:cubicBezTo>
                  <a:cubicBezTo>
                    <a:pt x="2245" y="6326"/>
                    <a:pt x="1970" y="6342"/>
                    <a:pt x="1726" y="6342"/>
                  </a:cubicBezTo>
                  <a:cubicBezTo>
                    <a:pt x="1312" y="6342"/>
                    <a:pt x="987" y="6295"/>
                    <a:pt x="823" y="6258"/>
                  </a:cubicBezTo>
                  <a:lnTo>
                    <a:pt x="823" y="5865"/>
                  </a:lnTo>
                  <a:cubicBezTo>
                    <a:pt x="823" y="5781"/>
                    <a:pt x="751" y="5710"/>
                    <a:pt x="656" y="5710"/>
                  </a:cubicBezTo>
                  <a:lnTo>
                    <a:pt x="299" y="5710"/>
                  </a:lnTo>
                  <a:cubicBezTo>
                    <a:pt x="334" y="5329"/>
                    <a:pt x="465" y="4781"/>
                    <a:pt x="584" y="4317"/>
                  </a:cubicBezTo>
                  <a:close/>
                  <a:moveTo>
                    <a:pt x="8454" y="6615"/>
                  </a:moveTo>
                  <a:cubicBezTo>
                    <a:pt x="8752" y="6663"/>
                    <a:pt x="9026" y="6674"/>
                    <a:pt x="9276" y="6674"/>
                  </a:cubicBezTo>
                  <a:lnTo>
                    <a:pt x="9502" y="6674"/>
                  </a:lnTo>
                  <a:cubicBezTo>
                    <a:pt x="9383" y="7627"/>
                    <a:pt x="8931" y="8508"/>
                    <a:pt x="8228" y="9163"/>
                  </a:cubicBezTo>
                  <a:cubicBezTo>
                    <a:pt x="7907" y="9460"/>
                    <a:pt x="7550" y="9699"/>
                    <a:pt x="7157" y="9877"/>
                  </a:cubicBezTo>
                  <a:cubicBezTo>
                    <a:pt x="7323" y="9722"/>
                    <a:pt x="7478" y="9556"/>
                    <a:pt x="7609" y="9365"/>
                  </a:cubicBezTo>
                  <a:cubicBezTo>
                    <a:pt x="8145" y="8627"/>
                    <a:pt x="8443" y="7651"/>
                    <a:pt x="8454" y="6615"/>
                  </a:cubicBezTo>
                  <a:close/>
                  <a:moveTo>
                    <a:pt x="6002" y="5734"/>
                  </a:moveTo>
                  <a:cubicBezTo>
                    <a:pt x="6430" y="6103"/>
                    <a:pt x="6966" y="6317"/>
                    <a:pt x="7550" y="6377"/>
                  </a:cubicBezTo>
                  <a:cubicBezTo>
                    <a:pt x="7740" y="6448"/>
                    <a:pt x="7931" y="6508"/>
                    <a:pt x="8121" y="6555"/>
                  </a:cubicBezTo>
                  <a:lnTo>
                    <a:pt x="8121" y="6567"/>
                  </a:lnTo>
                  <a:cubicBezTo>
                    <a:pt x="8133" y="8579"/>
                    <a:pt x="6954" y="10211"/>
                    <a:pt x="5514" y="10211"/>
                  </a:cubicBezTo>
                  <a:cubicBezTo>
                    <a:pt x="4942" y="10211"/>
                    <a:pt x="4394" y="9961"/>
                    <a:pt x="3942" y="9484"/>
                  </a:cubicBezTo>
                  <a:cubicBezTo>
                    <a:pt x="3501" y="9008"/>
                    <a:pt x="3156" y="8329"/>
                    <a:pt x="3013" y="7579"/>
                  </a:cubicBezTo>
                  <a:cubicBezTo>
                    <a:pt x="2993" y="7509"/>
                    <a:pt x="2930" y="7455"/>
                    <a:pt x="2853" y="7455"/>
                  </a:cubicBezTo>
                  <a:cubicBezTo>
                    <a:pt x="2839" y="7455"/>
                    <a:pt x="2825" y="7457"/>
                    <a:pt x="2811" y="7460"/>
                  </a:cubicBezTo>
                  <a:cubicBezTo>
                    <a:pt x="2728" y="7472"/>
                    <a:pt x="2668" y="7567"/>
                    <a:pt x="2692" y="7651"/>
                  </a:cubicBezTo>
                  <a:cubicBezTo>
                    <a:pt x="2858" y="8472"/>
                    <a:pt x="3228" y="9199"/>
                    <a:pt x="3716" y="9722"/>
                  </a:cubicBezTo>
                  <a:lnTo>
                    <a:pt x="3882" y="9889"/>
                  </a:lnTo>
                  <a:cubicBezTo>
                    <a:pt x="3501" y="9710"/>
                    <a:pt x="3120" y="9472"/>
                    <a:pt x="2811" y="9175"/>
                  </a:cubicBezTo>
                  <a:cubicBezTo>
                    <a:pt x="2096" y="8520"/>
                    <a:pt x="1668" y="7639"/>
                    <a:pt x="1549" y="6686"/>
                  </a:cubicBezTo>
                  <a:lnTo>
                    <a:pt x="1775" y="6686"/>
                  </a:lnTo>
                  <a:cubicBezTo>
                    <a:pt x="2025" y="6686"/>
                    <a:pt x="2299" y="6674"/>
                    <a:pt x="2597" y="6627"/>
                  </a:cubicBezTo>
                  <a:cubicBezTo>
                    <a:pt x="2597" y="6734"/>
                    <a:pt x="2597" y="6841"/>
                    <a:pt x="2608" y="6936"/>
                  </a:cubicBezTo>
                  <a:cubicBezTo>
                    <a:pt x="2608" y="7032"/>
                    <a:pt x="2680" y="7091"/>
                    <a:pt x="2775" y="7091"/>
                  </a:cubicBezTo>
                  <a:lnTo>
                    <a:pt x="2787" y="7091"/>
                  </a:lnTo>
                  <a:cubicBezTo>
                    <a:pt x="2870" y="7091"/>
                    <a:pt x="2954" y="6996"/>
                    <a:pt x="2930" y="6913"/>
                  </a:cubicBezTo>
                  <a:cubicBezTo>
                    <a:pt x="2930" y="6805"/>
                    <a:pt x="2918" y="6686"/>
                    <a:pt x="2918" y="6567"/>
                  </a:cubicBezTo>
                  <a:lnTo>
                    <a:pt x="2918" y="6555"/>
                  </a:lnTo>
                  <a:cubicBezTo>
                    <a:pt x="3109" y="6508"/>
                    <a:pt x="3311" y="6448"/>
                    <a:pt x="3501" y="6377"/>
                  </a:cubicBezTo>
                  <a:cubicBezTo>
                    <a:pt x="4061" y="6329"/>
                    <a:pt x="4597" y="6103"/>
                    <a:pt x="5049" y="5734"/>
                  </a:cubicBezTo>
                  <a:lnTo>
                    <a:pt x="5371" y="6615"/>
                  </a:lnTo>
                  <a:cubicBezTo>
                    <a:pt x="5406" y="6674"/>
                    <a:pt x="5466" y="6722"/>
                    <a:pt x="5525" y="6722"/>
                  </a:cubicBezTo>
                  <a:cubicBezTo>
                    <a:pt x="5597" y="6722"/>
                    <a:pt x="5656" y="6674"/>
                    <a:pt x="5668" y="6615"/>
                  </a:cubicBezTo>
                  <a:lnTo>
                    <a:pt x="6002" y="5734"/>
                  </a:lnTo>
                  <a:close/>
                  <a:moveTo>
                    <a:pt x="505" y="1"/>
                  </a:moveTo>
                  <a:cubicBezTo>
                    <a:pt x="477" y="1"/>
                    <a:pt x="447" y="7"/>
                    <a:pt x="418" y="19"/>
                  </a:cubicBezTo>
                  <a:cubicBezTo>
                    <a:pt x="370" y="55"/>
                    <a:pt x="346" y="90"/>
                    <a:pt x="346" y="150"/>
                  </a:cubicBezTo>
                  <a:cubicBezTo>
                    <a:pt x="346" y="174"/>
                    <a:pt x="346" y="650"/>
                    <a:pt x="727" y="1126"/>
                  </a:cubicBezTo>
                  <a:cubicBezTo>
                    <a:pt x="894" y="1329"/>
                    <a:pt x="1108" y="1507"/>
                    <a:pt x="1358" y="1638"/>
                  </a:cubicBezTo>
                  <a:cubicBezTo>
                    <a:pt x="882" y="2102"/>
                    <a:pt x="584" y="2733"/>
                    <a:pt x="525" y="3400"/>
                  </a:cubicBezTo>
                  <a:cubicBezTo>
                    <a:pt x="501" y="3472"/>
                    <a:pt x="1" y="5162"/>
                    <a:pt x="1" y="5865"/>
                  </a:cubicBezTo>
                  <a:cubicBezTo>
                    <a:pt x="1" y="5960"/>
                    <a:pt x="72" y="6031"/>
                    <a:pt x="168" y="6031"/>
                  </a:cubicBezTo>
                  <a:lnTo>
                    <a:pt x="525" y="6031"/>
                  </a:lnTo>
                  <a:lnTo>
                    <a:pt x="525" y="6389"/>
                  </a:lnTo>
                  <a:cubicBezTo>
                    <a:pt x="525" y="6460"/>
                    <a:pt x="561" y="6520"/>
                    <a:pt x="644" y="6555"/>
                  </a:cubicBezTo>
                  <a:cubicBezTo>
                    <a:pt x="668" y="6555"/>
                    <a:pt x="882" y="6615"/>
                    <a:pt x="1239" y="6639"/>
                  </a:cubicBezTo>
                  <a:cubicBezTo>
                    <a:pt x="1334" y="7698"/>
                    <a:pt x="1811" y="8663"/>
                    <a:pt x="2608" y="9401"/>
                  </a:cubicBezTo>
                  <a:cubicBezTo>
                    <a:pt x="2918" y="9675"/>
                    <a:pt x="3263" y="9913"/>
                    <a:pt x="3632" y="10115"/>
                  </a:cubicBezTo>
                  <a:lnTo>
                    <a:pt x="2454" y="10211"/>
                  </a:lnTo>
                  <a:cubicBezTo>
                    <a:pt x="2251" y="10234"/>
                    <a:pt x="2085" y="10365"/>
                    <a:pt x="2013" y="10556"/>
                  </a:cubicBezTo>
                  <a:lnTo>
                    <a:pt x="1906" y="10853"/>
                  </a:lnTo>
                  <a:cubicBezTo>
                    <a:pt x="1882" y="10949"/>
                    <a:pt x="1918" y="11032"/>
                    <a:pt x="2013" y="11068"/>
                  </a:cubicBezTo>
                  <a:cubicBezTo>
                    <a:pt x="2025" y="11068"/>
                    <a:pt x="2037" y="11080"/>
                    <a:pt x="2049" y="11080"/>
                  </a:cubicBezTo>
                  <a:cubicBezTo>
                    <a:pt x="2132" y="11080"/>
                    <a:pt x="2192" y="11032"/>
                    <a:pt x="2204" y="10973"/>
                  </a:cubicBezTo>
                  <a:lnTo>
                    <a:pt x="2311" y="10675"/>
                  </a:lnTo>
                  <a:cubicBezTo>
                    <a:pt x="2335" y="10603"/>
                    <a:pt x="2394" y="10556"/>
                    <a:pt x="2477" y="10556"/>
                  </a:cubicBezTo>
                  <a:lnTo>
                    <a:pt x="2597" y="10544"/>
                  </a:lnTo>
                  <a:lnTo>
                    <a:pt x="2597" y="10925"/>
                  </a:lnTo>
                  <a:cubicBezTo>
                    <a:pt x="2597" y="11020"/>
                    <a:pt x="2668" y="11092"/>
                    <a:pt x="2751" y="11092"/>
                  </a:cubicBezTo>
                  <a:cubicBezTo>
                    <a:pt x="2847" y="11092"/>
                    <a:pt x="2918" y="11020"/>
                    <a:pt x="2918" y="10925"/>
                  </a:cubicBezTo>
                  <a:lnTo>
                    <a:pt x="2918" y="10508"/>
                  </a:lnTo>
                  <a:lnTo>
                    <a:pt x="3144" y="10496"/>
                  </a:lnTo>
                  <a:lnTo>
                    <a:pt x="3311" y="10973"/>
                  </a:lnTo>
                  <a:cubicBezTo>
                    <a:pt x="3335" y="11044"/>
                    <a:pt x="3394" y="11080"/>
                    <a:pt x="3454" y="11080"/>
                  </a:cubicBezTo>
                  <a:cubicBezTo>
                    <a:pt x="3466" y="11080"/>
                    <a:pt x="3490" y="11080"/>
                    <a:pt x="3501" y="11056"/>
                  </a:cubicBezTo>
                  <a:cubicBezTo>
                    <a:pt x="3585" y="11032"/>
                    <a:pt x="3632" y="10937"/>
                    <a:pt x="3609" y="10853"/>
                  </a:cubicBezTo>
                  <a:lnTo>
                    <a:pt x="3466" y="10449"/>
                  </a:lnTo>
                  <a:lnTo>
                    <a:pt x="4323" y="10377"/>
                  </a:lnTo>
                  <a:cubicBezTo>
                    <a:pt x="4704" y="10496"/>
                    <a:pt x="5121" y="10556"/>
                    <a:pt x="5525" y="10556"/>
                  </a:cubicBezTo>
                  <a:cubicBezTo>
                    <a:pt x="5942" y="10556"/>
                    <a:pt x="6347" y="10496"/>
                    <a:pt x="6728" y="10377"/>
                  </a:cubicBezTo>
                  <a:lnTo>
                    <a:pt x="7573" y="10449"/>
                  </a:lnTo>
                  <a:lnTo>
                    <a:pt x="7442" y="10853"/>
                  </a:lnTo>
                  <a:cubicBezTo>
                    <a:pt x="7419" y="10937"/>
                    <a:pt x="7454" y="11032"/>
                    <a:pt x="7550" y="11056"/>
                  </a:cubicBezTo>
                  <a:cubicBezTo>
                    <a:pt x="7561" y="11056"/>
                    <a:pt x="7573" y="11080"/>
                    <a:pt x="7597" y="11080"/>
                  </a:cubicBezTo>
                  <a:cubicBezTo>
                    <a:pt x="7669" y="11080"/>
                    <a:pt x="7728" y="11032"/>
                    <a:pt x="7740" y="10973"/>
                  </a:cubicBezTo>
                  <a:lnTo>
                    <a:pt x="7907" y="10496"/>
                  </a:lnTo>
                  <a:lnTo>
                    <a:pt x="8133" y="10508"/>
                  </a:lnTo>
                  <a:lnTo>
                    <a:pt x="8133" y="10925"/>
                  </a:lnTo>
                  <a:cubicBezTo>
                    <a:pt x="8133" y="11020"/>
                    <a:pt x="8204" y="11092"/>
                    <a:pt x="8288" y="11092"/>
                  </a:cubicBezTo>
                  <a:cubicBezTo>
                    <a:pt x="8383" y="11092"/>
                    <a:pt x="8454" y="11020"/>
                    <a:pt x="8454" y="10925"/>
                  </a:cubicBezTo>
                  <a:lnTo>
                    <a:pt x="8454" y="10544"/>
                  </a:lnTo>
                  <a:lnTo>
                    <a:pt x="8573" y="10556"/>
                  </a:lnTo>
                  <a:cubicBezTo>
                    <a:pt x="8645" y="10556"/>
                    <a:pt x="8704" y="10615"/>
                    <a:pt x="8740" y="10675"/>
                  </a:cubicBezTo>
                  <a:lnTo>
                    <a:pt x="8847" y="10973"/>
                  </a:lnTo>
                  <a:cubicBezTo>
                    <a:pt x="8871" y="11044"/>
                    <a:pt x="8931" y="11080"/>
                    <a:pt x="8990" y="11080"/>
                  </a:cubicBezTo>
                  <a:cubicBezTo>
                    <a:pt x="9002" y="11080"/>
                    <a:pt x="9026" y="11080"/>
                    <a:pt x="9038" y="11056"/>
                  </a:cubicBezTo>
                  <a:cubicBezTo>
                    <a:pt x="9121" y="11032"/>
                    <a:pt x="9169" y="10937"/>
                    <a:pt x="9145" y="10853"/>
                  </a:cubicBezTo>
                  <a:lnTo>
                    <a:pt x="9038" y="10556"/>
                  </a:lnTo>
                  <a:cubicBezTo>
                    <a:pt x="8978" y="10365"/>
                    <a:pt x="8800" y="10222"/>
                    <a:pt x="8585" y="10211"/>
                  </a:cubicBezTo>
                  <a:lnTo>
                    <a:pt x="7419" y="10103"/>
                  </a:lnTo>
                  <a:cubicBezTo>
                    <a:pt x="7788" y="9925"/>
                    <a:pt x="8133" y="9687"/>
                    <a:pt x="8443" y="9389"/>
                  </a:cubicBezTo>
                  <a:cubicBezTo>
                    <a:pt x="9216" y="8663"/>
                    <a:pt x="9705" y="7698"/>
                    <a:pt x="9812" y="6639"/>
                  </a:cubicBezTo>
                  <a:cubicBezTo>
                    <a:pt x="10157" y="6615"/>
                    <a:pt x="10371" y="6555"/>
                    <a:pt x="10407" y="6555"/>
                  </a:cubicBezTo>
                  <a:cubicBezTo>
                    <a:pt x="10478" y="6532"/>
                    <a:pt x="10526" y="6460"/>
                    <a:pt x="10526" y="6389"/>
                  </a:cubicBezTo>
                  <a:lnTo>
                    <a:pt x="10526" y="6031"/>
                  </a:lnTo>
                  <a:lnTo>
                    <a:pt x="10883" y="6031"/>
                  </a:lnTo>
                  <a:cubicBezTo>
                    <a:pt x="10967" y="6031"/>
                    <a:pt x="11050" y="5960"/>
                    <a:pt x="11050" y="5865"/>
                  </a:cubicBezTo>
                  <a:cubicBezTo>
                    <a:pt x="11050" y="5174"/>
                    <a:pt x="10538" y="3472"/>
                    <a:pt x="10526" y="3400"/>
                  </a:cubicBezTo>
                  <a:cubicBezTo>
                    <a:pt x="10467" y="2733"/>
                    <a:pt x="10181" y="2102"/>
                    <a:pt x="9693" y="1638"/>
                  </a:cubicBezTo>
                  <a:cubicBezTo>
                    <a:pt x="9943" y="1507"/>
                    <a:pt x="10157" y="1329"/>
                    <a:pt x="10312" y="1126"/>
                  </a:cubicBezTo>
                  <a:cubicBezTo>
                    <a:pt x="10693" y="650"/>
                    <a:pt x="10705" y="174"/>
                    <a:pt x="10705" y="150"/>
                  </a:cubicBezTo>
                  <a:cubicBezTo>
                    <a:pt x="10705" y="90"/>
                    <a:pt x="10669" y="55"/>
                    <a:pt x="10633" y="19"/>
                  </a:cubicBezTo>
                  <a:cubicBezTo>
                    <a:pt x="10609" y="7"/>
                    <a:pt x="10583" y="1"/>
                    <a:pt x="10554" y="1"/>
                  </a:cubicBezTo>
                  <a:cubicBezTo>
                    <a:pt x="10526" y="1"/>
                    <a:pt x="10496" y="7"/>
                    <a:pt x="10467" y="19"/>
                  </a:cubicBezTo>
                  <a:cubicBezTo>
                    <a:pt x="10038" y="233"/>
                    <a:pt x="9455" y="269"/>
                    <a:pt x="8859" y="316"/>
                  </a:cubicBezTo>
                  <a:cubicBezTo>
                    <a:pt x="8466" y="352"/>
                    <a:pt x="8062" y="376"/>
                    <a:pt x="7681" y="436"/>
                  </a:cubicBezTo>
                  <a:cubicBezTo>
                    <a:pt x="7002" y="150"/>
                    <a:pt x="6264" y="7"/>
                    <a:pt x="5525" y="7"/>
                  </a:cubicBezTo>
                  <a:cubicBezTo>
                    <a:pt x="4775" y="7"/>
                    <a:pt x="4049" y="150"/>
                    <a:pt x="3370" y="436"/>
                  </a:cubicBezTo>
                  <a:cubicBezTo>
                    <a:pt x="2978" y="364"/>
                    <a:pt x="2573" y="328"/>
                    <a:pt x="2192" y="316"/>
                  </a:cubicBezTo>
                  <a:cubicBezTo>
                    <a:pt x="1585" y="269"/>
                    <a:pt x="1001" y="245"/>
                    <a:pt x="584" y="19"/>
                  </a:cubicBezTo>
                  <a:cubicBezTo>
                    <a:pt x="561" y="7"/>
                    <a:pt x="534" y="1"/>
                    <a:pt x="5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62"/>
            <p:cNvSpPr/>
            <p:nvPr/>
          </p:nvSpPr>
          <p:spPr>
            <a:xfrm>
              <a:off x="1481357" y="2507634"/>
              <a:ext cx="54144" cy="65568"/>
            </a:xfrm>
            <a:custGeom>
              <a:avLst/>
              <a:gdLst/>
              <a:ahLst/>
              <a:cxnLst/>
              <a:rect l="l" t="t" r="r" b="b"/>
              <a:pathLst>
                <a:path w="1692" h="2049" extrusionOk="0">
                  <a:moveTo>
                    <a:pt x="846" y="322"/>
                  </a:moveTo>
                  <a:cubicBezTo>
                    <a:pt x="1144" y="322"/>
                    <a:pt x="1382" y="560"/>
                    <a:pt x="1382" y="858"/>
                  </a:cubicBezTo>
                  <a:lnTo>
                    <a:pt x="1382" y="1191"/>
                  </a:lnTo>
                  <a:cubicBezTo>
                    <a:pt x="1382" y="1489"/>
                    <a:pt x="1144" y="1727"/>
                    <a:pt x="846" y="1727"/>
                  </a:cubicBezTo>
                  <a:cubicBezTo>
                    <a:pt x="549" y="1727"/>
                    <a:pt x="311" y="1489"/>
                    <a:pt x="311" y="1191"/>
                  </a:cubicBezTo>
                  <a:lnTo>
                    <a:pt x="311" y="858"/>
                  </a:lnTo>
                  <a:cubicBezTo>
                    <a:pt x="311" y="560"/>
                    <a:pt x="549" y="322"/>
                    <a:pt x="846" y="322"/>
                  </a:cubicBezTo>
                  <a:close/>
                  <a:moveTo>
                    <a:pt x="846" y="1"/>
                  </a:moveTo>
                  <a:cubicBezTo>
                    <a:pt x="370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82" y="2048"/>
                    <a:pt x="846" y="2048"/>
                  </a:cubicBezTo>
                  <a:cubicBezTo>
                    <a:pt x="1323" y="2048"/>
                    <a:pt x="1692" y="1656"/>
                    <a:pt x="1692" y="1191"/>
                  </a:cubicBezTo>
                  <a:lnTo>
                    <a:pt x="1692" y="858"/>
                  </a:lnTo>
                  <a:cubicBezTo>
                    <a:pt x="1692" y="382"/>
                    <a:pt x="1323" y="1"/>
                    <a:pt x="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62"/>
            <p:cNvSpPr/>
            <p:nvPr/>
          </p:nvSpPr>
          <p:spPr>
            <a:xfrm>
              <a:off x="1625389" y="2507634"/>
              <a:ext cx="54528" cy="65568"/>
            </a:xfrm>
            <a:custGeom>
              <a:avLst/>
              <a:gdLst/>
              <a:ahLst/>
              <a:cxnLst/>
              <a:rect l="l" t="t" r="r" b="b"/>
              <a:pathLst>
                <a:path w="1704" h="2049" extrusionOk="0">
                  <a:moveTo>
                    <a:pt x="834" y="322"/>
                  </a:moveTo>
                  <a:cubicBezTo>
                    <a:pt x="1132" y="322"/>
                    <a:pt x="1370" y="560"/>
                    <a:pt x="1370" y="858"/>
                  </a:cubicBezTo>
                  <a:lnTo>
                    <a:pt x="1370" y="1191"/>
                  </a:lnTo>
                  <a:cubicBezTo>
                    <a:pt x="1370" y="1489"/>
                    <a:pt x="1132" y="1727"/>
                    <a:pt x="834" y="1727"/>
                  </a:cubicBezTo>
                  <a:cubicBezTo>
                    <a:pt x="536" y="1727"/>
                    <a:pt x="298" y="1489"/>
                    <a:pt x="298" y="1191"/>
                  </a:cubicBezTo>
                  <a:lnTo>
                    <a:pt x="298" y="858"/>
                  </a:lnTo>
                  <a:cubicBezTo>
                    <a:pt x="298" y="560"/>
                    <a:pt x="536" y="322"/>
                    <a:pt x="834" y="322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93" y="2048"/>
                    <a:pt x="858" y="2048"/>
                  </a:cubicBezTo>
                  <a:cubicBezTo>
                    <a:pt x="1334" y="2048"/>
                    <a:pt x="1703" y="1656"/>
                    <a:pt x="1703" y="1191"/>
                  </a:cubicBezTo>
                  <a:lnTo>
                    <a:pt x="1703" y="858"/>
                  </a:lnTo>
                  <a:cubicBezTo>
                    <a:pt x="1703" y="382"/>
                    <a:pt x="1310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62"/>
            <p:cNvSpPr/>
            <p:nvPr/>
          </p:nvSpPr>
          <p:spPr>
            <a:xfrm>
              <a:off x="1503085" y="2529746"/>
              <a:ext cx="10688" cy="21344"/>
            </a:xfrm>
            <a:custGeom>
              <a:avLst/>
              <a:gdLst/>
              <a:ahLst/>
              <a:cxnLst/>
              <a:rect l="l" t="t" r="r" b="b"/>
              <a:pathLst>
                <a:path w="334" h="66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5"/>
                    <a:pt x="72" y="667"/>
                    <a:pt x="167" y="667"/>
                  </a:cubicBezTo>
                  <a:cubicBezTo>
                    <a:pt x="251" y="667"/>
                    <a:pt x="334" y="595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62"/>
            <p:cNvSpPr/>
            <p:nvPr/>
          </p:nvSpPr>
          <p:spPr>
            <a:xfrm>
              <a:off x="1647501" y="2529746"/>
              <a:ext cx="10304" cy="21344"/>
            </a:xfrm>
            <a:custGeom>
              <a:avLst/>
              <a:gdLst/>
              <a:ahLst/>
              <a:cxnLst/>
              <a:rect l="l" t="t" r="r" b="b"/>
              <a:pathLst>
                <a:path w="322" h="66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00"/>
                  </a:lnTo>
                  <a:cubicBezTo>
                    <a:pt x="0" y="595"/>
                    <a:pt x="72" y="667"/>
                    <a:pt x="167" y="667"/>
                  </a:cubicBezTo>
                  <a:cubicBezTo>
                    <a:pt x="250" y="667"/>
                    <a:pt x="322" y="595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63" name="Google Shape;6963;p62"/>
          <p:cNvGrpSpPr/>
          <p:nvPr/>
        </p:nvGrpSpPr>
        <p:grpSpPr>
          <a:xfrm>
            <a:off x="854253" y="2428274"/>
            <a:ext cx="355104" cy="351040"/>
            <a:chOff x="854253" y="2428274"/>
            <a:chExt cx="355104" cy="351040"/>
          </a:xfrm>
        </p:grpSpPr>
        <p:sp>
          <p:nvSpPr>
            <p:cNvPr id="6964" name="Google Shape;6964;p62"/>
            <p:cNvSpPr/>
            <p:nvPr/>
          </p:nvSpPr>
          <p:spPr>
            <a:xfrm>
              <a:off x="854253" y="2428274"/>
              <a:ext cx="355104" cy="351040"/>
            </a:xfrm>
            <a:custGeom>
              <a:avLst/>
              <a:gdLst/>
              <a:ahLst/>
              <a:cxnLst/>
              <a:rect l="l" t="t" r="r" b="b"/>
              <a:pathLst>
                <a:path w="11097" h="10970" extrusionOk="0">
                  <a:moveTo>
                    <a:pt x="2584" y="7660"/>
                  </a:moveTo>
                  <a:cubicBezTo>
                    <a:pt x="2870" y="7660"/>
                    <a:pt x="3132" y="7803"/>
                    <a:pt x="3286" y="8017"/>
                  </a:cubicBezTo>
                  <a:cubicBezTo>
                    <a:pt x="3179" y="8934"/>
                    <a:pt x="2417" y="9124"/>
                    <a:pt x="2370" y="9124"/>
                  </a:cubicBezTo>
                  <a:cubicBezTo>
                    <a:pt x="2286" y="9136"/>
                    <a:pt x="2239" y="9219"/>
                    <a:pt x="2251" y="9315"/>
                  </a:cubicBezTo>
                  <a:cubicBezTo>
                    <a:pt x="2262" y="9386"/>
                    <a:pt x="2346" y="9434"/>
                    <a:pt x="2417" y="9434"/>
                  </a:cubicBezTo>
                  <a:lnTo>
                    <a:pt x="2465" y="9434"/>
                  </a:lnTo>
                  <a:cubicBezTo>
                    <a:pt x="2477" y="9434"/>
                    <a:pt x="2727" y="9374"/>
                    <a:pt x="3001" y="9172"/>
                  </a:cubicBezTo>
                  <a:cubicBezTo>
                    <a:pt x="3144" y="9053"/>
                    <a:pt x="3346" y="8874"/>
                    <a:pt x="3453" y="8600"/>
                  </a:cubicBezTo>
                  <a:lnTo>
                    <a:pt x="3453" y="8600"/>
                  </a:lnTo>
                  <a:cubicBezTo>
                    <a:pt x="3394" y="9350"/>
                    <a:pt x="2774" y="9946"/>
                    <a:pt x="2001" y="9946"/>
                  </a:cubicBezTo>
                  <a:cubicBezTo>
                    <a:pt x="1548" y="9946"/>
                    <a:pt x="1179" y="9565"/>
                    <a:pt x="1179" y="9124"/>
                  </a:cubicBezTo>
                  <a:cubicBezTo>
                    <a:pt x="1179" y="8898"/>
                    <a:pt x="1274" y="8708"/>
                    <a:pt x="1417" y="8541"/>
                  </a:cubicBezTo>
                  <a:lnTo>
                    <a:pt x="2298" y="7660"/>
                  </a:lnTo>
                  <a:close/>
                  <a:moveTo>
                    <a:pt x="6251" y="0"/>
                  </a:moveTo>
                  <a:cubicBezTo>
                    <a:pt x="6168" y="0"/>
                    <a:pt x="6086" y="24"/>
                    <a:pt x="6013" y="76"/>
                  </a:cubicBezTo>
                  <a:cubicBezTo>
                    <a:pt x="5203" y="516"/>
                    <a:pt x="4644" y="1230"/>
                    <a:pt x="4453" y="1504"/>
                  </a:cubicBezTo>
                  <a:lnTo>
                    <a:pt x="4370" y="1457"/>
                  </a:lnTo>
                  <a:cubicBezTo>
                    <a:pt x="4300" y="1423"/>
                    <a:pt x="4225" y="1407"/>
                    <a:pt x="4152" y="1407"/>
                  </a:cubicBezTo>
                  <a:cubicBezTo>
                    <a:pt x="3988" y="1407"/>
                    <a:pt x="3829" y="1487"/>
                    <a:pt x="3739" y="1635"/>
                  </a:cubicBezTo>
                  <a:cubicBezTo>
                    <a:pt x="3132" y="2552"/>
                    <a:pt x="3084" y="3981"/>
                    <a:pt x="3084" y="4207"/>
                  </a:cubicBezTo>
                  <a:cubicBezTo>
                    <a:pt x="3013" y="4397"/>
                    <a:pt x="2941" y="4600"/>
                    <a:pt x="2893" y="4802"/>
                  </a:cubicBezTo>
                  <a:cubicBezTo>
                    <a:pt x="2465" y="4862"/>
                    <a:pt x="1929" y="4993"/>
                    <a:pt x="1417" y="5267"/>
                  </a:cubicBezTo>
                  <a:cubicBezTo>
                    <a:pt x="1000" y="5493"/>
                    <a:pt x="679" y="5755"/>
                    <a:pt x="441" y="6088"/>
                  </a:cubicBezTo>
                  <a:cubicBezTo>
                    <a:pt x="155" y="6481"/>
                    <a:pt x="0" y="6957"/>
                    <a:pt x="0" y="7493"/>
                  </a:cubicBezTo>
                  <a:cubicBezTo>
                    <a:pt x="0" y="7588"/>
                    <a:pt x="84" y="7660"/>
                    <a:pt x="167" y="7660"/>
                  </a:cubicBezTo>
                  <a:lnTo>
                    <a:pt x="1846" y="7660"/>
                  </a:lnTo>
                  <a:lnTo>
                    <a:pt x="1191" y="8315"/>
                  </a:lnTo>
                  <a:cubicBezTo>
                    <a:pt x="977" y="8541"/>
                    <a:pt x="869" y="8827"/>
                    <a:pt x="869" y="9124"/>
                  </a:cubicBezTo>
                  <a:cubicBezTo>
                    <a:pt x="869" y="9743"/>
                    <a:pt x="1369" y="10267"/>
                    <a:pt x="2012" y="10267"/>
                  </a:cubicBezTo>
                  <a:cubicBezTo>
                    <a:pt x="2608" y="10267"/>
                    <a:pt x="3144" y="9970"/>
                    <a:pt x="3477" y="9505"/>
                  </a:cubicBezTo>
                  <a:lnTo>
                    <a:pt x="3477" y="10803"/>
                  </a:lnTo>
                  <a:cubicBezTo>
                    <a:pt x="3477" y="10886"/>
                    <a:pt x="3548" y="10970"/>
                    <a:pt x="3632" y="10970"/>
                  </a:cubicBezTo>
                  <a:cubicBezTo>
                    <a:pt x="3727" y="10970"/>
                    <a:pt x="3798" y="10886"/>
                    <a:pt x="3798" y="10803"/>
                  </a:cubicBezTo>
                  <a:lnTo>
                    <a:pt x="3798" y="8553"/>
                  </a:lnTo>
                  <a:lnTo>
                    <a:pt x="3798" y="8469"/>
                  </a:lnTo>
                  <a:cubicBezTo>
                    <a:pt x="3751" y="7838"/>
                    <a:pt x="3239" y="7362"/>
                    <a:pt x="2608" y="7362"/>
                  </a:cubicBezTo>
                  <a:lnTo>
                    <a:pt x="774" y="7362"/>
                  </a:lnTo>
                  <a:cubicBezTo>
                    <a:pt x="1239" y="7184"/>
                    <a:pt x="2084" y="6993"/>
                    <a:pt x="3655" y="6993"/>
                  </a:cubicBezTo>
                  <a:cubicBezTo>
                    <a:pt x="3739" y="6993"/>
                    <a:pt x="3810" y="6922"/>
                    <a:pt x="3810" y="6826"/>
                  </a:cubicBezTo>
                  <a:cubicBezTo>
                    <a:pt x="3810" y="6743"/>
                    <a:pt x="3739" y="6660"/>
                    <a:pt x="3655" y="6660"/>
                  </a:cubicBezTo>
                  <a:cubicBezTo>
                    <a:pt x="1703" y="6660"/>
                    <a:pt x="774" y="6957"/>
                    <a:pt x="357" y="7184"/>
                  </a:cubicBezTo>
                  <a:cubicBezTo>
                    <a:pt x="453" y="6481"/>
                    <a:pt x="869" y="5933"/>
                    <a:pt x="1572" y="5564"/>
                  </a:cubicBezTo>
                  <a:cubicBezTo>
                    <a:pt x="2239" y="5207"/>
                    <a:pt x="3013" y="5112"/>
                    <a:pt x="3417" y="5088"/>
                  </a:cubicBezTo>
                  <a:cubicBezTo>
                    <a:pt x="3489" y="5088"/>
                    <a:pt x="3560" y="5112"/>
                    <a:pt x="3596" y="5195"/>
                  </a:cubicBezTo>
                  <a:cubicBezTo>
                    <a:pt x="3691" y="5410"/>
                    <a:pt x="3894" y="5826"/>
                    <a:pt x="4013" y="6172"/>
                  </a:cubicBezTo>
                  <a:cubicBezTo>
                    <a:pt x="4032" y="6248"/>
                    <a:pt x="4096" y="6286"/>
                    <a:pt x="4164" y="6286"/>
                  </a:cubicBezTo>
                  <a:cubicBezTo>
                    <a:pt x="4181" y="6286"/>
                    <a:pt x="4198" y="6283"/>
                    <a:pt x="4215" y="6279"/>
                  </a:cubicBezTo>
                  <a:cubicBezTo>
                    <a:pt x="4310" y="6243"/>
                    <a:pt x="4346" y="6160"/>
                    <a:pt x="4322" y="6064"/>
                  </a:cubicBezTo>
                  <a:cubicBezTo>
                    <a:pt x="4203" y="5731"/>
                    <a:pt x="4025" y="5326"/>
                    <a:pt x="3894" y="5040"/>
                  </a:cubicBezTo>
                  <a:cubicBezTo>
                    <a:pt x="3803" y="4860"/>
                    <a:pt x="3627" y="4754"/>
                    <a:pt x="3426" y="4754"/>
                  </a:cubicBezTo>
                  <a:cubicBezTo>
                    <a:pt x="3415" y="4754"/>
                    <a:pt x="3404" y="4754"/>
                    <a:pt x="3394" y="4755"/>
                  </a:cubicBezTo>
                  <a:cubicBezTo>
                    <a:pt x="3358" y="4755"/>
                    <a:pt x="3310" y="4755"/>
                    <a:pt x="3251" y="4778"/>
                  </a:cubicBezTo>
                  <a:cubicBezTo>
                    <a:pt x="3453" y="4005"/>
                    <a:pt x="3906" y="3314"/>
                    <a:pt x="4525" y="2814"/>
                  </a:cubicBezTo>
                  <a:cubicBezTo>
                    <a:pt x="5215" y="2254"/>
                    <a:pt x="6061" y="1957"/>
                    <a:pt x="6942" y="1957"/>
                  </a:cubicBezTo>
                  <a:cubicBezTo>
                    <a:pt x="7585" y="1957"/>
                    <a:pt x="8204" y="2123"/>
                    <a:pt x="8775" y="2421"/>
                  </a:cubicBezTo>
                  <a:cubicBezTo>
                    <a:pt x="8800" y="2437"/>
                    <a:pt x="8828" y="2445"/>
                    <a:pt x="8857" y="2445"/>
                  </a:cubicBezTo>
                  <a:cubicBezTo>
                    <a:pt x="8912" y="2445"/>
                    <a:pt x="8966" y="2416"/>
                    <a:pt x="8989" y="2362"/>
                  </a:cubicBezTo>
                  <a:cubicBezTo>
                    <a:pt x="9037" y="2290"/>
                    <a:pt x="9013" y="2183"/>
                    <a:pt x="8930" y="2147"/>
                  </a:cubicBezTo>
                  <a:cubicBezTo>
                    <a:pt x="8323" y="1814"/>
                    <a:pt x="7644" y="1635"/>
                    <a:pt x="6954" y="1635"/>
                  </a:cubicBezTo>
                  <a:cubicBezTo>
                    <a:pt x="6001" y="1635"/>
                    <a:pt x="5084" y="1969"/>
                    <a:pt x="4334" y="2564"/>
                  </a:cubicBezTo>
                  <a:cubicBezTo>
                    <a:pt x="4013" y="2826"/>
                    <a:pt x="3727" y="3135"/>
                    <a:pt x="3501" y="3481"/>
                  </a:cubicBezTo>
                  <a:cubicBezTo>
                    <a:pt x="3572" y="2981"/>
                    <a:pt x="3727" y="2302"/>
                    <a:pt x="4036" y="1814"/>
                  </a:cubicBezTo>
                  <a:cubicBezTo>
                    <a:pt x="4070" y="1764"/>
                    <a:pt x="4132" y="1743"/>
                    <a:pt x="4191" y="1743"/>
                  </a:cubicBezTo>
                  <a:cubicBezTo>
                    <a:pt x="4216" y="1743"/>
                    <a:pt x="4241" y="1747"/>
                    <a:pt x="4263" y="1754"/>
                  </a:cubicBezTo>
                  <a:lnTo>
                    <a:pt x="4465" y="1850"/>
                  </a:lnTo>
                  <a:cubicBezTo>
                    <a:pt x="4487" y="1856"/>
                    <a:pt x="4508" y="1859"/>
                    <a:pt x="4529" y="1859"/>
                  </a:cubicBezTo>
                  <a:cubicBezTo>
                    <a:pt x="4589" y="1859"/>
                    <a:pt x="4644" y="1834"/>
                    <a:pt x="4679" y="1790"/>
                  </a:cubicBezTo>
                  <a:cubicBezTo>
                    <a:pt x="4679" y="1766"/>
                    <a:pt x="5275" y="861"/>
                    <a:pt x="6215" y="337"/>
                  </a:cubicBezTo>
                  <a:cubicBezTo>
                    <a:pt x="6236" y="324"/>
                    <a:pt x="6261" y="318"/>
                    <a:pt x="6288" y="318"/>
                  </a:cubicBezTo>
                  <a:cubicBezTo>
                    <a:pt x="6307" y="318"/>
                    <a:pt x="6327" y="321"/>
                    <a:pt x="6346" y="326"/>
                  </a:cubicBezTo>
                  <a:cubicBezTo>
                    <a:pt x="6394" y="337"/>
                    <a:pt x="6430" y="373"/>
                    <a:pt x="6465" y="421"/>
                  </a:cubicBezTo>
                  <a:lnTo>
                    <a:pt x="6656" y="802"/>
                  </a:lnTo>
                  <a:cubicBezTo>
                    <a:pt x="6668" y="849"/>
                    <a:pt x="6715" y="873"/>
                    <a:pt x="6751" y="897"/>
                  </a:cubicBezTo>
                  <a:cubicBezTo>
                    <a:pt x="6769" y="901"/>
                    <a:pt x="6784" y="904"/>
                    <a:pt x="6799" y="904"/>
                  </a:cubicBezTo>
                  <a:cubicBezTo>
                    <a:pt x="6825" y="904"/>
                    <a:pt x="6848" y="896"/>
                    <a:pt x="6870" y="873"/>
                  </a:cubicBezTo>
                  <a:cubicBezTo>
                    <a:pt x="6870" y="873"/>
                    <a:pt x="7585" y="504"/>
                    <a:pt x="8513" y="397"/>
                  </a:cubicBezTo>
                  <a:cubicBezTo>
                    <a:pt x="8585" y="397"/>
                    <a:pt x="8644" y="421"/>
                    <a:pt x="8668" y="457"/>
                  </a:cubicBezTo>
                  <a:cubicBezTo>
                    <a:pt x="8716" y="504"/>
                    <a:pt x="8728" y="564"/>
                    <a:pt x="8716" y="623"/>
                  </a:cubicBezTo>
                  <a:lnTo>
                    <a:pt x="8620" y="1052"/>
                  </a:lnTo>
                  <a:cubicBezTo>
                    <a:pt x="8608" y="1099"/>
                    <a:pt x="8620" y="1147"/>
                    <a:pt x="8656" y="1171"/>
                  </a:cubicBezTo>
                  <a:cubicBezTo>
                    <a:pt x="8680" y="1207"/>
                    <a:pt x="8716" y="1230"/>
                    <a:pt x="8751" y="1254"/>
                  </a:cubicBezTo>
                  <a:cubicBezTo>
                    <a:pt x="8775" y="1254"/>
                    <a:pt x="9740" y="1397"/>
                    <a:pt x="10466" y="1933"/>
                  </a:cubicBezTo>
                  <a:cubicBezTo>
                    <a:pt x="10513" y="1969"/>
                    <a:pt x="10537" y="2028"/>
                    <a:pt x="10537" y="2088"/>
                  </a:cubicBezTo>
                  <a:cubicBezTo>
                    <a:pt x="10537" y="2147"/>
                    <a:pt x="10513" y="2207"/>
                    <a:pt x="10466" y="2231"/>
                  </a:cubicBezTo>
                  <a:lnTo>
                    <a:pt x="9751" y="2719"/>
                  </a:lnTo>
                  <a:cubicBezTo>
                    <a:pt x="9680" y="2647"/>
                    <a:pt x="9585" y="2588"/>
                    <a:pt x="9513" y="2516"/>
                  </a:cubicBezTo>
                  <a:cubicBezTo>
                    <a:pt x="9482" y="2491"/>
                    <a:pt x="9445" y="2478"/>
                    <a:pt x="9408" y="2478"/>
                  </a:cubicBezTo>
                  <a:cubicBezTo>
                    <a:pt x="9360" y="2478"/>
                    <a:pt x="9314" y="2500"/>
                    <a:pt x="9287" y="2540"/>
                  </a:cubicBezTo>
                  <a:cubicBezTo>
                    <a:pt x="9228" y="2623"/>
                    <a:pt x="9251" y="2719"/>
                    <a:pt x="9323" y="2766"/>
                  </a:cubicBezTo>
                  <a:cubicBezTo>
                    <a:pt x="10240" y="3493"/>
                    <a:pt x="10764" y="4588"/>
                    <a:pt x="10764" y="5755"/>
                  </a:cubicBezTo>
                  <a:lnTo>
                    <a:pt x="10764" y="10791"/>
                  </a:lnTo>
                  <a:cubicBezTo>
                    <a:pt x="10764" y="10874"/>
                    <a:pt x="10835" y="10958"/>
                    <a:pt x="10930" y="10958"/>
                  </a:cubicBezTo>
                  <a:cubicBezTo>
                    <a:pt x="11014" y="10958"/>
                    <a:pt x="11097" y="10874"/>
                    <a:pt x="11097" y="10791"/>
                  </a:cubicBezTo>
                  <a:lnTo>
                    <a:pt x="11097" y="5755"/>
                  </a:lnTo>
                  <a:cubicBezTo>
                    <a:pt x="11061" y="4707"/>
                    <a:pt x="10668" y="3719"/>
                    <a:pt x="9966" y="2957"/>
                  </a:cubicBezTo>
                  <a:lnTo>
                    <a:pt x="10621" y="2504"/>
                  </a:lnTo>
                  <a:cubicBezTo>
                    <a:pt x="10752" y="2409"/>
                    <a:pt x="10847" y="2242"/>
                    <a:pt x="10847" y="2076"/>
                  </a:cubicBezTo>
                  <a:cubicBezTo>
                    <a:pt x="10847" y="1921"/>
                    <a:pt x="10764" y="1766"/>
                    <a:pt x="10633" y="1659"/>
                  </a:cubicBezTo>
                  <a:cubicBezTo>
                    <a:pt x="10013" y="1219"/>
                    <a:pt x="9275" y="1028"/>
                    <a:pt x="8954" y="945"/>
                  </a:cubicBezTo>
                  <a:lnTo>
                    <a:pt x="9013" y="683"/>
                  </a:lnTo>
                  <a:cubicBezTo>
                    <a:pt x="9037" y="516"/>
                    <a:pt x="9001" y="349"/>
                    <a:pt x="8894" y="230"/>
                  </a:cubicBezTo>
                  <a:cubicBezTo>
                    <a:pt x="8803" y="129"/>
                    <a:pt x="8668" y="70"/>
                    <a:pt x="8526" y="70"/>
                  </a:cubicBezTo>
                  <a:cubicBezTo>
                    <a:pt x="8502" y="70"/>
                    <a:pt x="8478" y="72"/>
                    <a:pt x="8454" y="76"/>
                  </a:cubicBezTo>
                  <a:cubicBezTo>
                    <a:pt x="7704" y="147"/>
                    <a:pt x="7108" y="385"/>
                    <a:pt x="6834" y="516"/>
                  </a:cubicBezTo>
                  <a:lnTo>
                    <a:pt x="6715" y="278"/>
                  </a:lnTo>
                  <a:cubicBezTo>
                    <a:pt x="6656" y="159"/>
                    <a:pt x="6537" y="52"/>
                    <a:pt x="6406" y="28"/>
                  </a:cubicBezTo>
                  <a:cubicBezTo>
                    <a:pt x="6355" y="10"/>
                    <a:pt x="6303" y="0"/>
                    <a:pt x="6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62"/>
            <p:cNvSpPr/>
            <p:nvPr/>
          </p:nvSpPr>
          <p:spPr>
            <a:xfrm>
              <a:off x="1003597" y="2557554"/>
              <a:ext cx="49568" cy="60608"/>
            </a:xfrm>
            <a:custGeom>
              <a:avLst/>
              <a:gdLst/>
              <a:ahLst/>
              <a:cxnLst/>
              <a:rect l="l" t="t" r="r" b="b"/>
              <a:pathLst>
                <a:path w="1549" h="1894" extrusionOk="0">
                  <a:moveTo>
                    <a:pt x="774" y="0"/>
                  </a:moveTo>
                  <a:cubicBezTo>
                    <a:pt x="358" y="0"/>
                    <a:pt x="1" y="346"/>
                    <a:pt x="1" y="774"/>
                  </a:cubicBezTo>
                  <a:lnTo>
                    <a:pt x="1" y="1119"/>
                  </a:lnTo>
                  <a:cubicBezTo>
                    <a:pt x="1" y="1536"/>
                    <a:pt x="346" y="1893"/>
                    <a:pt x="774" y="1893"/>
                  </a:cubicBezTo>
                  <a:cubicBezTo>
                    <a:pt x="1203" y="1893"/>
                    <a:pt x="1548" y="1548"/>
                    <a:pt x="1548" y="1119"/>
                  </a:cubicBezTo>
                  <a:lnTo>
                    <a:pt x="1548" y="774"/>
                  </a:lnTo>
                  <a:cubicBezTo>
                    <a:pt x="1548" y="643"/>
                    <a:pt x="1513" y="548"/>
                    <a:pt x="1477" y="441"/>
                  </a:cubicBezTo>
                  <a:cubicBezTo>
                    <a:pt x="1443" y="389"/>
                    <a:pt x="1383" y="350"/>
                    <a:pt x="1322" y="350"/>
                  </a:cubicBezTo>
                  <a:cubicBezTo>
                    <a:pt x="1298" y="350"/>
                    <a:pt x="1274" y="356"/>
                    <a:pt x="1251" y="369"/>
                  </a:cubicBezTo>
                  <a:cubicBezTo>
                    <a:pt x="1179" y="405"/>
                    <a:pt x="1132" y="500"/>
                    <a:pt x="1179" y="584"/>
                  </a:cubicBezTo>
                  <a:cubicBezTo>
                    <a:pt x="1203" y="643"/>
                    <a:pt x="1215" y="703"/>
                    <a:pt x="1215" y="786"/>
                  </a:cubicBezTo>
                  <a:lnTo>
                    <a:pt x="1215" y="1119"/>
                  </a:lnTo>
                  <a:cubicBezTo>
                    <a:pt x="1215" y="1358"/>
                    <a:pt x="1024" y="1572"/>
                    <a:pt x="774" y="1572"/>
                  </a:cubicBezTo>
                  <a:cubicBezTo>
                    <a:pt x="536" y="1572"/>
                    <a:pt x="322" y="1381"/>
                    <a:pt x="322" y="1119"/>
                  </a:cubicBezTo>
                  <a:lnTo>
                    <a:pt x="322" y="786"/>
                  </a:lnTo>
                  <a:cubicBezTo>
                    <a:pt x="322" y="548"/>
                    <a:pt x="524" y="334"/>
                    <a:pt x="774" y="334"/>
                  </a:cubicBezTo>
                  <a:cubicBezTo>
                    <a:pt x="858" y="334"/>
                    <a:pt x="941" y="262"/>
                    <a:pt x="941" y="167"/>
                  </a:cubicBezTo>
                  <a:cubicBezTo>
                    <a:pt x="941" y="84"/>
                    <a:pt x="858" y="0"/>
                    <a:pt x="7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66" name="Google Shape;6966;p62"/>
          <p:cNvGrpSpPr/>
          <p:nvPr/>
        </p:nvGrpSpPr>
        <p:grpSpPr>
          <a:xfrm>
            <a:off x="6896909" y="2440946"/>
            <a:ext cx="354752" cy="275904"/>
            <a:chOff x="6896909" y="2440946"/>
            <a:chExt cx="354752" cy="275904"/>
          </a:xfrm>
        </p:grpSpPr>
        <p:sp>
          <p:nvSpPr>
            <p:cNvPr id="6967" name="Google Shape;6967;p62"/>
            <p:cNvSpPr/>
            <p:nvPr/>
          </p:nvSpPr>
          <p:spPr>
            <a:xfrm>
              <a:off x="7052365" y="2573938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46"/>
                  </a:moveTo>
                  <a:cubicBezTo>
                    <a:pt x="607" y="346"/>
                    <a:pt x="691" y="429"/>
                    <a:pt x="691" y="524"/>
                  </a:cubicBezTo>
                  <a:cubicBezTo>
                    <a:pt x="691" y="607"/>
                    <a:pt x="607" y="703"/>
                    <a:pt x="512" y="703"/>
                  </a:cubicBezTo>
                  <a:cubicBezTo>
                    <a:pt x="405" y="703"/>
                    <a:pt x="334" y="607"/>
                    <a:pt x="334" y="524"/>
                  </a:cubicBezTo>
                  <a:cubicBezTo>
                    <a:pt x="334" y="429"/>
                    <a:pt x="417" y="346"/>
                    <a:pt x="512" y="346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cubicBezTo>
                    <a:pt x="786" y="1012"/>
                    <a:pt x="1012" y="786"/>
                    <a:pt x="1012" y="500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62"/>
            <p:cNvSpPr/>
            <p:nvPr/>
          </p:nvSpPr>
          <p:spPr>
            <a:xfrm>
              <a:off x="6896909" y="2440946"/>
              <a:ext cx="354752" cy="275904"/>
            </a:xfrm>
            <a:custGeom>
              <a:avLst/>
              <a:gdLst/>
              <a:ahLst/>
              <a:cxnLst/>
              <a:rect l="l" t="t" r="r" b="b"/>
              <a:pathLst>
                <a:path w="11086" h="8622" extrusionOk="0">
                  <a:moveTo>
                    <a:pt x="3882" y="4847"/>
                  </a:moveTo>
                  <a:cubicBezTo>
                    <a:pt x="3894" y="5049"/>
                    <a:pt x="3953" y="5454"/>
                    <a:pt x="4132" y="5883"/>
                  </a:cubicBezTo>
                  <a:cubicBezTo>
                    <a:pt x="4370" y="6466"/>
                    <a:pt x="4870" y="7192"/>
                    <a:pt x="5930" y="7502"/>
                  </a:cubicBezTo>
                  <a:cubicBezTo>
                    <a:pt x="5942" y="7538"/>
                    <a:pt x="5965" y="7550"/>
                    <a:pt x="5977" y="7585"/>
                  </a:cubicBezTo>
                  <a:cubicBezTo>
                    <a:pt x="4668" y="7585"/>
                    <a:pt x="3441" y="6823"/>
                    <a:pt x="2846" y="5645"/>
                  </a:cubicBezTo>
                  <a:cubicBezTo>
                    <a:pt x="2820" y="5592"/>
                    <a:pt x="2762" y="5559"/>
                    <a:pt x="2700" y="5559"/>
                  </a:cubicBezTo>
                  <a:cubicBezTo>
                    <a:pt x="2677" y="5559"/>
                    <a:pt x="2654" y="5564"/>
                    <a:pt x="2632" y="5573"/>
                  </a:cubicBezTo>
                  <a:cubicBezTo>
                    <a:pt x="2489" y="5597"/>
                    <a:pt x="2465" y="5704"/>
                    <a:pt x="2513" y="5776"/>
                  </a:cubicBezTo>
                  <a:cubicBezTo>
                    <a:pt x="2834" y="6418"/>
                    <a:pt x="3322" y="6942"/>
                    <a:pt x="3941" y="7323"/>
                  </a:cubicBezTo>
                  <a:cubicBezTo>
                    <a:pt x="4275" y="7538"/>
                    <a:pt x="4644" y="7681"/>
                    <a:pt x="5037" y="7788"/>
                  </a:cubicBezTo>
                  <a:cubicBezTo>
                    <a:pt x="4967" y="7792"/>
                    <a:pt x="4898" y="7794"/>
                    <a:pt x="4829" y="7794"/>
                  </a:cubicBezTo>
                  <a:cubicBezTo>
                    <a:pt x="4067" y="7794"/>
                    <a:pt x="3326" y="7554"/>
                    <a:pt x="2715" y="7073"/>
                  </a:cubicBezTo>
                  <a:cubicBezTo>
                    <a:pt x="1989" y="6526"/>
                    <a:pt x="1512" y="5740"/>
                    <a:pt x="1358" y="4847"/>
                  </a:cubicBezTo>
                  <a:lnTo>
                    <a:pt x="2191" y="4847"/>
                  </a:lnTo>
                  <a:cubicBezTo>
                    <a:pt x="2215" y="4918"/>
                    <a:pt x="2227" y="4990"/>
                    <a:pt x="2251" y="5061"/>
                  </a:cubicBezTo>
                  <a:cubicBezTo>
                    <a:pt x="2274" y="5144"/>
                    <a:pt x="2346" y="5180"/>
                    <a:pt x="2417" y="5180"/>
                  </a:cubicBezTo>
                  <a:lnTo>
                    <a:pt x="2465" y="5180"/>
                  </a:lnTo>
                  <a:cubicBezTo>
                    <a:pt x="2548" y="5156"/>
                    <a:pt x="2596" y="5061"/>
                    <a:pt x="2584" y="4990"/>
                  </a:cubicBezTo>
                  <a:cubicBezTo>
                    <a:pt x="2572" y="4942"/>
                    <a:pt x="2548" y="4906"/>
                    <a:pt x="2548" y="4847"/>
                  </a:cubicBezTo>
                  <a:close/>
                  <a:moveTo>
                    <a:pt x="1001" y="4823"/>
                  </a:moveTo>
                  <a:cubicBezTo>
                    <a:pt x="1155" y="5823"/>
                    <a:pt x="1679" y="6704"/>
                    <a:pt x="2489" y="7323"/>
                  </a:cubicBezTo>
                  <a:cubicBezTo>
                    <a:pt x="2953" y="7681"/>
                    <a:pt x="3477" y="7919"/>
                    <a:pt x="4025" y="8026"/>
                  </a:cubicBezTo>
                  <a:cubicBezTo>
                    <a:pt x="3959" y="8030"/>
                    <a:pt x="3893" y="8032"/>
                    <a:pt x="3827" y="8032"/>
                  </a:cubicBezTo>
                  <a:cubicBezTo>
                    <a:pt x="3076" y="8032"/>
                    <a:pt x="2350" y="7782"/>
                    <a:pt x="1715" y="7311"/>
                  </a:cubicBezTo>
                  <a:cubicBezTo>
                    <a:pt x="929" y="6704"/>
                    <a:pt x="441" y="5811"/>
                    <a:pt x="334" y="4823"/>
                  </a:cubicBezTo>
                  <a:close/>
                  <a:moveTo>
                    <a:pt x="6858" y="370"/>
                  </a:moveTo>
                  <a:lnTo>
                    <a:pt x="6858" y="370"/>
                  </a:lnTo>
                  <a:cubicBezTo>
                    <a:pt x="7585" y="572"/>
                    <a:pt x="7823" y="1227"/>
                    <a:pt x="7835" y="1251"/>
                  </a:cubicBezTo>
                  <a:cubicBezTo>
                    <a:pt x="7847" y="1311"/>
                    <a:pt x="7930" y="1358"/>
                    <a:pt x="7989" y="1358"/>
                  </a:cubicBezTo>
                  <a:lnTo>
                    <a:pt x="8168" y="1358"/>
                  </a:lnTo>
                  <a:cubicBezTo>
                    <a:pt x="9609" y="1358"/>
                    <a:pt x="10764" y="2537"/>
                    <a:pt x="10764" y="3966"/>
                  </a:cubicBezTo>
                  <a:cubicBezTo>
                    <a:pt x="10752" y="5335"/>
                    <a:pt x="9835" y="6526"/>
                    <a:pt x="8537" y="6883"/>
                  </a:cubicBezTo>
                  <a:lnTo>
                    <a:pt x="7525" y="7169"/>
                  </a:lnTo>
                  <a:lnTo>
                    <a:pt x="7454" y="6716"/>
                  </a:lnTo>
                  <a:cubicBezTo>
                    <a:pt x="7432" y="6630"/>
                    <a:pt x="7363" y="6583"/>
                    <a:pt x="7280" y="6583"/>
                  </a:cubicBezTo>
                  <a:cubicBezTo>
                    <a:pt x="7270" y="6583"/>
                    <a:pt x="7261" y="6584"/>
                    <a:pt x="7251" y="6585"/>
                  </a:cubicBezTo>
                  <a:cubicBezTo>
                    <a:pt x="7168" y="6597"/>
                    <a:pt x="7108" y="6692"/>
                    <a:pt x="7120" y="6776"/>
                  </a:cubicBezTo>
                  <a:lnTo>
                    <a:pt x="7358" y="8073"/>
                  </a:lnTo>
                  <a:cubicBezTo>
                    <a:pt x="7370" y="8145"/>
                    <a:pt x="7347" y="8204"/>
                    <a:pt x="7287" y="8252"/>
                  </a:cubicBezTo>
                  <a:cubicBezTo>
                    <a:pt x="7255" y="8278"/>
                    <a:pt x="7216" y="8289"/>
                    <a:pt x="7180" y="8289"/>
                  </a:cubicBezTo>
                  <a:cubicBezTo>
                    <a:pt x="7148" y="8289"/>
                    <a:pt x="7119" y="8280"/>
                    <a:pt x="7097" y="8264"/>
                  </a:cubicBezTo>
                  <a:cubicBezTo>
                    <a:pt x="6287" y="7823"/>
                    <a:pt x="6049" y="7061"/>
                    <a:pt x="6049" y="7049"/>
                  </a:cubicBezTo>
                  <a:cubicBezTo>
                    <a:pt x="6030" y="6976"/>
                    <a:pt x="5969" y="6930"/>
                    <a:pt x="5909" y="6930"/>
                  </a:cubicBezTo>
                  <a:cubicBezTo>
                    <a:pt x="5892" y="6930"/>
                    <a:pt x="5874" y="6934"/>
                    <a:pt x="5858" y="6942"/>
                  </a:cubicBezTo>
                  <a:cubicBezTo>
                    <a:pt x="5787" y="6954"/>
                    <a:pt x="5739" y="7026"/>
                    <a:pt x="5739" y="7109"/>
                  </a:cubicBezTo>
                  <a:cubicBezTo>
                    <a:pt x="5108" y="6847"/>
                    <a:pt x="4668" y="6407"/>
                    <a:pt x="4394" y="5764"/>
                  </a:cubicBezTo>
                  <a:cubicBezTo>
                    <a:pt x="4239" y="5395"/>
                    <a:pt x="4191" y="5037"/>
                    <a:pt x="4156" y="4847"/>
                  </a:cubicBezTo>
                  <a:lnTo>
                    <a:pt x="4334" y="4847"/>
                  </a:lnTo>
                  <a:cubicBezTo>
                    <a:pt x="4430" y="4847"/>
                    <a:pt x="4501" y="4763"/>
                    <a:pt x="4501" y="4680"/>
                  </a:cubicBezTo>
                  <a:cubicBezTo>
                    <a:pt x="4501" y="4585"/>
                    <a:pt x="4430" y="4513"/>
                    <a:pt x="4334" y="4513"/>
                  </a:cubicBezTo>
                  <a:lnTo>
                    <a:pt x="334" y="4513"/>
                  </a:lnTo>
                  <a:lnTo>
                    <a:pt x="334" y="4502"/>
                  </a:lnTo>
                  <a:cubicBezTo>
                    <a:pt x="334" y="4204"/>
                    <a:pt x="572" y="3966"/>
                    <a:pt x="870" y="3966"/>
                  </a:cubicBezTo>
                  <a:lnTo>
                    <a:pt x="8418" y="3966"/>
                  </a:lnTo>
                  <a:cubicBezTo>
                    <a:pt x="9025" y="3966"/>
                    <a:pt x="9537" y="3454"/>
                    <a:pt x="9537" y="2847"/>
                  </a:cubicBezTo>
                  <a:cubicBezTo>
                    <a:pt x="9537" y="2239"/>
                    <a:pt x="9025" y="1727"/>
                    <a:pt x="8418" y="1727"/>
                  </a:cubicBezTo>
                  <a:lnTo>
                    <a:pt x="7989" y="1727"/>
                  </a:lnTo>
                  <a:cubicBezTo>
                    <a:pt x="7906" y="1727"/>
                    <a:pt x="7847" y="1775"/>
                    <a:pt x="7835" y="1835"/>
                  </a:cubicBezTo>
                  <a:cubicBezTo>
                    <a:pt x="7835" y="1846"/>
                    <a:pt x="7597" y="2525"/>
                    <a:pt x="6858" y="2716"/>
                  </a:cubicBezTo>
                  <a:cubicBezTo>
                    <a:pt x="6894" y="2573"/>
                    <a:pt x="6930" y="2394"/>
                    <a:pt x="6930" y="2156"/>
                  </a:cubicBezTo>
                  <a:cubicBezTo>
                    <a:pt x="6930" y="1823"/>
                    <a:pt x="7168" y="1704"/>
                    <a:pt x="7180" y="1704"/>
                  </a:cubicBezTo>
                  <a:cubicBezTo>
                    <a:pt x="7239" y="1668"/>
                    <a:pt x="7287" y="1608"/>
                    <a:pt x="7287" y="1549"/>
                  </a:cubicBezTo>
                  <a:cubicBezTo>
                    <a:pt x="7287" y="1489"/>
                    <a:pt x="7251" y="1430"/>
                    <a:pt x="7192" y="1406"/>
                  </a:cubicBezTo>
                  <a:cubicBezTo>
                    <a:pt x="7180" y="1406"/>
                    <a:pt x="6942" y="1287"/>
                    <a:pt x="6942" y="930"/>
                  </a:cubicBezTo>
                  <a:cubicBezTo>
                    <a:pt x="6942" y="692"/>
                    <a:pt x="6918" y="513"/>
                    <a:pt x="6858" y="370"/>
                  </a:cubicBezTo>
                  <a:close/>
                  <a:moveTo>
                    <a:pt x="6406" y="1"/>
                  </a:moveTo>
                  <a:cubicBezTo>
                    <a:pt x="6323" y="1"/>
                    <a:pt x="6239" y="72"/>
                    <a:pt x="6239" y="168"/>
                  </a:cubicBezTo>
                  <a:cubicBezTo>
                    <a:pt x="6239" y="263"/>
                    <a:pt x="6323" y="334"/>
                    <a:pt x="6394" y="334"/>
                  </a:cubicBezTo>
                  <a:cubicBezTo>
                    <a:pt x="6454" y="346"/>
                    <a:pt x="6585" y="465"/>
                    <a:pt x="6585" y="942"/>
                  </a:cubicBezTo>
                  <a:cubicBezTo>
                    <a:pt x="6585" y="1239"/>
                    <a:pt x="6704" y="1430"/>
                    <a:pt x="6823" y="1549"/>
                  </a:cubicBezTo>
                  <a:cubicBezTo>
                    <a:pt x="6704" y="1668"/>
                    <a:pt x="6585" y="1870"/>
                    <a:pt x="6585" y="2168"/>
                  </a:cubicBezTo>
                  <a:cubicBezTo>
                    <a:pt x="6585" y="2644"/>
                    <a:pt x="6454" y="2763"/>
                    <a:pt x="6394" y="2775"/>
                  </a:cubicBezTo>
                  <a:cubicBezTo>
                    <a:pt x="6299" y="2775"/>
                    <a:pt x="6239" y="2847"/>
                    <a:pt x="6239" y="2942"/>
                  </a:cubicBezTo>
                  <a:cubicBezTo>
                    <a:pt x="6239" y="3025"/>
                    <a:pt x="6323" y="3097"/>
                    <a:pt x="6406" y="3097"/>
                  </a:cubicBezTo>
                  <a:cubicBezTo>
                    <a:pt x="7097" y="3097"/>
                    <a:pt x="7525" y="2787"/>
                    <a:pt x="7763" y="2537"/>
                  </a:cubicBezTo>
                  <a:cubicBezTo>
                    <a:pt x="7918" y="2358"/>
                    <a:pt x="8025" y="2180"/>
                    <a:pt x="8073" y="2073"/>
                  </a:cubicBezTo>
                  <a:lnTo>
                    <a:pt x="8406" y="2073"/>
                  </a:lnTo>
                  <a:cubicBezTo>
                    <a:pt x="8835" y="2073"/>
                    <a:pt x="9192" y="2430"/>
                    <a:pt x="9192" y="2858"/>
                  </a:cubicBezTo>
                  <a:cubicBezTo>
                    <a:pt x="9192" y="3299"/>
                    <a:pt x="8835" y="3656"/>
                    <a:pt x="8406" y="3656"/>
                  </a:cubicBezTo>
                  <a:lnTo>
                    <a:pt x="858" y="3656"/>
                  </a:lnTo>
                  <a:cubicBezTo>
                    <a:pt x="381" y="3656"/>
                    <a:pt x="0" y="4037"/>
                    <a:pt x="0" y="4502"/>
                  </a:cubicBezTo>
                  <a:cubicBezTo>
                    <a:pt x="0" y="5716"/>
                    <a:pt x="560" y="6835"/>
                    <a:pt x="1524" y="7561"/>
                  </a:cubicBezTo>
                  <a:cubicBezTo>
                    <a:pt x="2203" y="8085"/>
                    <a:pt x="3025" y="8359"/>
                    <a:pt x="3858" y="8359"/>
                  </a:cubicBezTo>
                  <a:cubicBezTo>
                    <a:pt x="4203" y="8359"/>
                    <a:pt x="4549" y="8312"/>
                    <a:pt x="4894" y="8216"/>
                  </a:cubicBezTo>
                  <a:lnTo>
                    <a:pt x="6120" y="7883"/>
                  </a:lnTo>
                  <a:cubicBezTo>
                    <a:pt x="6299" y="8121"/>
                    <a:pt x="6573" y="8359"/>
                    <a:pt x="6918" y="8562"/>
                  </a:cubicBezTo>
                  <a:cubicBezTo>
                    <a:pt x="6989" y="8609"/>
                    <a:pt x="7073" y="8621"/>
                    <a:pt x="7144" y="8621"/>
                  </a:cubicBezTo>
                  <a:cubicBezTo>
                    <a:pt x="7251" y="8621"/>
                    <a:pt x="7358" y="8597"/>
                    <a:pt x="7442" y="8538"/>
                  </a:cubicBezTo>
                  <a:cubicBezTo>
                    <a:pt x="7608" y="8419"/>
                    <a:pt x="7680" y="8216"/>
                    <a:pt x="7656" y="8026"/>
                  </a:cubicBezTo>
                  <a:lnTo>
                    <a:pt x="7549" y="7490"/>
                  </a:lnTo>
                  <a:lnTo>
                    <a:pt x="8597" y="7204"/>
                  </a:lnTo>
                  <a:cubicBezTo>
                    <a:pt x="10037" y="6811"/>
                    <a:pt x="11049" y="5478"/>
                    <a:pt x="11049" y="3978"/>
                  </a:cubicBezTo>
                  <a:cubicBezTo>
                    <a:pt x="11085" y="2358"/>
                    <a:pt x="9752" y="1037"/>
                    <a:pt x="8132" y="1037"/>
                  </a:cubicBezTo>
                  <a:lnTo>
                    <a:pt x="8073" y="1037"/>
                  </a:lnTo>
                  <a:cubicBezTo>
                    <a:pt x="8025" y="930"/>
                    <a:pt x="7918" y="751"/>
                    <a:pt x="7763" y="572"/>
                  </a:cubicBezTo>
                  <a:cubicBezTo>
                    <a:pt x="7525" y="299"/>
                    <a:pt x="7097" y="1"/>
                    <a:pt x="6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69" name="Google Shape;6969;p62"/>
          <p:cNvSpPr/>
          <p:nvPr/>
        </p:nvSpPr>
        <p:spPr>
          <a:xfrm>
            <a:off x="6347501" y="2448754"/>
            <a:ext cx="354752" cy="330176"/>
          </a:xfrm>
          <a:custGeom>
            <a:avLst/>
            <a:gdLst/>
            <a:ahLst/>
            <a:cxnLst/>
            <a:rect l="l" t="t" r="r" b="b"/>
            <a:pathLst>
              <a:path w="11086" h="10318" extrusionOk="0">
                <a:moveTo>
                  <a:pt x="3811" y="745"/>
                </a:moveTo>
                <a:cubicBezTo>
                  <a:pt x="3906" y="745"/>
                  <a:pt x="3989" y="829"/>
                  <a:pt x="3989" y="924"/>
                </a:cubicBezTo>
                <a:cubicBezTo>
                  <a:pt x="3989" y="1031"/>
                  <a:pt x="3906" y="1102"/>
                  <a:pt x="3811" y="1102"/>
                </a:cubicBezTo>
                <a:cubicBezTo>
                  <a:pt x="3727" y="1102"/>
                  <a:pt x="3632" y="1031"/>
                  <a:pt x="3632" y="924"/>
                </a:cubicBezTo>
                <a:cubicBezTo>
                  <a:pt x="3632" y="817"/>
                  <a:pt x="3727" y="745"/>
                  <a:pt x="3811" y="745"/>
                </a:cubicBezTo>
                <a:close/>
                <a:moveTo>
                  <a:pt x="8742" y="532"/>
                </a:moveTo>
                <a:cubicBezTo>
                  <a:pt x="9296" y="532"/>
                  <a:pt x="9880" y="576"/>
                  <a:pt x="10347" y="709"/>
                </a:cubicBezTo>
                <a:cubicBezTo>
                  <a:pt x="10073" y="924"/>
                  <a:pt x="9657" y="1269"/>
                  <a:pt x="9335" y="1686"/>
                </a:cubicBezTo>
                <a:cubicBezTo>
                  <a:pt x="8847" y="1245"/>
                  <a:pt x="8252" y="876"/>
                  <a:pt x="7561" y="590"/>
                </a:cubicBezTo>
                <a:cubicBezTo>
                  <a:pt x="7890" y="559"/>
                  <a:pt x="8307" y="532"/>
                  <a:pt x="8742" y="532"/>
                </a:cubicBezTo>
                <a:close/>
                <a:moveTo>
                  <a:pt x="4519" y="339"/>
                </a:moveTo>
                <a:cubicBezTo>
                  <a:pt x="5432" y="339"/>
                  <a:pt x="6383" y="508"/>
                  <a:pt x="7240" y="829"/>
                </a:cubicBezTo>
                <a:cubicBezTo>
                  <a:pt x="8252" y="1221"/>
                  <a:pt x="9085" y="1781"/>
                  <a:pt x="9692" y="2507"/>
                </a:cubicBezTo>
                <a:cubicBezTo>
                  <a:pt x="9323" y="2305"/>
                  <a:pt x="8859" y="2114"/>
                  <a:pt x="8335" y="1995"/>
                </a:cubicBezTo>
                <a:cubicBezTo>
                  <a:pt x="8013" y="1722"/>
                  <a:pt x="7668" y="1495"/>
                  <a:pt x="7323" y="1317"/>
                </a:cubicBezTo>
                <a:cubicBezTo>
                  <a:pt x="6740" y="1043"/>
                  <a:pt x="6073" y="817"/>
                  <a:pt x="5311" y="686"/>
                </a:cubicBezTo>
                <a:cubicBezTo>
                  <a:pt x="5298" y="682"/>
                  <a:pt x="5286" y="680"/>
                  <a:pt x="5273" y="680"/>
                </a:cubicBezTo>
                <a:cubicBezTo>
                  <a:pt x="5201" y="680"/>
                  <a:pt x="5130" y="736"/>
                  <a:pt x="5120" y="817"/>
                </a:cubicBezTo>
                <a:cubicBezTo>
                  <a:pt x="5108" y="900"/>
                  <a:pt x="5168" y="995"/>
                  <a:pt x="5251" y="1007"/>
                </a:cubicBezTo>
                <a:cubicBezTo>
                  <a:pt x="5537" y="1055"/>
                  <a:pt x="5787" y="1114"/>
                  <a:pt x="6049" y="1186"/>
                </a:cubicBezTo>
                <a:cubicBezTo>
                  <a:pt x="5966" y="1531"/>
                  <a:pt x="5656" y="1757"/>
                  <a:pt x="5656" y="1757"/>
                </a:cubicBezTo>
                <a:cubicBezTo>
                  <a:pt x="5585" y="1793"/>
                  <a:pt x="5573" y="1900"/>
                  <a:pt x="5608" y="1972"/>
                </a:cubicBezTo>
                <a:cubicBezTo>
                  <a:pt x="5644" y="2019"/>
                  <a:pt x="5704" y="2055"/>
                  <a:pt x="5751" y="2055"/>
                </a:cubicBezTo>
                <a:cubicBezTo>
                  <a:pt x="5775" y="2055"/>
                  <a:pt x="5811" y="2031"/>
                  <a:pt x="5835" y="2019"/>
                </a:cubicBezTo>
                <a:cubicBezTo>
                  <a:pt x="5847" y="2007"/>
                  <a:pt x="6239" y="1733"/>
                  <a:pt x="6359" y="1281"/>
                </a:cubicBezTo>
                <a:cubicBezTo>
                  <a:pt x="6466" y="1305"/>
                  <a:pt x="6561" y="1352"/>
                  <a:pt x="6656" y="1376"/>
                </a:cubicBezTo>
                <a:cubicBezTo>
                  <a:pt x="6644" y="1662"/>
                  <a:pt x="6406" y="1876"/>
                  <a:pt x="6406" y="1888"/>
                </a:cubicBezTo>
                <a:cubicBezTo>
                  <a:pt x="6347" y="1948"/>
                  <a:pt x="6323" y="2055"/>
                  <a:pt x="6382" y="2114"/>
                </a:cubicBezTo>
                <a:cubicBezTo>
                  <a:pt x="6418" y="2138"/>
                  <a:pt x="6466" y="2174"/>
                  <a:pt x="6501" y="2174"/>
                </a:cubicBezTo>
                <a:cubicBezTo>
                  <a:pt x="6549" y="2174"/>
                  <a:pt x="6585" y="2150"/>
                  <a:pt x="6609" y="2126"/>
                </a:cubicBezTo>
                <a:cubicBezTo>
                  <a:pt x="6620" y="2114"/>
                  <a:pt x="6894" y="1876"/>
                  <a:pt x="6954" y="1519"/>
                </a:cubicBezTo>
                <a:cubicBezTo>
                  <a:pt x="7025" y="1543"/>
                  <a:pt x="7085" y="1579"/>
                  <a:pt x="7156" y="1602"/>
                </a:cubicBezTo>
                <a:cubicBezTo>
                  <a:pt x="7192" y="1614"/>
                  <a:pt x="7216" y="1638"/>
                  <a:pt x="7263" y="1650"/>
                </a:cubicBezTo>
                <a:cubicBezTo>
                  <a:pt x="7240" y="1829"/>
                  <a:pt x="7085" y="1972"/>
                  <a:pt x="7085" y="1972"/>
                </a:cubicBezTo>
                <a:cubicBezTo>
                  <a:pt x="7025" y="2031"/>
                  <a:pt x="7013" y="2138"/>
                  <a:pt x="7073" y="2198"/>
                </a:cubicBezTo>
                <a:cubicBezTo>
                  <a:pt x="7097" y="2233"/>
                  <a:pt x="7144" y="2257"/>
                  <a:pt x="7192" y="2257"/>
                </a:cubicBezTo>
                <a:cubicBezTo>
                  <a:pt x="7240" y="2257"/>
                  <a:pt x="7263" y="2245"/>
                  <a:pt x="7299" y="2210"/>
                </a:cubicBezTo>
                <a:cubicBezTo>
                  <a:pt x="7311" y="2198"/>
                  <a:pt x="7478" y="2055"/>
                  <a:pt x="7549" y="1817"/>
                </a:cubicBezTo>
                <a:cubicBezTo>
                  <a:pt x="7740" y="1936"/>
                  <a:pt x="7930" y="2079"/>
                  <a:pt x="8133" y="2245"/>
                </a:cubicBezTo>
                <a:cubicBezTo>
                  <a:pt x="8144" y="2257"/>
                  <a:pt x="8168" y="2269"/>
                  <a:pt x="8204" y="2269"/>
                </a:cubicBezTo>
                <a:cubicBezTo>
                  <a:pt x="9395" y="2543"/>
                  <a:pt x="10216" y="3198"/>
                  <a:pt x="10573" y="3555"/>
                </a:cubicBezTo>
                <a:lnTo>
                  <a:pt x="9621" y="3615"/>
                </a:lnTo>
                <a:cubicBezTo>
                  <a:pt x="9561" y="3615"/>
                  <a:pt x="9514" y="3638"/>
                  <a:pt x="9478" y="3698"/>
                </a:cubicBezTo>
                <a:cubicBezTo>
                  <a:pt x="9454" y="3746"/>
                  <a:pt x="9454" y="3805"/>
                  <a:pt x="9478" y="3865"/>
                </a:cubicBezTo>
                <a:cubicBezTo>
                  <a:pt x="9537" y="3960"/>
                  <a:pt x="9585" y="4055"/>
                  <a:pt x="9645" y="4150"/>
                </a:cubicBezTo>
                <a:cubicBezTo>
                  <a:pt x="9680" y="4210"/>
                  <a:pt x="9740" y="4234"/>
                  <a:pt x="9799" y="4234"/>
                </a:cubicBezTo>
                <a:cubicBezTo>
                  <a:pt x="9823" y="4234"/>
                  <a:pt x="9835" y="4234"/>
                  <a:pt x="9871" y="4222"/>
                </a:cubicBezTo>
                <a:cubicBezTo>
                  <a:pt x="9942" y="4174"/>
                  <a:pt x="9978" y="4091"/>
                  <a:pt x="9942" y="3996"/>
                </a:cubicBezTo>
                <a:cubicBezTo>
                  <a:pt x="9930" y="3972"/>
                  <a:pt x="9918" y="3960"/>
                  <a:pt x="9895" y="3924"/>
                </a:cubicBezTo>
                <a:lnTo>
                  <a:pt x="10466" y="3900"/>
                </a:lnTo>
                <a:cubicBezTo>
                  <a:pt x="10657" y="4436"/>
                  <a:pt x="10752" y="4996"/>
                  <a:pt x="10752" y="5603"/>
                </a:cubicBezTo>
                <a:cubicBezTo>
                  <a:pt x="10752" y="6329"/>
                  <a:pt x="10597" y="6960"/>
                  <a:pt x="10299" y="7484"/>
                </a:cubicBezTo>
                <a:cubicBezTo>
                  <a:pt x="10359" y="7317"/>
                  <a:pt x="10419" y="7163"/>
                  <a:pt x="10454" y="6996"/>
                </a:cubicBezTo>
                <a:cubicBezTo>
                  <a:pt x="10597" y="6282"/>
                  <a:pt x="10526" y="5472"/>
                  <a:pt x="10228" y="4674"/>
                </a:cubicBezTo>
                <a:cubicBezTo>
                  <a:pt x="10201" y="4603"/>
                  <a:pt x="10148" y="4565"/>
                  <a:pt x="10084" y="4565"/>
                </a:cubicBezTo>
                <a:cubicBezTo>
                  <a:pt x="10062" y="4565"/>
                  <a:pt x="10038" y="4570"/>
                  <a:pt x="10014" y="4579"/>
                </a:cubicBezTo>
                <a:cubicBezTo>
                  <a:pt x="9930" y="4615"/>
                  <a:pt x="9883" y="4698"/>
                  <a:pt x="9930" y="4793"/>
                </a:cubicBezTo>
                <a:cubicBezTo>
                  <a:pt x="10216" y="5532"/>
                  <a:pt x="10276" y="6282"/>
                  <a:pt x="10133" y="6936"/>
                </a:cubicBezTo>
                <a:cubicBezTo>
                  <a:pt x="9978" y="7663"/>
                  <a:pt x="9573" y="8270"/>
                  <a:pt x="8906" y="8746"/>
                </a:cubicBezTo>
                <a:cubicBezTo>
                  <a:pt x="8454" y="8972"/>
                  <a:pt x="7966" y="9103"/>
                  <a:pt x="7502" y="9199"/>
                </a:cubicBezTo>
                <a:cubicBezTo>
                  <a:pt x="7621" y="9139"/>
                  <a:pt x="7740" y="9056"/>
                  <a:pt x="7859" y="8996"/>
                </a:cubicBezTo>
                <a:cubicBezTo>
                  <a:pt x="8990" y="8318"/>
                  <a:pt x="9478" y="7353"/>
                  <a:pt x="9287" y="6234"/>
                </a:cubicBezTo>
                <a:cubicBezTo>
                  <a:pt x="9276" y="6055"/>
                  <a:pt x="9228" y="5877"/>
                  <a:pt x="9156" y="5698"/>
                </a:cubicBezTo>
                <a:cubicBezTo>
                  <a:pt x="8930" y="5091"/>
                  <a:pt x="8454" y="4555"/>
                  <a:pt x="7799" y="4138"/>
                </a:cubicBezTo>
                <a:cubicBezTo>
                  <a:pt x="7097" y="3686"/>
                  <a:pt x="6192" y="3400"/>
                  <a:pt x="5192" y="3305"/>
                </a:cubicBezTo>
                <a:cubicBezTo>
                  <a:pt x="3977" y="3186"/>
                  <a:pt x="2572" y="2984"/>
                  <a:pt x="2179" y="2543"/>
                </a:cubicBezTo>
                <a:cubicBezTo>
                  <a:pt x="2509" y="2503"/>
                  <a:pt x="2897" y="2463"/>
                  <a:pt x="3382" y="2463"/>
                </a:cubicBezTo>
                <a:cubicBezTo>
                  <a:pt x="3616" y="2463"/>
                  <a:pt x="3873" y="2472"/>
                  <a:pt x="4156" y="2495"/>
                </a:cubicBezTo>
                <a:cubicBezTo>
                  <a:pt x="4162" y="2496"/>
                  <a:pt x="4168" y="2497"/>
                  <a:pt x="4174" y="2497"/>
                </a:cubicBezTo>
                <a:cubicBezTo>
                  <a:pt x="4251" y="2497"/>
                  <a:pt x="4323" y="2430"/>
                  <a:pt x="4334" y="2353"/>
                </a:cubicBezTo>
                <a:cubicBezTo>
                  <a:pt x="4346" y="2257"/>
                  <a:pt x="4275" y="2186"/>
                  <a:pt x="4180" y="2174"/>
                </a:cubicBezTo>
                <a:cubicBezTo>
                  <a:pt x="3861" y="2140"/>
                  <a:pt x="3573" y="2128"/>
                  <a:pt x="3313" y="2128"/>
                </a:cubicBezTo>
                <a:cubicBezTo>
                  <a:pt x="2834" y="2128"/>
                  <a:pt x="2448" y="2171"/>
                  <a:pt x="2132" y="2210"/>
                </a:cubicBezTo>
                <a:cubicBezTo>
                  <a:pt x="1890" y="2235"/>
                  <a:pt x="1689" y="2261"/>
                  <a:pt x="1516" y="2261"/>
                </a:cubicBezTo>
                <a:cubicBezTo>
                  <a:pt x="1365" y="2261"/>
                  <a:pt x="1236" y="2241"/>
                  <a:pt x="1120" y="2186"/>
                </a:cubicBezTo>
                <a:cubicBezTo>
                  <a:pt x="632" y="1960"/>
                  <a:pt x="346" y="1650"/>
                  <a:pt x="346" y="1471"/>
                </a:cubicBezTo>
                <a:cubicBezTo>
                  <a:pt x="346" y="1436"/>
                  <a:pt x="370" y="1400"/>
                  <a:pt x="417" y="1341"/>
                </a:cubicBezTo>
                <a:cubicBezTo>
                  <a:pt x="644" y="1138"/>
                  <a:pt x="1763" y="829"/>
                  <a:pt x="3334" y="829"/>
                </a:cubicBezTo>
                <a:cubicBezTo>
                  <a:pt x="3322" y="864"/>
                  <a:pt x="3322" y="900"/>
                  <a:pt x="3322" y="936"/>
                </a:cubicBezTo>
                <a:cubicBezTo>
                  <a:pt x="3322" y="1221"/>
                  <a:pt x="3549" y="1436"/>
                  <a:pt x="3822" y="1436"/>
                </a:cubicBezTo>
                <a:cubicBezTo>
                  <a:pt x="4108" y="1436"/>
                  <a:pt x="4334" y="1221"/>
                  <a:pt x="4334" y="936"/>
                </a:cubicBezTo>
                <a:lnTo>
                  <a:pt x="4334" y="876"/>
                </a:lnTo>
                <a:cubicBezTo>
                  <a:pt x="4418" y="876"/>
                  <a:pt x="4501" y="888"/>
                  <a:pt x="4584" y="900"/>
                </a:cubicBezTo>
                <a:lnTo>
                  <a:pt x="4596" y="900"/>
                </a:lnTo>
                <a:cubicBezTo>
                  <a:pt x="4680" y="900"/>
                  <a:pt x="4751" y="840"/>
                  <a:pt x="4763" y="757"/>
                </a:cubicBezTo>
                <a:cubicBezTo>
                  <a:pt x="4775" y="662"/>
                  <a:pt x="4704" y="590"/>
                  <a:pt x="4620" y="579"/>
                </a:cubicBezTo>
                <a:cubicBezTo>
                  <a:pt x="4454" y="567"/>
                  <a:pt x="4299" y="543"/>
                  <a:pt x="4144" y="531"/>
                </a:cubicBezTo>
                <a:cubicBezTo>
                  <a:pt x="4049" y="471"/>
                  <a:pt x="3942" y="424"/>
                  <a:pt x="3822" y="424"/>
                </a:cubicBezTo>
                <a:cubicBezTo>
                  <a:pt x="3727" y="424"/>
                  <a:pt x="3632" y="459"/>
                  <a:pt x="3561" y="507"/>
                </a:cubicBezTo>
                <a:cubicBezTo>
                  <a:pt x="3322" y="507"/>
                  <a:pt x="3084" y="507"/>
                  <a:pt x="2858" y="519"/>
                </a:cubicBezTo>
                <a:cubicBezTo>
                  <a:pt x="3072" y="471"/>
                  <a:pt x="3287" y="448"/>
                  <a:pt x="3513" y="412"/>
                </a:cubicBezTo>
                <a:cubicBezTo>
                  <a:pt x="3838" y="363"/>
                  <a:pt x="4176" y="339"/>
                  <a:pt x="4519" y="339"/>
                </a:cubicBezTo>
                <a:close/>
                <a:moveTo>
                  <a:pt x="8228" y="8306"/>
                </a:moveTo>
                <a:lnTo>
                  <a:pt x="8228" y="8306"/>
                </a:lnTo>
                <a:cubicBezTo>
                  <a:pt x="8085" y="8437"/>
                  <a:pt x="7906" y="8568"/>
                  <a:pt x="7692" y="8687"/>
                </a:cubicBezTo>
                <a:cubicBezTo>
                  <a:pt x="6906" y="9187"/>
                  <a:pt x="6049" y="9365"/>
                  <a:pt x="6025" y="9365"/>
                </a:cubicBezTo>
                <a:cubicBezTo>
                  <a:pt x="6013" y="9365"/>
                  <a:pt x="6001" y="9365"/>
                  <a:pt x="5989" y="9377"/>
                </a:cubicBezTo>
                <a:cubicBezTo>
                  <a:pt x="4977" y="9865"/>
                  <a:pt x="3727" y="9973"/>
                  <a:pt x="2953" y="9984"/>
                </a:cubicBezTo>
                <a:lnTo>
                  <a:pt x="4215" y="9401"/>
                </a:lnTo>
                <a:cubicBezTo>
                  <a:pt x="4275" y="9377"/>
                  <a:pt x="4299" y="9318"/>
                  <a:pt x="4299" y="9258"/>
                </a:cubicBezTo>
                <a:cubicBezTo>
                  <a:pt x="4299" y="9199"/>
                  <a:pt x="4251" y="9139"/>
                  <a:pt x="4215" y="9103"/>
                </a:cubicBezTo>
                <a:lnTo>
                  <a:pt x="2930" y="8532"/>
                </a:lnTo>
                <a:lnTo>
                  <a:pt x="2953" y="8532"/>
                </a:lnTo>
                <a:cubicBezTo>
                  <a:pt x="3692" y="8532"/>
                  <a:pt x="4894" y="8603"/>
                  <a:pt x="5966" y="9020"/>
                </a:cubicBezTo>
                <a:cubicBezTo>
                  <a:pt x="6001" y="9032"/>
                  <a:pt x="6025" y="9032"/>
                  <a:pt x="6061" y="9032"/>
                </a:cubicBezTo>
                <a:cubicBezTo>
                  <a:pt x="7144" y="8853"/>
                  <a:pt x="7811" y="8568"/>
                  <a:pt x="8228" y="8306"/>
                </a:cubicBezTo>
                <a:close/>
                <a:moveTo>
                  <a:pt x="4495" y="1"/>
                </a:moveTo>
                <a:cubicBezTo>
                  <a:pt x="4135" y="1"/>
                  <a:pt x="3780" y="26"/>
                  <a:pt x="3441" y="78"/>
                </a:cubicBezTo>
                <a:cubicBezTo>
                  <a:pt x="2549" y="209"/>
                  <a:pt x="1739" y="388"/>
                  <a:pt x="1167" y="579"/>
                </a:cubicBezTo>
                <a:cubicBezTo>
                  <a:pt x="370" y="852"/>
                  <a:pt x="1" y="1114"/>
                  <a:pt x="1" y="1448"/>
                </a:cubicBezTo>
                <a:cubicBezTo>
                  <a:pt x="1" y="1781"/>
                  <a:pt x="393" y="2186"/>
                  <a:pt x="965" y="2460"/>
                </a:cubicBezTo>
                <a:cubicBezTo>
                  <a:pt x="1151" y="2527"/>
                  <a:pt x="1330" y="2559"/>
                  <a:pt x="1533" y="2559"/>
                </a:cubicBezTo>
                <a:cubicBezTo>
                  <a:pt x="1617" y="2559"/>
                  <a:pt x="1705" y="2553"/>
                  <a:pt x="1798" y="2543"/>
                </a:cubicBezTo>
                <a:cubicBezTo>
                  <a:pt x="1953" y="2829"/>
                  <a:pt x="2275" y="3031"/>
                  <a:pt x="2846" y="3210"/>
                </a:cubicBezTo>
                <a:cubicBezTo>
                  <a:pt x="3382" y="3376"/>
                  <a:pt x="4108" y="3496"/>
                  <a:pt x="5168" y="3603"/>
                </a:cubicBezTo>
                <a:cubicBezTo>
                  <a:pt x="6120" y="3686"/>
                  <a:pt x="6966" y="3972"/>
                  <a:pt x="7632" y="4389"/>
                </a:cubicBezTo>
                <a:cubicBezTo>
                  <a:pt x="8252" y="4781"/>
                  <a:pt x="8668" y="5258"/>
                  <a:pt x="8871" y="5793"/>
                </a:cubicBezTo>
                <a:cubicBezTo>
                  <a:pt x="9121" y="6484"/>
                  <a:pt x="8978" y="7186"/>
                  <a:pt x="8430" y="7770"/>
                </a:cubicBezTo>
                <a:cubicBezTo>
                  <a:pt x="7894" y="8329"/>
                  <a:pt x="6728" y="8603"/>
                  <a:pt x="6061" y="8722"/>
                </a:cubicBezTo>
                <a:cubicBezTo>
                  <a:pt x="4959" y="8297"/>
                  <a:pt x="3741" y="8216"/>
                  <a:pt x="2985" y="8216"/>
                </a:cubicBezTo>
                <a:cubicBezTo>
                  <a:pt x="2557" y="8216"/>
                  <a:pt x="2277" y="8242"/>
                  <a:pt x="2251" y="8246"/>
                </a:cubicBezTo>
                <a:cubicBezTo>
                  <a:pt x="2179" y="8246"/>
                  <a:pt x="2120" y="8306"/>
                  <a:pt x="2096" y="8377"/>
                </a:cubicBezTo>
                <a:cubicBezTo>
                  <a:pt x="2084" y="8449"/>
                  <a:pt x="2132" y="8532"/>
                  <a:pt x="2191" y="8556"/>
                </a:cubicBezTo>
                <a:lnTo>
                  <a:pt x="3763" y="9270"/>
                </a:lnTo>
                <a:lnTo>
                  <a:pt x="2191" y="9984"/>
                </a:lnTo>
                <a:cubicBezTo>
                  <a:pt x="2120" y="10020"/>
                  <a:pt x="2084" y="10092"/>
                  <a:pt x="2096" y="10163"/>
                </a:cubicBezTo>
                <a:cubicBezTo>
                  <a:pt x="2120" y="10234"/>
                  <a:pt x="2179" y="10294"/>
                  <a:pt x="2251" y="10294"/>
                </a:cubicBezTo>
                <a:cubicBezTo>
                  <a:pt x="2275" y="10294"/>
                  <a:pt x="2513" y="10318"/>
                  <a:pt x="2870" y="10318"/>
                </a:cubicBezTo>
                <a:cubicBezTo>
                  <a:pt x="3644" y="10318"/>
                  <a:pt x="5001" y="10223"/>
                  <a:pt x="6120" y="9687"/>
                </a:cubicBezTo>
                <a:cubicBezTo>
                  <a:pt x="6847" y="9627"/>
                  <a:pt x="8073" y="9544"/>
                  <a:pt x="9109" y="9008"/>
                </a:cubicBezTo>
                <a:cubicBezTo>
                  <a:pt x="10419" y="8329"/>
                  <a:pt x="11085" y="7186"/>
                  <a:pt x="11085" y="5615"/>
                </a:cubicBezTo>
                <a:cubicBezTo>
                  <a:pt x="11085" y="4996"/>
                  <a:pt x="11002" y="4424"/>
                  <a:pt x="10823" y="3865"/>
                </a:cubicBezTo>
                <a:lnTo>
                  <a:pt x="10931" y="3853"/>
                </a:lnTo>
                <a:cubicBezTo>
                  <a:pt x="10990" y="3853"/>
                  <a:pt x="11050" y="3805"/>
                  <a:pt x="11061" y="3769"/>
                </a:cubicBezTo>
                <a:cubicBezTo>
                  <a:pt x="11085" y="3710"/>
                  <a:pt x="11073" y="3650"/>
                  <a:pt x="11050" y="3603"/>
                </a:cubicBezTo>
                <a:cubicBezTo>
                  <a:pt x="11026" y="3567"/>
                  <a:pt x="10811" y="3305"/>
                  <a:pt x="10407" y="2972"/>
                </a:cubicBezTo>
                <a:cubicBezTo>
                  <a:pt x="10180" y="2591"/>
                  <a:pt x="9895" y="2233"/>
                  <a:pt x="9573" y="1900"/>
                </a:cubicBezTo>
                <a:cubicBezTo>
                  <a:pt x="10038" y="1293"/>
                  <a:pt x="10764" y="805"/>
                  <a:pt x="10776" y="805"/>
                </a:cubicBezTo>
                <a:cubicBezTo>
                  <a:pt x="10823" y="769"/>
                  <a:pt x="10847" y="709"/>
                  <a:pt x="10847" y="650"/>
                </a:cubicBezTo>
                <a:cubicBezTo>
                  <a:pt x="10847" y="590"/>
                  <a:pt x="10811" y="555"/>
                  <a:pt x="10752" y="519"/>
                </a:cubicBezTo>
                <a:cubicBezTo>
                  <a:pt x="10279" y="318"/>
                  <a:pt x="9629" y="210"/>
                  <a:pt x="8778" y="210"/>
                </a:cubicBezTo>
                <a:cubicBezTo>
                  <a:pt x="8622" y="210"/>
                  <a:pt x="8458" y="214"/>
                  <a:pt x="8287" y="221"/>
                </a:cubicBezTo>
                <a:cubicBezTo>
                  <a:pt x="7597" y="257"/>
                  <a:pt x="7025" y="328"/>
                  <a:pt x="6882" y="352"/>
                </a:cubicBezTo>
                <a:cubicBezTo>
                  <a:pt x="6113" y="123"/>
                  <a:pt x="5288" y="1"/>
                  <a:pt x="449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70" name="Google Shape;6970;p62"/>
          <p:cNvGrpSpPr/>
          <p:nvPr/>
        </p:nvGrpSpPr>
        <p:grpSpPr>
          <a:xfrm>
            <a:off x="5265069" y="2424754"/>
            <a:ext cx="321984" cy="354560"/>
            <a:chOff x="5265069" y="2424754"/>
            <a:chExt cx="321984" cy="354560"/>
          </a:xfrm>
        </p:grpSpPr>
        <p:sp>
          <p:nvSpPr>
            <p:cNvPr id="6971" name="Google Shape;6971;p62"/>
            <p:cNvSpPr/>
            <p:nvPr/>
          </p:nvSpPr>
          <p:spPr>
            <a:xfrm>
              <a:off x="5265069" y="2424754"/>
              <a:ext cx="321984" cy="354560"/>
            </a:xfrm>
            <a:custGeom>
              <a:avLst/>
              <a:gdLst/>
              <a:ahLst/>
              <a:cxnLst/>
              <a:rect l="l" t="t" r="r" b="b"/>
              <a:pathLst>
                <a:path w="10062" h="11080" extrusionOk="0">
                  <a:moveTo>
                    <a:pt x="8199" y="510"/>
                  </a:moveTo>
                  <a:cubicBezTo>
                    <a:pt x="8465" y="510"/>
                    <a:pt x="8769" y="527"/>
                    <a:pt x="9109" y="567"/>
                  </a:cubicBezTo>
                  <a:cubicBezTo>
                    <a:pt x="9169" y="590"/>
                    <a:pt x="9228" y="614"/>
                    <a:pt x="9252" y="674"/>
                  </a:cubicBezTo>
                  <a:cubicBezTo>
                    <a:pt x="9288" y="733"/>
                    <a:pt x="9288" y="793"/>
                    <a:pt x="9240" y="852"/>
                  </a:cubicBezTo>
                  <a:lnTo>
                    <a:pt x="8752" y="1686"/>
                  </a:lnTo>
                  <a:lnTo>
                    <a:pt x="8526" y="1459"/>
                  </a:lnTo>
                  <a:cubicBezTo>
                    <a:pt x="8169" y="1102"/>
                    <a:pt x="7752" y="805"/>
                    <a:pt x="7323" y="590"/>
                  </a:cubicBezTo>
                  <a:cubicBezTo>
                    <a:pt x="7537" y="542"/>
                    <a:pt x="7832" y="510"/>
                    <a:pt x="8199" y="510"/>
                  </a:cubicBezTo>
                  <a:close/>
                  <a:moveTo>
                    <a:pt x="3692" y="3460"/>
                  </a:moveTo>
                  <a:cubicBezTo>
                    <a:pt x="3728" y="3472"/>
                    <a:pt x="3775" y="3484"/>
                    <a:pt x="3811" y="3531"/>
                  </a:cubicBezTo>
                  <a:cubicBezTo>
                    <a:pt x="3906" y="3698"/>
                    <a:pt x="4025" y="3841"/>
                    <a:pt x="4168" y="3996"/>
                  </a:cubicBezTo>
                  <a:cubicBezTo>
                    <a:pt x="3870" y="4079"/>
                    <a:pt x="3585" y="4234"/>
                    <a:pt x="3204" y="4436"/>
                  </a:cubicBezTo>
                  <a:cubicBezTo>
                    <a:pt x="2803" y="4659"/>
                    <a:pt x="2283" y="4835"/>
                    <a:pt x="1777" y="4835"/>
                  </a:cubicBezTo>
                  <a:cubicBezTo>
                    <a:pt x="1606" y="4835"/>
                    <a:pt x="1437" y="4814"/>
                    <a:pt x="1275" y="4769"/>
                  </a:cubicBezTo>
                  <a:cubicBezTo>
                    <a:pt x="2335" y="4377"/>
                    <a:pt x="3120" y="3829"/>
                    <a:pt x="3537" y="3507"/>
                  </a:cubicBezTo>
                  <a:cubicBezTo>
                    <a:pt x="3585" y="3472"/>
                    <a:pt x="3632" y="3460"/>
                    <a:pt x="3692" y="3460"/>
                  </a:cubicBezTo>
                  <a:close/>
                  <a:moveTo>
                    <a:pt x="5123" y="300"/>
                  </a:moveTo>
                  <a:cubicBezTo>
                    <a:pt x="5187" y="300"/>
                    <a:pt x="5250" y="301"/>
                    <a:pt x="5311" y="305"/>
                  </a:cubicBezTo>
                  <a:cubicBezTo>
                    <a:pt x="6442" y="364"/>
                    <a:pt x="7514" y="852"/>
                    <a:pt x="8335" y="1650"/>
                  </a:cubicBezTo>
                  <a:cubicBezTo>
                    <a:pt x="9157" y="2460"/>
                    <a:pt x="9645" y="3531"/>
                    <a:pt x="9716" y="4662"/>
                  </a:cubicBezTo>
                  <a:cubicBezTo>
                    <a:pt x="9728" y="5365"/>
                    <a:pt x="9645" y="6020"/>
                    <a:pt x="9419" y="6639"/>
                  </a:cubicBezTo>
                  <a:cubicBezTo>
                    <a:pt x="9193" y="7234"/>
                    <a:pt x="8871" y="7770"/>
                    <a:pt x="8442" y="8246"/>
                  </a:cubicBezTo>
                  <a:cubicBezTo>
                    <a:pt x="8002" y="8710"/>
                    <a:pt x="7478" y="9079"/>
                    <a:pt x="6907" y="9353"/>
                  </a:cubicBezTo>
                  <a:cubicBezTo>
                    <a:pt x="6299" y="9615"/>
                    <a:pt x="5656" y="9758"/>
                    <a:pt x="5002" y="9758"/>
                  </a:cubicBezTo>
                  <a:cubicBezTo>
                    <a:pt x="4763" y="9758"/>
                    <a:pt x="4275" y="9734"/>
                    <a:pt x="3835" y="9710"/>
                  </a:cubicBezTo>
                  <a:cubicBezTo>
                    <a:pt x="3811" y="9710"/>
                    <a:pt x="3775" y="9710"/>
                    <a:pt x="3751" y="9722"/>
                  </a:cubicBezTo>
                  <a:lnTo>
                    <a:pt x="2287" y="10520"/>
                  </a:lnTo>
                  <a:cubicBezTo>
                    <a:pt x="2406" y="10306"/>
                    <a:pt x="2608" y="10032"/>
                    <a:pt x="2858" y="9770"/>
                  </a:cubicBezTo>
                  <a:cubicBezTo>
                    <a:pt x="2918" y="9710"/>
                    <a:pt x="2966" y="9603"/>
                    <a:pt x="2966" y="9508"/>
                  </a:cubicBezTo>
                  <a:cubicBezTo>
                    <a:pt x="2966" y="9425"/>
                    <a:pt x="2918" y="9329"/>
                    <a:pt x="2847" y="9270"/>
                  </a:cubicBezTo>
                  <a:cubicBezTo>
                    <a:pt x="2573" y="9056"/>
                    <a:pt x="2382" y="8734"/>
                    <a:pt x="2263" y="8484"/>
                  </a:cubicBezTo>
                  <a:lnTo>
                    <a:pt x="2263" y="8484"/>
                  </a:lnTo>
                  <a:lnTo>
                    <a:pt x="3585" y="9210"/>
                  </a:lnTo>
                  <a:cubicBezTo>
                    <a:pt x="3597" y="9234"/>
                    <a:pt x="3620" y="9234"/>
                    <a:pt x="3644" y="9234"/>
                  </a:cubicBezTo>
                  <a:cubicBezTo>
                    <a:pt x="4037" y="9294"/>
                    <a:pt x="4406" y="9306"/>
                    <a:pt x="4752" y="9306"/>
                  </a:cubicBezTo>
                  <a:cubicBezTo>
                    <a:pt x="5490" y="9306"/>
                    <a:pt x="6145" y="9187"/>
                    <a:pt x="6692" y="8937"/>
                  </a:cubicBezTo>
                  <a:cubicBezTo>
                    <a:pt x="7407" y="8603"/>
                    <a:pt x="7930" y="8067"/>
                    <a:pt x="8228" y="7389"/>
                  </a:cubicBezTo>
                  <a:cubicBezTo>
                    <a:pt x="8538" y="6651"/>
                    <a:pt x="8585" y="5781"/>
                    <a:pt x="8359" y="4900"/>
                  </a:cubicBezTo>
                  <a:cubicBezTo>
                    <a:pt x="8145" y="4067"/>
                    <a:pt x="7680" y="3317"/>
                    <a:pt x="7085" y="2841"/>
                  </a:cubicBezTo>
                  <a:cubicBezTo>
                    <a:pt x="7057" y="2817"/>
                    <a:pt x="7024" y="2807"/>
                    <a:pt x="6991" y="2807"/>
                  </a:cubicBezTo>
                  <a:cubicBezTo>
                    <a:pt x="6939" y="2807"/>
                    <a:pt x="6888" y="2833"/>
                    <a:pt x="6859" y="2876"/>
                  </a:cubicBezTo>
                  <a:cubicBezTo>
                    <a:pt x="6799" y="2948"/>
                    <a:pt x="6811" y="3055"/>
                    <a:pt x="6895" y="3103"/>
                  </a:cubicBezTo>
                  <a:cubicBezTo>
                    <a:pt x="7430" y="3519"/>
                    <a:pt x="7847" y="4210"/>
                    <a:pt x="8050" y="4972"/>
                  </a:cubicBezTo>
                  <a:cubicBezTo>
                    <a:pt x="8264" y="5781"/>
                    <a:pt x="8228" y="6579"/>
                    <a:pt x="7930" y="7246"/>
                  </a:cubicBezTo>
                  <a:cubicBezTo>
                    <a:pt x="7633" y="7948"/>
                    <a:pt x="7085" y="8460"/>
                    <a:pt x="6323" y="8722"/>
                  </a:cubicBezTo>
                  <a:cubicBezTo>
                    <a:pt x="6502" y="8591"/>
                    <a:pt x="6668" y="8425"/>
                    <a:pt x="6811" y="8234"/>
                  </a:cubicBezTo>
                  <a:cubicBezTo>
                    <a:pt x="7323" y="7579"/>
                    <a:pt x="7502" y="6734"/>
                    <a:pt x="7311" y="5912"/>
                  </a:cubicBezTo>
                  <a:cubicBezTo>
                    <a:pt x="7252" y="5698"/>
                    <a:pt x="7168" y="5496"/>
                    <a:pt x="7073" y="5305"/>
                  </a:cubicBezTo>
                  <a:lnTo>
                    <a:pt x="7073" y="5305"/>
                  </a:lnTo>
                  <a:cubicBezTo>
                    <a:pt x="7264" y="5329"/>
                    <a:pt x="7383" y="5329"/>
                    <a:pt x="7395" y="5329"/>
                  </a:cubicBezTo>
                  <a:cubicBezTo>
                    <a:pt x="7466" y="5329"/>
                    <a:pt x="7549" y="5269"/>
                    <a:pt x="7561" y="5198"/>
                  </a:cubicBezTo>
                  <a:cubicBezTo>
                    <a:pt x="7704" y="4436"/>
                    <a:pt x="7264" y="4031"/>
                    <a:pt x="6835" y="3650"/>
                  </a:cubicBezTo>
                  <a:cubicBezTo>
                    <a:pt x="6514" y="3364"/>
                    <a:pt x="6216" y="3103"/>
                    <a:pt x="6097" y="2686"/>
                  </a:cubicBezTo>
                  <a:lnTo>
                    <a:pt x="6097" y="2686"/>
                  </a:lnTo>
                  <a:cubicBezTo>
                    <a:pt x="6180" y="2698"/>
                    <a:pt x="6240" y="2722"/>
                    <a:pt x="6299" y="2757"/>
                  </a:cubicBezTo>
                  <a:cubicBezTo>
                    <a:pt x="6319" y="2763"/>
                    <a:pt x="6339" y="2766"/>
                    <a:pt x="6359" y="2766"/>
                  </a:cubicBezTo>
                  <a:cubicBezTo>
                    <a:pt x="6424" y="2766"/>
                    <a:pt x="6484" y="2735"/>
                    <a:pt x="6502" y="2662"/>
                  </a:cubicBezTo>
                  <a:cubicBezTo>
                    <a:pt x="6537" y="2579"/>
                    <a:pt x="6502" y="2483"/>
                    <a:pt x="6418" y="2460"/>
                  </a:cubicBezTo>
                  <a:cubicBezTo>
                    <a:pt x="6252" y="2400"/>
                    <a:pt x="6085" y="2352"/>
                    <a:pt x="5918" y="2329"/>
                  </a:cubicBezTo>
                  <a:cubicBezTo>
                    <a:pt x="5910" y="2323"/>
                    <a:pt x="5900" y="2321"/>
                    <a:pt x="5890" y="2321"/>
                  </a:cubicBezTo>
                  <a:cubicBezTo>
                    <a:pt x="5856" y="2321"/>
                    <a:pt x="5815" y="2346"/>
                    <a:pt x="5787" y="2364"/>
                  </a:cubicBezTo>
                  <a:cubicBezTo>
                    <a:pt x="5764" y="2400"/>
                    <a:pt x="5728" y="2460"/>
                    <a:pt x="5740" y="2507"/>
                  </a:cubicBezTo>
                  <a:cubicBezTo>
                    <a:pt x="5823" y="3174"/>
                    <a:pt x="6240" y="3555"/>
                    <a:pt x="6621" y="3900"/>
                  </a:cubicBezTo>
                  <a:cubicBezTo>
                    <a:pt x="6990" y="4246"/>
                    <a:pt x="7311" y="4507"/>
                    <a:pt x="7264" y="5008"/>
                  </a:cubicBezTo>
                  <a:cubicBezTo>
                    <a:pt x="6752" y="4960"/>
                    <a:pt x="4990" y="4710"/>
                    <a:pt x="4109" y="3353"/>
                  </a:cubicBezTo>
                  <a:cubicBezTo>
                    <a:pt x="4037" y="3234"/>
                    <a:pt x="3918" y="3162"/>
                    <a:pt x="3763" y="3126"/>
                  </a:cubicBezTo>
                  <a:cubicBezTo>
                    <a:pt x="3735" y="3122"/>
                    <a:pt x="3706" y="3119"/>
                    <a:pt x="3678" y="3119"/>
                  </a:cubicBezTo>
                  <a:cubicBezTo>
                    <a:pt x="3564" y="3119"/>
                    <a:pt x="3454" y="3157"/>
                    <a:pt x="3358" y="3234"/>
                  </a:cubicBezTo>
                  <a:cubicBezTo>
                    <a:pt x="2906" y="3603"/>
                    <a:pt x="1918" y="4293"/>
                    <a:pt x="620" y="4627"/>
                  </a:cubicBezTo>
                  <a:cubicBezTo>
                    <a:pt x="603" y="4633"/>
                    <a:pt x="587" y="4636"/>
                    <a:pt x="571" y="4636"/>
                  </a:cubicBezTo>
                  <a:cubicBezTo>
                    <a:pt x="529" y="4636"/>
                    <a:pt x="491" y="4617"/>
                    <a:pt x="465" y="4591"/>
                  </a:cubicBezTo>
                  <a:cubicBezTo>
                    <a:pt x="418" y="4555"/>
                    <a:pt x="382" y="4496"/>
                    <a:pt x="406" y="4436"/>
                  </a:cubicBezTo>
                  <a:cubicBezTo>
                    <a:pt x="418" y="4174"/>
                    <a:pt x="596" y="3734"/>
                    <a:pt x="1358" y="3174"/>
                  </a:cubicBezTo>
                  <a:cubicBezTo>
                    <a:pt x="1513" y="3055"/>
                    <a:pt x="1620" y="2864"/>
                    <a:pt x="1620" y="2662"/>
                  </a:cubicBezTo>
                  <a:cubicBezTo>
                    <a:pt x="1632" y="2352"/>
                    <a:pt x="1787" y="1745"/>
                    <a:pt x="2692" y="1019"/>
                  </a:cubicBezTo>
                  <a:cubicBezTo>
                    <a:pt x="3224" y="597"/>
                    <a:pt x="4253" y="300"/>
                    <a:pt x="5123" y="300"/>
                  </a:cubicBezTo>
                  <a:close/>
                  <a:moveTo>
                    <a:pt x="5036" y="0"/>
                  </a:moveTo>
                  <a:cubicBezTo>
                    <a:pt x="4094" y="0"/>
                    <a:pt x="3002" y="329"/>
                    <a:pt x="2430" y="781"/>
                  </a:cubicBezTo>
                  <a:cubicBezTo>
                    <a:pt x="1430" y="1579"/>
                    <a:pt x="1251" y="2317"/>
                    <a:pt x="1239" y="2674"/>
                  </a:cubicBezTo>
                  <a:cubicBezTo>
                    <a:pt x="1239" y="2769"/>
                    <a:pt x="1180" y="2864"/>
                    <a:pt x="1084" y="2936"/>
                  </a:cubicBezTo>
                  <a:cubicBezTo>
                    <a:pt x="418" y="3448"/>
                    <a:pt x="49" y="3948"/>
                    <a:pt x="13" y="4436"/>
                  </a:cubicBezTo>
                  <a:cubicBezTo>
                    <a:pt x="1" y="4603"/>
                    <a:pt x="72" y="4758"/>
                    <a:pt x="191" y="4853"/>
                  </a:cubicBezTo>
                  <a:cubicBezTo>
                    <a:pt x="288" y="4932"/>
                    <a:pt x="404" y="4978"/>
                    <a:pt x="525" y="4978"/>
                  </a:cubicBezTo>
                  <a:cubicBezTo>
                    <a:pt x="568" y="4978"/>
                    <a:pt x="612" y="4972"/>
                    <a:pt x="656" y="4960"/>
                  </a:cubicBezTo>
                  <a:cubicBezTo>
                    <a:pt x="703" y="4948"/>
                    <a:pt x="727" y="4948"/>
                    <a:pt x="775" y="4936"/>
                  </a:cubicBezTo>
                  <a:cubicBezTo>
                    <a:pt x="1084" y="5091"/>
                    <a:pt x="1430" y="5174"/>
                    <a:pt x="1775" y="5174"/>
                  </a:cubicBezTo>
                  <a:cubicBezTo>
                    <a:pt x="2335" y="5174"/>
                    <a:pt x="2906" y="4972"/>
                    <a:pt x="3335" y="4734"/>
                  </a:cubicBezTo>
                  <a:cubicBezTo>
                    <a:pt x="3775" y="4484"/>
                    <a:pt x="4073" y="4341"/>
                    <a:pt x="4418" y="4281"/>
                  </a:cubicBezTo>
                  <a:cubicBezTo>
                    <a:pt x="4835" y="4638"/>
                    <a:pt x="5371" y="4912"/>
                    <a:pt x="5978" y="5115"/>
                  </a:cubicBezTo>
                  <a:cubicBezTo>
                    <a:pt x="6204" y="5186"/>
                    <a:pt x="6395" y="5234"/>
                    <a:pt x="6585" y="5258"/>
                  </a:cubicBezTo>
                  <a:cubicBezTo>
                    <a:pt x="6752" y="5484"/>
                    <a:pt x="6859" y="5734"/>
                    <a:pt x="6930" y="6008"/>
                  </a:cubicBezTo>
                  <a:cubicBezTo>
                    <a:pt x="7109" y="6734"/>
                    <a:pt x="6966" y="7472"/>
                    <a:pt x="6502" y="8056"/>
                  </a:cubicBezTo>
                  <a:cubicBezTo>
                    <a:pt x="6049" y="8639"/>
                    <a:pt x="5371" y="8960"/>
                    <a:pt x="4644" y="8960"/>
                  </a:cubicBezTo>
                  <a:cubicBezTo>
                    <a:pt x="4323" y="8960"/>
                    <a:pt x="3954" y="8949"/>
                    <a:pt x="3644" y="8925"/>
                  </a:cubicBezTo>
                  <a:lnTo>
                    <a:pt x="1965" y="7996"/>
                  </a:lnTo>
                  <a:cubicBezTo>
                    <a:pt x="1939" y="7985"/>
                    <a:pt x="1907" y="7979"/>
                    <a:pt x="1877" y="7979"/>
                  </a:cubicBezTo>
                  <a:cubicBezTo>
                    <a:pt x="1841" y="7979"/>
                    <a:pt x="1807" y="7988"/>
                    <a:pt x="1787" y="8008"/>
                  </a:cubicBezTo>
                  <a:cubicBezTo>
                    <a:pt x="1739" y="8056"/>
                    <a:pt x="1704" y="8115"/>
                    <a:pt x="1727" y="8175"/>
                  </a:cubicBezTo>
                  <a:cubicBezTo>
                    <a:pt x="1739" y="8210"/>
                    <a:pt x="1965" y="9044"/>
                    <a:pt x="2573" y="9532"/>
                  </a:cubicBezTo>
                  <a:lnTo>
                    <a:pt x="2573" y="9544"/>
                  </a:lnTo>
                  <a:cubicBezTo>
                    <a:pt x="1965" y="10139"/>
                    <a:pt x="1739" y="10830"/>
                    <a:pt x="1727" y="10853"/>
                  </a:cubicBezTo>
                  <a:cubicBezTo>
                    <a:pt x="1704" y="10913"/>
                    <a:pt x="1727" y="10984"/>
                    <a:pt x="1763" y="11032"/>
                  </a:cubicBezTo>
                  <a:cubicBezTo>
                    <a:pt x="1799" y="11068"/>
                    <a:pt x="1823" y="11080"/>
                    <a:pt x="1870" y="11080"/>
                  </a:cubicBezTo>
                  <a:cubicBezTo>
                    <a:pt x="1906" y="11080"/>
                    <a:pt x="1930" y="11080"/>
                    <a:pt x="1942" y="11068"/>
                  </a:cubicBezTo>
                  <a:lnTo>
                    <a:pt x="3787" y="10032"/>
                  </a:lnTo>
                  <a:cubicBezTo>
                    <a:pt x="4204" y="10068"/>
                    <a:pt x="4704" y="10080"/>
                    <a:pt x="4918" y="10080"/>
                  </a:cubicBezTo>
                  <a:cubicBezTo>
                    <a:pt x="5633" y="10080"/>
                    <a:pt x="6323" y="9937"/>
                    <a:pt x="6966" y="9651"/>
                  </a:cubicBezTo>
                  <a:cubicBezTo>
                    <a:pt x="7585" y="9365"/>
                    <a:pt x="8133" y="8984"/>
                    <a:pt x="8597" y="8472"/>
                  </a:cubicBezTo>
                  <a:cubicBezTo>
                    <a:pt x="9062" y="7972"/>
                    <a:pt x="9419" y="7401"/>
                    <a:pt x="9657" y="6758"/>
                  </a:cubicBezTo>
                  <a:cubicBezTo>
                    <a:pt x="9966" y="6079"/>
                    <a:pt x="10062" y="5377"/>
                    <a:pt x="10014" y="4662"/>
                  </a:cubicBezTo>
                  <a:cubicBezTo>
                    <a:pt x="9943" y="3662"/>
                    <a:pt x="9585" y="2733"/>
                    <a:pt x="8954" y="1936"/>
                  </a:cubicBezTo>
                  <a:lnTo>
                    <a:pt x="9514" y="1019"/>
                  </a:lnTo>
                  <a:cubicBezTo>
                    <a:pt x="9597" y="864"/>
                    <a:pt x="9597" y="686"/>
                    <a:pt x="9526" y="543"/>
                  </a:cubicBezTo>
                  <a:cubicBezTo>
                    <a:pt x="9454" y="388"/>
                    <a:pt x="9300" y="269"/>
                    <a:pt x="9133" y="257"/>
                  </a:cubicBezTo>
                  <a:cubicBezTo>
                    <a:pt x="8763" y="208"/>
                    <a:pt x="8430" y="189"/>
                    <a:pt x="8139" y="189"/>
                  </a:cubicBezTo>
                  <a:cubicBezTo>
                    <a:pt x="7372" y="189"/>
                    <a:pt x="6898" y="318"/>
                    <a:pt x="6811" y="352"/>
                  </a:cubicBezTo>
                  <a:cubicBezTo>
                    <a:pt x="6323" y="150"/>
                    <a:pt x="5799" y="31"/>
                    <a:pt x="5263" y="7"/>
                  </a:cubicBezTo>
                  <a:cubicBezTo>
                    <a:pt x="5189" y="2"/>
                    <a:pt x="5113" y="0"/>
                    <a:pt x="50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62"/>
            <p:cNvSpPr/>
            <p:nvPr/>
          </p:nvSpPr>
          <p:spPr>
            <a:xfrm>
              <a:off x="5360717" y="2479826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2" y="322"/>
                  </a:moveTo>
                  <a:cubicBezTo>
                    <a:pt x="596" y="322"/>
                    <a:pt x="691" y="417"/>
                    <a:pt x="691" y="500"/>
                  </a:cubicBezTo>
                  <a:lnTo>
                    <a:pt x="691" y="679"/>
                  </a:lnTo>
                  <a:cubicBezTo>
                    <a:pt x="691" y="786"/>
                    <a:pt x="596" y="858"/>
                    <a:pt x="512" y="858"/>
                  </a:cubicBezTo>
                  <a:cubicBezTo>
                    <a:pt x="417" y="858"/>
                    <a:pt x="322" y="762"/>
                    <a:pt x="322" y="679"/>
                  </a:cubicBezTo>
                  <a:lnTo>
                    <a:pt x="322" y="500"/>
                  </a:lnTo>
                  <a:cubicBezTo>
                    <a:pt x="322" y="393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15"/>
                    <a:pt x="0" y="500"/>
                  </a:cubicBezTo>
                  <a:lnTo>
                    <a:pt x="0" y="679"/>
                  </a:lnTo>
                  <a:cubicBezTo>
                    <a:pt x="0" y="965"/>
                    <a:pt x="227" y="1191"/>
                    <a:pt x="512" y="1191"/>
                  </a:cubicBezTo>
                  <a:cubicBezTo>
                    <a:pt x="786" y="1191"/>
                    <a:pt x="1012" y="965"/>
                    <a:pt x="1012" y="679"/>
                  </a:cubicBezTo>
                  <a:lnTo>
                    <a:pt x="1012" y="500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73" name="Google Shape;6973;p62"/>
          <p:cNvGrpSpPr/>
          <p:nvPr/>
        </p:nvGrpSpPr>
        <p:grpSpPr>
          <a:xfrm>
            <a:off x="4150669" y="2466770"/>
            <a:ext cx="355104" cy="259584"/>
            <a:chOff x="4150669" y="2466770"/>
            <a:chExt cx="355104" cy="259584"/>
          </a:xfrm>
        </p:grpSpPr>
        <p:sp>
          <p:nvSpPr>
            <p:cNvPr id="6974" name="Google Shape;6974;p62"/>
            <p:cNvSpPr/>
            <p:nvPr/>
          </p:nvSpPr>
          <p:spPr>
            <a:xfrm>
              <a:off x="4150669" y="2466770"/>
              <a:ext cx="355104" cy="259584"/>
            </a:xfrm>
            <a:custGeom>
              <a:avLst/>
              <a:gdLst/>
              <a:ahLst/>
              <a:cxnLst/>
              <a:rect l="l" t="t" r="r" b="b"/>
              <a:pathLst>
                <a:path w="11097" h="8112" extrusionOk="0">
                  <a:moveTo>
                    <a:pt x="4060" y="349"/>
                  </a:moveTo>
                  <a:cubicBezTo>
                    <a:pt x="5489" y="718"/>
                    <a:pt x="6632" y="1504"/>
                    <a:pt x="7382" y="2266"/>
                  </a:cubicBezTo>
                  <a:cubicBezTo>
                    <a:pt x="6965" y="2051"/>
                    <a:pt x="6560" y="1897"/>
                    <a:pt x="6263" y="1766"/>
                  </a:cubicBezTo>
                  <a:cubicBezTo>
                    <a:pt x="5322" y="1420"/>
                    <a:pt x="4298" y="1170"/>
                    <a:pt x="3560" y="1123"/>
                  </a:cubicBezTo>
                  <a:lnTo>
                    <a:pt x="4060" y="349"/>
                  </a:lnTo>
                  <a:close/>
                  <a:moveTo>
                    <a:pt x="3322" y="1397"/>
                  </a:moveTo>
                  <a:cubicBezTo>
                    <a:pt x="4036" y="1409"/>
                    <a:pt x="5144" y="1647"/>
                    <a:pt x="6144" y="2040"/>
                  </a:cubicBezTo>
                  <a:cubicBezTo>
                    <a:pt x="7370" y="2504"/>
                    <a:pt x="8275" y="3052"/>
                    <a:pt x="8704" y="3635"/>
                  </a:cubicBezTo>
                  <a:cubicBezTo>
                    <a:pt x="8737" y="3676"/>
                    <a:pt x="8783" y="3697"/>
                    <a:pt x="8829" y="3697"/>
                  </a:cubicBezTo>
                  <a:cubicBezTo>
                    <a:pt x="8864" y="3697"/>
                    <a:pt x="8899" y="3685"/>
                    <a:pt x="8930" y="3659"/>
                  </a:cubicBezTo>
                  <a:cubicBezTo>
                    <a:pt x="9001" y="3599"/>
                    <a:pt x="9013" y="3516"/>
                    <a:pt x="8954" y="3433"/>
                  </a:cubicBezTo>
                  <a:cubicBezTo>
                    <a:pt x="8930" y="3397"/>
                    <a:pt x="8882" y="3349"/>
                    <a:pt x="8858" y="3314"/>
                  </a:cubicBezTo>
                  <a:cubicBezTo>
                    <a:pt x="9668" y="3004"/>
                    <a:pt x="10240" y="2480"/>
                    <a:pt x="10597" y="2087"/>
                  </a:cubicBezTo>
                  <a:lnTo>
                    <a:pt x="10597" y="2087"/>
                  </a:lnTo>
                  <a:lnTo>
                    <a:pt x="10251" y="3956"/>
                  </a:lnTo>
                  <a:cubicBezTo>
                    <a:pt x="10204" y="4230"/>
                    <a:pt x="10204" y="4504"/>
                    <a:pt x="10251" y="4778"/>
                  </a:cubicBezTo>
                  <a:lnTo>
                    <a:pt x="10597" y="6647"/>
                  </a:lnTo>
                  <a:cubicBezTo>
                    <a:pt x="10251" y="6266"/>
                    <a:pt x="9692" y="5742"/>
                    <a:pt x="8870" y="5433"/>
                  </a:cubicBezTo>
                  <a:cubicBezTo>
                    <a:pt x="9132" y="5123"/>
                    <a:pt x="9335" y="4766"/>
                    <a:pt x="9335" y="4373"/>
                  </a:cubicBezTo>
                  <a:cubicBezTo>
                    <a:pt x="9335" y="4302"/>
                    <a:pt x="9311" y="4207"/>
                    <a:pt x="9299" y="4135"/>
                  </a:cubicBezTo>
                  <a:cubicBezTo>
                    <a:pt x="9288" y="4059"/>
                    <a:pt x="9207" y="4003"/>
                    <a:pt x="9130" y="4003"/>
                  </a:cubicBezTo>
                  <a:cubicBezTo>
                    <a:pt x="9123" y="4003"/>
                    <a:pt x="9116" y="4003"/>
                    <a:pt x="9108" y="4004"/>
                  </a:cubicBezTo>
                  <a:cubicBezTo>
                    <a:pt x="9013" y="4016"/>
                    <a:pt x="8954" y="4111"/>
                    <a:pt x="8977" y="4195"/>
                  </a:cubicBezTo>
                  <a:cubicBezTo>
                    <a:pt x="8989" y="4254"/>
                    <a:pt x="8989" y="4314"/>
                    <a:pt x="8989" y="4373"/>
                  </a:cubicBezTo>
                  <a:cubicBezTo>
                    <a:pt x="8989" y="4730"/>
                    <a:pt x="8775" y="5099"/>
                    <a:pt x="8358" y="5469"/>
                  </a:cubicBezTo>
                  <a:cubicBezTo>
                    <a:pt x="7989" y="5802"/>
                    <a:pt x="7442" y="6135"/>
                    <a:pt x="6787" y="6433"/>
                  </a:cubicBezTo>
                  <a:cubicBezTo>
                    <a:pt x="5620" y="6957"/>
                    <a:pt x="4215" y="7302"/>
                    <a:pt x="3322" y="7326"/>
                  </a:cubicBezTo>
                  <a:cubicBezTo>
                    <a:pt x="4155" y="6576"/>
                    <a:pt x="4644" y="5492"/>
                    <a:pt x="4644" y="4361"/>
                  </a:cubicBezTo>
                  <a:cubicBezTo>
                    <a:pt x="4644" y="4004"/>
                    <a:pt x="4596" y="3647"/>
                    <a:pt x="4513" y="3302"/>
                  </a:cubicBezTo>
                  <a:cubicBezTo>
                    <a:pt x="4481" y="3227"/>
                    <a:pt x="4410" y="3181"/>
                    <a:pt x="4336" y="3181"/>
                  </a:cubicBezTo>
                  <a:cubicBezTo>
                    <a:pt x="4327" y="3181"/>
                    <a:pt x="4319" y="3181"/>
                    <a:pt x="4310" y="3183"/>
                  </a:cubicBezTo>
                  <a:cubicBezTo>
                    <a:pt x="4227" y="3218"/>
                    <a:pt x="4179" y="3302"/>
                    <a:pt x="4191" y="3385"/>
                  </a:cubicBezTo>
                  <a:cubicBezTo>
                    <a:pt x="4286" y="3695"/>
                    <a:pt x="4334" y="4016"/>
                    <a:pt x="4334" y="4349"/>
                  </a:cubicBezTo>
                  <a:cubicBezTo>
                    <a:pt x="4334" y="5504"/>
                    <a:pt x="3774" y="6600"/>
                    <a:pt x="2858" y="7278"/>
                  </a:cubicBezTo>
                  <a:cubicBezTo>
                    <a:pt x="2096" y="7183"/>
                    <a:pt x="1512" y="6862"/>
                    <a:pt x="1096" y="6290"/>
                  </a:cubicBezTo>
                  <a:cubicBezTo>
                    <a:pt x="857" y="5957"/>
                    <a:pt x="738" y="5623"/>
                    <a:pt x="679" y="5433"/>
                  </a:cubicBezTo>
                  <a:cubicBezTo>
                    <a:pt x="1072" y="5338"/>
                    <a:pt x="1500" y="5099"/>
                    <a:pt x="1727" y="4718"/>
                  </a:cubicBezTo>
                  <a:cubicBezTo>
                    <a:pt x="1750" y="4718"/>
                    <a:pt x="1786" y="4707"/>
                    <a:pt x="1810" y="4707"/>
                  </a:cubicBezTo>
                  <a:cubicBezTo>
                    <a:pt x="1905" y="4683"/>
                    <a:pt x="1965" y="4599"/>
                    <a:pt x="1953" y="4504"/>
                  </a:cubicBezTo>
                  <a:cubicBezTo>
                    <a:pt x="1931" y="4428"/>
                    <a:pt x="1859" y="4372"/>
                    <a:pt x="1775" y="4372"/>
                  </a:cubicBezTo>
                  <a:cubicBezTo>
                    <a:pt x="1767" y="4372"/>
                    <a:pt x="1759" y="4372"/>
                    <a:pt x="1750" y="4373"/>
                  </a:cubicBezTo>
                  <a:cubicBezTo>
                    <a:pt x="1571" y="4402"/>
                    <a:pt x="1406" y="4413"/>
                    <a:pt x="1255" y="4413"/>
                  </a:cubicBezTo>
                  <a:cubicBezTo>
                    <a:pt x="775" y="4413"/>
                    <a:pt x="446" y="4297"/>
                    <a:pt x="310" y="4242"/>
                  </a:cubicBezTo>
                  <a:cubicBezTo>
                    <a:pt x="357" y="2802"/>
                    <a:pt x="1441" y="1611"/>
                    <a:pt x="2846" y="1409"/>
                  </a:cubicBezTo>
                  <a:cubicBezTo>
                    <a:pt x="3036" y="1551"/>
                    <a:pt x="3203" y="1706"/>
                    <a:pt x="3358" y="1885"/>
                  </a:cubicBezTo>
                  <a:cubicBezTo>
                    <a:pt x="3393" y="1921"/>
                    <a:pt x="3441" y="1944"/>
                    <a:pt x="3477" y="1944"/>
                  </a:cubicBezTo>
                  <a:cubicBezTo>
                    <a:pt x="3524" y="1944"/>
                    <a:pt x="3560" y="1932"/>
                    <a:pt x="3584" y="1909"/>
                  </a:cubicBezTo>
                  <a:cubicBezTo>
                    <a:pt x="3643" y="1849"/>
                    <a:pt x="3655" y="1742"/>
                    <a:pt x="3596" y="1682"/>
                  </a:cubicBezTo>
                  <a:cubicBezTo>
                    <a:pt x="3512" y="1575"/>
                    <a:pt x="3417" y="1492"/>
                    <a:pt x="3322" y="1397"/>
                  </a:cubicBezTo>
                  <a:close/>
                  <a:moveTo>
                    <a:pt x="6489" y="6933"/>
                  </a:moveTo>
                  <a:cubicBezTo>
                    <a:pt x="6489" y="7278"/>
                    <a:pt x="6608" y="7576"/>
                    <a:pt x="6691" y="7766"/>
                  </a:cubicBezTo>
                  <a:cubicBezTo>
                    <a:pt x="6546" y="7784"/>
                    <a:pt x="6400" y="7792"/>
                    <a:pt x="6256" y="7792"/>
                  </a:cubicBezTo>
                  <a:cubicBezTo>
                    <a:pt x="5624" y="7792"/>
                    <a:pt x="5025" y="7640"/>
                    <a:pt x="4608" y="7505"/>
                  </a:cubicBezTo>
                  <a:cubicBezTo>
                    <a:pt x="5227" y="7374"/>
                    <a:pt x="5882" y="7171"/>
                    <a:pt x="6489" y="6933"/>
                  </a:cubicBezTo>
                  <a:close/>
                  <a:moveTo>
                    <a:pt x="4030" y="1"/>
                  </a:moveTo>
                  <a:cubicBezTo>
                    <a:pt x="3977" y="1"/>
                    <a:pt x="3921" y="25"/>
                    <a:pt x="3882" y="75"/>
                  </a:cubicBezTo>
                  <a:lnTo>
                    <a:pt x="3203" y="1123"/>
                  </a:lnTo>
                  <a:cubicBezTo>
                    <a:pt x="1429" y="1159"/>
                    <a:pt x="0" y="2623"/>
                    <a:pt x="0" y="4397"/>
                  </a:cubicBezTo>
                  <a:cubicBezTo>
                    <a:pt x="0" y="4457"/>
                    <a:pt x="24" y="4492"/>
                    <a:pt x="72" y="4528"/>
                  </a:cubicBezTo>
                  <a:cubicBezTo>
                    <a:pt x="83" y="4540"/>
                    <a:pt x="524" y="4790"/>
                    <a:pt x="1250" y="4790"/>
                  </a:cubicBezTo>
                  <a:lnTo>
                    <a:pt x="1274" y="4790"/>
                  </a:lnTo>
                  <a:cubicBezTo>
                    <a:pt x="1060" y="5016"/>
                    <a:pt x="726" y="5147"/>
                    <a:pt x="464" y="5183"/>
                  </a:cubicBezTo>
                  <a:cubicBezTo>
                    <a:pt x="417" y="5183"/>
                    <a:pt x="369" y="5207"/>
                    <a:pt x="357" y="5242"/>
                  </a:cubicBezTo>
                  <a:cubicBezTo>
                    <a:pt x="322" y="5266"/>
                    <a:pt x="310" y="5314"/>
                    <a:pt x="322" y="5361"/>
                  </a:cubicBezTo>
                  <a:cubicBezTo>
                    <a:pt x="322" y="5385"/>
                    <a:pt x="417" y="5945"/>
                    <a:pt x="834" y="6516"/>
                  </a:cubicBezTo>
                  <a:cubicBezTo>
                    <a:pt x="1203" y="7040"/>
                    <a:pt x="1953" y="7671"/>
                    <a:pt x="3286" y="7671"/>
                  </a:cubicBezTo>
                  <a:cubicBezTo>
                    <a:pt x="3512" y="7671"/>
                    <a:pt x="3751" y="7647"/>
                    <a:pt x="4013" y="7612"/>
                  </a:cubicBezTo>
                  <a:cubicBezTo>
                    <a:pt x="4203" y="7695"/>
                    <a:pt x="5179" y="8112"/>
                    <a:pt x="6251" y="8112"/>
                  </a:cubicBezTo>
                  <a:cubicBezTo>
                    <a:pt x="6489" y="8112"/>
                    <a:pt x="6739" y="8100"/>
                    <a:pt x="6977" y="8040"/>
                  </a:cubicBezTo>
                  <a:cubicBezTo>
                    <a:pt x="7025" y="8028"/>
                    <a:pt x="7072" y="7993"/>
                    <a:pt x="7096" y="7945"/>
                  </a:cubicBezTo>
                  <a:cubicBezTo>
                    <a:pt x="7108" y="7909"/>
                    <a:pt x="7108" y="7850"/>
                    <a:pt x="7084" y="7802"/>
                  </a:cubicBezTo>
                  <a:cubicBezTo>
                    <a:pt x="7084" y="7802"/>
                    <a:pt x="6787" y="7314"/>
                    <a:pt x="6822" y="6790"/>
                  </a:cubicBezTo>
                  <a:cubicBezTo>
                    <a:pt x="6870" y="6778"/>
                    <a:pt x="6906" y="6754"/>
                    <a:pt x="6941" y="6743"/>
                  </a:cubicBezTo>
                  <a:cubicBezTo>
                    <a:pt x="7442" y="6516"/>
                    <a:pt x="8120" y="6159"/>
                    <a:pt x="8632" y="5707"/>
                  </a:cubicBezTo>
                  <a:cubicBezTo>
                    <a:pt x="10073" y="6183"/>
                    <a:pt x="10751" y="7433"/>
                    <a:pt x="10775" y="7445"/>
                  </a:cubicBezTo>
                  <a:cubicBezTo>
                    <a:pt x="10799" y="7505"/>
                    <a:pt x="10859" y="7528"/>
                    <a:pt x="10918" y="7528"/>
                  </a:cubicBezTo>
                  <a:cubicBezTo>
                    <a:pt x="10930" y="7528"/>
                    <a:pt x="10954" y="7528"/>
                    <a:pt x="10978" y="7516"/>
                  </a:cubicBezTo>
                  <a:cubicBezTo>
                    <a:pt x="11049" y="7493"/>
                    <a:pt x="11097" y="7409"/>
                    <a:pt x="11085" y="7338"/>
                  </a:cubicBezTo>
                  <a:lnTo>
                    <a:pt x="10597" y="4754"/>
                  </a:lnTo>
                  <a:cubicBezTo>
                    <a:pt x="10561" y="4516"/>
                    <a:pt x="10561" y="4278"/>
                    <a:pt x="10597" y="4040"/>
                  </a:cubicBezTo>
                  <a:lnTo>
                    <a:pt x="11061" y="1444"/>
                  </a:lnTo>
                  <a:cubicBezTo>
                    <a:pt x="11073" y="1373"/>
                    <a:pt x="11025" y="1301"/>
                    <a:pt x="10954" y="1266"/>
                  </a:cubicBezTo>
                  <a:cubicBezTo>
                    <a:pt x="10936" y="1260"/>
                    <a:pt x="10917" y="1257"/>
                    <a:pt x="10897" y="1257"/>
                  </a:cubicBezTo>
                  <a:cubicBezTo>
                    <a:pt x="10839" y="1257"/>
                    <a:pt x="10781" y="1284"/>
                    <a:pt x="10763" y="1337"/>
                  </a:cubicBezTo>
                  <a:cubicBezTo>
                    <a:pt x="10763" y="1361"/>
                    <a:pt x="10073" y="2611"/>
                    <a:pt x="8632" y="3087"/>
                  </a:cubicBezTo>
                  <a:cubicBezTo>
                    <a:pt x="8525" y="2980"/>
                    <a:pt x="8406" y="2885"/>
                    <a:pt x="8287" y="2802"/>
                  </a:cubicBezTo>
                  <a:cubicBezTo>
                    <a:pt x="8120" y="2563"/>
                    <a:pt x="7644" y="1956"/>
                    <a:pt x="6834" y="1325"/>
                  </a:cubicBezTo>
                  <a:cubicBezTo>
                    <a:pt x="6001" y="682"/>
                    <a:pt x="5060" y="242"/>
                    <a:pt x="4060" y="4"/>
                  </a:cubicBezTo>
                  <a:cubicBezTo>
                    <a:pt x="4050" y="2"/>
                    <a:pt x="4040" y="1"/>
                    <a:pt x="40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62"/>
            <p:cNvSpPr/>
            <p:nvPr/>
          </p:nvSpPr>
          <p:spPr>
            <a:xfrm>
              <a:off x="4270285" y="2538098"/>
              <a:ext cx="17184" cy="19872"/>
            </a:xfrm>
            <a:custGeom>
              <a:avLst/>
              <a:gdLst/>
              <a:ahLst/>
              <a:cxnLst/>
              <a:rect l="l" t="t" r="r" b="b"/>
              <a:pathLst>
                <a:path w="537" h="621" extrusionOk="0">
                  <a:moveTo>
                    <a:pt x="184" y="1"/>
                  </a:moveTo>
                  <a:cubicBezTo>
                    <a:pt x="155" y="1"/>
                    <a:pt x="125" y="9"/>
                    <a:pt x="96" y="25"/>
                  </a:cubicBezTo>
                  <a:cubicBezTo>
                    <a:pt x="25" y="61"/>
                    <a:pt x="1" y="168"/>
                    <a:pt x="36" y="239"/>
                  </a:cubicBezTo>
                  <a:cubicBezTo>
                    <a:pt x="96" y="334"/>
                    <a:pt x="144" y="418"/>
                    <a:pt x="191" y="525"/>
                  </a:cubicBezTo>
                  <a:cubicBezTo>
                    <a:pt x="215" y="584"/>
                    <a:pt x="275" y="620"/>
                    <a:pt x="334" y="620"/>
                  </a:cubicBezTo>
                  <a:cubicBezTo>
                    <a:pt x="370" y="620"/>
                    <a:pt x="382" y="620"/>
                    <a:pt x="417" y="596"/>
                  </a:cubicBezTo>
                  <a:cubicBezTo>
                    <a:pt x="489" y="561"/>
                    <a:pt x="536" y="454"/>
                    <a:pt x="489" y="382"/>
                  </a:cubicBezTo>
                  <a:cubicBezTo>
                    <a:pt x="441" y="275"/>
                    <a:pt x="382" y="168"/>
                    <a:pt x="322" y="84"/>
                  </a:cubicBezTo>
                  <a:cubicBezTo>
                    <a:pt x="291" y="30"/>
                    <a:pt x="239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62"/>
            <p:cNvSpPr/>
            <p:nvPr/>
          </p:nvSpPr>
          <p:spPr>
            <a:xfrm>
              <a:off x="4183437" y="2557170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00" y="334"/>
                  </a:moveTo>
                  <a:cubicBezTo>
                    <a:pt x="607" y="334"/>
                    <a:pt x="691" y="417"/>
                    <a:pt x="691" y="512"/>
                  </a:cubicBezTo>
                  <a:lnTo>
                    <a:pt x="691" y="691"/>
                  </a:lnTo>
                  <a:cubicBezTo>
                    <a:pt x="691" y="798"/>
                    <a:pt x="595" y="870"/>
                    <a:pt x="500" y="870"/>
                  </a:cubicBezTo>
                  <a:cubicBezTo>
                    <a:pt x="405" y="870"/>
                    <a:pt x="322" y="774"/>
                    <a:pt x="322" y="691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0" y="334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7"/>
                    <a:pt x="0" y="512"/>
                  </a:cubicBezTo>
                  <a:lnTo>
                    <a:pt x="0" y="691"/>
                  </a:lnTo>
                  <a:cubicBezTo>
                    <a:pt x="0" y="965"/>
                    <a:pt x="226" y="1191"/>
                    <a:pt x="512" y="1191"/>
                  </a:cubicBezTo>
                  <a:cubicBezTo>
                    <a:pt x="786" y="1191"/>
                    <a:pt x="1012" y="965"/>
                    <a:pt x="1012" y="691"/>
                  </a:cubicBezTo>
                  <a:lnTo>
                    <a:pt x="1012" y="512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62"/>
            <p:cNvSpPr/>
            <p:nvPr/>
          </p:nvSpPr>
          <p:spPr>
            <a:xfrm>
              <a:off x="4309901" y="2589490"/>
              <a:ext cx="82720" cy="60672"/>
            </a:xfrm>
            <a:custGeom>
              <a:avLst/>
              <a:gdLst/>
              <a:ahLst/>
              <a:cxnLst/>
              <a:rect l="l" t="t" r="r" b="b"/>
              <a:pathLst>
                <a:path w="2585" h="1896" extrusionOk="0">
                  <a:moveTo>
                    <a:pt x="1005" y="1"/>
                  </a:moveTo>
                  <a:cubicBezTo>
                    <a:pt x="911" y="1"/>
                    <a:pt x="851" y="2"/>
                    <a:pt x="846" y="2"/>
                  </a:cubicBezTo>
                  <a:cubicBezTo>
                    <a:pt x="751" y="2"/>
                    <a:pt x="680" y="86"/>
                    <a:pt x="680" y="169"/>
                  </a:cubicBezTo>
                  <a:cubicBezTo>
                    <a:pt x="680" y="264"/>
                    <a:pt x="751" y="336"/>
                    <a:pt x="846" y="336"/>
                  </a:cubicBezTo>
                  <a:cubicBezTo>
                    <a:pt x="899" y="335"/>
                    <a:pt x="953" y="334"/>
                    <a:pt x="1006" y="334"/>
                  </a:cubicBezTo>
                  <a:cubicBezTo>
                    <a:pt x="1570" y="334"/>
                    <a:pt x="2108" y="391"/>
                    <a:pt x="2227" y="467"/>
                  </a:cubicBezTo>
                  <a:cubicBezTo>
                    <a:pt x="2204" y="514"/>
                    <a:pt x="2180" y="633"/>
                    <a:pt x="2120" y="764"/>
                  </a:cubicBezTo>
                  <a:lnTo>
                    <a:pt x="1465" y="657"/>
                  </a:lnTo>
                  <a:cubicBezTo>
                    <a:pt x="1457" y="656"/>
                    <a:pt x="1449" y="656"/>
                    <a:pt x="1441" y="656"/>
                  </a:cubicBezTo>
                  <a:cubicBezTo>
                    <a:pt x="1357" y="656"/>
                    <a:pt x="1287" y="713"/>
                    <a:pt x="1287" y="800"/>
                  </a:cubicBezTo>
                  <a:cubicBezTo>
                    <a:pt x="1275" y="883"/>
                    <a:pt x="1334" y="979"/>
                    <a:pt x="1418" y="979"/>
                  </a:cubicBezTo>
                  <a:lnTo>
                    <a:pt x="1954" y="1062"/>
                  </a:lnTo>
                  <a:cubicBezTo>
                    <a:pt x="1763" y="1372"/>
                    <a:pt x="1584" y="1550"/>
                    <a:pt x="1489" y="1574"/>
                  </a:cubicBezTo>
                  <a:cubicBezTo>
                    <a:pt x="1476" y="1578"/>
                    <a:pt x="1462" y="1580"/>
                    <a:pt x="1445" y="1580"/>
                  </a:cubicBezTo>
                  <a:cubicBezTo>
                    <a:pt x="1220" y="1580"/>
                    <a:pt x="687" y="1209"/>
                    <a:pt x="299" y="776"/>
                  </a:cubicBezTo>
                  <a:cubicBezTo>
                    <a:pt x="267" y="739"/>
                    <a:pt x="227" y="721"/>
                    <a:pt x="186" y="721"/>
                  </a:cubicBezTo>
                  <a:cubicBezTo>
                    <a:pt x="149" y="721"/>
                    <a:pt x="113" y="736"/>
                    <a:pt x="84" y="764"/>
                  </a:cubicBezTo>
                  <a:cubicBezTo>
                    <a:pt x="25" y="824"/>
                    <a:pt x="1" y="931"/>
                    <a:pt x="60" y="991"/>
                  </a:cubicBezTo>
                  <a:cubicBezTo>
                    <a:pt x="275" y="1205"/>
                    <a:pt x="537" y="1455"/>
                    <a:pt x="775" y="1634"/>
                  </a:cubicBezTo>
                  <a:cubicBezTo>
                    <a:pt x="1049" y="1800"/>
                    <a:pt x="1275" y="1896"/>
                    <a:pt x="1454" y="1896"/>
                  </a:cubicBezTo>
                  <a:cubicBezTo>
                    <a:pt x="1489" y="1896"/>
                    <a:pt x="1549" y="1896"/>
                    <a:pt x="1596" y="1884"/>
                  </a:cubicBezTo>
                  <a:cubicBezTo>
                    <a:pt x="1751" y="1836"/>
                    <a:pt x="1930" y="1669"/>
                    <a:pt x="2108" y="1407"/>
                  </a:cubicBezTo>
                  <a:cubicBezTo>
                    <a:pt x="2251" y="1193"/>
                    <a:pt x="2382" y="943"/>
                    <a:pt x="2477" y="741"/>
                  </a:cubicBezTo>
                  <a:cubicBezTo>
                    <a:pt x="2573" y="526"/>
                    <a:pt x="2585" y="395"/>
                    <a:pt x="2537" y="300"/>
                  </a:cubicBezTo>
                  <a:cubicBezTo>
                    <a:pt x="2454" y="145"/>
                    <a:pt x="2180" y="50"/>
                    <a:pt x="1584" y="26"/>
                  </a:cubicBezTo>
                  <a:cubicBezTo>
                    <a:pt x="1363" y="5"/>
                    <a:pt x="1146" y="1"/>
                    <a:pt x="10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78" name="Google Shape;6978;p62"/>
          <p:cNvGrpSpPr/>
          <p:nvPr/>
        </p:nvGrpSpPr>
        <p:grpSpPr>
          <a:xfrm>
            <a:off x="4699693" y="2424946"/>
            <a:ext cx="354336" cy="353984"/>
            <a:chOff x="4699693" y="2424946"/>
            <a:chExt cx="354336" cy="353984"/>
          </a:xfrm>
        </p:grpSpPr>
        <p:sp>
          <p:nvSpPr>
            <p:cNvPr id="6979" name="Google Shape;6979;p62"/>
            <p:cNvSpPr/>
            <p:nvPr/>
          </p:nvSpPr>
          <p:spPr>
            <a:xfrm>
              <a:off x="4699693" y="2424946"/>
              <a:ext cx="354336" cy="353984"/>
            </a:xfrm>
            <a:custGeom>
              <a:avLst/>
              <a:gdLst/>
              <a:ahLst/>
              <a:cxnLst/>
              <a:rect l="l" t="t" r="r" b="b"/>
              <a:pathLst>
                <a:path w="11073" h="11062" extrusionOk="0">
                  <a:moveTo>
                    <a:pt x="8144" y="358"/>
                  </a:moveTo>
                  <a:lnTo>
                    <a:pt x="8144" y="358"/>
                  </a:lnTo>
                  <a:cubicBezTo>
                    <a:pt x="7751" y="715"/>
                    <a:pt x="7191" y="1311"/>
                    <a:pt x="6977" y="1965"/>
                  </a:cubicBezTo>
                  <a:cubicBezTo>
                    <a:pt x="6429" y="1680"/>
                    <a:pt x="5822" y="1537"/>
                    <a:pt x="5179" y="1537"/>
                  </a:cubicBezTo>
                  <a:cubicBezTo>
                    <a:pt x="4917" y="1537"/>
                    <a:pt x="4643" y="1549"/>
                    <a:pt x="4393" y="1573"/>
                  </a:cubicBezTo>
                  <a:cubicBezTo>
                    <a:pt x="5286" y="1084"/>
                    <a:pt x="6239" y="775"/>
                    <a:pt x="6941" y="596"/>
                  </a:cubicBezTo>
                  <a:cubicBezTo>
                    <a:pt x="7418" y="477"/>
                    <a:pt x="7834" y="406"/>
                    <a:pt x="8144" y="358"/>
                  </a:cubicBezTo>
                  <a:close/>
                  <a:moveTo>
                    <a:pt x="8263" y="3585"/>
                  </a:moveTo>
                  <a:cubicBezTo>
                    <a:pt x="8442" y="3870"/>
                    <a:pt x="8573" y="4168"/>
                    <a:pt x="8680" y="4478"/>
                  </a:cubicBezTo>
                  <a:cubicBezTo>
                    <a:pt x="8727" y="4609"/>
                    <a:pt x="8811" y="4728"/>
                    <a:pt x="8942" y="4787"/>
                  </a:cubicBezTo>
                  <a:cubicBezTo>
                    <a:pt x="9013" y="4817"/>
                    <a:pt x="9085" y="4832"/>
                    <a:pt x="9154" y="4832"/>
                  </a:cubicBezTo>
                  <a:cubicBezTo>
                    <a:pt x="9224" y="4832"/>
                    <a:pt x="9293" y="4817"/>
                    <a:pt x="9358" y="4787"/>
                  </a:cubicBezTo>
                  <a:lnTo>
                    <a:pt x="10632" y="4251"/>
                  </a:lnTo>
                  <a:lnTo>
                    <a:pt x="10632" y="4251"/>
                  </a:lnTo>
                  <a:lnTo>
                    <a:pt x="10311" y="5192"/>
                  </a:lnTo>
                  <a:cubicBezTo>
                    <a:pt x="10239" y="5406"/>
                    <a:pt x="10239" y="5644"/>
                    <a:pt x="10311" y="5847"/>
                  </a:cubicBezTo>
                  <a:lnTo>
                    <a:pt x="10632" y="6787"/>
                  </a:lnTo>
                  <a:lnTo>
                    <a:pt x="9358" y="6252"/>
                  </a:lnTo>
                  <a:cubicBezTo>
                    <a:pt x="9293" y="6222"/>
                    <a:pt x="9221" y="6207"/>
                    <a:pt x="9150" y="6207"/>
                  </a:cubicBezTo>
                  <a:cubicBezTo>
                    <a:pt x="9079" y="6207"/>
                    <a:pt x="9007" y="6222"/>
                    <a:pt x="8942" y="6252"/>
                  </a:cubicBezTo>
                  <a:cubicBezTo>
                    <a:pt x="8811" y="6311"/>
                    <a:pt x="8727" y="6430"/>
                    <a:pt x="8680" y="6561"/>
                  </a:cubicBezTo>
                  <a:cubicBezTo>
                    <a:pt x="8584" y="6871"/>
                    <a:pt x="8442" y="7192"/>
                    <a:pt x="8263" y="7454"/>
                  </a:cubicBezTo>
                  <a:cubicBezTo>
                    <a:pt x="8144" y="6871"/>
                    <a:pt x="8084" y="6204"/>
                    <a:pt x="8084" y="5525"/>
                  </a:cubicBezTo>
                  <a:cubicBezTo>
                    <a:pt x="8084" y="4835"/>
                    <a:pt x="8144" y="4168"/>
                    <a:pt x="8263" y="3585"/>
                  </a:cubicBezTo>
                  <a:close/>
                  <a:moveTo>
                    <a:pt x="3084" y="2382"/>
                  </a:moveTo>
                  <a:cubicBezTo>
                    <a:pt x="2774" y="3323"/>
                    <a:pt x="2608" y="4406"/>
                    <a:pt x="2608" y="5549"/>
                  </a:cubicBezTo>
                  <a:cubicBezTo>
                    <a:pt x="2608" y="6680"/>
                    <a:pt x="2774" y="7764"/>
                    <a:pt x="3084" y="8716"/>
                  </a:cubicBezTo>
                  <a:cubicBezTo>
                    <a:pt x="2917" y="8597"/>
                    <a:pt x="2774" y="8502"/>
                    <a:pt x="2631" y="8395"/>
                  </a:cubicBezTo>
                  <a:cubicBezTo>
                    <a:pt x="2024" y="7919"/>
                    <a:pt x="1607" y="7276"/>
                    <a:pt x="1191" y="6657"/>
                  </a:cubicBezTo>
                  <a:cubicBezTo>
                    <a:pt x="941" y="6264"/>
                    <a:pt x="691" y="5883"/>
                    <a:pt x="393" y="5537"/>
                  </a:cubicBezTo>
                  <a:cubicBezTo>
                    <a:pt x="691" y="5180"/>
                    <a:pt x="953" y="4787"/>
                    <a:pt x="1191" y="4418"/>
                  </a:cubicBezTo>
                  <a:cubicBezTo>
                    <a:pt x="1607" y="3799"/>
                    <a:pt x="2036" y="3156"/>
                    <a:pt x="2631" y="2680"/>
                  </a:cubicBezTo>
                  <a:cubicBezTo>
                    <a:pt x="2786" y="2573"/>
                    <a:pt x="2929" y="2466"/>
                    <a:pt x="3084" y="2382"/>
                  </a:cubicBezTo>
                  <a:close/>
                  <a:moveTo>
                    <a:pt x="6370" y="2073"/>
                  </a:moveTo>
                  <a:cubicBezTo>
                    <a:pt x="6668" y="2168"/>
                    <a:pt x="6965" y="2323"/>
                    <a:pt x="7239" y="2501"/>
                  </a:cubicBezTo>
                  <a:cubicBezTo>
                    <a:pt x="7180" y="2680"/>
                    <a:pt x="7132" y="2858"/>
                    <a:pt x="7084" y="3049"/>
                  </a:cubicBezTo>
                  <a:cubicBezTo>
                    <a:pt x="7072" y="3144"/>
                    <a:pt x="7120" y="3228"/>
                    <a:pt x="7203" y="3239"/>
                  </a:cubicBezTo>
                  <a:lnTo>
                    <a:pt x="7251" y="3239"/>
                  </a:lnTo>
                  <a:cubicBezTo>
                    <a:pt x="7322" y="3239"/>
                    <a:pt x="7382" y="3204"/>
                    <a:pt x="7406" y="3120"/>
                  </a:cubicBezTo>
                  <a:cubicBezTo>
                    <a:pt x="7441" y="2977"/>
                    <a:pt x="7489" y="2847"/>
                    <a:pt x="7525" y="2704"/>
                  </a:cubicBezTo>
                  <a:cubicBezTo>
                    <a:pt x="7727" y="2858"/>
                    <a:pt x="7882" y="3037"/>
                    <a:pt x="8037" y="3228"/>
                  </a:cubicBezTo>
                  <a:cubicBezTo>
                    <a:pt x="7870" y="3894"/>
                    <a:pt x="7787" y="4704"/>
                    <a:pt x="7787" y="5525"/>
                  </a:cubicBezTo>
                  <a:cubicBezTo>
                    <a:pt x="7787" y="6335"/>
                    <a:pt x="7870" y="7145"/>
                    <a:pt x="8037" y="7811"/>
                  </a:cubicBezTo>
                  <a:cubicBezTo>
                    <a:pt x="7870" y="7990"/>
                    <a:pt x="7691" y="8169"/>
                    <a:pt x="7501" y="8335"/>
                  </a:cubicBezTo>
                  <a:cubicBezTo>
                    <a:pt x="7263" y="7526"/>
                    <a:pt x="7120" y="6549"/>
                    <a:pt x="7120" y="5525"/>
                  </a:cubicBezTo>
                  <a:cubicBezTo>
                    <a:pt x="7120" y="4930"/>
                    <a:pt x="7156" y="4359"/>
                    <a:pt x="7251" y="3811"/>
                  </a:cubicBezTo>
                  <a:cubicBezTo>
                    <a:pt x="7263" y="3716"/>
                    <a:pt x="7203" y="3632"/>
                    <a:pt x="7120" y="3632"/>
                  </a:cubicBezTo>
                  <a:cubicBezTo>
                    <a:pt x="7112" y="3631"/>
                    <a:pt x="7104" y="3631"/>
                    <a:pt x="7096" y="3631"/>
                  </a:cubicBezTo>
                  <a:cubicBezTo>
                    <a:pt x="7011" y="3631"/>
                    <a:pt x="6941" y="3687"/>
                    <a:pt x="6941" y="3763"/>
                  </a:cubicBezTo>
                  <a:cubicBezTo>
                    <a:pt x="6846" y="4335"/>
                    <a:pt x="6799" y="4906"/>
                    <a:pt x="6799" y="5525"/>
                  </a:cubicBezTo>
                  <a:cubicBezTo>
                    <a:pt x="6799" y="6621"/>
                    <a:pt x="6953" y="7680"/>
                    <a:pt x="7239" y="8538"/>
                  </a:cubicBezTo>
                  <a:cubicBezTo>
                    <a:pt x="6965" y="8716"/>
                    <a:pt x="6668" y="8871"/>
                    <a:pt x="6370" y="8978"/>
                  </a:cubicBezTo>
                  <a:cubicBezTo>
                    <a:pt x="6167" y="8002"/>
                    <a:pt x="6060" y="6787"/>
                    <a:pt x="6060" y="5525"/>
                  </a:cubicBezTo>
                  <a:cubicBezTo>
                    <a:pt x="6060" y="4251"/>
                    <a:pt x="6179" y="3037"/>
                    <a:pt x="6370" y="2073"/>
                  </a:cubicBezTo>
                  <a:close/>
                  <a:moveTo>
                    <a:pt x="5429" y="1870"/>
                  </a:moveTo>
                  <a:cubicBezTo>
                    <a:pt x="5644" y="1894"/>
                    <a:pt x="5846" y="1930"/>
                    <a:pt x="6060" y="1977"/>
                  </a:cubicBezTo>
                  <a:cubicBezTo>
                    <a:pt x="5846" y="2977"/>
                    <a:pt x="5727" y="4228"/>
                    <a:pt x="5727" y="5525"/>
                  </a:cubicBezTo>
                  <a:cubicBezTo>
                    <a:pt x="5727" y="6811"/>
                    <a:pt x="5846" y="8061"/>
                    <a:pt x="6060" y="9062"/>
                  </a:cubicBezTo>
                  <a:cubicBezTo>
                    <a:pt x="5846" y="9109"/>
                    <a:pt x="5644" y="9157"/>
                    <a:pt x="5429" y="9169"/>
                  </a:cubicBezTo>
                  <a:cubicBezTo>
                    <a:pt x="5179" y="8157"/>
                    <a:pt x="5048" y="6859"/>
                    <a:pt x="5048" y="5525"/>
                  </a:cubicBezTo>
                  <a:cubicBezTo>
                    <a:pt x="5048" y="4180"/>
                    <a:pt x="5179" y="2906"/>
                    <a:pt x="5429" y="1870"/>
                  </a:cubicBezTo>
                  <a:close/>
                  <a:moveTo>
                    <a:pt x="5108" y="1894"/>
                  </a:moveTo>
                  <a:cubicBezTo>
                    <a:pt x="4870" y="2918"/>
                    <a:pt x="4739" y="4216"/>
                    <a:pt x="4739" y="5537"/>
                  </a:cubicBezTo>
                  <a:cubicBezTo>
                    <a:pt x="4739" y="6859"/>
                    <a:pt x="4870" y="8157"/>
                    <a:pt x="5108" y="9181"/>
                  </a:cubicBezTo>
                  <a:cubicBezTo>
                    <a:pt x="4834" y="9181"/>
                    <a:pt x="4572" y="9157"/>
                    <a:pt x="4334" y="9121"/>
                  </a:cubicBezTo>
                  <a:cubicBezTo>
                    <a:pt x="4096" y="8109"/>
                    <a:pt x="3965" y="6847"/>
                    <a:pt x="3965" y="5537"/>
                  </a:cubicBezTo>
                  <a:cubicBezTo>
                    <a:pt x="3965" y="4692"/>
                    <a:pt x="4001" y="3882"/>
                    <a:pt x="4108" y="3120"/>
                  </a:cubicBezTo>
                  <a:cubicBezTo>
                    <a:pt x="4120" y="3025"/>
                    <a:pt x="4060" y="2942"/>
                    <a:pt x="3977" y="2930"/>
                  </a:cubicBezTo>
                  <a:cubicBezTo>
                    <a:pt x="3969" y="2929"/>
                    <a:pt x="3961" y="2928"/>
                    <a:pt x="3953" y="2928"/>
                  </a:cubicBezTo>
                  <a:cubicBezTo>
                    <a:pt x="3870" y="2928"/>
                    <a:pt x="3809" y="2985"/>
                    <a:pt x="3798" y="3061"/>
                  </a:cubicBezTo>
                  <a:cubicBezTo>
                    <a:pt x="3691" y="3835"/>
                    <a:pt x="3631" y="4656"/>
                    <a:pt x="3631" y="5525"/>
                  </a:cubicBezTo>
                  <a:cubicBezTo>
                    <a:pt x="3631" y="6799"/>
                    <a:pt x="3751" y="8038"/>
                    <a:pt x="3977" y="9038"/>
                  </a:cubicBezTo>
                  <a:cubicBezTo>
                    <a:pt x="3810" y="8990"/>
                    <a:pt x="3643" y="8943"/>
                    <a:pt x="3477" y="8883"/>
                  </a:cubicBezTo>
                  <a:cubicBezTo>
                    <a:pt x="3108" y="7907"/>
                    <a:pt x="2905" y="6740"/>
                    <a:pt x="2905" y="5525"/>
                  </a:cubicBezTo>
                  <a:cubicBezTo>
                    <a:pt x="2905" y="4299"/>
                    <a:pt x="3096" y="3144"/>
                    <a:pt x="3477" y="2156"/>
                  </a:cubicBezTo>
                  <a:cubicBezTo>
                    <a:pt x="3631" y="2096"/>
                    <a:pt x="3798" y="2037"/>
                    <a:pt x="3977" y="2013"/>
                  </a:cubicBezTo>
                  <a:lnTo>
                    <a:pt x="3977" y="2013"/>
                  </a:lnTo>
                  <a:cubicBezTo>
                    <a:pt x="3941" y="2132"/>
                    <a:pt x="3929" y="2251"/>
                    <a:pt x="3893" y="2382"/>
                  </a:cubicBezTo>
                  <a:cubicBezTo>
                    <a:pt x="3881" y="2466"/>
                    <a:pt x="3941" y="2561"/>
                    <a:pt x="4036" y="2573"/>
                  </a:cubicBezTo>
                  <a:lnTo>
                    <a:pt x="4060" y="2573"/>
                  </a:lnTo>
                  <a:cubicBezTo>
                    <a:pt x="4132" y="2573"/>
                    <a:pt x="4215" y="2513"/>
                    <a:pt x="4227" y="2442"/>
                  </a:cubicBezTo>
                  <a:cubicBezTo>
                    <a:pt x="4262" y="2263"/>
                    <a:pt x="4298" y="2096"/>
                    <a:pt x="4334" y="1954"/>
                  </a:cubicBezTo>
                  <a:cubicBezTo>
                    <a:pt x="4572" y="1906"/>
                    <a:pt x="4834" y="1894"/>
                    <a:pt x="5108" y="1894"/>
                  </a:cubicBezTo>
                  <a:close/>
                  <a:moveTo>
                    <a:pt x="6953" y="9050"/>
                  </a:moveTo>
                  <a:cubicBezTo>
                    <a:pt x="7180" y="9716"/>
                    <a:pt x="7739" y="10312"/>
                    <a:pt x="8132" y="10669"/>
                  </a:cubicBezTo>
                  <a:cubicBezTo>
                    <a:pt x="7811" y="10621"/>
                    <a:pt x="7394" y="10550"/>
                    <a:pt x="6918" y="10431"/>
                  </a:cubicBezTo>
                  <a:cubicBezTo>
                    <a:pt x="6227" y="10252"/>
                    <a:pt x="5286" y="9955"/>
                    <a:pt x="4358" y="9431"/>
                  </a:cubicBezTo>
                  <a:lnTo>
                    <a:pt x="4358" y="9431"/>
                  </a:lnTo>
                  <a:cubicBezTo>
                    <a:pt x="4620" y="9466"/>
                    <a:pt x="4870" y="9478"/>
                    <a:pt x="5155" y="9478"/>
                  </a:cubicBezTo>
                  <a:cubicBezTo>
                    <a:pt x="5786" y="9478"/>
                    <a:pt x="6406" y="9323"/>
                    <a:pt x="6953" y="9050"/>
                  </a:cubicBezTo>
                  <a:close/>
                  <a:moveTo>
                    <a:pt x="8668" y="1"/>
                  </a:moveTo>
                  <a:cubicBezTo>
                    <a:pt x="8632" y="1"/>
                    <a:pt x="7906" y="49"/>
                    <a:pt x="6882" y="299"/>
                  </a:cubicBezTo>
                  <a:cubicBezTo>
                    <a:pt x="5941" y="537"/>
                    <a:pt x="4584" y="1001"/>
                    <a:pt x="3405" y="1858"/>
                  </a:cubicBezTo>
                  <a:cubicBezTo>
                    <a:pt x="3072" y="1989"/>
                    <a:pt x="2738" y="2168"/>
                    <a:pt x="2453" y="2406"/>
                  </a:cubicBezTo>
                  <a:cubicBezTo>
                    <a:pt x="1822" y="2918"/>
                    <a:pt x="1369" y="3585"/>
                    <a:pt x="941" y="4228"/>
                  </a:cubicBezTo>
                  <a:cubicBezTo>
                    <a:pt x="655" y="4656"/>
                    <a:pt x="393" y="5061"/>
                    <a:pt x="60" y="5418"/>
                  </a:cubicBezTo>
                  <a:cubicBezTo>
                    <a:pt x="0" y="5478"/>
                    <a:pt x="0" y="5561"/>
                    <a:pt x="60" y="5644"/>
                  </a:cubicBezTo>
                  <a:cubicBezTo>
                    <a:pt x="393" y="6002"/>
                    <a:pt x="655" y="6395"/>
                    <a:pt x="941" y="6835"/>
                  </a:cubicBezTo>
                  <a:cubicBezTo>
                    <a:pt x="1369" y="7466"/>
                    <a:pt x="1822" y="8145"/>
                    <a:pt x="2453" y="8645"/>
                  </a:cubicBezTo>
                  <a:cubicBezTo>
                    <a:pt x="2750" y="8871"/>
                    <a:pt x="3072" y="9062"/>
                    <a:pt x="3405" y="9193"/>
                  </a:cubicBezTo>
                  <a:cubicBezTo>
                    <a:pt x="4584" y="10062"/>
                    <a:pt x="5941" y="10538"/>
                    <a:pt x="6882" y="10764"/>
                  </a:cubicBezTo>
                  <a:cubicBezTo>
                    <a:pt x="7894" y="11014"/>
                    <a:pt x="8632" y="11062"/>
                    <a:pt x="8668" y="11062"/>
                  </a:cubicBezTo>
                  <a:lnTo>
                    <a:pt x="8680" y="11062"/>
                  </a:lnTo>
                  <a:cubicBezTo>
                    <a:pt x="8751" y="11062"/>
                    <a:pt x="8811" y="11014"/>
                    <a:pt x="8823" y="10955"/>
                  </a:cubicBezTo>
                  <a:cubicBezTo>
                    <a:pt x="8858" y="10871"/>
                    <a:pt x="8823" y="10800"/>
                    <a:pt x="8763" y="10776"/>
                  </a:cubicBezTo>
                  <a:cubicBezTo>
                    <a:pt x="8751" y="10752"/>
                    <a:pt x="7549" y="9883"/>
                    <a:pt x="7275" y="8907"/>
                  </a:cubicBezTo>
                  <a:cubicBezTo>
                    <a:pt x="7382" y="8847"/>
                    <a:pt x="7489" y="8776"/>
                    <a:pt x="7596" y="8692"/>
                  </a:cubicBezTo>
                  <a:cubicBezTo>
                    <a:pt x="8263" y="8181"/>
                    <a:pt x="8763" y="7454"/>
                    <a:pt x="9001" y="6645"/>
                  </a:cubicBezTo>
                  <a:cubicBezTo>
                    <a:pt x="9025" y="6609"/>
                    <a:pt x="9049" y="6561"/>
                    <a:pt x="9096" y="6549"/>
                  </a:cubicBezTo>
                  <a:cubicBezTo>
                    <a:pt x="9120" y="6531"/>
                    <a:pt x="9147" y="6523"/>
                    <a:pt x="9172" y="6523"/>
                  </a:cubicBezTo>
                  <a:cubicBezTo>
                    <a:pt x="9198" y="6523"/>
                    <a:pt x="9221" y="6531"/>
                    <a:pt x="9239" y="6549"/>
                  </a:cubicBezTo>
                  <a:lnTo>
                    <a:pt x="10835" y="7228"/>
                  </a:lnTo>
                  <a:cubicBezTo>
                    <a:pt x="10855" y="7240"/>
                    <a:pt x="10878" y="7246"/>
                    <a:pt x="10900" y="7246"/>
                  </a:cubicBezTo>
                  <a:cubicBezTo>
                    <a:pt x="10941" y="7246"/>
                    <a:pt x="10982" y="7227"/>
                    <a:pt x="11013" y="7204"/>
                  </a:cubicBezTo>
                  <a:cubicBezTo>
                    <a:pt x="11061" y="7157"/>
                    <a:pt x="11073" y="7097"/>
                    <a:pt x="11061" y="7038"/>
                  </a:cubicBezTo>
                  <a:lnTo>
                    <a:pt x="10632" y="5740"/>
                  </a:lnTo>
                  <a:cubicBezTo>
                    <a:pt x="10585" y="5597"/>
                    <a:pt x="10585" y="5442"/>
                    <a:pt x="10632" y="5299"/>
                  </a:cubicBezTo>
                  <a:lnTo>
                    <a:pt x="11061" y="4013"/>
                  </a:lnTo>
                  <a:cubicBezTo>
                    <a:pt x="11073" y="3954"/>
                    <a:pt x="11061" y="3882"/>
                    <a:pt x="11013" y="3847"/>
                  </a:cubicBezTo>
                  <a:cubicBezTo>
                    <a:pt x="10983" y="3824"/>
                    <a:pt x="10942" y="3810"/>
                    <a:pt x="10901" y="3810"/>
                  </a:cubicBezTo>
                  <a:cubicBezTo>
                    <a:pt x="10878" y="3810"/>
                    <a:pt x="10856" y="3814"/>
                    <a:pt x="10835" y="3823"/>
                  </a:cubicBezTo>
                  <a:lnTo>
                    <a:pt x="9239" y="4513"/>
                  </a:lnTo>
                  <a:cubicBezTo>
                    <a:pt x="9221" y="4519"/>
                    <a:pt x="9198" y="4522"/>
                    <a:pt x="9172" y="4522"/>
                  </a:cubicBezTo>
                  <a:cubicBezTo>
                    <a:pt x="9147" y="4522"/>
                    <a:pt x="9120" y="4519"/>
                    <a:pt x="9096" y="4513"/>
                  </a:cubicBezTo>
                  <a:cubicBezTo>
                    <a:pt x="9049" y="4490"/>
                    <a:pt x="9025" y="4454"/>
                    <a:pt x="9001" y="4406"/>
                  </a:cubicBezTo>
                  <a:cubicBezTo>
                    <a:pt x="8763" y="3597"/>
                    <a:pt x="8263" y="2870"/>
                    <a:pt x="7596" y="2370"/>
                  </a:cubicBezTo>
                  <a:lnTo>
                    <a:pt x="7275" y="2144"/>
                  </a:lnTo>
                  <a:cubicBezTo>
                    <a:pt x="7561" y="1192"/>
                    <a:pt x="8751" y="299"/>
                    <a:pt x="8763" y="287"/>
                  </a:cubicBezTo>
                  <a:cubicBezTo>
                    <a:pt x="8823" y="239"/>
                    <a:pt x="8846" y="168"/>
                    <a:pt x="8823" y="108"/>
                  </a:cubicBezTo>
                  <a:cubicBezTo>
                    <a:pt x="8799" y="25"/>
                    <a:pt x="8739" y="1"/>
                    <a:pt x="8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62"/>
            <p:cNvSpPr/>
            <p:nvPr/>
          </p:nvSpPr>
          <p:spPr>
            <a:xfrm>
              <a:off x="4738157" y="2573938"/>
              <a:ext cx="38144" cy="38112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46"/>
                  </a:moveTo>
                  <a:cubicBezTo>
                    <a:pt x="751" y="346"/>
                    <a:pt x="870" y="465"/>
                    <a:pt x="870" y="607"/>
                  </a:cubicBezTo>
                  <a:cubicBezTo>
                    <a:pt x="870" y="762"/>
                    <a:pt x="751" y="881"/>
                    <a:pt x="596" y="881"/>
                  </a:cubicBezTo>
                  <a:cubicBezTo>
                    <a:pt x="453" y="881"/>
                    <a:pt x="334" y="762"/>
                    <a:pt x="334" y="607"/>
                  </a:cubicBezTo>
                  <a:cubicBezTo>
                    <a:pt x="334" y="465"/>
                    <a:pt x="453" y="346"/>
                    <a:pt x="596" y="346"/>
                  </a:cubicBezTo>
                  <a:close/>
                  <a:moveTo>
                    <a:pt x="596" y="0"/>
                  </a:moveTo>
                  <a:cubicBezTo>
                    <a:pt x="274" y="0"/>
                    <a:pt x="1" y="274"/>
                    <a:pt x="1" y="596"/>
                  </a:cubicBezTo>
                  <a:cubicBezTo>
                    <a:pt x="1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81" name="Google Shape;6981;p62"/>
          <p:cNvSpPr/>
          <p:nvPr/>
        </p:nvSpPr>
        <p:spPr>
          <a:xfrm>
            <a:off x="5809901" y="2424594"/>
            <a:ext cx="331520" cy="354720"/>
          </a:xfrm>
          <a:custGeom>
            <a:avLst/>
            <a:gdLst/>
            <a:ahLst/>
            <a:cxnLst/>
            <a:rect l="l" t="t" r="r" b="b"/>
            <a:pathLst>
              <a:path w="10360" h="11085" extrusionOk="0">
                <a:moveTo>
                  <a:pt x="6395" y="5179"/>
                </a:moveTo>
                <a:cubicBezTo>
                  <a:pt x="6490" y="5179"/>
                  <a:pt x="6573" y="5251"/>
                  <a:pt x="6573" y="5358"/>
                </a:cubicBezTo>
                <a:cubicBezTo>
                  <a:pt x="6573" y="5453"/>
                  <a:pt x="6490" y="5536"/>
                  <a:pt x="6395" y="5536"/>
                </a:cubicBezTo>
                <a:lnTo>
                  <a:pt x="6216" y="5536"/>
                </a:lnTo>
                <a:cubicBezTo>
                  <a:pt x="6121" y="5536"/>
                  <a:pt x="6037" y="5441"/>
                  <a:pt x="6037" y="5358"/>
                </a:cubicBezTo>
                <a:cubicBezTo>
                  <a:pt x="6037" y="5263"/>
                  <a:pt x="6133" y="5179"/>
                  <a:pt x="6216" y="5179"/>
                </a:cubicBezTo>
                <a:close/>
                <a:moveTo>
                  <a:pt x="4132" y="5191"/>
                </a:moveTo>
                <a:cubicBezTo>
                  <a:pt x="4239" y="5191"/>
                  <a:pt x="4311" y="5274"/>
                  <a:pt x="4311" y="5370"/>
                </a:cubicBezTo>
                <a:cubicBezTo>
                  <a:pt x="4311" y="5477"/>
                  <a:pt x="4228" y="5548"/>
                  <a:pt x="4132" y="5548"/>
                </a:cubicBezTo>
                <a:lnTo>
                  <a:pt x="3954" y="5548"/>
                </a:lnTo>
                <a:cubicBezTo>
                  <a:pt x="3847" y="5548"/>
                  <a:pt x="3775" y="5453"/>
                  <a:pt x="3775" y="5370"/>
                </a:cubicBezTo>
                <a:cubicBezTo>
                  <a:pt x="3775" y="5274"/>
                  <a:pt x="3870" y="5191"/>
                  <a:pt x="3954" y="5191"/>
                </a:cubicBezTo>
                <a:close/>
                <a:moveTo>
                  <a:pt x="9776" y="4727"/>
                </a:moveTo>
                <a:lnTo>
                  <a:pt x="9776" y="4727"/>
                </a:lnTo>
                <a:cubicBezTo>
                  <a:pt x="9943" y="4917"/>
                  <a:pt x="10038" y="5179"/>
                  <a:pt x="10038" y="5453"/>
                </a:cubicBezTo>
                <a:cubicBezTo>
                  <a:pt x="10038" y="6084"/>
                  <a:pt x="9538" y="6584"/>
                  <a:pt x="8907" y="6584"/>
                </a:cubicBezTo>
                <a:lnTo>
                  <a:pt x="6633" y="6584"/>
                </a:lnTo>
                <a:cubicBezTo>
                  <a:pt x="6525" y="6441"/>
                  <a:pt x="6454" y="6263"/>
                  <a:pt x="6418" y="6072"/>
                </a:cubicBezTo>
                <a:lnTo>
                  <a:pt x="6418" y="6072"/>
                </a:lnTo>
                <a:lnTo>
                  <a:pt x="8716" y="6167"/>
                </a:lnTo>
                <a:cubicBezTo>
                  <a:pt x="8744" y="6170"/>
                  <a:pt x="8771" y="6171"/>
                  <a:pt x="8798" y="6171"/>
                </a:cubicBezTo>
                <a:cubicBezTo>
                  <a:pt x="9066" y="6171"/>
                  <a:pt x="9318" y="6064"/>
                  <a:pt x="9502" y="5870"/>
                </a:cubicBezTo>
                <a:cubicBezTo>
                  <a:pt x="9716" y="5667"/>
                  <a:pt x="9835" y="5394"/>
                  <a:pt x="9835" y="5096"/>
                </a:cubicBezTo>
                <a:cubicBezTo>
                  <a:pt x="9835" y="4965"/>
                  <a:pt x="9800" y="4846"/>
                  <a:pt x="9776" y="4727"/>
                </a:cubicBezTo>
                <a:close/>
                <a:moveTo>
                  <a:pt x="3966" y="6763"/>
                </a:moveTo>
                <a:lnTo>
                  <a:pt x="3966" y="7441"/>
                </a:lnTo>
                <a:lnTo>
                  <a:pt x="3978" y="7441"/>
                </a:lnTo>
                <a:cubicBezTo>
                  <a:pt x="3585" y="7775"/>
                  <a:pt x="3096" y="7977"/>
                  <a:pt x="2573" y="7977"/>
                </a:cubicBezTo>
                <a:lnTo>
                  <a:pt x="2049" y="7977"/>
                </a:lnTo>
                <a:cubicBezTo>
                  <a:pt x="1846" y="7977"/>
                  <a:pt x="1632" y="8037"/>
                  <a:pt x="1465" y="8156"/>
                </a:cubicBezTo>
                <a:cubicBezTo>
                  <a:pt x="1656" y="7822"/>
                  <a:pt x="1989" y="7596"/>
                  <a:pt x="2394" y="7596"/>
                </a:cubicBezTo>
                <a:cubicBezTo>
                  <a:pt x="3049" y="7596"/>
                  <a:pt x="3632" y="7275"/>
                  <a:pt x="3966" y="6763"/>
                </a:cubicBezTo>
                <a:close/>
                <a:moveTo>
                  <a:pt x="5132" y="357"/>
                </a:moveTo>
                <a:cubicBezTo>
                  <a:pt x="5621" y="357"/>
                  <a:pt x="6085" y="560"/>
                  <a:pt x="6406" y="917"/>
                </a:cubicBezTo>
                <a:cubicBezTo>
                  <a:pt x="6740" y="1274"/>
                  <a:pt x="6906" y="1762"/>
                  <a:pt x="6847" y="2238"/>
                </a:cubicBezTo>
                <a:lnTo>
                  <a:pt x="6573" y="4941"/>
                </a:lnTo>
                <a:cubicBezTo>
                  <a:pt x="6502" y="4905"/>
                  <a:pt x="6430" y="4882"/>
                  <a:pt x="6347" y="4882"/>
                </a:cubicBezTo>
                <a:lnTo>
                  <a:pt x="6168" y="4882"/>
                </a:lnTo>
                <a:cubicBezTo>
                  <a:pt x="5894" y="4882"/>
                  <a:pt x="5668" y="5096"/>
                  <a:pt x="5668" y="5382"/>
                </a:cubicBezTo>
                <a:cubicBezTo>
                  <a:pt x="5668" y="5608"/>
                  <a:pt x="5811" y="5798"/>
                  <a:pt x="6025" y="5870"/>
                </a:cubicBezTo>
                <a:cubicBezTo>
                  <a:pt x="6133" y="6822"/>
                  <a:pt x="6954" y="7596"/>
                  <a:pt x="7942" y="7596"/>
                </a:cubicBezTo>
                <a:cubicBezTo>
                  <a:pt x="8347" y="7596"/>
                  <a:pt x="8692" y="7822"/>
                  <a:pt x="8871" y="8156"/>
                </a:cubicBezTo>
                <a:cubicBezTo>
                  <a:pt x="8704" y="8049"/>
                  <a:pt x="8514" y="7977"/>
                  <a:pt x="8288" y="7977"/>
                </a:cubicBezTo>
                <a:lnTo>
                  <a:pt x="7764" y="7977"/>
                </a:lnTo>
                <a:cubicBezTo>
                  <a:pt x="7240" y="7977"/>
                  <a:pt x="6752" y="7775"/>
                  <a:pt x="6371" y="7441"/>
                </a:cubicBezTo>
                <a:lnTo>
                  <a:pt x="6371" y="7275"/>
                </a:lnTo>
                <a:cubicBezTo>
                  <a:pt x="6371" y="7179"/>
                  <a:pt x="6287" y="7108"/>
                  <a:pt x="6204" y="7108"/>
                </a:cubicBezTo>
                <a:cubicBezTo>
                  <a:pt x="6121" y="7108"/>
                  <a:pt x="6037" y="7179"/>
                  <a:pt x="6037" y="7275"/>
                </a:cubicBezTo>
                <a:lnTo>
                  <a:pt x="6037" y="9704"/>
                </a:lnTo>
                <a:cubicBezTo>
                  <a:pt x="6037" y="10180"/>
                  <a:pt x="6395" y="10573"/>
                  <a:pt x="6871" y="10632"/>
                </a:cubicBezTo>
                <a:cubicBezTo>
                  <a:pt x="6906" y="10644"/>
                  <a:pt x="6945" y="10650"/>
                  <a:pt x="6984" y="10650"/>
                </a:cubicBezTo>
                <a:cubicBezTo>
                  <a:pt x="7023" y="10650"/>
                  <a:pt x="7061" y="10644"/>
                  <a:pt x="7097" y="10632"/>
                </a:cubicBezTo>
                <a:lnTo>
                  <a:pt x="7097" y="10632"/>
                </a:lnTo>
                <a:cubicBezTo>
                  <a:pt x="6966" y="10716"/>
                  <a:pt x="6799" y="10751"/>
                  <a:pt x="6621" y="10751"/>
                </a:cubicBezTo>
                <a:cubicBezTo>
                  <a:pt x="6085" y="10751"/>
                  <a:pt x="5656" y="10323"/>
                  <a:pt x="5656" y="9787"/>
                </a:cubicBezTo>
                <a:lnTo>
                  <a:pt x="5656" y="7608"/>
                </a:lnTo>
                <a:cubicBezTo>
                  <a:pt x="5656" y="7334"/>
                  <a:pt x="5430" y="7108"/>
                  <a:pt x="5144" y="7108"/>
                </a:cubicBezTo>
                <a:cubicBezTo>
                  <a:pt x="4859" y="7108"/>
                  <a:pt x="4644" y="7334"/>
                  <a:pt x="4644" y="7608"/>
                </a:cubicBezTo>
                <a:lnTo>
                  <a:pt x="4644" y="9787"/>
                </a:lnTo>
                <a:cubicBezTo>
                  <a:pt x="4644" y="10323"/>
                  <a:pt x="4204" y="10751"/>
                  <a:pt x="3668" y="10751"/>
                </a:cubicBezTo>
                <a:cubicBezTo>
                  <a:pt x="3513" y="10751"/>
                  <a:pt x="3347" y="10716"/>
                  <a:pt x="3192" y="10632"/>
                </a:cubicBezTo>
                <a:lnTo>
                  <a:pt x="3192" y="10632"/>
                </a:lnTo>
                <a:cubicBezTo>
                  <a:pt x="3233" y="10644"/>
                  <a:pt x="3272" y="10650"/>
                  <a:pt x="3309" y="10650"/>
                </a:cubicBezTo>
                <a:cubicBezTo>
                  <a:pt x="3347" y="10650"/>
                  <a:pt x="3382" y="10644"/>
                  <a:pt x="3418" y="10632"/>
                </a:cubicBezTo>
                <a:cubicBezTo>
                  <a:pt x="3894" y="10573"/>
                  <a:pt x="4251" y="10180"/>
                  <a:pt x="4251" y="9704"/>
                </a:cubicBezTo>
                <a:lnTo>
                  <a:pt x="4251" y="5858"/>
                </a:lnTo>
                <a:cubicBezTo>
                  <a:pt x="4466" y="5786"/>
                  <a:pt x="4597" y="5608"/>
                  <a:pt x="4597" y="5382"/>
                </a:cubicBezTo>
                <a:cubicBezTo>
                  <a:pt x="4597" y="5096"/>
                  <a:pt x="4370" y="4882"/>
                  <a:pt x="4085" y="4882"/>
                </a:cubicBezTo>
                <a:lnTo>
                  <a:pt x="3906" y="4882"/>
                </a:lnTo>
                <a:cubicBezTo>
                  <a:pt x="3823" y="4882"/>
                  <a:pt x="3751" y="4893"/>
                  <a:pt x="3692" y="4941"/>
                </a:cubicBezTo>
                <a:lnTo>
                  <a:pt x="3418" y="2238"/>
                </a:lnTo>
                <a:cubicBezTo>
                  <a:pt x="3370" y="1762"/>
                  <a:pt x="3525" y="1274"/>
                  <a:pt x="3847" y="917"/>
                </a:cubicBezTo>
                <a:cubicBezTo>
                  <a:pt x="4180" y="560"/>
                  <a:pt x="4644" y="357"/>
                  <a:pt x="5132" y="357"/>
                </a:cubicBezTo>
                <a:close/>
                <a:moveTo>
                  <a:pt x="5180" y="0"/>
                </a:moveTo>
                <a:cubicBezTo>
                  <a:pt x="4597" y="0"/>
                  <a:pt x="4049" y="238"/>
                  <a:pt x="3656" y="667"/>
                </a:cubicBezTo>
                <a:cubicBezTo>
                  <a:pt x="3275" y="1095"/>
                  <a:pt x="3073" y="1667"/>
                  <a:pt x="3132" y="2238"/>
                </a:cubicBezTo>
                <a:lnTo>
                  <a:pt x="3454" y="5370"/>
                </a:lnTo>
                <a:cubicBezTo>
                  <a:pt x="3454" y="5513"/>
                  <a:pt x="3525" y="5667"/>
                  <a:pt x="3644" y="5751"/>
                </a:cubicBezTo>
                <a:lnTo>
                  <a:pt x="1620" y="5846"/>
                </a:lnTo>
                <a:cubicBezTo>
                  <a:pt x="1605" y="5847"/>
                  <a:pt x="1590" y="5847"/>
                  <a:pt x="1575" y="5847"/>
                </a:cubicBezTo>
                <a:cubicBezTo>
                  <a:pt x="1379" y="5847"/>
                  <a:pt x="1205" y="5775"/>
                  <a:pt x="1072" y="5632"/>
                </a:cubicBezTo>
                <a:cubicBezTo>
                  <a:pt x="918" y="5489"/>
                  <a:pt x="834" y="5298"/>
                  <a:pt x="834" y="5096"/>
                </a:cubicBezTo>
                <a:cubicBezTo>
                  <a:pt x="834" y="4667"/>
                  <a:pt x="1191" y="4310"/>
                  <a:pt x="1620" y="4310"/>
                </a:cubicBezTo>
                <a:lnTo>
                  <a:pt x="1703" y="4310"/>
                </a:lnTo>
                <a:cubicBezTo>
                  <a:pt x="2084" y="4310"/>
                  <a:pt x="2394" y="4001"/>
                  <a:pt x="2394" y="3631"/>
                </a:cubicBezTo>
                <a:cubicBezTo>
                  <a:pt x="2394" y="3536"/>
                  <a:pt x="2323" y="3465"/>
                  <a:pt x="2227" y="3465"/>
                </a:cubicBezTo>
                <a:cubicBezTo>
                  <a:pt x="2144" y="3465"/>
                  <a:pt x="2061" y="3536"/>
                  <a:pt x="2061" y="3631"/>
                </a:cubicBezTo>
                <a:cubicBezTo>
                  <a:pt x="2061" y="3822"/>
                  <a:pt x="1906" y="3989"/>
                  <a:pt x="1703" y="3989"/>
                </a:cubicBezTo>
                <a:lnTo>
                  <a:pt x="1453" y="3989"/>
                </a:lnTo>
                <a:cubicBezTo>
                  <a:pt x="656" y="3989"/>
                  <a:pt x="1" y="4643"/>
                  <a:pt x="1" y="5441"/>
                </a:cubicBezTo>
                <a:cubicBezTo>
                  <a:pt x="1" y="6251"/>
                  <a:pt x="656" y="6906"/>
                  <a:pt x="1453" y="6906"/>
                </a:cubicBezTo>
                <a:lnTo>
                  <a:pt x="2585" y="6906"/>
                </a:lnTo>
                <a:cubicBezTo>
                  <a:pt x="2680" y="6906"/>
                  <a:pt x="2751" y="6822"/>
                  <a:pt x="2751" y="6739"/>
                </a:cubicBezTo>
                <a:cubicBezTo>
                  <a:pt x="2751" y="6644"/>
                  <a:pt x="2680" y="6572"/>
                  <a:pt x="2585" y="6572"/>
                </a:cubicBezTo>
                <a:lnTo>
                  <a:pt x="1453" y="6572"/>
                </a:lnTo>
                <a:cubicBezTo>
                  <a:pt x="834" y="6572"/>
                  <a:pt x="322" y="6072"/>
                  <a:pt x="322" y="5441"/>
                </a:cubicBezTo>
                <a:cubicBezTo>
                  <a:pt x="322" y="5155"/>
                  <a:pt x="429" y="4917"/>
                  <a:pt x="596" y="4715"/>
                </a:cubicBezTo>
                <a:lnTo>
                  <a:pt x="596" y="4715"/>
                </a:lnTo>
                <a:cubicBezTo>
                  <a:pt x="549" y="4834"/>
                  <a:pt x="537" y="4965"/>
                  <a:pt x="537" y="5084"/>
                </a:cubicBezTo>
                <a:cubicBezTo>
                  <a:pt x="537" y="5382"/>
                  <a:pt x="656" y="5655"/>
                  <a:pt x="858" y="5858"/>
                </a:cubicBezTo>
                <a:cubicBezTo>
                  <a:pt x="1062" y="6050"/>
                  <a:pt x="1319" y="6156"/>
                  <a:pt x="1599" y="6156"/>
                </a:cubicBezTo>
                <a:cubicBezTo>
                  <a:pt x="1614" y="6156"/>
                  <a:pt x="1629" y="6156"/>
                  <a:pt x="1644" y="6156"/>
                </a:cubicBezTo>
                <a:lnTo>
                  <a:pt x="3954" y="6048"/>
                </a:lnTo>
                <a:lnTo>
                  <a:pt x="3954" y="6048"/>
                </a:lnTo>
                <a:cubicBezTo>
                  <a:pt x="3906" y="6251"/>
                  <a:pt x="3835" y="6406"/>
                  <a:pt x="3728" y="6572"/>
                </a:cubicBezTo>
                <a:lnTo>
                  <a:pt x="3299" y="6572"/>
                </a:lnTo>
                <a:cubicBezTo>
                  <a:pt x="3216" y="6572"/>
                  <a:pt x="3132" y="6644"/>
                  <a:pt x="3132" y="6739"/>
                </a:cubicBezTo>
                <a:cubicBezTo>
                  <a:pt x="3132" y="6822"/>
                  <a:pt x="3216" y="6906"/>
                  <a:pt x="3299" y="6906"/>
                </a:cubicBezTo>
                <a:lnTo>
                  <a:pt x="3454" y="6906"/>
                </a:lnTo>
                <a:cubicBezTo>
                  <a:pt x="3180" y="7120"/>
                  <a:pt x="2823" y="7275"/>
                  <a:pt x="2442" y="7275"/>
                </a:cubicBezTo>
                <a:cubicBezTo>
                  <a:pt x="1680" y="7275"/>
                  <a:pt x="1072" y="7882"/>
                  <a:pt x="1072" y="8644"/>
                </a:cubicBezTo>
                <a:lnTo>
                  <a:pt x="1072" y="8989"/>
                </a:lnTo>
                <a:cubicBezTo>
                  <a:pt x="1072" y="9180"/>
                  <a:pt x="906" y="9346"/>
                  <a:pt x="715" y="9346"/>
                </a:cubicBezTo>
                <a:cubicBezTo>
                  <a:pt x="620" y="9346"/>
                  <a:pt x="549" y="9418"/>
                  <a:pt x="549" y="9501"/>
                </a:cubicBezTo>
                <a:cubicBezTo>
                  <a:pt x="549" y="9596"/>
                  <a:pt x="620" y="9668"/>
                  <a:pt x="715" y="9668"/>
                </a:cubicBezTo>
                <a:cubicBezTo>
                  <a:pt x="1084" y="9668"/>
                  <a:pt x="1394" y="9358"/>
                  <a:pt x="1394" y="8989"/>
                </a:cubicBezTo>
                <a:cubicBezTo>
                  <a:pt x="1394" y="8596"/>
                  <a:pt x="1703" y="8287"/>
                  <a:pt x="2096" y="8287"/>
                </a:cubicBezTo>
                <a:lnTo>
                  <a:pt x="2620" y="8287"/>
                </a:lnTo>
                <a:cubicBezTo>
                  <a:pt x="3120" y="8287"/>
                  <a:pt x="3608" y="8132"/>
                  <a:pt x="4013" y="7834"/>
                </a:cubicBezTo>
                <a:lnTo>
                  <a:pt x="4013" y="9680"/>
                </a:lnTo>
                <a:cubicBezTo>
                  <a:pt x="4013" y="10001"/>
                  <a:pt x="3775" y="10263"/>
                  <a:pt x="3466" y="10299"/>
                </a:cubicBezTo>
                <a:cubicBezTo>
                  <a:pt x="3448" y="10300"/>
                  <a:pt x="3430" y="10301"/>
                  <a:pt x="3413" y="10301"/>
                </a:cubicBezTo>
                <a:cubicBezTo>
                  <a:pt x="3254" y="10301"/>
                  <a:pt x="3107" y="10251"/>
                  <a:pt x="2989" y="10144"/>
                </a:cubicBezTo>
                <a:cubicBezTo>
                  <a:pt x="2858" y="10025"/>
                  <a:pt x="2775" y="9858"/>
                  <a:pt x="2775" y="9680"/>
                </a:cubicBezTo>
                <a:lnTo>
                  <a:pt x="2775" y="9525"/>
                </a:lnTo>
                <a:cubicBezTo>
                  <a:pt x="2775" y="9049"/>
                  <a:pt x="2394" y="8668"/>
                  <a:pt x="1930" y="8668"/>
                </a:cubicBezTo>
                <a:cubicBezTo>
                  <a:pt x="1846" y="8668"/>
                  <a:pt x="1763" y="8751"/>
                  <a:pt x="1763" y="8834"/>
                </a:cubicBezTo>
                <a:cubicBezTo>
                  <a:pt x="1763" y="8930"/>
                  <a:pt x="1846" y="9001"/>
                  <a:pt x="1930" y="9001"/>
                </a:cubicBezTo>
                <a:cubicBezTo>
                  <a:pt x="2227" y="9001"/>
                  <a:pt x="2465" y="9239"/>
                  <a:pt x="2465" y="9537"/>
                </a:cubicBezTo>
                <a:lnTo>
                  <a:pt x="2465" y="9787"/>
                </a:lnTo>
                <a:cubicBezTo>
                  <a:pt x="2465" y="10501"/>
                  <a:pt x="3049" y="11085"/>
                  <a:pt x="3763" y="11085"/>
                </a:cubicBezTo>
                <a:cubicBezTo>
                  <a:pt x="4478" y="11085"/>
                  <a:pt x="5061" y="10501"/>
                  <a:pt x="5061" y="9787"/>
                </a:cubicBezTo>
                <a:lnTo>
                  <a:pt x="5061" y="7620"/>
                </a:lnTo>
                <a:cubicBezTo>
                  <a:pt x="5061" y="7513"/>
                  <a:pt x="5144" y="7441"/>
                  <a:pt x="5240" y="7441"/>
                </a:cubicBezTo>
                <a:cubicBezTo>
                  <a:pt x="5323" y="7441"/>
                  <a:pt x="5418" y="7525"/>
                  <a:pt x="5418" y="7620"/>
                </a:cubicBezTo>
                <a:lnTo>
                  <a:pt x="5418" y="9787"/>
                </a:lnTo>
                <a:cubicBezTo>
                  <a:pt x="5418" y="10501"/>
                  <a:pt x="5990" y="11085"/>
                  <a:pt x="6704" y="11085"/>
                </a:cubicBezTo>
                <a:cubicBezTo>
                  <a:pt x="7418" y="11085"/>
                  <a:pt x="8002" y="10501"/>
                  <a:pt x="8002" y="9787"/>
                </a:cubicBezTo>
                <a:lnTo>
                  <a:pt x="8002" y="9525"/>
                </a:lnTo>
                <a:cubicBezTo>
                  <a:pt x="8002" y="9227"/>
                  <a:pt x="8240" y="8989"/>
                  <a:pt x="8538" y="8989"/>
                </a:cubicBezTo>
                <a:cubicBezTo>
                  <a:pt x="8633" y="8989"/>
                  <a:pt x="8704" y="8906"/>
                  <a:pt x="8704" y="8823"/>
                </a:cubicBezTo>
                <a:cubicBezTo>
                  <a:pt x="8704" y="8727"/>
                  <a:pt x="8633" y="8656"/>
                  <a:pt x="8538" y="8656"/>
                </a:cubicBezTo>
                <a:cubicBezTo>
                  <a:pt x="8061" y="8656"/>
                  <a:pt x="7692" y="9037"/>
                  <a:pt x="7692" y="9501"/>
                </a:cubicBezTo>
                <a:lnTo>
                  <a:pt x="7692" y="9668"/>
                </a:lnTo>
                <a:cubicBezTo>
                  <a:pt x="7692" y="9846"/>
                  <a:pt x="7621" y="10013"/>
                  <a:pt x="7478" y="10132"/>
                </a:cubicBezTo>
                <a:cubicBezTo>
                  <a:pt x="7372" y="10228"/>
                  <a:pt x="7236" y="10285"/>
                  <a:pt x="7100" y="10285"/>
                </a:cubicBezTo>
                <a:cubicBezTo>
                  <a:pt x="7067" y="10285"/>
                  <a:pt x="7034" y="10282"/>
                  <a:pt x="7002" y="10275"/>
                </a:cubicBezTo>
                <a:cubicBezTo>
                  <a:pt x="6692" y="10251"/>
                  <a:pt x="6454" y="9977"/>
                  <a:pt x="6454" y="9668"/>
                </a:cubicBezTo>
                <a:lnTo>
                  <a:pt x="6454" y="7822"/>
                </a:lnTo>
                <a:cubicBezTo>
                  <a:pt x="6859" y="8108"/>
                  <a:pt x="7347" y="8275"/>
                  <a:pt x="7859" y="8275"/>
                </a:cubicBezTo>
                <a:lnTo>
                  <a:pt x="8371" y="8275"/>
                </a:lnTo>
                <a:cubicBezTo>
                  <a:pt x="8764" y="8275"/>
                  <a:pt x="9073" y="8584"/>
                  <a:pt x="9073" y="8965"/>
                </a:cubicBezTo>
                <a:cubicBezTo>
                  <a:pt x="9073" y="9334"/>
                  <a:pt x="9383" y="9656"/>
                  <a:pt x="9764" y="9656"/>
                </a:cubicBezTo>
                <a:cubicBezTo>
                  <a:pt x="9847" y="9656"/>
                  <a:pt x="9919" y="9585"/>
                  <a:pt x="9919" y="9489"/>
                </a:cubicBezTo>
                <a:cubicBezTo>
                  <a:pt x="9919" y="9394"/>
                  <a:pt x="9847" y="9323"/>
                  <a:pt x="9764" y="9323"/>
                </a:cubicBezTo>
                <a:cubicBezTo>
                  <a:pt x="9562" y="9323"/>
                  <a:pt x="9407" y="9156"/>
                  <a:pt x="9407" y="8965"/>
                </a:cubicBezTo>
                <a:lnTo>
                  <a:pt x="9407" y="8620"/>
                </a:lnTo>
                <a:cubicBezTo>
                  <a:pt x="9407" y="7870"/>
                  <a:pt x="8788" y="7251"/>
                  <a:pt x="8038" y="7251"/>
                </a:cubicBezTo>
                <a:cubicBezTo>
                  <a:pt x="7645" y="7251"/>
                  <a:pt x="7287" y="7120"/>
                  <a:pt x="7026" y="6882"/>
                </a:cubicBezTo>
                <a:lnTo>
                  <a:pt x="8990" y="6882"/>
                </a:lnTo>
                <a:cubicBezTo>
                  <a:pt x="9003" y="6882"/>
                  <a:pt x="9015" y="6882"/>
                  <a:pt x="9028" y="6882"/>
                </a:cubicBezTo>
                <a:cubicBezTo>
                  <a:pt x="9727" y="6882"/>
                  <a:pt x="10359" y="6236"/>
                  <a:pt x="10359" y="5441"/>
                </a:cubicBezTo>
                <a:cubicBezTo>
                  <a:pt x="10359" y="4643"/>
                  <a:pt x="9704" y="3989"/>
                  <a:pt x="8895" y="3989"/>
                </a:cubicBezTo>
                <a:lnTo>
                  <a:pt x="8645" y="3989"/>
                </a:lnTo>
                <a:cubicBezTo>
                  <a:pt x="8454" y="3989"/>
                  <a:pt x="8288" y="3822"/>
                  <a:pt x="8288" y="3631"/>
                </a:cubicBezTo>
                <a:cubicBezTo>
                  <a:pt x="8288" y="3536"/>
                  <a:pt x="8216" y="3465"/>
                  <a:pt x="8121" y="3465"/>
                </a:cubicBezTo>
                <a:cubicBezTo>
                  <a:pt x="8038" y="3465"/>
                  <a:pt x="7966" y="3536"/>
                  <a:pt x="7966" y="3631"/>
                </a:cubicBezTo>
                <a:cubicBezTo>
                  <a:pt x="7966" y="4001"/>
                  <a:pt x="8276" y="4310"/>
                  <a:pt x="8645" y="4310"/>
                </a:cubicBezTo>
                <a:lnTo>
                  <a:pt x="8728" y="4310"/>
                </a:lnTo>
                <a:cubicBezTo>
                  <a:pt x="9169" y="4310"/>
                  <a:pt x="9526" y="4667"/>
                  <a:pt x="9526" y="5096"/>
                </a:cubicBezTo>
                <a:cubicBezTo>
                  <a:pt x="9526" y="5310"/>
                  <a:pt x="9431" y="5501"/>
                  <a:pt x="9288" y="5632"/>
                </a:cubicBezTo>
                <a:cubicBezTo>
                  <a:pt x="9144" y="5775"/>
                  <a:pt x="8969" y="5847"/>
                  <a:pt x="8774" y="5847"/>
                </a:cubicBezTo>
                <a:cubicBezTo>
                  <a:pt x="8759" y="5847"/>
                  <a:pt x="8743" y="5847"/>
                  <a:pt x="8728" y="5846"/>
                </a:cubicBezTo>
                <a:lnTo>
                  <a:pt x="6716" y="5751"/>
                </a:lnTo>
                <a:cubicBezTo>
                  <a:pt x="6823" y="5667"/>
                  <a:pt x="6895" y="5536"/>
                  <a:pt x="6906" y="5370"/>
                </a:cubicBezTo>
                <a:lnTo>
                  <a:pt x="7216" y="2238"/>
                </a:lnTo>
                <a:cubicBezTo>
                  <a:pt x="7276" y="1667"/>
                  <a:pt x="7085" y="1095"/>
                  <a:pt x="6692" y="667"/>
                </a:cubicBezTo>
                <a:cubicBezTo>
                  <a:pt x="6311" y="238"/>
                  <a:pt x="5752" y="0"/>
                  <a:pt x="518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82" name="Google Shape;6982;p62"/>
          <p:cNvSpPr/>
          <p:nvPr/>
        </p:nvSpPr>
        <p:spPr>
          <a:xfrm>
            <a:off x="3051853" y="2463538"/>
            <a:ext cx="355520" cy="315776"/>
          </a:xfrm>
          <a:custGeom>
            <a:avLst/>
            <a:gdLst/>
            <a:ahLst/>
            <a:cxnLst/>
            <a:rect l="l" t="t" r="r" b="b"/>
            <a:pathLst>
              <a:path w="11110" h="9868" extrusionOk="0">
                <a:moveTo>
                  <a:pt x="3096" y="1307"/>
                </a:moveTo>
                <a:cubicBezTo>
                  <a:pt x="3144" y="1367"/>
                  <a:pt x="3191" y="1426"/>
                  <a:pt x="3263" y="1474"/>
                </a:cubicBezTo>
                <a:cubicBezTo>
                  <a:pt x="3334" y="1521"/>
                  <a:pt x="3430" y="1533"/>
                  <a:pt x="3525" y="1533"/>
                </a:cubicBezTo>
                <a:cubicBezTo>
                  <a:pt x="3668" y="1533"/>
                  <a:pt x="3811" y="1498"/>
                  <a:pt x="3989" y="1426"/>
                </a:cubicBezTo>
                <a:lnTo>
                  <a:pt x="3989" y="1426"/>
                </a:lnTo>
                <a:cubicBezTo>
                  <a:pt x="3739" y="2319"/>
                  <a:pt x="2834" y="2914"/>
                  <a:pt x="2441" y="3129"/>
                </a:cubicBezTo>
                <a:cubicBezTo>
                  <a:pt x="2453" y="2950"/>
                  <a:pt x="2477" y="2748"/>
                  <a:pt x="2501" y="2557"/>
                </a:cubicBezTo>
                <a:cubicBezTo>
                  <a:pt x="2596" y="2117"/>
                  <a:pt x="2810" y="1676"/>
                  <a:pt x="3096" y="1307"/>
                </a:cubicBezTo>
                <a:close/>
                <a:moveTo>
                  <a:pt x="7930" y="1307"/>
                </a:moveTo>
                <a:cubicBezTo>
                  <a:pt x="8228" y="1676"/>
                  <a:pt x="8442" y="2129"/>
                  <a:pt x="8525" y="2557"/>
                </a:cubicBezTo>
                <a:cubicBezTo>
                  <a:pt x="8573" y="2748"/>
                  <a:pt x="8585" y="2926"/>
                  <a:pt x="8585" y="3129"/>
                </a:cubicBezTo>
                <a:cubicBezTo>
                  <a:pt x="8204" y="2914"/>
                  <a:pt x="7275" y="2319"/>
                  <a:pt x="7037" y="1426"/>
                </a:cubicBezTo>
                <a:lnTo>
                  <a:pt x="7037" y="1426"/>
                </a:lnTo>
                <a:cubicBezTo>
                  <a:pt x="7216" y="1498"/>
                  <a:pt x="7370" y="1533"/>
                  <a:pt x="7501" y="1533"/>
                </a:cubicBezTo>
                <a:cubicBezTo>
                  <a:pt x="7609" y="1533"/>
                  <a:pt x="7692" y="1521"/>
                  <a:pt x="7775" y="1474"/>
                </a:cubicBezTo>
                <a:cubicBezTo>
                  <a:pt x="7847" y="1426"/>
                  <a:pt x="7906" y="1367"/>
                  <a:pt x="7930" y="1307"/>
                </a:cubicBezTo>
                <a:close/>
                <a:moveTo>
                  <a:pt x="6728" y="2914"/>
                </a:moveTo>
                <a:cubicBezTo>
                  <a:pt x="6835" y="2914"/>
                  <a:pt x="6906" y="3010"/>
                  <a:pt x="6906" y="3093"/>
                </a:cubicBezTo>
                <a:cubicBezTo>
                  <a:pt x="6906" y="3200"/>
                  <a:pt x="6823" y="3272"/>
                  <a:pt x="6728" y="3272"/>
                </a:cubicBezTo>
                <a:cubicBezTo>
                  <a:pt x="6620" y="3272"/>
                  <a:pt x="6549" y="3188"/>
                  <a:pt x="6549" y="3093"/>
                </a:cubicBezTo>
                <a:cubicBezTo>
                  <a:pt x="6549" y="3010"/>
                  <a:pt x="6644" y="2914"/>
                  <a:pt x="6728" y="2914"/>
                </a:cubicBezTo>
                <a:close/>
                <a:moveTo>
                  <a:pt x="4299" y="2914"/>
                </a:moveTo>
                <a:cubicBezTo>
                  <a:pt x="4406" y="2914"/>
                  <a:pt x="4477" y="3010"/>
                  <a:pt x="4477" y="3093"/>
                </a:cubicBezTo>
                <a:cubicBezTo>
                  <a:pt x="4477" y="3200"/>
                  <a:pt x="4394" y="3272"/>
                  <a:pt x="4299" y="3272"/>
                </a:cubicBezTo>
                <a:cubicBezTo>
                  <a:pt x="4293" y="3272"/>
                  <a:pt x="4288" y="3273"/>
                  <a:pt x="4283" y="3273"/>
                </a:cubicBezTo>
                <a:cubicBezTo>
                  <a:pt x="4204" y="3273"/>
                  <a:pt x="4120" y="3193"/>
                  <a:pt x="4120" y="3093"/>
                </a:cubicBezTo>
                <a:cubicBezTo>
                  <a:pt x="4120" y="2986"/>
                  <a:pt x="4215" y="2914"/>
                  <a:pt x="4299" y="2914"/>
                </a:cubicBezTo>
                <a:close/>
                <a:moveTo>
                  <a:pt x="6732" y="1"/>
                </a:moveTo>
                <a:cubicBezTo>
                  <a:pt x="6670" y="1"/>
                  <a:pt x="6603" y="32"/>
                  <a:pt x="6585" y="105"/>
                </a:cubicBezTo>
                <a:cubicBezTo>
                  <a:pt x="6549" y="176"/>
                  <a:pt x="6585" y="283"/>
                  <a:pt x="6668" y="307"/>
                </a:cubicBezTo>
                <a:cubicBezTo>
                  <a:pt x="7037" y="474"/>
                  <a:pt x="7394" y="724"/>
                  <a:pt x="7680" y="1021"/>
                </a:cubicBezTo>
                <a:cubicBezTo>
                  <a:pt x="7680" y="1057"/>
                  <a:pt x="7668" y="1152"/>
                  <a:pt x="7609" y="1188"/>
                </a:cubicBezTo>
                <a:cubicBezTo>
                  <a:pt x="7593" y="1194"/>
                  <a:pt x="7560" y="1205"/>
                  <a:pt x="7505" y="1205"/>
                </a:cubicBezTo>
                <a:cubicBezTo>
                  <a:pt x="7353" y="1205"/>
                  <a:pt x="7027" y="1126"/>
                  <a:pt x="6382" y="664"/>
                </a:cubicBezTo>
                <a:cubicBezTo>
                  <a:pt x="6356" y="643"/>
                  <a:pt x="6326" y="634"/>
                  <a:pt x="6295" y="634"/>
                </a:cubicBezTo>
                <a:cubicBezTo>
                  <a:pt x="6241" y="634"/>
                  <a:pt x="6186" y="662"/>
                  <a:pt x="6156" y="700"/>
                </a:cubicBezTo>
                <a:cubicBezTo>
                  <a:pt x="6097" y="771"/>
                  <a:pt x="6132" y="879"/>
                  <a:pt x="6192" y="914"/>
                </a:cubicBezTo>
                <a:cubicBezTo>
                  <a:pt x="6358" y="1033"/>
                  <a:pt x="6525" y="1140"/>
                  <a:pt x="6668" y="1236"/>
                </a:cubicBezTo>
                <a:cubicBezTo>
                  <a:pt x="6739" y="1831"/>
                  <a:pt x="7120" y="2403"/>
                  <a:pt x="7716" y="2914"/>
                </a:cubicBezTo>
                <a:cubicBezTo>
                  <a:pt x="8073" y="3212"/>
                  <a:pt x="8406" y="3391"/>
                  <a:pt x="8561" y="3462"/>
                </a:cubicBezTo>
                <a:cubicBezTo>
                  <a:pt x="8490" y="3938"/>
                  <a:pt x="8263" y="4391"/>
                  <a:pt x="7906" y="4808"/>
                </a:cubicBezTo>
                <a:cubicBezTo>
                  <a:pt x="7894" y="4772"/>
                  <a:pt x="7871" y="4760"/>
                  <a:pt x="7859" y="4724"/>
                </a:cubicBezTo>
                <a:cubicBezTo>
                  <a:pt x="7830" y="4681"/>
                  <a:pt x="7783" y="4655"/>
                  <a:pt x="7732" y="4655"/>
                </a:cubicBezTo>
                <a:cubicBezTo>
                  <a:pt x="7699" y="4655"/>
                  <a:pt x="7665" y="4665"/>
                  <a:pt x="7632" y="4689"/>
                </a:cubicBezTo>
                <a:cubicBezTo>
                  <a:pt x="7561" y="4724"/>
                  <a:pt x="7537" y="4831"/>
                  <a:pt x="7597" y="4903"/>
                </a:cubicBezTo>
                <a:cubicBezTo>
                  <a:pt x="7728" y="5129"/>
                  <a:pt x="7799" y="5355"/>
                  <a:pt x="7799" y="5605"/>
                </a:cubicBezTo>
                <a:cubicBezTo>
                  <a:pt x="7799" y="5832"/>
                  <a:pt x="7680" y="6272"/>
                  <a:pt x="6918" y="6748"/>
                </a:cubicBezTo>
                <a:cubicBezTo>
                  <a:pt x="6406" y="7082"/>
                  <a:pt x="5823" y="7260"/>
                  <a:pt x="5537" y="7260"/>
                </a:cubicBezTo>
                <a:cubicBezTo>
                  <a:pt x="5239" y="7260"/>
                  <a:pt x="4680" y="7082"/>
                  <a:pt x="4156" y="6748"/>
                </a:cubicBezTo>
                <a:cubicBezTo>
                  <a:pt x="3394" y="6260"/>
                  <a:pt x="3275" y="5832"/>
                  <a:pt x="3275" y="5605"/>
                </a:cubicBezTo>
                <a:cubicBezTo>
                  <a:pt x="3275" y="4700"/>
                  <a:pt x="4287" y="3950"/>
                  <a:pt x="5537" y="3950"/>
                </a:cubicBezTo>
                <a:cubicBezTo>
                  <a:pt x="6144" y="3950"/>
                  <a:pt x="6716" y="4129"/>
                  <a:pt x="7144" y="4450"/>
                </a:cubicBezTo>
                <a:cubicBezTo>
                  <a:pt x="7172" y="4474"/>
                  <a:pt x="7205" y="4484"/>
                  <a:pt x="7238" y="4484"/>
                </a:cubicBezTo>
                <a:cubicBezTo>
                  <a:pt x="7290" y="4484"/>
                  <a:pt x="7341" y="4458"/>
                  <a:pt x="7370" y="4415"/>
                </a:cubicBezTo>
                <a:cubicBezTo>
                  <a:pt x="7430" y="4343"/>
                  <a:pt x="7418" y="4236"/>
                  <a:pt x="7335" y="4188"/>
                </a:cubicBezTo>
                <a:cubicBezTo>
                  <a:pt x="7156" y="4057"/>
                  <a:pt x="6966" y="3950"/>
                  <a:pt x="6775" y="3879"/>
                </a:cubicBezTo>
                <a:lnTo>
                  <a:pt x="6823" y="3629"/>
                </a:lnTo>
                <a:cubicBezTo>
                  <a:pt x="7073" y="3593"/>
                  <a:pt x="7263" y="3391"/>
                  <a:pt x="7263" y="3117"/>
                </a:cubicBezTo>
                <a:cubicBezTo>
                  <a:pt x="7263" y="2843"/>
                  <a:pt x="7037" y="2617"/>
                  <a:pt x="6763" y="2617"/>
                </a:cubicBezTo>
                <a:cubicBezTo>
                  <a:pt x="6478" y="2617"/>
                  <a:pt x="6251" y="2843"/>
                  <a:pt x="6251" y="3117"/>
                </a:cubicBezTo>
                <a:cubicBezTo>
                  <a:pt x="6251" y="3319"/>
                  <a:pt x="6358" y="3474"/>
                  <a:pt x="6501" y="3569"/>
                </a:cubicBezTo>
                <a:lnTo>
                  <a:pt x="6466" y="3796"/>
                </a:lnTo>
                <a:cubicBezTo>
                  <a:pt x="6180" y="3700"/>
                  <a:pt x="5870" y="3653"/>
                  <a:pt x="5549" y="3653"/>
                </a:cubicBezTo>
                <a:cubicBezTo>
                  <a:pt x="5239" y="3653"/>
                  <a:pt x="4930" y="3700"/>
                  <a:pt x="4644" y="3796"/>
                </a:cubicBezTo>
                <a:lnTo>
                  <a:pt x="4596" y="3569"/>
                </a:lnTo>
                <a:cubicBezTo>
                  <a:pt x="4751" y="3474"/>
                  <a:pt x="4858" y="3319"/>
                  <a:pt x="4858" y="3117"/>
                </a:cubicBezTo>
                <a:cubicBezTo>
                  <a:pt x="4858" y="2843"/>
                  <a:pt x="4632" y="2617"/>
                  <a:pt x="4346" y="2617"/>
                </a:cubicBezTo>
                <a:cubicBezTo>
                  <a:pt x="4061" y="2617"/>
                  <a:pt x="3846" y="2843"/>
                  <a:pt x="3846" y="3117"/>
                </a:cubicBezTo>
                <a:cubicBezTo>
                  <a:pt x="3846" y="3379"/>
                  <a:pt x="4037" y="3593"/>
                  <a:pt x="4287" y="3629"/>
                </a:cubicBezTo>
                <a:lnTo>
                  <a:pt x="4334" y="3879"/>
                </a:lnTo>
                <a:cubicBezTo>
                  <a:pt x="4120" y="3974"/>
                  <a:pt x="3918" y="4069"/>
                  <a:pt x="3739" y="4212"/>
                </a:cubicBezTo>
                <a:cubicBezTo>
                  <a:pt x="3501" y="4391"/>
                  <a:pt x="3310" y="4593"/>
                  <a:pt x="3168" y="4831"/>
                </a:cubicBezTo>
                <a:cubicBezTo>
                  <a:pt x="2810" y="4415"/>
                  <a:pt x="2596" y="3950"/>
                  <a:pt x="2513" y="3498"/>
                </a:cubicBezTo>
                <a:cubicBezTo>
                  <a:pt x="2668" y="3415"/>
                  <a:pt x="3013" y="3236"/>
                  <a:pt x="3370" y="2938"/>
                </a:cubicBezTo>
                <a:cubicBezTo>
                  <a:pt x="3977" y="2438"/>
                  <a:pt x="4334" y="1855"/>
                  <a:pt x="4406" y="1260"/>
                </a:cubicBezTo>
                <a:cubicBezTo>
                  <a:pt x="4561" y="1176"/>
                  <a:pt x="4703" y="1069"/>
                  <a:pt x="4882" y="950"/>
                </a:cubicBezTo>
                <a:cubicBezTo>
                  <a:pt x="4954" y="890"/>
                  <a:pt x="4977" y="795"/>
                  <a:pt x="4918" y="724"/>
                </a:cubicBezTo>
                <a:cubicBezTo>
                  <a:pt x="4884" y="683"/>
                  <a:pt x="4839" y="662"/>
                  <a:pt x="4793" y="662"/>
                </a:cubicBezTo>
                <a:cubicBezTo>
                  <a:pt x="4758" y="662"/>
                  <a:pt x="4722" y="674"/>
                  <a:pt x="4692" y="700"/>
                </a:cubicBezTo>
                <a:cubicBezTo>
                  <a:pt x="4058" y="1145"/>
                  <a:pt x="3732" y="1240"/>
                  <a:pt x="3577" y="1240"/>
                </a:cubicBezTo>
                <a:cubicBezTo>
                  <a:pt x="3516" y="1240"/>
                  <a:pt x="3482" y="1225"/>
                  <a:pt x="3465" y="1212"/>
                </a:cubicBezTo>
                <a:cubicBezTo>
                  <a:pt x="3394" y="1176"/>
                  <a:pt x="3394" y="1081"/>
                  <a:pt x="3394" y="1057"/>
                </a:cubicBezTo>
                <a:cubicBezTo>
                  <a:pt x="3691" y="759"/>
                  <a:pt x="4037" y="498"/>
                  <a:pt x="4406" y="343"/>
                </a:cubicBezTo>
                <a:cubicBezTo>
                  <a:pt x="4477" y="307"/>
                  <a:pt x="4525" y="200"/>
                  <a:pt x="4501" y="128"/>
                </a:cubicBezTo>
                <a:cubicBezTo>
                  <a:pt x="4474" y="74"/>
                  <a:pt x="4404" y="33"/>
                  <a:pt x="4341" y="33"/>
                </a:cubicBezTo>
                <a:cubicBezTo>
                  <a:pt x="4322" y="33"/>
                  <a:pt x="4303" y="37"/>
                  <a:pt x="4287" y="45"/>
                </a:cubicBezTo>
                <a:cubicBezTo>
                  <a:pt x="3811" y="247"/>
                  <a:pt x="3370" y="593"/>
                  <a:pt x="2989" y="1021"/>
                </a:cubicBezTo>
                <a:cubicBezTo>
                  <a:pt x="2608" y="1486"/>
                  <a:pt x="2334" y="2010"/>
                  <a:pt x="2239" y="2522"/>
                </a:cubicBezTo>
                <a:cubicBezTo>
                  <a:pt x="2096" y="3176"/>
                  <a:pt x="2120" y="4165"/>
                  <a:pt x="3025" y="5141"/>
                </a:cubicBezTo>
                <a:lnTo>
                  <a:pt x="3049" y="5177"/>
                </a:lnTo>
                <a:cubicBezTo>
                  <a:pt x="3037" y="5248"/>
                  <a:pt x="3013" y="5320"/>
                  <a:pt x="3013" y="5403"/>
                </a:cubicBezTo>
                <a:lnTo>
                  <a:pt x="1715" y="5403"/>
                </a:lnTo>
                <a:cubicBezTo>
                  <a:pt x="1596" y="5403"/>
                  <a:pt x="1477" y="5439"/>
                  <a:pt x="1370" y="5522"/>
                </a:cubicBezTo>
                <a:lnTo>
                  <a:pt x="72" y="6653"/>
                </a:lnTo>
                <a:cubicBezTo>
                  <a:pt x="1" y="6713"/>
                  <a:pt x="1" y="6808"/>
                  <a:pt x="60" y="6867"/>
                </a:cubicBezTo>
                <a:cubicBezTo>
                  <a:pt x="96" y="6903"/>
                  <a:pt x="131" y="6927"/>
                  <a:pt x="179" y="6927"/>
                </a:cubicBezTo>
                <a:cubicBezTo>
                  <a:pt x="227" y="6927"/>
                  <a:pt x="251" y="6915"/>
                  <a:pt x="286" y="6891"/>
                </a:cubicBezTo>
                <a:lnTo>
                  <a:pt x="1584" y="5760"/>
                </a:lnTo>
                <a:cubicBezTo>
                  <a:pt x="1608" y="5724"/>
                  <a:pt x="1655" y="5712"/>
                  <a:pt x="1703" y="5712"/>
                </a:cubicBezTo>
                <a:lnTo>
                  <a:pt x="2965" y="5712"/>
                </a:lnTo>
                <a:cubicBezTo>
                  <a:pt x="2965" y="5796"/>
                  <a:pt x="2989" y="5891"/>
                  <a:pt x="3013" y="5962"/>
                </a:cubicBezTo>
                <a:lnTo>
                  <a:pt x="1858" y="6332"/>
                </a:lnTo>
                <a:cubicBezTo>
                  <a:pt x="1763" y="6367"/>
                  <a:pt x="1679" y="6427"/>
                  <a:pt x="1608" y="6510"/>
                </a:cubicBezTo>
                <a:lnTo>
                  <a:pt x="632" y="7808"/>
                </a:lnTo>
                <a:cubicBezTo>
                  <a:pt x="572" y="7879"/>
                  <a:pt x="584" y="7987"/>
                  <a:pt x="655" y="8034"/>
                </a:cubicBezTo>
                <a:cubicBezTo>
                  <a:pt x="691" y="8046"/>
                  <a:pt x="715" y="8058"/>
                  <a:pt x="763" y="8058"/>
                </a:cubicBezTo>
                <a:cubicBezTo>
                  <a:pt x="810" y="8058"/>
                  <a:pt x="870" y="8046"/>
                  <a:pt x="893" y="7998"/>
                </a:cubicBezTo>
                <a:lnTo>
                  <a:pt x="1882" y="6713"/>
                </a:lnTo>
                <a:cubicBezTo>
                  <a:pt x="1906" y="6677"/>
                  <a:pt x="1941" y="6653"/>
                  <a:pt x="1965" y="6653"/>
                </a:cubicBezTo>
                <a:lnTo>
                  <a:pt x="3156" y="6260"/>
                </a:lnTo>
                <a:cubicBezTo>
                  <a:pt x="3203" y="6332"/>
                  <a:pt x="3251" y="6415"/>
                  <a:pt x="3310" y="6474"/>
                </a:cubicBezTo>
                <a:lnTo>
                  <a:pt x="2156" y="7308"/>
                </a:lnTo>
                <a:cubicBezTo>
                  <a:pt x="2096" y="7344"/>
                  <a:pt x="2036" y="7403"/>
                  <a:pt x="2013" y="7486"/>
                </a:cubicBezTo>
                <a:lnTo>
                  <a:pt x="1358" y="8749"/>
                </a:lnTo>
                <a:cubicBezTo>
                  <a:pt x="1310" y="8820"/>
                  <a:pt x="1346" y="8927"/>
                  <a:pt x="1429" y="8975"/>
                </a:cubicBezTo>
                <a:cubicBezTo>
                  <a:pt x="1465" y="8987"/>
                  <a:pt x="1477" y="8987"/>
                  <a:pt x="1501" y="8987"/>
                </a:cubicBezTo>
                <a:cubicBezTo>
                  <a:pt x="1560" y="8987"/>
                  <a:pt x="1620" y="8951"/>
                  <a:pt x="1655" y="8891"/>
                </a:cubicBezTo>
                <a:lnTo>
                  <a:pt x="2310" y="7629"/>
                </a:lnTo>
                <a:cubicBezTo>
                  <a:pt x="2322" y="7606"/>
                  <a:pt x="2334" y="7582"/>
                  <a:pt x="2370" y="7570"/>
                </a:cubicBezTo>
                <a:lnTo>
                  <a:pt x="3560" y="6724"/>
                </a:lnTo>
                <a:cubicBezTo>
                  <a:pt x="3632" y="6796"/>
                  <a:pt x="3727" y="6855"/>
                  <a:pt x="3799" y="6915"/>
                </a:cubicBezTo>
                <a:lnTo>
                  <a:pt x="2846" y="7784"/>
                </a:lnTo>
                <a:cubicBezTo>
                  <a:pt x="2775" y="7856"/>
                  <a:pt x="2715" y="7939"/>
                  <a:pt x="2691" y="8046"/>
                </a:cubicBezTo>
                <a:lnTo>
                  <a:pt x="2322" y="9665"/>
                </a:lnTo>
                <a:cubicBezTo>
                  <a:pt x="2310" y="9761"/>
                  <a:pt x="2358" y="9856"/>
                  <a:pt x="2441" y="9868"/>
                </a:cubicBezTo>
                <a:lnTo>
                  <a:pt x="2477" y="9868"/>
                </a:lnTo>
                <a:cubicBezTo>
                  <a:pt x="2548" y="9868"/>
                  <a:pt x="2608" y="9820"/>
                  <a:pt x="2632" y="9725"/>
                </a:cubicBezTo>
                <a:lnTo>
                  <a:pt x="3013" y="8106"/>
                </a:lnTo>
                <a:cubicBezTo>
                  <a:pt x="3025" y="8082"/>
                  <a:pt x="3037" y="8034"/>
                  <a:pt x="3072" y="8022"/>
                </a:cubicBezTo>
                <a:lnTo>
                  <a:pt x="4084" y="7094"/>
                </a:lnTo>
                <a:cubicBezTo>
                  <a:pt x="4620" y="7427"/>
                  <a:pt x="5227" y="7617"/>
                  <a:pt x="5585" y="7617"/>
                </a:cubicBezTo>
                <a:cubicBezTo>
                  <a:pt x="5942" y="7617"/>
                  <a:pt x="6549" y="7427"/>
                  <a:pt x="7085" y="7094"/>
                </a:cubicBezTo>
                <a:lnTo>
                  <a:pt x="8097" y="8022"/>
                </a:lnTo>
                <a:cubicBezTo>
                  <a:pt x="8132" y="8046"/>
                  <a:pt x="8144" y="8082"/>
                  <a:pt x="8156" y="8106"/>
                </a:cubicBezTo>
                <a:lnTo>
                  <a:pt x="8525" y="9725"/>
                </a:lnTo>
                <a:cubicBezTo>
                  <a:pt x="8549" y="9808"/>
                  <a:pt x="8621" y="9868"/>
                  <a:pt x="8692" y="9868"/>
                </a:cubicBezTo>
                <a:lnTo>
                  <a:pt x="8728" y="9868"/>
                </a:lnTo>
                <a:cubicBezTo>
                  <a:pt x="8811" y="9844"/>
                  <a:pt x="8871" y="9761"/>
                  <a:pt x="8847" y="9665"/>
                </a:cubicBezTo>
                <a:lnTo>
                  <a:pt x="8466" y="8046"/>
                </a:lnTo>
                <a:cubicBezTo>
                  <a:pt x="8442" y="7951"/>
                  <a:pt x="8394" y="7856"/>
                  <a:pt x="8323" y="7784"/>
                </a:cubicBezTo>
                <a:lnTo>
                  <a:pt x="7370" y="6915"/>
                </a:lnTo>
                <a:cubicBezTo>
                  <a:pt x="7454" y="6855"/>
                  <a:pt x="7537" y="6784"/>
                  <a:pt x="7609" y="6724"/>
                </a:cubicBezTo>
                <a:lnTo>
                  <a:pt x="8799" y="7570"/>
                </a:lnTo>
                <a:cubicBezTo>
                  <a:pt x="8823" y="7582"/>
                  <a:pt x="8847" y="7617"/>
                  <a:pt x="8859" y="7629"/>
                </a:cubicBezTo>
                <a:lnTo>
                  <a:pt x="9514" y="8891"/>
                </a:lnTo>
                <a:cubicBezTo>
                  <a:pt x="9537" y="8951"/>
                  <a:pt x="9597" y="8987"/>
                  <a:pt x="9656" y="8987"/>
                </a:cubicBezTo>
                <a:cubicBezTo>
                  <a:pt x="9692" y="8987"/>
                  <a:pt x="9704" y="8987"/>
                  <a:pt x="9740" y="8975"/>
                </a:cubicBezTo>
                <a:cubicBezTo>
                  <a:pt x="9811" y="8927"/>
                  <a:pt x="9835" y="8832"/>
                  <a:pt x="9811" y="8749"/>
                </a:cubicBezTo>
                <a:lnTo>
                  <a:pt x="9156" y="7486"/>
                </a:lnTo>
                <a:cubicBezTo>
                  <a:pt x="9121" y="7403"/>
                  <a:pt x="9061" y="7344"/>
                  <a:pt x="9002" y="7308"/>
                </a:cubicBezTo>
                <a:lnTo>
                  <a:pt x="7859" y="6474"/>
                </a:lnTo>
                <a:cubicBezTo>
                  <a:pt x="7918" y="6391"/>
                  <a:pt x="7966" y="6332"/>
                  <a:pt x="8013" y="6260"/>
                </a:cubicBezTo>
                <a:lnTo>
                  <a:pt x="9204" y="6653"/>
                </a:lnTo>
                <a:cubicBezTo>
                  <a:pt x="9228" y="6665"/>
                  <a:pt x="9275" y="6677"/>
                  <a:pt x="9287" y="6713"/>
                </a:cubicBezTo>
                <a:lnTo>
                  <a:pt x="10276" y="7998"/>
                </a:lnTo>
                <a:cubicBezTo>
                  <a:pt x="10299" y="8046"/>
                  <a:pt x="10347" y="8058"/>
                  <a:pt x="10407" y="8058"/>
                </a:cubicBezTo>
                <a:cubicBezTo>
                  <a:pt x="10430" y="8058"/>
                  <a:pt x="10478" y="8046"/>
                  <a:pt x="10514" y="8034"/>
                </a:cubicBezTo>
                <a:cubicBezTo>
                  <a:pt x="10585" y="7975"/>
                  <a:pt x="10597" y="7879"/>
                  <a:pt x="10538" y="7808"/>
                </a:cubicBezTo>
                <a:lnTo>
                  <a:pt x="9561" y="6510"/>
                </a:lnTo>
                <a:cubicBezTo>
                  <a:pt x="9502" y="6427"/>
                  <a:pt x="9406" y="6367"/>
                  <a:pt x="9299" y="6332"/>
                </a:cubicBezTo>
                <a:lnTo>
                  <a:pt x="8156" y="5962"/>
                </a:lnTo>
                <a:cubicBezTo>
                  <a:pt x="8192" y="5879"/>
                  <a:pt x="8204" y="5784"/>
                  <a:pt x="8204" y="5712"/>
                </a:cubicBezTo>
                <a:lnTo>
                  <a:pt x="9466" y="5712"/>
                </a:lnTo>
                <a:cubicBezTo>
                  <a:pt x="9514" y="5712"/>
                  <a:pt x="9561" y="5724"/>
                  <a:pt x="9585" y="5760"/>
                </a:cubicBezTo>
                <a:lnTo>
                  <a:pt x="10883" y="6891"/>
                </a:lnTo>
                <a:cubicBezTo>
                  <a:pt x="10907" y="6915"/>
                  <a:pt x="10954" y="6927"/>
                  <a:pt x="10990" y="6927"/>
                </a:cubicBezTo>
                <a:cubicBezTo>
                  <a:pt x="11026" y="6927"/>
                  <a:pt x="11073" y="6915"/>
                  <a:pt x="11109" y="6879"/>
                </a:cubicBezTo>
                <a:cubicBezTo>
                  <a:pt x="11073" y="6784"/>
                  <a:pt x="11073" y="6677"/>
                  <a:pt x="11002" y="6617"/>
                </a:cubicBezTo>
                <a:lnTo>
                  <a:pt x="9704" y="5486"/>
                </a:lnTo>
                <a:cubicBezTo>
                  <a:pt x="9621" y="5415"/>
                  <a:pt x="9502" y="5367"/>
                  <a:pt x="9359" y="5367"/>
                </a:cubicBezTo>
                <a:lnTo>
                  <a:pt x="8073" y="5367"/>
                </a:lnTo>
                <a:lnTo>
                  <a:pt x="8025" y="5141"/>
                </a:lnTo>
                <a:lnTo>
                  <a:pt x="8049" y="5117"/>
                </a:lnTo>
                <a:cubicBezTo>
                  <a:pt x="8942" y="4129"/>
                  <a:pt x="8978" y="3153"/>
                  <a:pt x="8847" y="2498"/>
                </a:cubicBezTo>
                <a:cubicBezTo>
                  <a:pt x="8728" y="1962"/>
                  <a:pt x="8466" y="1438"/>
                  <a:pt x="8085" y="998"/>
                </a:cubicBezTo>
                <a:cubicBezTo>
                  <a:pt x="7728" y="581"/>
                  <a:pt x="7263" y="224"/>
                  <a:pt x="6787" y="9"/>
                </a:cubicBezTo>
                <a:cubicBezTo>
                  <a:pt x="6770" y="4"/>
                  <a:pt x="6751" y="1"/>
                  <a:pt x="673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83" name="Google Shape;6983;p62"/>
          <p:cNvGrpSpPr/>
          <p:nvPr/>
        </p:nvGrpSpPr>
        <p:grpSpPr>
          <a:xfrm>
            <a:off x="1953037" y="2552242"/>
            <a:ext cx="355136" cy="227072"/>
            <a:chOff x="1953037" y="2552242"/>
            <a:chExt cx="355136" cy="227072"/>
          </a:xfrm>
        </p:grpSpPr>
        <p:sp>
          <p:nvSpPr>
            <p:cNvPr id="6984" name="Google Shape;6984;p62"/>
            <p:cNvSpPr/>
            <p:nvPr/>
          </p:nvSpPr>
          <p:spPr>
            <a:xfrm>
              <a:off x="1953037" y="2552242"/>
              <a:ext cx="355136" cy="227072"/>
            </a:xfrm>
            <a:custGeom>
              <a:avLst/>
              <a:gdLst/>
              <a:ahLst/>
              <a:cxnLst/>
              <a:rect l="l" t="t" r="r" b="b"/>
              <a:pathLst>
                <a:path w="11098" h="7096" extrusionOk="0">
                  <a:moveTo>
                    <a:pt x="6198" y="1414"/>
                  </a:moveTo>
                  <a:cubicBezTo>
                    <a:pt x="6408" y="1414"/>
                    <a:pt x="6616" y="1431"/>
                    <a:pt x="6823" y="1464"/>
                  </a:cubicBezTo>
                  <a:cubicBezTo>
                    <a:pt x="6895" y="1488"/>
                    <a:pt x="6990" y="1500"/>
                    <a:pt x="7073" y="1512"/>
                  </a:cubicBezTo>
                  <a:lnTo>
                    <a:pt x="6907" y="2464"/>
                  </a:lnTo>
                  <a:lnTo>
                    <a:pt x="5573" y="2929"/>
                  </a:lnTo>
                  <a:lnTo>
                    <a:pt x="4978" y="1607"/>
                  </a:lnTo>
                  <a:cubicBezTo>
                    <a:pt x="5397" y="1475"/>
                    <a:pt x="5802" y="1414"/>
                    <a:pt x="6198" y="1414"/>
                  </a:cubicBezTo>
                  <a:close/>
                  <a:moveTo>
                    <a:pt x="7407" y="1607"/>
                  </a:moveTo>
                  <a:cubicBezTo>
                    <a:pt x="7883" y="1750"/>
                    <a:pt x="8478" y="2036"/>
                    <a:pt x="9097" y="2524"/>
                  </a:cubicBezTo>
                  <a:lnTo>
                    <a:pt x="9038" y="2571"/>
                  </a:lnTo>
                  <a:cubicBezTo>
                    <a:pt x="8966" y="2619"/>
                    <a:pt x="8954" y="2714"/>
                    <a:pt x="8990" y="2798"/>
                  </a:cubicBezTo>
                  <a:cubicBezTo>
                    <a:pt x="9026" y="2833"/>
                    <a:pt x="9085" y="2869"/>
                    <a:pt x="9133" y="2869"/>
                  </a:cubicBezTo>
                  <a:cubicBezTo>
                    <a:pt x="9157" y="2869"/>
                    <a:pt x="9193" y="2857"/>
                    <a:pt x="9216" y="2833"/>
                  </a:cubicBezTo>
                  <a:lnTo>
                    <a:pt x="9335" y="2750"/>
                  </a:lnTo>
                  <a:cubicBezTo>
                    <a:pt x="9740" y="3119"/>
                    <a:pt x="10157" y="3583"/>
                    <a:pt x="10574" y="4179"/>
                  </a:cubicBezTo>
                  <a:cubicBezTo>
                    <a:pt x="9883" y="4357"/>
                    <a:pt x="9228" y="4488"/>
                    <a:pt x="8633" y="4584"/>
                  </a:cubicBezTo>
                  <a:lnTo>
                    <a:pt x="8395" y="3417"/>
                  </a:lnTo>
                  <a:lnTo>
                    <a:pt x="8692" y="3214"/>
                  </a:lnTo>
                  <a:cubicBezTo>
                    <a:pt x="8776" y="3167"/>
                    <a:pt x="8788" y="3060"/>
                    <a:pt x="8740" y="2988"/>
                  </a:cubicBezTo>
                  <a:cubicBezTo>
                    <a:pt x="8709" y="2942"/>
                    <a:pt x="8659" y="2916"/>
                    <a:pt x="8604" y="2916"/>
                  </a:cubicBezTo>
                  <a:cubicBezTo>
                    <a:pt x="8574" y="2916"/>
                    <a:pt x="8543" y="2924"/>
                    <a:pt x="8514" y="2940"/>
                  </a:cubicBezTo>
                  <a:lnTo>
                    <a:pt x="8216" y="3155"/>
                  </a:lnTo>
                  <a:lnTo>
                    <a:pt x="7252" y="2512"/>
                  </a:lnTo>
                  <a:lnTo>
                    <a:pt x="7407" y="1607"/>
                  </a:lnTo>
                  <a:close/>
                  <a:moveTo>
                    <a:pt x="7049" y="2750"/>
                  </a:moveTo>
                  <a:lnTo>
                    <a:pt x="8073" y="3429"/>
                  </a:lnTo>
                  <a:lnTo>
                    <a:pt x="8311" y="4607"/>
                  </a:lnTo>
                  <a:cubicBezTo>
                    <a:pt x="7883" y="4661"/>
                    <a:pt x="7474" y="4688"/>
                    <a:pt x="7096" y="4688"/>
                  </a:cubicBezTo>
                  <a:cubicBezTo>
                    <a:pt x="6970" y="4688"/>
                    <a:pt x="6847" y="4685"/>
                    <a:pt x="6728" y="4679"/>
                  </a:cubicBezTo>
                  <a:cubicBezTo>
                    <a:pt x="6073" y="4655"/>
                    <a:pt x="5490" y="4548"/>
                    <a:pt x="5025" y="4345"/>
                  </a:cubicBezTo>
                  <a:lnTo>
                    <a:pt x="5621" y="3250"/>
                  </a:lnTo>
                  <a:lnTo>
                    <a:pt x="7049" y="2750"/>
                  </a:lnTo>
                  <a:close/>
                  <a:moveTo>
                    <a:pt x="1561" y="300"/>
                  </a:moveTo>
                  <a:cubicBezTo>
                    <a:pt x="1774" y="300"/>
                    <a:pt x="1974" y="373"/>
                    <a:pt x="2132" y="512"/>
                  </a:cubicBezTo>
                  <a:cubicBezTo>
                    <a:pt x="2323" y="678"/>
                    <a:pt x="2430" y="916"/>
                    <a:pt x="2430" y="1178"/>
                  </a:cubicBezTo>
                  <a:lnTo>
                    <a:pt x="2430" y="2762"/>
                  </a:lnTo>
                  <a:cubicBezTo>
                    <a:pt x="2430" y="2786"/>
                    <a:pt x="2465" y="3381"/>
                    <a:pt x="2906" y="4036"/>
                  </a:cubicBezTo>
                  <a:lnTo>
                    <a:pt x="2858" y="4060"/>
                  </a:lnTo>
                  <a:cubicBezTo>
                    <a:pt x="2608" y="4143"/>
                    <a:pt x="2430" y="4369"/>
                    <a:pt x="2394" y="4631"/>
                  </a:cubicBezTo>
                  <a:lnTo>
                    <a:pt x="2358" y="5084"/>
                  </a:lnTo>
                  <a:cubicBezTo>
                    <a:pt x="1358" y="4024"/>
                    <a:pt x="1192" y="2583"/>
                    <a:pt x="1192" y="2512"/>
                  </a:cubicBezTo>
                  <a:cubicBezTo>
                    <a:pt x="1180" y="2381"/>
                    <a:pt x="1072" y="2262"/>
                    <a:pt x="941" y="2214"/>
                  </a:cubicBezTo>
                  <a:lnTo>
                    <a:pt x="632" y="2143"/>
                  </a:lnTo>
                  <a:cubicBezTo>
                    <a:pt x="537" y="2119"/>
                    <a:pt x="501" y="2047"/>
                    <a:pt x="501" y="1964"/>
                  </a:cubicBezTo>
                  <a:lnTo>
                    <a:pt x="501" y="1869"/>
                  </a:lnTo>
                  <a:cubicBezTo>
                    <a:pt x="822" y="1857"/>
                    <a:pt x="1227" y="1809"/>
                    <a:pt x="1453" y="1690"/>
                  </a:cubicBezTo>
                  <a:cubicBezTo>
                    <a:pt x="1525" y="1643"/>
                    <a:pt x="1573" y="1559"/>
                    <a:pt x="1525" y="1464"/>
                  </a:cubicBezTo>
                  <a:cubicBezTo>
                    <a:pt x="1491" y="1413"/>
                    <a:pt x="1438" y="1373"/>
                    <a:pt x="1375" y="1373"/>
                  </a:cubicBezTo>
                  <a:cubicBezTo>
                    <a:pt x="1351" y="1373"/>
                    <a:pt x="1325" y="1379"/>
                    <a:pt x="1299" y="1393"/>
                  </a:cubicBezTo>
                  <a:cubicBezTo>
                    <a:pt x="1132" y="1464"/>
                    <a:pt x="799" y="1524"/>
                    <a:pt x="334" y="1547"/>
                  </a:cubicBezTo>
                  <a:lnTo>
                    <a:pt x="334" y="1524"/>
                  </a:lnTo>
                  <a:lnTo>
                    <a:pt x="334" y="916"/>
                  </a:lnTo>
                  <a:cubicBezTo>
                    <a:pt x="334" y="643"/>
                    <a:pt x="525" y="428"/>
                    <a:pt x="799" y="393"/>
                  </a:cubicBezTo>
                  <a:lnTo>
                    <a:pt x="1430" y="309"/>
                  </a:lnTo>
                  <a:cubicBezTo>
                    <a:pt x="1474" y="303"/>
                    <a:pt x="1517" y="300"/>
                    <a:pt x="1561" y="300"/>
                  </a:cubicBezTo>
                  <a:close/>
                  <a:moveTo>
                    <a:pt x="4692" y="1726"/>
                  </a:moveTo>
                  <a:lnTo>
                    <a:pt x="5335" y="3155"/>
                  </a:lnTo>
                  <a:lnTo>
                    <a:pt x="4740" y="4238"/>
                  </a:lnTo>
                  <a:cubicBezTo>
                    <a:pt x="4680" y="4203"/>
                    <a:pt x="4609" y="4167"/>
                    <a:pt x="4549" y="4131"/>
                  </a:cubicBezTo>
                  <a:cubicBezTo>
                    <a:pt x="4520" y="4115"/>
                    <a:pt x="4490" y="4107"/>
                    <a:pt x="4461" y="4107"/>
                  </a:cubicBezTo>
                  <a:cubicBezTo>
                    <a:pt x="4406" y="4107"/>
                    <a:pt x="4354" y="4136"/>
                    <a:pt x="4323" y="4191"/>
                  </a:cubicBezTo>
                  <a:cubicBezTo>
                    <a:pt x="4275" y="4262"/>
                    <a:pt x="4287" y="4369"/>
                    <a:pt x="4382" y="4417"/>
                  </a:cubicBezTo>
                  <a:cubicBezTo>
                    <a:pt x="5061" y="4845"/>
                    <a:pt x="5978" y="5060"/>
                    <a:pt x="7109" y="5060"/>
                  </a:cubicBezTo>
                  <a:cubicBezTo>
                    <a:pt x="8145" y="5060"/>
                    <a:pt x="9371" y="4881"/>
                    <a:pt x="10764" y="4500"/>
                  </a:cubicBezTo>
                  <a:lnTo>
                    <a:pt x="10764" y="4500"/>
                  </a:lnTo>
                  <a:cubicBezTo>
                    <a:pt x="10740" y="4536"/>
                    <a:pt x="10740" y="4595"/>
                    <a:pt x="10705" y="4655"/>
                  </a:cubicBezTo>
                  <a:cubicBezTo>
                    <a:pt x="10657" y="4774"/>
                    <a:pt x="10574" y="4845"/>
                    <a:pt x="10455" y="4881"/>
                  </a:cubicBezTo>
                  <a:cubicBezTo>
                    <a:pt x="9128" y="5204"/>
                    <a:pt x="7958" y="5362"/>
                    <a:pt x="6945" y="5362"/>
                  </a:cubicBezTo>
                  <a:cubicBezTo>
                    <a:pt x="6649" y="5362"/>
                    <a:pt x="6366" y="5349"/>
                    <a:pt x="6097" y="5322"/>
                  </a:cubicBezTo>
                  <a:cubicBezTo>
                    <a:pt x="5156" y="5238"/>
                    <a:pt x="4382" y="4965"/>
                    <a:pt x="3811" y="4536"/>
                  </a:cubicBezTo>
                  <a:cubicBezTo>
                    <a:pt x="2966" y="3905"/>
                    <a:pt x="2787" y="3095"/>
                    <a:pt x="2763" y="2833"/>
                  </a:cubicBezTo>
                  <a:cubicBezTo>
                    <a:pt x="2882" y="2750"/>
                    <a:pt x="2977" y="2655"/>
                    <a:pt x="3097" y="2583"/>
                  </a:cubicBezTo>
                  <a:cubicBezTo>
                    <a:pt x="3180" y="2952"/>
                    <a:pt x="3358" y="3476"/>
                    <a:pt x="3811" y="3952"/>
                  </a:cubicBezTo>
                  <a:cubicBezTo>
                    <a:pt x="3847" y="3988"/>
                    <a:pt x="3894" y="4000"/>
                    <a:pt x="3930" y="4000"/>
                  </a:cubicBezTo>
                  <a:cubicBezTo>
                    <a:pt x="3978" y="4000"/>
                    <a:pt x="4025" y="3988"/>
                    <a:pt x="4049" y="3952"/>
                  </a:cubicBezTo>
                  <a:cubicBezTo>
                    <a:pt x="4109" y="3893"/>
                    <a:pt x="4109" y="3786"/>
                    <a:pt x="4049" y="3726"/>
                  </a:cubicBezTo>
                  <a:cubicBezTo>
                    <a:pt x="3573" y="3250"/>
                    <a:pt x="3442" y="2714"/>
                    <a:pt x="3394" y="2393"/>
                  </a:cubicBezTo>
                  <a:cubicBezTo>
                    <a:pt x="3835" y="2107"/>
                    <a:pt x="4263" y="1881"/>
                    <a:pt x="4692" y="1726"/>
                  </a:cubicBezTo>
                  <a:close/>
                  <a:moveTo>
                    <a:pt x="9609" y="5417"/>
                  </a:moveTo>
                  <a:cubicBezTo>
                    <a:pt x="9490" y="5548"/>
                    <a:pt x="9371" y="5667"/>
                    <a:pt x="9252" y="5738"/>
                  </a:cubicBezTo>
                  <a:cubicBezTo>
                    <a:pt x="9216" y="5750"/>
                    <a:pt x="9157" y="5798"/>
                    <a:pt x="8978" y="5857"/>
                  </a:cubicBezTo>
                  <a:lnTo>
                    <a:pt x="8978" y="5512"/>
                  </a:lnTo>
                  <a:cubicBezTo>
                    <a:pt x="9193" y="5488"/>
                    <a:pt x="9383" y="5441"/>
                    <a:pt x="9609" y="5417"/>
                  </a:cubicBezTo>
                  <a:close/>
                  <a:moveTo>
                    <a:pt x="4668" y="5334"/>
                  </a:moveTo>
                  <a:cubicBezTo>
                    <a:pt x="5085" y="5488"/>
                    <a:pt x="5537" y="5596"/>
                    <a:pt x="6049" y="5631"/>
                  </a:cubicBezTo>
                  <a:cubicBezTo>
                    <a:pt x="6335" y="5667"/>
                    <a:pt x="6633" y="5679"/>
                    <a:pt x="6942" y="5679"/>
                  </a:cubicBezTo>
                  <a:cubicBezTo>
                    <a:pt x="7204" y="5679"/>
                    <a:pt x="7502" y="5667"/>
                    <a:pt x="7788" y="5655"/>
                  </a:cubicBezTo>
                  <a:lnTo>
                    <a:pt x="7788" y="5893"/>
                  </a:lnTo>
                  <a:cubicBezTo>
                    <a:pt x="7561" y="5893"/>
                    <a:pt x="7359" y="6012"/>
                    <a:pt x="7240" y="6203"/>
                  </a:cubicBezTo>
                  <a:cubicBezTo>
                    <a:pt x="6758" y="6257"/>
                    <a:pt x="6324" y="6280"/>
                    <a:pt x="5934" y="6280"/>
                  </a:cubicBezTo>
                  <a:cubicBezTo>
                    <a:pt x="4698" y="6280"/>
                    <a:pt x="3912" y="6050"/>
                    <a:pt x="3478" y="5869"/>
                  </a:cubicBezTo>
                  <a:lnTo>
                    <a:pt x="3501" y="5738"/>
                  </a:lnTo>
                  <a:cubicBezTo>
                    <a:pt x="3739" y="5738"/>
                    <a:pt x="4299" y="5691"/>
                    <a:pt x="4668" y="5334"/>
                  </a:cubicBezTo>
                  <a:close/>
                  <a:moveTo>
                    <a:pt x="3097" y="4322"/>
                  </a:moveTo>
                  <a:cubicBezTo>
                    <a:pt x="3239" y="4488"/>
                    <a:pt x="3394" y="4655"/>
                    <a:pt x="3608" y="4798"/>
                  </a:cubicBezTo>
                  <a:cubicBezTo>
                    <a:pt x="3811" y="4965"/>
                    <a:pt x="4049" y="5095"/>
                    <a:pt x="4323" y="5215"/>
                  </a:cubicBezTo>
                  <a:cubicBezTo>
                    <a:pt x="4073" y="5381"/>
                    <a:pt x="3751" y="5417"/>
                    <a:pt x="3573" y="5429"/>
                  </a:cubicBezTo>
                  <a:lnTo>
                    <a:pt x="3573" y="5393"/>
                  </a:lnTo>
                  <a:cubicBezTo>
                    <a:pt x="3597" y="5310"/>
                    <a:pt x="3537" y="5215"/>
                    <a:pt x="3442" y="5203"/>
                  </a:cubicBezTo>
                  <a:cubicBezTo>
                    <a:pt x="3429" y="5199"/>
                    <a:pt x="3416" y="5197"/>
                    <a:pt x="3404" y="5197"/>
                  </a:cubicBezTo>
                  <a:cubicBezTo>
                    <a:pt x="3332" y="5197"/>
                    <a:pt x="3261" y="5251"/>
                    <a:pt x="3251" y="5322"/>
                  </a:cubicBezTo>
                  <a:lnTo>
                    <a:pt x="3025" y="6465"/>
                  </a:lnTo>
                  <a:cubicBezTo>
                    <a:pt x="3001" y="6631"/>
                    <a:pt x="2846" y="6750"/>
                    <a:pt x="2668" y="6750"/>
                  </a:cubicBezTo>
                  <a:lnTo>
                    <a:pt x="1775" y="6750"/>
                  </a:lnTo>
                  <a:lnTo>
                    <a:pt x="1906" y="6441"/>
                  </a:lnTo>
                  <a:cubicBezTo>
                    <a:pt x="1965" y="6310"/>
                    <a:pt x="2084" y="6215"/>
                    <a:pt x="2239" y="6215"/>
                  </a:cubicBezTo>
                  <a:lnTo>
                    <a:pt x="2418" y="6215"/>
                  </a:lnTo>
                  <a:cubicBezTo>
                    <a:pt x="2501" y="6215"/>
                    <a:pt x="2561" y="6155"/>
                    <a:pt x="2585" y="6072"/>
                  </a:cubicBezTo>
                  <a:lnTo>
                    <a:pt x="2716" y="4667"/>
                  </a:lnTo>
                  <a:cubicBezTo>
                    <a:pt x="2727" y="4536"/>
                    <a:pt x="2811" y="4417"/>
                    <a:pt x="2954" y="4369"/>
                  </a:cubicBezTo>
                  <a:lnTo>
                    <a:pt x="3097" y="4322"/>
                  </a:lnTo>
                  <a:close/>
                  <a:moveTo>
                    <a:pt x="8657" y="5560"/>
                  </a:moveTo>
                  <a:lnTo>
                    <a:pt x="8657" y="6572"/>
                  </a:lnTo>
                  <a:cubicBezTo>
                    <a:pt x="8657" y="6679"/>
                    <a:pt x="8561" y="6750"/>
                    <a:pt x="8478" y="6750"/>
                  </a:cubicBezTo>
                  <a:lnTo>
                    <a:pt x="7347" y="6750"/>
                  </a:lnTo>
                  <a:lnTo>
                    <a:pt x="7490" y="6429"/>
                  </a:lnTo>
                  <a:cubicBezTo>
                    <a:pt x="7549" y="6286"/>
                    <a:pt x="7669" y="6215"/>
                    <a:pt x="7823" y="6215"/>
                  </a:cubicBezTo>
                  <a:lnTo>
                    <a:pt x="7954" y="6215"/>
                  </a:lnTo>
                  <a:cubicBezTo>
                    <a:pt x="8038" y="6215"/>
                    <a:pt x="8121" y="6143"/>
                    <a:pt x="8121" y="6048"/>
                  </a:cubicBezTo>
                  <a:lnTo>
                    <a:pt x="8121" y="5619"/>
                  </a:lnTo>
                  <a:cubicBezTo>
                    <a:pt x="8300" y="5607"/>
                    <a:pt x="8466" y="5572"/>
                    <a:pt x="8657" y="5560"/>
                  </a:cubicBezTo>
                  <a:close/>
                  <a:moveTo>
                    <a:pt x="1533" y="0"/>
                  </a:moveTo>
                  <a:cubicBezTo>
                    <a:pt x="1479" y="0"/>
                    <a:pt x="1425" y="4"/>
                    <a:pt x="1370" y="12"/>
                  </a:cubicBezTo>
                  <a:lnTo>
                    <a:pt x="727" y="95"/>
                  </a:lnTo>
                  <a:cubicBezTo>
                    <a:pt x="310" y="154"/>
                    <a:pt x="1" y="512"/>
                    <a:pt x="1" y="952"/>
                  </a:cubicBezTo>
                  <a:lnTo>
                    <a:pt x="1" y="1559"/>
                  </a:lnTo>
                  <a:cubicBezTo>
                    <a:pt x="1" y="1643"/>
                    <a:pt x="49" y="1738"/>
                    <a:pt x="108" y="1797"/>
                  </a:cubicBezTo>
                  <a:cubicBezTo>
                    <a:pt x="132" y="1809"/>
                    <a:pt x="156" y="1845"/>
                    <a:pt x="179" y="1857"/>
                  </a:cubicBezTo>
                  <a:lnTo>
                    <a:pt x="179" y="1976"/>
                  </a:lnTo>
                  <a:cubicBezTo>
                    <a:pt x="179" y="2214"/>
                    <a:pt x="334" y="2417"/>
                    <a:pt x="572" y="2476"/>
                  </a:cubicBezTo>
                  <a:lnTo>
                    <a:pt x="882" y="2559"/>
                  </a:lnTo>
                  <a:cubicBezTo>
                    <a:pt x="882" y="2559"/>
                    <a:pt x="894" y="2559"/>
                    <a:pt x="894" y="2571"/>
                  </a:cubicBezTo>
                  <a:cubicBezTo>
                    <a:pt x="930" y="2869"/>
                    <a:pt x="1037" y="3357"/>
                    <a:pt x="1239" y="3869"/>
                  </a:cubicBezTo>
                  <a:cubicBezTo>
                    <a:pt x="1513" y="4536"/>
                    <a:pt x="1870" y="5084"/>
                    <a:pt x="2323" y="5512"/>
                  </a:cubicBezTo>
                  <a:lnTo>
                    <a:pt x="2287" y="5905"/>
                  </a:lnTo>
                  <a:lnTo>
                    <a:pt x="2251" y="5905"/>
                  </a:lnTo>
                  <a:cubicBezTo>
                    <a:pt x="1965" y="5905"/>
                    <a:pt x="1715" y="6072"/>
                    <a:pt x="1608" y="6334"/>
                  </a:cubicBezTo>
                  <a:lnTo>
                    <a:pt x="1394" y="6869"/>
                  </a:lnTo>
                  <a:cubicBezTo>
                    <a:pt x="1370" y="6917"/>
                    <a:pt x="1370" y="6977"/>
                    <a:pt x="1406" y="7024"/>
                  </a:cubicBezTo>
                  <a:cubicBezTo>
                    <a:pt x="1430" y="7060"/>
                    <a:pt x="1477" y="7096"/>
                    <a:pt x="1537" y="7096"/>
                  </a:cubicBezTo>
                  <a:lnTo>
                    <a:pt x="2680" y="7096"/>
                  </a:lnTo>
                  <a:cubicBezTo>
                    <a:pt x="3013" y="7096"/>
                    <a:pt x="3299" y="6869"/>
                    <a:pt x="3358" y="6548"/>
                  </a:cubicBezTo>
                  <a:lnTo>
                    <a:pt x="3418" y="6215"/>
                  </a:lnTo>
                  <a:cubicBezTo>
                    <a:pt x="3894" y="6405"/>
                    <a:pt x="4704" y="6619"/>
                    <a:pt x="5942" y="6619"/>
                  </a:cubicBezTo>
                  <a:cubicBezTo>
                    <a:pt x="6287" y="6619"/>
                    <a:pt x="6668" y="6608"/>
                    <a:pt x="7085" y="6560"/>
                  </a:cubicBezTo>
                  <a:lnTo>
                    <a:pt x="7085" y="6560"/>
                  </a:lnTo>
                  <a:lnTo>
                    <a:pt x="6954" y="6869"/>
                  </a:lnTo>
                  <a:cubicBezTo>
                    <a:pt x="6930" y="6917"/>
                    <a:pt x="6942" y="6977"/>
                    <a:pt x="6966" y="7024"/>
                  </a:cubicBezTo>
                  <a:cubicBezTo>
                    <a:pt x="7002" y="7060"/>
                    <a:pt x="7049" y="7096"/>
                    <a:pt x="7109" y="7096"/>
                  </a:cubicBezTo>
                  <a:lnTo>
                    <a:pt x="8490" y="7096"/>
                  </a:lnTo>
                  <a:cubicBezTo>
                    <a:pt x="8776" y="7096"/>
                    <a:pt x="8990" y="6869"/>
                    <a:pt x="8990" y="6584"/>
                  </a:cubicBezTo>
                  <a:lnTo>
                    <a:pt x="8990" y="6215"/>
                  </a:lnTo>
                  <a:cubicBezTo>
                    <a:pt x="9204" y="6155"/>
                    <a:pt x="9347" y="6096"/>
                    <a:pt x="9443" y="6036"/>
                  </a:cubicBezTo>
                  <a:cubicBezTo>
                    <a:pt x="9669" y="5893"/>
                    <a:pt x="9871" y="5655"/>
                    <a:pt x="10062" y="5334"/>
                  </a:cubicBezTo>
                  <a:cubicBezTo>
                    <a:pt x="10216" y="5310"/>
                    <a:pt x="10383" y="5262"/>
                    <a:pt x="10538" y="5238"/>
                  </a:cubicBezTo>
                  <a:cubicBezTo>
                    <a:pt x="10764" y="5179"/>
                    <a:pt x="10943" y="5024"/>
                    <a:pt x="11014" y="4822"/>
                  </a:cubicBezTo>
                  <a:cubicBezTo>
                    <a:pt x="11098" y="4560"/>
                    <a:pt x="11062" y="4322"/>
                    <a:pt x="10943" y="4143"/>
                  </a:cubicBezTo>
                  <a:cubicBezTo>
                    <a:pt x="10645" y="3691"/>
                    <a:pt x="10145" y="3012"/>
                    <a:pt x="9454" y="2417"/>
                  </a:cubicBezTo>
                  <a:cubicBezTo>
                    <a:pt x="8657" y="1726"/>
                    <a:pt x="7776" y="1285"/>
                    <a:pt x="6883" y="1155"/>
                  </a:cubicBezTo>
                  <a:cubicBezTo>
                    <a:pt x="6667" y="1122"/>
                    <a:pt x="6450" y="1106"/>
                    <a:pt x="6233" y="1106"/>
                  </a:cubicBezTo>
                  <a:cubicBezTo>
                    <a:pt x="5093" y="1106"/>
                    <a:pt x="3929" y="1551"/>
                    <a:pt x="2739" y="2440"/>
                  </a:cubicBezTo>
                  <a:lnTo>
                    <a:pt x="2739" y="1202"/>
                  </a:lnTo>
                  <a:cubicBezTo>
                    <a:pt x="2739" y="857"/>
                    <a:pt x="2596" y="512"/>
                    <a:pt x="2323" y="285"/>
                  </a:cubicBezTo>
                  <a:cubicBezTo>
                    <a:pt x="2102" y="105"/>
                    <a:pt x="1822" y="0"/>
                    <a:pt x="15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62"/>
            <p:cNvSpPr/>
            <p:nvPr/>
          </p:nvSpPr>
          <p:spPr>
            <a:xfrm>
              <a:off x="1985805" y="2573938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86" name="Google Shape;6986;p62"/>
          <p:cNvSpPr/>
          <p:nvPr/>
        </p:nvSpPr>
        <p:spPr>
          <a:xfrm>
            <a:off x="3603917" y="2424146"/>
            <a:ext cx="348256" cy="354016"/>
          </a:xfrm>
          <a:custGeom>
            <a:avLst/>
            <a:gdLst/>
            <a:ahLst/>
            <a:cxnLst/>
            <a:rect l="l" t="t" r="r" b="b"/>
            <a:pathLst>
              <a:path w="10883" h="11063" extrusionOk="0">
                <a:moveTo>
                  <a:pt x="932" y="329"/>
                </a:moveTo>
                <a:cubicBezTo>
                  <a:pt x="1012" y="329"/>
                  <a:pt x="1098" y="346"/>
                  <a:pt x="1191" y="383"/>
                </a:cubicBezTo>
                <a:lnTo>
                  <a:pt x="1275" y="431"/>
                </a:lnTo>
                <a:cubicBezTo>
                  <a:pt x="1144" y="502"/>
                  <a:pt x="1013" y="586"/>
                  <a:pt x="894" y="693"/>
                </a:cubicBezTo>
                <a:cubicBezTo>
                  <a:pt x="703" y="859"/>
                  <a:pt x="560" y="1026"/>
                  <a:pt x="465" y="1205"/>
                </a:cubicBezTo>
                <a:cubicBezTo>
                  <a:pt x="441" y="1157"/>
                  <a:pt x="429" y="1097"/>
                  <a:pt x="417" y="1050"/>
                </a:cubicBezTo>
                <a:cubicBezTo>
                  <a:pt x="346" y="788"/>
                  <a:pt x="405" y="586"/>
                  <a:pt x="596" y="443"/>
                </a:cubicBezTo>
                <a:cubicBezTo>
                  <a:pt x="697" y="370"/>
                  <a:pt x="808" y="329"/>
                  <a:pt x="932" y="329"/>
                </a:cubicBezTo>
                <a:close/>
                <a:moveTo>
                  <a:pt x="1947" y="630"/>
                </a:moveTo>
                <a:cubicBezTo>
                  <a:pt x="1973" y="630"/>
                  <a:pt x="1999" y="631"/>
                  <a:pt x="2025" y="633"/>
                </a:cubicBezTo>
                <a:cubicBezTo>
                  <a:pt x="2334" y="669"/>
                  <a:pt x="2608" y="847"/>
                  <a:pt x="2763" y="978"/>
                </a:cubicBezTo>
                <a:cubicBezTo>
                  <a:pt x="2703" y="990"/>
                  <a:pt x="2644" y="1026"/>
                  <a:pt x="2584" y="1050"/>
                </a:cubicBezTo>
                <a:cubicBezTo>
                  <a:pt x="2513" y="1097"/>
                  <a:pt x="2465" y="1181"/>
                  <a:pt x="2513" y="1264"/>
                </a:cubicBezTo>
                <a:cubicBezTo>
                  <a:pt x="2547" y="1316"/>
                  <a:pt x="2600" y="1355"/>
                  <a:pt x="2658" y="1355"/>
                </a:cubicBezTo>
                <a:cubicBezTo>
                  <a:pt x="2681" y="1355"/>
                  <a:pt x="2704" y="1349"/>
                  <a:pt x="2727" y="1336"/>
                </a:cubicBezTo>
                <a:cubicBezTo>
                  <a:pt x="2931" y="1234"/>
                  <a:pt x="3137" y="1185"/>
                  <a:pt x="3341" y="1185"/>
                </a:cubicBezTo>
                <a:cubicBezTo>
                  <a:pt x="3591" y="1185"/>
                  <a:pt x="3837" y="1258"/>
                  <a:pt x="4073" y="1395"/>
                </a:cubicBezTo>
                <a:cubicBezTo>
                  <a:pt x="4239" y="1478"/>
                  <a:pt x="4370" y="1598"/>
                  <a:pt x="4466" y="1693"/>
                </a:cubicBezTo>
                <a:cubicBezTo>
                  <a:pt x="4370" y="1717"/>
                  <a:pt x="4275" y="1752"/>
                  <a:pt x="4180" y="1800"/>
                </a:cubicBezTo>
                <a:cubicBezTo>
                  <a:pt x="4096" y="1824"/>
                  <a:pt x="4061" y="1931"/>
                  <a:pt x="4096" y="2002"/>
                </a:cubicBezTo>
                <a:cubicBezTo>
                  <a:pt x="4115" y="2075"/>
                  <a:pt x="4181" y="2106"/>
                  <a:pt x="4244" y="2106"/>
                </a:cubicBezTo>
                <a:cubicBezTo>
                  <a:pt x="4263" y="2106"/>
                  <a:pt x="4282" y="2103"/>
                  <a:pt x="4299" y="2098"/>
                </a:cubicBezTo>
                <a:cubicBezTo>
                  <a:pt x="4531" y="1998"/>
                  <a:pt x="4780" y="1950"/>
                  <a:pt x="5034" y="1950"/>
                </a:cubicBezTo>
                <a:cubicBezTo>
                  <a:pt x="5601" y="1950"/>
                  <a:pt x="6191" y="2189"/>
                  <a:pt x="6668" y="2633"/>
                </a:cubicBezTo>
                <a:cubicBezTo>
                  <a:pt x="7025" y="2967"/>
                  <a:pt x="7275" y="3407"/>
                  <a:pt x="7394" y="3884"/>
                </a:cubicBezTo>
                <a:cubicBezTo>
                  <a:pt x="7525" y="4431"/>
                  <a:pt x="7466" y="5015"/>
                  <a:pt x="7252" y="5610"/>
                </a:cubicBezTo>
                <a:cubicBezTo>
                  <a:pt x="6537" y="7527"/>
                  <a:pt x="6406" y="8944"/>
                  <a:pt x="6859" y="9837"/>
                </a:cubicBezTo>
                <a:cubicBezTo>
                  <a:pt x="6894" y="9896"/>
                  <a:pt x="6954" y="9920"/>
                  <a:pt x="7002" y="9920"/>
                </a:cubicBezTo>
                <a:cubicBezTo>
                  <a:pt x="7037" y="9920"/>
                  <a:pt x="7049" y="9920"/>
                  <a:pt x="7085" y="9908"/>
                </a:cubicBezTo>
                <a:cubicBezTo>
                  <a:pt x="7156" y="9860"/>
                  <a:pt x="7204" y="9777"/>
                  <a:pt x="7156" y="9682"/>
                </a:cubicBezTo>
                <a:cubicBezTo>
                  <a:pt x="6930" y="9241"/>
                  <a:pt x="6871" y="8622"/>
                  <a:pt x="6978" y="7848"/>
                </a:cubicBezTo>
                <a:cubicBezTo>
                  <a:pt x="7061" y="7229"/>
                  <a:pt x="7263" y="6515"/>
                  <a:pt x="7561" y="5705"/>
                </a:cubicBezTo>
                <a:cubicBezTo>
                  <a:pt x="7716" y="5265"/>
                  <a:pt x="7799" y="4812"/>
                  <a:pt x="7799" y="4384"/>
                </a:cubicBezTo>
                <a:cubicBezTo>
                  <a:pt x="7874" y="4375"/>
                  <a:pt x="7953" y="4371"/>
                  <a:pt x="8035" y="4371"/>
                </a:cubicBezTo>
                <a:cubicBezTo>
                  <a:pt x="8746" y="4371"/>
                  <a:pt x="9716" y="4698"/>
                  <a:pt x="10121" y="5455"/>
                </a:cubicBezTo>
                <a:cubicBezTo>
                  <a:pt x="10776" y="6741"/>
                  <a:pt x="10562" y="8884"/>
                  <a:pt x="9657" y="9956"/>
                </a:cubicBezTo>
                <a:cubicBezTo>
                  <a:pt x="9418" y="10241"/>
                  <a:pt x="9044" y="10526"/>
                  <a:pt x="8530" y="10526"/>
                </a:cubicBezTo>
                <a:cubicBezTo>
                  <a:pt x="8378" y="10526"/>
                  <a:pt x="8214" y="10501"/>
                  <a:pt x="8037" y="10444"/>
                </a:cubicBezTo>
                <a:cubicBezTo>
                  <a:pt x="7823" y="10372"/>
                  <a:pt x="7668" y="10277"/>
                  <a:pt x="7514" y="10158"/>
                </a:cubicBezTo>
                <a:cubicBezTo>
                  <a:pt x="7484" y="10133"/>
                  <a:pt x="7448" y="10121"/>
                  <a:pt x="7412" y="10121"/>
                </a:cubicBezTo>
                <a:cubicBezTo>
                  <a:pt x="7363" y="10121"/>
                  <a:pt x="7315" y="10145"/>
                  <a:pt x="7287" y="10194"/>
                </a:cubicBezTo>
                <a:cubicBezTo>
                  <a:pt x="7228" y="10265"/>
                  <a:pt x="7252" y="10372"/>
                  <a:pt x="7323" y="10408"/>
                </a:cubicBezTo>
                <a:cubicBezTo>
                  <a:pt x="7394" y="10468"/>
                  <a:pt x="7466" y="10527"/>
                  <a:pt x="7561" y="10575"/>
                </a:cubicBezTo>
                <a:cubicBezTo>
                  <a:pt x="7212" y="10675"/>
                  <a:pt x="6764" y="10762"/>
                  <a:pt x="6251" y="10762"/>
                </a:cubicBezTo>
                <a:cubicBezTo>
                  <a:pt x="5908" y="10762"/>
                  <a:pt x="5536" y="10723"/>
                  <a:pt x="5144" y="10622"/>
                </a:cubicBezTo>
                <a:cubicBezTo>
                  <a:pt x="4001" y="10325"/>
                  <a:pt x="3049" y="9563"/>
                  <a:pt x="2287" y="8384"/>
                </a:cubicBezTo>
                <a:cubicBezTo>
                  <a:pt x="1394" y="6955"/>
                  <a:pt x="1548" y="5658"/>
                  <a:pt x="1846" y="4836"/>
                </a:cubicBezTo>
                <a:cubicBezTo>
                  <a:pt x="2168" y="3860"/>
                  <a:pt x="2882" y="2943"/>
                  <a:pt x="3739" y="2371"/>
                </a:cubicBezTo>
                <a:cubicBezTo>
                  <a:pt x="3811" y="2336"/>
                  <a:pt x="3823" y="2229"/>
                  <a:pt x="3775" y="2157"/>
                </a:cubicBezTo>
                <a:cubicBezTo>
                  <a:pt x="3753" y="2106"/>
                  <a:pt x="3704" y="2082"/>
                  <a:pt x="3653" y="2082"/>
                </a:cubicBezTo>
                <a:cubicBezTo>
                  <a:pt x="3621" y="2082"/>
                  <a:pt x="3588" y="2091"/>
                  <a:pt x="3561" y="2110"/>
                </a:cubicBezTo>
                <a:cubicBezTo>
                  <a:pt x="2644" y="2717"/>
                  <a:pt x="1894" y="3693"/>
                  <a:pt x="1537" y="4729"/>
                </a:cubicBezTo>
                <a:cubicBezTo>
                  <a:pt x="1453" y="4955"/>
                  <a:pt x="1382" y="5205"/>
                  <a:pt x="1334" y="5491"/>
                </a:cubicBezTo>
                <a:cubicBezTo>
                  <a:pt x="1215" y="5265"/>
                  <a:pt x="1096" y="4967"/>
                  <a:pt x="1025" y="4610"/>
                </a:cubicBezTo>
                <a:cubicBezTo>
                  <a:pt x="834" y="3645"/>
                  <a:pt x="1120" y="2752"/>
                  <a:pt x="1870" y="1943"/>
                </a:cubicBezTo>
                <a:cubicBezTo>
                  <a:pt x="1977" y="1836"/>
                  <a:pt x="2084" y="1740"/>
                  <a:pt x="2191" y="1657"/>
                </a:cubicBezTo>
                <a:cubicBezTo>
                  <a:pt x="2263" y="1598"/>
                  <a:pt x="2263" y="1502"/>
                  <a:pt x="2203" y="1443"/>
                </a:cubicBezTo>
                <a:cubicBezTo>
                  <a:pt x="2171" y="1398"/>
                  <a:pt x="2125" y="1377"/>
                  <a:pt x="2080" y="1377"/>
                </a:cubicBezTo>
                <a:cubicBezTo>
                  <a:pt x="2042" y="1377"/>
                  <a:pt x="2004" y="1392"/>
                  <a:pt x="1977" y="1419"/>
                </a:cubicBezTo>
                <a:cubicBezTo>
                  <a:pt x="1858" y="1514"/>
                  <a:pt x="1751" y="1621"/>
                  <a:pt x="1656" y="1740"/>
                </a:cubicBezTo>
                <a:cubicBezTo>
                  <a:pt x="1215" y="2193"/>
                  <a:pt x="953" y="2657"/>
                  <a:pt x="822" y="3086"/>
                </a:cubicBezTo>
                <a:cubicBezTo>
                  <a:pt x="739" y="2943"/>
                  <a:pt x="656" y="2752"/>
                  <a:pt x="608" y="2526"/>
                </a:cubicBezTo>
                <a:cubicBezTo>
                  <a:pt x="477" y="1919"/>
                  <a:pt x="656" y="1395"/>
                  <a:pt x="1132" y="978"/>
                </a:cubicBezTo>
                <a:cubicBezTo>
                  <a:pt x="1394" y="749"/>
                  <a:pt x="1665" y="630"/>
                  <a:pt x="1947" y="630"/>
                </a:cubicBezTo>
                <a:close/>
                <a:moveTo>
                  <a:pt x="912" y="1"/>
                </a:moveTo>
                <a:cubicBezTo>
                  <a:pt x="725" y="1"/>
                  <a:pt x="555" y="55"/>
                  <a:pt x="405" y="169"/>
                </a:cubicBezTo>
                <a:cubicBezTo>
                  <a:pt x="108" y="395"/>
                  <a:pt x="1" y="740"/>
                  <a:pt x="108" y="1121"/>
                </a:cubicBezTo>
                <a:cubicBezTo>
                  <a:pt x="144" y="1312"/>
                  <a:pt x="251" y="1478"/>
                  <a:pt x="298" y="1550"/>
                </a:cubicBezTo>
                <a:cubicBezTo>
                  <a:pt x="179" y="1931"/>
                  <a:pt x="203" y="2264"/>
                  <a:pt x="263" y="2550"/>
                </a:cubicBezTo>
                <a:cubicBezTo>
                  <a:pt x="370" y="3038"/>
                  <a:pt x="620" y="3419"/>
                  <a:pt x="679" y="3479"/>
                </a:cubicBezTo>
                <a:cubicBezTo>
                  <a:pt x="608" y="3919"/>
                  <a:pt x="644" y="4324"/>
                  <a:pt x="715" y="4646"/>
                </a:cubicBezTo>
                <a:cubicBezTo>
                  <a:pt x="858" y="5384"/>
                  <a:pt x="1215" y="5884"/>
                  <a:pt x="1298" y="5991"/>
                </a:cubicBezTo>
                <a:cubicBezTo>
                  <a:pt x="1263" y="6729"/>
                  <a:pt x="1441" y="7610"/>
                  <a:pt x="2025" y="8539"/>
                </a:cubicBezTo>
                <a:cubicBezTo>
                  <a:pt x="3192" y="10396"/>
                  <a:pt x="4775" y="11063"/>
                  <a:pt x="6251" y="11063"/>
                </a:cubicBezTo>
                <a:cubicBezTo>
                  <a:pt x="6871" y="11063"/>
                  <a:pt x="7466" y="10944"/>
                  <a:pt x="8002" y="10742"/>
                </a:cubicBezTo>
                <a:cubicBezTo>
                  <a:pt x="8180" y="10801"/>
                  <a:pt x="8371" y="10825"/>
                  <a:pt x="8549" y="10825"/>
                </a:cubicBezTo>
                <a:cubicBezTo>
                  <a:pt x="9061" y="10825"/>
                  <a:pt x="9538" y="10587"/>
                  <a:pt x="9930" y="10146"/>
                </a:cubicBezTo>
                <a:cubicBezTo>
                  <a:pt x="10383" y="9587"/>
                  <a:pt x="10716" y="8753"/>
                  <a:pt x="10800" y="7825"/>
                </a:cubicBezTo>
                <a:cubicBezTo>
                  <a:pt x="10883" y="6884"/>
                  <a:pt x="10728" y="5979"/>
                  <a:pt x="10371" y="5277"/>
                </a:cubicBezTo>
                <a:cubicBezTo>
                  <a:pt x="10061" y="4681"/>
                  <a:pt x="9490" y="4372"/>
                  <a:pt x="9097" y="4217"/>
                </a:cubicBezTo>
                <a:cubicBezTo>
                  <a:pt x="8737" y="4084"/>
                  <a:pt x="8354" y="4012"/>
                  <a:pt x="8003" y="4012"/>
                </a:cubicBezTo>
                <a:cubicBezTo>
                  <a:pt x="7913" y="4012"/>
                  <a:pt x="7825" y="4017"/>
                  <a:pt x="7740" y="4026"/>
                </a:cubicBezTo>
                <a:lnTo>
                  <a:pt x="7692" y="3753"/>
                </a:lnTo>
                <a:cubicBezTo>
                  <a:pt x="7561" y="3217"/>
                  <a:pt x="7275" y="2729"/>
                  <a:pt x="6871" y="2348"/>
                </a:cubicBezTo>
                <a:cubicBezTo>
                  <a:pt x="6352" y="1840"/>
                  <a:pt x="5667" y="1577"/>
                  <a:pt x="5020" y="1577"/>
                </a:cubicBezTo>
                <a:cubicBezTo>
                  <a:pt x="4954" y="1577"/>
                  <a:pt x="4888" y="1580"/>
                  <a:pt x="4823" y="1586"/>
                </a:cubicBezTo>
                <a:cubicBezTo>
                  <a:pt x="4751" y="1490"/>
                  <a:pt x="4537" y="1252"/>
                  <a:pt x="4227" y="1074"/>
                </a:cubicBezTo>
                <a:cubicBezTo>
                  <a:pt x="3929" y="904"/>
                  <a:pt x="3622" y="827"/>
                  <a:pt x="3299" y="827"/>
                </a:cubicBezTo>
                <a:cubicBezTo>
                  <a:pt x="3236" y="827"/>
                  <a:pt x="3173" y="830"/>
                  <a:pt x="3108" y="836"/>
                </a:cubicBezTo>
                <a:cubicBezTo>
                  <a:pt x="2989" y="705"/>
                  <a:pt x="2584" y="324"/>
                  <a:pt x="2025" y="264"/>
                </a:cubicBezTo>
                <a:cubicBezTo>
                  <a:pt x="1988" y="257"/>
                  <a:pt x="1952" y="254"/>
                  <a:pt x="1917" y="254"/>
                </a:cubicBezTo>
                <a:cubicBezTo>
                  <a:pt x="1839" y="254"/>
                  <a:pt x="1765" y="268"/>
                  <a:pt x="1691" y="276"/>
                </a:cubicBezTo>
                <a:cubicBezTo>
                  <a:pt x="1632" y="228"/>
                  <a:pt x="1489" y="145"/>
                  <a:pt x="1310" y="74"/>
                </a:cubicBezTo>
                <a:cubicBezTo>
                  <a:pt x="1171" y="26"/>
                  <a:pt x="1038" y="1"/>
                  <a:pt x="91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87" name="Google Shape;6987;p62"/>
          <p:cNvGrpSpPr/>
          <p:nvPr/>
        </p:nvGrpSpPr>
        <p:grpSpPr>
          <a:xfrm>
            <a:off x="2500941" y="2527218"/>
            <a:ext cx="355104" cy="250944"/>
            <a:chOff x="2500941" y="2527218"/>
            <a:chExt cx="355104" cy="250944"/>
          </a:xfrm>
        </p:grpSpPr>
        <p:sp>
          <p:nvSpPr>
            <p:cNvPr id="6988" name="Google Shape;6988;p62"/>
            <p:cNvSpPr/>
            <p:nvPr/>
          </p:nvSpPr>
          <p:spPr>
            <a:xfrm>
              <a:off x="2500941" y="2527218"/>
              <a:ext cx="355104" cy="250944"/>
            </a:xfrm>
            <a:custGeom>
              <a:avLst/>
              <a:gdLst/>
              <a:ahLst/>
              <a:cxnLst/>
              <a:rect l="l" t="t" r="r" b="b"/>
              <a:pathLst>
                <a:path w="11097" h="7842" extrusionOk="0">
                  <a:moveTo>
                    <a:pt x="9204" y="579"/>
                  </a:moveTo>
                  <a:cubicBezTo>
                    <a:pt x="9882" y="579"/>
                    <a:pt x="10430" y="1139"/>
                    <a:pt x="10430" y="1806"/>
                  </a:cubicBezTo>
                  <a:cubicBezTo>
                    <a:pt x="10430" y="2472"/>
                    <a:pt x="9882" y="3020"/>
                    <a:pt x="9204" y="3020"/>
                  </a:cubicBezTo>
                  <a:cubicBezTo>
                    <a:pt x="8537" y="3020"/>
                    <a:pt x="7989" y="2472"/>
                    <a:pt x="7989" y="1806"/>
                  </a:cubicBezTo>
                  <a:cubicBezTo>
                    <a:pt x="7989" y="1139"/>
                    <a:pt x="8537" y="579"/>
                    <a:pt x="9204" y="579"/>
                  </a:cubicBezTo>
                  <a:close/>
                  <a:moveTo>
                    <a:pt x="8647" y="361"/>
                  </a:moveTo>
                  <a:cubicBezTo>
                    <a:pt x="8681" y="361"/>
                    <a:pt x="8716" y="362"/>
                    <a:pt x="8751" y="365"/>
                  </a:cubicBezTo>
                  <a:cubicBezTo>
                    <a:pt x="8120" y="555"/>
                    <a:pt x="7668" y="1151"/>
                    <a:pt x="7668" y="1829"/>
                  </a:cubicBezTo>
                  <a:cubicBezTo>
                    <a:pt x="7668" y="2687"/>
                    <a:pt x="8358" y="3377"/>
                    <a:pt x="9216" y="3377"/>
                  </a:cubicBezTo>
                  <a:cubicBezTo>
                    <a:pt x="9727" y="3377"/>
                    <a:pt x="10180" y="3127"/>
                    <a:pt x="10466" y="2734"/>
                  </a:cubicBezTo>
                  <a:cubicBezTo>
                    <a:pt x="10609" y="2949"/>
                    <a:pt x="10763" y="3199"/>
                    <a:pt x="10775" y="3365"/>
                  </a:cubicBezTo>
                  <a:cubicBezTo>
                    <a:pt x="10668" y="3472"/>
                    <a:pt x="9989" y="3782"/>
                    <a:pt x="8680" y="4068"/>
                  </a:cubicBezTo>
                  <a:cubicBezTo>
                    <a:pt x="8584" y="4080"/>
                    <a:pt x="8525" y="4175"/>
                    <a:pt x="8561" y="4258"/>
                  </a:cubicBezTo>
                  <a:cubicBezTo>
                    <a:pt x="8573" y="4330"/>
                    <a:pt x="8644" y="4389"/>
                    <a:pt x="8715" y="4389"/>
                  </a:cubicBezTo>
                  <a:lnTo>
                    <a:pt x="8751" y="4389"/>
                  </a:lnTo>
                  <a:cubicBezTo>
                    <a:pt x="9370" y="4258"/>
                    <a:pt x="9954" y="4092"/>
                    <a:pt x="10370" y="3925"/>
                  </a:cubicBezTo>
                  <a:lnTo>
                    <a:pt x="10370" y="3925"/>
                  </a:lnTo>
                  <a:cubicBezTo>
                    <a:pt x="10323" y="3961"/>
                    <a:pt x="10299" y="4008"/>
                    <a:pt x="10251" y="4032"/>
                  </a:cubicBezTo>
                  <a:cubicBezTo>
                    <a:pt x="9894" y="4330"/>
                    <a:pt x="9394" y="4675"/>
                    <a:pt x="8835" y="4985"/>
                  </a:cubicBezTo>
                  <a:cubicBezTo>
                    <a:pt x="8418" y="5223"/>
                    <a:pt x="8001" y="5437"/>
                    <a:pt x="7608" y="5592"/>
                  </a:cubicBezTo>
                  <a:cubicBezTo>
                    <a:pt x="7049" y="5270"/>
                    <a:pt x="6334" y="5104"/>
                    <a:pt x="5584" y="5104"/>
                  </a:cubicBezTo>
                  <a:cubicBezTo>
                    <a:pt x="4822" y="5104"/>
                    <a:pt x="4108" y="5282"/>
                    <a:pt x="3560" y="5592"/>
                  </a:cubicBezTo>
                  <a:cubicBezTo>
                    <a:pt x="3155" y="5437"/>
                    <a:pt x="2739" y="5223"/>
                    <a:pt x="2322" y="4985"/>
                  </a:cubicBezTo>
                  <a:cubicBezTo>
                    <a:pt x="1774" y="4675"/>
                    <a:pt x="1262" y="4330"/>
                    <a:pt x="905" y="4032"/>
                  </a:cubicBezTo>
                  <a:cubicBezTo>
                    <a:pt x="857" y="3984"/>
                    <a:pt x="822" y="3961"/>
                    <a:pt x="786" y="3925"/>
                  </a:cubicBezTo>
                  <a:lnTo>
                    <a:pt x="786" y="3925"/>
                  </a:lnTo>
                  <a:cubicBezTo>
                    <a:pt x="1084" y="4044"/>
                    <a:pt x="1441" y="4151"/>
                    <a:pt x="1857" y="4270"/>
                  </a:cubicBezTo>
                  <a:cubicBezTo>
                    <a:pt x="3048" y="4592"/>
                    <a:pt x="4405" y="4746"/>
                    <a:pt x="5596" y="4746"/>
                  </a:cubicBezTo>
                  <a:cubicBezTo>
                    <a:pt x="6370" y="4746"/>
                    <a:pt x="7215" y="4675"/>
                    <a:pt x="8049" y="4544"/>
                  </a:cubicBezTo>
                  <a:cubicBezTo>
                    <a:pt x="8144" y="4520"/>
                    <a:pt x="8203" y="4437"/>
                    <a:pt x="8180" y="4342"/>
                  </a:cubicBezTo>
                  <a:cubicBezTo>
                    <a:pt x="8169" y="4265"/>
                    <a:pt x="8098" y="4209"/>
                    <a:pt x="8013" y="4209"/>
                  </a:cubicBezTo>
                  <a:cubicBezTo>
                    <a:pt x="8005" y="4209"/>
                    <a:pt x="7997" y="4210"/>
                    <a:pt x="7989" y="4211"/>
                  </a:cubicBezTo>
                  <a:cubicBezTo>
                    <a:pt x="7168" y="4342"/>
                    <a:pt x="6334" y="4425"/>
                    <a:pt x="5596" y="4425"/>
                  </a:cubicBezTo>
                  <a:cubicBezTo>
                    <a:pt x="4096" y="4425"/>
                    <a:pt x="2750" y="4151"/>
                    <a:pt x="2084" y="3996"/>
                  </a:cubicBezTo>
                  <a:cubicBezTo>
                    <a:pt x="1072" y="3734"/>
                    <a:pt x="476" y="3472"/>
                    <a:pt x="381" y="3353"/>
                  </a:cubicBezTo>
                  <a:cubicBezTo>
                    <a:pt x="405" y="3187"/>
                    <a:pt x="548" y="2925"/>
                    <a:pt x="703" y="2722"/>
                  </a:cubicBezTo>
                  <a:cubicBezTo>
                    <a:pt x="976" y="3115"/>
                    <a:pt x="1441" y="3365"/>
                    <a:pt x="1953" y="3365"/>
                  </a:cubicBezTo>
                  <a:cubicBezTo>
                    <a:pt x="2798" y="3365"/>
                    <a:pt x="3501" y="2663"/>
                    <a:pt x="3501" y="1817"/>
                  </a:cubicBezTo>
                  <a:cubicBezTo>
                    <a:pt x="3501" y="1639"/>
                    <a:pt x="3465" y="1460"/>
                    <a:pt x="3405" y="1294"/>
                  </a:cubicBezTo>
                  <a:cubicBezTo>
                    <a:pt x="3387" y="1229"/>
                    <a:pt x="3326" y="1186"/>
                    <a:pt x="3261" y="1186"/>
                  </a:cubicBezTo>
                  <a:cubicBezTo>
                    <a:pt x="3242" y="1186"/>
                    <a:pt x="3222" y="1190"/>
                    <a:pt x="3203" y="1198"/>
                  </a:cubicBezTo>
                  <a:cubicBezTo>
                    <a:pt x="3108" y="1222"/>
                    <a:pt x="3060" y="1317"/>
                    <a:pt x="3096" y="1401"/>
                  </a:cubicBezTo>
                  <a:cubicBezTo>
                    <a:pt x="3143" y="1532"/>
                    <a:pt x="3167" y="1675"/>
                    <a:pt x="3167" y="1817"/>
                  </a:cubicBezTo>
                  <a:cubicBezTo>
                    <a:pt x="3167" y="2484"/>
                    <a:pt x="2619" y="3044"/>
                    <a:pt x="1953" y="3044"/>
                  </a:cubicBezTo>
                  <a:cubicBezTo>
                    <a:pt x="1274" y="3044"/>
                    <a:pt x="726" y="2484"/>
                    <a:pt x="726" y="1817"/>
                  </a:cubicBezTo>
                  <a:cubicBezTo>
                    <a:pt x="726" y="1151"/>
                    <a:pt x="1274" y="603"/>
                    <a:pt x="1953" y="603"/>
                  </a:cubicBezTo>
                  <a:cubicBezTo>
                    <a:pt x="2250" y="603"/>
                    <a:pt x="2524" y="698"/>
                    <a:pt x="2750" y="913"/>
                  </a:cubicBezTo>
                  <a:cubicBezTo>
                    <a:pt x="2785" y="941"/>
                    <a:pt x="2824" y="956"/>
                    <a:pt x="2862" y="956"/>
                  </a:cubicBezTo>
                  <a:cubicBezTo>
                    <a:pt x="2905" y="956"/>
                    <a:pt x="2946" y="938"/>
                    <a:pt x="2977" y="901"/>
                  </a:cubicBezTo>
                  <a:cubicBezTo>
                    <a:pt x="3036" y="817"/>
                    <a:pt x="3036" y="734"/>
                    <a:pt x="2965" y="674"/>
                  </a:cubicBezTo>
                  <a:cubicBezTo>
                    <a:pt x="2798" y="520"/>
                    <a:pt x="2608" y="424"/>
                    <a:pt x="2405" y="365"/>
                  </a:cubicBezTo>
                  <a:cubicBezTo>
                    <a:pt x="2442" y="362"/>
                    <a:pt x="2478" y="361"/>
                    <a:pt x="2513" y="361"/>
                  </a:cubicBezTo>
                  <a:cubicBezTo>
                    <a:pt x="2793" y="361"/>
                    <a:pt x="3047" y="442"/>
                    <a:pt x="3227" y="579"/>
                  </a:cubicBezTo>
                  <a:cubicBezTo>
                    <a:pt x="4036" y="1222"/>
                    <a:pt x="4715" y="1496"/>
                    <a:pt x="5584" y="1496"/>
                  </a:cubicBezTo>
                  <a:cubicBezTo>
                    <a:pt x="6441" y="1496"/>
                    <a:pt x="7132" y="1222"/>
                    <a:pt x="7930" y="579"/>
                  </a:cubicBezTo>
                  <a:cubicBezTo>
                    <a:pt x="8120" y="442"/>
                    <a:pt x="8375" y="361"/>
                    <a:pt x="8647" y="361"/>
                  </a:cubicBezTo>
                  <a:close/>
                  <a:moveTo>
                    <a:pt x="5584" y="5437"/>
                  </a:moveTo>
                  <a:cubicBezTo>
                    <a:pt x="6179" y="5437"/>
                    <a:pt x="6751" y="5556"/>
                    <a:pt x="7215" y="5758"/>
                  </a:cubicBezTo>
                  <a:cubicBezTo>
                    <a:pt x="6572" y="6020"/>
                    <a:pt x="5989" y="6151"/>
                    <a:pt x="5584" y="6151"/>
                  </a:cubicBezTo>
                  <a:cubicBezTo>
                    <a:pt x="5144" y="6151"/>
                    <a:pt x="4584" y="6020"/>
                    <a:pt x="3941" y="5758"/>
                  </a:cubicBezTo>
                  <a:cubicBezTo>
                    <a:pt x="4405" y="5556"/>
                    <a:pt x="4989" y="5437"/>
                    <a:pt x="5584" y="5437"/>
                  </a:cubicBezTo>
                  <a:close/>
                  <a:moveTo>
                    <a:pt x="607" y="4234"/>
                  </a:moveTo>
                  <a:lnTo>
                    <a:pt x="607" y="4234"/>
                  </a:lnTo>
                  <a:cubicBezTo>
                    <a:pt x="643" y="4246"/>
                    <a:pt x="655" y="4270"/>
                    <a:pt x="679" y="4294"/>
                  </a:cubicBezTo>
                  <a:cubicBezTo>
                    <a:pt x="1060" y="4604"/>
                    <a:pt x="1572" y="4961"/>
                    <a:pt x="2143" y="5282"/>
                  </a:cubicBezTo>
                  <a:cubicBezTo>
                    <a:pt x="2739" y="5627"/>
                    <a:pt x="3358" y="5913"/>
                    <a:pt x="3929" y="6116"/>
                  </a:cubicBezTo>
                  <a:cubicBezTo>
                    <a:pt x="4584" y="6354"/>
                    <a:pt x="5120" y="6473"/>
                    <a:pt x="5548" y="6473"/>
                  </a:cubicBezTo>
                  <a:cubicBezTo>
                    <a:pt x="5977" y="6473"/>
                    <a:pt x="6525" y="6354"/>
                    <a:pt x="7168" y="6116"/>
                  </a:cubicBezTo>
                  <a:cubicBezTo>
                    <a:pt x="7739" y="5913"/>
                    <a:pt x="8358" y="5616"/>
                    <a:pt x="8954" y="5282"/>
                  </a:cubicBezTo>
                  <a:cubicBezTo>
                    <a:pt x="9537" y="4961"/>
                    <a:pt x="10061" y="4604"/>
                    <a:pt x="10418" y="4294"/>
                  </a:cubicBezTo>
                  <a:cubicBezTo>
                    <a:pt x="10442" y="4270"/>
                    <a:pt x="10454" y="4246"/>
                    <a:pt x="10489" y="4234"/>
                  </a:cubicBezTo>
                  <a:lnTo>
                    <a:pt x="10489" y="4234"/>
                  </a:lnTo>
                  <a:cubicBezTo>
                    <a:pt x="10239" y="4770"/>
                    <a:pt x="9716" y="5401"/>
                    <a:pt x="9061" y="5973"/>
                  </a:cubicBezTo>
                  <a:cubicBezTo>
                    <a:pt x="8525" y="6437"/>
                    <a:pt x="7942" y="6818"/>
                    <a:pt x="7370" y="7092"/>
                  </a:cubicBezTo>
                  <a:cubicBezTo>
                    <a:pt x="6727" y="7390"/>
                    <a:pt x="6120" y="7532"/>
                    <a:pt x="5560" y="7532"/>
                  </a:cubicBezTo>
                  <a:cubicBezTo>
                    <a:pt x="5013" y="7532"/>
                    <a:pt x="4405" y="7390"/>
                    <a:pt x="3762" y="7092"/>
                  </a:cubicBezTo>
                  <a:cubicBezTo>
                    <a:pt x="3179" y="6818"/>
                    <a:pt x="2608" y="6437"/>
                    <a:pt x="2060" y="5973"/>
                  </a:cubicBezTo>
                  <a:cubicBezTo>
                    <a:pt x="1417" y="5401"/>
                    <a:pt x="893" y="4782"/>
                    <a:pt x="607" y="4234"/>
                  </a:cubicBezTo>
                  <a:close/>
                  <a:moveTo>
                    <a:pt x="2503" y="1"/>
                  </a:moveTo>
                  <a:cubicBezTo>
                    <a:pt x="2451" y="1"/>
                    <a:pt x="2399" y="3"/>
                    <a:pt x="2346" y="8"/>
                  </a:cubicBezTo>
                  <a:cubicBezTo>
                    <a:pt x="1965" y="20"/>
                    <a:pt x="1584" y="151"/>
                    <a:pt x="1334" y="365"/>
                  </a:cubicBezTo>
                  <a:cubicBezTo>
                    <a:pt x="762" y="579"/>
                    <a:pt x="333" y="1151"/>
                    <a:pt x="333" y="1806"/>
                  </a:cubicBezTo>
                  <a:cubicBezTo>
                    <a:pt x="333" y="2008"/>
                    <a:pt x="381" y="2222"/>
                    <a:pt x="453" y="2401"/>
                  </a:cubicBezTo>
                  <a:cubicBezTo>
                    <a:pt x="322" y="2568"/>
                    <a:pt x="0" y="3020"/>
                    <a:pt x="0" y="3365"/>
                  </a:cubicBezTo>
                  <a:cubicBezTo>
                    <a:pt x="0" y="4139"/>
                    <a:pt x="714" y="5258"/>
                    <a:pt x="1822" y="6211"/>
                  </a:cubicBezTo>
                  <a:cubicBezTo>
                    <a:pt x="2381" y="6687"/>
                    <a:pt x="2989" y="7092"/>
                    <a:pt x="3596" y="7366"/>
                  </a:cubicBezTo>
                  <a:cubicBezTo>
                    <a:pt x="4286" y="7699"/>
                    <a:pt x="4941" y="7842"/>
                    <a:pt x="5536" y="7842"/>
                  </a:cubicBezTo>
                  <a:cubicBezTo>
                    <a:pt x="6132" y="7842"/>
                    <a:pt x="6787" y="7687"/>
                    <a:pt x="7465" y="7366"/>
                  </a:cubicBezTo>
                  <a:cubicBezTo>
                    <a:pt x="8073" y="7092"/>
                    <a:pt x="8692" y="6687"/>
                    <a:pt x="9239" y="6211"/>
                  </a:cubicBezTo>
                  <a:cubicBezTo>
                    <a:pt x="10335" y="5258"/>
                    <a:pt x="11073" y="4139"/>
                    <a:pt x="11073" y="3377"/>
                  </a:cubicBezTo>
                  <a:lnTo>
                    <a:pt x="11073" y="3365"/>
                  </a:lnTo>
                  <a:cubicBezTo>
                    <a:pt x="11097" y="3020"/>
                    <a:pt x="10775" y="2568"/>
                    <a:pt x="10644" y="2401"/>
                  </a:cubicBezTo>
                  <a:cubicBezTo>
                    <a:pt x="10716" y="2222"/>
                    <a:pt x="10751" y="2008"/>
                    <a:pt x="10751" y="1806"/>
                  </a:cubicBezTo>
                  <a:cubicBezTo>
                    <a:pt x="10751" y="1151"/>
                    <a:pt x="10347" y="579"/>
                    <a:pt x="9763" y="365"/>
                  </a:cubicBezTo>
                  <a:cubicBezTo>
                    <a:pt x="9501" y="151"/>
                    <a:pt x="9132" y="20"/>
                    <a:pt x="8751" y="8"/>
                  </a:cubicBezTo>
                  <a:cubicBezTo>
                    <a:pt x="8714" y="5"/>
                    <a:pt x="8677" y="4"/>
                    <a:pt x="8640" y="4"/>
                  </a:cubicBezTo>
                  <a:cubicBezTo>
                    <a:pt x="8277" y="4"/>
                    <a:pt x="7941" y="109"/>
                    <a:pt x="7703" y="282"/>
                  </a:cubicBezTo>
                  <a:cubicBezTo>
                    <a:pt x="6965" y="877"/>
                    <a:pt x="6346" y="1115"/>
                    <a:pt x="5548" y="1115"/>
                  </a:cubicBezTo>
                  <a:cubicBezTo>
                    <a:pt x="4739" y="1115"/>
                    <a:pt x="4143" y="877"/>
                    <a:pt x="3393" y="282"/>
                  </a:cubicBezTo>
                  <a:cubicBezTo>
                    <a:pt x="3165" y="105"/>
                    <a:pt x="2855" y="1"/>
                    <a:pt x="25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62"/>
            <p:cNvSpPr/>
            <p:nvPr/>
          </p:nvSpPr>
          <p:spPr>
            <a:xfrm>
              <a:off x="2651437" y="2623922"/>
              <a:ext cx="16768" cy="15968"/>
            </a:xfrm>
            <a:custGeom>
              <a:avLst/>
              <a:gdLst/>
              <a:ahLst/>
              <a:cxnLst/>
              <a:rect l="l" t="t" r="r" b="b"/>
              <a:pathLst>
                <a:path w="524" h="499" extrusionOk="0">
                  <a:moveTo>
                    <a:pt x="351" y="1"/>
                  </a:moveTo>
                  <a:cubicBezTo>
                    <a:pt x="310" y="1"/>
                    <a:pt x="268" y="16"/>
                    <a:pt x="238" y="46"/>
                  </a:cubicBezTo>
                  <a:lnTo>
                    <a:pt x="60" y="224"/>
                  </a:lnTo>
                  <a:cubicBezTo>
                    <a:pt x="0" y="284"/>
                    <a:pt x="0" y="391"/>
                    <a:pt x="60" y="450"/>
                  </a:cubicBezTo>
                  <a:cubicBezTo>
                    <a:pt x="83" y="474"/>
                    <a:pt x="131" y="498"/>
                    <a:pt x="179" y="498"/>
                  </a:cubicBezTo>
                  <a:cubicBezTo>
                    <a:pt x="214" y="498"/>
                    <a:pt x="262" y="474"/>
                    <a:pt x="298" y="450"/>
                  </a:cubicBezTo>
                  <a:lnTo>
                    <a:pt x="476" y="272"/>
                  </a:lnTo>
                  <a:cubicBezTo>
                    <a:pt x="524" y="224"/>
                    <a:pt x="524" y="117"/>
                    <a:pt x="464" y="46"/>
                  </a:cubicBezTo>
                  <a:cubicBezTo>
                    <a:pt x="435" y="16"/>
                    <a:pt x="393" y="1"/>
                    <a:pt x="3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62"/>
            <p:cNvSpPr/>
            <p:nvPr/>
          </p:nvSpPr>
          <p:spPr>
            <a:xfrm>
              <a:off x="2690285" y="2623922"/>
              <a:ext cx="16800" cy="15968"/>
            </a:xfrm>
            <a:custGeom>
              <a:avLst/>
              <a:gdLst/>
              <a:ahLst/>
              <a:cxnLst/>
              <a:rect l="l" t="t" r="r" b="b"/>
              <a:pathLst>
                <a:path w="525" h="499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39" y="450"/>
                  </a:lnTo>
                  <a:cubicBezTo>
                    <a:pt x="274" y="474"/>
                    <a:pt x="310" y="498"/>
                    <a:pt x="358" y="498"/>
                  </a:cubicBezTo>
                  <a:cubicBezTo>
                    <a:pt x="405" y="498"/>
                    <a:pt x="453" y="474"/>
                    <a:pt x="477" y="450"/>
                  </a:cubicBezTo>
                  <a:cubicBezTo>
                    <a:pt x="524" y="391"/>
                    <a:pt x="524" y="284"/>
                    <a:pt x="465" y="224"/>
                  </a:cubicBez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62"/>
            <p:cNvSpPr/>
            <p:nvPr/>
          </p:nvSpPr>
          <p:spPr>
            <a:xfrm>
              <a:off x="2535597" y="2557170"/>
              <a:ext cx="32416" cy="49184"/>
            </a:xfrm>
            <a:custGeom>
              <a:avLst/>
              <a:gdLst/>
              <a:ahLst/>
              <a:cxnLst/>
              <a:rect l="l" t="t" r="r" b="b"/>
              <a:pathLst>
                <a:path w="1013" h="1537" extrusionOk="0">
                  <a:moveTo>
                    <a:pt x="501" y="0"/>
                  </a:moveTo>
                  <a:cubicBezTo>
                    <a:pt x="227" y="0"/>
                    <a:pt x="1" y="227"/>
                    <a:pt x="1" y="512"/>
                  </a:cubicBezTo>
                  <a:lnTo>
                    <a:pt x="1" y="1024"/>
                  </a:lnTo>
                  <a:cubicBezTo>
                    <a:pt x="1" y="1310"/>
                    <a:pt x="227" y="1536"/>
                    <a:pt x="501" y="1536"/>
                  </a:cubicBezTo>
                  <a:cubicBezTo>
                    <a:pt x="786" y="1536"/>
                    <a:pt x="1013" y="1310"/>
                    <a:pt x="1013" y="1024"/>
                  </a:cubicBezTo>
                  <a:lnTo>
                    <a:pt x="1013" y="691"/>
                  </a:lnTo>
                  <a:cubicBezTo>
                    <a:pt x="1013" y="596"/>
                    <a:pt x="941" y="524"/>
                    <a:pt x="846" y="524"/>
                  </a:cubicBezTo>
                  <a:cubicBezTo>
                    <a:pt x="763" y="524"/>
                    <a:pt x="679" y="596"/>
                    <a:pt x="679" y="691"/>
                  </a:cubicBezTo>
                  <a:lnTo>
                    <a:pt x="679" y="1036"/>
                  </a:lnTo>
                  <a:cubicBezTo>
                    <a:pt x="679" y="1131"/>
                    <a:pt x="596" y="1215"/>
                    <a:pt x="501" y="1215"/>
                  </a:cubicBezTo>
                  <a:cubicBezTo>
                    <a:pt x="405" y="1215"/>
                    <a:pt x="322" y="1120"/>
                    <a:pt x="322" y="1036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1" y="334"/>
                  </a:cubicBezTo>
                  <a:cubicBezTo>
                    <a:pt x="596" y="334"/>
                    <a:pt x="667" y="262"/>
                    <a:pt x="667" y="167"/>
                  </a:cubicBezTo>
                  <a:cubicBezTo>
                    <a:pt x="667" y="84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62"/>
            <p:cNvSpPr/>
            <p:nvPr/>
          </p:nvSpPr>
          <p:spPr>
            <a:xfrm>
              <a:off x="2790477" y="2557938"/>
              <a:ext cx="32416" cy="48800"/>
            </a:xfrm>
            <a:custGeom>
              <a:avLst/>
              <a:gdLst/>
              <a:ahLst/>
              <a:cxnLst/>
              <a:rect l="l" t="t" r="r" b="b"/>
              <a:pathLst>
                <a:path w="1013" h="1525" extrusionOk="0">
                  <a:moveTo>
                    <a:pt x="501" y="0"/>
                  </a:moveTo>
                  <a:cubicBezTo>
                    <a:pt x="418" y="0"/>
                    <a:pt x="346" y="72"/>
                    <a:pt x="346" y="155"/>
                  </a:cubicBezTo>
                  <a:cubicBezTo>
                    <a:pt x="346" y="250"/>
                    <a:pt x="418" y="322"/>
                    <a:pt x="501" y="322"/>
                  </a:cubicBezTo>
                  <a:cubicBezTo>
                    <a:pt x="608" y="322"/>
                    <a:pt x="679" y="417"/>
                    <a:pt x="679" y="500"/>
                  </a:cubicBezTo>
                  <a:lnTo>
                    <a:pt x="679" y="1024"/>
                  </a:lnTo>
                  <a:cubicBezTo>
                    <a:pt x="679" y="1131"/>
                    <a:pt x="596" y="1203"/>
                    <a:pt x="501" y="1203"/>
                  </a:cubicBezTo>
                  <a:cubicBezTo>
                    <a:pt x="418" y="1203"/>
                    <a:pt x="322" y="1107"/>
                    <a:pt x="322" y="1024"/>
                  </a:cubicBezTo>
                  <a:lnTo>
                    <a:pt x="322" y="679"/>
                  </a:lnTo>
                  <a:cubicBezTo>
                    <a:pt x="322" y="596"/>
                    <a:pt x="251" y="512"/>
                    <a:pt x="156" y="512"/>
                  </a:cubicBezTo>
                  <a:cubicBezTo>
                    <a:pt x="72" y="512"/>
                    <a:pt x="1" y="596"/>
                    <a:pt x="1" y="679"/>
                  </a:cubicBezTo>
                  <a:lnTo>
                    <a:pt x="1" y="1024"/>
                  </a:lnTo>
                  <a:cubicBezTo>
                    <a:pt x="1" y="1310"/>
                    <a:pt x="215" y="1524"/>
                    <a:pt x="501" y="1524"/>
                  </a:cubicBezTo>
                  <a:cubicBezTo>
                    <a:pt x="787" y="1524"/>
                    <a:pt x="1013" y="1310"/>
                    <a:pt x="1013" y="1024"/>
                  </a:cubicBezTo>
                  <a:lnTo>
                    <a:pt x="1013" y="500"/>
                  </a:lnTo>
                  <a:cubicBezTo>
                    <a:pt x="1013" y="215"/>
                    <a:pt x="787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93" name="Google Shape;6993;p62"/>
          <p:cNvSpPr/>
          <p:nvPr/>
        </p:nvSpPr>
        <p:spPr>
          <a:xfrm>
            <a:off x="7447437" y="2499282"/>
            <a:ext cx="355136" cy="281952"/>
          </a:xfrm>
          <a:custGeom>
            <a:avLst/>
            <a:gdLst/>
            <a:ahLst/>
            <a:cxnLst/>
            <a:rect l="l" t="t" r="r" b="b"/>
            <a:pathLst>
              <a:path w="11098" h="8811" extrusionOk="0">
                <a:moveTo>
                  <a:pt x="4955" y="0"/>
                </a:moveTo>
                <a:cubicBezTo>
                  <a:pt x="4754" y="0"/>
                  <a:pt x="4539" y="24"/>
                  <a:pt x="4311" y="71"/>
                </a:cubicBezTo>
                <a:cubicBezTo>
                  <a:pt x="3358" y="262"/>
                  <a:pt x="2406" y="833"/>
                  <a:pt x="1418" y="1786"/>
                </a:cubicBezTo>
                <a:cubicBezTo>
                  <a:pt x="1358" y="1845"/>
                  <a:pt x="1358" y="1952"/>
                  <a:pt x="1418" y="2012"/>
                </a:cubicBezTo>
                <a:cubicBezTo>
                  <a:pt x="1453" y="2036"/>
                  <a:pt x="1489" y="2048"/>
                  <a:pt x="1537" y="2048"/>
                </a:cubicBezTo>
                <a:cubicBezTo>
                  <a:pt x="1584" y="2048"/>
                  <a:pt x="1608" y="2036"/>
                  <a:pt x="1656" y="2012"/>
                </a:cubicBezTo>
                <a:cubicBezTo>
                  <a:pt x="2596" y="1095"/>
                  <a:pt x="3489" y="559"/>
                  <a:pt x="4382" y="381"/>
                </a:cubicBezTo>
                <a:cubicBezTo>
                  <a:pt x="4594" y="339"/>
                  <a:pt x="4791" y="318"/>
                  <a:pt x="4972" y="318"/>
                </a:cubicBezTo>
                <a:cubicBezTo>
                  <a:pt x="5311" y="318"/>
                  <a:pt x="5594" y="392"/>
                  <a:pt x="5811" y="547"/>
                </a:cubicBezTo>
                <a:cubicBezTo>
                  <a:pt x="6002" y="678"/>
                  <a:pt x="6109" y="845"/>
                  <a:pt x="6180" y="1000"/>
                </a:cubicBezTo>
                <a:cubicBezTo>
                  <a:pt x="6121" y="976"/>
                  <a:pt x="6061" y="952"/>
                  <a:pt x="6002" y="940"/>
                </a:cubicBezTo>
                <a:cubicBezTo>
                  <a:pt x="5984" y="933"/>
                  <a:pt x="5967" y="930"/>
                  <a:pt x="5949" y="930"/>
                </a:cubicBezTo>
                <a:cubicBezTo>
                  <a:pt x="5882" y="930"/>
                  <a:pt x="5818" y="979"/>
                  <a:pt x="5799" y="1035"/>
                </a:cubicBezTo>
                <a:cubicBezTo>
                  <a:pt x="5764" y="1131"/>
                  <a:pt x="5823" y="1214"/>
                  <a:pt x="5895" y="1250"/>
                </a:cubicBezTo>
                <a:cubicBezTo>
                  <a:pt x="6121" y="1309"/>
                  <a:pt x="6335" y="1416"/>
                  <a:pt x="6537" y="1512"/>
                </a:cubicBezTo>
                <a:cubicBezTo>
                  <a:pt x="6787" y="1667"/>
                  <a:pt x="6907" y="1845"/>
                  <a:pt x="6883" y="2048"/>
                </a:cubicBezTo>
                <a:cubicBezTo>
                  <a:pt x="6847" y="2250"/>
                  <a:pt x="6692" y="2429"/>
                  <a:pt x="6514" y="2464"/>
                </a:cubicBezTo>
                <a:cubicBezTo>
                  <a:pt x="6483" y="2472"/>
                  <a:pt x="6453" y="2476"/>
                  <a:pt x="6425" y="2476"/>
                </a:cubicBezTo>
                <a:cubicBezTo>
                  <a:pt x="6321" y="2476"/>
                  <a:pt x="6234" y="2424"/>
                  <a:pt x="6168" y="2321"/>
                </a:cubicBezTo>
                <a:cubicBezTo>
                  <a:pt x="5871" y="1857"/>
                  <a:pt x="5442" y="1500"/>
                  <a:pt x="4990" y="1297"/>
                </a:cubicBezTo>
                <a:cubicBezTo>
                  <a:pt x="4882" y="1250"/>
                  <a:pt x="4763" y="1202"/>
                  <a:pt x="4668" y="1178"/>
                </a:cubicBezTo>
                <a:cubicBezTo>
                  <a:pt x="4811" y="1152"/>
                  <a:pt x="4954" y="1138"/>
                  <a:pt x="5097" y="1138"/>
                </a:cubicBezTo>
                <a:cubicBezTo>
                  <a:pt x="5144" y="1138"/>
                  <a:pt x="5192" y="1140"/>
                  <a:pt x="5240" y="1143"/>
                </a:cubicBezTo>
                <a:cubicBezTo>
                  <a:pt x="5335" y="1143"/>
                  <a:pt x="5406" y="1083"/>
                  <a:pt x="5406" y="1000"/>
                </a:cubicBezTo>
                <a:cubicBezTo>
                  <a:pt x="5406" y="905"/>
                  <a:pt x="5347" y="833"/>
                  <a:pt x="5263" y="833"/>
                </a:cubicBezTo>
                <a:cubicBezTo>
                  <a:pt x="5208" y="830"/>
                  <a:pt x="5151" y="829"/>
                  <a:pt x="5095" y="829"/>
                </a:cubicBezTo>
                <a:cubicBezTo>
                  <a:pt x="4253" y="829"/>
                  <a:pt x="3373" y="1161"/>
                  <a:pt x="2525" y="1797"/>
                </a:cubicBezTo>
                <a:cubicBezTo>
                  <a:pt x="1954" y="2226"/>
                  <a:pt x="1573" y="2667"/>
                  <a:pt x="1453" y="2810"/>
                </a:cubicBezTo>
                <a:cubicBezTo>
                  <a:pt x="1215" y="2869"/>
                  <a:pt x="977" y="2964"/>
                  <a:pt x="739" y="3083"/>
                </a:cubicBezTo>
                <a:cubicBezTo>
                  <a:pt x="870" y="2917"/>
                  <a:pt x="1013" y="2726"/>
                  <a:pt x="1215" y="2512"/>
                </a:cubicBezTo>
                <a:cubicBezTo>
                  <a:pt x="1275" y="2452"/>
                  <a:pt x="1275" y="2345"/>
                  <a:pt x="1192" y="2286"/>
                </a:cubicBezTo>
                <a:cubicBezTo>
                  <a:pt x="1164" y="2258"/>
                  <a:pt x="1130" y="2244"/>
                  <a:pt x="1094" y="2244"/>
                </a:cubicBezTo>
                <a:cubicBezTo>
                  <a:pt x="1052" y="2244"/>
                  <a:pt x="1009" y="2264"/>
                  <a:pt x="977" y="2309"/>
                </a:cubicBezTo>
                <a:cubicBezTo>
                  <a:pt x="394" y="2964"/>
                  <a:pt x="60" y="3500"/>
                  <a:pt x="37" y="3524"/>
                </a:cubicBezTo>
                <a:cubicBezTo>
                  <a:pt x="1" y="3583"/>
                  <a:pt x="1" y="3643"/>
                  <a:pt x="37" y="3702"/>
                </a:cubicBezTo>
                <a:cubicBezTo>
                  <a:pt x="75" y="3749"/>
                  <a:pt x="123" y="3775"/>
                  <a:pt x="175" y="3775"/>
                </a:cubicBezTo>
                <a:cubicBezTo>
                  <a:pt x="204" y="3775"/>
                  <a:pt x="233" y="3767"/>
                  <a:pt x="263" y="3750"/>
                </a:cubicBezTo>
                <a:cubicBezTo>
                  <a:pt x="691" y="3441"/>
                  <a:pt x="1215" y="3214"/>
                  <a:pt x="1715" y="3107"/>
                </a:cubicBezTo>
                <a:cubicBezTo>
                  <a:pt x="1860" y="3079"/>
                  <a:pt x="2037" y="3059"/>
                  <a:pt x="2203" y="3059"/>
                </a:cubicBezTo>
                <a:cubicBezTo>
                  <a:pt x="2391" y="3059"/>
                  <a:pt x="2567" y="3085"/>
                  <a:pt x="2668" y="3155"/>
                </a:cubicBezTo>
                <a:cubicBezTo>
                  <a:pt x="2799" y="3238"/>
                  <a:pt x="2858" y="3357"/>
                  <a:pt x="2799" y="3476"/>
                </a:cubicBezTo>
                <a:cubicBezTo>
                  <a:pt x="2747" y="3588"/>
                  <a:pt x="2610" y="3674"/>
                  <a:pt x="2395" y="3674"/>
                </a:cubicBezTo>
                <a:cubicBezTo>
                  <a:pt x="2311" y="3674"/>
                  <a:pt x="2215" y="3661"/>
                  <a:pt x="2108" y="3631"/>
                </a:cubicBezTo>
                <a:cubicBezTo>
                  <a:pt x="1912" y="3572"/>
                  <a:pt x="1724" y="3542"/>
                  <a:pt x="1549" y="3542"/>
                </a:cubicBezTo>
                <a:cubicBezTo>
                  <a:pt x="1373" y="3542"/>
                  <a:pt x="1209" y="3572"/>
                  <a:pt x="1061" y="3631"/>
                </a:cubicBezTo>
                <a:cubicBezTo>
                  <a:pt x="799" y="3738"/>
                  <a:pt x="584" y="3929"/>
                  <a:pt x="453" y="4179"/>
                </a:cubicBezTo>
                <a:cubicBezTo>
                  <a:pt x="322" y="4429"/>
                  <a:pt x="275" y="4750"/>
                  <a:pt x="334" y="5048"/>
                </a:cubicBezTo>
                <a:cubicBezTo>
                  <a:pt x="382" y="5310"/>
                  <a:pt x="513" y="5548"/>
                  <a:pt x="703" y="5727"/>
                </a:cubicBezTo>
                <a:cubicBezTo>
                  <a:pt x="632" y="5858"/>
                  <a:pt x="572" y="6012"/>
                  <a:pt x="537" y="6179"/>
                </a:cubicBezTo>
                <a:cubicBezTo>
                  <a:pt x="441" y="6631"/>
                  <a:pt x="525" y="7143"/>
                  <a:pt x="811" y="7632"/>
                </a:cubicBezTo>
                <a:cubicBezTo>
                  <a:pt x="1013" y="8001"/>
                  <a:pt x="1251" y="8239"/>
                  <a:pt x="1275" y="8239"/>
                </a:cubicBezTo>
                <a:cubicBezTo>
                  <a:pt x="1299" y="8274"/>
                  <a:pt x="1346" y="8286"/>
                  <a:pt x="1394" y="8286"/>
                </a:cubicBezTo>
                <a:cubicBezTo>
                  <a:pt x="1430" y="8286"/>
                  <a:pt x="1477" y="8274"/>
                  <a:pt x="1513" y="8239"/>
                </a:cubicBezTo>
                <a:cubicBezTo>
                  <a:pt x="1573" y="8179"/>
                  <a:pt x="1573" y="8084"/>
                  <a:pt x="1513" y="8024"/>
                </a:cubicBezTo>
                <a:cubicBezTo>
                  <a:pt x="1489" y="8001"/>
                  <a:pt x="644" y="7167"/>
                  <a:pt x="870" y="6250"/>
                </a:cubicBezTo>
                <a:cubicBezTo>
                  <a:pt x="977" y="5798"/>
                  <a:pt x="1239" y="5477"/>
                  <a:pt x="1656" y="5298"/>
                </a:cubicBezTo>
                <a:cubicBezTo>
                  <a:pt x="1896" y="5194"/>
                  <a:pt x="2169" y="5144"/>
                  <a:pt x="2455" y="5144"/>
                </a:cubicBezTo>
                <a:cubicBezTo>
                  <a:pt x="2595" y="5144"/>
                  <a:pt x="2738" y="5155"/>
                  <a:pt x="2882" y="5179"/>
                </a:cubicBezTo>
                <a:cubicBezTo>
                  <a:pt x="3382" y="5262"/>
                  <a:pt x="3775" y="5536"/>
                  <a:pt x="3739" y="5762"/>
                </a:cubicBezTo>
                <a:cubicBezTo>
                  <a:pt x="3728" y="5822"/>
                  <a:pt x="3716" y="5858"/>
                  <a:pt x="3668" y="5893"/>
                </a:cubicBezTo>
                <a:cubicBezTo>
                  <a:pt x="3634" y="5910"/>
                  <a:pt x="3589" y="5927"/>
                  <a:pt x="3540" y="5927"/>
                </a:cubicBezTo>
                <a:cubicBezTo>
                  <a:pt x="3519" y="5927"/>
                  <a:pt x="3498" y="5924"/>
                  <a:pt x="3478" y="5917"/>
                </a:cubicBezTo>
                <a:lnTo>
                  <a:pt x="3454" y="5917"/>
                </a:lnTo>
                <a:cubicBezTo>
                  <a:pt x="3394" y="5846"/>
                  <a:pt x="3323" y="5774"/>
                  <a:pt x="3239" y="5715"/>
                </a:cubicBezTo>
                <a:cubicBezTo>
                  <a:pt x="3207" y="5696"/>
                  <a:pt x="3173" y="5687"/>
                  <a:pt x="3141" y="5687"/>
                </a:cubicBezTo>
                <a:cubicBezTo>
                  <a:pt x="3090" y="5687"/>
                  <a:pt x="3042" y="5711"/>
                  <a:pt x="3013" y="5762"/>
                </a:cubicBezTo>
                <a:cubicBezTo>
                  <a:pt x="2966" y="5834"/>
                  <a:pt x="2977" y="5941"/>
                  <a:pt x="3061" y="5977"/>
                </a:cubicBezTo>
                <a:cubicBezTo>
                  <a:pt x="3263" y="6119"/>
                  <a:pt x="3275" y="6274"/>
                  <a:pt x="3263" y="6381"/>
                </a:cubicBezTo>
                <a:cubicBezTo>
                  <a:pt x="3251" y="6536"/>
                  <a:pt x="3132" y="6679"/>
                  <a:pt x="3001" y="6727"/>
                </a:cubicBezTo>
                <a:cubicBezTo>
                  <a:pt x="2976" y="6732"/>
                  <a:pt x="2951" y="6735"/>
                  <a:pt x="2927" y="6735"/>
                </a:cubicBezTo>
                <a:cubicBezTo>
                  <a:pt x="2850" y="6735"/>
                  <a:pt x="2779" y="6704"/>
                  <a:pt x="2716" y="6631"/>
                </a:cubicBezTo>
                <a:cubicBezTo>
                  <a:pt x="2435" y="6342"/>
                  <a:pt x="2096" y="6177"/>
                  <a:pt x="1791" y="6177"/>
                </a:cubicBezTo>
                <a:cubicBezTo>
                  <a:pt x="1707" y="6177"/>
                  <a:pt x="1626" y="6189"/>
                  <a:pt x="1549" y="6215"/>
                </a:cubicBezTo>
                <a:cubicBezTo>
                  <a:pt x="1311" y="6298"/>
                  <a:pt x="1168" y="6477"/>
                  <a:pt x="1120" y="6727"/>
                </a:cubicBezTo>
                <a:cubicBezTo>
                  <a:pt x="1108" y="6810"/>
                  <a:pt x="1168" y="6905"/>
                  <a:pt x="1251" y="6905"/>
                </a:cubicBezTo>
                <a:cubicBezTo>
                  <a:pt x="1259" y="6906"/>
                  <a:pt x="1267" y="6907"/>
                  <a:pt x="1275" y="6907"/>
                </a:cubicBezTo>
                <a:cubicBezTo>
                  <a:pt x="1360" y="6907"/>
                  <a:pt x="1430" y="6850"/>
                  <a:pt x="1430" y="6774"/>
                </a:cubicBezTo>
                <a:cubicBezTo>
                  <a:pt x="1465" y="6620"/>
                  <a:pt x="1549" y="6548"/>
                  <a:pt x="1644" y="6536"/>
                </a:cubicBezTo>
                <a:cubicBezTo>
                  <a:pt x="1690" y="6521"/>
                  <a:pt x="1738" y="6514"/>
                  <a:pt x="1786" y="6514"/>
                </a:cubicBezTo>
                <a:cubicBezTo>
                  <a:pt x="2035" y="6514"/>
                  <a:pt x="2298" y="6700"/>
                  <a:pt x="2477" y="6870"/>
                </a:cubicBezTo>
                <a:cubicBezTo>
                  <a:pt x="2608" y="7012"/>
                  <a:pt x="2763" y="7084"/>
                  <a:pt x="2918" y="7084"/>
                </a:cubicBezTo>
                <a:cubicBezTo>
                  <a:pt x="2977" y="7084"/>
                  <a:pt x="3037" y="7072"/>
                  <a:pt x="3097" y="7048"/>
                </a:cubicBezTo>
                <a:cubicBezTo>
                  <a:pt x="3263" y="6989"/>
                  <a:pt x="3418" y="6870"/>
                  <a:pt x="3501" y="6715"/>
                </a:cubicBezTo>
                <a:cubicBezTo>
                  <a:pt x="3656" y="6870"/>
                  <a:pt x="3918" y="7108"/>
                  <a:pt x="4323" y="7381"/>
                </a:cubicBezTo>
                <a:cubicBezTo>
                  <a:pt x="4966" y="7810"/>
                  <a:pt x="6109" y="8405"/>
                  <a:pt x="7919" y="8810"/>
                </a:cubicBezTo>
                <a:lnTo>
                  <a:pt x="7954" y="8810"/>
                </a:lnTo>
                <a:cubicBezTo>
                  <a:pt x="8026" y="8810"/>
                  <a:pt x="8097" y="8763"/>
                  <a:pt x="8121" y="8679"/>
                </a:cubicBezTo>
                <a:cubicBezTo>
                  <a:pt x="8133" y="8584"/>
                  <a:pt x="8085" y="8501"/>
                  <a:pt x="8002" y="8477"/>
                </a:cubicBezTo>
                <a:cubicBezTo>
                  <a:pt x="6240" y="8096"/>
                  <a:pt x="5144" y="7524"/>
                  <a:pt x="4525" y="7131"/>
                </a:cubicBezTo>
                <a:cubicBezTo>
                  <a:pt x="3870" y="6679"/>
                  <a:pt x="3620" y="6322"/>
                  <a:pt x="3609" y="6322"/>
                </a:cubicBezTo>
                <a:lnTo>
                  <a:pt x="3609" y="6274"/>
                </a:lnTo>
                <a:cubicBezTo>
                  <a:pt x="3716" y="6274"/>
                  <a:pt x="3799" y="6250"/>
                  <a:pt x="3870" y="6191"/>
                </a:cubicBezTo>
                <a:cubicBezTo>
                  <a:pt x="3990" y="6119"/>
                  <a:pt x="4049" y="6000"/>
                  <a:pt x="4085" y="5834"/>
                </a:cubicBezTo>
                <a:cubicBezTo>
                  <a:pt x="4109" y="5607"/>
                  <a:pt x="4001" y="5381"/>
                  <a:pt x="3751" y="5203"/>
                </a:cubicBezTo>
                <a:cubicBezTo>
                  <a:pt x="3561" y="5060"/>
                  <a:pt x="3275" y="4941"/>
                  <a:pt x="2954" y="4881"/>
                </a:cubicBezTo>
                <a:cubicBezTo>
                  <a:pt x="2794" y="4852"/>
                  <a:pt x="2628" y="4836"/>
                  <a:pt x="2461" y="4836"/>
                </a:cubicBezTo>
                <a:cubicBezTo>
                  <a:pt x="1883" y="4836"/>
                  <a:pt x="1297" y="5024"/>
                  <a:pt x="918" y="5477"/>
                </a:cubicBezTo>
                <a:cubicBezTo>
                  <a:pt x="644" y="5191"/>
                  <a:pt x="572" y="4715"/>
                  <a:pt x="763" y="4345"/>
                </a:cubicBezTo>
                <a:cubicBezTo>
                  <a:pt x="848" y="4194"/>
                  <a:pt x="1067" y="3879"/>
                  <a:pt x="1581" y="3879"/>
                </a:cubicBezTo>
                <a:cubicBezTo>
                  <a:pt x="1716" y="3879"/>
                  <a:pt x="1871" y="3901"/>
                  <a:pt x="2049" y="3953"/>
                </a:cubicBezTo>
                <a:cubicBezTo>
                  <a:pt x="2189" y="3994"/>
                  <a:pt x="2318" y="4013"/>
                  <a:pt x="2436" y="4013"/>
                </a:cubicBezTo>
                <a:cubicBezTo>
                  <a:pt x="2788" y="4013"/>
                  <a:pt x="3034" y="3845"/>
                  <a:pt x="3132" y="3631"/>
                </a:cubicBezTo>
                <a:cubicBezTo>
                  <a:pt x="3251" y="3357"/>
                  <a:pt x="3144" y="3083"/>
                  <a:pt x="2882" y="2905"/>
                </a:cubicBezTo>
                <a:cubicBezTo>
                  <a:pt x="2714" y="2806"/>
                  <a:pt x="2470" y="2756"/>
                  <a:pt x="2181" y="2756"/>
                </a:cubicBezTo>
                <a:cubicBezTo>
                  <a:pt x="2123" y="2756"/>
                  <a:pt x="2063" y="2758"/>
                  <a:pt x="2001" y="2762"/>
                </a:cubicBezTo>
                <a:cubicBezTo>
                  <a:pt x="2180" y="2583"/>
                  <a:pt x="2430" y="2333"/>
                  <a:pt x="2739" y="2107"/>
                </a:cubicBezTo>
                <a:cubicBezTo>
                  <a:pt x="2966" y="1928"/>
                  <a:pt x="3251" y="1750"/>
                  <a:pt x="3561" y="1607"/>
                </a:cubicBezTo>
                <a:cubicBezTo>
                  <a:pt x="3742" y="1535"/>
                  <a:pt x="3929" y="1500"/>
                  <a:pt x="4120" y="1500"/>
                </a:cubicBezTo>
                <a:cubicBezTo>
                  <a:pt x="4368" y="1500"/>
                  <a:pt x="4621" y="1559"/>
                  <a:pt x="4871" y="1667"/>
                </a:cubicBezTo>
                <a:cubicBezTo>
                  <a:pt x="5156" y="1786"/>
                  <a:pt x="5406" y="1976"/>
                  <a:pt x="5633" y="2214"/>
                </a:cubicBezTo>
                <a:cubicBezTo>
                  <a:pt x="5299" y="2274"/>
                  <a:pt x="4799" y="2452"/>
                  <a:pt x="4549" y="3000"/>
                </a:cubicBezTo>
                <a:cubicBezTo>
                  <a:pt x="4323" y="3512"/>
                  <a:pt x="4347" y="4048"/>
                  <a:pt x="4668" y="4595"/>
                </a:cubicBezTo>
                <a:cubicBezTo>
                  <a:pt x="5573" y="6239"/>
                  <a:pt x="8681" y="7691"/>
                  <a:pt x="10919" y="7977"/>
                </a:cubicBezTo>
                <a:lnTo>
                  <a:pt x="10931" y="7977"/>
                </a:lnTo>
                <a:cubicBezTo>
                  <a:pt x="11002" y="7977"/>
                  <a:pt x="11074" y="7917"/>
                  <a:pt x="11098" y="7846"/>
                </a:cubicBezTo>
                <a:cubicBezTo>
                  <a:pt x="11050" y="7643"/>
                  <a:pt x="10990" y="7572"/>
                  <a:pt x="10907" y="7560"/>
                </a:cubicBezTo>
                <a:cubicBezTo>
                  <a:pt x="9835" y="7429"/>
                  <a:pt x="8538" y="6989"/>
                  <a:pt x="7407" y="6417"/>
                </a:cubicBezTo>
                <a:cubicBezTo>
                  <a:pt x="6180" y="5786"/>
                  <a:pt x="5287" y="5048"/>
                  <a:pt x="4906" y="4345"/>
                </a:cubicBezTo>
                <a:cubicBezTo>
                  <a:pt x="4656" y="3881"/>
                  <a:pt x="4609" y="3452"/>
                  <a:pt x="4799" y="3048"/>
                </a:cubicBezTo>
                <a:cubicBezTo>
                  <a:pt x="4918" y="2798"/>
                  <a:pt x="5133" y="2607"/>
                  <a:pt x="5442" y="2500"/>
                </a:cubicBezTo>
                <a:cubicBezTo>
                  <a:pt x="5597" y="2440"/>
                  <a:pt x="5752" y="2429"/>
                  <a:pt x="5847" y="2429"/>
                </a:cubicBezTo>
                <a:cubicBezTo>
                  <a:pt x="5859" y="2440"/>
                  <a:pt x="5871" y="2464"/>
                  <a:pt x="5883" y="2488"/>
                </a:cubicBezTo>
                <a:cubicBezTo>
                  <a:pt x="6025" y="2679"/>
                  <a:pt x="6216" y="2798"/>
                  <a:pt x="6418" y="2798"/>
                </a:cubicBezTo>
                <a:cubicBezTo>
                  <a:pt x="6466" y="2798"/>
                  <a:pt x="6526" y="2798"/>
                  <a:pt x="6573" y="2786"/>
                </a:cubicBezTo>
                <a:cubicBezTo>
                  <a:pt x="6883" y="2702"/>
                  <a:pt x="7157" y="2429"/>
                  <a:pt x="7192" y="2095"/>
                </a:cubicBezTo>
                <a:cubicBezTo>
                  <a:pt x="7240" y="1750"/>
                  <a:pt x="7061" y="1440"/>
                  <a:pt x="6692" y="1238"/>
                </a:cubicBezTo>
                <a:cubicBezTo>
                  <a:pt x="6645" y="1202"/>
                  <a:pt x="6597" y="1190"/>
                  <a:pt x="6573" y="1178"/>
                </a:cubicBezTo>
                <a:cubicBezTo>
                  <a:pt x="6537" y="1035"/>
                  <a:pt x="6418" y="595"/>
                  <a:pt x="5990" y="297"/>
                </a:cubicBezTo>
                <a:cubicBezTo>
                  <a:pt x="5711" y="98"/>
                  <a:pt x="5362" y="0"/>
                  <a:pt x="495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94" name="Google Shape;6994;p62"/>
          <p:cNvGrpSpPr/>
          <p:nvPr/>
        </p:nvGrpSpPr>
        <p:grpSpPr>
          <a:xfrm>
            <a:off x="7993805" y="2427122"/>
            <a:ext cx="356256" cy="351808"/>
            <a:chOff x="7993805" y="2427122"/>
            <a:chExt cx="356256" cy="351808"/>
          </a:xfrm>
        </p:grpSpPr>
        <p:sp>
          <p:nvSpPr>
            <p:cNvPr id="6995" name="Google Shape;6995;p62"/>
            <p:cNvSpPr/>
            <p:nvPr/>
          </p:nvSpPr>
          <p:spPr>
            <a:xfrm>
              <a:off x="8154957" y="2427122"/>
              <a:ext cx="195104" cy="194464"/>
            </a:xfrm>
            <a:custGeom>
              <a:avLst/>
              <a:gdLst/>
              <a:ahLst/>
              <a:cxnLst/>
              <a:rect l="l" t="t" r="r" b="b"/>
              <a:pathLst>
                <a:path w="6097" h="6077" extrusionOk="0">
                  <a:moveTo>
                    <a:pt x="299" y="0"/>
                  </a:moveTo>
                  <a:cubicBezTo>
                    <a:pt x="228" y="0"/>
                    <a:pt x="159" y="25"/>
                    <a:pt x="108" y="76"/>
                  </a:cubicBezTo>
                  <a:cubicBezTo>
                    <a:pt x="13" y="171"/>
                    <a:pt x="1" y="290"/>
                    <a:pt x="60" y="409"/>
                  </a:cubicBezTo>
                  <a:cubicBezTo>
                    <a:pt x="406" y="1028"/>
                    <a:pt x="644" y="1790"/>
                    <a:pt x="858" y="2517"/>
                  </a:cubicBezTo>
                  <a:cubicBezTo>
                    <a:pt x="1191" y="3588"/>
                    <a:pt x="1537" y="4695"/>
                    <a:pt x="2227" y="5410"/>
                  </a:cubicBezTo>
                  <a:cubicBezTo>
                    <a:pt x="2644" y="5838"/>
                    <a:pt x="3227" y="6077"/>
                    <a:pt x="3835" y="6077"/>
                  </a:cubicBezTo>
                  <a:lnTo>
                    <a:pt x="3858" y="6077"/>
                  </a:lnTo>
                  <a:cubicBezTo>
                    <a:pt x="4466" y="6077"/>
                    <a:pt x="5025" y="5850"/>
                    <a:pt x="5442" y="5422"/>
                  </a:cubicBezTo>
                  <a:cubicBezTo>
                    <a:pt x="5859" y="4993"/>
                    <a:pt x="6097" y="4422"/>
                    <a:pt x="6097" y="3814"/>
                  </a:cubicBezTo>
                  <a:cubicBezTo>
                    <a:pt x="6085" y="3219"/>
                    <a:pt x="5859" y="2659"/>
                    <a:pt x="5430" y="2243"/>
                  </a:cubicBezTo>
                  <a:cubicBezTo>
                    <a:pt x="4728" y="1540"/>
                    <a:pt x="3620" y="1195"/>
                    <a:pt x="2537" y="874"/>
                  </a:cubicBezTo>
                  <a:cubicBezTo>
                    <a:pt x="2287" y="790"/>
                    <a:pt x="2025" y="707"/>
                    <a:pt x="1751" y="612"/>
                  </a:cubicBezTo>
                  <a:cubicBezTo>
                    <a:pt x="1737" y="607"/>
                    <a:pt x="1722" y="605"/>
                    <a:pt x="1707" y="605"/>
                  </a:cubicBezTo>
                  <a:cubicBezTo>
                    <a:pt x="1637" y="605"/>
                    <a:pt x="1568" y="650"/>
                    <a:pt x="1549" y="719"/>
                  </a:cubicBezTo>
                  <a:cubicBezTo>
                    <a:pt x="1513" y="814"/>
                    <a:pt x="1561" y="897"/>
                    <a:pt x="1644" y="933"/>
                  </a:cubicBezTo>
                  <a:cubicBezTo>
                    <a:pt x="1918" y="1016"/>
                    <a:pt x="2180" y="1088"/>
                    <a:pt x="2442" y="1183"/>
                  </a:cubicBezTo>
                  <a:cubicBezTo>
                    <a:pt x="3525" y="1505"/>
                    <a:pt x="4537" y="1838"/>
                    <a:pt x="5192" y="2481"/>
                  </a:cubicBezTo>
                  <a:cubicBezTo>
                    <a:pt x="5561" y="2838"/>
                    <a:pt x="5752" y="3326"/>
                    <a:pt x="5775" y="3850"/>
                  </a:cubicBezTo>
                  <a:cubicBezTo>
                    <a:pt x="5775" y="4362"/>
                    <a:pt x="5585" y="4862"/>
                    <a:pt x="5216" y="5219"/>
                  </a:cubicBezTo>
                  <a:cubicBezTo>
                    <a:pt x="4859" y="5565"/>
                    <a:pt x="4370" y="5767"/>
                    <a:pt x="3847" y="5767"/>
                  </a:cubicBezTo>
                  <a:lnTo>
                    <a:pt x="3835" y="5767"/>
                  </a:lnTo>
                  <a:cubicBezTo>
                    <a:pt x="3323" y="5767"/>
                    <a:pt x="2823" y="5553"/>
                    <a:pt x="2465" y="5184"/>
                  </a:cubicBezTo>
                  <a:cubicBezTo>
                    <a:pt x="1834" y="4529"/>
                    <a:pt x="1513" y="3517"/>
                    <a:pt x="1168" y="2433"/>
                  </a:cubicBezTo>
                  <a:cubicBezTo>
                    <a:pt x="965" y="1743"/>
                    <a:pt x="739" y="1028"/>
                    <a:pt x="429" y="409"/>
                  </a:cubicBezTo>
                  <a:lnTo>
                    <a:pt x="429" y="409"/>
                  </a:lnTo>
                  <a:cubicBezTo>
                    <a:pt x="608" y="493"/>
                    <a:pt x="799" y="588"/>
                    <a:pt x="1013" y="659"/>
                  </a:cubicBezTo>
                  <a:cubicBezTo>
                    <a:pt x="1033" y="665"/>
                    <a:pt x="1053" y="668"/>
                    <a:pt x="1073" y="668"/>
                  </a:cubicBezTo>
                  <a:cubicBezTo>
                    <a:pt x="1137" y="668"/>
                    <a:pt x="1197" y="637"/>
                    <a:pt x="1215" y="564"/>
                  </a:cubicBezTo>
                  <a:cubicBezTo>
                    <a:pt x="1251" y="481"/>
                    <a:pt x="1215" y="385"/>
                    <a:pt x="1132" y="362"/>
                  </a:cubicBezTo>
                  <a:cubicBezTo>
                    <a:pt x="858" y="254"/>
                    <a:pt x="644" y="159"/>
                    <a:pt x="429" y="28"/>
                  </a:cubicBezTo>
                  <a:cubicBezTo>
                    <a:pt x="388" y="10"/>
                    <a:pt x="343" y="0"/>
                    <a:pt x="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62"/>
            <p:cNvSpPr/>
            <p:nvPr/>
          </p:nvSpPr>
          <p:spPr>
            <a:xfrm>
              <a:off x="7993805" y="2477170"/>
              <a:ext cx="136032" cy="222144"/>
            </a:xfrm>
            <a:custGeom>
              <a:avLst/>
              <a:gdLst/>
              <a:ahLst/>
              <a:cxnLst/>
              <a:rect l="l" t="t" r="r" b="b"/>
              <a:pathLst>
                <a:path w="4251" h="6942" extrusionOk="0">
                  <a:moveTo>
                    <a:pt x="1834" y="0"/>
                  </a:moveTo>
                  <a:cubicBezTo>
                    <a:pt x="1715" y="0"/>
                    <a:pt x="1632" y="95"/>
                    <a:pt x="1596" y="214"/>
                  </a:cubicBezTo>
                  <a:cubicBezTo>
                    <a:pt x="1453" y="857"/>
                    <a:pt x="1155" y="1512"/>
                    <a:pt x="870" y="2143"/>
                  </a:cubicBezTo>
                  <a:cubicBezTo>
                    <a:pt x="453" y="3084"/>
                    <a:pt x="0" y="4048"/>
                    <a:pt x="60" y="4965"/>
                  </a:cubicBezTo>
                  <a:cubicBezTo>
                    <a:pt x="96" y="5513"/>
                    <a:pt x="346" y="6013"/>
                    <a:pt x="762" y="6406"/>
                  </a:cubicBezTo>
                  <a:cubicBezTo>
                    <a:pt x="1155" y="6751"/>
                    <a:pt x="1644" y="6941"/>
                    <a:pt x="2144" y="6941"/>
                  </a:cubicBezTo>
                  <a:lnTo>
                    <a:pt x="2286" y="6941"/>
                  </a:lnTo>
                  <a:cubicBezTo>
                    <a:pt x="2834" y="6906"/>
                    <a:pt x="3334" y="6656"/>
                    <a:pt x="3703" y="6227"/>
                  </a:cubicBezTo>
                  <a:cubicBezTo>
                    <a:pt x="4072" y="5810"/>
                    <a:pt x="4251" y="5275"/>
                    <a:pt x="4215" y="4703"/>
                  </a:cubicBezTo>
                  <a:cubicBezTo>
                    <a:pt x="4156" y="3798"/>
                    <a:pt x="3608" y="2893"/>
                    <a:pt x="3072" y="2012"/>
                  </a:cubicBezTo>
                  <a:cubicBezTo>
                    <a:pt x="2953" y="1822"/>
                    <a:pt x="2846" y="1643"/>
                    <a:pt x="2727" y="1441"/>
                  </a:cubicBezTo>
                  <a:cubicBezTo>
                    <a:pt x="2696" y="1395"/>
                    <a:pt x="2646" y="1368"/>
                    <a:pt x="2591" y="1368"/>
                  </a:cubicBezTo>
                  <a:cubicBezTo>
                    <a:pt x="2561" y="1368"/>
                    <a:pt x="2530" y="1376"/>
                    <a:pt x="2501" y="1393"/>
                  </a:cubicBezTo>
                  <a:cubicBezTo>
                    <a:pt x="2429" y="1429"/>
                    <a:pt x="2406" y="1536"/>
                    <a:pt x="2441" y="1607"/>
                  </a:cubicBezTo>
                  <a:cubicBezTo>
                    <a:pt x="2560" y="1810"/>
                    <a:pt x="2667" y="2000"/>
                    <a:pt x="2787" y="2191"/>
                  </a:cubicBezTo>
                  <a:cubicBezTo>
                    <a:pt x="3322" y="3072"/>
                    <a:pt x="3822" y="3905"/>
                    <a:pt x="3894" y="4739"/>
                  </a:cubicBezTo>
                  <a:cubicBezTo>
                    <a:pt x="3918" y="5203"/>
                    <a:pt x="3775" y="5656"/>
                    <a:pt x="3453" y="6013"/>
                  </a:cubicBezTo>
                  <a:cubicBezTo>
                    <a:pt x="3144" y="6370"/>
                    <a:pt x="2715" y="6584"/>
                    <a:pt x="2251" y="6608"/>
                  </a:cubicBezTo>
                  <a:cubicBezTo>
                    <a:pt x="2209" y="6611"/>
                    <a:pt x="2168" y="6613"/>
                    <a:pt x="2127" y="6613"/>
                  </a:cubicBezTo>
                  <a:cubicBezTo>
                    <a:pt x="1708" y="6613"/>
                    <a:pt x="1314" y="6449"/>
                    <a:pt x="989" y="6168"/>
                  </a:cubicBezTo>
                  <a:cubicBezTo>
                    <a:pt x="632" y="5858"/>
                    <a:pt x="417" y="5417"/>
                    <a:pt x="393" y="4941"/>
                  </a:cubicBezTo>
                  <a:cubicBezTo>
                    <a:pt x="346" y="4108"/>
                    <a:pt x="751" y="3239"/>
                    <a:pt x="1167" y="2286"/>
                  </a:cubicBezTo>
                  <a:cubicBezTo>
                    <a:pt x="1429" y="1691"/>
                    <a:pt x="1703" y="1095"/>
                    <a:pt x="1870" y="476"/>
                  </a:cubicBezTo>
                  <a:cubicBezTo>
                    <a:pt x="1929" y="631"/>
                    <a:pt x="2001" y="774"/>
                    <a:pt x="2072" y="941"/>
                  </a:cubicBezTo>
                  <a:cubicBezTo>
                    <a:pt x="2106" y="992"/>
                    <a:pt x="2159" y="1031"/>
                    <a:pt x="2222" y="1031"/>
                  </a:cubicBezTo>
                  <a:cubicBezTo>
                    <a:pt x="2246" y="1031"/>
                    <a:pt x="2272" y="1025"/>
                    <a:pt x="2298" y="1012"/>
                  </a:cubicBezTo>
                  <a:cubicBezTo>
                    <a:pt x="2370" y="976"/>
                    <a:pt x="2417" y="881"/>
                    <a:pt x="2370" y="798"/>
                  </a:cubicBezTo>
                  <a:cubicBezTo>
                    <a:pt x="2263" y="572"/>
                    <a:pt x="2179" y="381"/>
                    <a:pt x="2108" y="179"/>
                  </a:cubicBezTo>
                  <a:cubicBezTo>
                    <a:pt x="2060" y="83"/>
                    <a:pt x="1953" y="0"/>
                    <a:pt x="1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62"/>
            <p:cNvSpPr/>
            <p:nvPr/>
          </p:nvSpPr>
          <p:spPr>
            <a:xfrm>
              <a:off x="8170573" y="2617042"/>
              <a:ext cx="110528" cy="161888"/>
            </a:xfrm>
            <a:custGeom>
              <a:avLst/>
              <a:gdLst/>
              <a:ahLst/>
              <a:cxnLst/>
              <a:rect l="l" t="t" r="r" b="b"/>
              <a:pathLst>
                <a:path w="3454" h="5059" extrusionOk="0">
                  <a:moveTo>
                    <a:pt x="307" y="1"/>
                  </a:moveTo>
                  <a:cubicBezTo>
                    <a:pt x="276" y="1"/>
                    <a:pt x="245" y="8"/>
                    <a:pt x="215" y="22"/>
                  </a:cubicBezTo>
                  <a:cubicBezTo>
                    <a:pt x="108" y="70"/>
                    <a:pt x="61" y="177"/>
                    <a:pt x="72" y="273"/>
                  </a:cubicBezTo>
                  <a:cubicBezTo>
                    <a:pt x="156" y="773"/>
                    <a:pt x="120" y="1320"/>
                    <a:pt x="84" y="1856"/>
                  </a:cubicBezTo>
                  <a:cubicBezTo>
                    <a:pt x="49" y="2642"/>
                    <a:pt x="1" y="3463"/>
                    <a:pt x="299" y="4106"/>
                  </a:cubicBezTo>
                  <a:cubicBezTo>
                    <a:pt x="477" y="4499"/>
                    <a:pt x="811" y="4797"/>
                    <a:pt x="1204" y="4952"/>
                  </a:cubicBezTo>
                  <a:cubicBezTo>
                    <a:pt x="1394" y="5023"/>
                    <a:pt x="1596" y="5059"/>
                    <a:pt x="1787" y="5059"/>
                  </a:cubicBezTo>
                  <a:cubicBezTo>
                    <a:pt x="2013" y="5059"/>
                    <a:pt x="2251" y="5011"/>
                    <a:pt x="2454" y="4904"/>
                  </a:cubicBezTo>
                  <a:cubicBezTo>
                    <a:pt x="2847" y="4725"/>
                    <a:pt x="3144" y="4404"/>
                    <a:pt x="3287" y="3987"/>
                  </a:cubicBezTo>
                  <a:cubicBezTo>
                    <a:pt x="3454" y="3571"/>
                    <a:pt x="3442" y="3118"/>
                    <a:pt x="3251" y="2737"/>
                  </a:cubicBezTo>
                  <a:cubicBezTo>
                    <a:pt x="2954" y="2094"/>
                    <a:pt x="2299" y="1606"/>
                    <a:pt x="1668" y="1130"/>
                  </a:cubicBezTo>
                  <a:lnTo>
                    <a:pt x="1585" y="1046"/>
                  </a:lnTo>
                  <a:cubicBezTo>
                    <a:pt x="1552" y="1023"/>
                    <a:pt x="1518" y="1013"/>
                    <a:pt x="1485" y="1013"/>
                  </a:cubicBezTo>
                  <a:cubicBezTo>
                    <a:pt x="1434" y="1013"/>
                    <a:pt x="1387" y="1039"/>
                    <a:pt x="1358" y="1082"/>
                  </a:cubicBezTo>
                  <a:cubicBezTo>
                    <a:pt x="1299" y="1154"/>
                    <a:pt x="1311" y="1261"/>
                    <a:pt x="1382" y="1308"/>
                  </a:cubicBezTo>
                  <a:lnTo>
                    <a:pt x="1477" y="1380"/>
                  </a:lnTo>
                  <a:cubicBezTo>
                    <a:pt x="2096" y="1856"/>
                    <a:pt x="2680" y="2297"/>
                    <a:pt x="2954" y="2868"/>
                  </a:cubicBezTo>
                  <a:cubicBezTo>
                    <a:pt x="3097" y="3178"/>
                    <a:pt x="3109" y="3535"/>
                    <a:pt x="2989" y="3868"/>
                  </a:cubicBezTo>
                  <a:cubicBezTo>
                    <a:pt x="2870" y="4190"/>
                    <a:pt x="2632" y="4463"/>
                    <a:pt x="2323" y="4606"/>
                  </a:cubicBezTo>
                  <a:cubicBezTo>
                    <a:pt x="2158" y="4689"/>
                    <a:pt x="1979" y="4727"/>
                    <a:pt x="1798" y="4727"/>
                  </a:cubicBezTo>
                  <a:cubicBezTo>
                    <a:pt x="1639" y="4727"/>
                    <a:pt x="1478" y="4698"/>
                    <a:pt x="1323" y="4642"/>
                  </a:cubicBezTo>
                  <a:cubicBezTo>
                    <a:pt x="1001" y="4523"/>
                    <a:pt x="727" y="4261"/>
                    <a:pt x="596" y="3952"/>
                  </a:cubicBezTo>
                  <a:cubicBezTo>
                    <a:pt x="346" y="3392"/>
                    <a:pt x="370" y="2642"/>
                    <a:pt x="418" y="1856"/>
                  </a:cubicBezTo>
                  <a:cubicBezTo>
                    <a:pt x="453" y="1392"/>
                    <a:pt x="465" y="927"/>
                    <a:pt x="430" y="487"/>
                  </a:cubicBezTo>
                  <a:lnTo>
                    <a:pt x="430" y="487"/>
                  </a:lnTo>
                  <a:cubicBezTo>
                    <a:pt x="537" y="594"/>
                    <a:pt x="656" y="689"/>
                    <a:pt x="787" y="808"/>
                  </a:cubicBezTo>
                  <a:cubicBezTo>
                    <a:pt x="824" y="835"/>
                    <a:pt x="862" y="847"/>
                    <a:pt x="897" y="847"/>
                  </a:cubicBezTo>
                  <a:cubicBezTo>
                    <a:pt x="940" y="847"/>
                    <a:pt x="980" y="829"/>
                    <a:pt x="1013" y="796"/>
                  </a:cubicBezTo>
                  <a:cubicBezTo>
                    <a:pt x="1073" y="725"/>
                    <a:pt x="1061" y="630"/>
                    <a:pt x="1001" y="570"/>
                  </a:cubicBezTo>
                  <a:cubicBezTo>
                    <a:pt x="787" y="392"/>
                    <a:pt x="632" y="225"/>
                    <a:pt x="489" y="82"/>
                  </a:cubicBezTo>
                  <a:cubicBezTo>
                    <a:pt x="440" y="33"/>
                    <a:pt x="374" y="1"/>
                    <a:pt x="3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98" name="Google Shape;6998;p62"/>
          <p:cNvGrpSpPr/>
          <p:nvPr/>
        </p:nvGrpSpPr>
        <p:grpSpPr>
          <a:xfrm>
            <a:off x="1133133" y="3351922"/>
            <a:ext cx="313984" cy="358560"/>
            <a:chOff x="1133133" y="3351922"/>
            <a:chExt cx="313984" cy="358560"/>
          </a:xfrm>
        </p:grpSpPr>
        <p:sp>
          <p:nvSpPr>
            <p:cNvPr id="6999" name="Google Shape;6999;p62"/>
            <p:cNvSpPr/>
            <p:nvPr/>
          </p:nvSpPr>
          <p:spPr>
            <a:xfrm>
              <a:off x="1133133" y="3351922"/>
              <a:ext cx="313984" cy="358560"/>
            </a:xfrm>
            <a:custGeom>
              <a:avLst/>
              <a:gdLst/>
              <a:ahLst/>
              <a:cxnLst/>
              <a:rect l="l" t="t" r="r" b="b"/>
              <a:pathLst>
                <a:path w="9812" h="11205" extrusionOk="0">
                  <a:moveTo>
                    <a:pt x="1251" y="4025"/>
                  </a:moveTo>
                  <a:cubicBezTo>
                    <a:pt x="1548" y="4025"/>
                    <a:pt x="1787" y="4263"/>
                    <a:pt x="1787" y="4561"/>
                  </a:cubicBezTo>
                  <a:lnTo>
                    <a:pt x="1787" y="7704"/>
                  </a:lnTo>
                  <a:cubicBezTo>
                    <a:pt x="1787" y="7990"/>
                    <a:pt x="2013" y="8204"/>
                    <a:pt x="2287" y="8204"/>
                  </a:cubicBezTo>
                  <a:lnTo>
                    <a:pt x="3001" y="8204"/>
                  </a:lnTo>
                  <a:lnTo>
                    <a:pt x="3001" y="9300"/>
                  </a:lnTo>
                  <a:lnTo>
                    <a:pt x="1775" y="9300"/>
                  </a:lnTo>
                  <a:cubicBezTo>
                    <a:pt x="1191" y="9300"/>
                    <a:pt x="715" y="8823"/>
                    <a:pt x="715" y="8240"/>
                  </a:cubicBezTo>
                  <a:lnTo>
                    <a:pt x="715" y="4561"/>
                  </a:lnTo>
                  <a:cubicBezTo>
                    <a:pt x="715" y="4263"/>
                    <a:pt x="953" y="4025"/>
                    <a:pt x="1251" y="4025"/>
                  </a:cubicBezTo>
                  <a:close/>
                  <a:moveTo>
                    <a:pt x="4906" y="1"/>
                  </a:moveTo>
                  <a:cubicBezTo>
                    <a:pt x="4823" y="1"/>
                    <a:pt x="4739" y="84"/>
                    <a:pt x="4739" y="167"/>
                  </a:cubicBezTo>
                  <a:lnTo>
                    <a:pt x="4739" y="548"/>
                  </a:lnTo>
                  <a:cubicBezTo>
                    <a:pt x="4346" y="572"/>
                    <a:pt x="3965" y="739"/>
                    <a:pt x="3668" y="989"/>
                  </a:cubicBezTo>
                  <a:lnTo>
                    <a:pt x="3406" y="727"/>
                  </a:lnTo>
                  <a:cubicBezTo>
                    <a:pt x="3376" y="697"/>
                    <a:pt x="3334" y="682"/>
                    <a:pt x="3291" y="682"/>
                  </a:cubicBezTo>
                  <a:cubicBezTo>
                    <a:pt x="3248" y="682"/>
                    <a:pt x="3203" y="697"/>
                    <a:pt x="3168" y="727"/>
                  </a:cubicBezTo>
                  <a:cubicBezTo>
                    <a:pt x="3108" y="787"/>
                    <a:pt x="3108" y="882"/>
                    <a:pt x="3168" y="965"/>
                  </a:cubicBezTo>
                  <a:lnTo>
                    <a:pt x="3430" y="1227"/>
                  </a:lnTo>
                  <a:cubicBezTo>
                    <a:pt x="3180" y="1525"/>
                    <a:pt x="3037" y="1882"/>
                    <a:pt x="2989" y="2299"/>
                  </a:cubicBezTo>
                  <a:lnTo>
                    <a:pt x="2620" y="2299"/>
                  </a:lnTo>
                  <a:cubicBezTo>
                    <a:pt x="2525" y="2299"/>
                    <a:pt x="2453" y="2370"/>
                    <a:pt x="2453" y="2465"/>
                  </a:cubicBezTo>
                  <a:cubicBezTo>
                    <a:pt x="2453" y="2549"/>
                    <a:pt x="2525" y="2632"/>
                    <a:pt x="2620" y="2632"/>
                  </a:cubicBezTo>
                  <a:lnTo>
                    <a:pt x="2977" y="2632"/>
                  </a:lnTo>
                  <a:lnTo>
                    <a:pt x="2977" y="3704"/>
                  </a:lnTo>
                  <a:lnTo>
                    <a:pt x="2620" y="3704"/>
                  </a:lnTo>
                  <a:cubicBezTo>
                    <a:pt x="2525" y="3704"/>
                    <a:pt x="2453" y="3775"/>
                    <a:pt x="2453" y="3858"/>
                  </a:cubicBezTo>
                  <a:cubicBezTo>
                    <a:pt x="2453" y="3954"/>
                    <a:pt x="2525" y="4025"/>
                    <a:pt x="2620" y="4025"/>
                  </a:cubicBezTo>
                  <a:lnTo>
                    <a:pt x="2977" y="4025"/>
                  </a:lnTo>
                  <a:lnTo>
                    <a:pt x="2977" y="5097"/>
                  </a:lnTo>
                  <a:lnTo>
                    <a:pt x="2620" y="5097"/>
                  </a:lnTo>
                  <a:cubicBezTo>
                    <a:pt x="2525" y="5097"/>
                    <a:pt x="2453" y="5168"/>
                    <a:pt x="2453" y="5263"/>
                  </a:cubicBezTo>
                  <a:cubicBezTo>
                    <a:pt x="2453" y="5347"/>
                    <a:pt x="2525" y="5430"/>
                    <a:pt x="2620" y="5430"/>
                  </a:cubicBezTo>
                  <a:lnTo>
                    <a:pt x="2977" y="5430"/>
                  </a:lnTo>
                  <a:lnTo>
                    <a:pt x="2977" y="6502"/>
                  </a:lnTo>
                  <a:lnTo>
                    <a:pt x="2620" y="6502"/>
                  </a:lnTo>
                  <a:cubicBezTo>
                    <a:pt x="2525" y="6502"/>
                    <a:pt x="2453" y="6573"/>
                    <a:pt x="2453" y="6656"/>
                  </a:cubicBezTo>
                  <a:cubicBezTo>
                    <a:pt x="2453" y="6752"/>
                    <a:pt x="2525" y="6823"/>
                    <a:pt x="2620" y="6823"/>
                  </a:cubicBezTo>
                  <a:lnTo>
                    <a:pt x="2977" y="6823"/>
                  </a:lnTo>
                  <a:lnTo>
                    <a:pt x="2977" y="7895"/>
                  </a:lnTo>
                  <a:lnTo>
                    <a:pt x="2263" y="7895"/>
                  </a:lnTo>
                  <a:cubicBezTo>
                    <a:pt x="2156" y="7895"/>
                    <a:pt x="2084" y="7811"/>
                    <a:pt x="2084" y="7716"/>
                  </a:cubicBezTo>
                  <a:lnTo>
                    <a:pt x="2084" y="7359"/>
                  </a:lnTo>
                  <a:lnTo>
                    <a:pt x="2263" y="7359"/>
                  </a:lnTo>
                  <a:cubicBezTo>
                    <a:pt x="2346" y="7359"/>
                    <a:pt x="2418" y="7287"/>
                    <a:pt x="2418" y="7192"/>
                  </a:cubicBezTo>
                  <a:cubicBezTo>
                    <a:pt x="2418" y="7109"/>
                    <a:pt x="2346" y="7037"/>
                    <a:pt x="2263" y="7037"/>
                  </a:cubicBezTo>
                  <a:lnTo>
                    <a:pt x="2084" y="7037"/>
                  </a:lnTo>
                  <a:lnTo>
                    <a:pt x="2084" y="6144"/>
                  </a:lnTo>
                  <a:lnTo>
                    <a:pt x="2263" y="6144"/>
                  </a:lnTo>
                  <a:cubicBezTo>
                    <a:pt x="2346" y="6144"/>
                    <a:pt x="2418" y="6061"/>
                    <a:pt x="2418" y="5978"/>
                  </a:cubicBezTo>
                  <a:cubicBezTo>
                    <a:pt x="2418" y="5882"/>
                    <a:pt x="2346" y="5811"/>
                    <a:pt x="2263" y="5811"/>
                  </a:cubicBezTo>
                  <a:lnTo>
                    <a:pt x="2084" y="5811"/>
                  </a:lnTo>
                  <a:lnTo>
                    <a:pt x="2084" y="4918"/>
                  </a:lnTo>
                  <a:lnTo>
                    <a:pt x="2263" y="4918"/>
                  </a:lnTo>
                  <a:cubicBezTo>
                    <a:pt x="2346" y="4918"/>
                    <a:pt x="2418" y="4847"/>
                    <a:pt x="2418" y="4751"/>
                  </a:cubicBezTo>
                  <a:cubicBezTo>
                    <a:pt x="2418" y="4668"/>
                    <a:pt x="2346" y="4597"/>
                    <a:pt x="2263" y="4597"/>
                  </a:cubicBezTo>
                  <a:lnTo>
                    <a:pt x="2084" y="4597"/>
                  </a:lnTo>
                  <a:lnTo>
                    <a:pt x="2084" y="4573"/>
                  </a:lnTo>
                  <a:cubicBezTo>
                    <a:pt x="2084" y="4156"/>
                    <a:pt x="1787" y="3799"/>
                    <a:pt x="1382" y="3727"/>
                  </a:cubicBezTo>
                  <a:lnTo>
                    <a:pt x="1382" y="3525"/>
                  </a:lnTo>
                  <a:cubicBezTo>
                    <a:pt x="1382" y="3430"/>
                    <a:pt x="1310" y="3358"/>
                    <a:pt x="1215" y="3358"/>
                  </a:cubicBezTo>
                  <a:cubicBezTo>
                    <a:pt x="1132" y="3358"/>
                    <a:pt x="1048" y="3430"/>
                    <a:pt x="1048" y="3525"/>
                  </a:cubicBezTo>
                  <a:lnTo>
                    <a:pt x="1048" y="3727"/>
                  </a:lnTo>
                  <a:cubicBezTo>
                    <a:pt x="655" y="3799"/>
                    <a:pt x="358" y="4156"/>
                    <a:pt x="358" y="4573"/>
                  </a:cubicBezTo>
                  <a:lnTo>
                    <a:pt x="358" y="4597"/>
                  </a:lnTo>
                  <a:lnTo>
                    <a:pt x="179" y="4597"/>
                  </a:lnTo>
                  <a:cubicBezTo>
                    <a:pt x="84" y="4597"/>
                    <a:pt x="13" y="4668"/>
                    <a:pt x="13" y="4751"/>
                  </a:cubicBezTo>
                  <a:cubicBezTo>
                    <a:pt x="13" y="4847"/>
                    <a:pt x="84" y="4918"/>
                    <a:pt x="179" y="4918"/>
                  </a:cubicBezTo>
                  <a:lnTo>
                    <a:pt x="358" y="4918"/>
                  </a:lnTo>
                  <a:lnTo>
                    <a:pt x="358" y="5811"/>
                  </a:lnTo>
                  <a:lnTo>
                    <a:pt x="179" y="5811"/>
                  </a:lnTo>
                  <a:cubicBezTo>
                    <a:pt x="84" y="5811"/>
                    <a:pt x="13" y="5882"/>
                    <a:pt x="13" y="5978"/>
                  </a:cubicBezTo>
                  <a:cubicBezTo>
                    <a:pt x="13" y="6061"/>
                    <a:pt x="84" y="6144"/>
                    <a:pt x="179" y="6144"/>
                  </a:cubicBezTo>
                  <a:lnTo>
                    <a:pt x="358" y="6144"/>
                  </a:lnTo>
                  <a:lnTo>
                    <a:pt x="358" y="7037"/>
                  </a:lnTo>
                  <a:lnTo>
                    <a:pt x="179" y="7037"/>
                  </a:lnTo>
                  <a:cubicBezTo>
                    <a:pt x="84" y="7037"/>
                    <a:pt x="13" y="7109"/>
                    <a:pt x="13" y="7192"/>
                  </a:cubicBezTo>
                  <a:cubicBezTo>
                    <a:pt x="13" y="7287"/>
                    <a:pt x="84" y="7359"/>
                    <a:pt x="179" y="7359"/>
                  </a:cubicBezTo>
                  <a:lnTo>
                    <a:pt x="358" y="7359"/>
                  </a:lnTo>
                  <a:lnTo>
                    <a:pt x="358" y="8240"/>
                  </a:lnTo>
                  <a:lnTo>
                    <a:pt x="358" y="8252"/>
                  </a:lnTo>
                  <a:lnTo>
                    <a:pt x="155" y="8252"/>
                  </a:lnTo>
                  <a:cubicBezTo>
                    <a:pt x="72" y="8252"/>
                    <a:pt x="1" y="8323"/>
                    <a:pt x="1" y="8418"/>
                  </a:cubicBezTo>
                  <a:cubicBezTo>
                    <a:pt x="1" y="8502"/>
                    <a:pt x="72" y="8585"/>
                    <a:pt x="155" y="8585"/>
                  </a:cubicBezTo>
                  <a:lnTo>
                    <a:pt x="382" y="8585"/>
                  </a:lnTo>
                  <a:cubicBezTo>
                    <a:pt x="536" y="9180"/>
                    <a:pt x="1084" y="9621"/>
                    <a:pt x="1727" y="9621"/>
                  </a:cubicBezTo>
                  <a:lnTo>
                    <a:pt x="2953" y="9621"/>
                  </a:lnTo>
                  <a:lnTo>
                    <a:pt x="2953" y="11038"/>
                  </a:lnTo>
                  <a:cubicBezTo>
                    <a:pt x="2953" y="11121"/>
                    <a:pt x="3037" y="11205"/>
                    <a:pt x="3120" y="11205"/>
                  </a:cubicBezTo>
                  <a:cubicBezTo>
                    <a:pt x="3215" y="11205"/>
                    <a:pt x="3287" y="11121"/>
                    <a:pt x="3287" y="11038"/>
                  </a:cubicBezTo>
                  <a:lnTo>
                    <a:pt x="3287" y="2477"/>
                  </a:lnTo>
                  <a:cubicBezTo>
                    <a:pt x="3287" y="1596"/>
                    <a:pt x="4001" y="906"/>
                    <a:pt x="4858" y="906"/>
                  </a:cubicBezTo>
                  <a:cubicBezTo>
                    <a:pt x="5728" y="906"/>
                    <a:pt x="6442" y="1620"/>
                    <a:pt x="6442" y="2477"/>
                  </a:cubicBezTo>
                  <a:lnTo>
                    <a:pt x="6442" y="5454"/>
                  </a:lnTo>
                  <a:cubicBezTo>
                    <a:pt x="6442" y="5549"/>
                    <a:pt x="6513" y="5621"/>
                    <a:pt x="6609" y="5621"/>
                  </a:cubicBezTo>
                  <a:cubicBezTo>
                    <a:pt x="6692" y="5621"/>
                    <a:pt x="6775" y="5549"/>
                    <a:pt x="6775" y="5454"/>
                  </a:cubicBezTo>
                  <a:lnTo>
                    <a:pt x="6775" y="5442"/>
                  </a:lnTo>
                  <a:lnTo>
                    <a:pt x="7490" y="5442"/>
                  </a:lnTo>
                  <a:cubicBezTo>
                    <a:pt x="7764" y="5442"/>
                    <a:pt x="7990" y="5216"/>
                    <a:pt x="7990" y="4930"/>
                  </a:cubicBezTo>
                  <a:lnTo>
                    <a:pt x="7990" y="3192"/>
                  </a:lnTo>
                  <a:cubicBezTo>
                    <a:pt x="7990" y="2894"/>
                    <a:pt x="8228" y="2656"/>
                    <a:pt x="8526" y="2656"/>
                  </a:cubicBezTo>
                  <a:cubicBezTo>
                    <a:pt x="8823" y="2656"/>
                    <a:pt x="9061" y="2894"/>
                    <a:pt x="9061" y="3192"/>
                  </a:cubicBezTo>
                  <a:lnTo>
                    <a:pt x="9061" y="5466"/>
                  </a:lnTo>
                  <a:cubicBezTo>
                    <a:pt x="9061" y="6049"/>
                    <a:pt x="8585" y="6525"/>
                    <a:pt x="8002" y="6525"/>
                  </a:cubicBezTo>
                  <a:lnTo>
                    <a:pt x="6775" y="6525"/>
                  </a:lnTo>
                  <a:lnTo>
                    <a:pt x="6775" y="6144"/>
                  </a:lnTo>
                  <a:cubicBezTo>
                    <a:pt x="6775" y="6049"/>
                    <a:pt x="6692" y="5978"/>
                    <a:pt x="6609" y="5978"/>
                  </a:cubicBezTo>
                  <a:cubicBezTo>
                    <a:pt x="6513" y="5978"/>
                    <a:pt x="6442" y="6049"/>
                    <a:pt x="6442" y="6144"/>
                  </a:cubicBezTo>
                  <a:lnTo>
                    <a:pt x="6442" y="11038"/>
                  </a:lnTo>
                  <a:cubicBezTo>
                    <a:pt x="6442" y="11121"/>
                    <a:pt x="6513" y="11205"/>
                    <a:pt x="6609" y="11205"/>
                  </a:cubicBezTo>
                  <a:cubicBezTo>
                    <a:pt x="6692" y="11205"/>
                    <a:pt x="6775" y="11121"/>
                    <a:pt x="6775" y="11038"/>
                  </a:cubicBezTo>
                  <a:lnTo>
                    <a:pt x="6775" y="9621"/>
                  </a:lnTo>
                  <a:lnTo>
                    <a:pt x="7132" y="9621"/>
                  </a:lnTo>
                  <a:cubicBezTo>
                    <a:pt x="7216" y="9621"/>
                    <a:pt x="7287" y="9550"/>
                    <a:pt x="7287" y="9454"/>
                  </a:cubicBezTo>
                  <a:cubicBezTo>
                    <a:pt x="7287" y="9371"/>
                    <a:pt x="7216" y="9300"/>
                    <a:pt x="7132" y="9300"/>
                  </a:cubicBezTo>
                  <a:lnTo>
                    <a:pt x="6775" y="9300"/>
                  </a:lnTo>
                  <a:lnTo>
                    <a:pt x="6775" y="8228"/>
                  </a:lnTo>
                  <a:lnTo>
                    <a:pt x="7132" y="8228"/>
                  </a:lnTo>
                  <a:cubicBezTo>
                    <a:pt x="7216" y="8228"/>
                    <a:pt x="7287" y="8145"/>
                    <a:pt x="7287" y="8061"/>
                  </a:cubicBezTo>
                  <a:cubicBezTo>
                    <a:pt x="7287" y="7966"/>
                    <a:pt x="7216" y="7895"/>
                    <a:pt x="7132" y="7895"/>
                  </a:cubicBezTo>
                  <a:lnTo>
                    <a:pt x="6775" y="7895"/>
                  </a:lnTo>
                  <a:lnTo>
                    <a:pt x="6775" y="6823"/>
                  </a:lnTo>
                  <a:lnTo>
                    <a:pt x="8002" y="6823"/>
                  </a:lnTo>
                  <a:cubicBezTo>
                    <a:pt x="8585" y="6823"/>
                    <a:pt x="9097" y="6466"/>
                    <a:pt x="9299" y="5942"/>
                  </a:cubicBezTo>
                  <a:lnTo>
                    <a:pt x="9585" y="5942"/>
                  </a:lnTo>
                  <a:cubicBezTo>
                    <a:pt x="9669" y="5942"/>
                    <a:pt x="9752" y="5871"/>
                    <a:pt x="9752" y="5775"/>
                  </a:cubicBezTo>
                  <a:cubicBezTo>
                    <a:pt x="9811" y="5704"/>
                    <a:pt x="9728" y="5632"/>
                    <a:pt x="9645" y="5632"/>
                  </a:cubicBezTo>
                  <a:lnTo>
                    <a:pt x="9454" y="5632"/>
                  </a:lnTo>
                  <a:cubicBezTo>
                    <a:pt x="9466" y="5573"/>
                    <a:pt x="9466" y="5513"/>
                    <a:pt x="9466" y="5454"/>
                  </a:cubicBezTo>
                  <a:lnTo>
                    <a:pt x="9466" y="4739"/>
                  </a:lnTo>
                  <a:lnTo>
                    <a:pt x="9645" y="4739"/>
                  </a:lnTo>
                  <a:cubicBezTo>
                    <a:pt x="9728" y="4739"/>
                    <a:pt x="9811" y="4668"/>
                    <a:pt x="9811" y="4573"/>
                  </a:cubicBezTo>
                  <a:cubicBezTo>
                    <a:pt x="9811" y="4489"/>
                    <a:pt x="9728" y="4418"/>
                    <a:pt x="9645" y="4418"/>
                  </a:cubicBezTo>
                  <a:lnTo>
                    <a:pt x="9466" y="4418"/>
                  </a:lnTo>
                  <a:lnTo>
                    <a:pt x="9466" y="3525"/>
                  </a:lnTo>
                  <a:lnTo>
                    <a:pt x="9645" y="3525"/>
                  </a:lnTo>
                  <a:cubicBezTo>
                    <a:pt x="9728" y="3525"/>
                    <a:pt x="9811" y="3442"/>
                    <a:pt x="9811" y="3358"/>
                  </a:cubicBezTo>
                  <a:cubicBezTo>
                    <a:pt x="9811" y="3263"/>
                    <a:pt x="9728" y="3192"/>
                    <a:pt x="9645" y="3192"/>
                  </a:cubicBezTo>
                  <a:lnTo>
                    <a:pt x="9466" y="3192"/>
                  </a:lnTo>
                  <a:lnTo>
                    <a:pt x="9466" y="3180"/>
                  </a:lnTo>
                  <a:cubicBezTo>
                    <a:pt x="9466" y="2763"/>
                    <a:pt x="9168" y="2406"/>
                    <a:pt x="8764" y="2322"/>
                  </a:cubicBezTo>
                  <a:lnTo>
                    <a:pt x="8764" y="2120"/>
                  </a:lnTo>
                  <a:cubicBezTo>
                    <a:pt x="8764" y="2037"/>
                    <a:pt x="8692" y="1953"/>
                    <a:pt x="8597" y="1953"/>
                  </a:cubicBezTo>
                  <a:cubicBezTo>
                    <a:pt x="8514" y="1953"/>
                    <a:pt x="8430" y="2037"/>
                    <a:pt x="8430" y="2120"/>
                  </a:cubicBezTo>
                  <a:lnTo>
                    <a:pt x="8430" y="2334"/>
                  </a:lnTo>
                  <a:cubicBezTo>
                    <a:pt x="8037" y="2406"/>
                    <a:pt x="7740" y="2763"/>
                    <a:pt x="7740" y="3180"/>
                  </a:cubicBezTo>
                  <a:lnTo>
                    <a:pt x="7740" y="3192"/>
                  </a:lnTo>
                  <a:lnTo>
                    <a:pt x="7561" y="3192"/>
                  </a:lnTo>
                  <a:cubicBezTo>
                    <a:pt x="7466" y="3192"/>
                    <a:pt x="7394" y="3263"/>
                    <a:pt x="7394" y="3358"/>
                  </a:cubicBezTo>
                  <a:cubicBezTo>
                    <a:pt x="7394" y="3442"/>
                    <a:pt x="7466" y="3525"/>
                    <a:pt x="7561" y="3525"/>
                  </a:cubicBezTo>
                  <a:lnTo>
                    <a:pt x="7740" y="3525"/>
                  </a:lnTo>
                  <a:lnTo>
                    <a:pt x="7740" y="4418"/>
                  </a:lnTo>
                  <a:lnTo>
                    <a:pt x="7561" y="4418"/>
                  </a:lnTo>
                  <a:cubicBezTo>
                    <a:pt x="7466" y="4418"/>
                    <a:pt x="7394" y="4489"/>
                    <a:pt x="7394" y="4573"/>
                  </a:cubicBezTo>
                  <a:cubicBezTo>
                    <a:pt x="7394" y="4668"/>
                    <a:pt x="7466" y="4739"/>
                    <a:pt x="7561" y="4739"/>
                  </a:cubicBezTo>
                  <a:lnTo>
                    <a:pt x="7740" y="4739"/>
                  </a:lnTo>
                  <a:lnTo>
                    <a:pt x="7740" y="4918"/>
                  </a:lnTo>
                  <a:cubicBezTo>
                    <a:pt x="7740" y="5025"/>
                    <a:pt x="7644" y="5097"/>
                    <a:pt x="7561" y="5097"/>
                  </a:cubicBezTo>
                  <a:lnTo>
                    <a:pt x="6847" y="5097"/>
                  </a:lnTo>
                  <a:lnTo>
                    <a:pt x="6847" y="4025"/>
                  </a:lnTo>
                  <a:lnTo>
                    <a:pt x="7204" y="4025"/>
                  </a:lnTo>
                  <a:cubicBezTo>
                    <a:pt x="7287" y="4025"/>
                    <a:pt x="7371" y="3954"/>
                    <a:pt x="7371" y="3858"/>
                  </a:cubicBezTo>
                  <a:cubicBezTo>
                    <a:pt x="7371" y="3775"/>
                    <a:pt x="7287" y="3704"/>
                    <a:pt x="7204" y="3704"/>
                  </a:cubicBezTo>
                  <a:lnTo>
                    <a:pt x="6847" y="3704"/>
                  </a:lnTo>
                  <a:lnTo>
                    <a:pt x="6847" y="2632"/>
                  </a:lnTo>
                  <a:lnTo>
                    <a:pt x="7204" y="2632"/>
                  </a:lnTo>
                  <a:cubicBezTo>
                    <a:pt x="7287" y="2632"/>
                    <a:pt x="7371" y="2549"/>
                    <a:pt x="7371" y="2465"/>
                  </a:cubicBezTo>
                  <a:cubicBezTo>
                    <a:pt x="7371" y="2370"/>
                    <a:pt x="7287" y="2299"/>
                    <a:pt x="7204" y="2299"/>
                  </a:cubicBezTo>
                  <a:lnTo>
                    <a:pt x="6823" y="2299"/>
                  </a:lnTo>
                  <a:cubicBezTo>
                    <a:pt x="6799" y="1894"/>
                    <a:pt x="6632" y="1525"/>
                    <a:pt x="6382" y="1227"/>
                  </a:cubicBezTo>
                  <a:lnTo>
                    <a:pt x="6644" y="965"/>
                  </a:lnTo>
                  <a:cubicBezTo>
                    <a:pt x="6704" y="906"/>
                    <a:pt x="6704" y="798"/>
                    <a:pt x="6644" y="727"/>
                  </a:cubicBezTo>
                  <a:cubicBezTo>
                    <a:pt x="6621" y="697"/>
                    <a:pt x="6582" y="682"/>
                    <a:pt x="6539" y="682"/>
                  </a:cubicBezTo>
                  <a:cubicBezTo>
                    <a:pt x="6495" y="682"/>
                    <a:pt x="6448" y="697"/>
                    <a:pt x="6406" y="727"/>
                  </a:cubicBezTo>
                  <a:lnTo>
                    <a:pt x="6144" y="989"/>
                  </a:lnTo>
                  <a:cubicBezTo>
                    <a:pt x="5847" y="739"/>
                    <a:pt x="5478" y="584"/>
                    <a:pt x="5073" y="548"/>
                  </a:cubicBezTo>
                  <a:lnTo>
                    <a:pt x="5073" y="167"/>
                  </a:lnTo>
                  <a:cubicBezTo>
                    <a:pt x="5073" y="84"/>
                    <a:pt x="5001" y="1"/>
                    <a:pt x="49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62"/>
            <p:cNvSpPr/>
            <p:nvPr/>
          </p:nvSpPr>
          <p:spPr>
            <a:xfrm>
              <a:off x="1285549" y="3414418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62"/>
            <p:cNvSpPr/>
            <p:nvPr/>
          </p:nvSpPr>
          <p:spPr>
            <a:xfrm>
              <a:off x="1285549" y="3459378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62"/>
            <p:cNvSpPr/>
            <p:nvPr/>
          </p:nvSpPr>
          <p:spPr>
            <a:xfrm>
              <a:off x="1285549" y="3503954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62"/>
            <p:cNvSpPr/>
            <p:nvPr/>
          </p:nvSpPr>
          <p:spPr>
            <a:xfrm>
              <a:off x="1167821" y="3498226"/>
              <a:ext cx="10688" cy="16416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33" y="441"/>
                    <a:pt x="333" y="346"/>
                  </a:cubicBezTo>
                  <a:lnTo>
                    <a:pt x="333" y="167"/>
                  </a:lnTo>
                  <a:cubicBezTo>
                    <a:pt x="333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62"/>
            <p:cNvSpPr/>
            <p:nvPr/>
          </p:nvSpPr>
          <p:spPr>
            <a:xfrm>
              <a:off x="1167821" y="353749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5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62"/>
            <p:cNvSpPr/>
            <p:nvPr/>
          </p:nvSpPr>
          <p:spPr>
            <a:xfrm>
              <a:off x="1167821" y="3577106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34"/>
                  </a:cubicBezTo>
                  <a:lnTo>
                    <a:pt x="333" y="155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62"/>
            <p:cNvSpPr/>
            <p:nvPr/>
          </p:nvSpPr>
          <p:spPr>
            <a:xfrm>
              <a:off x="1402509" y="3493266"/>
              <a:ext cx="10688" cy="16064"/>
            </a:xfrm>
            <a:custGeom>
              <a:avLst/>
              <a:gdLst/>
              <a:ahLst/>
              <a:cxnLst/>
              <a:rect l="l" t="t" r="r" b="b"/>
              <a:pathLst>
                <a:path w="334" h="502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30"/>
                    <a:pt x="72" y="501"/>
                    <a:pt x="167" y="501"/>
                  </a:cubicBezTo>
                  <a:cubicBezTo>
                    <a:pt x="262" y="501"/>
                    <a:pt x="334" y="430"/>
                    <a:pt x="334" y="334"/>
                  </a:cubicBezTo>
                  <a:lnTo>
                    <a:pt x="334" y="156"/>
                  </a:lnTo>
                  <a:cubicBezTo>
                    <a:pt x="334" y="61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62"/>
            <p:cNvSpPr/>
            <p:nvPr/>
          </p:nvSpPr>
          <p:spPr>
            <a:xfrm>
              <a:off x="1393357" y="3526898"/>
              <a:ext cx="15648" cy="14432"/>
            </a:xfrm>
            <a:custGeom>
              <a:avLst/>
              <a:gdLst/>
              <a:ahLst/>
              <a:cxnLst/>
              <a:rect l="l" t="t" r="r" b="b"/>
              <a:pathLst>
                <a:path w="489" h="451" extrusionOk="0">
                  <a:moveTo>
                    <a:pt x="313" y="1"/>
                  </a:moveTo>
                  <a:cubicBezTo>
                    <a:pt x="268" y="1"/>
                    <a:pt x="221" y="16"/>
                    <a:pt x="179" y="45"/>
                  </a:cubicBezTo>
                  <a:lnTo>
                    <a:pt x="60" y="164"/>
                  </a:lnTo>
                  <a:cubicBezTo>
                    <a:pt x="1" y="224"/>
                    <a:pt x="1" y="331"/>
                    <a:pt x="60" y="403"/>
                  </a:cubicBezTo>
                  <a:cubicBezTo>
                    <a:pt x="96" y="438"/>
                    <a:pt x="143" y="450"/>
                    <a:pt x="179" y="450"/>
                  </a:cubicBezTo>
                  <a:cubicBezTo>
                    <a:pt x="227" y="450"/>
                    <a:pt x="274" y="426"/>
                    <a:pt x="298" y="403"/>
                  </a:cubicBezTo>
                  <a:lnTo>
                    <a:pt x="429" y="283"/>
                  </a:lnTo>
                  <a:cubicBezTo>
                    <a:pt x="489" y="212"/>
                    <a:pt x="489" y="105"/>
                    <a:pt x="429" y="45"/>
                  </a:cubicBezTo>
                  <a:cubicBezTo>
                    <a:pt x="399" y="16"/>
                    <a:pt x="358" y="1"/>
                    <a:pt x="3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62"/>
            <p:cNvSpPr/>
            <p:nvPr/>
          </p:nvSpPr>
          <p:spPr>
            <a:xfrm>
              <a:off x="1402509" y="345365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62"/>
            <p:cNvSpPr/>
            <p:nvPr/>
          </p:nvSpPr>
          <p:spPr>
            <a:xfrm>
              <a:off x="1171629" y="3612306"/>
              <a:ext cx="15264" cy="14752"/>
            </a:xfrm>
            <a:custGeom>
              <a:avLst/>
              <a:gdLst/>
              <a:ahLst/>
              <a:cxnLst/>
              <a:rect l="l" t="t" r="r" b="b"/>
              <a:pathLst>
                <a:path w="477" h="461" extrusionOk="0">
                  <a:moveTo>
                    <a:pt x="179" y="0"/>
                  </a:moveTo>
                  <a:cubicBezTo>
                    <a:pt x="139" y="0"/>
                    <a:pt x="100" y="15"/>
                    <a:pt x="72" y="43"/>
                  </a:cubicBezTo>
                  <a:cubicBezTo>
                    <a:pt x="0" y="103"/>
                    <a:pt x="0" y="210"/>
                    <a:pt x="60" y="270"/>
                  </a:cubicBezTo>
                  <a:lnTo>
                    <a:pt x="179" y="401"/>
                  </a:lnTo>
                  <a:cubicBezTo>
                    <a:pt x="214" y="448"/>
                    <a:pt x="250" y="460"/>
                    <a:pt x="298" y="460"/>
                  </a:cubicBezTo>
                  <a:cubicBezTo>
                    <a:pt x="345" y="460"/>
                    <a:pt x="369" y="448"/>
                    <a:pt x="405" y="412"/>
                  </a:cubicBezTo>
                  <a:cubicBezTo>
                    <a:pt x="465" y="365"/>
                    <a:pt x="476" y="270"/>
                    <a:pt x="417" y="186"/>
                  </a:cubicBezTo>
                  <a:lnTo>
                    <a:pt x="298" y="55"/>
                  </a:lnTo>
                  <a:cubicBezTo>
                    <a:pt x="267" y="18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62"/>
            <p:cNvSpPr/>
            <p:nvPr/>
          </p:nvSpPr>
          <p:spPr>
            <a:xfrm>
              <a:off x="1285549" y="3548914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62"/>
            <p:cNvSpPr/>
            <p:nvPr/>
          </p:nvSpPr>
          <p:spPr>
            <a:xfrm>
              <a:off x="1285549" y="3593490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62"/>
            <p:cNvSpPr/>
            <p:nvPr/>
          </p:nvSpPr>
          <p:spPr>
            <a:xfrm>
              <a:off x="1285549" y="3638450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62"/>
            <p:cNvSpPr/>
            <p:nvPr/>
          </p:nvSpPr>
          <p:spPr>
            <a:xfrm>
              <a:off x="1201325" y="3627026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334" y="322"/>
                  </a:lnTo>
                  <a:cubicBezTo>
                    <a:pt x="429" y="322"/>
                    <a:pt x="501" y="250"/>
                    <a:pt x="501" y="167"/>
                  </a:cubicBezTo>
                  <a:cubicBezTo>
                    <a:pt x="501" y="72"/>
                    <a:pt x="429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62"/>
            <p:cNvSpPr/>
            <p:nvPr/>
          </p:nvSpPr>
          <p:spPr>
            <a:xfrm>
              <a:off x="1363629" y="3537490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334" y="322"/>
                  </a:lnTo>
                  <a:cubicBezTo>
                    <a:pt x="430" y="322"/>
                    <a:pt x="501" y="250"/>
                    <a:pt x="501" y="167"/>
                  </a:cubicBezTo>
                  <a:cubicBezTo>
                    <a:pt x="501" y="72"/>
                    <a:pt x="430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15" name="Google Shape;7015;p62"/>
          <p:cNvSpPr/>
          <p:nvPr/>
        </p:nvSpPr>
        <p:spPr>
          <a:xfrm>
            <a:off x="1709197" y="3353842"/>
            <a:ext cx="262944" cy="354720"/>
          </a:xfrm>
          <a:custGeom>
            <a:avLst/>
            <a:gdLst/>
            <a:ahLst/>
            <a:cxnLst/>
            <a:rect l="l" t="t" r="r" b="b"/>
            <a:pathLst>
              <a:path w="8217" h="11085" extrusionOk="0">
                <a:moveTo>
                  <a:pt x="5359" y="1298"/>
                </a:moveTo>
                <a:cubicBezTo>
                  <a:pt x="5775" y="1298"/>
                  <a:pt x="6180" y="1370"/>
                  <a:pt x="6526" y="1465"/>
                </a:cubicBezTo>
                <a:cubicBezTo>
                  <a:pt x="6728" y="1524"/>
                  <a:pt x="6930" y="1584"/>
                  <a:pt x="7085" y="1643"/>
                </a:cubicBezTo>
                <a:cubicBezTo>
                  <a:pt x="7004" y="1642"/>
                  <a:pt x="6923" y="1641"/>
                  <a:pt x="6842" y="1641"/>
                </a:cubicBezTo>
                <a:cubicBezTo>
                  <a:pt x="6387" y="1641"/>
                  <a:pt x="5932" y="1671"/>
                  <a:pt x="5478" y="1762"/>
                </a:cubicBezTo>
                <a:cubicBezTo>
                  <a:pt x="4811" y="1881"/>
                  <a:pt x="4144" y="2108"/>
                  <a:pt x="3513" y="2405"/>
                </a:cubicBezTo>
                <a:cubicBezTo>
                  <a:pt x="3489" y="2417"/>
                  <a:pt x="3454" y="2429"/>
                  <a:pt x="3418" y="2441"/>
                </a:cubicBezTo>
                <a:cubicBezTo>
                  <a:pt x="3394" y="2262"/>
                  <a:pt x="3442" y="1941"/>
                  <a:pt x="3835" y="1703"/>
                </a:cubicBezTo>
                <a:cubicBezTo>
                  <a:pt x="4323" y="1405"/>
                  <a:pt x="4859" y="1298"/>
                  <a:pt x="5359" y="1298"/>
                </a:cubicBezTo>
                <a:close/>
                <a:moveTo>
                  <a:pt x="1537" y="298"/>
                </a:moveTo>
                <a:cubicBezTo>
                  <a:pt x="1465" y="679"/>
                  <a:pt x="1406" y="1179"/>
                  <a:pt x="1406" y="1715"/>
                </a:cubicBezTo>
                <a:cubicBezTo>
                  <a:pt x="1406" y="2251"/>
                  <a:pt x="1453" y="2763"/>
                  <a:pt x="1537" y="3132"/>
                </a:cubicBezTo>
                <a:cubicBezTo>
                  <a:pt x="1465" y="3144"/>
                  <a:pt x="1406" y="3203"/>
                  <a:pt x="1406" y="3298"/>
                </a:cubicBezTo>
                <a:cubicBezTo>
                  <a:pt x="1406" y="3382"/>
                  <a:pt x="1477" y="3453"/>
                  <a:pt x="1573" y="3453"/>
                </a:cubicBezTo>
                <a:cubicBezTo>
                  <a:pt x="1668" y="3453"/>
                  <a:pt x="1751" y="3548"/>
                  <a:pt x="1751" y="3632"/>
                </a:cubicBezTo>
                <a:cubicBezTo>
                  <a:pt x="1751" y="3739"/>
                  <a:pt x="1656" y="3822"/>
                  <a:pt x="1573" y="3822"/>
                </a:cubicBezTo>
                <a:lnTo>
                  <a:pt x="525" y="3822"/>
                </a:lnTo>
                <a:cubicBezTo>
                  <a:pt x="418" y="3822"/>
                  <a:pt x="346" y="3727"/>
                  <a:pt x="346" y="3632"/>
                </a:cubicBezTo>
                <a:cubicBezTo>
                  <a:pt x="346" y="3536"/>
                  <a:pt x="441" y="3453"/>
                  <a:pt x="525" y="3453"/>
                </a:cubicBezTo>
                <a:lnTo>
                  <a:pt x="870" y="3453"/>
                </a:lnTo>
                <a:cubicBezTo>
                  <a:pt x="953" y="3453"/>
                  <a:pt x="1037" y="3382"/>
                  <a:pt x="1037" y="3298"/>
                </a:cubicBezTo>
                <a:cubicBezTo>
                  <a:pt x="1037" y="3203"/>
                  <a:pt x="953" y="3132"/>
                  <a:pt x="870" y="3132"/>
                </a:cubicBezTo>
                <a:lnTo>
                  <a:pt x="560" y="3132"/>
                </a:lnTo>
                <a:cubicBezTo>
                  <a:pt x="632" y="2763"/>
                  <a:pt x="691" y="2251"/>
                  <a:pt x="691" y="1715"/>
                </a:cubicBezTo>
                <a:cubicBezTo>
                  <a:pt x="691" y="1179"/>
                  <a:pt x="644" y="679"/>
                  <a:pt x="560" y="298"/>
                </a:cubicBezTo>
                <a:close/>
                <a:moveTo>
                  <a:pt x="4723" y="3566"/>
                </a:moveTo>
                <a:cubicBezTo>
                  <a:pt x="5218" y="3566"/>
                  <a:pt x="5698" y="3690"/>
                  <a:pt x="6168" y="3953"/>
                </a:cubicBezTo>
                <a:cubicBezTo>
                  <a:pt x="6692" y="4251"/>
                  <a:pt x="7073" y="4715"/>
                  <a:pt x="7299" y="5346"/>
                </a:cubicBezTo>
                <a:cubicBezTo>
                  <a:pt x="7383" y="5608"/>
                  <a:pt x="7430" y="5846"/>
                  <a:pt x="7466" y="6001"/>
                </a:cubicBezTo>
                <a:cubicBezTo>
                  <a:pt x="6823" y="5763"/>
                  <a:pt x="5049" y="5013"/>
                  <a:pt x="3978" y="3656"/>
                </a:cubicBezTo>
                <a:cubicBezTo>
                  <a:pt x="4230" y="3596"/>
                  <a:pt x="4478" y="3566"/>
                  <a:pt x="4723" y="3566"/>
                </a:cubicBezTo>
                <a:close/>
                <a:moveTo>
                  <a:pt x="1537" y="4144"/>
                </a:moveTo>
                <a:cubicBezTo>
                  <a:pt x="1465" y="4513"/>
                  <a:pt x="1406" y="5025"/>
                  <a:pt x="1406" y="5561"/>
                </a:cubicBezTo>
                <a:cubicBezTo>
                  <a:pt x="1406" y="6096"/>
                  <a:pt x="1453" y="6596"/>
                  <a:pt x="1537" y="6977"/>
                </a:cubicBezTo>
                <a:lnTo>
                  <a:pt x="560" y="6977"/>
                </a:lnTo>
                <a:cubicBezTo>
                  <a:pt x="632" y="6596"/>
                  <a:pt x="691" y="6096"/>
                  <a:pt x="691" y="5561"/>
                </a:cubicBezTo>
                <a:cubicBezTo>
                  <a:pt x="691" y="5025"/>
                  <a:pt x="632" y="4513"/>
                  <a:pt x="560" y="4144"/>
                </a:cubicBezTo>
                <a:close/>
                <a:moveTo>
                  <a:pt x="1573" y="7299"/>
                </a:moveTo>
                <a:cubicBezTo>
                  <a:pt x="1656" y="7299"/>
                  <a:pt x="1751" y="7370"/>
                  <a:pt x="1751" y="7477"/>
                </a:cubicBezTo>
                <a:cubicBezTo>
                  <a:pt x="1751" y="7585"/>
                  <a:pt x="1656" y="7656"/>
                  <a:pt x="1573" y="7656"/>
                </a:cubicBezTo>
                <a:lnTo>
                  <a:pt x="525" y="7656"/>
                </a:lnTo>
                <a:cubicBezTo>
                  <a:pt x="418" y="7656"/>
                  <a:pt x="346" y="7573"/>
                  <a:pt x="346" y="7477"/>
                </a:cubicBezTo>
                <a:cubicBezTo>
                  <a:pt x="346" y="7394"/>
                  <a:pt x="441" y="7299"/>
                  <a:pt x="525" y="7299"/>
                </a:cubicBezTo>
                <a:close/>
                <a:moveTo>
                  <a:pt x="3966" y="5310"/>
                </a:moveTo>
                <a:cubicBezTo>
                  <a:pt x="5049" y="6751"/>
                  <a:pt x="6109" y="7489"/>
                  <a:pt x="6526" y="7751"/>
                </a:cubicBezTo>
                <a:lnTo>
                  <a:pt x="5466" y="8799"/>
                </a:lnTo>
                <a:cubicBezTo>
                  <a:pt x="4251" y="7799"/>
                  <a:pt x="3501" y="6156"/>
                  <a:pt x="3311" y="5680"/>
                </a:cubicBezTo>
                <a:lnTo>
                  <a:pt x="3966" y="5310"/>
                </a:lnTo>
                <a:close/>
                <a:moveTo>
                  <a:pt x="1525" y="7989"/>
                </a:moveTo>
                <a:cubicBezTo>
                  <a:pt x="1453" y="8358"/>
                  <a:pt x="1394" y="8859"/>
                  <a:pt x="1394" y="9394"/>
                </a:cubicBezTo>
                <a:cubicBezTo>
                  <a:pt x="1406" y="9930"/>
                  <a:pt x="1453" y="10442"/>
                  <a:pt x="1525" y="10811"/>
                </a:cubicBezTo>
                <a:lnTo>
                  <a:pt x="537" y="10811"/>
                </a:lnTo>
                <a:cubicBezTo>
                  <a:pt x="608" y="10442"/>
                  <a:pt x="668" y="9930"/>
                  <a:pt x="668" y="9394"/>
                </a:cubicBezTo>
                <a:cubicBezTo>
                  <a:pt x="668" y="8859"/>
                  <a:pt x="632" y="8358"/>
                  <a:pt x="537" y="7989"/>
                </a:cubicBezTo>
                <a:close/>
                <a:moveTo>
                  <a:pt x="346" y="0"/>
                </a:moveTo>
                <a:cubicBezTo>
                  <a:pt x="299" y="0"/>
                  <a:pt x="239" y="36"/>
                  <a:pt x="215" y="60"/>
                </a:cubicBezTo>
                <a:cubicBezTo>
                  <a:pt x="179" y="107"/>
                  <a:pt x="168" y="155"/>
                  <a:pt x="179" y="215"/>
                </a:cubicBezTo>
                <a:cubicBezTo>
                  <a:pt x="287" y="560"/>
                  <a:pt x="346" y="1119"/>
                  <a:pt x="346" y="1727"/>
                </a:cubicBezTo>
                <a:cubicBezTo>
                  <a:pt x="346" y="2346"/>
                  <a:pt x="287" y="2905"/>
                  <a:pt x="179" y="3251"/>
                </a:cubicBezTo>
                <a:cubicBezTo>
                  <a:pt x="84" y="3334"/>
                  <a:pt x="1" y="3489"/>
                  <a:pt x="1" y="3632"/>
                </a:cubicBezTo>
                <a:cubicBezTo>
                  <a:pt x="1" y="3786"/>
                  <a:pt x="84" y="3929"/>
                  <a:pt x="179" y="4025"/>
                </a:cubicBezTo>
                <a:cubicBezTo>
                  <a:pt x="287" y="4370"/>
                  <a:pt x="346" y="4929"/>
                  <a:pt x="346" y="5549"/>
                </a:cubicBezTo>
                <a:cubicBezTo>
                  <a:pt x="346" y="6156"/>
                  <a:pt x="287" y="6715"/>
                  <a:pt x="179" y="7061"/>
                </a:cubicBezTo>
                <a:cubicBezTo>
                  <a:pt x="84" y="7156"/>
                  <a:pt x="1" y="7299"/>
                  <a:pt x="1" y="7454"/>
                </a:cubicBezTo>
                <a:cubicBezTo>
                  <a:pt x="1" y="7596"/>
                  <a:pt x="84" y="7751"/>
                  <a:pt x="179" y="7835"/>
                </a:cubicBezTo>
                <a:cubicBezTo>
                  <a:pt x="287" y="8180"/>
                  <a:pt x="346" y="8739"/>
                  <a:pt x="346" y="9359"/>
                </a:cubicBezTo>
                <a:cubicBezTo>
                  <a:pt x="346" y="9966"/>
                  <a:pt x="287" y="10525"/>
                  <a:pt x="179" y="10871"/>
                </a:cubicBezTo>
                <a:cubicBezTo>
                  <a:pt x="168" y="10918"/>
                  <a:pt x="179" y="10978"/>
                  <a:pt x="215" y="11025"/>
                </a:cubicBezTo>
                <a:cubicBezTo>
                  <a:pt x="239" y="11061"/>
                  <a:pt x="287" y="11085"/>
                  <a:pt x="346" y="11085"/>
                </a:cubicBezTo>
                <a:lnTo>
                  <a:pt x="1751" y="11085"/>
                </a:lnTo>
                <a:cubicBezTo>
                  <a:pt x="1787" y="11085"/>
                  <a:pt x="1846" y="11049"/>
                  <a:pt x="1882" y="11025"/>
                </a:cubicBezTo>
                <a:cubicBezTo>
                  <a:pt x="1906" y="10978"/>
                  <a:pt x="1930" y="10930"/>
                  <a:pt x="1906" y="10871"/>
                </a:cubicBezTo>
                <a:cubicBezTo>
                  <a:pt x="1799" y="10525"/>
                  <a:pt x="1739" y="9966"/>
                  <a:pt x="1739" y="9359"/>
                </a:cubicBezTo>
                <a:cubicBezTo>
                  <a:pt x="1739" y="8739"/>
                  <a:pt x="1799" y="8180"/>
                  <a:pt x="1906" y="7835"/>
                </a:cubicBezTo>
                <a:cubicBezTo>
                  <a:pt x="2013" y="7751"/>
                  <a:pt x="2084" y="7596"/>
                  <a:pt x="2084" y="7454"/>
                </a:cubicBezTo>
                <a:cubicBezTo>
                  <a:pt x="2084" y="7299"/>
                  <a:pt x="2013" y="7156"/>
                  <a:pt x="1906" y="7061"/>
                </a:cubicBezTo>
                <a:cubicBezTo>
                  <a:pt x="1799" y="6715"/>
                  <a:pt x="1739" y="6156"/>
                  <a:pt x="1739" y="5549"/>
                </a:cubicBezTo>
                <a:cubicBezTo>
                  <a:pt x="1739" y="5346"/>
                  <a:pt x="1739" y="5156"/>
                  <a:pt x="1763" y="4977"/>
                </a:cubicBezTo>
                <a:cubicBezTo>
                  <a:pt x="1882" y="4846"/>
                  <a:pt x="2299" y="4453"/>
                  <a:pt x="2870" y="4120"/>
                </a:cubicBezTo>
                <a:lnTo>
                  <a:pt x="3347" y="5287"/>
                </a:lnTo>
                <a:lnTo>
                  <a:pt x="3037" y="5465"/>
                </a:lnTo>
                <a:cubicBezTo>
                  <a:pt x="2966" y="5513"/>
                  <a:pt x="2930" y="5584"/>
                  <a:pt x="2966" y="5668"/>
                </a:cubicBezTo>
                <a:cubicBezTo>
                  <a:pt x="2989" y="5751"/>
                  <a:pt x="3823" y="7942"/>
                  <a:pt x="5394" y="9144"/>
                </a:cubicBezTo>
                <a:cubicBezTo>
                  <a:pt x="5418" y="9180"/>
                  <a:pt x="5454" y="9180"/>
                  <a:pt x="5490" y="9180"/>
                </a:cubicBezTo>
                <a:cubicBezTo>
                  <a:pt x="5537" y="9180"/>
                  <a:pt x="5585" y="9156"/>
                  <a:pt x="5609" y="9132"/>
                </a:cubicBezTo>
                <a:lnTo>
                  <a:pt x="6918" y="7823"/>
                </a:lnTo>
                <a:cubicBezTo>
                  <a:pt x="6954" y="7787"/>
                  <a:pt x="6978" y="7727"/>
                  <a:pt x="6966" y="7692"/>
                </a:cubicBezTo>
                <a:cubicBezTo>
                  <a:pt x="6954" y="7644"/>
                  <a:pt x="6918" y="7596"/>
                  <a:pt x="6883" y="7573"/>
                </a:cubicBezTo>
                <a:cubicBezTo>
                  <a:pt x="6883" y="7573"/>
                  <a:pt x="6537" y="7394"/>
                  <a:pt x="6049" y="6989"/>
                </a:cubicBezTo>
                <a:cubicBezTo>
                  <a:pt x="5585" y="6620"/>
                  <a:pt x="4871" y="5965"/>
                  <a:pt x="4156" y="4989"/>
                </a:cubicBezTo>
                <a:cubicBezTo>
                  <a:pt x="4128" y="4946"/>
                  <a:pt x="4078" y="4925"/>
                  <a:pt x="4029" y="4925"/>
                </a:cubicBezTo>
                <a:cubicBezTo>
                  <a:pt x="3997" y="4925"/>
                  <a:pt x="3966" y="4934"/>
                  <a:pt x="3942" y="4953"/>
                </a:cubicBezTo>
                <a:lnTo>
                  <a:pt x="3644" y="5132"/>
                </a:lnTo>
                <a:lnTo>
                  <a:pt x="3168" y="3965"/>
                </a:lnTo>
                <a:cubicBezTo>
                  <a:pt x="3335" y="3894"/>
                  <a:pt x="3501" y="3822"/>
                  <a:pt x="3668" y="3763"/>
                </a:cubicBezTo>
                <a:cubicBezTo>
                  <a:pt x="4359" y="4691"/>
                  <a:pt x="5394" y="5370"/>
                  <a:pt x="6133" y="5751"/>
                </a:cubicBezTo>
                <a:cubicBezTo>
                  <a:pt x="6954" y="6180"/>
                  <a:pt x="7597" y="6394"/>
                  <a:pt x="7621" y="6406"/>
                </a:cubicBezTo>
                <a:cubicBezTo>
                  <a:pt x="7645" y="6406"/>
                  <a:pt x="7657" y="6418"/>
                  <a:pt x="7669" y="6418"/>
                </a:cubicBezTo>
                <a:cubicBezTo>
                  <a:pt x="7704" y="6418"/>
                  <a:pt x="7740" y="6406"/>
                  <a:pt x="7776" y="6394"/>
                </a:cubicBezTo>
                <a:cubicBezTo>
                  <a:pt x="7823" y="6358"/>
                  <a:pt x="7835" y="6299"/>
                  <a:pt x="7835" y="6263"/>
                </a:cubicBezTo>
                <a:cubicBezTo>
                  <a:pt x="7835" y="6239"/>
                  <a:pt x="7811" y="5811"/>
                  <a:pt x="7633" y="5275"/>
                </a:cubicBezTo>
                <a:cubicBezTo>
                  <a:pt x="7383" y="4560"/>
                  <a:pt x="6942" y="4013"/>
                  <a:pt x="6359" y="3679"/>
                </a:cubicBezTo>
                <a:cubicBezTo>
                  <a:pt x="5848" y="3401"/>
                  <a:pt x="5309" y="3261"/>
                  <a:pt x="4754" y="3261"/>
                </a:cubicBezTo>
                <a:cubicBezTo>
                  <a:pt x="4171" y="3261"/>
                  <a:pt x="3570" y="3416"/>
                  <a:pt x="2966" y="3727"/>
                </a:cubicBezTo>
                <a:cubicBezTo>
                  <a:pt x="2477" y="3977"/>
                  <a:pt x="2084" y="4275"/>
                  <a:pt x="1834" y="4501"/>
                </a:cubicBezTo>
                <a:cubicBezTo>
                  <a:pt x="1858" y="4322"/>
                  <a:pt x="1894" y="4179"/>
                  <a:pt x="1918" y="4060"/>
                </a:cubicBezTo>
                <a:cubicBezTo>
                  <a:pt x="2013" y="3977"/>
                  <a:pt x="2073" y="3858"/>
                  <a:pt x="2096" y="3739"/>
                </a:cubicBezTo>
                <a:cubicBezTo>
                  <a:pt x="2263" y="3608"/>
                  <a:pt x="2811" y="3132"/>
                  <a:pt x="3692" y="2715"/>
                </a:cubicBezTo>
                <a:cubicBezTo>
                  <a:pt x="4299" y="2429"/>
                  <a:pt x="4930" y="2227"/>
                  <a:pt x="5585" y="2108"/>
                </a:cubicBezTo>
                <a:cubicBezTo>
                  <a:pt x="6017" y="2024"/>
                  <a:pt x="6460" y="1982"/>
                  <a:pt x="6905" y="1982"/>
                </a:cubicBezTo>
                <a:cubicBezTo>
                  <a:pt x="7282" y="1982"/>
                  <a:pt x="7661" y="2012"/>
                  <a:pt x="8038" y="2072"/>
                </a:cubicBezTo>
                <a:cubicBezTo>
                  <a:pt x="8050" y="2076"/>
                  <a:pt x="8063" y="2078"/>
                  <a:pt x="8076" y="2078"/>
                </a:cubicBezTo>
                <a:cubicBezTo>
                  <a:pt x="8137" y="2078"/>
                  <a:pt x="8197" y="2036"/>
                  <a:pt x="8216" y="1977"/>
                </a:cubicBezTo>
                <a:cubicBezTo>
                  <a:pt x="8204" y="1870"/>
                  <a:pt x="8180" y="1798"/>
                  <a:pt x="8121" y="1751"/>
                </a:cubicBezTo>
                <a:cubicBezTo>
                  <a:pt x="8085" y="1727"/>
                  <a:pt x="7478" y="1381"/>
                  <a:pt x="6609" y="1155"/>
                </a:cubicBezTo>
                <a:cubicBezTo>
                  <a:pt x="6168" y="1040"/>
                  <a:pt x="5744" y="982"/>
                  <a:pt x="5346" y="982"/>
                </a:cubicBezTo>
                <a:cubicBezTo>
                  <a:pt x="4713" y="982"/>
                  <a:pt x="4143" y="1129"/>
                  <a:pt x="3668" y="1429"/>
                </a:cubicBezTo>
                <a:cubicBezTo>
                  <a:pt x="3097" y="1786"/>
                  <a:pt x="3049" y="2310"/>
                  <a:pt x="3120" y="2608"/>
                </a:cubicBezTo>
                <a:cubicBezTo>
                  <a:pt x="2596" y="2894"/>
                  <a:pt x="2204" y="3179"/>
                  <a:pt x="2001" y="3358"/>
                </a:cubicBezTo>
                <a:cubicBezTo>
                  <a:pt x="1965" y="3310"/>
                  <a:pt x="1942" y="3286"/>
                  <a:pt x="1906" y="3251"/>
                </a:cubicBezTo>
                <a:cubicBezTo>
                  <a:pt x="1799" y="2905"/>
                  <a:pt x="1739" y="2346"/>
                  <a:pt x="1739" y="1727"/>
                </a:cubicBezTo>
                <a:cubicBezTo>
                  <a:pt x="1739" y="1119"/>
                  <a:pt x="1799" y="560"/>
                  <a:pt x="1906" y="215"/>
                </a:cubicBezTo>
                <a:cubicBezTo>
                  <a:pt x="1930" y="167"/>
                  <a:pt x="1906" y="107"/>
                  <a:pt x="1882" y="60"/>
                </a:cubicBezTo>
                <a:cubicBezTo>
                  <a:pt x="1846" y="24"/>
                  <a:pt x="1799" y="0"/>
                  <a:pt x="175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16" name="Google Shape;7016;p62"/>
          <p:cNvGrpSpPr/>
          <p:nvPr/>
        </p:nvGrpSpPr>
        <p:grpSpPr>
          <a:xfrm>
            <a:off x="2795053" y="3352594"/>
            <a:ext cx="288448" cy="357120"/>
            <a:chOff x="2795053" y="3352594"/>
            <a:chExt cx="288448" cy="357120"/>
          </a:xfrm>
        </p:grpSpPr>
        <p:sp>
          <p:nvSpPr>
            <p:cNvPr id="7017" name="Google Shape;7017;p62"/>
            <p:cNvSpPr/>
            <p:nvPr/>
          </p:nvSpPr>
          <p:spPr>
            <a:xfrm>
              <a:off x="2839629" y="3550386"/>
              <a:ext cx="19840" cy="16448"/>
            </a:xfrm>
            <a:custGeom>
              <a:avLst/>
              <a:gdLst/>
              <a:ahLst/>
              <a:cxnLst/>
              <a:rect l="l" t="t" r="r" b="b"/>
              <a:pathLst>
                <a:path w="620" h="514" extrusionOk="0">
                  <a:moveTo>
                    <a:pt x="443" y="1"/>
                  </a:moveTo>
                  <a:cubicBezTo>
                    <a:pt x="413" y="1"/>
                    <a:pt x="383" y="9"/>
                    <a:pt x="358" y="26"/>
                  </a:cubicBezTo>
                  <a:lnTo>
                    <a:pt x="84" y="216"/>
                  </a:lnTo>
                  <a:cubicBezTo>
                    <a:pt x="13" y="264"/>
                    <a:pt x="1" y="371"/>
                    <a:pt x="36" y="442"/>
                  </a:cubicBezTo>
                  <a:cubicBezTo>
                    <a:pt x="72" y="490"/>
                    <a:pt x="132" y="514"/>
                    <a:pt x="179" y="514"/>
                  </a:cubicBezTo>
                  <a:cubicBezTo>
                    <a:pt x="203" y="514"/>
                    <a:pt x="239" y="502"/>
                    <a:pt x="263" y="490"/>
                  </a:cubicBezTo>
                  <a:lnTo>
                    <a:pt x="537" y="300"/>
                  </a:lnTo>
                  <a:cubicBezTo>
                    <a:pt x="608" y="240"/>
                    <a:pt x="620" y="145"/>
                    <a:pt x="572" y="73"/>
                  </a:cubicBezTo>
                  <a:cubicBezTo>
                    <a:pt x="549" y="27"/>
                    <a:pt x="496" y="1"/>
                    <a:pt x="4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62"/>
            <p:cNvSpPr/>
            <p:nvPr/>
          </p:nvSpPr>
          <p:spPr>
            <a:xfrm>
              <a:off x="2865165" y="3511410"/>
              <a:ext cx="50688" cy="37536"/>
            </a:xfrm>
            <a:custGeom>
              <a:avLst/>
              <a:gdLst/>
              <a:ahLst/>
              <a:cxnLst/>
              <a:rect l="l" t="t" r="r" b="b"/>
              <a:pathLst>
                <a:path w="1584" h="1173" extrusionOk="0">
                  <a:moveTo>
                    <a:pt x="1395" y="1"/>
                  </a:moveTo>
                  <a:cubicBezTo>
                    <a:pt x="1361" y="1"/>
                    <a:pt x="1327" y="10"/>
                    <a:pt x="1298" y="29"/>
                  </a:cubicBezTo>
                  <a:lnTo>
                    <a:pt x="96" y="875"/>
                  </a:lnTo>
                  <a:cubicBezTo>
                    <a:pt x="12" y="922"/>
                    <a:pt x="0" y="1018"/>
                    <a:pt x="48" y="1101"/>
                  </a:cubicBezTo>
                  <a:cubicBezTo>
                    <a:pt x="72" y="1137"/>
                    <a:pt x="131" y="1172"/>
                    <a:pt x="179" y="1172"/>
                  </a:cubicBezTo>
                  <a:cubicBezTo>
                    <a:pt x="215" y="1172"/>
                    <a:pt x="239" y="1160"/>
                    <a:pt x="274" y="1137"/>
                  </a:cubicBezTo>
                  <a:lnTo>
                    <a:pt x="1477" y="291"/>
                  </a:lnTo>
                  <a:cubicBezTo>
                    <a:pt x="1548" y="232"/>
                    <a:pt x="1584" y="125"/>
                    <a:pt x="1524" y="65"/>
                  </a:cubicBezTo>
                  <a:cubicBezTo>
                    <a:pt x="1496" y="22"/>
                    <a:pt x="1446" y="1"/>
                    <a:pt x="13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62"/>
            <p:cNvSpPr/>
            <p:nvPr/>
          </p:nvSpPr>
          <p:spPr>
            <a:xfrm>
              <a:off x="2795053" y="3352594"/>
              <a:ext cx="288448" cy="357120"/>
            </a:xfrm>
            <a:custGeom>
              <a:avLst/>
              <a:gdLst/>
              <a:ahLst/>
              <a:cxnLst/>
              <a:rect l="l" t="t" r="r" b="b"/>
              <a:pathLst>
                <a:path w="9014" h="11160" extrusionOk="0">
                  <a:moveTo>
                    <a:pt x="3311" y="361"/>
                  </a:moveTo>
                  <a:cubicBezTo>
                    <a:pt x="3465" y="361"/>
                    <a:pt x="3620" y="385"/>
                    <a:pt x="3763" y="468"/>
                  </a:cubicBezTo>
                  <a:cubicBezTo>
                    <a:pt x="4454" y="825"/>
                    <a:pt x="4585" y="1861"/>
                    <a:pt x="4573" y="2682"/>
                  </a:cubicBezTo>
                  <a:cubicBezTo>
                    <a:pt x="4561" y="3278"/>
                    <a:pt x="4477" y="3837"/>
                    <a:pt x="4418" y="4171"/>
                  </a:cubicBezTo>
                  <a:cubicBezTo>
                    <a:pt x="4398" y="4220"/>
                    <a:pt x="4355" y="4260"/>
                    <a:pt x="4300" y="4260"/>
                  </a:cubicBezTo>
                  <a:cubicBezTo>
                    <a:pt x="4288" y="4260"/>
                    <a:pt x="4276" y="4258"/>
                    <a:pt x="4263" y="4254"/>
                  </a:cubicBezTo>
                  <a:cubicBezTo>
                    <a:pt x="3930" y="4195"/>
                    <a:pt x="3382" y="4099"/>
                    <a:pt x="2811" y="3885"/>
                  </a:cubicBezTo>
                  <a:cubicBezTo>
                    <a:pt x="2037" y="3623"/>
                    <a:pt x="1120" y="3147"/>
                    <a:pt x="1013" y="2385"/>
                  </a:cubicBezTo>
                  <a:cubicBezTo>
                    <a:pt x="989" y="2111"/>
                    <a:pt x="1060" y="1849"/>
                    <a:pt x="1227" y="1623"/>
                  </a:cubicBezTo>
                  <a:cubicBezTo>
                    <a:pt x="1465" y="1325"/>
                    <a:pt x="1739" y="1218"/>
                    <a:pt x="1953" y="1206"/>
                  </a:cubicBezTo>
                  <a:cubicBezTo>
                    <a:pt x="2120" y="1194"/>
                    <a:pt x="2263" y="1087"/>
                    <a:pt x="2334" y="944"/>
                  </a:cubicBezTo>
                  <a:cubicBezTo>
                    <a:pt x="2430" y="766"/>
                    <a:pt x="2620" y="527"/>
                    <a:pt x="2977" y="408"/>
                  </a:cubicBezTo>
                  <a:cubicBezTo>
                    <a:pt x="3084" y="373"/>
                    <a:pt x="3192" y="361"/>
                    <a:pt x="3311" y="361"/>
                  </a:cubicBezTo>
                  <a:close/>
                  <a:moveTo>
                    <a:pt x="6699" y="947"/>
                  </a:moveTo>
                  <a:cubicBezTo>
                    <a:pt x="6925" y="947"/>
                    <a:pt x="7145" y="1020"/>
                    <a:pt x="7323" y="1158"/>
                  </a:cubicBezTo>
                  <a:cubicBezTo>
                    <a:pt x="7621" y="1397"/>
                    <a:pt x="7728" y="1682"/>
                    <a:pt x="7740" y="1885"/>
                  </a:cubicBezTo>
                  <a:cubicBezTo>
                    <a:pt x="7752" y="2051"/>
                    <a:pt x="7859" y="2206"/>
                    <a:pt x="8014" y="2278"/>
                  </a:cubicBezTo>
                  <a:cubicBezTo>
                    <a:pt x="8192" y="2361"/>
                    <a:pt x="8430" y="2563"/>
                    <a:pt x="8549" y="2921"/>
                  </a:cubicBezTo>
                  <a:cubicBezTo>
                    <a:pt x="8668" y="3183"/>
                    <a:pt x="8645" y="3468"/>
                    <a:pt x="8514" y="3706"/>
                  </a:cubicBezTo>
                  <a:cubicBezTo>
                    <a:pt x="8171" y="4370"/>
                    <a:pt x="7201" y="4517"/>
                    <a:pt x="6397" y="4517"/>
                  </a:cubicBezTo>
                  <a:cubicBezTo>
                    <a:pt x="6364" y="4517"/>
                    <a:pt x="6331" y="4517"/>
                    <a:pt x="6299" y="4516"/>
                  </a:cubicBezTo>
                  <a:cubicBezTo>
                    <a:pt x="5704" y="4492"/>
                    <a:pt x="5144" y="4421"/>
                    <a:pt x="4811" y="4361"/>
                  </a:cubicBezTo>
                  <a:cubicBezTo>
                    <a:pt x="4739" y="4349"/>
                    <a:pt x="4692" y="4290"/>
                    <a:pt x="4704" y="4218"/>
                  </a:cubicBezTo>
                  <a:cubicBezTo>
                    <a:pt x="4763" y="3885"/>
                    <a:pt x="4870" y="3337"/>
                    <a:pt x="5061" y="2766"/>
                  </a:cubicBezTo>
                  <a:cubicBezTo>
                    <a:pt x="5335" y="1992"/>
                    <a:pt x="5811" y="1051"/>
                    <a:pt x="6561" y="956"/>
                  </a:cubicBezTo>
                  <a:cubicBezTo>
                    <a:pt x="6607" y="950"/>
                    <a:pt x="6653" y="947"/>
                    <a:pt x="6699" y="947"/>
                  </a:cubicBezTo>
                  <a:close/>
                  <a:moveTo>
                    <a:pt x="2739" y="4433"/>
                  </a:moveTo>
                  <a:cubicBezTo>
                    <a:pt x="3334" y="4457"/>
                    <a:pt x="3906" y="4528"/>
                    <a:pt x="4227" y="4587"/>
                  </a:cubicBezTo>
                  <a:cubicBezTo>
                    <a:pt x="4231" y="4587"/>
                    <a:pt x="4234" y="4586"/>
                    <a:pt x="4238" y="4586"/>
                  </a:cubicBezTo>
                  <a:cubicBezTo>
                    <a:pt x="4282" y="4586"/>
                    <a:pt x="4323" y="4652"/>
                    <a:pt x="4323" y="4718"/>
                  </a:cubicBezTo>
                  <a:cubicBezTo>
                    <a:pt x="4263" y="5052"/>
                    <a:pt x="4156" y="5600"/>
                    <a:pt x="3965" y="6159"/>
                  </a:cubicBezTo>
                  <a:cubicBezTo>
                    <a:pt x="3692" y="6933"/>
                    <a:pt x="3215" y="7874"/>
                    <a:pt x="2465" y="7981"/>
                  </a:cubicBezTo>
                  <a:cubicBezTo>
                    <a:pt x="2431" y="7984"/>
                    <a:pt x="2397" y="7985"/>
                    <a:pt x="2363" y="7985"/>
                  </a:cubicBezTo>
                  <a:cubicBezTo>
                    <a:pt x="2127" y="7985"/>
                    <a:pt x="1901" y="7912"/>
                    <a:pt x="1703" y="7766"/>
                  </a:cubicBezTo>
                  <a:cubicBezTo>
                    <a:pt x="1406" y="7528"/>
                    <a:pt x="1298" y="7254"/>
                    <a:pt x="1287" y="7040"/>
                  </a:cubicBezTo>
                  <a:cubicBezTo>
                    <a:pt x="1275" y="6873"/>
                    <a:pt x="1168" y="6731"/>
                    <a:pt x="1013" y="6659"/>
                  </a:cubicBezTo>
                  <a:cubicBezTo>
                    <a:pt x="834" y="6564"/>
                    <a:pt x="596" y="6373"/>
                    <a:pt x="477" y="6016"/>
                  </a:cubicBezTo>
                  <a:cubicBezTo>
                    <a:pt x="394" y="5742"/>
                    <a:pt x="417" y="5469"/>
                    <a:pt x="536" y="5242"/>
                  </a:cubicBezTo>
                  <a:cubicBezTo>
                    <a:pt x="882" y="4587"/>
                    <a:pt x="1870" y="4433"/>
                    <a:pt x="2656" y="4433"/>
                  </a:cubicBezTo>
                  <a:close/>
                  <a:moveTo>
                    <a:pt x="4757" y="4645"/>
                  </a:moveTo>
                  <a:cubicBezTo>
                    <a:pt x="4767" y="4645"/>
                    <a:pt x="4777" y="4646"/>
                    <a:pt x="4787" y="4647"/>
                  </a:cubicBezTo>
                  <a:cubicBezTo>
                    <a:pt x="5108" y="4707"/>
                    <a:pt x="5656" y="4814"/>
                    <a:pt x="6228" y="5016"/>
                  </a:cubicBezTo>
                  <a:cubicBezTo>
                    <a:pt x="6990" y="5302"/>
                    <a:pt x="7918" y="5778"/>
                    <a:pt x="8026" y="6540"/>
                  </a:cubicBezTo>
                  <a:cubicBezTo>
                    <a:pt x="8061" y="6802"/>
                    <a:pt x="7978" y="7076"/>
                    <a:pt x="7823" y="7290"/>
                  </a:cubicBezTo>
                  <a:cubicBezTo>
                    <a:pt x="7585" y="7588"/>
                    <a:pt x="7299" y="7695"/>
                    <a:pt x="7085" y="7707"/>
                  </a:cubicBezTo>
                  <a:cubicBezTo>
                    <a:pt x="6930" y="7731"/>
                    <a:pt x="6775" y="7826"/>
                    <a:pt x="6704" y="7981"/>
                  </a:cubicBezTo>
                  <a:cubicBezTo>
                    <a:pt x="6609" y="8159"/>
                    <a:pt x="6418" y="8397"/>
                    <a:pt x="6061" y="8517"/>
                  </a:cubicBezTo>
                  <a:cubicBezTo>
                    <a:pt x="5957" y="8550"/>
                    <a:pt x="5849" y="8566"/>
                    <a:pt x="5742" y="8566"/>
                  </a:cubicBezTo>
                  <a:cubicBezTo>
                    <a:pt x="5581" y="8566"/>
                    <a:pt x="5423" y="8529"/>
                    <a:pt x="5287" y="8457"/>
                  </a:cubicBezTo>
                  <a:cubicBezTo>
                    <a:pt x="4608" y="8100"/>
                    <a:pt x="4466" y="7052"/>
                    <a:pt x="4489" y="6242"/>
                  </a:cubicBezTo>
                  <a:cubicBezTo>
                    <a:pt x="4501" y="5647"/>
                    <a:pt x="4573" y="5076"/>
                    <a:pt x="4632" y="4754"/>
                  </a:cubicBezTo>
                  <a:cubicBezTo>
                    <a:pt x="4643" y="4681"/>
                    <a:pt x="4690" y="4645"/>
                    <a:pt x="4757" y="4645"/>
                  </a:cubicBezTo>
                  <a:close/>
                  <a:moveTo>
                    <a:pt x="3309" y="1"/>
                  </a:moveTo>
                  <a:cubicBezTo>
                    <a:pt x="3162" y="1"/>
                    <a:pt x="3014" y="25"/>
                    <a:pt x="2870" y="75"/>
                  </a:cubicBezTo>
                  <a:cubicBezTo>
                    <a:pt x="2501" y="194"/>
                    <a:pt x="2203" y="444"/>
                    <a:pt x="2037" y="777"/>
                  </a:cubicBezTo>
                  <a:cubicBezTo>
                    <a:pt x="2013" y="837"/>
                    <a:pt x="1965" y="861"/>
                    <a:pt x="1906" y="885"/>
                  </a:cubicBezTo>
                  <a:cubicBezTo>
                    <a:pt x="1537" y="920"/>
                    <a:pt x="1191" y="1123"/>
                    <a:pt x="953" y="1432"/>
                  </a:cubicBezTo>
                  <a:cubicBezTo>
                    <a:pt x="727" y="1718"/>
                    <a:pt x="632" y="2087"/>
                    <a:pt x="667" y="2432"/>
                  </a:cubicBezTo>
                  <a:cubicBezTo>
                    <a:pt x="775" y="3230"/>
                    <a:pt x="1560" y="3754"/>
                    <a:pt x="2382" y="4099"/>
                  </a:cubicBezTo>
                  <a:cubicBezTo>
                    <a:pt x="1489" y="4123"/>
                    <a:pt x="572" y="4349"/>
                    <a:pt x="191" y="5064"/>
                  </a:cubicBezTo>
                  <a:cubicBezTo>
                    <a:pt x="36" y="5373"/>
                    <a:pt x="1" y="5742"/>
                    <a:pt x="120" y="6088"/>
                  </a:cubicBezTo>
                  <a:cubicBezTo>
                    <a:pt x="239" y="6457"/>
                    <a:pt x="489" y="6754"/>
                    <a:pt x="822" y="6921"/>
                  </a:cubicBezTo>
                  <a:cubicBezTo>
                    <a:pt x="882" y="6957"/>
                    <a:pt x="906" y="6993"/>
                    <a:pt x="929" y="7052"/>
                  </a:cubicBezTo>
                  <a:cubicBezTo>
                    <a:pt x="965" y="7433"/>
                    <a:pt x="1168" y="7766"/>
                    <a:pt x="1477" y="8005"/>
                  </a:cubicBezTo>
                  <a:cubicBezTo>
                    <a:pt x="1715" y="8207"/>
                    <a:pt x="2013" y="8290"/>
                    <a:pt x="2311" y="8290"/>
                  </a:cubicBezTo>
                  <a:cubicBezTo>
                    <a:pt x="2370" y="8290"/>
                    <a:pt x="2430" y="8290"/>
                    <a:pt x="2477" y="8278"/>
                  </a:cubicBezTo>
                  <a:cubicBezTo>
                    <a:pt x="3132" y="8183"/>
                    <a:pt x="3584" y="7671"/>
                    <a:pt x="3918" y="7028"/>
                  </a:cubicBezTo>
                  <a:lnTo>
                    <a:pt x="3918" y="7028"/>
                  </a:lnTo>
                  <a:cubicBezTo>
                    <a:pt x="3775" y="9040"/>
                    <a:pt x="4204" y="10326"/>
                    <a:pt x="4620" y="11076"/>
                  </a:cubicBezTo>
                  <a:cubicBezTo>
                    <a:pt x="4644" y="11136"/>
                    <a:pt x="4704" y="11160"/>
                    <a:pt x="4763" y="11160"/>
                  </a:cubicBezTo>
                  <a:cubicBezTo>
                    <a:pt x="4799" y="11160"/>
                    <a:pt x="4823" y="11160"/>
                    <a:pt x="4847" y="11148"/>
                  </a:cubicBezTo>
                  <a:cubicBezTo>
                    <a:pt x="4918" y="11100"/>
                    <a:pt x="4942" y="11005"/>
                    <a:pt x="4906" y="10922"/>
                  </a:cubicBezTo>
                  <a:cubicBezTo>
                    <a:pt x="4525" y="10255"/>
                    <a:pt x="4156" y="9124"/>
                    <a:pt x="4216" y="7385"/>
                  </a:cubicBezTo>
                  <a:lnTo>
                    <a:pt x="4216" y="7385"/>
                  </a:lnTo>
                  <a:cubicBezTo>
                    <a:pt x="4335" y="7969"/>
                    <a:pt x="4608" y="8481"/>
                    <a:pt x="5097" y="8743"/>
                  </a:cubicBezTo>
                  <a:cubicBezTo>
                    <a:pt x="5287" y="8838"/>
                    <a:pt x="5501" y="8886"/>
                    <a:pt x="5704" y="8886"/>
                  </a:cubicBezTo>
                  <a:cubicBezTo>
                    <a:pt x="5859" y="8886"/>
                    <a:pt x="5990" y="8874"/>
                    <a:pt x="6121" y="8826"/>
                  </a:cubicBezTo>
                  <a:cubicBezTo>
                    <a:pt x="6490" y="8707"/>
                    <a:pt x="6787" y="8457"/>
                    <a:pt x="6954" y="8124"/>
                  </a:cubicBezTo>
                  <a:cubicBezTo>
                    <a:pt x="6990" y="8064"/>
                    <a:pt x="7025" y="8040"/>
                    <a:pt x="7085" y="8028"/>
                  </a:cubicBezTo>
                  <a:cubicBezTo>
                    <a:pt x="7454" y="7981"/>
                    <a:pt x="7799" y="7790"/>
                    <a:pt x="8037" y="7469"/>
                  </a:cubicBezTo>
                  <a:cubicBezTo>
                    <a:pt x="8264" y="7195"/>
                    <a:pt x="8371" y="6814"/>
                    <a:pt x="8323" y="6481"/>
                  </a:cubicBezTo>
                  <a:cubicBezTo>
                    <a:pt x="8216" y="5671"/>
                    <a:pt x="7430" y="5147"/>
                    <a:pt x="6609" y="4814"/>
                  </a:cubicBezTo>
                  <a:cubicBezTo>
                    <a:pt x="7502" y="4778"/>
                    <a:pt x="8430" y="4552"/>
                    <a:pt x="8799" y="3837"/>
                  </a:cubicBezTo>
                  <a:cubicBezTo>
                    <a:pt x="8978" y="3540"/>
                    <a:pt x="9014" y="3171"/>
                    <a:pt x="8895" y="2825"/>
                  </a:cubicBezTo>
                  <a:cubicBezTo>
                    <a:pt x="8776" y="2456"/>
                    <a:pt x="8514" y="2159"/>
                    <a:pt x="8192" y="1992"/>
                  </a:cubicBezTo>
                  <a:cubicBezTo>
                    <a:pt x="8133" y="1968"/>
                    <a:pt x="8097" y="1920"/>
                    <a:pt x="8085" y="1861"/>
                  </a:cubicBezTo>
                  <a:cubicBezTo>
                    <a:pt x="8037" y="1492"/>
                    <a:pt x="7847" y="1147"/>
                    <a:pt x="7537" y="908"/>
                  </a:cubicBezTo>
                  <a:cubicBezTo>
                    <a:pt x="7296" y="718"/>
                    <a:pt x="6996" y="612"/>
                    <a:pt x="6701" y="612"/>
                  </a:cubicBezTo>
                  <a:cubicBezTo>
                    <a:pt x="6646" y="612"/>
                    <a:pt x="6591" y="615"/>
                    <a:pt x="6537" y="623"/>
                  </a:cubicBezTo>
                  <a:cubicBezTo>
                    <a:pt x="5728" y="730"/>
                    <a:pt x="5216" y="1516"/>
                    <a:pt x="4870" y="2337"/>
                  </a:cubicBezTo>
                  <a:cubicBezTo>
                    <a:pt x="4835" y="1444"/>
                    <a:pt x="4620" y="527"/>
                    <a:pt x="3906" y="146"/>
                  </a:cubicBezTo>
                  <a:cubicBezTo>
                    <a:pt x="3718" y="49"/>
                    <a:pt x="3515" y="1"/>
                    <a:pt x="3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62"/>
            <p:cNvSpPr/>
            <p:nvPr/>
          </p:nvSpPr>
          <p:spPr>
            <a:xfrm>
              <a:off x="3019853" y="3423794"/>
              <a:ext cx="20224" cy="16576"/>
            </a:xfrm>
            <a:custGeom>
              <a:avLst/>
              <a:gdLst/>
              <a:ahLst/>
              <a:cxnLst/>
              <a:rect l="l" t="t" r="r" b="b"/>
              <a:pathLst>
                <a:path w="632" h="518" extrusionOk="0">
                  <a:moveTo>
                    <a:pt x="454" y="0"/>
                  </a:moveTo>
                  <a:cubicBezTo>
                    <a:pt x="420" y="0"/>
                    <a:pt x="386" y="10"/>
                    <a:pt x="358" y="29"/>
                  </a:cubicBezTo>
                  <a:lnTo>
                    <a:pt x="96" y="219"/>
                  </a:lnTo>
                  <a:cubicBezTo>
                    <a:pt x="24" y="255"/>
                    <a:pt x="0" y="362"/>
                    <a:pt x="48" y="434"/>
                  </a:cubicBezTo>
                  <a:cubicBezTo>
                    <a:pt x="84" y="481"/>
                    <a:pt x="143" y="517"/>
                    <a:pt x="179" y="517"/>
                  </a:cubicBezTo>
                  <a:cubicBezTo>
                    <a:pt x="215" y="517"/>
                    <a:pt x="239" y="493"/>
                    <a:pt x="274" y="481"/>
                  </a:cubicBezTo>
                  <a:lnTo>
                    <a:pt x="536" y="291"/>
                  </a:lnTo>
                  <a:cubicBezTo>
                    <a:pt x="620" y="243"/>
                    <a:pt x="631" y="136"/>
                    <a:pt x="584" y="65"/>
                  </a:cubicBezTo>
                  <a:cubicBezTo>
                    <a:pt x="555" y="22"/>
                    <a:pt x="505" y="0"/>
                    <a:pt x="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62"/>
            <p:cNvSpPr/>
            <p:nvPr/>
          </p:nvSpPr>
          <p:spPr>
            <a:xfrm>
              <a:off x="2964237" y="3441810"/>
              <a:ext cx="49920" cy="37408"/>
            </a:xfrm>
            <a:custGeom>
              <a:avLst/>
              <a:gdLst/>
              <a:ahLst/>
              <a:cxnLst/>
              <a:rect l="l" t="t" r="r" b="b"/>
              <a:pathLst>
                <a:path w="1560" h="1169" extrusionOk="0">
                  <a:moveTo>
                    <a:pt x="1383" y="1"/>
                  </a:moveTo>
                  <a:cubicBezTo>
                    <a:pt x="1353" y="1"/>
                    <a:pt x="1323" y="9"/>
                    <a:pt x="1298" y="25"/>
                  </a:cubicBezTo>
                  <a:lnTo>
                    <a:pt x="83" y="871"/>
                  </a:lnTo>
                  <a:cubicBezTo>
                    <a:pt x="12" y="918"/>
                    <a:pt x="0" y="1026"/>
                    <a:pt x="48" y="1097"/>
                  </a:cubicBezTo>
                  <a:cubicBezTo>
                    <a:pt x="72" y="1145"/>
                    <a:pt x="131" y="1168"/>
                    <a:pt x="179" y="1168"/>
                  </a:cubicBezTo>
                  <a:cubicBezTo>
                    <a:pt x="214" y="1168"/>
                    <a:pt x="238" y="1157"/>
                    <a:pt x="274" y="1145"/>
                  </a:cubicBezTo>
                  <a:lnTo>
                    <a:pt x="1476" y="299"/>
                  </a:lnTo>
                  <a:cubicBezTo>
                    <a:pt x="1548" y="252"/>
                    <a:pt x="1560" y="145"/>
                    <a:pt x="1524" y="73"/>
                  </a:cubicBezTo>
                  <a:cubicBezTo>
                    <a:pt x="1493" y="27"/>
                    <a:pt x="1438" y="1"/>
                    <a:pt x="13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62"/>
            <p:cNvSpPr/>
            <p:nvPr/>
          </p:nvSpPr>
          <p:spPr>
            <a:xfrm>
              <a:off x="2867437" y="3395602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9" y="1"/>
                  </a:moveTo>
                  <a:cubicBezTo>
                    <a:pt x="156" y="1"/>
                    <a:pt x="124" y="10"/>
                    <a:pt x="96" y="29"/>
                  </a:cubicBezTo>
                  <a:cubicBezTo>
                    <a:pt x="25" y="76"/>
                    <a:pt x="1" y="172"/>
                    <a:pt x="49" y="255"/>
                  </a:cubicBezTo>
                  <a:lnTo>
                    <a:pt x="239" y="517"/>
                  </a:lnTo>
                  <a:cubicBezTo>
                    <a:pt x="275" y="565"/>
                    <a:pt x="334" y="588"/>
                    <a:pt x="382" y="588"/>
                  </a:cubicBezTo>
                  <a:cubicBezTo>
                    <a:pt x="406" y="588"/>
                    <a:pt x="430" y="576"/>
                    <a:pt x="465" y="565"/>
                  </a:cubicBezTo>
                  <a:cubicBezTo>
                    <a:pt x="537" y="517"/>
                    <a:pt x="560" y="410"/>
                    <a:pt x="513" y="338"/>
                  </a:cubicBezTo>
                  <a:lnTo>
                    <a:pt x="322" y="76"/>
                  </a:lnTo>
                  <a:cubicBezTo>
                    <a:pt x="293" y="25"/>
                    <a:pt x="241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62"/>
            <p:cNvSpPr/>
            <p:nvPr/>
          </p:nvSpPr>
          <p:spPr>
            <a:xfrm>
              <a:off x="2885741" y="3421234"/>
              <a:ext cx="38496" cy="49216"/>
            </a:xfrm>
            <a:custGeom>
              <a:avLst/>
              <a:gdLst/>
              <a:ahLst/>
              <a:cxnLst/>
              <a:rect l="l" t="t" r="r" b="b"/>
              <a:pathLst>
                <a:path w="1203" h="1538" extrusionOk="0">
                  <a:moveTo>
                    <a:pt x="169" y="1"/>
                  </a:moveTo>
                  <a:cubicBezTo>
                    <a:pt x="139" y="1"/>
                    <a:pt x="109" y="9"/>
                    <a:pt x="84" y="26"/>
                  </a:cubicBezTo>
                  <a:cubicBezTo>
                    <a:pt x="12" y="73"/>
                    <a:pt x="0" y="180"/>
                    <a:pt x="48" y="252"/>
                  </a:cubicBezTo>
                  <a:lnTo>
                    <a:pt x="893" y="1454"/>
                  </a:lnTo>
                  <a:cubicBezTo>
                    <a:pt x="917" y="1502"/>
                    <a:pt x="977" y="1538"/>
                    <a:pt x="1024" y="1538"/>
                  </a:cubicBezTo>
                  <a:cubicBezTo>
                    <a:pt x="1060" y="1538"/>
                    <a:pt x="1084" y="1514"/>
                    <a:pt x="1120" y="1502"/>
                  </a:cubicBezTo>
                  <a:cubicBezTo>
                    <a:pt x="1191" y="1454"/>
                    <a:pt x="1203" y="1359"/>
                    <a:pt x="1155" y="1276"/>
                  </a:cubicBezTo>
                  <a:lnTo>
                    <a:pt x="310" y="73"/>
                  </a:lnTo>
                  <a:cubicBezTo>
                    <a:pt x="279" y="27"/>
                    <a:pt x="224" y="1"/>
                    <a:pt x="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62"/>
            <p:cNvSpPr/>
            <p:nvPr/>
          </p:nvSpPr>
          <p:spPr>
            <a:xfrm>
              <a:off x="2993933" y="3576178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1" y="1"/>
                  </a:moveTo>
                  <a:cubicBezTo>
                    <a:pt x="147" y="1"/>
                    <a:pt x="113" y="10"/>
                    <a:pt x="84" y="29"/>
                  </a:cubicBezTo>
                  <a:cubicBezTo>
                    <a:pt x="13" y="65"/>
                    <a:pt x="1" y="172"/>
                    <a:pt x="36" y="244"/>
                  </a:cubicBezTo>
                  <a:lnTo>
                    <a:pt x="239" y="518"/>
                  </a:lnTo>
                  <a:cubicBezTo>
                    <a:pt x="263" y="565"/>
                    <a:pt x="322" y="589"/>
                    <a:pt x="370" y="589"/>
                  </a:cubicBezTo>
                  <a:cubicBezTo>
                    <a:pt x="394" y="589"/>
                    <a:pt x="429" y="577"/>
                    <a:pt x="453" y="565"/>
                  </a:cubicBezTo>
                  <a:cubicBezTo>
                    <a:pt x="537" y="518"/>
                    <a:pt x="560" y="410"/>
                    <a:pt x="501" y="339"/>
                  </a:cubicBezTo>
                  <a:lnTo>
                    <a:pt x="310" y="65"/>
                  </a:lnTo>
                  <a:cubicBezTo>
                    <a:pt x="282" y="22"/>
                    <a:pt x="232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62"/>
            <p:cNvSpPr/>
            <p:nvPr/>
          </p:nvSpPr>
          <p:spPr>
            <a:xfrm>
              <a:off x="2954701" y="3520466"/>
              <a:ext cx="39264" cy="49056"/>
            </a:xfrm>
            <a:custGeom>
              <a:avLst/>
              <a:gdLst/>
              <a:ahLst/>
              <a:cxnLst/>
              <a:rect l="l" t="t" r="r" b="b"/>
              <a:pathLst>
                <a:path w="1227" h="1533" extrusionOk="0">
                  <a:moveTo>
                    <a:pt x="178" y="1"/>
                  </a:moveTo>
                  <a:cubicBezTo>
                    <a:pt x="147" y="1"/>
                    <a:pt x="114" y="7"/>
                    <a:pt x="84" y="20"/>
                  </a:cubicBezTo>
                  <a:cubicBezTo>
                    <a:pt x="12" y="68"/>
                    <a:pt x="0" y="175"/>
                    <a:pt x="48" y="246"/>
                  </a:cubicBezTo>
                  <a:lnTo>
                    <a:pt x="893" y="1449"/>
                  </a:lnTo>
                  <a:cubicBezTo>
                    <a:pt x="929" y="1497"/>
                    <a:pt x="989" y="1532"/>
                    <a:pt x="1024" y="1532"/>
                  </a:cubicBezTo>
                  <a:cubicBezTo>
                    <a:pt x="1060" y="1532"/>
                    <a:pt x="1084" y="1508"/>
                    <a:pt x="1120" y="1497"/>
                  </a:cubicBezTo>
                  <a:cubicBezTo>
                    <a:pt x="1203" y="1437"/>
                    <a:pt x="1227" y="1354"/>
                    <a:pt x="1167" y="1270"/>
                  </a:cubicBezTo>
                  <a:lnTo>
                    <a:pt x="310" y="68"/>
                  </a:lnTo>
                  <a:cubicBezTo>
                    <a:pt x="287" y="22"/>
                    <a:pt x="235" y="1"/>
                    <a:pt x="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6" name="Google Shape;7026;p62"/>
          <p:cNvGrpSpPr/>
          <p:nvPr/>
        </p:nvGrpSpPr>
        <p:grpSpPr>
          <a:xfrm>
            <a:off x="2236525" y="3353202"/>
            <a:ext cx="304832" cy="356512"/>
            <a:chOff x="2236525" y="3353202"/>
            <a:chExt cx="304832" cy="356512"/>
          </a:xfrm>
        </p:grpSpPr>
        <p:sp>
          <p:nvSpPr>
            <p:cNvPr id="7027" name="Google Shape;7027;p62"/>
            <p:cNvSpPr/>
            <p:nvPr/>
          </p:nvSpPr>
          <p:spPr>
            <a:xfrm>
              <a:off x="2236525" y="3353202"/>
              <a:ext cx="304832" cy="356512"/>
            </a:xfrm>
            <a:custGeom>
              <a:avLst/>
              <a:gdLst/>
              <a:ahLst/>
              <a:cxnLst/>
              <a:rect l="l" t="t" r="r" b="b"/>
              <a:pathLst>
                <a:path w="9526" h="11141" extrusionOk="0">
                  <a:moveTo>
                    <a:pt x="4239" y="413"/>
                  </a:moveTo>
                  <a:cubicBezTo>
                    <a:pt x="4525" y="616"/>
                    <a:pt x="5120" y="1128"/>
                    <a:pt x="5275" y="1675"/>
                  </a:cubicBezTo>
                  <a:cubicBezTo>
                    <a:pt x="5358" y="1997"/>
                    <a:pt x="5156" y="2342"/>
                    <a:pt x="4989" y="2533"/>
                  </a:cubicBezTo>
                  <a:cubicBezTo>
                    <a:pt x="4894" y="2116"/>
                    <a:pt x="4775" y="1699"/>
                    <a:pt x="4644" y="1282"/>
                  </a:cubicBezTo>
                  <a:cubicBezTo>
                    <a:pt x="4625" y="1209"/>
                    <a:pt x="4564" y="1163"/>
                    <a:pt x="4498" y="1163"/>
                  </a:cubicBezTo>
                  <a:cubicBezTo>
                    <a:pt x="4479" y="1163"/>
                    <a:pt x="4460" y="1167"/>
                    <a:pt x="4441" y="1175"/>
                  </a:cubicBezTo>
                  <a:cubicBezTo>
                    <a:pt x="4346" y="1199"/>
                    <a:pt x="4298" y="1294"/>
                    <a:pt x="4334" y="1378"/>
                  </a:cubicBezTo>
                  <a:cubicBezTo>
                    <a:pt x="4465" y="1782"/>
                    <a:pt x="4572" y="2211"/>
                    <a:pt x="4679" y="2628"/>
                  </a:cubicBezTo>
                  <a:cubicBezTo>
                    <a:pt x="4441" y="2568"/>
                    <a:pt x="4060" y="2366"/>
                    <a:pt x="3977" y="2021"/>
                  </a:cubicBezTo>
                  <a:cubicBezTo>
                    <a:pt x="3822" y="1473"/>
                    <a:pt x="4108" y="735"/>
                    <a:pt x="4239" y="413"/>
                  </a:cubicBezTo>
                  <a:close/>
                  <a:moveTo>
                    <a:pt x="2824" y="3117"/>
                  </a:moveTo>
                  <a:cubicBezTo>
                    <a:pt x="3186" y="3117"/>
                    <a:pt x="3616" y="3172"/>
                    <a:pt x="3929" y="3378"/>
                  </a:cubicBezTo>
                  <a:cubicBezTo>
                    <a:pt x="4203" y="3556"/>
                    <a:pt x="4298" y="3926"/>
                    <a:pt x="4298" y="4164"/>
                  </a:cubicBezTo>
                  <a:cubicBezTo>
                    <a:pt x="3810" y="3747"/>
                    <a:pt x="3382" y="3556"/>
                    <a:pt x="3346" y="3556"/>
                  </a:cubicBezTo>
                  <a:cubicBezTo>
                    <a:pt x="3324" y="3547"/>
                    <a:pt x="3301" y="3543"/>
                    <a:pt x="3279" y="3543"/>
                  </a:cubicBezTo>
                  <a:cubicBezTo>
                    <a:pt x="3218" y="3543"/>
                    <a:pt x="3161" y="3578"/>
                    <a:pt x="3143" y="3640"/>
                  </a:cubicBezTo>
                  <a:cubicBezTo>
                    <a:pt x="3096" y="3723"/>
                    <a:pt x="3143" y="3818"/>
                    <a:pt x="3215" y="3854"/>
                  </a:cubicBezTo>
                  <a:cubicBezTo>
                    <a:pt x="3215" y="3854"/>
                    <a:pt x="3667" y="4045"/>
                    <a:pt x="4144" y="4473"/>
                  </a:cubicBezTo>
                  <a:cubicBezTo>
                    <a:pt x="4011" y="4547"/>
                    <a:pt x="3795" y="4621"/>
                    <a:pt x="3580" y="4621"/>
                  </a:cubicBezTo>
                  <a:cubicBezTo>
                    <a:pt x="3448" y="4621"/>
                    <a:pt x="3316" y="4593"/>
                    <a:pt x="3203" y="4521"/>
                  </a:cubicBezTo>
                  <a:cubicBezTo>
                    <a:pt x="2715" y="4211"/>
                    <a:pt x="2417" y="3497"/>
                    <a:pt x="2310" y="3152"/>
                  </a:cubicBezTo>
                  <a:cubicBezTo>
                    <a:pt x="2438" y="3135"/>
                    <a:pt x="2620" y="3117"/>
                    <a:pt x="2824" y="3117"/>
                  </a:cubicBezTo>
                  <a:close/>
                  <a:moveTo>
                    <a:pt x="7192" y="3818"/>
                  </a:moveTo>
                  <a:cubicBezTo>
                    <a:pt x="7549" y="3818"/>
                    <a:pt x="7894" y="3878"/>
                    <a:pt x="8084" y="3937"/>
                  </a:cubicBezTo>
                  <a:cubicBezTo>
                    <a:pt x="7918" y="4259"/>
                    <a:pt x="7549" y="4938"/>
                    <a:pt x="7025" y="5176"/>
                  </a:cubicBezTo>
                  <a:cubicBezTo>
                    <a:pt x="6928" y="5224"/>
                    <a:pt x="6828" y="5241"/>
                    <a:pt x="6734" y="5241"/>
                  </a:cubicBezTo>
                  <a:cubicBezTo>
                    <a:pt x="6594" y="5241"/>
                    <a:pt x="6467" y="5204"/>
                    <a:pt x="6382" y="5176"/>
                  </a:cubicBezTo>
                  <a:cubicBezTo>
                    <a:pt x="6263" y="5128"/>
                    <a:pt x="6179" y="5092"/>
                    <a:pt x="6120" y="5033"/>
                  </a:cubicBezTo>
                  <a:cubicBezTo>
                    <a:pt x="6179" y="4985"/>
                    <a:pt x="6239" y="4938"/>
                    <a:pt x="6310" y="4890"/>
                  </a:cubicBezTo>
                  <a:cubicBezTo>
                    <a:pt x="6382" y="4854"/>
                    <a:pt x="6418" y="4747"/>
                    <a:pt x="6358" y="4676"/>
                  </a:cubicBezTo>
                  <a:cubicBezTo>
                    <a:pt x="6328" y="4624"/>
                    <a:pt x="6276" y="4595"/>
                    <a:pt x="6223" y="4595"/>
                  </a:cubicBezTo>
                  <a:cubicBezTo>
                    <a:pt x="6191" y="4595"/>
                    <a:pt x="6159" y="4606"/>
                    <a:pt x="6132" y="4628"/>
                  </a:cubicBezTo>
                  <a:cubicBezTo>
                    <a:pt x="6084" y="4652"/>
                    <a:pt x="6049" y="4688"/>
                    <a:pt x="5989" y="4735"/>
                  </a:cubicBezTo>
                  <a:cubicBezTo>
                    <a:pt x="6001" y="4473"/>
                    <a:pt x="6144" y="4104"/>
                    <a:pt x="6441" y="3961"/>
                  </a:cubicBezTo>
                  <a:cubicBezTo>
                    <a:pt x="6668" y="3854"/>
                    <a:pt x="6918" y="3818"/>
                    <a:pt x="7192" y="3818"/>
                  </a:cubicBezTo>
                  <a:close/>
                  <a:moveTo>
                    <a:pt x="2605" y="5627"/>
                  </a:moveTo>
                  <a:cubicBezTo>
                    <a:pt x="2832" y="5627"/>
                    <a:pt x="3055" y="5651"/>
                    <a:pt x="3262" y="5711"/>
                  </a:cubicBezTo>
                  <a:cubicBezTo>
                    <a:pt x="3703" y="5842"/>
                    <a:pt x="3977" y="6235"/>
                    <a:pt x="4096" y="6462"/>
                  </a:cubicBezTo>
                  <a:cubicBezTo>
                    <a:pt x="4203" y="6664"/>
                    <a:pt x="4274" y="6854"/>
                    <a:pt x="4286" y="7021"/>
                  </a:cubicBezTo>
                  <a:cubicBezTo>
                    <a:pt x="4215" y="6974"/>
                    <a:pt x="4155" y="6938"/>
                    <a:pt x="4084" y="6890"/>
                  </a:cubicBezTo>
                  <a:cubicBezTo>
                    <a:pt x="3667" y="6664"/>
                    <a:pt x="3155" y="6485"/>
                    <a:pt x="2548" y="6366"/>
                  </a:cubicBezTo>
                  <a:cubicBezTo>
                    <a:pt x="2540" y="6365"/>
                    <a:pt x="2532" y="6365"/>
                    <a:pt x="2524" y="6365"/>
                  </a:cubicBezTo>
                  <a:cubicBezTo>
                    <a:pt x="2439" y="6365"/>
                    <a:pt x="2368" y="6421"/>
                    <a:pt x="2358" y="6497"/>
                  </a:cubicBezTo>
                  <a:cubicBezTo>
                    <a:pt x="2322" y="6593"/>
                    <a:pt x="2381" y="6676"/>
                    <a:pt x="2477" y="6700"/>
                  </a:cubicBezTo>
                  <a:cubicBezTo>
                    <a:pt x="2977" y="6795"/>
                    <a:pt x="3703" y="6997"/>
                    <a:pt x="4227" y="7378"/>
                  </a:cubicBezTo>
                  <a:cubicBezTo>
                    <a:pt x="4144" y="7509"/>
                    <a:pt x="3941" y="7688"/>
                    <a:pt x="3691" y="7831"/>
                  </a:cubicBezTo>
                  <a:cubicBezTo>
                    <a:pt x="3524" y="7919"/>
                    <a:pt x="3248" y="8039"/>
                    <a:pt x="2938" y="8039"/>
                  </a:cubicBezTo>
                  <a:cubicBezTo>
                    <a:pt x="2827" y="8039"/>
                    <a:pt x="2712" y="8023"/>
                    <a:pt x="2596" y="7986"/>
                  </a:cubicBezTo>
                  <a:cubicBezTo>
                    <a:pt x="1596" y="7688"/>
                    <a:pt x="762" y="6545"/>
                    <a:pt x="476" y="6128"/>
                  </a:cubicBezTo>
                  <a:cubicBezTo>
                    <a:pt x="843" y="5978"/>
                    <a:pt x="1752" y="5627"/>
                    <a:pt x="2605" y="5627"/>
                  </a:cubicBezTo>
                  <a:close/>
                  <a:moveTo>
                    <a:pt x="7656" y="7009"/>
                  </a:moveTo>
                  <a:cubicBezTo>
                    <a:pt x="8251" y="7009"/>
                    <a:pt x="8811" y="7128"/>
                    <a:pt x="9097" y="7200"/>
                  </a:cubicBezTo>
                  <a:cubicBezTo>
                    <a:pt x="8930" y="7616"/>
                    <a:pt x="8323" y="8759"/>
                    <a:pt x="7477" y="9164"/>
                  </a:cubicBezTo>
                  <a:cubicBezTo>
                    <a:pt x="7322" y="9236"/>
                    <a:pt x="7156" y="9271"/>
                    <a:pt x="7001" y="9271"/>
                  </a:cubicBezTo>
                  <a:cubicBezTo>
                    <a:pt x="6537" y="9271"/>
                    <a:pt x="6072" y="9033"/>
                    <a:pt x="5894" y="8843"/>
                  </a:cubicBezTo>
                  <a:cubicBezTo>
                    <a:pt x="6465" y="8462"/>
                    <a:pt x="7239" y="8033"/>
                    <a:pt x="8108" y="7783"/>
                  </a:cubicBezTo>
                  <a:cubicBezTo>
                    <a:pt x="8204" y="7747"/>
                    <a:pt x="8251" y="7664"/>
                    <a:pt x="8215" y="7569"/>
                  </a:cubicBezTo>
                  <a:cubicBezTo>
                    <a:pt x="8197" y="7505"/>
                    <a:pt x="8136" y="7462"/>
                    <a:pt x="8071" y="7462"/>
                  </a:cubicBezTo>
                  <a:cubicBezTo>
                    <a:pt x="8052" y="7462"/>
                    <a:pt x="8032" y="7465"/>
                    <a:pt x="8013" y="7474"/>
                  </a:cubicBezTo>
                  <a:cubicBezTo>
                    <a:pt x="7132" y="7724"/>
                    <a:pt x="6358" y="8140"/>
                    <a:pt x="5775" y="8509"/>
                  </a:cubicBezTo>
                  <a:cubicBezTo>
                    <a:pt x="5787" y="8128"/>
                    <a:pt x="6013" y="7450"/>
                    <a:pt x="6525" y="7212"/>
                  </a:cubicBezTo>
                  <a:cubicBezTo>
                    <a:pt x="6858" y="7057"/>
                    <a:pt x="7263" y="7009"/>
                    <a:pt x="7656" y="7009"/>
                  </a:cubicBezTo>
                  <a:close/>
                  <a:moveTo>
                    <a:pt x="4166" y="1"/>
                  </a:moveTo>
                  <a:cubicBezTo>
                    <a:pt x="4147" y="1"/>
                    <a:pt x="4128" y="3"/>
                    <a:pt x="4108" y="8"/>
                  </a:cubicBezTo>
                  <a:cubicBezTo>
                    <a:pt x="4060" y="20"/>
                    <a:pt x="4036" y="56"/>
                    <a:pt x="4001" y="80"/>
                  </a:cubicBezTo>
                  <a:cubicBezTo>
                    <a:pt x="3977" y="127"/>
                    <a:pt x="3393" y="1247"/>
                    <a:pt x="3620" y="2092"/>
                  </a:cubicBezTo>
                  <a:cubicBezTo>
                    <a:pt x="3751" y="2628"/>
                    <a:pt x="4346" y="2925"/>
                    <a:pt x="4703" y="2961"/>
                  </a:cubicBezTo>
                  <a:cubicBezTo>
                    <a:pt x="4822" y="3592"/>
                    <a:pt x="4917" y="4247"/>
                    <a:pt x="4941" y="4902"/>
                  </a:cubicBezTo>
                  <a:cubicBezTo>
                    <a:pt x="4810" y="4723"/>
                    <a:pt x="4679" y="4568"/>
                    <a:pt x="4536" y="4426"/>
                  </a:cubicBezTo>
                  <a:cubicBezTo>
                    <a:pt x="4644" y="4092"/>
                    <a:pt x="4536" y="3402"/>
                    <a:pt x="4048" y="3092"/>
                  </a:cubicBezTo>
                  <a:cubicBezTo>
                    <a:pt x="3663" y="2851"/>
                    <a:pt x="3161" y="2790"/>
                    <a:pt x="2752" y="2790"/>
                  </a:cubicBezTo>
                  <a:cubicBezTo>
                    <a:pt x="2353" y="2790"/>
                    <a:pt x="2042" y="2848"/>
                    <a:pt x="2012" y="2854"/>
                  </a:cubicBezTo>
                  <a:cubicBezTo>
                    <a:pt x="1965" y="2866"/>
                    <a:pt x="1917" y="2878"/>
                    <a:pt x="1905" y="2925"/>
                  </a:cubicBezTo>
                  <a:cubicBezTo>
                    <a:pt x="1881" y="2973"/>
                    <a:pt x="1881" y="3021"/>
                    <a:pt x="1893" y="3056"/>
                  </a:cubicBezTo>
                  <a:cubicBezTo>
                    <a:pt x="1905" y="3104"/>
                    <a:pt x="2239" y="4307"/>
                    <a:pt x="2989" y="4783"/>
                  </a:cubicBezTo>
                  <a:cubicBezTo>
                    <a:pt x="3167" y="4890"/>
                    <a:pt x="3370" y="4938"/>
                    <a:pt x="3560" y="4938"/>
                  </a:cubicBezTo>
                  <a:cubicBezTo>
                    <a:pt x="3858" y="4938"/>
                    <a:pt x="4155" y="4830"/>
                    <a:pt x="4334" y="4699"/>
                  </a:cubicBezTo>
                  <a:cubicBezTo>
                    <a:pt x="4560" y="4938"/>
                    <a:pt x="4775" y="5235"/>
                    <a:pt x="4953" y="5592"/>
                  </a:cubicBezTo>
                  <a:cubicBezTo>
                    <a:pt x="4977" y="6259"/>
                    <a:pt x="4929" y="6926"/>
                    <a:pt x="4858" y="7605"/>
                  </a:cubicBezTo>
                  <a:cubicBezTo>
                    <a:pt x="4775" y="7486"/>
                    <a:pt x="4679" y="7378"/>
                    <a:pt x="4572" y="7271"/>
                  </a:cubicBezTo>
                  <a:cubicBezTo>
                    <a:pt x="4644" y="6747"/>
                    <a:pt x="4179" y="5664"/>
                    <a:pt x="3310" y="5402"/>
                  </a:cubicBezTo>
                  <a:cubicBezTo>
                    <a:pt x="3067" y="5331"/>
                    <a:pt x="2797" y="5294"/>
                    <a:pt x="2503" y="5294"/>
                  </a:cubicBezTo>
                  <a:cubicBezTo>
                    <a:pt x="2108" y="5294"/>
                    <a:pt x="1669" y="5361"/>
                    <a:pt x="1191" y="5497"/>
                  </a:cubicBezTo>
                  <a:cubicBezTo>
                    <a:pt x="584" y="5676"/>
                    <a:pt x="131" y="5890"/>
                    <a:pt x="107" y="5902"/>
                  </a:cubicBezTo>
                  <a:cubicBezTo>
                    <a:pt x="60" y="5914"/>
                    <a:pt x="36" y="5962"/>
                    <a:pt x="12" y="6009"/>
                  </a:cubicBezTo>
                  <a:cubicBezTo>
                    <a:pt x="0" y="6057"/>
                    <a:pt x="12" y="6092"/>
                    <a:pt x="36" y="6140"/>
                  </a:cubicBezTo>
                  <a:cubicBezTo>
                    <a:pt x="48" y="6152"/>
                    <a:pt x="298" y="6593"/>
                    <a:pt x="715" y="7069"/>
                  </a:cubicBezTo>
                  <a:cubicBezTo>
                    <a:pt x="1286" y="7724"/>
                    <a:pt x="1858" y="8140"/>
                    <a:pt x="2429" y="8295"/>
                  </a:cubicBezTo>
                  <a:cubicBezTo>
                    <a:pt x="2572" y="8343"/>
                    <a:pt x="2715" y="8355"/>
                    <a:pt x="2846" y="8355"/>
                  </a:cubicBezTo>
                  <a:cubicBezTo>
                    <a:pt x="3227" y="8355"/>
                    <a:pt x="3572" y="8212"/>
                    <a:pt x="3763" y="8105"/>
                  </a:cubicBezTo>
                  <a:cubicBezTo>
                    <a:pt x="4036" y="7962"/>
                    <a:pt x="4263" y="7783"/>
                    <a:pt x="4394" y="7581"/>
                  </a:cubicBezTo>
                  <a:cubicBezTo>
                    <a:pt x="4560" y="7759"/>
                    <a:pt x="4691" y="7962"/>
                    <a:pt x="4751" y="8200"/>
                  </a:cubicBezTo>
                  <a:cubicBezTo>
                    <a:pt x="4679" y="8652"/>
                    <a:pt x="4584" y="9093"/>
                    <a:pt x="4501" y="9462"/>
                  </a:cubicBezTo>
                  <a:cubicBezTo>
                    <a:pt x="4334" y="10164"/>
                    <a:pt x="4155" y="10676"/>
                    <a:pt x="4048" y="10915"/>
                  </a:cubicBezTo>
                  <a:cubicBezTo>
                    <a:pt x="4024" y="11010"/>
                    <a:pt x="4048" y="11093"/>
                    <a:pt x="4144" y="11129"/>
                  </a:cubicBezTo>
                  <a:cubicBezTo>
                    <a:pt x="4155" y="11141"/>
                    <a:pt x="4179" y="11141"/>
                    <a:pt x="4203" y="11141"/>
                  </a:cubicBezTo>
                  <a:cubicBezTo>
                    <a:pt x="4263" y="11141"/>
                    <a:pt x="4322" y="11093"/>
                    <a:pt x="4346" y="11034"/>
                  </a:cubicBezTo>
                  <a:cubicBezTo>
                    <a:pt x="4358" y="11010"/>
                    <a:pt x="4572" y="10474"/>
                    <a:pt x="4798" y="9569"/>
                  </a:cubicBezTo>
                  <a:cubicBezTo>
                    <a:pt x="4882" y="9474"/>
                    <a:pt x="5132" y="9248"/>
                    <a:pt x="5525" y="8986"/>
                  </a:cubicBezTo>
                  <a:cubicBezTo>
                    <a:pt x="5763" y="9271"/>
                    <a:pt x="6322" y="9569"/>
                    <a:pt x="6894" y="9569"/>
                  </a:cubicBezTo>
                  <a:cubicBezTo>
                    <a:pt x="7096" y="9569"/>
                    <a:pt x="7311" y="9521"/>
                    <a:pt x="7501" y="9426"/>
                  </a:cubicBezTo>
                  <a:cubicBezTo>
                    <a:pt x="8680" y="8879"/>
                    <a:pt x="9382" y="7188"/>
                    <a:pt x="9406" y="7105"/>
                  </a:cubicBezTo>
                  <a:cubicBezTo>
                    <a:pt x="9525" y="7093"/>
                    <a:pt x="9525" y="7057"/>
                    <a:pt x="9501" y="7009"/>
                  </a:cubicBezTo>
                  <a:cubicBezTo>
                    <a:pt x="9478" y="6962"/>
                    <a:pt x="9442" y="6938"/>
                    <a:pt x="9394" y="6914"/>
                  </a:cubicBezTo>
                  <a:cubicBezTo>
                    <a:pt x="9347" y="6898"/>
                    <a:pt x="8553" y="6656"/>
                    <a:pt x="7680" y="6656"/>
                  </a:cubicBezTo>
                  <a:cubicBezTo>
                    <a:pt x="7239" y="6656"/>
                    <a:pt x="6778" y="6718"/>
                    <a:pt x="6382" y="6902"/>
                  </a:cubicBezTo>
                  <a:cubicBezTo>
                    <a:pt x="5668" y="7247"/>
                    <a:pt x="5370" y="8200"/>
                    <a:pt x="5465" y="8700"/>
                  </a:cubicBezTo>
                  <a:cubicBezTo>
                    <a:pt x="5275" y="8843"/>
                    <a:pt x="5120" y="8962"/>
                    <a:pt x="4989" y="9057"/>
                  </a:cubicBezTo>
                  <a:cubicBezTo>
                    <a:pt x="5048" y="8783"/>
                    <a:pt x="5108" y="8450"/>
                    <a:pt x="5156" y="8105"/>
                  </a:cubicBezTo>
                  <a:cubicBezTo>
                    <a:pt x="5239" y="7486"/>
                    <a:pt x="5298" y="6854"/>
                    <a:pt x="5310" y="6235"/>
                  </a:cubicBezTo>
                  <a:cubicBezTo>
                    <a:pt x="5334" y="6164"/>
                    <a:pt x="5429" y="5700"/>
                    <a:pt x="5846" y="5247"/>
                  </a:cubicBezTo>
                  <a:cubicBezTo>
                    <a:pt x="5953" y="5342"/>
                    <a:pt x="6108" y="5414"/>
                    <a:pt x="6251" y="5473"/>
                  </a:cubicBezTo>
                  <a:cubicBezTo>
                    <a:pt x="6406" y="5533"/>
                    <a:pt x="6560" y="5569"/>
                    <a:pt x="6715" y="5569"/>
                  </a:cubicBezTo>
                  <a:cubicBezTo>
                    <a:pt x="6858" y="5569"/>
                    <a:pt x="7013" y="5533"/>
                    <a:pt x="7144" y="5473"/>
                  </a:cubicBezTo>
                  <a:cubicBezTo>
                    <a:pt x="7954" y="5104"/>
                    <a:pt x="8430" y="3937"/>
                    <a:pt x="8454" y="3902"/>
                  </a:cubicBezTo>
                  <a:cubicBezTo>
                    <a:pt x="8465" y="3854"/>
                    <a:pt x="8465" y="3806"/>
                    <a:pt x="8454" y="3759"/>
                  </a:cubicBezTo>
                  <a:cubicBezTo>
                    <a:pt x="8442" y="3723"/>
                    <a:pt x="8394" y="3687"/>
                    <a:pt x="8346" y="3676"/>
                  </a:cubicBezTo>
                  <a:cubicBezTo>
                    <a:pt x="8322" y="3660"/>
                    <a:pt x="7769" y="3489"/>
                    <a:pt x="7167" y="3489"/>
                  </a:cubicBezTo>
                  <a:cubicBezTo>
                    <a:pt x="6870" y="3489"/>
                    <a:pt x="6562" y="3530"/>
                    <a:pt x="6299" y="3652"/>
                  </a:cubicBezTo>
                  <a:cubicBezTo>
                    <a:pt x="5751" y="3914"/>
                    <a:pt x="5572" y="4640"/>
                    <a:pt x="5656" y="4985"/>
                  </a:cubicBezTo>
                  <a:cubicBezTo>
                    <a:pt x="5525" y="5116"/>
                    <a:pt x="5406" y="5259"/>
                    <a:pt x="5310" y="5402"/>
                  </a:cubicBezTo>
                  <a:cubicBezTo>
                    <a:pt x="5310" y="5259"/>
                    <a:pt x="5298" y="5128"/>
                    <a:pt x="5298" y="4997"/>
                  </a:cubicBezTo>
                  <a:cubicBezTo>
                    <a:pt x="5263" y="4283"/>
                    <a:pt x="5179" y="3568"/>
                    <a:pt x="5048" y="2878"/>
                  </a:cubicBezTo>
                  <a:cubicBezTo>
                    <a:pt x="5358" y="2675"/>
                    <a:pt x="5715" y="2128"/>
                    <a:pt x="5560" y="1592"/>
                  </a:cubicBezTo>
                  <a:cubicBezTo>
                    <a:pt x="5346" y="723"/>
                    <a:pt x="4286" y="56"/>
                    <a:pt x="4239" y="20"/>
                  </a:cubicBezTo>
                  <a:cubicBezTo>
                    <a:pt x="4218" y="6"/>
                    <a:pt x="4193" y="1"/>
                    <a:pt x="41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62"/>
            <p:cNvSpPr/>
            <p:nvPr/>
          </p:nvSpPr>
          <p:spPr>
            <a:xfrm>
              <a:off x="2283373" y="3553106"/>
              <a:ext cx="16416" cy="11072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179" y="0"/>
                  </a:moveTo>
                  <a:cubicBezTo>
                    <a:pt x="84" y="0"/>
                    <a:pt x="13" y="60"/>
                    <a:pt x="1" y="155"/>
                  </a:cubicBezTo>
                  <a:cubicBezTo>
                    <a:pt x="1" y="238"/>
                    <a:pt x="60" y="310"/>
                    <a:pt x="143" y="334"/>
                  </a:cubicBezTo>
                  <a:cubicBezTo>
                    <a:pt x="143" y="334"/>
                    <a:pt x="203" y="334"/>
                    <a:pt x="322" y="346"/>
                  </a:cubicBezTo>
                  <a:lnTo>
                    <a:pt x="334" y="346"/>
                  </a:lnTo>
                  <a:cubicBezTo>
                    <a:pt x="429" y="346"/>
                    <a:pt x="489" y="286"/>
                    <a:pt x="501" y="191"/>
                  </a:cubicBezTo>
                  <a:cubicBezTo>
                    <a:pt x="513" y="107"/>
                    <a:pt x="453" y="36"/>
                    <a:pt x="370" y="12"/>
                  </a:cubicBezTo>
                  <a:cubicBezTo>
                    <a:pt x="251" y="0"/>
                    <a:pt x="191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62"/>
            <p:cNvSpPr/>
            <p:nvPr/>
          </p:nvSpPr>
          <p:spPr>
            <a:xfrm>
              <a:off x="2449485" y="3488658"/>
              <a:ext cx="17184" cy="12288"/>
            </a:xfrm>
            <a:custGeom>
              <a:avLst/>
              <a:gdLst/>
              <a:ahLst/>
              <a:cxnLst/>
              <a:rect l="l" t="t" r="r" b="b"/>
              <a:pathLst>
                <a:path w="537" h="384" extrusionOk="0">
                  <a:moveTo>
                    <a:pt x="348" y="0"/>
                  </a:moveTo>
                  <a:cubicBezTo>
                    <a:pt x="339" y="0"/>
                    <a:pt x="331" y="1"/>
                    <a:pt x="322" y="2"/>
                  </a:cubicBezTo>
                  <a:cubicBezTo>
                    <a:pt x="251" y="26"/>
                    <a:pt x="191" y="50"/>
                    <a:pt x="132" y="62"/>
                  </a:cubicBezTo>
                  <a:cubicBezTo>
                    <a:pt x="48" y="97"/>
                    <a:pt x="1" y="181"/>
                    <a:pt x="25" y="276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191" y="383"/>
                    <a:pt x="203" y="383"/>
                    <a:pt x="227" y="359"/>
                  </a:cubicBezTo>
                  <a:cubicBezTo>
                    <a:pt x="286" y="347"/>
                    <a:pt x="346" y="324"/>
                    <a:pt x="406" y="300"/>
                  </a:cubicBezTo>
                  <a:cubicBezTo>
                    <a:pt x="489" y="300"/>
                    <a:pt x="537" y="216"/>
                    <a:pt x="525" y="121"/>
                  </a:cubicBezTo>
                  <a:cubicBezTo>
                    <a:pt x="493" y="46"/>
                    <a:pt x="422" y="0"/>
                    <a:pt x="3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30" name="Google Shape;7030;p62"/>
          <p:cNvGrpSpPr/>
          <p:nvPr/>
        </p:nvGrpSpPr>
        <p:grpSpPr>
          <a:xfrm>
            <a:off x="3910637" y="3352690"/>
            <a:ext cx="256800" cy="357024"/>
            <a:chOff x="3910637" y="3352690"/>
            <a:chExt cx="256800" cy="357024"/>
          </a:xfrm>
        </p:grpSpPr>
        <p:sp>
          <p:nvSpPr>
            <p:cNvPr id="7031" name="Google Shape;7031;p62"/>
            <p:cNvSpPr/>
            <p:nvPr/>
          </p:nvSpPr>
          <p:spPr>
            <a:xfrm>
              <a:off x="3910637" y="3352690"/>
              <a:ext cx="256800" cy="357024"/>
            </a:xfrm>
            <a:custGeom>
              <a:avLst/>
              <a:gdLst/>
              <a:ahLst/>
              <a:cxnLst/>
              <a:rect l="l" t="t" r="r" b="b"/>
              <a:pathLst>
                <a:path w="8025" h="11157" extrusionOk="0">
                  <a:moveTo>
                    <a:pt x="4001" y="310"/>
                  </a:moveTo>
                  <a:cubicBezTo>
                    <a:pt x="4596" y="310"/>
                    <a:pt x="5144" y="608"/>
                    <a:pt x="5477" y="1120"/>
                  </a:cubicBezTo>
                  <a:cubicBezTo>
                    <a:pt x="5501" y="1155"/>
                    <a:pt x="5560" y="1191"/>
                    <a:pt x="5608" y="1191"/>
                  </a:cubicBezTo>
                  <a:lnTo>
                    <a:pt x="5656" y="1191"/>
                  </a:lnTo>
                  <a:cubicBezTo>
                    <a:pt x="6668" y="1191"/>
                    <a:pt x="7501" y="2025"/>
                    <a:pt x="7501" y="3037"/>
                  </a:cubicBezTo>
                  <a:cubicBezTo>
                    <a:pt x="7501" y="3346"/>
                    <a:pt x="7418" y="3656"/>
                    <a:pt x="7263" y="3930"/>
                  </a:cubicBezTo>
                  <a:lnTo>
                    <a:pt x="7215" y="3882"/>
                  </a:lnTo>
                  <a:cubicBezTo>
                    <a:pt x="7186" y="3852"/>
                    <a:pt x="7144" y="3837"/>
                    <a:pt x="7101" y="3837"/>
                  </a:cubicBezTo>
                  <a:cubicBezTo>
                    <a:pt x="7058" y="3837"/>
                    <a:pt x="7013" y="3852"/>
                    <a:pt x="6977" y="3882"/>
                  </a:cubicBezTo>
                  <a:cubicBezTo>
                    <a:pt x="6918" y="3942"/>
                    <a:pt x="6918" y="4049"/>
                    <a:pt x="6977" y="4120"/>
                  </a:cubicBezTo>
                  <a:cubicBezTo>
                    <a:pt x="7418" y="4549"/>
                    <a:pt x="7656" y="5132"/>
                    <a:pt x="7656" y="5763"/>
                  </a:cubicBezTo>
                  <a:cubicBezTo>
                    <a:pt x="7692" y="7025"/>
                    <a:pt x="6668" y="8049"/>
                    <a:pt x="5418" y="8049"/>
                  </a:cubicBezTo>
                  <a:cubicBezTo>
                    <a:pt x="5179" y="8049"/>
                    <a:pt x="4953" y="8025"/>
                    <a:pt x="4727" y="7942"/>
                  </a:cubicBezTo>
                  <a:lnTo>
                    <a:pt x="4715" y="7513"/>
                  </a:lnTo>
                  <a:cubicBezTo>
                    <a:pt x="4763" y="7490"/>
                    <a:pt x="4810" y="7442"/>
                    <a:pt x="4834" y="7394"/>
                  </a:cubicBezTo>
                  <a:cubicBezTo>
                    <a:pt x="4894" y="7335"/>
                    <a:pt x="4894" y="7228"/>
                    <a:pt x="4834" y="7156"/>
                  </a:cubicBezTo>
                  <a:cubicBezTo>
                    <a:pt x="4804" y="7126"/>
                    <a:pt x="4763" y="7112"/>
                    <a:pt x="4720" y="7112"/>
                  </a:cubicBezTo>
                  <a:cubicBezTo>
                    <a:pt x="4676" y="7112"/>
                    <a:pt x="4632" y="7126"/>
                    <a:pt x="4596" y="7156"/>
                  </a:cubicBezTo>
                  <a:cubicBezTo>
                    <a:pt x="4382" y="7371"/>
                    <a:pt x="4120" y="7466"/>
                    <a:pt x="3834" y="7466"/>
                  </a:cubicBezTo>
                  <a:cubicBezTo>
                    <a:pt x="3667" y="7466"/>
                    <a:pt x="3524" y="7442"/>
                    <a:pt x="3370" y="7371"/>
                  </a:cubicBezTo>
                  <a:cubicBezTo>
                    <a:pt x="3350" y="7357"/>
                    <a:pt x="3327" y="7351"/>
                    <a:pt x="3304" y="7351"/>
                  </a:cubicBezTo>
                  <a:cubicBezTo>
                    <a:pt x="3244" y="7351"/>
                    <a:pt x="3181" y="7390"/>
                    <a:pt x="3155" y="7442"/>
                  </a:cubicBezTo>
                  <a:cubicBezTo>
                    <a:pt x="3108" y="7513"/>
                    <a:pt x="3155" y="7621"/>
                    <a:pt x="3227" y="7668"/>
                  </a:cubicBezTo>
                  <a:cubicBezTo>
                    <a:pt x="3358" y="7728"/>
                    <a:pt x="3489" y="7763"/>
                    <a:pt x="3644" y="7787"/>
                  </a:cubicBezTo>
                  <a:lnTo>
                    <a:pt x="3608" y="8347"/>
                  </a:lnTo>
                  <a:cubicBezTo>
                    <a:pt x="3513" y="8359"/>
                    <a:pt x="3405" y="8359"/>
                    <a:pt x="3298" y="8359"/>
                  </a:cubicBezTo>
                  <a:cubicBezTo>
                    <a:pt x="2036" y="8359"/>
                    <a:pt x="1024" y="7335"/>
                    <a:pt x="1024" y="6085"/>
                  </a:cubicBezTo>
                  <a:cubicBezTo>
                    <a:pt x="1024" y="6013"/>
                    <a:pt x="1024" y="5942"/>
                    <a:pt x="1036" y="5858"/>
                  </a:cubicBezTo>
                  <a:cubicBezTo>
                    <a:pt x="1036" y="5823"/>
                    <a:pt x="1024" y="5775"/>
                    <a:pt x="988" y="5739"/>
                  </a:cubicBezTo>
                  <a:cubicBezTo>
                    <a:pt x="560" y="5251"/>
                    <a:pt x="322" y="4644"/>
                    <a:pt x="322" y="3989"/>
                  </a:cubicBezTo>
                  <a:cubicBezTo>
                    <a:pt x="322" y="2906"/>
                    <a:pt x="988" y="1929"/>
                    <a:pt x="1989" y="1548"/>
                  </a:cubicBezTo>
                  <a:lnTo>
                    <a:pt x="1989" y="1548"/>
                  </a:lnTo>
                  <a:cubicBezTo>
                    <a:pt x="1965" y="1656"/>
                    <a:pt x="1941" y="1775"/>
                    <a:pt x="1929" y="1870"/>
                  </a:cubicBezTo>
                  <a:cubicBezTo>
                    <a:pt x="1917" y="1965"/>
                    <a:pt x="1989" y="2037"/>
                    <a:pt x="2084" y="2048"/>
                  </a:cubicBezTo>
                  <a:lnTo>
                    <a:pt x="2096" y="2048"/>
                  </a:lnTo>
                  <a:cubicBezTo>
                    <a:pt x="2179" y="2048"/>
                    <a:pt x="2239" y="1989"/>
                    <a:pt x="2262" y="1906"/>
                  </a:cubicBezTo>
                  <a:cubicBezTo>
                    <a:pt x="2274" y="1715"/>
                    <a:pt x="2322" y="1536"/>
                    <a:pt x="2393" y="1370"/>
                  </a:cubicBezTo>
                  <a:lnTo>
                    <a:pt x="2393" y="1358"/>
                  </a:lnTo>
                  <a:cubicBezTo>
                    <a:pt x="2679" y="715"/>
                    <a:pt x="3298" y="310"/>
                    <a:pt x="4001" y="310"/>
                  </a:cubicBezTo>
                  <a:close/>
                  <a:moveTo>
                    <a:pt x="4394" y="7704"/>
                  </a:moveTo>
                  <a:lnTo>
                    <a:pt x="4536" y="10847"/>
                  </a:lnTo>
                  <a:lnTo>
                    <a:pt x="3834" y="10847"/>
                  </a:lnTo>
                  <a:lnTo>
                    <a:pt x="3989" y="7811"/>
                  </a:lnTo>
                  <a:cubicBezTo>
                    <a:pt x="4120" y="7799"/>
                    <a:pt x="4251" y="7763"/>
                    <a:pt x="4394" y="7704"/>
                  </a:cubicBezTo>
                  <a:close/>
                  <a:moveTo>
                    <a:pt x="4013" y="1"/>
                  </a:moveTo>
                  <a:cubicBezTo>
                    <a:pt x="3215" y="1"/>
                    <a:pt x="2501" y="465"/>
                    <a:pt x="2143" y="1155"/>
                  </a:cubicBezTo>
                  <a:cubicBezTo>
                    <a:pt x="881" y="1536"/>
                    <a:pt x="0" y="2679"/>
                    <a:pt x="0" y="4001"/>
                  </a:cubicBezTo>
                  <a:cubicBezTo>
                    <a:pt x="0" y="4704"/>
                    <a:pt x="250" y="5382"/>
                    <a:pt x="703" y="5918"/>
                  </a:cubicBezTo>
                  <a:lnTo>
                    <a:pt x="703" y="6097"/>
                  </a:lnTo>
                  <a:cubicBezTo>
                    <a:pt x="703" y="7549"/>
                    <a:pt x="1869" y="8704"/>
                    <a:pt x="3298" y="8704"/>
                  </a:cubicBezTo>
                  <a:cubicBezTo>
                    <a:pt x="3405" y="8704"/>
                    <a:pt x="3501" y="8704"/>
                    <a:pt x="3596" y="8692"/>
                  </a:cubicBezTo>
                  <a:lnTo>
                    <a:pt x="3596" y="8692"/>
                  </a:lnTo>
                  <a:lnTo>
                    <a:pt x="3501" y="10835"/>
                  </a:lnTo>
                  <a:lnTo>
                    <a:pt x="3298" y="10835"/>
                  </a:lnTo>
                  <a:cubicBezTo>
                    <a:pt x="3215" y="10835"/>
                    <a:pt x="3143" y="10907"/>
                    <a:pt x="3143" y="11002"/>
                  </a:cubicBezTo>
                  <a:cubicBezTo>
                    <a:pt x="3143" y="11085"/>
                    <a:pt x="3215" y="11157"/>
                    <a:pt x="3298" y="11157"/>
                  </a:cubicBezTo>
                  <a:lnTo>
                    <a:pt x="5048" y="11157"/>
                  </a:lnTo>
                  <a:cubicBezTo>
                    <a:pt x="5132" y="11157"/>
                    <a:pt x="5203" y="11085"/>
                    <a:pt x="5203" y="11002"/>
                  </a:cubicBezTo>
                  <a:cubicBezTo>
                    <a:pt x="5203" y="10907"/>
                    <a:pt x="5132" y="10835"/>
                    <a:pt x="5048" y="10835"/>
                  </a:cubicBezTo>
                  <a:lnTo>
                    <a:pt x="4846" y="10835"/>
                  </a:lnTo>
                  <a:lnTo>
                    <a:pt x="4715" y="8275"/>
                  </a:lnTo>
                  <a:lnTo>
                    <a:pt x="4715" y="8275"/>
                  </a:lnTo>
                  <a:cubicBezTo>
                    <a:pt x="4941" y="8335"/>
                    <a:pt x="5168" y="8359"/>
                    <a:pt x="5382" y="8359"/>
                  </a:cubicBezTo>
                  <a:cubicBezTo>
                    <a:pt x="6834" y="8359"/>
                    <a:pt x="7989" y="7192"/>
                    <a:pt x="7989" y="5763"/>
                  </a:cubicBezTo>
                  <a:cubicBezTo>
                    <a:pt x="8025" y="5204"/>
                    <a:pt x="7846" y="4656"/>
                    <a:pt x="7513" y="4215"/>
                  </a:cubicBezTo>
                  <a:cubicBezTo>
                    <a:pt x="7739" y="3870"/>
                    <a:pt x="7858" y="3465"/>
                    <a:pt x="7858" y="3049"/>
                  </a:cubicBezTo>
                  <a:cubicBezTo>
                    <a:pt x="7858" y="1858"/>
                    <a:pt x="6906" y="894"/>
                    <a:pt x="5715" y="882"/>
                  </a:cubicBezTo>
                  <a:cubicBezTo>
                    <a:pt x="5322" y="322"/>
                    <a:pt x="4691" y="1"/>
                    <a:pt x="4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62"/>
            <p:cNvSpPr/>
            <p:nvPr/>
          </p:nvSpPr>
          <p:spPr>
            <a:xfrm>
              <a:off x="3960909" y="3498226"/>
              <a:ext cx="60992" cy="60992"/>
            </a:xfrm>
            <a:custGeom>
              <a:avLst/>
              <a:gdLst/>
              <a:ahLst/>
              <a:cxnLst/>
              <a:rect l="l" t="t" r="r" b="b"/>
              <a:pathLst>
                <a:path w="1906" h="1906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1120"/>
                    <a:pt x="775" y="1906"/>
                    <a:pt x="1751" y="1906"/>
                  </a:cubicBezTo>
                  <a:cubicBezTo>
                    <a:pt x="1834" y="1906"/>
                    <a:pt x="1906" y="1834"/>
                    <a:pt x="1906" y="1751"/>
                  </a:cubicBezTo>
                  <a:cubicBezTo>
                    <a:pt x="1906" y="1656"/>
                    <a:pt x="1834" y="1584"/>
                    <a:pt x="1751" y="1584"/>
                  </a:cubicBezTo>
                  <a:cubicBezTo>
                    <a:pt x="977" y="1584"/>
                    <a:pt x="334" y="953"/>
                    <a:pt x="334" y="167"/>
                  </a:cubicBez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62"/>
            <p:cNvSpPr/>
            <p:nvPr/>
          </p:nvSpPr>
          <p:spPr>
            <a:xfrm>
              <a:off x="4083981" y="3408690"/>
              <a:ext cx="44224" cy="43872"/>
            </a:xfrm>
            <a:custGeom>
              <a:avLst/>
              <a:gdLst/>
              <a:ahLst/>
              <a:cxnLst/>
              <a:rect l="l" t="t" r="r" b="b"/>
              <a:pathLst>
                <a:path w="1382" h="1371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655" y="334"/>
                    <a:pt x="1036" y="739"/>
                    <a:pt x="1036" y="1215"/>
                  </a:cubicBezTo>
                  <a:cubicBezTo>
                    <a:pt x="1036" y="1299"/>
                    <a:pt x="1120" y="1370"/>
                    <a:pt x="1203" y="1370"/>
                  </a:cubicBezTo>
                  <a:cubicBezTo>
                    <a:pt x="1298" y="1370"/>
                    <a:pt x="1370" y="1299"/>
                    <a:pt x="1370" y="1215"/>
                  </a:cubicBezTo>
                  <a:cubicBezTo>
                    <a:pt x="1382" y="560"/>
                    <a:pt x="83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34" name="Google Shape;7034;p62"/>
          <p:cNvGrpSpPr/>
          <p:nvPr/>
        </p:nvGrpSpPr>
        <p:grpSpPr>
          <a:xfrm>
            <a:off x="6056429" y="3351922"/>
            <a:ext cx="360064" cy="360096"/>
            <a:chOff x="6056429" y="3351922"/>
            <a:chExt cx="360064" cy="360096"/>
          </a:xfrm>
        </p:grpSpPr>
        <p:sp>
          <p:nvSpPr>
            <p:cNvPr id="7035" name="Google Shape;7035;p62"/>
            <p:cNvSpPr/>
            <p:nvPr/>
          </p:nvSpPr>
          <p:spPr>
            <a:xfrm>
              <a:off x="6056429" y="3351922"/>
              <a:ext cx="360064" cy="360096"/>
            </a:xfrm>
            <a:custGeom>
              <a:avLst/>
              <a:gdLst/>
              <a:ahLst/>
              <a:cxnLst/>
              <a:rect l="l" t="t" r="r" b="b"/>
              <a:pathLst>
                <a:path w="11252" h="11253" extrusionOk="0">
                  <a:moveTo>
                    <a:pt x="5501" y="3394"/>
                  </a:moveTo>
                  <a:lnTo>
                    <a:pt x="5501" y="5216"/>
                  </a:lnTo>
                  <a:lnTo>
                    <a:pt x="4215" y="3942"/>
                  </a:lnTo>
                  <a:lnTo>
                    <a:pt x="5501" y="3394"/>
                  </a:lnTo>
                  <a:close/>
                  <a:moveTo>
                    <a:pt x="3989" y="4180"/>
                  </a:moveTo>
                  <a:lnTo>
                    <a:pt x="5275" y="5454"/>
                  </a:lnTo>
                  <a:lnTo>
                    <a:pt x="3453" y="5454"/>
                  </a:lnTo>
                  <a:lnTo>
                    <a:pt x="3989" y="4180"/>
                  </a:lnTo>
                  <a:close/>
                  <a:moveTo>
                    <a:pt x="7346" y="4180"/>
                  </a:moveTo>
                  <a:lnTo>
                    <a:pt x="7882" y="5454"/>
                  </a:lnTo>
                  <a:lnTo>
                    <a:pt x="6060" y="5454"/>
                  </a:lnTo>
                  <a:lnTo>
                    <a:pt x="7346" y="4180"/>
                  </a:lnTo>
                  <a:close/>
                  <a:moveTo>
                    <a:pt x="5263" y="5787"/>
                  </a:moveTo>
                  <a:lnTo>
                    <a:pt x="3989" y="7061"/>
                  </a:lnTo>
                  <a:lnTo>
                    <a:pt x="3453" y="5787"/>
                  </a:lnTo>
                  <a:close/>
                  <a:moveTo>
                    <a:pt x="7858" y="5787"/>
                  </a:moveTo>
                  <a:lnTo>
                    <a:pt x="7346" y="7061"/>
                  </a:lnTo>
                  <a:lnTo>
                    <a:pt x="6060" y="5787"/>
                  </a:lnTo>
                  <a:close/>
                  <a:moveTo>
                    <a:pt x="5822" y="6025"/>
                  </a:moveTo>
                  <a:lnTo>
                    <a:pt x="7096" y="7299"/>
                  </a:lnTo>
                  <a:lnTo>
                    <a:pt x="5822" y="7823"/>
                  </a:lnTo>
                  <a:lnTo>
                    <a:pt x="5822" y="6025"/>
                  </a:lnTo>
                  <a:close/>
                  <a:moveTo>
                    <a:pt x="5632" y="1"/>
                  </a:moveTo>
                  <a:cubicBezTo>
                    <a:pt x="5537" y="1"/>
                    <a:pt x="5465" y="84"/>
                    <a:pt x="5465" y="167"/>
                  </a:cubicBezTo>
                  <a:lnTo>
                    <a:pt x="5465" y="1703"/>
                  </a:lnTo>
                  <a:lnTo>
                    <a:pt x="4525" y="763"/>
                  </a:lnTo>
                  <a:cubicBezTo>
                    <a:pt x="4495" y="733"/>
                    <a:pt x="4456" y="718"/>
                    <a:pt x="4414" y="718"/>
                  </a:cubicBezTo>
                  <a:cubicBezTo>
                    <a:pt x="4373" y="718"/>
                    <a:pt x="4328" y="733"/>
                    <a:pt x="4286" y="763"/>
                  </a:cubicBezTo>
                  <a:cubicBezTo>
                    <a:pt x="4227" y="822"/>
                    <a:pt x="4227" y="929"/>
                    <a:pt x="4286" y="1001"/>
                  </a:cubicBezTo>
                  <a:lnTo>
                    <a:pt x="5465" y="2180"/>
                  </a:lnTo>
                  <a:lnTo>
                    <a:pt x="5465" y="3061"/>
                  </a:lnTo>
                  <a:lnTo>
                    <a:pt x="3929" y="3692"/>
                  </a:lnTo>
                  <a:lnTo>
                    <a:pt x="3322" y="3084"/>
                  </a:lnTo>
                  <a:lnTo>
                    <a:pt x="3322" y="1418"/>
                  </a:lnTo>
                  <a:cubicBezTo>
                    <a:pt x="3322" y="1334"/>
                    <a:pt x="3251" y="1251"/>
                    <a:pt x="3155" y="1251"/>
                  </a:cubicBezTo>
                  <a:cubicBezTo>
                    <a:pt x="3072" y="1251"/>
                    <a:pt x="3001" y="1334"/>
                    <a:pt x="3001" y="1418"/>
                  </a:cubicBezTo>
                  <a:lnTo>
                    <a:pt x="3001" y="2763"/>
                  </a:lnTo>
                  <a:lnTo>
                    <a:pt x="1905" y="1668"/>
                  </a:lnTo>
                  <a:cubicBezTo>
                    <a:pt x="1875" y="1638"/>
                    <a:pt x="1837" y="1623"/>
                    <a:pt x="1795" y="1623"/>
                  </a:cubicBezTo>
                  <a:cubicBezTo>
                    <a:pt x="1753" y="1623"/>
                    <a:pt x="1709" y="1638"/>
                    <a:pt x="1667" y="1668"/>
                  </a:cubicBezTo>
                  <a:cubicBezTo>
                    <a:pt x="1608" y="1727"/>
                    <a:pt x="1608" y="1834"/>
                    <a:pt x="1667" y="1906"/>
                  </a:cubicBezTo>
                  <a:lnTo>
                    <a:pt x="2762" y="3001"/>
                  </a:lnTo>
                  <a:lnTo>
                    <a:pt x="1417" y="3001"/>
                  </a:lnTo>
                  <a:cubicBezTo>
                    <a:pt x="1334" y="3001"/>
                    <a:pt x="1250" y="3073"/>
                    <a:pt x="1250" y="3156"/>
                  </a:cubicBezTo>
                  <a:cubicBezTo>
                    <a:pt x="1250" y="3251"/>
                    <a:pt x="1334" y="3323"/>
                    <a:pt x="1417" y="3323"/>
                  </a:cubicBezTo>
                  <a:lnTo>
                    <a:pt x="3084" y="3323"/>
                  </a:lnTo>
                  <a:lnTo>
                    <a:pt x="3691" y="3930"/>
                  </a:lnTo>
                  <a:lnTo>
                    <a:pt x="3060" y="5466"/>
                  </a:lnTo>
                  <a:lnTo>
                    <a:pt x="2179" y="5466"/>
                  </a:lnTo>
                  <a:lnTo>
                    <a:pt x="1000" y="4287"/>
                  </a:lnTo>
                  <a:cubicBezTo>
                    <a:pt x="971" y="4257"/>
                    <a:pt x="929" y="4242"/>
                    <a:pt x="886" y="4242"/>
                  </a:cubicBezTo>
                  <a:cubicBezTo>
                    <a:pt x="843" y="4242"/>
                    <a:pt x="798" y="4257"/>
                    <a:pt x="762" y="4287"/>
                  </a:cubicBezTo>
                  <a:cubicBezTo>
                    <a:pt x="703" y="4347"/>
                    <a:pt x="703" y="4454"/>
                    <a:pt x="762" y="4525"/>
                  </a:cubicBezTo>
                  <a:lnTo>
                    <a:pt x="1703" y="5466"/>
                  </a:lnTo>
                  <a:lnTo>
                    <a:pt x="167" y="5466"/>
                  </a:lnTo>
                  <a:cubicBezTo>
                    <a:pt x="84" y="5466"/>
                    <a:pt x="0" y="5537"/>
                    <a:pt x="0" y="5632"/>
                  </a:cubicBezTo>
                  <a:cubicBezTo>
                    <a:pt x="0" y="5716"/>
                    <a:pt x="84" y="5799"/>
                    <a:pt x="167" y="5799"/>
                  </a:cubicBezTo>
                  <a:lnTo>
                    <a:pt x="1703" y="5799"/>
                  </a:lnTo>
                  <a:lnTo>
                    <a:pt x="762" y="6728"/>
                  </a:lnTo>
                  <a:cubicBezTo>
                    <a:pt x="703" y="6787"/>
                    <a:pt x="703" y="6894"/>
                    <a:pt x="762" y="6966"/>
                  </a:cubicBezTo>
                  <a:cubicBezTo>
                    <a:pt x="798" y="7002"/>
                    <a:pt x="834" y="7014"/>
                    <a:pt x="881" y="7014"/>
                  </a:cubicBezTo>
                  <a:cubicBezTo>
                    <a:pt x="929" y="7014"/>
                    <a:pt x="977" y="7002"/>
                    <a:pt x="1000" y="6966"/>
                  </a:cubicBezTo>
                  <a:lnTo>
                    <a:pt x="2179" y="5799"/>
                  </a:lnTo>
                  <a:lnTo>
                    <a:pt x="3060" y="5799"/>
                  </a:lnTo>
                  <a:lnTo>
                    <a:pt x="3691" y="7323"/>
                  </a:lnTo>
                  <a:lnTo>
                    <a:pt x="3084" y="7942"/>
                  </a:lnTo>
                  <a:lnTo>
                    <a:pt x="1417" y="7942"/>
                  </a:lnTo>
                  <a:cubicBezTo>
                    <a:pt x="1334" y="7942"/>
                    <a:pt x="1250" y="8014"/>
                    <a:pt x="1250" y="8097"/>
                  </a:cubicBezTo>
                  <a:cubicBezTo>
                    <a:pt x="1250" y="8192"/>
                    <a:pt x="1334" y="8264"/>
                    <a:pt x="1417" y="8264"/>
                  </a:cubicBezTo>
                  <a:lnTo>
                    <a:pt x="2762" y="8264"/>
                  </a:lnTo>
                  <a:lnTo>
                    <a:pt x="1667" y="9347"/>
                  </a:lnTo>
                  <a:cubicBezTo>
                    <a:pt x="1608" y="9407"/>
                    <a:pt x="1608" y="9514"/>
                    <a:pt x="1667" y="9585"/>
                  </a:cubicBezTo>
                  <a:cubicBezTo>
                    <a:pt x="1703" y="9621"/>
                    <a:pt x="1750" y="9633"/>
                    <a:pt x="1786" y="9633"/>
                  </a:cubicBezTo>
                  <a:cubicBezTo>
                    <a:pt x="1834" y="9633"/>
                    <a:pt x="1881" y="9621"/>
                    <a:pt x="1905" y="9585"/>
                  </a:cubicBezTo>
                  <a:lnTo>
                    <a:pt x="3001" y="8502"/>
                  </a:lnTo>
                  <a:lnTo>
                    <a:pt x="3001" y="8788"/>
                  </a:lnTo>
                  <a:cubicBezTo>
                    <a:pt x="3001" y="8871"/>
                    <a:pt x="3072" y="8954"/>
                    <a:pt x="3155" y="8954"/>
                  </a:cubicBezTo>
                  <a:cubicBezTo>
                    <a:pt x="3251" y="8954"/>
                    <a:pt x="3322" y="8871"/>
                    <a:pt x="3322" y="8788"/>
                  </a:cubicBezTo>
                  <a:lnTo>
                    <a:pt x="3322" y="8180"/>
                  </a:lnTo>
                  <a:lnTo>
                    <a:pt x="3929" y="7561"/>
                  </a:lnTo>
                  <a:lnTo>
                    <a:pt x="4394" y="7764"/>
                  </a:lnTo>
                  <a:cubicBezTo>
                    <a:pt x="4406" y="7776"/>
                    <a:pt x="4441" y="7776"/>
                    <a:pt x="4453" y="7776"/>
                  </a:cubicBezTo>
                  <a:cubicBezTo>
                    <a:pt x="4513" y="7776"/>
                    <a:pt x="4572" y="7728"/>
                    <a:pt x="4608" y="7668"/>
                  </a:cubicBezTo>
                  <a:cubicBezTo>
                    <a:pt x="4632" y="7585"/>
                    <a:pt x="4608" y="7490"/>
                    <a:pt x="4513" y="7466"/>
                  </a:cubicBezTo>
                  <a:lnTo>
                    <a:pt x="4191" y="7323"/>
                  </a:lnTo>
                  <a:lnTo>
                    <a:pt x="5465" y="6049"/>
                  </a:lnTo>
                  <a:lnTo>
                    <a:pt x="5465" y="7847"/>
                  </a:lnTo>
                  <a:lnTo>
                    <a:pt x="5168" y="7728"/>
                  </a:lnTo>
                  <a:cubicBezTo>
                    <a:pt x="5148" y="7722"/>
                    <a:pt x="5127" y="7719"/>
                    <a:pt x="5108" y="7719"/>
                  </a:cubicBezTo>
                  <a:cubicBezTo>
                    <a:pt x="5043" y="7719"/>
                    <a:pt x="4983" y="7750"/>
                    <a:pt x="4965" y="7823"/>
                  </a:cubicBezTo>
                  <a:cubicBezTo>
                    <a:pt x="4929" y="7907"/>
                    <a:pt x="4965" y="8002"/>
                    <a:pt x="5048" y="8026"/>
                  </a:cubicBezTo>
                  <a:lnTo>
                    <a:pt x="5465" y="8204"/>
                  </a:lnTo>
                  <a:lnTo>
                    <a:pt x="5465" y="9085"/>
                  </a:lnTo>
                  <a:lnTo>
                    <a:pt x="4286" y="10264"/>
                  </a:lnTo>
                  <a:cubicBezTo>
                    <a:pt x="4227" y="10323"/>
                    <a:pt x="4227" y="10419"/>
                    <a:pt x="4286" y="10502"/>
                  </a:cubicBezTo>
                  <a:cubicBezTo>
                    <a:pt x="4316" y="10532"/>
                    <a:pt x="4358" y="10547"/>
                    <a:pt x="4401" y="10547"/>
                  </a:cubicBezTo>
                  <a:cubicBezTo>
                    <a:pt x="4444" y="10547"/>
                    <a:pt x="4489" y="10532"/>
                    <a:pt x="4525" y="10502"/>
                  </a:cubicBezTo>
                  <a:lnTo>
                    <a:pt x="5465" y="9561"/>
                  </a:lnTo>
                  <a:lnTo>
                    <a:pt x="5465" y="11097"/>
                  </a:lnTo>
                  <a:cubicBezTo>
                    <a:pt x="5465" y="11181"/>
                    <a:pt x="5537" y="11252"/>
                    <a:pt x="5632" y="11252"/>
                  </a:cubicBezTo>
                  <a:cubicBezTo>
                    <a:pt x="5715" y="11252"/>
                    <a:pt x="5799" y="11181"/>
                    <a:pt x="5799" y="11097"/>
                  </a:cubicBezTo>
                  <a:lnTo>
                    <a:pt x="5799" y="9561"/>
                  </a:lnTo>
                  <a:lnTo>
                    <a:pt x="6727" y="10502"/>
                  </a:lnTo>
                  <a:cubicBezTo>
                    <a:pt x="6763" y="10526"/>
                    <a:pt x="6811" y="10538"/>
                    <a:pt x="6846" y="10538"/>
                  </a:cubicBezTo>
                  <a:cubicBezTo>
                    <a:pt x="6894" y="10538"/>
                    <a:pt x="6942" y="10526"/>
                    <a:pt x="6965" y="10502"/>
                  </a:cubicBezTo>
                  <a:cubicBezTo>
                    <a:pt x="7025" y="10443"/>
                    <a:pt x="7025" y="10335"/>
                    <a:pt x="6965" y="10264"/>
                  </a:cubicBezTo>
                  <a:lnTo>
                    <a:pt x="5799" y="9085"/>
                  </a:lnTo>
                  <a:lnTo>
                    <a:pt x="5799" y="8204"/>
                  </a:lnTo>
                  <a:lnTo>
                    <a:pt x="7323" y="7561"/>
                  </a:lnTo>
                  <a:lnTo>
                    <a:pt x="7942" y="8180"/>
                  </a:lnTo>
                  <a:lnTo>
                    <a:pt x="7942" y="9847"/>
                  </a:lnTo>
                  <a:cubicBezTo>
                    <a:pt x="7942" y="9931"/>
                    <a:pt x="8013" y="10014"/>
                    <a:pt x="8096" y="10014"/>
                  </a:cubicBezTo>
                  <a:cubicBezTo>
                    <a:pt x="8192" y="10014"/>
                    <a:pt x="8263" y="9931"/>
                    <a:pt x="8263" y="9847"/>
                  </a:cubicBezTo>
                  <a:lnTo>
                    <a:pt x="8263" y="8502"/>
                  </a:lnTo>
                  <a:lnTo>
                    <a:pt x="9347" y="9597"/>
                  </a:lnTo>
                  <a:cubicBezTo>
                    <a:pt x="9382" y="9621"/>
                    <a:pt x="9430" y="9633"/>
                    <a:pt x="9466" y="9633"/>
                  </a:cubicBezTo>
                  <a:cubicBezTo>
                    <a:pt x="9513" y="9633"/>
                    <a:pt x="9561" y="9621"/>
                    <a:pt x="9585" y="9597"/>
                  </a:cubicBezTo>
                  <a:cubicBezTo>
                    <a:pt x="9644" y="9538"/>
                    <a:pt x="9644" y="9431"/>
                    <a:pt x="9585" y="9347"/>
                  </a:cubicBezTo>
                  <a:lnTo>
                    <a:pt x="8501" y="8264"/>
                  </a:lnTo>
                  <a:lnTo>
                    <a:pt x="9847" y="8264"/>
                  </a:lnTo>
                  <a:cubicBezTo>
                    <a:pt x="9930" y="8264"/>
                    <a:pt x="10001" y="8192"/>
                    <a:pt x="10001" y="8109"/>
                  </a:cubicBezTo>
                  <a:cubicBezTo>
                    <a:pt x="10001" y="8014"/>
                    <a:pt x="9930" y="7942"/>
                    <a:pt x="9847" y="7942"/>
                  </a:cubicBezTo>
                  <a:lnTo>
                    <a:pt x="8180" y="7942"/>
                  </a:lnTo>
                  <a:lnTo>
                    <a:pt x="7561" y="7323"/>
                  </a:lnTo>
                  <a:lnTo>
                    <a:pt x="8204" y="5799"/>
                  </a:lnTo>
                  <a:lnTo>
                    <a:pt x="9085" y="5799"/>
                  </a:lnTo>
                  <a:lnTo>
                    <a:pt x="10263" y="6966"/>
                  </a:lnTo>
                  <a:cubicBezTo>
                    <a:pt x="10287" y="7002"/>
                    <a:pt x="10335" y="7014"/>
                    <a:pt x="10382" y="7014"/>
                  </a:cubicBezTo>
                  <a:cubicBezTo>
                    <a:pt x="10418" y="7014"/>
                    <a:pt x="10466" y="7002"/>
                    <a:pt x="10502" y="6966"/>
                  </a:cubicBezTo>
                  <a:cubicBezTo>
                    <a:pt x="10561" y="6918"/>
                    <a:pt x="10561" y="6811"/>
                    <a:pt x="10502" y="6728"/>
                  </a:cubicBezTo>
                  <a:lnTo>
                    <a:pt x="9561" y="5799"/>
                  </a:lnTo>
                  <a:lnTo>
                    <a:pt x="11097" y="5799"/>
                  </a:lnTo>
                  <a:cubicBezTo>
                    <a:pt x="11180" y="5799"/>
                    <a:pt x="11252" y="5728"/>
                    <a:pt x="11252" y="5632"/>
                  </a:cubicBezTo>
                  <a:cubicBezTo>
                    <a:pt x="11240" y="5525"/>
                    <a:pt x="11168" y="5454"/>
                    <a:pt x="11073" y="5454"/>
                  </a:cubicBezTo>
                  <a:lnTo>
                    <a:pt x="9549" y="5454"/>
                  </a:lnTo>
                  <a:lnTo>
                    <a:pt x="10478" y="4513"/>
                  </a:lnTo>
                  <a:cubicBezTo>
                    <a:pt x="10537" y="4454"/>
                    <a:pt x="10537" y="4358"/>
                    <a:pt x="10478" y="4275"/>
                  </a:cubicBezTo>
                  <a:cubicBezTo>
                    <a:pt x="10448" y="4245"/>
                    <a:pt x="10409" y="4230"/>
                    <a:pt x="10368" y="4230"/>
                  </a:cubicBezTo>
                  <a:cubicBezTo>
                    <a:pt x="10326" y="4230"/>
                    <a:pt x="10281" y="4245"/>
                    <a:pt x="10240" y="4275"/>
                  </a:cubicBezTo>
                  <a:lnTo>
                    <a:pt x="9073" y="5454"/>
                  </a:lnTo>
                  <a:lnTo>
                    <a:pt x="8192" y="5454"/>
                  </a:lnTo>
                  <a:lnTo>
                    <a:pt x="7549" y="3918"/>
                  </a:lnTo>
                  <a:lnTo>
                    <a:pt x="8156" y="3311"/>
                  </a:lnTo>
                  <a:lnTo>
                    <a:pt x="9823" y="3311"/>
                  </a:lnTo>
                  <a:cubicBezTo>
                    <a:pt x="9918" y="3311"/>
                    <a:pt x="9990" y="3239"/>
                    <a:pt x="9990" y="3144"/>
                  </a:cubicBezTo>
                  <a:cubicBezTo>
                    <a:pt x="9990" y="3061"/>
                    <a:pt x="9918" y="2989"/>
                    <a:pt x="9823" y="2989"/>
                  </a:cubicBezTo>
                  <a:lnTo>
                    <a:pt x="8489" y="2989"/>
                  </a:lnTo>
                  <a:lnTo>
                    <a:pt x="9573" y="1894"/>
                  </a:lnTo>
                  <a:cubicBezTo>
                    <a:pt x="9632" y="1834"/>
                    <a:pt x="9632" y="1739"/>
                    <a:pt x="9573" y="1656"/>
                  </a:cubicBezTo>
                  <a:cubicBezTo>
                    <a:pt x="9543" y="1626"/>
                    <a:pt x="9501" y="1611"/>
                    <a:pt x="9458" y="1611"/>
                  </a:cubicBezTo>
                  <a:cubicBezTo>
                    <a:pt x="9415" y="1611"/>
                    <a:pt x="9370" y="1626"/>
                    <a:pt x="9335" y="1656"/>
                  </a:cubicBezTo>
                  <a:lnTo>
                    <a:pt x="8251" y="2739"/>
                  </a:lnTo>
                  <a:lnTo>
                    <a:pt x="8251" y="2465"/>
                  </a:lnTo>
                  <a:cubicBezTo>
                    <a:pt x="8251" y="2370"/>
                    <a:pt x="8180" y="2299"/>
                    <a:pt x="8085" y="2299"/>
                  </a:cubicBezTo>
                  <a:cubicBezTo>
                    <a:pt x="8001" y="2299"/>
                    <a:pt x="7918" y="2370"/>
                    <a:pt x="7918" y="2465"/>
                  </a:cubicBezTo>
                  <a:lnTo>
                    <a:pt x="7918" y="3073"/>
                  </a:lnTo>
                  <a:lnTo>
                    <a:pt x="7311" y="3680"/>
                  </a:lnTo>
                  <a:lnTo>
                    <a:pt x="6906" y="3525"/>
                  </a:lnTo>
                  <a:cubicBezTo>
                    <a:pt x="6884" y="3516"/>
                    <a:pt x="6861" y="3511"/>
                    <a:pt x="6840" y="3511"/>
                  </a:cubicBezTo>
                  <a:cubicBezTo>
                    <a:pt x="6778" y="3511"/>
                    <a:pt x="6721" y="3547"/>
                    <a:pt x="6703" y="3608"/>
                  </a:cubicBezTo>
                  <a:cubicBezTo>
                    <a:pt x="6668" y="3704"/>
                    <a:pt x="6703" y="3787"/>
                    <a:pt x="6787" y="3823"/>
                  </a:cubicBezTo>
                  <a:lnTo>
                    <a:pt x="7073" y="3942"/>
                  </a:lnTo>
                  <a:lnTo>
                    <a:pt x="5799" y="5216"/>
                  </a:lnTo>
                  <a:lnTo>
                    <a:pt x="5799" y="3418"/>
                  </a:lnTo>
                  <a:lnTo>
                    <a:pt x="6096" y="3537"/>
                  </a:lnTo>
                  <a:cubicBezTo>
                    <a:pt x="6116" y="3543"/>
                    <a:pt x="6136" y="3546"/>
                    <a:pt x="6156" y="3546"/>
                  </a:cubicBezTo>
                  <a:cubicBezTo>
                    <a:pt x="6221" y="3546"/>
                    <a:pt x="6280" y="3514"/>
                    <a:pt x="6299" y="3442"/>
                  </a:cubicBezTo>
                  <a:cubicBezTo>
                    <a:pt x="6334" y="3358"/>
                    <a:pt x="6299" y="3263"/>
                    <a:pt x="6215" y="3239"/>
                  </a:cubicBezTo>
                  <a:lnTo>
                    <a:pt x="5799" y="3061"/>
                  </a:lnTo>
                  <a:lnTo>
                    <a:pt x="5799" y="2180"/>
                  </a:lnTo>
                  <a:lnTo>
                    <a:pt x="6965" y="1001"/>
                  </a:lnTo>
                  <a:cubicBezTo>
                    <a:pt x="7025" y="941"/>
                    <a:pt x="7025" y="834"/>
                    <a:pt x="6965" y="763"/>
                  </a:cubicBezTo>
                  <a:cubicBezTo>
                    <a:pt x="6936" y="733"/>
                    <a:pt x="6897" y="718"/>
                    <a:pt x="6855" y="718"/>
                  </a:cubicBezTo>
                  <a:cubicBezTo>
                    <a:pt x="6814" y="718"/>
                    <a:pt x="6769" y="733"/>
                    <a:pt x="6727" y="763"/>
                  </a:cubicBezTo>
                  <a:lnTo>
                    <a:pt x="5799" y="1703"/>
                  </a:lnTo>
                  <a:lnTo>
                    <a:pt x="5799" y="167"/>
                  </a:lnTo>
                  <a:cubicBezTo>
                    <a:pt x="5799" y="84"/>
                    <a:pt x="5715" y="1"/>
                    <a:pt x="5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62"/>
            <p:cNvSpPr/>
            <p:nvPr/>
          </p:nvSpPr>
          <p:spPr>
            <a:xfrm>
              <a:off x="6311309" y="3392306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3"/>
                  </a:cubicBezTo>
                  <a:lnTo>
                    <a:pt x="322" y="156"/>
                  </a:lnTo>
                  <a:cubicBezTo>
                    <a:pt x="334" y="72"/>
                    <a:pt x="27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62"/>
            <p:cNvSpPr/>
            <p:nvPr/>
          </p:nvSpPr>
          <p:spPr>
            <a:xfrm>
              <a:off x="6153197" y="3649490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38" name="Google Shape;7038;p62"/>
          <p:cNvGrpSpPr/>
          <p:nvPr/>
        </p:nvGrpSpPr>
        <p:grpSpPr>
          <a:xfrm>
            <a:off x="6608877" y="3353074"/>
            <a:ext cx="357408" cy="357408"/>
            <a:chOff x="6608877" y="3353074"/>
            <a:chExt cx="357408" cy="357408"/>
          </a:xfrm>
        </p:grpSpPr>
        <p:sp>
          <p:nvSpPr>
            <p:cNvPr id="7039" name="Google Shape;7039;p62"/>
            <p:cNvSpPr/>
            <p:nvPr/>
          </p:nvSpPr>
          <p:spPr>
            <a:xfrm>
              <a:off x="6608877" y="3353074"/>
              <a:ext cx="357408" cy="357408"/>
            </a:xfrm>
            <a:custGeom>
              <a:avLst/>
              <a:gdLst/>
              <a:ahLst/>
              <a:cxnLst/>
              <a:rect l="l" t="t" r="r" b="b"/>
              <a:pathLst>
                <a:path w="11169" h="11169" extrusionOk="0">
                  <a:moveTo>
                    <a:pt x="357" y="5049"/>
                  </a:moveTo>
                  <a:lnTo>
                    <a:pt x="477" y="5215"/>
                  </a:lnTo>
                  <a:cubicBezTo>
                    <a:pt x="536" y="5287"/>
                    <a:pt x="619" y="5334"/>
                    <a:pt x="703" y="5346"/>
                  </a:cubicBezTo>
                  <a:lnTo>
                    <a:pt x="750" y="5346"/>
                  </a:lnTo>
                  <a:lnTo>
                    <a:pt x="619" y="6001"/>
                  </a:lnTo>
                  <a:cubicBezTo>
                    <a:pt x="584" y="6132"/>
                    <a:pt x="596" y="6251"/>
                    <a:pt x="643" y="6382"/>
                  </a:cubicBezTo>
                  <a:lnTo>
                    <a:pt x="988" y="7311"/>
                  </a:lnTo>
                  <a:cubicBezTo>
                    <a:pt x="988" y="7323"/>
                    <a:pt x="1000" y="7359"/>
                    <a:pt x="1000" y="7370"/>
                  </a:cubicBezTo>
                  <a:lnTo>
                    <a:pt x="1012" y="8156"/>
                  </a:lnTo>
                  <a:cubicBezTo>
                    <a:pt x="560" y="7370"/>
                    <a:pt x="334" y="6489"/>
                    <a:pt x="334" y="5585"/>
                  </a:cubicBezTo>
                  <a:cubicBezTo>
                    <a:pt x="334" y="5406"/>
                    <a:pt x="346" y="5227"/>
                    <a:pt x="357" y="5049"/>
                  </a:cubicBezTo>
                  <a:close/>
                  <a:moveTo>
                    <a:pt x="5537" y="405"/>
                  </a:moveTo>
                  <a:cubicBezTo>
                    <a:pt x="6525" y="405"/>
                    <a:pt x="7477" y="667"/>
                    <a:pt x="8299" y="1179"/>
                  </a:cubicBezTo>
                  <a:lnTo>
                    <a:pt x="7656" y="1608"/>
                  </a:lnTo>
                  <a:cubicBezTo>
                    <a:pt x="7596" y="1655"/>
                    <a:pt x="7561" y="1727"/>
                    <a:pt x="7596" y="1798"/>
                  </a:cubicBezTo>
                  <a:lnTo>
                    <a:pt x="7763" y="2251"/>
                  </a:lnTo>
                  <a:lnTo>
                    <a:pt x="7763" y="2263"/>
                  </a:lnTo>
                  <a:lnTo>
                    <a:pt x="7585" y="2334"/>
                  </a:lnTo>
                  <a:cubicBezTo>
                    <a:pt x="7406" y="2394"/>
                    <a:pt x="7287" y="2560"/>
                    <a:pt x="7251" y="2751"/>
                  </a:cubicBezTo>
                  <a:lnTo>
                    <a:pt x="6751" y="3037"/>
                  </a:lnTo>
                  <a:cubicBezTo>
                    <a:pt x="6703" y="3060"/>
                    <a:pt x="6668" y="3108"/>
                    <a:pt x="6656" y="3168"/>
                  </a:cubicBezTo>
                  <a:lnTo>
                    <a:pt x="6549" y="4132"/>
                  </a:lnTo>
                  <a:lnTo>
                    <a:pt x="6418" y="4180"/>
                  </a:lnTo>
                  <a:cubicBezTo>
                    <a:pt x="6334" y="4215"/>
                    <a:pt x="6287" y="4299"/>
                    <a:pt x="6311" y="4394"/>
                  </a:cubicBezTo>
                  <a:cubicBezTo>
                    <a:pt x="6346" y="4465"/>
                    <a:pt x="6406" y="4489"/>
                    <a:pt x="6465" y="4489"/>
                  </a:cubicBezTo>
                  <a:cubicBezTo>
                    <a:pt x="6477" y="4489"/>
                    <a:pt x="6489" y="4489"/>
                    <a:pt x="6525" y="4477"/>
                  </a:cubicBezTo>
                  <a:lnTo>
                    <a:pt x="6763" y="4406"/>
                  </a:lnTo>
                  <a:cubicBezTo>
                    <a:pt x="6823" y="4394"/>
                    <a:pt x="6870" y="4334"/>
                    <a:pt x="6870" y="4275"/>
                  </a:cubicBezTo>
                  <a:lnTo>
                    <a:pt x="6965" y="3287"/>
                  </a:lnTo>
                  <a:lnTo>
                    <a:pt x="7227" y="3156"/>
                  </a:lnTo>
                  <a:lnTo>
                    <a:pt x="7204" y="3441"/>
                  </a:lnTo>
                  <a:cubicBezTo>
                    <a:pt x="7204" y="3525"/>
                    <a:pt x="7263" y="3596"/>
                    <a:pt x="7358" y="3620"/>
                  </a:cubicBezTo>
                  <a:lnTo>
                    <a:pt x="7370" y="3620"/>
                  </a:lnTo>
                  <a:cubicBezTo>
                    <a:pt x="7465" y="3620"/>
                    <a:pt x="7537" y="3560"/>
                    <a:pt x="7537" y="3465"/>
                  </a:cubicBezTo>
                  <a:lnTo>
                    <a:pt x="7585" y="2822"/>
                  </a:lnTo>
                  <a:cubicBezTo>
                    <a:pt x="7585" y="2751"/>
                    <a:pt x="7644" y="2691"/>
                    <a:pt x="7692" y="2667"/>
                  </a:cubicBezTo>
                  <a:lnTo>
                    <a:pt x="7882" y="2584"/>
                  </a:lnTo>
                  <a:cubicBezTo>
                    <a:pt x="8037" y="2525"/>
                    <a:pt x="8132" y="2334"/>
                    <a:pt x="8073" y="2156"/>
                  </a:cubicBezTo>
                  <a:lnTo>
                    <a:pt x="7954" y="1834"/>
                  </a:lnTo>
                  <a:lnTo>
                    <a:pt x="8608" y="1394"/>
                  </a:lnTo>
                  <a:cubicBezTo>
                    <a:pt x="8847" y="1560"/>
                    <a:pt x="9073" y="1751"/>
                    <a:pt x="9275" y="1965"/>
                  </a:cubicBezTo>
                  <a:cubicBezTo>
                    <a:pt x="10275" y="2965"/>
                    <a:pt x="10811" y="4275"/>
                    <a:pt x="10811" y="5680"/>
                  </a:cubicBezTo>
                  <a:cubicBezTo>
                    <a:pt x="10811" y="7097"/>
                    <a:pt x="10287" y="8311"/>
                    <a:pt x="9287" y="9299"/>
                  </a:cubicBezTo>
                  <a:cubicBezTo>
                    <a:pt x="8299" y="10299"/>
                    <a:pt x="6989" y="10835"/>
                    <a:pt x="5572" y="10835"/>
                  </a:cubicBezTo>
                  <a:cubicBezTo>
                    <a:pt x="4156" y="10835"/>
                    <a:pt x="2846" y="10287"/>
                    <a:pt x="1846" y="9299"/>
                  </a:cubicBezTo>
                  <a:cubicBezTo>
                    <a:pt x="1655" y="9109"/>
                    <a:pt x="1477" y="8906"/>
                    <a:pt x="1310" y="8680"/>
                  </a:cubicBezTo>
                  <a:lnTo>
                    <a:pt x="1286" y="7370"/>
                  </a:lnTo>
                  <a:cubicBezTo>
                    <a:pt x="1286" y="7311"/>
                    <a:pt x="1274" y="7251"/>
                    <a:pt x="1250" y="7204"/>
                  </a:cubicBezTo>
                  <a:lnTo>
                    <a:pt x="917" y="6287"/>
                  </a:lnTo>
                  <a:cubicBezTo>
                    <a:pt x="881" y="6227"/>
                    <a:pt x="881" y="6144"/>
                    <a:pt x="893" y="6085"/>
                  </a:cubicBezTo>
                  <a:lnTo>
                    <a:pt x="1096" y="5156"/>
                  </a:lnTo>
                  <a:lnTo>
                    <a:pt x="1393" y="4918"/>
                  </a:lnTo>
                  <a:cubicBezTo>
                    <a:pt x="1429" y="4882"/>
                    <a:pt x="1453" y="4834"/>
                    <a:pt x="1453" y="4799"/>
                  </a:cubicBezTo>
                  <a:lnTo>
                    <a:pt x="1453" y="4442"/>
                  </a:lnTo>
                  <a:lnTo>
                    <a:pt x="1846" y="4465"/>
                  </a:lnTo>
                  <a:lnTo>
                    <a:pt x="2179" y="5418"/>
                  </a:lnTo>
                  <a:cubicBezTo>
                    <a:pt x="2203" y="5513"/>
                    <a:pt x="2286" y="5596"/>
                    <a:pt x="2358" y="5644"/>
                  </a:cubicBezTo>
                  <a:cubicBezTo>
                    <a:pt x="2420" y="5679"/>
                    <a:pt x="2479" y="5697"/>
                    <a:pt x="2540" y="5697"/>
                  </a:cubicBezTo>
                  <a:cubicBezTo>
                    <a:pt x="2584" y="5697"/>
                    <a:pt x="2629" y="5688"/>
                    <a:pt x="2679" y="5668"/>
                  </a:cubicBezTo>
                  <a:cubicBezTo>
                    <a:pt x="2786" y="5644"/>
                    <a:pt x="2882" y="5573"/>
                    <a:pt x="2941" y="5465"/>
                  </a:cubicBezTo>
                  <a:lnTo>
                    <a:pt x="3144" y="5037"/>
                  </a:lnTo>
                  <a:lnTo>
                    <a:pt x="3536" y="4763"/>
                  </a:lnTo>
                  <a:cubicBezTo>
                    <a:pt x="3565" y="4739"/>
                    <a:pt x="3602" y="4727"/>
                    <a:pt x="3639" y="4727"/>
                  </a:cubicBezTo>
                  <a:cubicBezTo>
                    <a:pt x="3694" y="4727"/>
                    <a:pt x="3751" y="4754"/>
                    <a:pt x="3786" y="4811"/>
                  </a:cubicBezTo>
                  <a:lnTo>
                    <a:pt x="4227" y="5406"/>
                  </a:lnTo>
                  <a:cubicBezTo>
                    <a:pt x="4263" y="5430"/>
                    <a:pt x="4310" y="5465"/>
                    <a:pt x="4346" y="5465"/>
                  </a:cubicBezTo>
                  <a:lnTo>
                    <a:pt x="4525" y="5477"/>
                  </a:lnTo>
                  <a:cubicBezTo>
                    <a:pt x="4525" y="5477"/>
                    <a:pt x="4548" y="5477"/>
                    <a:pt x="4548" y="5489"/>
                  </a:cubicBezTo>
                  <a:lnTo>
                    <a:pt x="4751" y="6204"/>
                  </a:lnTo>
                  <a:cubicBezTo>
                    <a:pt x="4763" y="6287"/>
                    <a:pt x="4846" y="6323"/>
                    <a:pt x="4918" y="6323"/>
                  </a:cubicBezTo>
                  <a:lnTo>
                    <a:pt x="4965" y="6323"/>
                  </a:lnTo>
                  <a:cubicBezTo>
                    <a:pt x="5049" y="6299"/>
                    <a:pt x="5096" y="6204"/>
                    <a:pt x="5060" y="6120"/>
                  </a:cubicBezTo>
                  <a:lnTo>
                    <a:pt x="4977" y="5835"/>
                  </a:lnTo>
                  <a:lnTo>
                    <a:pt x="5299" y="5715"/>
                  </a:lnTo>
                  <a:cubicBezTo>
                    <a:pt x="5513" y="5644"/>
                    <a:pt x="5656" y="5418"/>
                    <a:pt x="5632" y="5192"/>
                  </a:cubicBezTo>
                  <a:lnTo>
                    <a:pt x="5596" y="4751"/>
                  </a:lnTo>
                  <a:lnTo>
                    <a:pt x="5870" y="4656"/>
                  </a:lnTo>
                  <a:cubicBezTo>
                    <a:pt x="5953" y="4632"/>
                    <a:pt x="6001" y="4537"/>
                    <a:pt x="5977" y="4453"/>
                  </a:cubicBezTo>
                  <a:cubicBezTo>
                    <a:pt x="5949" y="4377"/>
                    <a:pt x="5890" y="4339"/>
                    <a:pt x="5818" y="4339"/>
                  </a:cubicBezTo>
                  <a:cubicBezTo>
                    <a:pt x="5801" y="4339"/>
                    <a:pt x="5782" y="4342"/>
                    <a:pt x="5763" y="4346"/>
                  </a:cubicBezTo>
                  <a:lnTo>
                    <a:pt x="5382" y="4477"/>
                  </a:lnTo>
                  <a:cubicBezTo>
                    <a:pt x="5299" y="4513"/>
                    <a:pt x="5263" y="4572"/>
                    <a:pt x="5275" y="4644"/>
                  </a:cubicBezTo>
                  <a:lnTo>
                    <a:pt x="5322" y="5215"/>
                  </a:lnTo>
                  <a:cubicBezTo>
                    <a:pt x="5322" y="5299"/>
                    <a:pt x="5275" y="5370"/>
                    <a:pt x="5203" y="5406"/>
                  </a:cubicBezTo>
                  <a:lnTo>
                    <a:pt x="4906" y="5525"/>
                  </a:lnTo>
                  <a:lnTo>
                    <a:pt x="4870" y="5418"/>
                  </a:lnTo>
                  <a:cubicBezTo>
                    <a:pt x="4822" y="5287"/>
                    <a:pt x="4703" y="5180"/>
                    <a:pt x="4572" y="5180"/>
                  </a:cubicBezTo>
                  <a:lnTo>
                    <a:pt x="4465" y="5168"/>
                  </a:lnTo>
                  <a:lnTo>
                    <a:pt x="4072" y="4632"/>
                  </a:lnTo>
                  <a:cubicBezTo>
                    <a:pt x="3973" y="4497"/>
                    <a:pt x="3822" y="4425"/>
                    <a:pt x="3669" y="4425"/>
                  </a:cubicBezTo>
                  <a:cubicBezTo>
                    <a:pt x="3565" y="4425"/>
                    <a:pt x="3461" y="4458"/>
                    <a:pt x="3370" y="4525"/>
                  </a:cubicBezTo>
                  <a:lnTo>
                    <a:pt x="2941" y="4823"/>
                  </a:lnTo>
                  <a:cubicBezTo>
                    <a:pt x="2905" y="4834"/>
                    <a:pt x="2893" y="4846"/>
                    <a:pt x="2882" y="4882"/>
                  </a:cubicBezTo>
                  <a:lnTo>
                    <a:pt x="2643" y="5346"/>
                  </a:lnTo>
                  <a:cubicBezTo>
                    <a:pt x="2620" y="5370"/>
                    <a:pt x="2596" y="5382"/>
                    <a:pt x="2596" y="5382"/>
                  </a:cubicBezTo>
                  <a:cubicBezTo>
                    <a:pt x="2588" y="5382"/>
                    <a:pt x="2569" y="5393"/>
                    <a:pt x="2554" y="5393"/>
                  </a:cubicBezTo>
                  <a:cubicBezTo>
                    <a:pt x="2547" y="5393"/>
                    <a:pt x="2540" y="5390"/>
                    <a:pt x="2536" y="5382"/>
                  </a:cubicBezTo>
                  <a:cubicBezTo>
                    <a:pt x="2524" y="5370"/>
                    <a:pt x="2501" y="5358"/>
                    <a:pt x="2501" y="5346"/>
                  </a:cubicBezTo>
                  <a:lnTo>
                    <a:pt x="2131" y="4287"/>
                  </a:lnTo>
                  <a:cubicBezTo>
                    <a:pt x="2120" y="4227"/>
                    <a:pt x="2060" y="4180"/>
                    <a:pt x="1989" y="4180"/>
                  </a:cubicBezTo>
                  <a:lnTo>
                    <a:pt x="1369" y="4132"/>
                  </a:lnTo>
                  <a:lnTo>
                    <a:pt x="1167" y="3858"/>
                  </a:lnTo>
                  <a:cubicBezTo>
                    <a:pt x="1132" y="3809"/>
                    <a:pt x="1085" y="3785"/>
                    <a:pt x="1038" y="3785"/>
                  </a:cubicBezTo>
                  <a:cubicBezTo>
                    <a:pt x="1005" y="3785"/>
                    <a:pt x="971" y="3798"/>
                    <a:pt x="941" y="3822"/>
                  </a:cubicBezTo>
                  <a:cubicBezTo>
                    <a:pt x="869" y="3882"/>
                    <a:pt x="858" y="3977"/>
                    <a:pt x="917" y="4049"/>
                  </a:cubicBezTo>
                  <a:lnTo>
                    <a:pt x="1131" y="4346"/>
                  </a:lnTo>
                  <a:lnTo>
                    <a:pt x="1131" y="4751"/>
                  </a:lnTo>
                  <a:lnTo>
                    <a:pt x="715" y="5073"/>
                  </a:lnTo>
                  <a:lnTo>
                    <a:pt x="691" y="5073"/>
                  </a:lnTo>
                  <a:lnTo>
                    <a:pt x="381" y="4656"/>
                  </a:lnTo>
                  <a:cubicBezTo>
                    <a:pt x="500" y="4001"/>
                    <a:pt x="750" y="3394"/>
                    <a:pt x="1096" y="2846"/>
                  </a:cubicBezTo>
                  <a:lnTo>
                    <a:pt x="1310" y="3179"/>
                  </a:lnTo>
                  <a:cubicBezTo>
                    <a:pt x="1346" y="3227"/>
                    <a:pt x="1405" y="3263"/>
                    <a:pt x="1453" y="3263"/>
                  </a:cubicBezTo>
                  <a:cubicBezTo>
                    <a:pt x="1477" y="3263"/>
                    <a:pt x="1512" y="3239"/>
                    <a:pt x="1536" y="3227"/>
                  </a:cubicBezTo>
                  <a:cubicBezTo>
                    <a:pt x="1608" y="3179"/>
                    <a:pt x="1631" y="3084"/>
                    <a:pt x="1584" y="3001"/>
                  </a:cubicBezTo>
                  <a:lnTo>
                    <a:pt x="1286" y="2560"/>
                  </a:lnTo>
                  <a:cubicBezTo>
                    <a:pt x="1453" y="2334"/>
                    <a:pt x="1631" y="2132"/>
                    <a:pt x="1822" y="1929"/>
                  </a:cubicBezTo>
                  <a:cubicBezTo>
                    <a:pt x="2822" y="941"/>
                    <a:pt x="4132" y="405"/>
                    <a:pt x="5537" y="405"/>
                  </a:cubicBezTo>
                  <a:close/>
                  <a:moveTo>
                    <a:pt x="5584" y="0"/>
                  </a:moveTo>
                  <a:cubicBezTo>
                    <a:pt x="4096" y="0"/>
                    <a:pt x="2703" y="584"/>
                    <a:pt x="1643" y="1644"/>
                  </a:cubicBezTo>
                  <a:cubicBezTo>
                    <a:pt x="584" y="2691"/>
                    <a:pt x="0" y="4096"/>
                    <a:pt x="0" y="5585"/>
                  </a:cubicBezTo>
                  <a:cubicBezTo>
                    <a:pt x="0" y="7073"/>
                    <a:pt x="584" y="8466"/>
                    <a:pt x="1643" y="9525"/>
                  </a:cubicBezTo>
                  <a:cubicBezTo>
                    <a:pt x="2703" y="10585"/>
                    <a:pt x="4096" y="11169"/>
                    <a:pt x="5584" y="11169"/>
                  </a:cubicBezTo>
                  <a:cubicBezTo>
                    <a:pt x="7073" y="11169"/>
                    <a:pt x="8478" y="10585"/>
                    <a:pt x="9525" y="9525"/>
                  </a:cubicBezTo>
                  <a:cubicBezTo>
                    <a:pt x="10585" y="8466"/>
                    <a:pt x="11168" y="7073"/>
                    <a:pt x="11168" y="5585"/>
                  </a:cubicBezTo>
                  <a:cubicBezTo>
                    <a:pt x="11168" y="4096"/>
                    <a:pt x="10585" y="2691"/>
                    <a:pt x="9525" y="1644"/>
                  </a:cubicBezTo>
                  <a:cubicBezTo>
                    <a:pt x="8478" y="584"/>
                    <a:pt x="7073" y="0"/>
                    <a:pt x="5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62"/>
            <p:cNvSpPr/>
            <p:nvPr/>
          </p:nvSpPr>
          <p:spPr>
            <a:xfrm>
              <a:off x="6770029" y="3565170"/>
              <a:ext cx="44608" cy="27968"/>
            </a:xfrm>
            <a:custGeom>
              <a:avLst/>
              <a:gdLst/>
              <a:ahLst/>
              <a:cxnLst/>
              <a:rect l="l" t="t" r="r" b="b"/>
              <a:pathLst>
                <a:path w="1394" h="874" extrusionOk="0">
                  <a:moveTo>
                    <a:pt x="166" y="1"/>
                  </a:moveTo>
                  <a:cubicBezTo>
                    <a:pt x="121" y="1"/>
                    <a:pt x="80" y="19"/>
                    <a:pt x="60" y="52"/>
                  </a:cubicBezTo>
                  <a:cubicBezTo>
                    <a:pt x="1" y="135"/>
                    <a:pt x="13" y="230"/>
                    <a:pt x="72" y="278"/>
                  </a:cubicBezTo>
                  <a:lnTo>
                    <a:pt x="620" y="742"/>
                  </a:lnTo>
                  <a:cubicBezTo>
                    <a:pt x="715" y="814"/>
                    <a:pt x="798" y="850"/>
                    <a:pt x="917" y="862"/>
                  </a:cubicBezTo>
                  <a:lnTo>
                    <a:pt x="1215" y="873"/>
                  </a:lnTo>
                  <a:lnTo>
                    <a:pt x="1227" y="873"/>
                  </a:lnTo>
                  <a:cubicBezTo>
                    <a:pt x="1322" y="873"/>
                    <a:pt x="1394" y="814"/>
                    <a:pt x="1394" y="731"/>
                  </a:cubicBezTo>
                  <a:cubicBezTo>
                    <a:pt x="1394" y="647"/>
                    <a:pt x="1322" y="576"/>
                    <a:pt x="1239" y="564"/>
                  </a:cubicBezTo>
                  <a:lnTo>
                    <a:pt x="941" y="552"/>
                  </a:lnTo>
                  <a:cubicBezTo>
                    <a:pt x="894" y="552"/>
                    <a:pt x="858" y="528"/>
                    <a:pt x="834" y="504"/>
                  </a:cubicBezTo>
                  <a:lnTo>
                    <a:pt x="274" y="40"/>
                  </a:lnTo>
                  <a:cubicBezTo>
                    <a:pt x="242" y="13"/>
                    <a:pt x="203" y="1"/>
                    <a:pt x="1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62"/>
            <p:cNvSpPr/>
            <p:nvPr/>
          </p:nvSpPr>
          <p:spPr>
            <a:xfrm>
              <a:off x="6859949" y="3437074"/>
              <a:ext cx="24416" cy="31840"/>
            </a:xfrm>
            <a:custGeom>
              <a:avLst/>
              <a:gdLst/>
              <a:ahLst/>
              <a:cxnLst/>
              <a:rect l="l" t="t" r="r" b="b"/>
              <a:pathLst>
                <a:path w="763" h="995" extrusionOk="0">
                  <a:moveTo>
                    <a:pt x="583" y="1"/>
                  </a:moveTo>
                  <a:cubicBezTo>
                    <a:pt x="509" y="1"/>
                    <a:pt x="447" y="45"/>
                    <a:pt x="417" y="114"/>
                  </a:cubicBezTo>
                  <a:lnTo>
                    <a:pt x="334" y="400"/>
                  </a:lnTo>
                  <a:lnTo>
                    <a:pt x="60" y="745"/>
                  </a:lnTo>
                  <a:cubicBezTo>
                    <a:pt x="0" y="816"/>
                    <a:pt x="12" y="924"/>
                    <a:pt x="96" y="959"/>
                  </a:cubicBezTo>
                  <a:cubicBezTo>
                    <a:pt x="120" y="995"/>
                    <a:pt x="155" y="995"/>
                    <a:pt x="191" y="995"/>
                  </a:cubicBezTo>
                  <a:cubicBezTo>
                    <a:pt x="239" y="995"/>
                    <a:pt x="298" y="983"/>
                    <a:pt x="334" y="935"/>
                  </a:cubicBezTo>
                  <a:lnTo>
                    <a:pt x="608" y="566"/>
                  </a:lnTo>
                  <a:cubicBezTo>
                    <a:pt x="632" y="543"/>
                    <a:pt x="632" y="531"/>
                    <a:pt x="643" y="519"/>
                  </a:cubicBezTo>
                  <a:lnTo>
                    <a:pt x="751" y="209"/>
                  </a:lnTo>
                  <a:cubicBezTo>
                    <a:pt x="762" y="126"/>
                    <a:pt x="715" y="42"/>
                    <a:pt x="632" y="7"/>
                  </a:cubicBezTo>
                  <a:cubicBezTo>
                    <a:pt x="615" y="3"/>
                    <a:pt x="599" y="1"/>
                    <a:pt x="5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62"/>
            <p:cNvSpPr/>
            <p:nvPr/>
          </p:nvSpPr>
          <p:spPr>
            <a:xfrm>
              <a:off x="6824525" y="3509426"/>
              <a:ext cx="17920" cy="28448"/>
            </a:xfrm>
            <a:custGeom>
              <a:avLst/>
              <a:gdLst/>
              <a:ahLst/>
              <a:cxnLst/>
              <a:rect l="l" t="t" r="r" b="b"/>
              <a:pathLst>
                <a:path w="560" h="889" extrusionOk="0">
                  <a:moveTo>
                    <a:pt x="194" y="1"/>
                  </a:moveTo>
                  <a:cubicBezTo>
                    <a:pt x="177" y="1"/>
                    <a:pt x="160" y="3"/>
                    <a:pt x="143" y="8"/>
                  </a:cubicBezTo>
                  <a:cubicBezTo>
                    <a:pt x="48" y="44"/>
                    <a:pt x="0" y="127"/>
                    <a:pt x="36" y="222"/>
                  </a:cubicBezTo>
                  <a:lnTo>
                    <a:pt x="215" y="770"/>
                  </a:lnTo>
                  <a:cubicBezTo>
                    <a:pt x="226" y="841"/>
                    <a:pt x="298" y="889"/>
                    <a:pt x="357" y="889"/>
                  </a:cubicBezTo>
                  <a:cubicBezTo>
                    <a:pt x="381" y="889"/>
                    <a:pt x="393" y="889"/>
                    <a:pt x="405" y="877"/>
                  </a:cubicBezTo>
                  <a:cubicBezTo>
                    <a:pt x="500" y="841"/>
                    <a:pt x="560" y="746"/>
                    <a:pt x="524" y="663"/>
                  </a:cubicBezTo>
                  <a:lnTo>
                    <a:pt x="345" y="115"/>
                  </a:lnTo>
                  <a:cubicBezTo>
                    <a:pt x="326" y="39"/>
                    <a:pt x="262" y="1"/>
                    <a:pt x="1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62"/>
            <p:cNvSpPr/>
            <p:nvPr/>
          </p:nvSpPr>
          <p:spPr>
            <a:xfrm>
              <a:off x="6790989" y="3541906"/>
              <a:ext cx="42688" cy="34464"/>
            </a:xfrm>
            <a:custGeom>
              <a:avLst/>
              <a:gdLst/>
              <a:ahLst/>
              <a:cxnLst/>
              <a:rect l="l" t="t" r="r" b="b"/>
              <a:pathLst>
                <a:path w="1334" h="1077" extrusionOk="0">
                  <a:moveTo>
                    <a:pt x="508" y="333"/>
                  </a:moveTo>
                  <a:cubicBezTo>
                    <a:pt x="511" y="333"/>
                    <a:pt x="516" y="334"/>
                    <a:pt x="524" y="338"/>
                  </a:cubicBezTo>
                  <a:lnTo>
                    <a:pt x="977" y="410"/>
                  </a:lnTo>
                  <a:lnTo>
                    <a:pt x="977" y="422"/>
                  </a:lnTo>
                  <a:lnTo>
                    <a:pt x="739" y="755"/>
                  </a:lnTo>
                  <a:lnTo>
                    <a:pt x="727" y="755"/>
                  </a:lnTo>
                  <a:lnTo>
                    <a:pt x="381" y="624"/>
                  </a:lnTo>
                  <a:lnTo>
                    <a:pt x="501" y="338"/>
                  </a:lnTo>
                  <a:cubicBezTo>
                    <a:pt x="501" y="338"/>
                    <a:pt x="501" y="333"/>
                    <a:pt x="508" y="333"/>
                  </a:cubicBezTo>
                  <a:close/>
                  <a:moveTo>
                    <a:pt x="531" y="1"/>
                  </a:moveTo>
                  <a:cubicBezTo>
                    <a:pt x="397" y="1"/>
                    <a:pt x="277" y="81"/>
                    <a:pt x="203" y="207"/>
                  </a:cubicBezTo>
                  <a:lnTo>
                    <a:pt x="12" y="648"/>
                  </a:lnTo>
                  <a:cubicBezTo>
                    <a:pt x="0" y="696"/>
                    <a:pt x="0" y="743"/>
                    <a:pt x="12" y="779"/>
                  </a:cubicBezTo>
                  <a:cubicBezTo>
                    <a:pt x="24" y="827"/>
                    <a:pt x="60" y="862"/>
                    <a:pt x="108" y="874"/>
                  </a:cubicBezTo>
                  <a:lnTo>
                    <a:pt x="608" y="1065"/>
                  </a:lnTo>
                  <a:cubicBezTo>
                    <a:pt x="655" y="1077"/>
                    <a:pt x="679" y="1077"/>
                    <a:pt x="727" y="1077"/>
                  </a:cubicBezTo>
                  <a:cubicBezTo>
                    <a:pt x="834" y="1077"/>
                    <a:pt x="941" y="1041"/>
                    <a:pt x="1001" y="946"/>
                  </a:cubicBezTo>
                  <a:lnTo>
                    <a:pt x="1239" y="624"/>
                  </a:lnTo>
                  <a:cubicBezTo>
                    <a:pt x="1310" y="529"/>
                    <a:pt x="1334" y="410"/>
                    <a:pt x="1298" y="291"/>
                  </a:cubicBezTo>
                  <a:cubicBezTo>
                    <a:pt x="1251" y="184"/>
                    <a:pt x="1155" y="100"/>
                    <a:pt x="1036" y="88"/>
                  </a:cubicBezTo>
                  <a:lnTo>
                    <a:pt x="584" y="5"/>
                  </a:lnTo>
                  <a:cubicBezTo>
                    <a:pt x="566" y="2"/>
                    <a:pt x="549" y="1"/>
                    <a:pt x="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62"/>
            <p:cNvSpPr/>
            <p:nvPr/>
          </p:nvSpPr>
          <p:spPr>
            <a:xfrm>
              <a:off x="6840525" y="3544914"/>
              <a:ext cx="54112" cy="32608"/>
            </a:xfrm>
            <a:custGeom>
              <a:avLst/>
              <a:gdLst/>
              <a:ahLst/>
              <a:cxnLst/>
              <a:rect l="l" t="t" r="r" b="b"/>
              <a:pathLst>
                <a:path w="1691" h="1019" extrusionOk="0">
                  <a:moveTo>
                    <a:pt x="864" y="346"/>
                  </a:moveTo>
                  <a:cubicBezTo>
                    <a:pt x="913" y="346"/>
                    <a:pt x="962" y="364"/>
                    <a:pt x="1000" y="387"/>
                  </a:cubicBezTo>
                  <a:lnTo>
                    <a:pt x="1250" y="649"/>
                  </a:lnTo>
                  <a:lnTo>
                    <a:pt x="1191" y="673"/>
                  </a:lnTo>
                  <a:cubicBezTo>
                    <a:pt x="1165" y="693"/>
                    <a:pt x="1131" y="701"/>
                    <a:pt x="1099" y="701"/>
                  </a:cubicBezTo>
                  <a:cubicBezTo>
                    <a:pt x="1072" y="701"/>
                    <a:pt x="1046" y="696"/>
                    <a:pt x="1024" y="685"/>
                  </a:cubicBezTo>
                  <a:lnTo>
                    <a:pt x="548" y="482"/>
                  </a:lnTo>
                  <a:lnTo>
                    <a:pt x="786" y="363"/>
                  </a:lnTo>
                  <a:cubicBezTo>
                    <a:pt x="811" y="351"/>
                    <a:pt x="837" y="346"/>
                    <a:pt x="864" y="346"/>
                  </a:cubicBezTo>
                  <a:close/>
                  <a:moveTo>
                    <a:pt x="857" y="1"/>
                  </a:moveTo>
                  <a:cubicBezTo>
                    <a:pt x="787" y="1"/>
                    <a:pt x="719" y="14"/>
                    <a:pt x="655" y="42"/>
                  </a:cubicBezTo>
                  <a:lnTo>
                    <a:pt x="84" y="316"/>
                  </a:lnTo>
                  <a:cubicBezTo>
                    <a:pt x="24" y="340"/>
                    <a:pt x="0" y="399"/>
                    <a:pt x="0" y="459"/>
                  </a:cubicBezTo>
                  <a:cubicBezTo>
                    <a:pt x="0" y="518"/>
                    <a:pt x="48" y="578"/>
                    <a:pt x="84" y="613"/>
                  </a:cubicBezTo>
                  <a:lnTo>
                    <a:pt x="893" y="971"/>
                  </a:lnTo>
                  <a:cubicBezTo>
                    <a:pt x="965" y="994"/>
                    <a:pt x="1024" y="1018"/>
                    <a:pt x="1096" y="1018"/>
                  </a:cubicBezTo>
                  <a:cubicBezTo>
                    <a:pt x="1191" y="1018"/>
                    <a:pt x="1274" y="983"/>
                    <a:pt x="1358" y="935"/>
                  </a:cubicBezTo>
                  <a:lnTo>
                    <a:pt x="1608" y="792"/>
                  </a:lnTo>
                  <a:cubicBezTo>
                    <a:pt x="1655" y="756"/>
                    <a:pt x="1679" y="721"/>
                    <a:pt x="1679" y="673"/>
                  </a:cubicBezTo>
                  <a:cubicBezTo>
                    <a:pt x="1691" y="625"/>
                    <a:pt x="1679" y="590"/>
                    <a:pt x="1655" y="554"/>
                  </a:cubicBezTo>
                  <a:lnTo>
                    <a:pt x="1239" y="149"/>
                  </a:lnTo>
                  <a:cubicBezTo>
                    <a:pt x="1135" y="54"/>
                    <a:pt x="995" y="1"/>
                    <a:pt x="8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62"/>
            <p:cNvSpPr/>
            <p:nvPr/>
          </p:nvSpPr>
          <p:spPr>
            <a:xfrm>
              <a:off x="6793645" y="3582770"/>
              <a:ext cx="102144" cy="75520"/>
            </a:xfrm>
            <a:custGeom>
              <a:avLst/>
              <a:gdLst/>
              <a:ahLst/>
              <a:cxnLst/>
              <a:rect l="l" t="t" r="r" b="b"/>
              <a:pathLst>
                <a:path w="3192" h="2360" extrusionOk="0">
                  <a:moveTo>
                    <a:pt x="1757" y="0"/>
                  </a:moveTo>
                  <a:cubicBezTo>
                    <a:pt x="1683" y="0"/>
                    <a:pt x="1609" y="24"/>
                    <a:pt x="1549" y="61"/>
                  </a:cubicBezTo>
                  <a:lnTo>
                    <a:pt x="775" y="609"/>
                  </a:lnTo>
                  <a:lnTo>
                    <a:pt x="465" y="669"/>
                  </a:lnTo>
                  <a:cubicBezTo>
                    <a:pt x="239" y="716"/>
                    <a:pt x="60" y="907"/>
                    <a:pt x="48" y="1133"/>
                  </a:cubicBezTo>
                  <a:lnTo>
                    <a:pt x="1" y="1669"/>
                  </a:lnTo>
                  <a:cubicBezTo>
                    <a:pt x="1" y="1764"/>
                    <a:pt x="37" y="1859"/>
                    <a:pt x="108" y="1931"/>
                  </a:cubicBezTo>
                  <a:cubicBezTo>
                    <a:pt x="179" y="2002"/>
                    <a:pt x="275" y="2038"/>
                    <a:pt x="382" y="2038"/>
                  </a:cubicBezTo>
                  <a:lnTo>
                    <a:pt x="715" y="2002"/>
                  </a:lnTo>
                  <a:cubicBezTo>
                    <a:pt x="810" y="2002"/>
                    <a:pt x="882" y="1919"/>
                    <a:pt x="870" y="1824"/>
                  </a:cubicBezTo>
                  <a:cubicBezTo>
                    <a:pt x="859" y="1746"/>
                    <a:pt x="787" y="1679"/>
                    <a:pt x="710" y="1679"/>
                  </a:cubicBezTo>
                  <a:cubicBezTo>
                    <a:pt x="704" y="1679"/>
                    <a:pt x="697" y="1680"/>
                    <a:pt x="691" y="1681"/>
                  </a:cubicBezTo>
                  <a:lnTo>
                    <a:pt x="346" y="1705"/>
                  </a:lnTo>
                  <a:lnTo>
                    <a:pt x="334" y="1705"/>
                  </a:lnTo>
                  <a:lnTo>
                    <a:pt x="334" y="1693"/>
                  </a:lnTo>
                  <a:lnTo>
                    <a:pt x="382" y="1157"/>
                  </a:lnTo>
                  <a:cubicBezTo>
                    <a:pt x="382" y="1074"/>
                    <a:pt x="453" y="1014"/>
                    <a:pt x="525" y="990"/>
                  </a:cubicBezTo>
                  <a:lnTo>
                    <a:pt x="870" y="931"/>
                  </a:lnTo>
                  <a:cubicBezTo>
                    <a:pt x="894" y="931"/>
                    <a:pt x="918" y="919"/>
                    <a:pt x="929" y="907"/>
                  </a:cubicBezTo>
                  <a:lnTo>
                    <a:pt x="1727" y="335"/>
                  </a:lnTo>
                  <a:lnTo>
                    <a:pt x="1751" y="335"/>
                  </a:lnTo>
                  <a:lnTo>
                    <a:pt x="2311" y="597"/>
                  </a:lnTo>
                  <a:cubicBezTo>
                    <a:pt x="2346" y="609"/>
                    <a:pt x="2382" y="609"/>
                    <a:pt x="2418" y="609"/>
                  </a:cubicBezTo>
                  <a:lnTo>
                    <a:pt x="2680" y="550"/>
                  </a:lnTo>
                  <a:lnTo>
                    <a:pt x="2834" y="1109"/>
                  </a:lnTo>
                  <a:lnTo>
                    <a:pt x="2834" y="1133"/>
                  </a:lnTo>
                  <a:lnTo>
                    <a:pt x="2203" y="2038"/>
                  </a:lnTo>
                  <a:lnTo>
                    <a:pt x="2180" y="2038"/>
                  </a:lnTo>
                  <a:lnTo>
                    <a:pt x="1882" y="1681"/>
                  </a:lnTo>
                  <a:cubicBezTo>
                    <a:pt x="1846" y="1633"/>
                    <a:pt x="1787" y="1621"/>
                    <a:pt x="1751" y="1621"/>
                  </a:cubicBezTo>
                  <a:lnTo>
                    <a:pt x="1346" y="1645"/>
                  </a:lnTo>
                  <a:cubicBezTo>
                    <a:pt x="1251" y="1645"/>
                    <a:pt x="1180" y="1740"/>
                    <a:pt x="1191" y="1824"/>
                  </a:cubicBezTo>
                  <a:cubicBezTo>
                    <a:pt x="1191" y="1912"/>
                    <a:pt x="1273" y="1980"/>
                    <a:pt x="1352" y="1980"/>
                  </a:cubicBezTo>
                  <a:cubicBezTo>
                    <a:pt x="1358" y="1980"/>
                    <a:pt x="1364" y="1979"/>
                    <a:pt x="1370" y="1978"/>
                  </a:cubicBezTo>
                  <a:lnTo>
                    <a:pt x="1691" y="1943"/>
                  </a:lnTo>
                  <a:lnTo>
                    <a:pt x="1942" y="2240"/>
                  </a:lnTo>
                  <a:cubicBezTo>
                    <a:pt x="2001" y="2324"/>
                    <a:pt x="2108" y="2359"/>
                    <a:pt x="2192" y="2359"/>
                  </a:cubicBezTo>
                  <a:lnTo>
                    <a:pt x="2203" y="2359"/>
                  </a:lnTo>
                  <a:cubicBezTo>
                    <a:pt x="2311" y="2359"/>
                    <a:pt x="2418" y="2300"/>
                    <a:pt x="2477" y="2217"/>
                  </a:cubicBezTo>
                  <a:lnTo>
                    <a:pt x="3096" y="1312"/>
                  </a:lnTo>
                  <a:cubicBezTo>
                    <a:pt x="3180" y="1204"/>
                    <a:pt x="3192" y="1097"/>
                    <a:pt x="3156" y="1014"/>
                  </a:cubicBezTo>
                  <a:lnTo>
                    <a:pt x="2965" y="276"/>
                  </a:lnTo>
                  <a:cubicBezTo>
                    <a:pt x="2944" y="201"/>
                    <a:pt x="2875" y="155"/>
                    <a:pt x="2800" y="155"/>
                  </a:cubicBezTo>
                  <a:cubicBezTo>
                    <a:pt x="2792" y="155"/>
                    <a:pt x="2783" y="156"/>
                    <a:pt x="2775" y="157"/>
                  </a:cubicBezTo>
                  <a:lnTo>
                    <a:pt x="2406" y="252"/>
                  </a:lnTo>
                  <a:lnTo>
                    <a:pt x="1882" y="26"/>
                  </a:lnTo>
                  <a:cubicBezTo>
                    <a:pt x="1843" y="8"/>
                    <a:pt x="1800" y="0"/>
                    <a:pt x="17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46" name="Google Shape;7046;p62"/>
          <p:cNvSpPr/>
          <p:nvPr/>
        </p:nvSpPr>
        <p:spPr>
          <a:xfrm>
            <a:off x="7708045" y="3351538"/>
            <a:ext cx="357408" cy="357408"/>
          </a:xfrm>
          <a:custGeom>
            <a:avLst/>
            <a:gdLst/>
            <a:ahLst/>
            <a:cxnLst/>
            <a:rect l="l" t="t" r="r" b="b"/>
            <a:pathLst>
              <a:path w="11169" h="11169" extrusionOk="0">
                <a:moveTo>
                  <a:pt x="5585" y="382"/>
                </a:moveTo>
                <a:cubicBezTo>
                  <a:pt x="6990" y="382"/>
                  <a:pt x="8311" y="930"/>
                  <a:pt x="9311" y="1906"/>
                </a:cubicBezTo>
                <a:cubicBezTo>
                  <a:pt x="10300" y="2906"/>
                  <a:pt x="10835" y="4216"/>
                  <a:pt x="10835" y="5633"/>
                </a:cubicBezTo>
                <a:cubicBezTo>
                  <a:pt x="10835" y="7002"/>
                  <a:pt x="10288" y="8311"/>
                  <a:pt x="9311" y="9312"/>
                </a:cubicBezTo>
                <a:cubicBezTo>
                  <a:pt x="8311" y="10300"/>
                  <a:pt x="7002" y="10836"/>
                  <a:pt x="5585" y="10836"/>
                </a:cubicBezTo>
                <a:cubicBezTo>
                  <a:pt x="4192" y="10836"/>
                  <a:pt x="2858" y="10288"/>
                  <a:pt x="1870" y="9312"/>
                </a:cubicBezTo>
                <a:cubicBezTo>
                  <a:pt x="870" y="8311"/>
                  <a:pt x="334" y="7002"/>
                  <a:pt x="334" y="5585"/>
                </a:cubicBezTo>
                <a:cubicBezTo>
                  <a:pt x="334" y="4192"/>
                  <a:pt x="882" y="2858"/>
                  <a:pt x="1870" y="1870"/>
                </a:cubicBezTo>
                <a:cubicBezTo>
                  <a:pt x="1953" y="1775"/>
                  <a:pt x="2061" y="1668"/>
                  <a:pt x="2168" y="1596"/>
                </a:cubicBezTo>
                <a:lnTo>
                  <a:pt x="2418" y="2001"/>
                </a:lnTo>
                <a:cubicBezTo>
                  <a:pt x="2465" y="2073"/>
                  <a:pt x="2489" y="2180"/>
                  <a:pt x="2465" y="2263"/>
                </a:cubicBezTo>
                <a:lnTo>
                  <a:pt x="2168" y="3537"/>
                </a:lnTo>
                <a:cubicBezTo>
                  <a:pt x="2120" y="3692"/>
                  <a:pt x="2180" y="3870"/>
                  <a:pt x="2299" y="4013"/>
                </a:cubicBezTo>
                <a:lnTo>
                  <a:pt x="3489" y="5228"/>
                </a:lnTo>
                <a:cubicBezTo>
                  <a:pt x="3586" y="5335"/>
                  <a:pt x="3721" y="5384"/>
                  <a:pt x="3869" y="5384"/>
                </a:cubicBezTo>
                <a:cubicBezTo>
                  <a:pt x="3885" y="5384"/>
                  <a:pt x="3901" y="5384"/>
                  <a:pt x="3918" y="5382"/>
                </a:cubicBezTo>
                <a:lnTo>
                  <a:pt x="4811" y="5275"/>
                </a:lnTo>
                <a:lnTo>
                  <a:pt x="5692" y="6014"/>
                </a:lnTo>
                <a:lnTo>
                  <a:pt x="5418" y="6752"/>
                </a:lnTo>
                <a:cubicBezTo>
                  <a:pt x="5406" y="6787"/>
                  <a:pt x="5406" y="6847"/>
                  <a:pt x="5442" y="6883"/>
                </a:cubicBezTo>
                <a:lnTo>
                  <a:pt x="5573" y="7109"/>
                </a:lnTo>
                <a:cubicBezTo>
                  <a:pt x="5606" y="7158"/>
                  <a:pt x="5661" y="7185"/>
                  <a:pt x="5720" y="7185"/>
                </a:cubicBezTo>
                <a:cubicBezTo>
                  <a:pt x="5746" y="7185"/>
                  <a:pt x="5773" y="7179"/>
                  <a:pt x="5799" y="7168"/>
                </a:cubicBezTo>
                <a:cubicBezTo>
                  <a:pt x="5871" y="7121"/>
                  <a:pt x="5894" y="7014"/>
                  <a:pt x="5859" y="6942"/>
                </a:cubicBezTo>
                <a:lnTo>
                  <a:pt x="5763" y="6787"/>
                </a:lnTo>
                <a:lnTo>
                  <a:pt x="6133" y="5799"/>
                </a:lnTo>
                <a:lnTo>
                  <a:pt x="7621" y="6002"/>
                </a:lnTo>
                <a:lnTo>
                  <a:pt x="8930" y="6930"/>
                </a:lnTo>
                <a:cubicBezTo>
                  <a:pt x="8978" y="6954"/>
                  <a:pt x="9014" y="7002"/>
                  <a:pt x="9014" y="7061"/>
                </a:cubicBezTo>
                <a:cubicBezTo>
                  <a:pt x="9014" y="7121"/>
                  <a:pt x="8990" y="7168"/>
                  <a:pt x="8966" y="7204"/>
                </a:cubicBezTo>
                <a:lnTo>
                  <a:pt x="6466" y="10169"/>
                </a:lnTo>
                <a:lnTo>
                  <a:pt x="6454" y="10169"/>
                </a:lnTo>
                <a:lnTo>
                  <a:pt x="6275" y="10038"/>
                </a:lnTo>
                <a:lnTo>
                  <a:pt x="6275" y="10026"/>
                </a:lnTo>
                <a:lnTo>
                  <a:pt x="6597" y="8264"/>
                </a:lnTo>
                <a:cubicBezTo>
                  <a:pt x="6597" y="8216"/>
                  <a:pt x="6597" y="8192"/>
                  <a:pt x="6585" y="8145"/>
                </a:cubicBezTo>
                <a:lnTo>
                  <a:pt x="6192" y="7502"/>
                </a:lnTo>
                <a:cubicBezTo>
                  <a:pt x="6167" y="7452"/>
                  <a:pt x="6109" y="7426"/>
                  <a:pt x="6051" y="7426"/>
                </a:cubicBezTo>
                <a:cubicBezTo>
                  <a:pt x="6025" y="7426"/>
                  <a:pt x="6000" y="7431"/>
                  <a:pt x="5978" y="7442"/>
                </a:cubicBezTo>
                <a:cubicBezTo>
                  <a:pt x="5894" y="7490"/>
                  <a:pt x="5871" y="7597"/>
                  <a:pt x="5918" y="7668"/>
                </a:cubicBezTo>
                <a:lnTo>
                  <a:pt x="6275" y="8264"/>
                </a:lnTo>
                <a:lnTo>
                  <a:pt x="5954" y="9966"/>
                </a:lnTo>
                <a:cubicBezTo>
                  <a:pt x="5930" y="10097"/>
                  <a:pt x="5990" y="10216"/>
                  <a:pt x="6097" y="10300"/>
                </a:cubicBezTo>
                <a:lnTo>
                  <a:pt x="6275" y="10443"/>
                </a:lnTo>
                <a:cubicBezTo>
                  <a:pt x="6335" y="10478"/>
                  <a:pt x="6406" y="10502"/>
                  <a:pt x="6466" y="10502"/>
                </a:cubicBezTo>
                <a:cubicBezTo>
                  <a:pt x="6573" y="10502"/>
                  <a:pt x="6656" y="10455"/>
                  <a:pt x="6716" y="10383"/>
                </a:cubicBezTo>
                <a:lnTo>
                  <a:pt x="9216" y="7418"/>
                </a:lnTo>
                <a:cubicBezTo>
                  <a:pt x="9311" y="7311"/>
                  <a:pt x="9347" y="7168"/>
                  <a:pt x="9335" y="7014"/>
                </a:cubicBezTo>
                <a:cubicBezTo>
                  <a:pt x="9323" y="6871"/>
                  <a:pt x="9228" y="6752"/>
                  <a:pt x="9133" y="6656"/>
                </a:cubicBezTo>
                <a:lnTo>
                  <a:pt x="7787" y="5716"/>
                </a:lnTo>
                <a:cubicBezTo>
                  <a:pt x="7776" y="5704"/>
                  <a:pt x="7740" y="5692"/>
                  <a:pt x="7716" y="5692"/>
                </a:cubicBezTo>
                <a:lnTo>
                  <a:pt x="6049" y="5454"/>
                </a:lnTo>
                <a:cubicBezTo>
                  <a:pt x="6040" y="5452"/>
                  <a:pt x="6031" y="5452"/>
                  <a:pt x="6022" y="5452"/>
                </a:cubicBezTo>
                <a:cubicBezTo>
                  <a:pt x="5958" y="5452"/>
                  <a:pt x="5891" y="5488"/>
                  <a:pt x="5871" y="5561"/>
                </a:cubicBezTo>
                <a:lnTo>
                  <a:pt x="5811" y="5704"/>
                </a:lnTo>
                <a:lnTo>
                  <a:pt x="4966" y="4990"/>
                </a:lnTo>
                <a:cubicBezTo>
                  <a:pt x="4930" y="4966"/>
                  <a:pt x="4882" y="4942"/>
                  <a:pt x="4847" y="4942"/>
                </a:cubicBezTo>
                <a:lnTo>
                  <a:pt x="4216" y="5025"/>
                </a:lnTo>
                <a:lnTo>
                  <a:pt x="4192" y="4466"/>
                </a:lnTo>
                <a:cubicBezTo>
                  <a:pt x="4192" y="4382"/>
                  <a:pt x="4251" y="4287"/>
                  <a:pt x="4335" y="4275"/>
                </a:cubicBezTo>
                <a:lnTo>
                  <a:pt x="5466" y="4097"/>
                </a:lnTo>
                <a:lnTo>
                  <a:pt x="5478" y="4501"/>
                </a:lnTo>
                <a:cubicBezTo>
                  <a:pt x="5478" y="4585"/>
                  <a:pt x="5561" y="4668"/>
                  <a:pt x="5644" y="4668"/>
                </a:cubicBezTo>
                <a:cubicBezTo>
                  <a:pt x="5740" y="4668"/>
                  <a:pt x="5811" y="4585"/>
                  <a:pt x="5811" y="4501"/>
                </a:cubicBezTo>
                <a:lnTo>
                  <a:pt x="5799" y="3978"/>
                </a:lnTo>
                <a:lnTo>
                  <a:pt x="6454" y="3239"/>
                </a:lnTo>
                <a:cubicBezTo>
                  <a:pt x="6514" y="3156"/>
                  <a:pt x="6514" y="3073"/>
                  <a:pt x="6430" y="3001"/>
                </a:cubicBezTo>
                <a:cubicBezTo>
                  <a:pt x="6396" y="2973"/>
                  <a:pt x="6359" y="2958"/>
                  <a:pt x="6321" y="2958"/>
                </a:cubicBezTo>
                <a:cubicBezTo>
                  <a:pt x="6279" y="2958"/>
                  <a:pt x="6236" y="2976"/>
                  <a:pt x="6192" y="3013"/>
                </a:cubicBezTo>
                <a:lnTo>
                  <a:pt x="5525" y="3775"/>
                </a:lnTo>
                <a:lnTo>
                  <a:pt x="4275" y="3978"/>
                </a:lnTo>
                <a:cubicBezTo>
                  <a:pt x="4025" y="4025"/>
                  <a:pt x="3835" y="4251"/>
                  <a:pt x="3847" y="4513"/>
                </a:cubicBezTo>
                <a:lnTo>
                  <a:pt x="3870" y="5085"/>
                </a:lnTo>
                <a:lnTo>
                  <a:pt x="3858" y="5085"/>
                </a:lnTo>
                <a:cubicBezTo>
                  <a:pt x="3799" y="5085"/>
                  <a:pt x="3739" y="5061"/>
                  <a:pt x="3716" y="5025"/>
                </a:cubicBezTo>
                <a:lnTo>
                  <a:pt x="2525" y="3799"/>
                </a:lnTo>
                <a:cubicBezTo>
                  <a:pt x="2477" y="3751"/>
                  <a:pt x="2465" y="3692"/>
                  <a:pt x="2477" y="3620"/>
                </a:cubicBezTo>
                <a:lnTo>
                  <a:pt x="2775" y="2358"/>
                </a:lnTo>
                <a:cubicBezTo>
                  <a:pt x="2823" y="2180"/>
                  <a:pt x="2787" y="1989"/>
                  <a:pt x="2680" y="1834"/>
                </a:cubicBezTo>
                <a:lnTo>
                  <a:pt x="2418" y="1406"/>
                </a:lnTo>
                <a:cubicBezTo>
                  <a:pt x="2668" y="1215"/>
                  <a:pt x="2954" y="1037"/>
                  <a:pt x="3239" y="894"/>
                </a:cubicBezTo>
                <a:lnTo>
                  <a:pt x="3454" y="1251"/>
                </a:lnTo>
                <a:cubicBezTo>
                  <a:pt x="3485" y="1306"/>
                  <a:pt x="3536" y="1330"/>
                  <a:pt x="3588" y="1330"/>
                </a:cubicBezTo>
                <a:cubicBezTo>
                  <a:pt x="3616" y="1330"/>
                  <a:pt x="3643" y="1323"/>
                  <a:pt x="3668" y="1311"/>
                </a:cubicBezTo>
                <a:lnTo>
                  <a:pt x="4442" y="989"/>
                </a:lnTo>
                <a:lnTo>
                  <a:pt x="5168" y="953"/>
                </a:lnTo>
                <a:cubicBezTo>
                  <a:pt x="5216" y="953"/>
                  <a:pt x="5228" y="977"/>
                  <a:pt x="5240" y="989"/>
                </a:cubicBezTo>
                <a:cubicBezTo>
                  <a:pt x="5263" y="1001"/>
                  <a:pt x="5275" y="1013"/>
                  <a:pt x="5275" y="1061"/>
                </a:cubicBezTo>
                <a:cubicBezTo>
                  <a:pt x="5275" y="1096"/>
                  <a:pt x="5240" y="1120"/>
                  <a:pt x="5228" y="1132"/>
                </a:cubicBezTo>
                <a:lnTo>
                  <a:pt x="4585" y="1453"/>
                </a:lnTo>
                <a:cubicBezTo>
                  <a:pt x="4525" y="1477"/>
                  <a:pt x="4501" y="1525"/>
                  <a:pt x="4501" y="1596"/>
                </a:cubicBezTo>
                <a:cubicBezTo>
                  <a:pt x="4501" y="1668"/>
                  <a:pt x="4525" y="1715"/>
                  <a:pt x="4585" y="1751"/>
                </a:cubicBezTo>
                <a:lnTo>
                  <a:pt x="5621" y="2346"/>
                </a:lnTo>
                <a:cubicBezTo>
                  <a:pt x="5641" y="2360"/>
                  <a:pt x="5666" y="2366"/>
                  <a:pt x="5693" y="2366"/>
                </a:cubicBezTo>
                <a:cubicBezTo>
                  <a:pt x="5712" y="2366"/>
                  <a:pt x="5732" y="2363"/>
                  <a:pt x="5752" y="2358"/>
                </a:cubicBezTo>
                <a:cubicBezTo>
                  <a:pt x="5799" y="2346"/>
                  <a:pt x="5823" y="2311"/>
                  <a:pt x="5859" y="2263"/>
                </a:cubicBezTo>
                <a:lnTo>
                  <a:pt x="6109" y="1608"/>
                </a:lnTo>
                <a:lnTo>
                  <a:pt x="7240" y="2311"/>
                </a:lnTo>
                <a:lnTo>
                  <a:pt x="7240" y="2323"/>
                </a:lnTo>
                <a:cubicBezTo>
                  <a:pt x="7240" y="2323"/>
                  <a:pt x="7240" y="2346"/>
                  <a:pt x="7228" y="2346"/>
                </a:cubicBezTo>
                <a:lnTo>
                  <a:pt x="6716" y="2501"/>
                </a:lnTo>
                <a:cubicBezTo>
                  <a:pt x="6633" y="2537"/>
                  <a:pt x="6585" y="2620"/>
                  <a:pt x="6609" y="2715"/>
                </a:cubicBezTo>
                <a:cubicBezTo>
                  <a:pt x="6644" y="2787"/>
                  <a:pt x="6704" y="2835"/>
                  <a:pt x="6764" y="2835"/>
                </a:cubicBezTo>
                <a:cubicBezTo>
                  <a:pt x="6775" y="2835"/>
                  <a:pt x="6787" y="2835"/>
                  <a:pt x="6811" y="2823"/>
                </a:cubicBezTo>
                <a:lnTo>
                  <a:pt x="7311" y="2656"/>
                </a:lnTo>
                <a:cubicBezTo>
                  <a:pt x="7430" y="2608"/>
                  <a:pt x="7526" y="2501"/>
                  <a:pt x="7537" y="2370"/>
                </a:cubicBezTo>
                <a:cubicBezTo>
                  <a:pt x="7549" y="2239"/>
                  <a:pt x="7490" y="2120"/>
                  <a:pt x="7371" y="2049"/>
                </a:cubicBezTo>
                <a:lnTo>
                  <a:pt x="6073" y="1239"/>
                </a:lnTo>
                <a:cubicBezTo>
                  <a:pt x="6052" y="1225"/>
                  <a:pt x="6027" y="1219"/>
                  <a:pt x="6000" y="1219"/>
                </a:cubicBezTo>
                <a:cubicBezTo>
                  <a:pt x="5981" y="1219"/>
                  <a:pt x="5962" y="1222"/>
                  <a:pt x="5942" y="1227"/>
                </a:cubicBezTo>
                <a:cubicBezTo>
                  <a:pt x="5894" y="1239"/>
                  <a:pt x="5859" y="1275"/>
                  <a:pt x="5835" y="1311"/>
                </a:cubicBezTo>
                <a:lnTo>
                  <a:pt x="5585" y="1965"/>
                </a:lnTo>
                <a:lnTo>
                  <a:pt x="4990" y="1632"/>
                </a:lnTo>
                <a:lnTo>
                  <a:pt x="5347" y="1453"/>
                </a:lnTo>
                <a:cubicBezTo>
                  <a:pt x="5478" y="1394"/>
                  <a:pt x="5561" y="1275"/>
                  <a:pt x="5585" y="1120"/>
                </a:cubicBezTo>
                <a:cubicBezTo>
                  <a:pt x="5597" y="1001"/>
                  <a:pt x="5561" y="882"/>
                  <a:pt x="5478" y="775"/>
                </a:cubicBezTo>
                <a:cubicBezTo>
                  <a:pt x="5394" y="691"/>
                  <a:pt x="5275" y="644"/>
                  <a:pt x="5156" y="644"/>
                </a:cubicBezTo>
                <a:lnTo>
                  <a:pt x="4394" y="680"/>
                </a:lnTo>
                <a:cubicBezTo>
                  <a:pt x="4382" y="680"/>
                  <a:pt x="4347" y="680"/>
                  <a:pt x="4335" y="691"/>
                </a:cubicBezTo>
                <a:lnTo>
                  <a:pt x="3668" y="977"/>
                </a:lnTo>
                <a:lnTo>
                  <a:pt x="3549" y="775"/>
                </a:lnTo>
                <a:cubicBezTo>
                  <a:pt x="4192" y="513"/>
                  <a:pt x="4870" y="382"/>
                  <a:pt x="5585" y="382"/>
                </a:cubicBezTo>
                <a:close/>
                <a:moveTo>
                  <a:pt x="5585" y="1"/>
                </a:moveTo>
                <a:cubicBezTo>
                  <a:pt x="4097" y="1"/>
                  <a:pt x="2704" y="584"/>
                  <a:pt x="1644" y="1644"/>
                </a:cubicBezTo>
                <a:cubicBezTo>
                  <a:pt x="584" y="2704"/>
                  <a:pt x="1" y="4097"/>
                  <a:pt x="1" y="5585"/>
                </a:cubicBezTo>
                <a:cubicBezTo>
                  <a:pt x="1" y="7073"/>
                  <a:pt x="584" y="8478"/>
                  <a:pt x="1644" y="9526"/>
                </a:cubicBezTo>
                <a:cubicBezTo>
                  <a:pt x="2704" y="10586"/>
                  <a:pt x="4097" y="11169"/>
                  <a:pt x="5585" y="11169"/>
                </a:cubicBezTo>
                <a:cubicBezTo>
                  <a:pt x="7073" y="11169"/>
                  <a:pt x="8478" y="10586"/>
                  <a:pt x="9526" y="9526"/>
                </a:cubicBezTo>
                <a:cubicBezTo>
                  <a:pt x="10585" y="8478"/>
                  <a:pt x="11169" y="7073"/>
                  <a:pt x="11169" y="5585"/>
                </a:cubicBezTo>
                <a:cubicBezTo>
                  <a:pt x="11169" y="4097"/>
                  <a:pt x="10585" y="2692"/>
                  <a:pt x="9526" y="1644"/>
                </a:cubicBezTo>
                <a:cubicBezTo>
                  <a:pt x="8478" y="584"/>
                  <a:pt x="7073" y="1"/>
                  <a:pt x="558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47" name="Google Shape;7047;p62"/>
          <p:cNvGrpSpPr/>
          <p:nvPr/>
        </p:nvGrpSpPr>
        <p:grpSpPr>
          <a:xfrm>
            <a:off x="3316269" y="3352402"/>
            <a:ext cx="344832" cy="356544"/>
            <a:chOff x="3316269" y="3352402"/>
            <a:chExt cx="344832" cy="356544"/>
          </a:xfrm>
        </p:grpSpPr>
        <p:sp>
          <p:nvSpPr>
            <p:cNvPr id="7048" name="Google Shape;7048;p62"/>
            <p:cNvSpPr/>
            <p:nvPr/>
          </p:nvSpPr>
          <p:spPr>
            <a:xfrm>
              <a:off x="3546381" y="3557138"/>
              <a:ext cx="19840" cy="16576"/>
            </a:xfrm>
            <a:custGeom>
              <a:avLst/>
              <a:gdLst/>
              <a:ahLst/>
              <a:cxnLst/>
              <a:rect l="l" t="t" r="r" b="b"/>
              <a:pathLst>
                <a:path w="620" h="518" extrusionOk="0">
                  <a:moveTo>
                    <a:pt x="166" y="0"/>
                  </a:moveTo>
                  <a:cubicBezTo>
                    <a:pt x="115" y="0"/>
                    <a:pt x="65" y="22"/>
                    <a:pt x="37" y="65"/>
                  </a:cubicBezTo>
                  <a:cubicBezTo>
                    <a:pt x="1" y="148"/>
                    <a:pt x="13" y="243"/>
                    <a:pt x="84" y="291"/>
                  </a:cubicBezTo>
                  <a:lnTo>
                    <a:pt x="358" y="481"/>
                  </a:lnTo>
                  <a:cubicBezTo>
                    <a:pt x="382" y="505"/>
                    <a:pt x="418" y="517"/>
                    <a:pt x="441" y="517"/>
                  </a:cubicBezTo>
                  <a:cubicBezTo>
                    <a:pt x="489" y="517"/>
                    <a:pt x="549" y="481"/>
                    <a:pt x="572" y="446"/>
                  </a:cubicBezTo>
                  <a:cubicBezTo>
                    <a:pt x="620" y="362"/>
                    <a:pt x="596" y="267"/>
                    <a:pt x="537" y="220"/>
                  </a:cubicBezTo>
                  <a:lnTo>
                    <a:pt x="263" y="29"/>
                  </a:lnTo>
                  <a:cubicBezTo>
                    <a:pt x="234" y="10"/>
                    <a:pt x="200" y="0"/>
                    <a:pt x="1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62"/>
            <p:cNvSpPr/>
            <p:nvPr/>
          </p:nvSpPr>
          <p:spPr>
            <a:xfrm>
              <a:off x="3449997" y="3423730"/>
              <a:ext cx="14496" cy="18144"/>
            </a:xfrm>
            <a:custGeom>
              <a:avLst/>
              <a:gdLst/>
              <a:ahLst/>
              <a:cxnLst/>
              <a:rect l="l" t="t" r="r" b="b"/>
              <a:pathLst>
                <a:path w="453" h="567" extrusionOk="0">
                  <a:moveTo>
                    <a:pt x="180" y="1"/>
                  </a:moveTo>
                  <a:cubicBezTo>
                    <a:pt x="164" y="1"/>
                    <a:pt x="148" y="3"/>
                    <a:pt x="132" y="7"/>
                  </a:cubicBezTo>
                  <a:cubicBezTo>
                    <a:pt x="48" y="43"/>
                    <a:pt x="1" y="126"/>
                    <a:pt x="36" y="221"/>
                  </a:cubicBezTo>
                  <a:lnTo>
                    <a:pt x="108" y="459"/>
                  </a:lnTo>
                  <a:cubicBezTo>
                    <a:pt x="132" y="531"/>
                    <a:pt x="191" y="567"/>
                    <a:pt x="251" y="567"/>
                  </a:cubicBezTo>
                  <a:cubicBezTo>
                    <a:pt x="274" y="567"/>
                    <a:pt x="286" y="567"/>
                    <a:pt x="310" y="543"/>
                  </a:cubicBezTo>
                  <a:cubicBezTo>
                    <a:pt x="405" y="531"/>
                    <a:pt x="453" y="436"/>
                    <a:pt x="417" y="352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62"/>
            <p:cNvSpPr/>
            <p:nvPr/>
          </p:nvSpPr>
          <p:spPr>
            <a:xfrm>
              <a:off x="3316269" y="3352402"/>
              <a:ext cx="344832" cy="356544"/>
            </a:xfrm>
            <a:custGeom>
              <a:avLst/>
              <a:gdLst/>
              <a:ahLst/>
              <a:cxnLst/>
              <a:rect l="l" t="t" r="r" b="b"/>
              <a:pathLst>
                <a:path w="10776" h="11142" extrusionOk="0">
                  <a:moveTo>
                    <a:pt x="2870" y="2819"/>
                  </a:moveTo>
                  <a:cubicBezTo>
                    <a:pt x="2941" y="2819"/>
                    <a:pt x="3013" y="2867"/>
                    <a:pt x="3048" y="2950"/>
                  </a:cubicBezTo>
                  <a:cubicBezTo>
                    <a:pt x="3084" y="2998"/>
                    <a:pt x="3060" y="3046"/>
                    <a:pt x="3048" y="3093"/>
                  </a:cubicBezTo>
                  <a:cubicBezTo>
                    <a:pt x="3025" y="3129"/>
                    <a:pt x="2989" y="3165"/>
                    <a:pt x="2941" y="3189"/>
                  </a:cubicBezTo>
                  <a:cubicBezTo>
                    <a:pt x="2925" y="3199"/>
                    <a:pt x="2904" y="3205"/>
                    <a:pt x="2882" y="3205"/>
                  </a:cubicBezTo>
                  <a:cubicBezTo>
                    <a:pt x="2854" y="3205"/>
                    <a:pt x="2825" y="3196"/>
                    <a:pt x="2798" y="3177"/>
                  </a:cubicBezTo>
                  <a:cubicBezTo>
                    <a:pt x="2751" y="3153"/>
                    <a:pt x="2727" y="3117"/>
                    <a:pt x="2691" y="3069"/>
                  </a:cubicBezTo>
                  <a:cubicBezTo>
                    <a:pt x="2656" y="2974"/>
                    <a:pt x="2703" y="2867"/>
                    <a:pt x="2810" y="2831"/>
                  </a:cubicBezTo>
                  <a:cubicBezTo>
                    <a:pt x="2822" y="2831"/>
                    <a:pt x="2858" y="2819"/>
                    <a:pt x="2870" y="2819"/>
                  </a:cubicBezTo>
                  <a:close/>
                  <a:moveTo>
                    <a:pt x="2310" y="3367"/>
                  </a:moveTo>
                  <a:cubicBezTo>
                    <a:pt x="2382" y="3367"/>
                    <a:pt x="2453" y="3415"/>
                    <a:pt x="2489" y="3498"/>
                  </a:cubicBezTo>
                  <a:cubicBezTo>
                    <a:pt x="2501" y="3546"/>
                    <a:pt x="2501" y="3605"/>
                    <a:pt x="2465" y="3653"/>
                  </a:cubicBezTo>
                  <a:cubicBezTo>
                    <a:pt x="2441" y="3701"/>
                    <a:pt x="2406" y="3724"/>
                    <a:pt x="2370" y="3760"/>
                  </a:cubicBezTo>
                  <a:cubicBezTo>
                    <a:pt x="2352" y="3764"/>
                    <a:pt x="2333" y="3767"/>
                    <a:pt x="2314" y="3767"/>
                  </a:cubicBezTo>
                  <a:cubicBezTo>
                    <a:pt x="2280" y="3767"/>
                    <a:pt x="2245" y="3759"/>
                    <a:pt x="2215" y="3736"/>
                  </a:cubicBezTo>
                  <a:cubicBezTo>
                    <a:pt x="2167" y="3712"/>
                    <a:pt x="2144" y="3677"/>
                    <a:pt x="2108" y="3641"/>
                  </a:cubicBezTo>
                  <a:cubicBezTo>
                    <a:pt x="2108" y="3593"/>
                    <a:pt x="2108" y="3534"/>
                    <a:pt x="2144" y="3486"/>
                  </a:cubicBezTo>
                  <a:cubicBezTo>
                    <a:pt x="2167" y="3450"/>
                    <a:pt x="2203" y="3415"/>
                    <a:pt x="2251" y="3379"/>
                  </a:cubicBezTo>
                  <a:cubicBezTo>
                    <a:pt x="2263" y="3379"/>
                    <a:pt x="2286" y="3367"/>
                    <a:pt x="2310" y="3367"/>
                  </a:cubicBezTo>
                  <a:close/>
                  <a:moveTo>
                    <a:pt x="3060" y="3546"/>
                  </a:moveTo>
                  <a:cubicBezTo>
                    <a:pt x="3096" y="3546"/>
                    <a:pt x="3120" y="3546"/>
                    <a:pt x="3156" y="3570"/>
                  </a:cubicBezTo>
                  <a:cubicBezTo>
                    <a:pt x="3191" y="3593"/>
                    <a:pt x="3227" y="3629"/>
                    <a:pt x="3263" y="3665"/>
                  </a:cubicBezTo>
                  <a:cubicBezTo>
                    <a:pt x="3275" y="3724"/>
                    <a:pt x="3263" y="3772"/>
                    <a:pt x="3239" y="3831"/>
                  </a:cubicBezTo>
                  <a:cubicBezTo>
                    <a:pt x="3215" y="3879"/>
                    <a:pt x="3179" y="3903"/>
                    <a:pt x="3144" y="3939"/>
                  </a:cubicBezTo>
                  <a:cubicBezTo>
                    <a:pt x="3124" y="3944"/>
                    <a:pt x="3102" y="3946"/>
                    <a:pt x="3080" y="3946"/>
                  </a:cubicBezTo>
                  <a:cubicBezTo>
                    <a:pt x="3049" y="3946"/>
                    <a:pt x="3017" y="3941"/>
                    <a:pt x="2989" y="3927"/>
                  </a:cubicBezTo>
                  <a:cubicBezTo>
                    <a:pt x="2941" y="3891"/>
                    <a:pt x="2917" y="3867"/>
                    <a:pt x="2882" y="3820"/>
                  </a:cubicBezTo>
                  <a:cubicBezTo>
                    <a:pt x="2870" y="3772"/>
                    <a:pt x="2870" y="3712"/>
                    <a:pt x="2894" y="3665"/>
                  </a:cubicBezTo>
                  <a:cubicBezTo>
                    <a:pt x="2929" y="3629"/>
                    <a:pt x="2953" y="3593"/>
                    <a:pt x="3001" y="3570"/>
                  </a:cubicBezTo>
                  <a:cubicBezTo>
                    <a:pt x="3025" y="3570"/>
                    <a:pt x="3048" y="3546"/>
                    <a:pt x="3060" y="3546"/>
                  </a:cubicBezTo>
                  <a:close/>
                  <a:moveTo>
                    <a:pt x="3584" y="3843"/>
                  </a:moveTo>
                  <a:lnTo>
                    <a:pt x="4191" y="4343"/>
                  </a:lnTo>
                  <a:lnTo>
                    <a:pt x="3501" y="4046"/>
                  </a:lnTo>
                  <a:cubicBezTo>
                    <a:pt x="3513" y="4022"/>
                    <a:pt x="3525" y="3998"/>
                    <a:pt x="3537" y="3962"/>
                  </a:cubicBezTo>
                  <a:cubicBezTo>
                    <a:pt x="3560" y="3939"/>
                    <a:pt x="3572" y="3891"/>
                    <a:pt x="3584" y="3843"/>
                  </a:cubicBezTo>
                  <a:close/>
                  <a:moveTo>
                    <a:pt x="9478" y="3974"/>
                  </a:moveTo>
                  <a:cubicBezTo>
                    <a:pt x="9835" y="4141"/>
                    <a:pt x="10145" y="4391"/>
                    <a:pt x="10418" y="4713"/>
                  </a:cubicBezTo>
                  <a:cubicBezTo>
                    <a:pt x="10228" y="4998"/>
                    <a:pt x="9966" y="5260"/>
                    <a:pt x="9704" y="5451"/>
                  </a:cubicBezTo>
                  <a:cubicBezTo>
                    <a:pt x="9597" y="5332"/>
                    <a:pt x="9478" y="5248"/>
                    <a:pt x="9347" y="5153"/>
                  </a:cubicBezTo>
                  <a:cubicBezTo>
                    <a:pt x="9228" y="5094"/>
                    <a:pt x="9097" y="5022"/>
                    <a:pt x="8918" y="4963"/>
                  </a:cubicBezTo>
                  <a:lnTo>
                    <a:pt x="9406" y="4939"/>
                  </a:lnTo>
                  <a:cubicBezTo>
                    <a:pt x="9490" y="4939"/>
                    <a:pt x="9573" y="4844"/>
                    <a:pt x="9549" y="4760"/>
                  </a:cubicBezTo>
                  <a:cubicBezTo>
                    <a:pt x="9549" y="4672"/>
                    <a:pt x="9478" y="4604"/>
                    <a:pt x="9391" y="4604"/>
                  </a:cubicBezTo>
                  <a:cubicBezTo>
                    <a:pt x="9385" y="4604"/>
                    <a:pt x="9378" y="4605"/>
                    <a:pt x="9371" y="4605"/>
                  </a:cubicBezTo>
                  <a:lnTo>
                    <a:pt x="8656" y="4665"/>
                  </a:lnTo>
                  <a:cubicBezTo>
                    <a:pt x="8871" y="4546"/>
                    <a:pt x="9061" y="4427"/>
                    <a:pt x="9192" y="4308"/>
                  </a:cubicBezTo>
                  <a:cubicBezTo>
                    <a:pt x="9299" y="4201"/>
                    <a:pt x="9394" y="4105"/>
                    <a:pt x="9478" y="3974"/>
                  </a:cubicBezTo>
                  <a:close/>
                  <a:moveTo>
                    <a:pt x="4245" y="304"/>
                  </a:moveTo>
                  <a:cubicBezTo>
                    <a:pt x="4475" y="304"/>
                    <a:pt x="4701" y="348"/>
                    <a:pt x="4906" y="438"/>
                  </a:cubicBezTo>
                  <a:cubicBezTo>
                    <a:pt x="5299" y="605"/>
                    <a:pt x="5561" y="903"/>
                    <a:pt x="5704" y="1260"/>
                  </a:cubicBezTo>
                  <a:cubicBezTo>
                    <a:pt x="5787" y="1522"/>
                    <a:pt x="5835" y="1867"/>
                    <a:pt x="5799" y="2284"/>
                  </a:cubicBezTo>
                  <a:cubicBezTo>
                    <a:pt x="5537" y="2819"/>
                    <a:pt x="5370" y="3367"/>
                    <a:pt x="5287" y="3665"/>
                  </a:cubicBezTo>
                  <a:cubicBezTo>
                    <a:pt x="5251" y="3760"/>
                    <a:pt x="5311" y="3843"/>
                    <a:pt x="5406" y="3879"/>
                  </a:cubicBezTo>
                  <a:cubicBezTo>
                    <a:pt x="5418" y="3883"/>
                    <a:pt x="5431" y="3884"/>
                    <a:pt x="5444" y="3884"/>
                  </a:cubicBezTo>
                  <a:cubicBezTo>
                    <a:pt x="5516" y="3884"/>
                    <a:pt x="5588" y="3831"/>
                    <a:pt x="5608" y="3760"/>
                  </a:cubicBezTo>
                  <a:cubicBezTo>
                    <a:pt x="5894" y="2748"/>
                    <a:pt x="6311" y="1926"/>
                    <a:pt x="6727" y="1534"/>
                  </a:cubicBezTo>
                  <a:cubicBezTo>
                    <a:pt x="6972" y="1309"/>
                    <a:pt x="7286" y="1190"/>
                    <a:pt x="7633" y="1190"/>
                  </a:cubicBezTo>
                  <a:cubicBezTo>
                    <a:pt x="7691" y="1190"/>
                    <a:pt x="7751" y="1193"/>
                    <a:pt x="7811" y="1200"/>
                  </a:cubicBezTo>
                  <a:cubicBezTo>
                    <a:pt x="8228" y="1236"/>
                    <a:pt x="8632" y="1450"/>
                    <a:pt x="8930" y="1772"/>
                  </a:cubicBezTo>
                  <a:cubicBezTo>
                    <a:pt x="9228" y="2105"/>
                    <a:pt x="9394" y="2522"/>
                    <a:pt x="9394" y="2939"/>
                  </a:cubicBezTo>
                  <a:cubicBezTo>
                    <a:pt x="9394" y="3355"/>
                    <a:pt x="9228" y="3724"/>
                    <a:pt x="8942" y="3974"/>
                  </a:cubicBezTo>
                  <a:cubicBezTo>
                    <a:pt x="8656" y="4236"/>
                    <a:pt x="8180" y="4474"/>
                    <a:pt x="7561" y="4653"/>
                  </a:cubicBezTo>
                  <a:lnTo>
                    <a:pt x="7549" y="4653"/>
                  </a:lnTo>
                  <a:cubicBezTo>
                    <a:pt x="7430" y="4641"/>
                    <a:pt x="7299" y="4635"/>
                    <a:pt x="7161" y="4635"/>
                  </a:cubicBezTo>
                  <a:cubicBezTo>
                    <a:pt x="7022" y="4635"/>
                    <a:pt x="6876" y="4641"/>
                    <a:pt x="6727" y="4653"/>
                  </a:cubicBezTo>
                  <a:cubicBezTo>
                    <a:pt x="6632" y="4653"/>
                    <a:pt x="6561" y="4724"/>
                    <a:pt x="6561" y="4808"/>
                  </a:cubicBezTo>
                  <a:cubicBezTo>
                    <a:pt x="6561" y="4903"/>
                    <a:pt x="6632" y="4974"/>
                    <a:pt x="6727" y="4974"/>
                  </a:cubicBezTo>
                  <a:cubicBezTo>
                    <a:pt x="6825" y="4971"/>
                    <a:pt x="6935" y="4968"/>
                    <a:pt x="7055" y="4968"/>
                  </a:cubicBezTo>
                  <a:cubicBezTo>
                    <a:pt x="7682" y="4968"/>
                    <a:pt x="8561" y="5039"/>
                    <a:pt x="9121" y="5379"/>
                  </a:cubicBezTo>
                  <a:cubicBezTo>
                    <a:pt x="9871" y="5856"/>
                    <a:pt x="10061" y="6844"/>
                    <a:pt x="9597" y="7630"/>
                  </a:cubicBezTo>
                  <a:cubicBezTo>
                    <a:pt x="9275" y="8174"/>
                    <a:pt x="8718" y="8485"/>
                    <a:pt x="8177" y="8485"/>
                  </a:cubicBezTo>
                  <a:cubicBezTo>
                    <a:pt x="7937" y="8485"/>
                    <a:pt x="7701" y="8424"/>
                    <a:pt x="7489" y="8296"/>
                  </a:cubicBezTo>
                  <a:cubicBezTo>
                    <a:pt x="6870" y="7939"/>
                    <a:pt x="6156" y="6975"/>
                    <a:pt x="5954" y="6487"/>
                  </a:cubicBezTo>
                  <a:cubicBezTo>
                    <a:pt x="5954" y="6463"/>
                    <a:pt x="5942" y="6463"/>
                    <a:pt x="5942" y="6451"/>
                  </a:cubicBezTo>
                  <a:cubicBezTo>
                    <a:pt x="5918" y="6356"/>
                    <a:pt x="5906" y="6284"/>
                    <a:pt x="5894" y="6213"/>
                  </a:cubicBezTo>
                  <a:cubicBezTo>
                    <a:pt x="5884" y="6132"/>
                    <a:pt x="5813" y="6077"/>
                    <a:pt x="5741" y="6077"/>
                  </a:cubicBezTo>
                  <a:cubicBezTo>
                    <a:pt x="5729" y="6077"/>
                    <a:pt x="5716" y="6078"/>
                    <a:pt x="5704" y="6082"/>
                  </a:cubicBezTo>
                  <a:cubicBezTo>
                    <a:pt x="5608" y="6094"/>
                    <a:pt x="5549" y="6189"/>
                    <a:pt x="5561" y="6272"/>
                  </a:cubicBezTo>
                  <a:cubicBezTo>
                    <a:pt x="5823" y="7463"/>
                    <a:pt x="5739" y="8475"/>
                    <a:pt x="5549" y="8951"/>
                  </a:cubicBezTo>
                  <a:cubicBezTo>
                    <a:pt x="5323" y="9499"/>
                    <a:pt x="4763" y="9844"/>
                    <a:pt x="4132" y="9844"/>
                  </a:cubicBezTo>
                  <a:cubicBezTo>
                    <a:pt x="3918" y="9844"/>
                    <a:pt x="3691" y="9797"/>
                    <a:pt x="3465" y="9713"/>
                  </a:cubicBezTo>
                  <a:cubicBezTo>
                    <a:pt x="2620" y="9368"/>
                    <a:pt x="2167" y="8487"/>
                    <a:pt x="2465" y="7737"/>
                  </a:cubicBezTo>
                  <a:cubicBezTo>
                    <a:pt x="2620" y="7356"/>
                    <a:pt x="2965" y="6927"/>
                    <a:pt x="3465" y="6463"/>
                  </a:cubicBezTo>
                  <a:cubicBezTo>
                    <a:pt x="3691" y="6379"/>
                    <a:pt x="3894" y="6272"/>
                    <a:pt x="4072" y="6165"/>
                  </a:cubicBezTo>
                  <a:cubicBezTo>
                    <a:pt x="4156" y="6129"/>
                    <a:pt x="4180" y="6034"/>
                    <a:pt x="4156" y="5951"/>
                  </a:cubicBezTo>
                  <a:cubicBezTo>
                    <a:pt x="4120" y="5888"/>
                    <a:pt x="4056" y="5859"/>
                    <a:pt x="3991" y="5859"/>
                  </a:cubicBezTo>
                  <a:cubicBezTo>
                    <a:pt x="3971" y="5859"/>
                    <a:pt x="3950" y="5862"/>
                    <a:pt x="3930" y="5867"/>
                  </a:cubicBezTo>
                  <a:cubicBezTo>
                    <a:pt x="3136" y="6291"/>
                    <a:pt x="2413" y="6517"/>
                    <a:pt x="1867" y="6517"/>
                  </a:cubicBezTo>
                  <a:cubicBezTo>
                    <a:pt x="1815" y="6517"/>
                    <a:pt x="1764" y="6515"/>
                    <a:pt x="1715" y="6510"/>
                  </a:cubicBezTo>
                  <a:cubicBezTo>
                    <a:pt x="1322" y="6475"/>
                    <a:pt x="965" y="6284"/>
                    <a:pt x="715" y="5963"/>
                  </a:cubicBezTo>
                  <a:cubicBezTo>
                    <a:pt x="465" y="5629"/>
                    <a:pt x="322" y="5201"/>
                    <a:pt x="370" y="4748"/>
                  </a:cubicBezTo>
                  <a:cubicBezTo>
                    <a:pt x="439" y="3885"/>
                    <a:pt x="1086" y="3222"/>
                    <a:pt x="1839" y="3222"/>
                  </a:cubicBezTo>
                  <a:cubicBezTo>
                    <a:pt x="1865" y="3222"/>
                    <a:pt x="1891" y="3223"/>
                    <a:pt x="1917" y="3224"/>
                  </a:cubicBezTo>
                  <a:cubicBezTo>
                    <a:pt x="1894" y="3248"/>
                    <a:pt x="1858" y="3296"/>
                    <a:pt x="1846" y="3343"/>
                  </a:cubicBezTo>
                  <a:cubicBezTo>
                    <a:pt x="1786" y="3462"/>
                    <a:pt x="1774" y="3605"/>
                    <a:pt x="1810" y="3736"/>
                  </a:cubicBezTo>
                  <a:cubicBezTo>
                    <a:pt x="1858" y="3879"/>
                    <a:pt x="1953" y="3974"/>
                    <a:pt x="2084" y="4034"/>
                  </a:cubicBezTo>
                  <a:cubicBezTo>
                    <a:pt x="2155" y="4070"/>
                    <a:pt x="2227" y="4093"/>
                    <a:pt x="2310" y="4093"/>
                  </a:cubicBezTo>
                  <a:cubicBezTo>
                    <a:pt x="2370" y="4093"/>
                    <a:pt x="2429" y="4082"/>
                    <a:pt x="2465" y="4070"/>
                  </a:cubicBezTo>
                  <a:cubicBezTo>
                    <a:pt x="2513" y="4058"/>
                    <a:pt x="2560" y="4022"/>
                    <a:pt x="2608" y="3998"/>
                  </a:cubicBezTo>
                  <a:cubicBezTo>
                    <a:pt x="2644" y="4082"/>
                    <a:pt x="2739" y="4153"/>
                    <a:pt x="2822" y="4201"/>
                  </a:cubicBezTo>
                  <a:cubicBezTo>
                    <a:pt x="2906" y="4236"/>
                    <a:pt x="2977" y="4260"/>
                    <a:pt x="3048" y="4260"/>
                  </a:cubicBezTo>
                  <a:cubicBezTo>
                    <a:pt x="3084" y="4260"/>
                    <a:pt x="3120" y="4260"/>
                    <a:pt x="3156" y="4248"/>
                  </a:cubicBezTo>
                  <a:lnTo>
                    <a:pt x="4692" y="4951"/>
                  </a:lnTo>
                  <a:lnTo>
                    <a:pt x="2406" y="4974"/>
                  </a:lnTo>
                  <a:cubicBezTo>
                    <a:pt x="2322" y="4974"/>
                    <a:pt x="2251" y="5046"/>
                    <a:pt x="2251" y="5141"/>
                  </a:cubicBezTo>
                  <a:cubicBezTo>
                    <a:pt x="2251" y="5225"/>
                    <a:pt x="2322" y="5308"/>
                    <a:pt x="2406" y="5308"/>
                  </a:cubicBezTo>
                  <a:lnTo>
                    <a:pt x="5049" y="5260"/>
                  </a:lnTo>
                  <a:lnTo>
                    <a:pt x="4275" y="7772"/>
                  </a:lnTo>
                  <a:lnTo>
                    <a:pt x="4275" y="7820"/>
                  </a:lnTo>
                  <a:cubicBezTo>
                    <a:pt x="4275" y="7892"/>
                    <a:pt x="4311" y="7951"/>
                    <a:pt x="4394" y="7963"/>
                  </a:cubicBezTo>
                  <a:lnTo>
                    <a:pt x="4430" y="7963"/>
                  </a:lnTo>
                  <a:cubicBezTo>
                    <a:pt x="4513" y="7963"/>
                    <a:pt x="4572" y="7927"/>
                    <a:pt x="4584" y="7844"/>
                  </a:cubicBezTo>
                  <a:lnTo>
                    <a:pt x="5358" y="5332"/>
                  </a:lnTo>
                  <a:lnTo>
                    <a:pt x="6668" y="6260"/>
                  </a:lnTo>
                  <a:cubicBezTo>
                    <a:pt x="6692" y="6272"/>
                    <a:pt x="6727" y="6284"/>
                    <a:pt x="6751" y="6284"/>
                  </a:cubicBezTo>
                  <a:cubicBezTo>
                    <a:pt x="6799" y="6284"/>
                    <a:pt x="6858" y="6260"/>
                    <a:pt x="6894" y="6213"/>
                  </a:cubicBezTo>
                  <a:cubicBezTo>
                    <a:pt x="6930" y="6141"/>
                    <a:pt x="6918" y="6034"/>
                    <a:pt x="6847" y="5987"/>
                  </a:cubicBezTo>
                  <a:lnTo>
                    <a:pt x="5537" y="5070"/>
                  </a:lnTo>
                  <a:lnTo>
                    <a:pt x="7644" y="3486"/>
                  </a:lnTo>
                  <a:cubicBezTo>
                    <a:pt x="7692" y="3462"/>
                    <a:pt x="7704" y="3415"/>
                    <a:pt x="7704" y="3355"/>
                  </a:cubicBezTo>
                  <a:cubicBezTo>
                    <a:pt x="7704" y="3331"/>
                    <a:pt x="7692" y="3284"/>
                    <a:pt x="7680" y="3248"/>
                  </a:cubicBezTo>
                  <a:cubicBezTo>
                    <a:pt x="7646" y="3208"/>
                    <a:pt x="7597" y="3186"/>
                    <a:pt x="7550" y="3186"/>
                  </a:cubicBezTo>
                  <a:cubicBezTo>
                    <a:pt x="7514" y="3186"/>
                    <a:pt x="7479" y="3199"/>
                    <a:pt x="7454" y="3224"/>
                  </a:cubicBezTo>
                  <a:lnTo>
                    <a:pt x="5346" y="4796"/>
                  </a:lnTo>
                  <a:lnTo>
                    <a:pt x="4775" y="3141"/>
                  </a:lnTo>
                  <a:cubicBezTo>
                    <a:pt x="4756" y="3077"/>
                    <a:pt x="4696" y="3034"/>
                    <a:pt x="4631" y="3034"/>
                  </a:cubicBezTo>
                  <a:cubicBezTo>
                    <a:pt x="4611" y="3034"/>
                    <a:pt x="4592" y="3037"/>
                    <a:pt x="4572" y="3046"/>
                  </a:cubicBezTo>
                  <a:cubicBezTo>
                    <a:pt x="4477" y="3069"/>
                    <a:pt x="4430" y="3165"/>
                    <a:pt x="4465" y="3248"/>
                  </a:cubicBezTo>
                  <a:lnTo>
                    <a:pt x="4882" y="4486"/>
                  </a:lnTo>
                  <a:lnTo>
                    <a:pt x="3298" y="3189"/>
                  </a:lnTo>
                  <a:cubicBezTo>
                    <a:pt x="3358" y="3069"/>
                    <a:pt x="3382" y="2927"/>
                    <a:pt x="3334" y="2784"/>
                  </a:cubicBezTo>
                  <a:cubicBezTo>
                    <a:pt x="3258" y="2575"/>
                    <a:pt x="3053" y="2434"/>
                    <a:pt x="2841" y="2434"/>
                  </a:cubicBezTo>
                  <a:cubicBezTo>
                    <a:pt x="2787" y="2434"/>
                    <a:pt x="2732" y="2443"/>
                    <a:pt x="2679" y="2462"/>
                  </a:cubicBezTo>
                  <a:cubicBezTo>
                    <a:pt x="2667" y="2462"/>
                    <a:pt x="2644" y="2474"/>
                    <a:pt x="2632" y="2474"/>
                  </a:cubicBezTo>
                  <a:cubicBezTo>
                    <a:pt x="2608" y="2415"/>
                    <a:pt x="2584" y="2367"/>
                    <a:pt x="2572" y="2331"/>
                  </a:cubicBezTo>
                  <a:cubicBezTo>
                    <a:pt x="2453" y="1950"/>
                    <a:pt x="2489" y="1557"/>
                    <a:pt x="2691" y="1200"/>
                  </a:cubicBezTo>
                  <a:cubicBezTo>
                    <a:pt x="2906" y="819"/>
                    <a:pt x="3239" y="545"/>
                    <a:pt x="3656" y="402"/>
                  </a:cubicBezTo>
                  <a:cubicBezTo>
                    <a:pt x="3848" y="337"/>
                    <a:pt x="4048" y="304"/>
                    <a:pt x="4245" y="304"/>
                  </a:cubicBezTo>
                  <a:close/>
                  <a:moveTo>
                    <a:pt x="6323" y="7677"/>
                  </a:moveTo>
                  <a:lnTo>
                    <a:pt x="6323" y="7677"/>
                  </a:lnTo>
                  <a:cubicBezTo>
                    <a:pt x="6620" y="8046"/>
                    <a:pt x="6978" y="8392"/>
                    <a:pt x="7311" y="8582"/>
                  </a:cubicBezTo>
                  <a:cubicBezTo>
                    <a:pt x="7501" y="8701"/>
                    <a:pt x="7704" y="8773"/>
                    <a:pt x="7930" y="8808"/>
                  </a:cubicBezTo>
                  <a:cubicBezTo>
                    <a:pt x="7930" y="9368"/>
                    <a:pt x="7704" y="9951"/>
                    <a:pt x="7263" y="10547"/>
                  </a:cubicBezTo>
                  <a:cubicBezTo>
                    <a:pt x="6454" y="10428"/>
                    <a:pt x="5787" y="9951"/>
                    <a:pt x="5442" y="9666"/>
                  </a:cubicBezTo>
                  <a:cubicBezTo>
                    <a:pt x="5608" y="9499"/>
                    <a:pt x="5739" y="9308"/>
                    <a:pt x="5846" y="9082"/>
                  </a:cubicBezTo>
                  <a:cubicBezTo>
                    <a:pt x="5965" y="8773"/>
                    <a:pt x="6037" y="8356"/>
                    <a:pt x="6037" y="7856"/>
                  </a:cubicBezTo>
                  <a:lnTo>
                    <a:pt x="6525" y="9308"/>
                  </a:lnTo>
                  <a:cubicBezTo>
                    <a:pt x="6561" y="9380"/>
                    <a:pt x="6620" y="9416"/>
                    <a:pt x="6680" y="9416"/>
                  </a:cubicBezTo>
                  <a:cubicBezTo>
                    <a:pt x="6692" y="9416"/>
                    <a:pt x="6716" y="9416"/>
                    <a:pt x="6739" y="9404"/>
                  </a:cubicBezTo>
                  <a:cubicBezTo>
                    <a:pt x="6823" y="9368"/>
                    <a:pt x="6870" y="9285"/>
                    <a:pt x="6847" y="9189"/>
                  </a:cubicBezTo>
                  <a:lnTo>
                    <a:pt x="6323" y="7677"/>
                  </a:lnTo>
                  <a:close/>
                  <a:moveTo>
                    <a:pt x="2096" y="8606"/>
                  </a:moveTo>
                  <a:cubicBezTo>
                    <a:pt x="2191" y="8987"/>
                    <a:pt x="2394" y="9332"/>
                    <a:pt x="2691" y="9618"/>
                  </a:cubicBezTo>
                  <a:lnTo>
                    <a:pt x="2572" y="9797"/>
                  </a:lnTo>
                  <a:cubicBezTo>
                    <a:pt x="2525" y="9880"/>
                    <a:pt x="2548" y="9975"/>
                    <a:pt x="2620" y="10023"/>
                  </a:cubicBezTo>
                  <a:cubicBezTo>
                    <a:pt x="2644" y="10035"/>
                    <a:pt x="2679" y="10058"/>
                    <a:pt x="2703" y="10058"/>
                  </a:cubicBezTo>
                  <a:cubicBezTo>
                    <a:pt x="2763" y="10058"/>
                    <a:pt x="2810" y="10023"/>
                    <a:pt x="2846" y="9975"/>
                  </a:cubicBezTo>
                  <a:lnTo>
                    <a:pt x="2941" y="9820"/>
                  </a:lnTo>
                  <a:cubicBezTo>
                    <a:pt x="3060" y="9892"/>
                    <a:pt x="3203" y="9963"/>
                    <a:pt x="3334" y="10023"/>
                  </a:cubicBezTo>
                  <a:cubicBezTo>
                    <a:pt x="3513" y="10094"/>
                    <a:pt x="3703" y="10142"/>
                    <a:pt x="3882" y="10154"/>
                  </a:cubicBezTo>
                  <a:cubicBezTo>
                    <a:pt x="3406" y="10570"/>
                    <a:pt x="2751" y="10832"/>
                    <a:pt x="2084" y="10856"/>
                  </a:cubicBezTo>
                  <a:cubicBezTo>
                    <a:pt x="1798" y="10118"/>
                    <a:pt x="1810" y="9308"/>
                    <a:pt x="2096" y="8606"/>
                  </a:cubicBezTo>
                  <a:close/>
                  <a:moveTo>
                    <a:pt x="4287" y="0"/>
                  </a:moveTo>
                  <a:cubicBezTo>
                    <a:pt x="4050" y="0"/>
                    <a:pt x="3812" y="39"/>
                    <a:pt x="3584" y="117"/>
                  </a:cubicBezTo>
                  <a:cubicBezTo>
                    <a:pt x="3096" y="272"/>
                    <a:pt x="2679" y="617"/>
                    <a:pt x="2441" y="1045"/>
                  </a:cubicBezTo>
                  <a:cubicBezTo>
                    <a:pt x="2191" y="1498"/>
                    <a:pt x="2144" y="1986"/>
                    <a:pt x="2286" y="2450"/>
                  </a:cubicBezTo>
                  <a:cubicBezTo>
                    <a:pt x="2322" y="2534"/>
                    <a:pt x="2370" y="2629"/>
                    <a:pt x="2406" y="2724"/>
                  </a:cubicBezTo>
                  <a:cubicBezTo>
                    <a:pt x="2406" y="2724"/>
                    <a:pt x="2406" y="2748"/>
                    <a:pt x="2394" y="2748"/>
                  </a:cubicBezTo>
                  <a:cubicBezTo>
                    <a:pt x="2358" y="2808"/>
                    <a:pt x="2346" y="2867"/>
                    <a:pt x="2346" y="2927"/>
                  </a:cubicBezTo>
                  <a:cubicBezTo>
                    <a:pt x="2227" y="2891"/>
                    <a:pt x="2108" y="2879"/>
                    <a:pt x="1989" y="2867"/>
                  </a:cubicBezTo>
                  <a:cubicBezTo>
                    <a:pt x="1949" y="2864"/>
                    <a:pt x="1909" y="2863"/>
                    <a:pt x="1869" y="2863"/>
                  </a:cubicBezTo>
                  <a:cubicBezTo>
                    <a:pt x="941" y="2863"/>
                    <a:pt x="128" y="3650"/>
                    <a:pt x="48" y="4701"/>
                  </a:cubicBezTo>
                  <a:cubicBezTo>
                    <a:pt x="0" y="5213"/>
                    <a:pt x="143" y="5725"/>
                    <a:pt x="465" y="6129"/>
                  </a:cubicBezTo>
                  <a:cubicBezTo>
                    <a:pt x="774" y="6522"/>
                    <a:pt x="1203" y="6760"/>
                    <a:pt x="1691" y="6808"/>
                  </a:cubicBezTo>
                  <a:lnTo>
                    <a:pt x="1858" y="6808"/>
                  </a:lnTo>
                  <a:cubicBezTo>
                    <a:pt x="2144" y="6808"/>
                    <a:pt x="2453" y="6749"/>
                    <a:pt x="2751" y="6677"/>
                  </a:cubicBezTo>
                  <a:lnTo>
                    <a:pt x="2751" y="6677"/>
                  </a:lnTo>
                  <a:cubicBezTo>
                    <a:pt x="2513" y="6939"/>
                    <a:pt x="2286" y="7260"/>
                    <a:pt x="2155" y="7570"/>
                  </a:cubicBezTo>
                  <a:cubicBezTo>
                    <a:pt x="2108" y="7677"/>
                    <a:pt x="2084" y="7796"/>
                    <a:pt x="2060" y="7892"/>
                  </a:cubicBezTo>
                  <a:cubicBezTo>
                    <a:pt x="1453" y="8820"/>
                    <a:pt x="1370" y="9999"/>
                    <a:pt x="1810" y="11035"/>
                  </a:cubicBezTo>
                  <a:cubicBezTo>
                    <a:pt x="1846" y="11094"/>
                    <a:pt x="1905" y="11142"/>
                    <a:pt x="1965" y="11142"/>
                  </a:cubicBezTo>
                  <a:cubicBezTo>
                    <a:pt x="2882" y="11130"/>
                    <a:pt x="3763" y="10749"/>
                    <a:pt x="4370" y="10118"/>
                  </a:cubicBezTo>
                  <a:cubicBezTo>
                    <a:pt x="4668" y="10082"/>
                    <a:pt x="4953" y="9975"/>
                    <a:pt x="5192" y="9832"/>
                  </a:cubicBezTo>
                  <a:cubicBezTo>
                    <a:pt x="5549" y="10142"/>
                    <a:pt x="6335" y="10725"/>
                    <a:pt x="7323" y="10844"/>
                  </a:cubicBezTo>
                  <a:lnTo>
                    <a:pt x="7335" y="10844"/>
                  </a:lnTo>
                  <a:cubicBezTo>
                    <a:pt x="7382" y="10844"/>
                    <a:pt x="7442" y="10809"/>
                    <a:pt x="7466" y="10785"/>
                  </a:cubicBezTo>
                  <a:cubicBezTo>
                    <a:pt x="7990" y="10118"/>
                    <a:pt x="8251" y="9439"/>
                    <a:pt x="8275" y="8773"/>
                  </a:cubicBezTo>
                  <a:cubicBezTo>
                    <a:pt x="8894" y="8749"/>
                    <a:pt x="9525" y="8368"/>
                    <a:pt x="9883" y="7761"/>
                  </a:cubicBezTo>
                  <a:cubicBezTo>
                    <a:pt x="10276" y="7082"/>
                    <a:pt x="10264" y="6272"/>
                    <a:pt x="9906" y="5689"/>
                  </a:cubicBezTo>
                  <a:cubicBezTo>
                    <a:pt x="10252" y="5439"/>
                    <a:pt x="10537" y="5117"/>
                    <a:pt x="10752" y="4724"/>
                  </a:cubicBezTo>
                  <a:cubicBezTo>
                    <a:pt x="10776" y="4701"/>
                    <a:pt x="10776" y="4617"/>
                    <a:pt x="10728" y="4582"/>
                  </a:cubicBezTo>
                  <a:cubicBezTo>
                    <a:pt x="10430" y="4189"/>
                    <a:pt x="10049" y="3891"/>
                    <a:pt x="9609" y="3689"/>
                  </a:cubicBezTo>
                  <a:cubicBezTo>
                    <a:pt x="9704" y="3474"/>
                    <a:pt x="9752" y="3248"/>
                    <a:pt x="9752" y="2998"/>
                  </a:cubicBezTo>
                  <a:cubicBezTo>
                    <a:pt x="9752" y="2498"/>
                    <a:pt x="9549" y="1998"/>
                    <a:pt x="9192" y="1617"/>
                  </a:cubicBezTo>
                  <a:cubicBezTo>
                    <a:pt x="8835" y="1224"/>
                    <a:pt x="8382" y="974"/>
                    <a:pt x="7870" y="926"/>
                  </a:cubicBezTo>
                  <a:cubicBezTo>
                    <a:pt x="7803" y="918"/>
                    <a:pt x="7736" y="914"/>
                    <a:pt x="7670" y="914"/>
                  </a:cubicBezTo>
                  <a:cubicBezTo>
                    <a:pt x="7244" y="914"/>
                    <a:pt x="6846" y="1075"/>
                    <a:pt x="6537" y="1343"/>
                  </a:cubicBezTo>
                  <a:cubicBezTo>
                    <a:pt x="6394" y="1462"/>
                    <a:pt x="6263" y="1617"/>
                    <a:pt x="6156" y="1772"/>
                  </a:cubicBezTo>
                  <a:cubicBezTo>
                    <a:pt x="6144" y="1557"/>
                    <a:pt x="6096" y="1367"/>
                    <a:pt x="6037" y="1176"/>
                  </a:cubicBezTo>
                  <a:cubicBezTo>
                    <a:pt x="5882" y="724"/>
                    <a:pt x="5537" y="367"/>
                    <a:pt x="5073" y="152"/>
                  </a:cubicBezTo>
                  <a:cubicBezTo>
                    <a:pt x="4825" y="51"/>
                    <a:pt x="4557" y="0"/>
                    <a:pt x="4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51" name="Google Shape;7051;p62"/>
          <p:cNvSpPr/>
          <p:nvPr/>
        </p:nvSpPr>
        <p:spPr>
          <a:xfrm>
            <a:off x="4423085" y="3353074"/>
            <a:ext cx="331872" cy="357792"/>
          </a:xfrm>
          <a:custGeom>
            <a:avLst/>
            <a:gdLst/>
            <a:ahLst/>
            <a:cxnLst/>
            <a:rect l="l" t="t" r="r" b="b"/>
            <a:pathLst>
              <a:path w="10371" h="11181" extrusionOk="0">
                <a:moveTo>
                  <a:pt x="5179" y="477"/>
                </a:moveTo>
                <a:lnTo>
                  <a:pt x="5513" y="1013"/>
                </a:lnTo>
                <a:cubicBezTo>
                  <a:pt x="5417" y="1132"/>
                  <a:pt x="5298" y="1263"/>
                  <a:pt x="5179" y="1417"/>
                </a:cubicBezTo>
                <a:cubicBezTo>
                  <a:pt x="5060" y="1263"/>
                  <a:pt x="4941" y="1132"/>
                  <a:pt x="4834" y="1013"/>
                </a:cubicBezTo>
                <a:lnTo>
                  <a:pt x="5179" y="477"/>
                </a:lnTo>
                <a:close/>
                <a:moveTo>
                  <a:pt x="607" y="2775"/>
                </a:moveTo>
                <a:lnTo>
                  <a:pt x="1238" y="2918"/>
                </a:lnTo>
                <a:cubicBezTo>
                  <a:pt x="1250" y="3072"/>
                  <a:pt x="1250" y="3251"/>
                  <a:pt x="1274" y="3441"/>
                </a:cubicBezTo>
                <a:cubicBezTo>
                  <a:pt x="1084" y="3429"/>
                  <a:pt x="917" y="3406"/>
                  <a:pt x="750" y="3394"/>
                </a:cubicBezTo>
                <a:lnTo>
                  <a:pt x="607" y="2775"/>
                </a:lnTo>
                <a:close/>
                <a:moveTo>
                  <a:pt x="9728" y="2775"/>
                </a:moveTo>
                <a:lnTo>
                  <a:pt x="9585" y="3394"/>
                </a:lnTo>
                <a:cubicBezTo>
                  <a:pt x="9430" y="3406"/>
                  <a:pt x="9251" y="3406"/>
                  <a:pt x="9061" y="3441"/>
                </a:cubicBezTo>
                <a:cubicBezTo>
                  <a:pt x="9096" y="3251"/>
                  <a:pt x="9108" y="3072"/>
                  <a:pt x="9108" y="2918"/>
                </a:cubicBezTo>
                <a:lnTo>
                  <a:pt x="9728" y="2775"/>
                </a:lnTo>
                <a:close/>
                <a:moveTo>
                  <a:pt x="4346" y="965"/>
                </a:moveTo>
                <a:cubicBezTo>
                  <a:pt x="4536" y="1155"/>
                  <a:pt x="4870" y="1524"/>
                  <a:pt x="5167" y="1941"/>
                </a:cubicBezTo>
                <a:cubicBezTo>
                  <a:pt x="5203" y="1984"/>
                  <a:pt x="5247" y="2005"/>
                  <a:pt x="5293" y="2005"/>
                </a:cubicBezTo>
                <a:cubicBezTo>
                  <a:pt x="5323" y="2005"/>
                  <a:pt x="5353" y="1996"/>
                  <a:pt x="5382" y="1977"/>
                </a:cubicBezTo>
                <a:cubicBezTo>
                  <a:pt x="5465" y="1917"/>
                  <a:pt x="5477" y="1834"/>
                  <a:pt x="5429" y="1751"/>
                </a:cubicBezTo>
                <a:cubicBezTo>
                  <a:pt x="5417" y="1727"/>
                  <a:pt x="5406" y="1715"/>
                  <a:pt x="5370" y="1679"/>
                </a:cubicBezTo>
                <a:cubicBezTo>
                  <a:pt x="5608" y="1382"/>
                  <a:pt x="5846" y="1132"/>
                  <a:pt x="6001" y="977"/>
                </a:cubicBezTo>
                <a:cubicBezTo>
                  <a:pt x="6191" y="1394"/>
                  <a:pt x="6572" y="2334"/>
                  <a:pt x="6572" y="2977"/>
                </a:cubicBezTo>
                <a:cubicBezTo>
                  <a:pt x="6572" y="3346"/>
                  <a:pt x="6441" y="3691"/>
                  <a:pt x="6191" y="3941"/>
                </a:cubicBezTo>
                <a:cubicBezTo>
                  <a:pt x="6179" y="3918"/>
                  <a:pt x="6144" y="3882"/>
                  <a:pt x="6096" y="3870"/>
                </a:cubicBezTo>
                <a:cubicBezTo>
                  <a:pt x="6144" y="3715"/>
                  <a:pt x="6156" y="3572"/>
                  <a:pt x="6144" y="3406"/>
                </a:cubicBezTo>
                <a:cubicBezTo>
                  <a:pt x="6132" y="3108"/>
                  <a:pt x="6013" y="2751"/>
                  <a:pt x="5798" y="2382"/>
                </a:cubicBezTo>
                <a:cubicBezTo>
                  <a:pt x="5774" y="2333"/>
                  <a:pt x="5716" y="2301"/>
                  <a:pt x="5659" y="2301"/>
                </a:cubicBezTo>
                <a:cubicBezTo>
                  <a:pt x="5632" y="2301"/>
                  <a:pt x="5607" y="2307"/>
                  <a:pt x="5584" y="2322"/>
                </a:cubicBezTo>
                <a:cubicBezTo>
                  <a:pt x="5501" y="2370"/>
                  <a:pt x="5477" y="2465"/>
                  <a:pt x="5525" y="2548"/>
                </a:cubicBezTo>
                <a:cubicBezTo>
                  <a:pt x="5858" y="3179"/>
                  <a:pt x="5906" y="3680"/>
                  <a:pt x="5667" y="4013"/>
                </a:cubicBezTo>
                <a:lnTo>
                  <a:pt x="5298" y="3418"/>
                </a:lnTo>
                <a:cubicBezTo>
                  <a:pt x="5263" y="3382"/>
                  <a:pt x="5203" y="3346"/>
                  <a:pt x="5167" y="3346"/>
                </a:cubicBezTo>
                <a:cubicBezTo>
                  <a:pt x="5108" y="3346"/>
                  <a:pt x="5060" y="3382"/>
                  <a:pt x="5025" y="3418"/>
                </a:cubicBezTo>
                <a:lnTo>
                  <a:pt x="4596" y="4108"/>
                </a:lnTo>
                <a:lnTo>
                  <a:pt x="4405" y="3918"/>
                </a:lnTo>
                <a:cubicBezTo>
                  <a:pt x="4358" y="3882"/>
                  <a:pt x="4310" y="3870"/>
                  <a:pt x="4274" y="3870"/>
                </a:cubicBezTo>
                <a:cubicBezTo>
                  <a:pt x="4227" y="3882"/>
                  <a:pt x="4179" y="3918"/>
                  <a:pt x="4155" y="3965"/>
                </a:cubicBezTo>
                <a:cubicBezTo>
                  <a:pt x="3893" y="3691"/>
                  <a:pt x="3762" y="3346"/>
                  <a:pt x="3762" y="2989"/>
                </a:cubicBezTo>
                <a:cubicBezTo>
                  <a:pt x="3762" y="2322"/>
                  <a:pt x="4167" y="1382"/>
                  <a:pt x="4346" y="965"/>
                </a:cubicBezTo>
                <a:close/>
                <a:moveTo>
                  <a:pt x="5179" y="3799"/>
                </a:moveTo>
                <a:lnTo>
                  <a:pt x="5513" y="4334"/>
                </a:lnTo>
                <a:cubicBezTo>
                  <a:pt x="5417" y="4453"/>
                  <a:pt x="5298" y="4584"/>
                  <a:pt x="5179" y="4739"/>
                </a:cubicBezTo>
                <a:cubicBezTo>
                  <a:pt x="5060" y="4584"/>
                  <a:pt x="4941" y="4453"/>
                  <a:pt x="4834" y="4334"/>
                </a:cubicBezTo>
                <a:lnTo>
                  <a:pt x="5179" y="3799"/>
                </a:lnTo>
                <a:close/>
                <a:moveTo>
                  <a:pt x="1560" y="2537"/>
                </a:moveTo>
                <a:lnTo>
                  <a:pt x="1560" y="2537"/>
                </a:lnTo>
                <a:cubicBezTo>
                  <a:pt x="1988" y="2691"/>
                  <a:pt x="2929" y="3084"/>
                  <a:pt x="3381" y="3525"/>
                </a:cubicBezTo>
                <a:cubicBezTo>
                  <a:pt x="3643" y="3799"/>
                  <a:pt x="3798" y="4156"/>
                  <a:pt x="3798" y="4525"/>
                </a:cubicBezTo>
                <a:cubicBezTo>
                  <a:pt x="3798" y="4596"/>
                  <a:pt x="3798" y="4680"/>
                  <a:pt x="3774" y="4751"/>
                </a:cubicBezTo>
                <a:cubicBezTo>
                  <a:pt x="3762" y="4680"/>
                  <a:pt x="3739" y="4620"/>
                  <a:pt x="3703" y="4561"/>
                </a:cubicBezTo>
                <a:cubicBezTo>
                  <a:pt x="3524" y="4156"/>
                  <a:pt x="3084" y="3846"/>
                  <a:pt x="2405" y="3644"/>
                </a:cubicBezTo>
                <a:cubicBezTo>
                  <a:pt x="2392" y="3640"/>
                  <a:pt x="2379" y="3638"/>
                  <a:pt x="2366" y="3638"/>
                </a:cubicBezTo>
                <a:cubicBezTo>
                  <a:pt x="2294" y="3638"/>
                  <a:pt x="2223" y="3690"/>
                  <a:pt x="2203" y="3751"/>
                </a:cubicBezTo>
                <a:cubicBezTo>
                  <a:pt x="2167" y="3846"/>
                  <a:pt x="2227" y="3930"/>
                  <a:pt x="2310" y="3965"/>
                </a:cubicBezTo>
                <a:cubicBezTo>
                  <a:pt x="2881" y="4144"/>
                  <a:pt x="3239" y="4382"/>
                  <a:pt x="3393" y="4692"/>
                </a:cubicBezTo>
                <a:cubicBezTo>
                  <a:pt x="3501" y="4930"/>
                  <a:pt x="3477" y="5215"/>
                  <a:pt x="3346" y="5537"/>
                </a:cubicBezTo>
                <a:cubicBezTo>
                  <a:pt x="3084" y="5787"/>
                  <a:pt x="2739" y="5930"/>
                  <a:pt x="2369" y="5930"/>
                </a:cubicBezTo>
                <a:cubicBezTo>
                  <a:pt x="1988" y="5930"/>
                  <a:pt x="1631" y="5775"/>
                  <a:pt x="1369" y="5513"/>
                </a:cubicBezTo>
                <a:cubicBezTo>
                  <a:pt x="941" y="5073"/>
                  <a:pt x="548" y="4144"/>
                  <a:pt x="381" y="3703"/>
                </a:cubicBezTo>
                <a:cubicBezTo>
                  <a:pt x="655" y="3703"/>
                  <a:pt x="1143" y="3739"/>
                  <a:pt x="1655" y="3810"/>
                </a:cubicBezTo>
                <a:cubicBezTo>
                  <a:pt x="1662" y="3812"/>
                  <a:pt x="1669" y="3812"/>
                  <a:pt x="1677" y="3812"/>
                </a:cubicBezTo>
                <a:cubicBezTo>
                  <a:pt x="1754" y="3812"/>
                  <a:pt x="1835" y="3756"/>
                  <a:pt x="1846" y="3680"/>
                </a:cubicBezTo>
                <a:cubicBezTo>
                  <a:pt x="1857" y="3584"/>
                  <a:pt x="1798" y="3501"/>
                  <a:pt x="1715" y="3489"/>
                </a:cubicBezTo>
                <a:cubicBezTo>
                  <a:pt x="1679" y="3489"/>
                  <a:pt x="1655" y="3465"/>
                  <a:pt x="1619" y="3465"/>
                </a:cubicBezTo>
                <a:cubicBezTo>
                  <a:pt x="1572" y="3084"/>
                  <a:pt x="1560" y="2739"/>
                  <a:pt x="1560" y="2537"/>
                </a:cubicBezTo>
                <a:close/>
                <a:moveTo>
                  <a:pt x="8787" y="2548"/>
                </a:moveTo>
                <a:cubicBezTo>
                  <a:pt x="8787" y="2751"/>
                  <a:pt x="8775" y="3096"/>
                  <a:pt x="8739" y="3477"/>
                </a:cubicBezTo>
                <a:cubicBezTo>
                  <a:pt x="8704" y="3477"/>
                  <a:pt x="8680" y="3501"/>
                  <a:pt x="8644" y="3501"/>
                </a:cubicBezTo>
                <a:cubicBezTo>
                  <a:pt x="8549" y="3513"/>
                  <a:pt x="8489" y="3608"/>
                  <a:pt x="8513" y="3691"/>
                </a:cubicBezTo>
                <a:cubicBezTo>
                  <a:pt x="8524" y="3768"/>
                  <a:pt x="8604" y="3824"/>
                  <a:pt x="8682" y="3824"/>
                </a:cubicBezTo>
                <a:cubicBezTo>
                  <a:pt x="8689" y="3824"/>
                  <a:pt x="8696" y="3823"/>
                  <a:pt x="8704" y="3822"/>
                </a:cubicBezTo>
                <a:cubicBezTo>
                  <a:pt x="9204" y="3739"/>
                  <a:pt x="9704" y="3715"/>
                  <a:pt x="9966" y="3715"/>
                </a:cubicBezTo>
                <a:cubicBezTo>
                  <a:pt x="9811" y="4144"/>
                  <a:pt x="9418" y="5073"/>
                  <a:pt x="8977" y="5537"/>
                </a:cubicBezTo>
                <a:cubicBezTo>
                  <a:pt x="8707" y="5808"/>
                  <a:pt x="8347" y="5945"/>
                  <a:pt x="7986" y="5945"/>
                </a:cubicBezTo>
                <a:cubicBezTo>
                  <a:pt x="7633" y="5945"/>
                  <a:pt x="7278" y="5814"/>
                  <a:pt x="7001" y="5549"/>
                </a:cubicBezTo>
                <a:cubicBezTo>
                  <a:pt x="6870" y="5227"/>
                  <a:pt x="6846" y="4930"/>
                  <a:pt x="6965" y="4703"/>
                </a:cubicBezTo>
                <a:cubicBezTo>
                  <a:pt x="7108" y="4394"/>
                  <a:pt x="7465" y="4144"/>
                  <a:pt x="8049" y="3977"/>
                </a:cubicBezTo>
                <a:cubicBezTo>
                  <a:pt x="8144" y="3941"/>
                  <a:pt x="8180" y="3858"/>
                  <a:pt x="8156" y="3763"/>
                </a:cubicBezTo>
                <a:cubicBezTo>
                  <a:pt x="8128" y="3699"/>
                  <a:pt x="8073" y="3656"/>
                  <a:pt x="8005" y="3656"/>
                </a:cubicBezTo>
                <a:cubicBezTo>
                  <a:pt x="7985" y="3656"/>
                  <a:pt x="7963" y="3659"/>
                  <a:pt x="7942" y="3668"/>
                </a:cubicBezTo>
                <a:cubicBezTo>
                  <a:pt x="7275" y="3870"/>
                  <a:pt x="6846" y="4168"/>
                  <a:pt x="6656" y="4572"/>
                </a:cubicBezTo>
                <a:cubicBezTo>
                  <a:pt x="6620" y="4632"/>
                  <a:pt x="6596" y="4703"/>
                  <a:pt x="6572" y="4763"/>
                </a:cubicBezTo>
                <a:cubicBezTo>
                  <a:pt x="6560" y="4692"/>
                  <a:pt x="6560" y="4620"/>
                  <a:pt x="6560" y="4537"/>
                </a:cubicBezTo>
                <a:cubicBezTo>
                  <a:pt x="6560" y="4168"/>
                  <a:pt x="6703" y="3810"/>
                  <a:pt x="6977" y="3549"/>
                </a:cubicBezTo>
                <a:cubicBezTo>
                  <a:pt x="7418" y="3096"/>
                  <a:pt x="8370" y="2703"/>
                  <a:pt x="8787" y="2548"/>
                </a:cubicBezTo>
                <a:close/>
                <a:moveTo>
                  <a:pt x="3465" y="5882"/>
                </a:moveTo>
                <a:lnTo>
                  <a:pt x="3465" y="5882"/>
                </a:lnTo>
                <a:cubicBezTo>
                  <a:pt x="3429" y="6013"/>
                  <a:pt x="3429" y="6144"/>
                  <a:pt x="3429" y="6287"/>
                </a:cubicBezTo>
                <a:cubicBezTo>
                  <a:pt x="3441" y="6489"/>
                  <a:pt x="3477" y="6680"/>
                  <a:pt x="3536" y="6858"/>
                </a:cubicBezTo>
                <a:cubicBezTo>
                  <a:pt x="3227" y="6668"/>
                  <a:pt x="2858" y="6466"/>
                  <a:pt x="2429" y="6263"/>
                </a:cubicBezTo>
                <a:cubicBezTo>
                  <a:pt x="2810" y="6251"/>
                  <a:pt x="3167" y="6120"/>
                  <a:pt x="3465" y="5882"/>
                </a:cubicBezTo>
                <a:close/>
                <a:moveTo>
                  <a:pt x="6870" y="5882"/>
                </a:moveTo>
                <a:lnTo>
                  <a:pt x="6870" y="5882"/>
                </a:lnTo>
                <a:cubicBezTo>
                  <a:pt x="7168" y="6120"/>
                  <a:pt x="7525" y="6251"/>
                  <a:pt x="7918" y="6263"/>
                </a:cubicBezTo>
                <a:cubicBezTo>
                  <a:pt x="7489" y="6466"/>
                  <a:pt x="7132" y="6668"/>
                  <a:pt x="6799" y="6858"/>
                </a:cubicBezTo>
                <a:cubicBezTo>
                  <a:pt x="6858" y="6680"/>
                  <a:pt x="6906" y="6477"/>
                  <a:pt x="6906" y="6287"/>
                </a:cubicBezTo>
                <a:cubicBezTo>
                  <a:pt x="6906" y="6168"/>
                  <a:pt x="6906" y="6013"/>
                  <a:pt x="6870" y="5882"/>
                </a:cubicBezTo>
                <a:close/>
                <a:moveTo>
                  <a:pt x="4346" y="4287"/>
                </a:moveTo>
                <a:cubicBezTo>
                  <a:pt x="4536" y="4477"/>
                  <a:pt x="4870" y="4834"/>
                  <a:pt x="5167" y="5251"/>
                </a:cubicBezTo>
                <a:cubicBezTo>
                  <a:pt x="5204" y="5302"/>
                  <a:pt x="5250" y="5327"/>
                  <a:pt x="5296" y="5327"/>
                </a:cubicBezTo>
                <a:cubicBezTo>
                  <a:pt x="5325" y="5327"/>
                  <a:pt x="5354" y="5317"/>
                  <a:pt x="5382" y="5299"/>
                </a:cubicBezTo>
                <a:cubicBezTo>
                  <a:pt x="5465" y="5239"/>
                  <a:pt x="5477" y="5156"/>
                  <a:pt x="5429" y="5073"/>
                </a:cubicBezTo>
                <a:cubicBezTo>
                  <a:pt x="5417" y="5049"/>
                  <a:pt x="5406" y="5037"/>
                  <a:pt x="5370" y="5001"/>
                </a:cubicBezTo>
                <a:cubicBezTo>
                  <a:pt x="5608" y="4703"/>
                  <a:pt x="5846" y="4453"/>
                  <a:pt x="6001" y="4299"/>
                </a:cubicBezTo>
                <a:cubicBezTo>
                  <a:pt x="6191" y="4715"/>
                  <a:pt x="6572" y="5656"/>
                  <a:pt x="6572" y="6299"/>
                </a:cubicBezTo>
                <a:cubicBezTo>
                  <a:pt x="6572" y="6775"/>
                  <a:pt x="6334" y="7192"/>
                  <a:pt x="6001" y="7442"/>
                </a:cubicBezTo>
                <a:cubicBezTo>
                  <a:pt x="6025" y="7382"/>
                  <a:pt x="6060" y="7323"/>
                  <a:pt x="6084" y="7251"/>
                </a:cubicBezTo>
                <a:cubicBezTo>
                  <a:pt x="6251" y="6823"/>
                  <a:pt x="6156" y="6299"/>
                  <a:pt x="5822" y="5692"/>
                </a:cubicBezTo>
                <a:cubicBezTo>
                  <a:pt x="5791" y="5637"/>
                  <a:pt x="5734" y="5608"/>
                  <a:pt x="5678" y="5608"/>
                </a:cubicBezTo>
                <a:cubicBezTo>
                  <a:pt x="5649" y="5608"/>
                  <a:pt x="5621" y="5616"/>
                  <a:pt x="5596" y="5632"/>
                </a:cubicBezTo>
                <a:cubicBezTo>
                  <a:pt x="5525" y="5668"/>
                  <a:pt x="5489" y="5775"/>
                  <a:pt x="5537" y="5846"/>
                </a:cubicBezTo>
                <a:cubicBezTo>
                  <a:pt x="5822" y="6382"/>
                  <a:pt x="5906" y="6823"/>
                  <a:pt x="5787" y="7132"/>
                </a:cubicBezTo>
                <a:cubicBezTo>
                  <a:pt x="5703" y="7370"/>
                  <a:pt x="5489" y="7561"/>
                  <a:pt x="5144" y="7692"/>
                </a:cubicBezTo>
                <a:cubicBezTo>
                  <a:pt x="4394" y="7680"/>
                  <a:pt x="3762" y="7061"/>
                  <a:pt x="3762" y="6287"/>
                </a:cubicBezTo>
                <a:cubicBezTo>
                  <a:pt x="3762" y="5656"/>
                  <a:pt x="4167" y="4703"/>
                  <a:pt x="4346" y="4287"/>
                </a:cubicBezTo>
                <a:close/>
                <a:moveTo>
                  <a:pt x="4917" y="7990"/>
                </a:moveTo>
                <a:lnTo>
                  <a:pt x="4917" y="7990"/>
                </a:lnTo>
                <a:cubicBezTo>
                  <a:pt x="5001" y="8013"/>
                  <a:pt x="5084" y="8013"/>
                  <a:pt x="5179" y="8013"/>
                </a:cubicBezTo>
                <a:cubicBezTo>
                  <a:pt x="5263" y="8013"/>
                  <a:pt x="5346" y="8013"/>
                  <a:pt x="5429" y="7990"/>
                </a:cubicBezTo>
                <a:lnTo>
                  <a:pt x="5429" y="7990"/>
                </a:lnTo>
                <a:cubicBezTo>
                  <a:pt x="5310" y="8109"/>
                  <a:pt x="5239" y="8204"/>
                  <a:pt x="5179" y="8275"/>
                </a:cubicBezTo>
                <a:cubicBezTo>
                  <a:pt x="5120" y="8204"/>
                  <a:pt x="5025" y="8097"/>
                  <a:pt x="4917" y="7990"/>
                </a:cubicBezTo>
                <a:close/>
                <a:moveTo>
                  <a:pt x="9704" y="6001"/>
                </a:moveTo>
                <a:lnTo>
                  <a:pt x="9704" y="6001"/>
                </a:lnTo>
                <a:cubicBezTo>
                  <a:pt x="9537" y="6227"/>
                  <a:pt x="9275" y="6525"/>
                  <a:pt x="8882" y="6835"/>
                </a:cubicBezTo>
                <a:cubicBezTo>
                  <a:pt x="8263" y="7359"/>
                  <a:pt x="7191" y="8013"/>
                  <a:pt x="5584" y="8311"/>
                </a:cubicBezTo>
                <a:cubicBezTo>
                  <a:pt x="5763" y="8109"/>
                  <a:pt x="6037" y="7823"/>
                  <a:pt x="6418" y="7525"/>
                </a:cubicBezTo>
                <a:cubicBezTo>
                  <a:pt x="7072" y="7037"/>
                  <a:pt x="8144" y="6382"/>
                  <a:pt x="9704" y="6001"/>
                </a:cubicBezTo>
                <a:close/>
                <a:moveTo>
                  <a:pt x="655" y="6013"/>
                </a:moveTo>
                <a:cubicBezTo>
                  <a:pt x="2203" y="6382"/>
                  <a:pt x="3286" y="7037"/>
                  <a:pt x="3929" y="7549"/>
                </a:cubicBezTo>
                <a:cubicBezTo>
                  <a:pt x="4310" y="7847"/>
                  <a:pt x="4596" y="8121"/>
                  <a:pt x="4775" y="8335"/>
                </a:cubicBezTo>
                <a:cubicBezTo>
                  <a:pt x="3167" y="8013"/>
                  <a:pt x="2096" y="7359"/>
                  <a:pt x="1476" y="6847"/>
                </a:cubicBezTo>
                <a:cubicBezTo>
                  <a:pt x="1084" y="6537"/>
                  <a:pt x="822" y="6227"/>
                  <a:pt x="655" y="6013"/>
                </a:cubicBezTo>
                <a:close/>
                <a:moveTo>
                  <a:pt x="1969" y="7829"/>
                </a:moveTo>
                <a:cubicBezTo>
                  <a:pt x="2107" y="7829"/>
                  <a:pt x="2244" y="7834"/>
                  <a:pt x="2381" y="7847"/>
                </a:cubicBezTo>
                <a:cubicBezTo>
                  <a:pt x="3000" y="8168"/>
                  <a:pt x="3774" y="8466"/>
                  <a:pt x="4751" y="8644"/>
                </a:cubicBezTo>
                <a:cubicBezTo>
                  <a:pt x="4409" y="8708"/>
                  <a:pt x="4091" y="8735"/>
                  <a:pt x="3795" y="8735"/>
                </a:cubicBezTo>
                <a:cubicBezTo>
                  <a:pt x="3041" y="8735"/>
                  <a:pt x="2440" y="8559"/>
                  <a:pt x="2012" y="8371"/>
                </a:cubicBezTo>
                <a:cubicBezTo>
                  <a:pt x="1631" y="8204"/>
                  <a:pt x="1357" y="8013"/>
                  <a:pt x="1179" y="7871"/>
                </a:cubicBezTo>
                <a:cubicBezTo>
                  <a:pt x="1450" y="7847"/>
                  <a:pt x="1712" y="7829"/>
                  <a:pt x="1969" y="7829"/>
                </a:cubicBezTo>
                <a:close/>
                <a:moveTo>
                  <a:pt x="8525" y="7824"/>
                </a:moveTo>
                <a:cubicBezTo>
                  <a:pt x="8741" y="7824"/>
                  <a:pt x="8954" y="7839"/>
                  <a:pt x="9168" y="7871"/>
                </a:cubicBezTo>
                <a:cubicBezTo>
                  <a:pt x="8989" y="8013"/>
                  <a:pt x="8715" y="8204"/>
                  <a:pt x="8346" y="8371"/>
                </a:cubicBezTo>
                <a:cubicBezTo>
                  <a:pt x="7909" y="8563"/>
                  <a:pt x="7285" y="8749"/>
                  <a:pt x="6498" y="8749"/>
                </a:cubicBezTo>
                <a:cubicBezTo>
                  <a:pt x="6214" y="8749"/>
                  <a:pt x="5909" y="8725"/>
                  <a:pt x="5584" y="8668"/>
                </a:cubicBezTo>
                <a:cubicBezTo>
                  <a:pt x="6549" y="8478"/>
                  <a:pt x="7334" y="8180"/>
                  <a:pt x="7942" y="7859"/>
                </a:cubicBezTo>
                <a:cubicBezTo>
                  <a:pt x="8138" y="7836"/>
                  <a:pt x="8332" y="7824"/>
                  <a:pt x="8525" y="7824"/>
                </a:cubicBezTo>
                <a:close/>
                <a:moveTo>
                  <a:pt x="5179" y="8906"/>
                </a:moveTo>
                <a:cubicBezTo>
                  <a:pt x="5191" y="8906"/>
                  <a:pt x="5227" y="8918"/>
                  <a:pt x="5239" y="8918"/>
                </a:cubicBezTo>
                <a:lnTo>
                  <a:pt x="5310" y="9442"/>
                </a:lnTo>
                <a:lnTo>
                  <a:pt x="5048" y="9442"/>
                </a:lnTo>
                <a:lnTo>
                  <a:pt x="5120" y="8918"/>
                </a:lnTo>
                <a:cubicBezTo>
                  <a:pt x="5132" y="8918"/>
                  <a:pt x="5167" y="8906"/>
                  <a:pt x="5179" y="8906"/>
                </a:cubicBezTo>
                <a:close/>
                <a:moveTo>
                  <a:pt x="5358" y="9764"/>
                </a:moveTo>
                <a:lnTo>
                  <a:pt x="5501" y="10835"/>
                </a:lnTo>
                <a:lnTo>
                  <a:pt x="4834" y="10835"/>
                </a:lnTo>
                <a:lnTo>
                  <a:pt x="4989" y="9764"/>
                </a:lnTo>
                <a:close/>
                <a:moveTo>
                  <a:pt x="5191" y="0"/>
                </a:moveTo>
                <a:cubicBezTo>
                  <a:pt x="5132" y="0"/>
                  <a:pt x="5084" y="36"/>
                  <a:pt x="5060" y="72"/>
                </a:cubicBezTo>
                <a:lnTo>
                  <a:pt x="4632" y="762"/>
                </a:lnTo>
                <a:lnTo>
                  <a:pt x="4429" y="572"/>
                </a:lnTo>
                <a:cubicBezTo>
                  <a:pt x="4394" y="536"/>
                  <a:pt x="4346" y="524"/>
                  <a:pt x="4298" y="524"/>
                </a:cubicBezTo>
                <a:cubicBezTo>
                  <a:pt x="4251" y="536"/>
                  <a:pt x="4215" y="572"/>
                  <a:pt x="4179" y="608"/>
                </a:cubicBezTo>
                <a:cubicBezTo>
                  <a:pt x="4155" y="667"/>
                  <a:pt x="3465" y="2060"/>
                  <a:pt x="3465" y="2965"/>
                </a:cubicBezTo>
                <a:cubicBezTo>
                  <a:pt x="3465" y="3037"/>
                  <a:pt x="3465" y="3096"/>
                  <a:pt x="3477" y="3168"/>
                </a:cubicBezTo>
                <a:cubicBezTo>
                  <a:pt x="2786" y="2608"/>
                  <a:pt x="1536" y="2179"/>
                  <a:pt x="1476" y="2156"/>
                </a:cubicBezTo>
                <a:cubicBezTo>
                  <a:pt x="1459" y="2151"/>
                  <a:pt x="1440" y="2148"/>
                  <a:pt x="1421" y="2148"/>
                </a:cubicBezTo>
                <a:cubicBezTo>
                  <a:pt x="1387" y="2148"/>
                  <a:pt x="1352" y="2157"/>
                  <a:pt x="1322" y="2179"/>
                </a:cubicBezTo>
                <a:cubicBezTo>
                  <a:pt x="1274" y="2203"/>
                  <a:pt x="1250" y="2251"/>
                  <a:pt x="1250" y="2310"/>
                </a:cubicBezTo>
                <a:lnTo>
                  <a:pt x="1250" y="2572"/>
                </a:lnTo>
                <a:lnTo>
                  <a:pt x="464" y="2394"/>
                </a:lnTo>
                <a:cubicBezTo>
                  <a:pt x="450" y="2391"/>
                  <a:pt x="436" y="2389"/>
                  <a:pt x="423" y="2389"/>
                </a:cubicBezTo>
                <a:cubicBezTo>
                  <a:pt x="378" y="2389"/>
                  <a:pt x="337" y="2405"/>
                  <a:pt x="310" y="2441"/>
                </a:cubicBezTo>
                <a:cubicBezTo>
                  <a:pt x="262" y="2489"/>
                  <a:pt x="250" y="2548"/>
                  <a:pt x="262" y="2596"/>
                </a:cubicBezTo>
                <a:lnTo>
                  <a:pt x="441" y="3382"/>
                </a:lnTo>
                <a:lnTo>
                  <a:pt x="179" y="3382"/>
                </a:lnTo>
                <a:cubicBezTo>
                  <a:pt x="131" y="3382"/>
                  <a:pt x="72" y="3406"/>
                  <a:pt x="48" y="3453"/>
                </a:cubicBezTo>
                <a:cubicBezTo>
                  <a:pt x="12" y="3501"/>
                  <a:pt x="0" y="3549"/>
                  <a:pt x="24" y="3608"/>
                </a:cubicBezTo>
                <a:cubicBezTo>
                  <a:pt x="48" y="3668"/>
                  <a:pt x="548" y="5132"/>
                  <a:pt x="1179" y="5763"/>
                </a:cubicBezTo>
                <a:lnTo>
                  <a:pt x="1238" y="5823"/>
                </a:lnTo>
                <a:cubicBezTo>
                  <a:pt x="953" y="5727"/>
                  <a:pt x="655" y="5656"/>
                  <a:pt x="345" y="5596"/>
                </a:cubicBezTo>
                <a:cubicBezTo>
                  <a:pt x="335" y="5594"/>
                  <a:pt x="325" y="5593"/>
                  <a:pt x="315" y="5593"/>
                </a:cubicBezTo>
                <a:cubicBezTo>
                  <a:pt x="266" y="5593"/>
                  <a:pt x="218" y="5616"/>
                  <a:pt x="179" y="5656"/>
                </a:cubicBezTo>
                <a:cubicBezTo>
                  <a:pt x="131" y="5704"/>
                  <a:pt x="131" y="5775"/>
                  <a:pt x="167" y="5835"/>
                </a:cubicBezTo>
                <a:cubicBezTo>
                  <a:pt x="179" y="5870"/>
                  <a:pt x="488" y="6442"/>
                  <a:pt x="1274" y="7085"/>
                </a:cubicBezTo>
                <a:cubicBezTo>
                  <a:pt x="1441" y="7216"/>
                  <a:pt x="1619" y="7359"/>
                  <a:pt x="1846" y="7501"/>
                </a:cubicBezTo>
                <a:cubicBezTo>
                  <a:pt x="1500" y="7501"/>
                  <a:pt x="1155" y="7549"/>
                  <a:pt x="822" y="7609"/>
                </a:cubicBezTo>
                <a:cubicBezTo>
                  <a:pt x="762" y="7620"/>
                  <a:pt x="714" y="7656"/>
                  <a:pt x="679" y="7716"/>
                </a:cubicBezTo>
                <a:cubicBezTo>
                  <a:pt x="655" y="7775"/>
                  <a:pt x="679" y="7835"/>
                  <a:pt x="714" y="7871"/>
                </a:cubicBezTo>
                <a:cubicBezTo>
                  <a:pt x="726" y="7894"/>
                  <a:pt x="1131" y="8323"/>
                  <a:pt x="1893" y="8668"/>
                </a:cubicBezTo>
                <a:cubicBezTo>
                  <a:pt x="2346" y="8871"/>
                  <a:pt x="3024" y="9061"/>
                  <a:pt x="3858" y="9061"/>
                </a:cubicBezTo>
                <a:cubicBezTo>
                  <a:pt x="4155" y="9061"/>
                  <a:pt x="4465" y="9037"/>
                  <a:pt x="4786" y="8990"/>
                </a:cubicBezTo>
                <a:lnTo>
                  <a:pt x="4786" y="8990"/>
                </a:lnTo>
                <a:lnTo>
                  <a:pt x="4513" y="10990"/>
                </a:lnTo>
                <a:cubicBezTo>
                  <a:pt x="4513" y="11026"/>
                  <a:pt x="4513" y="11073"/>
                  <a:pt x="4548" y="11121"/>
                </a:cubicBezTo>
                <a:cubicBezTo>
                  <a:pt x="4584" y="11145"/>
                  <a:pt x="4632" y="11180"/>
                  <a:pt x="4667" y="11180"/>
                </a:cubicBezTo>
                <a:lnTo>
                  <a:pt x="5715" y="11180"/>
                </a:lnTo>
                <a:cubicBezTo>
                  <a:pt x="5763" y="11180"/>
                  <a:pt x="5798" y="11169"/>
                  <a:pt x="5834" y="11121"/>
                </a:cubicBezTo>
                <a:cubicBezTo>
                  <a:pt x="5858" y="11085"/>
                  <a:pt x="5882" y="11026"/>
                  <a:pt x="5882" y="10990"/>
                </a:cubicBezTo>
                <a:lnTo>
                  <a:pt x="5596" y="8990"/>
                </a:lnTo>
                <a:lnTo>
                  <a:pt x="5596" y="8990"/>
                </a:lnTo>
                <a:cubicBezTo>
                  <a:pt x="5918" y="9049"/>
                  <a:pt x="6251" y="9061"/>
                  <a:pt x="6537" y="9061"/>
                </a:cubicBezTo>
                <a:cubicBezTo>
                  <a:pt x="7370" y="9061"/>
                  <a:pt x="8037" y="8871"/>
                  <a:pt x="8501" y="8668"/>
                </a:cubicBezTo>
                <a:cubicBezTo>
                  <a:pt x="9251" y="8323"/>
                  <a:pt x="9656" y="7894"/>
                  <a:pt x="9668" y="7871"/>
                </a:cubicBezTo>
                <a:cubicBezTo>
                  <a:pt x="9716" y="7835"/>
                  <a:pt x="9728" y="7775"/>
                  <a:pt x="9704" y="7716"/>
                </a:cubicBezTo>
                <a:cubicBezTo>
                  <a:pt x="9668" y="7656"/>
                  <a:pt x="9632" y="7609"/>
                  <a:pt x="9573" y="7609"/>
                </a:cubicBezTo>
                <a:cubicBezTo>
                  <a:pt x="9227" y="7549"/>
                  <a:pt x="8882" y="7513"/>
                  <a:pt x="8537" y="7501"/>
                </a:cubicBezTo>
                <a:cubicBezTo>
                  <a:pt x="8751" y="7359"/>
                  <a:pt x="8942" y="7216"/>
                  <a:pt x="9108" y="7085"/>
                </a:cubicBezTo>
                <a:cubicBezTo>
                  <a:pt x="9882" y="6442"/>
                  <a:pt x="10204" y="5870"/>
                  <a:pt x="10228" y="5835"/>
                </a:cubicBezTo>
                <a:cubicBezTo>
                  <a:pt x="10251" y="5775"/>
                  <a:pt x="10251" y="5715"/>
                  <a:pt x="10204" y="5656"/>
                </a:cubicBezTo>
                <a:cubicBezTo>
                  <a:pt x="10174" y="5616"/>
                  <a:pt x="10128" y="5593"/>
                  <a:pt x="10079" y="5593"/>
                </a:cubicBezTo>
                <a:cubicBezTo>
                  <a:pt x="10069" y="5593"/>
                  <a:pt x="10059" y="5594"/>
                  <a:pt x="10049" y="5596"/>
                </a:cubicBezTo>
                <a:cubicBezTo>
                  <a:pt x="9728" y="5656"/>
                  <a:pt x="9430" y="5727"/>
                  <a:pt x="9156" y="5823"/>
                </a:cubicBezTo>
                <a:cubicBezTo>
                  <a:pt x="9168" y="5811"/>
                  <a:pt x="9192" y="5787"/>
                  <a:pt x="9216" y="5763"/>
                </a:cubicBezTo>
                <a:cubicBezTo>
                  <a:pt x="9835" y="5120"/>
                  <a:pt x="10323" y="3668"/>
                  <a:pt x="10359" y="3608"/>
                </a:cubicBezTo>
                <a:cubicBezTo>
                  <a:pt x="10370" y="3560"/>
                  <a:pt x="10370" y="3501"/>
                  <a:pt x="10347" y="3453"/>
                </a:cubicBezTo>
                <a:cubicBezTo>
                  <a:pt x="10311" y="3406"/>
                  <a:pt x="10263" y="3382"/>
                  <a:pt x="10204" y="3382"/>
                </a:cubicBezTo>
                <a:lnTo>
                  <a:pt x="9942" y="3382"/>
                </a:lnTo>
                <a:lnTo>
                  <a:pt x="10120" y="2596"/>
                </a:lnTo>
                <a:cubicBezTo>
                  <a:pt x="10132" y="2537"/>
                  <a:pt x="10120" y="2477"/>
                  <a:pt x="10073" y="2441"/>
                </a:cubicBezTo>
                <a:cubicBezTo>
                  <a:pt x="10036" y="2405"/>
                  <a:pt x="9993" y="2389"/>
                  <a:pt x="9959" y="2389"/>
                </a:cubicBezTo>
                <a:cubicBezTo>
                  <a:pt x="9948" y="2389"/>
                  <a:pt x="9938" y="2391"/>
                  <a:pt x="9930" y="2394"/>
                </a:cubicBezTo>
                <a:lnTo>
                  <a:pt x="9132" y="2572"/>
                </a:lnTo>
                <a:lnTo>
                  <a:pt x="9132" y="2310"/>
                </a:lnTo>
                <a:cubicBezTo>
                  <a:pt x="9132" y="2263"/>
                  <a:pt x="9108" y="2203"/>
                  <a:pt x="9061" y="2179"/>
                </a:cubicBezTo>
                <a:cubicBezTo>
                  <a:pt x="9030" y="2156"/>
                  <a:pt x="9004" y="2143"/>
                  <a:pt x="8974" y="2143"/>
                </a:cubicBezTo>
                <a:cubicBezTo>
                  <a:pt x="8957" y="2143"/>
                  <a:pt x="8939" y="2147"/>
                  <a:pt x="8918" y="2156"/>
                </a:cubicBezTo>
                <a:cubicBezTo>
                  <a:pt x="8858" y="2179"/>
                  <a:pt x="7608" y="2608"/>
                  <a:pt x="6906" y="3168"/>
                </a:cubicBezTo>
                <a:cubicBezTo>
                  <a:pt x="6918" y="3096"/>
                  <a:pt x="6918" y="3037"/>
                  <a:pt x="6918" y="2965"/>
                </a:cubicBezTo>
                <a:cubicBezTo>
                  <a:pt x="6918" y="2060"/>
                  <a:pt x="6239" y="667"/>
                  <a:pt x="6203" y="608"/>
                </a:cubicBezTo>
                <a:cubicBezTo>
                  <a:pt x="6179" y="572"/>
                  <a:pt x="6144" y="536"/>
                  <a:pt x="6084" y="524"/>
                </a:cubicBezTo>
                <a:cubicBezTo>
                  <a:pt x="6070" y="522"/>
                  <a:pt x="6057" y="520"/>
                  <a:pt x="6044" y="520"/>
                </a:cubicBezTo>
                <a:cubicBezTo>
                  <a:pt x="6004" y="520"/>
                  <a:pt x="5971" y="536"/>
                  <a:pt x="5953" y="572"/>
                </a:cubicBezTo>
                <a:lnTo>
                  <a:pt x="5763" y="762"/>
                </a:lnTo>
                <a:lnTo>
                  <a:pt x="5322" y="72"/>
                </a:lnTo>
                <a:cubicBezTo>
                  <a:pt x="5298" y="36"/>
                  <a:pt x="5239" y="0"/>
                  <a:pt x="5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52" name="Google Shape;7052;p62"/>
          <p:cNvGrpSpPr/>
          <p:nvPr/>
        </p:nvGrpSpPr>
        <p:grpSpPr>
          <a:xfrm>
            <a:off x="4959533" y="3370226"/>
            <a:ext cx="357408" cy="323488"/>
            <a:chOff x="4959533" y="3370226"/>
            <a:chExt cx="357408" cy="323488"/>
          </a:xfrm>
        </p:grpSpPr>
        <p:sp>
          <p:nvSpPr>
            <p:cNvPr id="7053" name="Google Shape;7053;p62"/>
            <p:cNvSpPr/>
            <p:nvPr/>
          </p:nvSpPr>
          <p:spPr>
            <a:xfrm>
              <a:off x="4959533" y="3370226"/>
              <a:ext cx="357408" cy="323488"/>
            </a:xfrm>
            <a:custGeom>
              <a:avLst/>
              <a:gdLst/>
              <a:ahLst/>
              <a:cxnLst/>
              <a:rect l="l" t="t" r="r" b="b"/>
              <a:pathLst>
                <a:path w="11169" h="10109" extrusionOk="0">
                  <a:moveTo>
                    <a:pt x="7906" y="738"/>
                  </a:moveTo>
                  <a:cubicBezTo>
                    <a:pt x="8596" y="1012"/>
                    <a:pt x="9192" y="1393"/>
                    <a:pt x="9680" y="1870"/>
                  </a:cubicBezTo>
                  <a:cubicBezTo>
                    <a:pt x="9521" y="2137"/>
                    <a:pt x="9210" y="2287"/>
                    <a:pt x="8870" y="2287"/>
                  </a:cubicBezTo>
                  <a:cubicBezTo>
                    <a:pt x="8725" y="2287"/>
                    <a:pt x="8575" y="2260"/>
                    <a:pt x="8430" y="2203"/>
                  </a:cubicBezTo>
                  <a:cubicBezTo>
                    <a:pt x="8168" y="2096"/>
                    <a:pt x="7942" y="1917"/>
                    <a:pt x="7823" y="1679"/>
                  </a:cubicBezTo>
                  <a:cubicBezTo>
                    <a:pt x="7692" y="1465"/>
                    <a:pt x="7656" y="1203"/>
                    <a:pt x="7751" y="1000"/>
                  </a:cubicBezTo>
                  <a:cubicBezTo>
                    <a:pt x="7775" y="905"/>
                    <a:pt x="7834" y="822"/>
                    <a:pt x="7906" y="738"/>
                  </a:cubicBezTo>
                  <a:close/>
                  <a:moveTo>
                    <a:pt x="1024" y="2441"/>
                  </a:moveTo>
                  <a:cubicBezTo>
                    <a:pt x="1048" y="2441"/>
                    <a:pt x="1060" y="2453"/>
                    <a:pt x="1095" y="2477"/>
                  </a:cubicBezTo>
                  <a:cubicBezTo>
                    <a:pt x="1512" y="2620"/>
                    <a:pt x="1703" y="3132"/>
                    <a:pt x="1524" y="3584"/>
                  </a:cubicBezTo>
                  <a:cubicBezTo>
                    <a:pt x="1441" y="3810"/>
                    <a:pt x="1286" y="3989"/>
                    <a:pt x="1084" y="4096"/>
                  </a:cubicBezTo>
                  <a:cubicBezTo>
                    <a:pt x="965" y="4159"/>
                    <a:pt x="843" y="4189"/>
                    <a:pt x="722" y="4189"/>
                  </a:cubicBezTo>
                  <a:cubicBezTo>
                    <a:pt x="635" y="4189"/>
                    <a:pt x="549" y="4173"/>
                    <a:pt x="464" y="4144"/>
                  </a:cubicBezTo>
                  <a:cubicBezTo>
                    <a:pt x="441" y="4120"/>
                    <a:pt x="393" y="4108"/>
                    <a:pt x="369" y="4096"/>
                  </a:cubicBezTo>
                  <a:cubicBezTo>
                    <a:pt x="441" y="3489"/>
                    <a:pt x="679" y="2929"/>
                    <a:pt x="1024" y="2441"/>
                  </a:cubicBezTo>
                  <a:close/>
                  <a:moveTo>
                    <a:pt x="5596" y="310"/>
                  </a:moveTo>
                  <a:cubicBezTo>
                    <a:pt x="6299" y="310"/>
                    <a:pt x="6965" y="417"/>
                    <a:pt x="7596" y="619"/>
                  </a:cubicBezTo>
                  <a:cubicBezTo>
                    <a:pt x="7537" y="703"/>
                    <a:pt x="7489" y="786"/>
                    <a:pt x="7465" y="881"/>
                  </a:cubicBezTo>
                  <a:cubicBezTo>
                    <a:pt x="7346" y="1191"/>
                    <a:pt x="7370" y="1512"/>
                    <a:pt x="7537" y="1834"/>
                  </a:cubicBezTo>
                  <a:cubicBezTo>
                    <a:pt x="7703" y="2131"/>
                    <a:pt x="7977" y="2370"/>
                    <a:pt x="8323" y="2501"/>
                  </a:cubicBezTo>
                  <a:cubicBezTo>
                    <a:pt x="8513" y="2572"/>
                    <a:pt x="8692" y="2608"/>
                    <a:pt x="8894" y="2608"/>
                  </a:cubicBezTo>
                  <a:cubicBezTo>
                    <a:pt x="9311" y="2608"/>
                    <a:pt x="9692" y="2429"/>
                    <a:pt x="9930" y="2120"/>
                  </a:cubicBezTo>
                  <a:cubicBezTo>
                    <a:pt x="10501" y="2798"/>
                    <a:pt x="10847" y="3632"/>
                    <a:pt x="10847" y="4525"/>
                  </a:cubicBezTo>
                  <a:cubicBezTo>
                    <a:pt x="10847" y="4918"/>
                    <a:pt x="10513" y="5227"/>
                    <a:pt x="10109" y="5227"/>
                  </a:cubicBezTo>
                  <a:lnTo>
                    <a:pt x="9930" y="5227"/>
                  </a:lnTo>
                  <a:cubicBezTo>
                    <a:pt x="9930" y="5168"/>
                    <a:pt x="9942" y="5108"/>
                    <a:pt x="9942" y="5049"/>
                  </a:cubicBezTo>
                  <a:cubicBezTo>
                    <a:pt x="9942" y="4691"/>
                    <a:pt x="9823" y="4346"/>
                    <a:pt x="9608" y="4048"/>
                  </a:cubicBezTo>
                  <a:cubicBezTo>
                    <a:pt x="9573" y="4006"/>
                    <a:pt x="9520" y="3984"/>
                    <a:pt x="9470" y="3984"/>
                  </a:cubicBezTo>
                  <a:cubicBezTo>
                    <a:pt x="9437" y="3984"/>
                    <a:pt x="9406" y="3994"/>
                    <a:pt x="9382" y="4013"/>
                  </a:cubicBezTo>
                  <a:cubicBezTo>
                    <a:pt x="9311" y="4072"/>
                    <a:pt x="9287" y="4179"/>
                    <a:pt x="9347" y="4239"/>
                  </a:cubicBezTo>
                  <a:cubicBezTo>
                    <a:pt x="9525" y="4477"/>
                    <a:pt x="9620" y="4751"/>
                    <a:pt x="9620" y="5025"/>
                  </a:cubicBezTo>
                  <a:cubicBezTo>
                    <a:pt x="9620" y="5084"/>
                    <a:pt x="9620" y="5144"/>
                    <a:pt x="9608" y="5203"/>
                  </a:cubicBezTo>
                  <a:lnTo>
                    <a:pt x="6465" y="5203"/>
                  </a:lnTo>
                  <a:cubicBezTo>
                    <a:pt x="6453" y="5156"/>
                    <a:pt x="6453" y="5096"/>
                    <a:pt x="6453" y="5025"/>
                  </a:cubicBezTo>
                  <a:cubicBezTo>
                    <a:pt x="6453" y="4251"/>
                    <a:pt x="7168" y="3620"/>
                    <a:pt x="8025" y="3620"/>
                  </a:cubicBezTo>
                  <a:cubicBezTo>
                    <a:pt x="8323" y="3620"/>
                    <a:pt x="8608" y="3691"/>
                    <a:pt x="8858" y="3822"/>
                  </a:cubicBezTo>
                  <a:cubicBezTo>
                    <a:pt x="8881" y="3837"/>
                    <a:pt x="8907" y="3844"/>
                    <a:pt x="8933" y="3844"/>
                  </a:cubicBezTo>
                  <a:cubicBezTo>
                    <a:pt x="8991" y="3844"/>
                    <a:pt x="9052" y="3812"/>
                    <a:pt x="9085" y="3763"/>
                  </a:cubicBezTo>
                  <a:cubicBezTo>
                    <a:pt x="9132" y="3691"/>
                    <a:pt x="9096" y="3584"/>
                    <a:pt x="9025" y="3536"/>
                  </a:cubicBezTo>
                  <a:cubicBezTo>
                    <a:pt x="8727" y="3382"/>
                    <a:pt x="8382" y="3286"/>
                    <a:pt x="8025" y="3286"/>
                  </a:cubicBezTo>
                  <a:cubicBezTo>
                    <a:pt x="6965" y="3286"/>
                    <a:pt x="6120" y="4060"/>
                    <a:pt x="6120" y="5025"/>
                  </a:cubicBezTo>
                  <a:cubicBezTo>
                    <a:pt x="6120" y="5084"/>
                    <a:pt x="6120" y="5144"/>
                    <a:pt x="6132" y="5203"/>
                  </a:cubicBezTo>
                  <a:lnTo>
                    <a:pt x="1060" y="5203"/>
                  </a:lnTo>
                  <a:cubicBezTo>
                    <a:pt x="655" y="5203"/>
                    <a:pt x="333" y="4894"/>
                    <a:pt x="333" y="4513"/>
                  </a:cubicBezTo>
                  <a:lnTo>
                    <a:pt x="333" y="4417"/>
                  </a:lnTo>
                  <a:lnTo>
                    <a:pt x="345" y="4417"/>
                  </a:lnTo>
                  <a:cubicBezTo>
                    <a:pt x="464" y="4465"/>
                    <a:pt x="595" y="4501"/>
                    <a:pt x="714" y="4501"/>
                  </a:cubicBezTo>
                  <a:cubicBezTo>
                    <a:pt x="881" y="4501"/>
                    <a:pt x="1060" y="4453"/>
                    <a:pt x="1226" y="4382"/>
                  </a:cubicBezTo>
                  <a:cubicBezTo>
                    <a:pt x="1512" y="4239"/>
                    <a:pt x="1715" y="3989"/>
                    <a:pt x="1834" y="3691"/>
                  </a:cubicBezTo>
                  <a:cubicBezTo>
                    <a:pt x="2072" y="3084"/>
                    <a:pt x="1810" y="2393"/>
                    <a:pt x="1238" y="2167"/>
                  </a:cubicBezTo>
                  <a:cubicBezTo>
                    <a:pt x="2179" y="1060"/>
                    <a:pt x="3786" y="310"/>
                    <a:pt x="5596" y="310"/>
                  </a:cubicBezTo>
                  <a:close/>
                  <a:moveTo>
                    <a:pt x="6894" y="5572"/>
                  </a:moveTo>
                  <a:lnTo>
                    <a:pt x="7334" y="8573"/>
                  </a:lnTo>
                  <a:cubicBezTo>
                    <a:pt x="7370" y="8870"/>
                    <a:pt x="7287" y="9180"/>
                    <a:pt x="7072" y="9418"/>
                  </a:cubicBezTo>
                  <a:cubicBezTo>
                    <a:pt x="6870" y="9656"/>
                    <a:pt x="6584" y="9775"/>
                    <a:pt x="6275" y="9775"/>
                  </a:cubicBezTo>
                  <a:lnTo>
                    <a:pt x="4894" y="9775"/>
                  </a:lnTo>
                  <a:cubicBezTo>
                    <a:pt x="4572" y="9775"/>
                    <a:pt x="4298" y="9644"/>
                    <a:pt x="4084" y="9418"/>
                  </a:cubicBezTo>
                  <a:cubicBezTo>
                    <a:pt x="3870" y="9180"/>
                    <a:pt x="3786" y="8882"/>
                    <a:pt x="3834" y="8573"/>
                  </a:cubicBezTo>
                  <a:lnTo>
                    <a:pt x="4251" y="5572"/>
                  </a:lnTo>
                  <a:close/>
                  <a:moveTo>
                    <a:pt x="5584" y="0"/>
                  </a:moveTo>
                  <a:cubicBezTo>
                    <a:pt x="4096" y="0"/>
                    <a:pt x="2703" y="465"/>
                    <a:pt x="1655" y="1310"/>
                  </a:cubicBezTo>
                  <a:cubicBezTo>
                    <a:pt x="595" y="2167"/>
                    <a:pt x="0" y="3310"/>
                    <a:pt x="0" y="4525"/>
                  </a:cubicBezTo>
                  <a:lnTo>
                    <a:pt x="0" y="4537"/>
                  </a:lnTo>
                  <a:cubicBezTo>
                    <a:pt x="0" y="5108"/>
                    <a:pt x="476" y="5572"/>
                    <a:pt x="1060" y="5572"/>
                  </a:cubicBezTo>
                  <a:lnTo>
                    <a:pt x="3929" y="5572"/>
                  </a:lnTo>
                  <a:lnTo>
                    <a:pt x="3512" y="8525"/>
                  </a:lnTo>
                  <a:cubicBezTo>
                    <a:pt x="3453" y="8930"/>
                    <a:pt x="3572" y="9335"/>
                    <a:pt x="3846" y="9632"/>
                  </a:cubicBezTo>
                  <a:cubicBezTo>
                    <a:pt x="4108" y="9930"/>
                    <a:pt x="4489" y="10109"/>
                    <a:pt x="4882" y="10109"/>
                  </a:cubicBezTo>
                  <a:lnTo>
                    <a:pt x="6275" y="10109"/>
                  </a:lnTo>
                  <a:cubicBezTo>
                    <a:pt x="6668" y="10109"/>
                    <a:pt x="7061" y="9930"/>
                    <a:pt x="7311" y="9632"/>
                  </a:cubicBezTo>
                  <a:cubicBezTo>
                    <a:pt x="7584" y="9335"/>
                    <a:pt x="7703" y="8930"/>
                    <a:pt x="7644" y="8525"/>
                  </a:cubicBezTo>
                  <a:lnTo>
                    <a:pt x="7227" y="5572"/>
                  </a:lnTo>
                  <a:lnTo>
                    <a:pt x="10097" y="5572"/>
                  </a:lnTo>
                  <a:cubicBezTo>
                    <a:pt x="10680" y="5572"/>
                    <a:pt x="11132" y="5108"/>
                    <a:pt x="11156" y="4537"/>
                  </a:cubicBezTo>
                  <a:lnTo>
                    <a:pt x="11156" y="4525"/>
                  </a:lnTo>
                  <a:cubicBezTo>
                    <a:pt x="11168" y="3310"/>
                    <a:pt x="10585" y="2155"/>
                    <a:pt x="9513" y="1310"/>
                  </a:cubicBezTo>
                  <a:cubicBezTo>
                    <a:pt x="8465" y="465"/>
                    <a:pt x="7061" y="0"/>
                    <a:pt x="5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62"/>
            <p:cNvSpPr/>
            <p:nvPr/>
          </p:nvSpPr>
          <p:spPr>
            <a:xfrm>
              <a:off x="5055149" y="3409458"/>
              <a:ext cx="99840" cy="88416"/>
            </a:xfrm>
            <a:custGeom>
              <a:avLst/>
              <a:gdLst/>
              <a:ahLst/>
              <a:cxnLst/>
              <a:rect l="l" t="t" r="r" b="b"/>
              <a:pathLst>
                <a:path w="3120" h="2763" extrusionOk="0">
                  <a:moveTo>
                    <a:pt x="1560" y="1"/>
                  </a:moveTo>
                  <a:cubicBezTo>
                    <a:pt x="691" y="1"/>
                    <a:pt x="1" y="620"/>
                    <a:pt x="1" y="1382"/>
                  </a:cubicBezTo>
                  <a:cubicBezTo>
                    <a:pt x="1" y="2144"/>
                    <a:pt x="691" y="2763"/>
                    <a:pt x="1560" y="2763"/>
                  </a:cubicBezTo>
                  <a:cubicBezTo>
                    <a:pt x="2418" y="2763"/>
                    <a:pt x="3120" y="2144"/>
                    <a:pt x="3120" y="1382"/>
                  </a:cubicBezTo>
                  <a:cubicBezTo>
                    <a:pt x="3108" y="1084"/>
                    <a:pt x="3013" y="798"/>
                    <a:pt x="2822" y="560"/>
                  </a:cubicBezTo>
                  <a:cubicBezTo>
                    <a:pt x="2790" y="521"/>
                    <a:pt x="2742" y="503"/>
                    <a:pt x="2697" y="503"/>
                  </a:cubicBezTo>
                  <a:cubicBezTo>
                    <a:pt x="2659" y="503"/>
                    <a:pt x="2623" y="515"/>
                    <a:pt x="2596" y="536"/>
                  </a:cubicBezTo>
                  <a:cubicBezTo>
                    <a:pt x="2525" y="584"/>
                    <a:pt x="2525" y="691"/>
                    <a:pt x="2572" y="751"/>
                  </a:cubicBezTo>
                  <a:cubicBezTo>
                    <a:pt x="2715" y="929"/>
                    <a:pt x="2799" y="1144"/>
                    <a:pt x="2799" y="1370"/>
                  </a:cubicBezTo>
                  <a:cubicBezTo>
                    <a:pt x="2799" y="1941"/>
                    <a:pt x="2239" y="2418"/>
                    <a:pt x="1560" y="2418"/>
                  </a:cubicBezTo>
                  <a:cubicBezTo>
                    <a:pt x="870" y="2418"/>
                    <a:pt x="322" y="1941"/>
                    <a:pt x="322" y="1370"/>
                  </a:cubicBezTo>
                  <a:cubicBezTo>
                    <a:pt x="322" y="786"/>
                    <a:pt x="870" y="310"/>
                    <a:pt x="1560" y="310"/>
                  </a:cubicBezTo>
                  <a:cubicBezTo>
                    <a:pt x="1739" y="310"/>
                    <a:pt x="1917" y="334"/>
                    <a:pt x="2084" y="417"/>
                  </a:cubicBezTo>
                  <a:cubicBezTo>
                    <a:pt x="2104" y="423"/>
                    <a:pt x="2124" y="426"/>
                    <a:pt x="2144" y="426"/>
                  </a:cubicBezTo>
                  <a:cubicBezTo>
                    <a:pt x="2208" y="426"/>
                    <a:pt x="2268" y="395"/>
                    <a:pt x="2287" y="322"/>
                  </a:cubicBezTo>
                  <a:cubicBezTo>
                    <a:pt x="2322" y="239"/>
                    <a:pt x="2287" y="143"/>
                    <a:pt x="2203" y="120"/>
                  </a:cubicBezTo>
                  <a:cubicBezTo>
                    <a:pt x="1989" y="24"/>
                    <a:pt x="1787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55" name="Google Shape;7055;p62"/>
          <p:cNvGrpSpPr/>
          <p:nvPr/>
        </p:nvGrpSpPr>
        <p:grpSpPr>
          <a:xfrm>
            <a:off x="7158637" y="3353074"/>
            <a:ext cx="357056" cy="357408"/>
            <a:chOff x="7158637" y="3353074"/>
            <a:chExt cx="357056" cy="357408"/>
          </a:xfrm>
        </p:grpSpPr>
        <p:sp>
          <p:nvSpPr>
            <p:cNvPr id="7056" name="Google Shape;7056;p62"/>
            <p:cNvSpPr/>
            <p:nvPr/>
          </p:nvSpPr>
          <p:spPr>
            <a:xfrm>
              <a:off x="7158637" y="3353074"/>
              <a:ext cx="357056" cy="357408"/>
            </a:xfrm>
            <a:custGeom>
              <a:avLst/>
              <a:gdLst/>
              <a:ahLst/>
              <a:cxnLst/>
              <a:rect l="l" t="t" r="r" b="b"/>
              <a:pathLst>
                <a:path w="11158" h="11169" extrusionOk="0">
                  <a:moveTo>
                    <a:pt x="7157" y="2489"/>
                  </a:moveTo>
                  <a:cubicBezTo>
                    <a:pt x="7192" y="2489"/>
                    <a:pt x="7204" y="2501"/>
                    <a:pt x="7204" y="2501"/>
                  </a:cubicBezTo>
                  <a:cubicBezTo>
                    <a:pt x="7216" y="2513"/>
                    <a:pt x="7228" y="2537"/>
                    <a:pt x="7228" y="2560"/>
                  </a:cubicBezTo>
                  <a:cubicBezTo>
                    <a:pt x="7228" y="2608"/>
                    <a:pt x="7204" y="2632"/>
                    <a:pt x="7157" y="2656"/>
                  </a:cubicBezTo>
                  <a:lnTo>
                    <a:pt x="6776" y="2691"/>
                  </a:lnTo>
                  <a:lnTo>
                    <a:pt x="6788" y="2656"/>
                  </a:lnTo>
                  <a:cubicBezTo>
                    <a:pt x="6811" y="2596"/>
                    <a:pt x="6859" y="2548"/>
                    <a:pt x="6919" y="2537"/>
                  </a:cubicBezTo>
                  <a:lnTo>
                    <a:pt x="7145" y="2489"/>
                  </a:lnTo>
                  <a:close/>
                  <a:moveTo>
                    <a:pt x="5192" y="2632"/>
                  </a:moveTo>
                  <a:cubicBezTo>
                    <a:pt x="5014" y="3084"/>
                    <a:pt x="5014" y="3108"/>
                    <a:pt x="5014" y="3144"/>
                  </a:cubicBezTo>
                  <a:cubicBezTo>
                    <a:pt x="5002" y="3227"/>
                    <a:pt x="5073" y="3310"/>
                    <a:pt x="5168" y="3310"/>
                  </a:cubicBezTo>
                  <a:cubicBezTo>
                    <a:pt x="5240" y="3310"/>
                    <a:pt x="5311" y="3251"/>
                    <a:pt x="5323" y="3168"/>
                  </a:cubicBezTo>
                  <a:cubicBezTo>
                    <a:pt x="5335" y="3132"/>
                    <a:pt x="5395" y="2989"/>
                    <a:pt x="5466" y="2810"/>
                  </a:cubicBezTo>
                  <a:lnTo>
                    <a:pt x="5549" y="2953"/>
                  </a:lnTo>
                  <a:cubicBezTo>
                    <a:pt x="5641" y="3100"/>
                    <a:pt x="5803" y="3176"/>
                    <a:pt x="5966" y="3176"/>
                  </a:cubicBezTo>
                  <a:cubicBezTo>
                    <a:pt x="6014" y="3176"/>
                    <a:pt x="6062" y="3169"/>
                    <a:pt x="6109" y="3156"/>
                  </a:cubicBezTo>
                  <a:lnTo>
                    <a:pt x="6347" y="3096"/>
                  </a:lnTo>
                  <a:cubicBezTo>
                    <a:pt x="6347" y="3156"/>
                    <a:pt x="6383" y="3215"/>
                    <a:pt x="6442" y="3251"/>
                  </a:cubicBezTo>
                  <a:lnTo>
                    <a:pt x="6811" y="3441"/>
                  </a:lnTo>
                  <a:lnTo>
                    <a:pt x="6788" y="3489"/>
                  </a:lnTo>
                  <a:lnTo>
                    <a:pt x="5264" y="3489"/>
                  </a:lnTo>
                  <a:lnTo>
                    <a:pt x="4049" y="3013"/>
                  </a:lnTo>
                  <a:lnTo>
                    <a:pt x="4299" y="2667"/>
                  </a:lnTo>
                  <a:lnTo>
                    <a:pt x="5192" y="2632"/>
                  </a:lnTo>
                  <a:close/>
                  <a:moveTo>
                    <a:pt x="382" y="6442"/>
                  </a:moveTo>
                  <a:lnTo>
                    <a:pt x="1001" y="7025"/>
                  </a:lnTo>
                  <a:cubicBezTo>
                    <a:pt x="1037" y="7073"/>
                    <a:pt x="1061" y="7132"/>
                    <a:pt x="1061" y="7192"/>
                  </a:cubicBezTo>
                  <a:lnTo>
                    <a:pt x="953" y="8085"/>
                  </a:lnTo>
                  <a:cubicBezTo>
                    <a:pt x="668" y="7573"/>
                    <a:pt x="489" y="7025"/>
                    <a:pt x="382" y="6442"/>
                  </a:cubicBezTo>
                  <a:close/>
                  <a:moveTo>
                    <a:pt x="5537" y="310"/>
                  </a:moveTo>
                  <a:cubicBezTo>
                    <a:pt x="6930" y="310"/>
                    <a:pt x="8228" y="870"/>
                    <a:pt x="9228" y="1846"/>
                  </a:cubicBezTo>
                  <a:cubicBezTo>
                    <a:pt x="10193" y="2810"/>
                    <a:pt x="10729" y="4084"/>
                    <a:pt x="10752" y="5430"/>
                  </a:cubicBezTo>
                  <a:cubicBezTo>
                    <a:pt x="10717" y="5418"/>
                    <a:pt x="10669" y="5394"/>
                    <a:pt x="10657" y="5346"/>
                  </a:cubicBezTo>
                  <a:lnTo>
                    <a:pt x="10419" y="4894"/>
                  </a:lnTo>
                  <a:cubicBezTo>
                    <a:pt x="10386" y="4845"/>
                    <a:pt x="10325" y="4818"/>
                    <a:pt x="10267" y="4818"/>
                  </a:cubicBezTo>
                  <a:cubicBezTo>
                    <a:pt x="10240" y="4818"/>
                    <a:pt x="10215" y="4823"/>
                    <a:pt x="10193" y="4834"/>
                  </a:cubicBezTo>
                  <a:cubicBezTo>
                    <a:pt x="10181" y="4894"/>
                    <a:pt x="10145" y="4989"/>
                    <a:pt x="10193" y="5073"/>
                  </a:cubicBezTo>
                  <a:lnTo>
                    <a:pt x="10431" y="5525"/>
                  </a:lnTo>
                  <a:cubicBezTo>
                    <a:pt x="10490" y="5644"/>
                    <a:pt x="10598" y="5727"/>
                    <a:pt x="10729" y="5763"/>
                  </a:cubicBezTo>
                  <a:lnTo>
                    <a:pt x="10824" y="5787"/>
                  </a:lnTo>
                  <a:cubicBezTo>
                    <a:pt x="10752" y="7120"/>
                    <a:pt x="10228" y="8347"/>
                    <a:pt x="9288" y="9287"/>
                  </a:cubicBezTo>
                  <a:cubicBezTo>
                    <a:pt x="8288" y="10287"/>
                    <a:pt x="6978" y="10823"/>
                    <a:pt x="5561" y="10823"/>
                  </a:cubicBezTo>
                  <a:cubicBezTo>
                    <a:pt x="4168" y="10823"/>
                    <a:pt x="2847" y="10276"/>
                    <a:pt x="1846" y="9287"/>
                  </a:cubicBezTo>
                  <a:cubicBezTo>
                    <a:pt x="1608" y="9049"/>
                    <a:pt x="1394" y="8799"/>
                    <a:pt x="1215" y="8525"/>
                  </a:cubicBezTo>
                  <a:lnTo>
                    <a:pt x="1370" y="7216"/>
                  </a:lnTo>
                  <a:cubicBezTo>
                    <a:pt x="1382" y="7061"/>
                    <a:pt x="1323" y="6906"/>
                    <a:pt x="1215" y="6787"/>
                  </a:cubicBezTo>
                  <a:lnTo>
                    <a:pt x="322" y="5930"/>
                  </a:lnTo>
                  <a:cubicBezTo>
                    <a:pt x="311" y="5811"/>
                    <a:pt x="311" y="5692"/>
                    <a:pt x="311" y="5573"/>
                  </a:cubicBezTo>
                  <a:cubicBezTo>
                    <a:pt x="311" y="4168"/>
                    <a:pt x="858" y="2846"/>
                    <a:pt x="1846" y="1846"/>
                  </a:cubicBezTo>
                  <a:cubicBezTo>
                    <a:pt x="2466" y="1227"/>
                    <a:pt x="3216" y="774"/>
                    <a:pt x="4037" y="536"/>
                  </a:cubicBezTo>
                  <a:lnTo>
                    <a:pt x="4037" y="536"/>
                  </a:lnTo>
                  <a:lnTo>
                    <a:pt x="3930" y="822"/>
                  </a:lnTo>
                  <a:cubicBezTo>
                    <a:pt x="3894" y="905"/>
                    <a:pt x="3942" y="1001"/>
                    <a:pt x="4013" y="1024"/>
                  </a:cubicBezTo>
                  <a:cubicBezTo>
                    <a:pt x="4025" y="1024"/>
                    <a:pt x="4061" y="1048"/>
                    <a:pt x="4073" y="1048"/>
                  </a:cubicBezTo>
                  <a:cubicBezTo>
                    <a:pt x="4132" y="1048"/>
                    <a:pt x="4216" y="1001"/>
                    <a:pt x="4228" y="941"/>
                  </a:cubicBezTo>
                  <a:lnTo>
                    <a:pt x="4418" y="453"/>
                  </a:lnTo>
                  <a:cubicBezTo>
                    <a:pt x="4692" y="393"/>
                    <a:pt x="4966" y="346"/>
                    <a:pt x="5252" y="334"/>
                  </a:cubicBezTo>
                  <a:lnTo>
                    <a:pt x="5252" y="334"/>
                  </a:lnTo>
                  <a:lnTo>
                    <a:pt x="5025" y="1227"/>
                  </a:lnTo>
                  <a:lnTo>
                    <a:pt x="4966" y="1239"/>
                  </a:lnTo>
                  <a:lnTo>
                    <a:pt x="4073" y="1239"/>
                  </a:lnTo>
                  <a:cubicBezTo>
                    <a:pt x="3906" y="1239"/>
                    <a:pt x="3763" y="1358"/>
                    <a:pt x="3728" y="1536"/>
                  </a:cubicBezTo>
                  <a:lnTo>
                    <a:pt x="3656" y="2120"/>
                  </a:lnTo>
                  <a:lnTo>
                    <a:pt x="3251" y="2132"/>
                  </a:lnTo>
                  <a:cubicBezTo>
                    <a:pt x="3073" y="2144"/>
                    <a:pt x="2942" y="2275"/>
                    <a:pt x="2930" y="2453"/>
                  </a:cubicBezTo>
                  <a:lnTo>
                    <a:pt x="2918" y="2918"/>
                  </a:lnTo>
                  <a:cubicBezTo>
                    <a:pt x="2918" y="3025"/>
                    <a:pt x="2942" y="3108"/>
                    <a:pt x="3013" y="3168"/>
                  </a:cubicBezTo>
                  <a:cubicBezTo>
                    <a:pt x="3083" y="3238"/>
                    <a:pt x="3154" y="3266"/>
                    <a:pt x="3238" y="3266"/>
                  </a:cubicBezTo>
                  <a:cubicBezTo>
                    <a:pt x="3254" y="3266"/>
                    <a:pt x="3270" y="3265"/>
                    <a:pt x="3287" y="3263"/>
                  </a:cubicBezTo>
                  <a:lnTo>
                    <a:pt x="3311" y="3263"/>
                  </a:lnTo>
                  <a:lnTo>
                    <a:pt x="2989" y="3572"/>
                  </a:lnTo>
                  <a:cubicBezTo>
                    <a:pt x="2930" y="3632"/>
                    <a:pt x="2918" y="3739"/>
                    <a:pt x="2978" y="3810"/>
                  </a:cubicBezTo>
                  <a:cubicBezTo>
                    <a:pt x="3001" y="3846"/>
                    <a:pt x="3049" y="3870"/>
                    <a:pt x="3097" y="3870"/>
                  </a:cubicBezTo>
                  <a:cubicBezTo>
                    <a:pt x="3132" y="3870"/>
                    <a:pt x="3168" y="3858"/>
                    <a:pt x="3204" y="3822"/>
                  </a:cubicBezTo>
                  <a:lnTo>
                    <a:pt x="3811" y="3263"/>
                  </a:lnTo>
                  <a:lnTo>
                    <a:pt x="5144" y="3799"/>
                  </a:lnTo>
                  <a:cubicBezTo>
                    <a:pt x="5156" y="3810"/>
                    <a:pt x="5192" y="3810"/>
                    <a:pt x="5204" y="3810"/>
                  </a:cubicBezTo>
                  <a:lnTo>
                    <a:pt x="6847" y="3810"/>
                  </a:lnTo>
                  <a:cubicBezTo>
                    <a:pt x="6907" y="3810"/>
                    <a:pt x="6954" y="3787"/>
                    <a:pt x="6978" y="3739"/>
                  </a:cubicBezTo>
                  <a:lnTo>
                    <a:pt x="7157" y="3465"/>
                  </a:lnTo>
                  <a:cubicBezTo>
                    <a:pt x="7192" y="3429"/>
                    <a:pt x="7192" y="3382"/>
                    <a:pt x="7192" y="3334"/>
                  </a:cubicBezTo>
                  <a:cubicBezTo>
                    <a:pt x="7169" y="3287"/>
                    <a:pt x="7145" y="3251"/>
                    <a:pt x="7097" y="3227"/>
                  </a:cubicBezTo>
                  <a:lnTo>
                    <a:pt x="6680" y="3025"/>
                  </a:lnTo>
                  <a:lnTo>
                    <a:pt x="7169" y="2965"/>
                  </a:lnTo>
                  <a:cubicBezTo>
                    <a:pt x="7383" y="2929"/>
                    <a:pt x="7550" y="2751"/>
                    <a:pt x="7526" y="2548"/>
                  </a:cubicBezTo>
                  <a:cubicBezTo>
                    <a:pt x="7526" y="2429"/>
                    <a:pt x="7466" y="2322"/>
                    <a:pt x="7371" y="2251"/>
                  </a:cubicBezTo>
                  <a:cubicBezTo>
                    <a:pt x="7301" y="2198"/>
                    <a:pt x="7219" y="2165"/>
                    <a:pt x="7133" y="2165"/>
                  </a:cubicBezTo>
                  <a:cubicBezTo>
                    <a:pt x="7101" y="2165"/>
                    <a:pt x="7069" y="2170"/>
                    <a:pt x="7038" y="2179"/>
                  </a:cubicBezTo>
                  <a:lnTo>
                    <a:pt x="6811" y="2215"/>
                  </a:lnTo>
                  <a:cubicBezTo>
                    <a:pt x="6633" y="2251"/>
                    <a:pt x="6502" y="2370"/>
                    <a:pt x="6442" y="2548"/>
                  </a:cubicBezTo>
                  <a:lnTo>
                    <a:pt x="6371" y="2751"/>
                  </a:lnTo>
                  <a:lnTo>
                    <a:pt x="6002" y="2858"/>
                  </a:lnTo>
                  <a:cubicBezTo>
                    <a:pt x="5988" y="2860"/>
                    <a:pt x="5974" y="2861"/>
                    <a:pt x="5960" y="2861"/>
                  </a:cubicBezTo>
                  <a:cubicBezTo>
                    <a:pt x="5892" y="2861"/>
                    <a:pt x="5827" y="2836"/>
                    <a:pt x="5787" y="2787"/>
                  </a:cubicBezTo>
                  <a:lnTo>
                    <a:pt x="5525" y="2382"/>
                  </a:lnTo>
                  <a:cubicBezTo>
                    <a:pt x="5490" y="2334"/>
                    <a:pt x="5430" y="2310"/>
                    <a:pt x="5371" y="2310"/>
                  </a:cubicBezTo>
                  <a:lnTo>
                    <a:pt x="4156" y="2358"/>
                  </a:lnTo>
                  <a:cubicBezTo>
                    <a:pt x="4109" y="2358"/>
                    <a:pt x="4049" y="2382"/>
                    <a:pt x="4013" y="2429"/>
                  </a:cubicBezTo>
                  <a:lnTo>
                    <a:pt x="3644" y="2953"/>
                  </a:lnTo>
                  <a:lnTo>
                    <a:pt x="3216" y="2977"/>
                  </a:lnTo>
                  <a:lnTo>
                    <a:pt x="3204" y="2977"/>
                  </a:lnTo>
                  <a:lnTo>
                    <a:pt x="3204" y="2965"/>
                  </a:lnTo>
                  <a:lnTo>
                    <a:pt x="3216" y="2501"/>
                  </a:lnTo>
                  <a:cubicBezTo>
                    <a:pt x="3216" y="2501"/>
                    <a:pt x="3216" y="2489"/>
                    <a:pt x="3228" y="2489"/>
                  </a:cubicBezTo>
                  <a:lnTo>
                    <a:pt x="3763" y="2453"/>
                  </a:lnTo>
                  <a:cubicBezTo>
                    <a:pt x="3835" y="2453"/>
                    <a:pt x="3906" y="2394"/>
                    <a:pt x="3906" y="2310"/>
                  </a:cubicBezTo>
                  <a:lnTo>
                    <a:pt x="4001" y="1584"/>
                  </a:lnTo>
                  <a:cubicBezTo>
                    <a:pt x="4001" y="1584"/>
                    <a:pt x="4001" y="1560"/>
                    <a:pt x="4013" y="1560"/>
                  </a:cubicBezTo>
                  <a:lnTo>
                    <a:pt x="4966" y="1560"/>
                  </a:lnTo>
                  <a:lnTo>
                    <a:pt x="5871" y="1310"/>
                  </a:lnTo>
                  <a:cubicBezTo>
                    <a:pt x="5918" y="1298"/>
                    <a:pt x="5966" y="1263"/>
                    <a:pt x="5978" y="1203"/>
                  </a:cubicBezTo>
                  <a:lnTo>
                    <a:pt x="6097" y="882"/>
                  </a:lnTo>
                  <a:cubicBezTo>
                    <a:pt x="6133" y="786"/>
                    <a:pt x="6085" y="703"/>
                    <a:pt x="5990" y="667"/>
                  </a:cubicBezTo>
                  <a:cubicBezTo>
                    <a:pt x="5975" y="663"/>
                    <a:pt x="5960" y="661"/>
                    <a:pt x="5946" y="661"/>
                  </a:cubicBezTo>
                  <a:cubicBezTo>
                    <a:pt x="5875" y="661"/>
                    <a:pt x="5807" y="706"/>
                    <a:pt x="5787" y="774"/>
                  </a:cubicBezTo>
                  <a:lnTo>
                    <a:pt x="5692" y="1013"/>
                  </a:lnTo>
                  <a:lnTo>
                    <a:pt x="5323" y="1120"/>
                  </a:lnTo>
                  <a:lnTo>
                    <a:pt x="5537" y="310"/>
                  </a:lnTo>
                  <a:close/>
                  <a:moveTo>
                    <a:pt x="5585" y="0"/>
                  </a:moveTo>
                  <a:cubicBezTo>
                    <a:pt x="4097" y="0"/>
                    <a:pt x="2692" y="584"/>
                    <a:pt x="1632" y="1644"/>
                  </a:cubicBezTo>
                  <a:cubicBezTo>
                    <a:pt x="584" y="2691"/>
                    <a:pt x="1" y="4096"/>
                    <a:pt x="1" y="5585"/>
                  </a:cubicBezTo>
                  <a:cubicBezTo>
                    <a:pt x="1" y="7073"/>
                    <a:pt x="584" y="8466"/>
                    <a:pt x="1632" y="9525"/>
                  </a:cubicBezTo>
                  <a:cubicBezTo>
                    <a:pt x="2692" y="10585"/>
                    <a:pt x="4097" y="11169"/>
                    <a:pt x="5585" y="11169"/>
                  </a:cubicBezTo>
                  <a:cubicBezTo>
                    <a:pt x="7073" y="11169"/>
                    <a:pt x="8466" y="10585"/>
                    <a:pt x="9526" y="9525"/>
                  </a:cubicBezTo>
                  <a:cubicBezTo>
                    <a:pt x="10586" y="8466"/>
                    <a:pt x="11157" y="7073"/>
                    <a:pt x="11157" y="5585"/>
                  </a:cubicBezTo>
                  <a:cubicBezTo>
                    <a:pt x="11157" y="4096"/>
                    <a:pt x="10586" y="2691"/>
                    <a:pt x="9526" y="1644"/>
                  </a:cubicBezTo>
                  <a:cubicBezTo>
                    <a:pt x="8466" y="584"/>
                    <a:pt x="7073" y="0"/>
                    <a:pt x="5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62"/>
            <p:cNvSpPr/>
            <p:nvPr/>
          </p:nvSpPr>
          <p:spPr>
            <a:xfrm>
              <a:off x="7406669" y="3594898"/>
              <a:ext cx="26336" cy="27968"/>
            </a:xfrm>
            <a:custGeom>
              <a:avLst/>
              <a:gdLst/>
              <a:ahLst/>
              <a:cxnLst/>
              <a:rect l="l" t="t" r="r" b="b"/>
              <a:pathLst>
                <a:path w="823" h="874" extrusionOk="0">
                  <a:moveTo>
                    <a:pt x="637" y="1"/>
                  </a:moveTo>
                  <a:cubicBezTo>
                    <a:pt x="592" y="1"/>
                    <a:pt x="551" y="19"/>
                    <a:pt x="525" y="52"/>
                  </a:cubicBezTo>
                  <a:lnTo>
                    <a:pt x="60" y="599"/>
                  </a:lnTo>
                  <a:cubicBezTo>
                    <a:pt x="1" y="671"/>
                    <a:pt x="13" y="778"/>
                    <a:pt x="72" y="825"/>
                  </a:cubicBezTo>
                  <a:cubicBezTo>
                    <a:pt x="108" y="849"/>
                    <a:pt x="156" y="873"/>
                    <a:pt x="180" y="873"/>
                  </a:cubicBezTo>
                  <a:cubicBezTo>
                    <a:pt x="227" y="873"/>
                    <a:pt x="275" y="849"/>
                    <a:pt x="299" y="814"/>
                  </a:cubicBezTo>
                  <a:lnTo>
                    <a:pt x="763" y="254"/>
                  </a:lnTo>
                  <a:cubicBezTo>
                    <a:pt x="822" y="194"/>
                    <a:pt x="822" y="99"/>
                    <a:pt x="751" y="40"/>
                  </a:cubicBezTo>
                  <a:cubicBezTo>
                    <a:pt x="713" y="13"/>
                    <a:pt x="674" y="1"/>
                    <a:pt x="6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62"/>
            <p:cNvSpPr/>
            <p:nvPr/>
          </p:nvSpPr>
          <p:spPr>
            <a:xfrm>
              <a:off x="7229133" y="3469074"/>
              <a:ext cx="254912" cy="180832"/>
            </a:xfrm>
            <a:custGeom>
              <a:avLst/>
              <a:gdLst/>
              <a:ahLst/>
              <a:cxnLst/>
              <a:rect l="l" t="t" r="r" b="b"/>
              <a:pathLst>
                <a:path w="7966" h="5651" extrusionOk="0">
                  <a:moveTo>
                    <a:pt x="5980" y="1"/>
                  </a:moveTo>
                  <a:cubicBezTo>
                    <a:pt x="5931" y="1"/>
                    <a:pt x="5884" y="21"/>
                    <a:pt x="5859" y="66"/>
                  </a:cubicBezTo>
                  <a:cubicBezTo>
                    <a:pt x="5823" y="138"/>
                    <a:pt x="5835" y="233"/>
                    <a:pt x="5894" y="293"/>
                  </a:cubicBezTo>
                  <a:lnTo>
                    <a:pt x="6442" y="781"/>
                  </a:lnTo>
                  <a:cubicBezTo>
                    <a:pt x="6478" y="817"/>
                    <a:pt x="6513" y="828"/>
                    <a:pt x="6573" y="828"/>
                  </a:cubicBezTo>
                  <a:lnTo>
                    <a:pt x="6859" y="793"/>
                  </a:lnTo>
                  <a:lnTo>
                    <a:pt x="6978" y="959"/>
                  </a:lnTo>
                  <a:lnTo>
                    <a:pt x="5942" y="1662"/>
                  </a:lnTo>
                  <a:cubicBezTo>
                    <a:pt x="5927" y="1667"/>
                    <a:pt x="5910" y="1670"/>
                    <a:pt x="5895" y="1670"/>
                  </a:cubicBezTo>
                  <a:cubicBezTo>
                    <a:pt x="5873" y="1670"/>
                    <a:pt x="5854" y="1664"/>
                    <a:pt x="5847" y="1650"/>
                  </a:cubicBezTo>
                  <a:lnTo>
                    <a:pt x="5168" y="555"/>
                  </a:lnTo>
                  <a:cubicBezTo>
                    <a:pt x="5139" y="511"/>
                    <a:pt x="5088" y="485"/>
                    <a:pt x="5036" y="485"/>
                  </a:cubicBezTo>
                  <a:cubicBezTo>
                    <a:pt x="5003" y="485"/>
                    <a:pt x="4970" y="496"/>
                    <a:pt x="4942" y="519"/>
                  </a:cubicBezTo>
                  <a:cubicBezTo>
                    <a:pt x="4870" y="555"/>
                    <a:pt x="4846" y="662"/>
                    <a:pt x="4894" y="733"/>
                  </a:cubicBezTo>
                  <a:lnTo>
                    <a:pt x="5644" y="1912"/>
                  </a:lnTo>
                  <a:cubicBezTo>
                    <a:pt x="5668" y="1960"/>
                    <a:pt x="5704" y="1983"/>
                    <a:pt x="5763" y="1983"/>
                  </a:cubicBezTo>
                  <a:lnTo>
                    <a:pt x="6132" y="2043"/>
                  </a:lnTo>
                  <a:lnTo>
                    <a:pt x="6144" y="2043"/>
                  </a:lnTo>
                  <a:lnTo>
                    <a:pt x="6144" y="2067"/>
                  </a:lnTo>
                  <a:lnTo>
                    <a:pt x="5299" y="2995"/>
                  </a:lnTo>
                  <a:lnTo>
                    <a:pt x="5251" y="3091"/>
                  </a:lnTo>
                  <a:lnTo>
                    <a:pt x="5132" y="3948"/>
                  </a:lnTo>
                  <a:cubicBezTo>
                    <a:pt x="5120" y="4043"/>
                    <a:pt x="5073" y="4115"/>
                    <a:pt x="5013" y="4162"/>
                  </a:cubicBezTo>
                  <a:lnTo>
                    <a:pt x="3834" y="5234"/>
                  </a:lnTo>
                  <a:cubicBezTo>
                    <a:pt x="3775" y="5293"/>
                    <a:pt x="3692" y="5317"/>
                    <a:pt x="3596" y="5317"/>
                  </a:cubicBezTo>
                  <a:cubicBezTo>
                    <a:pt x="3453" y="5317"/>
                    <a:pt x="3334" y="5234"/>
                    <a:pt x="3275" y="5103"/>
                  </a:cubicBezTo>
                  <a:lnTo>
                    <a:pt x="2846" y="3972"/>
                  </a:lnTo>
                  <a:lnTo>
                    <a:pt x="2739" y="2781"/>
                  </a:lnTo>
                  <a:cubicBezTo>
                    <a:pt x="2703" y="2436"/>
                    <a:pt x="2430" y="2162"/>
                    <a:pt x="2084" y="2150"/>
                  </a:cubicBezTo>
                  <a:lnTo>
                    <a:pt x="763" y="2079"/>
                  </a:lnTo>
                  <a:cubicBezTo>
                    <a:pt x="667" y="2079"/>
                    <a:pt x="608" y="2019"/>
                    <a:pt x="596" y="1948"/>
                  </a:cubicBezTo>
                  <a:lnTo>
                    <a:pt x="358" y="971"/>
                  </a:lnTo>
                  <a:cubicBezTo>
                    <a:pt x="346" y="912"/>
                    <a:pt x="358" y="840"/>
                    <a:pt x="417" y="793"/>
                  </a:cubicBezTo>
                  <a:lnTo>
                    <a:pt x="548" y="674"/>
                  </a:lnTo>
                  <a:cubicBezTo>
                    <a:pt x="608" y="614"/>
                    <a:pt x="620" y="519"/>
                    <a:pt x="560" y="436"/>
                  </a:cubicBezTo>
                  <a:cubicBezTo>
                    <a:pt x="529" y="398"/>
                    <a:pt x="488" y="380"/>
                    <a:pt x="444" y="380"/>
                  </a:cubicBezTo>
                  <a:cubicBezTo>
                    <a:pt x="404" y="380"/>
                    <a:pt x="362" y="395"/>
                    <a:pt x="322" y="424"/>
                  </a:cubicBezTo>
                  <a:lnTo>
                    <a:pt x="191" y="543"/>
                  </a:lnTo>
                  <a:cubicBezTo>
                    <a:pt x="60" y="674"/>
                    <a:pt x="1" y="852"/>
                    <a:pt x="48" y="1043"/>
                  </a:cubicBezTo>
                  <a:lnTo>
                    <a:pt x="286" y="2019"/>
                  </a:lnTo>
                  <a:cubicBezTo>
                    <a:pt x="346" y="2233"/>
                    <a:pt x="525" y="2388"/>
                    <a:pt x="763" y="2400"/>
                  </a:cubicBezTo>
                  <a:lnTo>
                    <a:pt x="2084" y="2471"/>
                  </a:lnTo>
                  <a:cubicBezTo>
                    <a:pt x="2263" y="2495"/>
                    <a:pt x="2406" y="2626"/>
                    <a:pt x="2430" y="2805"/>
                  </a:cubicBezTo>
                  <a:lnTo>
                    <a:pt x="2525" y="4007"/>
                  </a:lnTo>
                  <a:cubicBezTo>
                    <a:pt x="2525" y="4031"/>
                    <a:pt x="2525" y="4043"/>
                    <a:pt x="2549" y="4055"/>
                  </a:cubicBezTo>
                  <a:lnTo>
                    <a:pt x="2989" y="5210"/>
                  </a:lnTo>
                  <a:cubicBezTo>
                    <a:pt x="3096" y="5472"/>
                    <a:pt x="3346" y="5650"/>
                    <a:pt x="3620" y="5650"/>
                  </a:cubicBezTo>
                  <a:cubicBezTo>
                    <a:pt x="3775" y="5650"/>
                    <a:pt x="3942" y="5591"/>
                    <a:pt x="4061" y="5472"/>
                  </a:cubicBezTo>
                  <a:lnTo>
                    <a:pt x="5239" y="4400"/>
                  </a:lnTo>
                  <a:cubicBezTo>
                    <a:pt x="5358" y="4293"/>
                    <a:pt x="5430" y="4138"/>
                    <a:pt x="5466" y="3984"/>
                  </a:cubicBezTo>
                  <a:lnTo>
                    <a:pt x="5585" y="3162"/>
                  </a:lnTo>
                  <a:lnTo>
                    <a:pt x="6394" y="2257"/>
                  </a:lnTo>
                  <a:cubicBezTo>
                    <a:pt x="6490" y="2162"/>
                    <a:pt x="6501" y="2031"/>
                    <a:pt x="6478" y="1912"/>
                  </a:cubicBezTo>
                  <a:cubicBezTo>
                    <a:pt x="6454" y="1852"/>
                    <a:pt x="6418" y="1793"/>
                    <a:pt x="6370" y="1757"/>
                  </a:cubicBezTo>
                  <a:lnTo>
                    <a:pt x="7335" y="1102"/>
                  </a:lnTo>
                  <a:lnTo>
                    <a:pt x="7383" y="1067"/>
                  </a:lnTo>
                  <a:cubicBezTo>
                    <a:pt x="7430" y="1007"/>
                    <a:pt x="7406" y="924"/>
                    <a:pt x="7383" y="888"/>
                  </a:cubicBezTo>
                  <a:lnTo>
                    <a:pt x="7263" y="733"/>
                  </a:lnTo>
                  <a:lnTo>
                    <a:pt x="7466" y="709"/>
                  </a:lnTo>
                  <a:cubicBezTo>
                    <a:pt x="7481" y="705"/>
                    <a:pt x="7496" y="703"/>
                    <a:pt x="7510" y="703"/>
                  </a:cubicBezTo>
                  <a:cubicBezTo>
                    <a:pt x="7573" y="703"/>
                    <a:pt x="7625" y="744"/>
                    <a:pt x="7644" y="793"/>
                  </a:cubicBezTo>
                  <a:cubicBezTo>
                    <a:pt x="7680" y="852"/>
                    <a:pt x="7740" y="888"/>
                    <a:pt x="7799" y="888"/>
                  </a:cubicBezTo>
                  <a:cubicBezTo>
                    <a:pt x="7823" y="888"/>
                    <a:pt x="7859" y="864"/>
                    <a:pt x="7883" y="852"/>
                  </a:cubicBezTo>
                  <a:cubicBezTo>
                    <a:pt x="7942" y="817"/>
                    <a:pt x="7966" y="709"/>
                    <a:pt x="7918" y="650"/>
                  </a:cubicBezTo>
                  <a:cubicBezTo>
                    <a:pt x="7825" y="494"/>
                    <a:pt x="7668" y="393"/>
                    <a:pt x="7488" y="393"/>
                  </a:cubicBezTo>
                  <a:cubicBezTo>
                    <a:pt x="7461" y="393"/>
                    <a:pt x="7434" y="395"/>
                    <a:pt x="7406" y="400"/>
                  </a:cubicBezTo>
                  <a:lnTo>
                    <a:pt x="6609" y="483"/>
                  </a:lnTo>
                  <a:lnTo>
                    <a:pt x="6097" y="43"/>
                  </a:lnTo>
                  <a:cubicBezTo>
                    <a:pt x="6064" y="15"/>
                    <a:pt x="6021" y="1"/>
                    <a:pt x="59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62"/>
            <p:cNvSpPr/>
            <p:nvPr/>
          </p:nvSpPr>
          <p:spPr>
            <a:xfrm>
              <a:off x="7409741" y="3428370"/>
              <a:ext cx="22880" cy="27616"/>
            </a:xfrm>
            <a:custGeom>
              <a:avLst/>
              <a:gdLst/>
              <a:ahLst/>
              <a:cxnLst/>
              <a:rect l="l" t="t" r="r" b="b"/>
              <a:pathLst>
                <a:path w="715" h="863" extrusionOk="0">
                  <a:moveTo>
                    <a:pt x="177" y="1"/>
                  </a:moveTo>
                  <a:cubicBezTo>
                    <a:pt x="144" y="1"/>
                    <a:pt x="111" y="10"/>
                    <a:pt x="84" y="29"/>
                  </a:cubicBezTo>
                  <a:cubicBezTo>
                    <a:pt x="12" y="76"/>
                    <a:pt x="0" y="184"/>
                    <a:pt x="36" y="255"/>
                  </a:cubicBezTo>
                  <a:lnTo>
                    <a:pt x="393" y="791"/>
                  </a:lnTo>
                  <a:cubicBezTo>
                    <a:pt x="429" y="838"/>
                    <a:pt x="488" y="862"/>
                    <a:pt x="536" y="862"/>
                  </a:cubicBezTo>
                  <a:cubicBezTo>
                    <a:pt x="560" y="862"/>
                    <a:pt x="596" y="850"/>
                    <a:pt x="619" y="838"/>
                  </a:cubicBezTo>
                  <a:cubicBezTo>
                    <a:pt x="691" y="779"/>
                    <a:pt x="715" y="684"/>
                    <a:pt x="667" y="612"/>
                  </a:cubicBezTo>
                  <a:lnTo>
                    <a:pt x="310" y="76"/>
                  </a:lnTo>
                  <a:cubicBezTo>
                    <a:pt x="280" y="25"/>
                    <a:pt x="229" y="1"/>
                    <a:pt x="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60" name="Google Shape;7060;p62"/>
          <p:cNvGrpSpPr/>
          <p:nvPr/>
        </p:nvGrpSpPr>
        <p:grpSpPr>
          <a:xfrm>
            <a:off x="5508909" y="3371506"/>
            <a:ext cx="358560" cy="319552"/>
            <a:chOff x="5508909" y="3371506"/>
            <a:chExt cx="358560" cy="319552"/>
          </a:xfrm>
        </p:grpSpPr>
        <p:sp>
          <p:nvSpPr>
            <p:cNvPr id="7061" name="Google Shape;7061;p62"/>
            <p:cNvSpPr/>
            <p:nvPr/>
          </p:nvSpPr>
          <p:spPr>
            <a:xfrm>
              <a:off x="5545485" y="3384178"/>
              <a:ext cx="57184" cy="60736"/>
            </a:xfrm>
            <a:custGeom>
              <a:avLst/>
              <a:gdLst/>
              <a:ahLst/>
              <a:cxnLst/>
              <a:rect l="l" t="t" r="r" b="b"/>
              <a:pathLst>
                <a:path w="1787" h="1898" extrusionOk="0">
                  <a:moveTo>
                    <a:pt x="763" y="338"/>
                  </a:moveTo>
                  <a:cubicBezTo>
                    <a:pt x="942" y="338"/>
                    <a:pt x="1120" y="445"/>
                    <a:pt x="1239" y="636"/>
                  </a:cubicBezTo>
                  <a:cubicBezTo>
                    <a:pt x="1382" y="850"/>
                    <a:pt x="1465" y="1160"/>
                    <a:pt x="1394" y="1362"/>
                  </a:cubicBezTo>
                  <a:cubicBezTo>
                    <a:pt x="1382" y="1422"/>
                    <a:pt x="1358" y="1505"/>
                    <a:pt x="1299" y="1541"/>
                  </a:cubicBezTo>
                  <a:cubicBezTo>
                    <a:pt x="1263" y="1565"/>
                    <a:pt x="1215" y="1576"/>
                    <a:pt x="1180" y="1576"/>
                  </a:cubicBezTo>
                  <a:cubicBezTo>
                    <a:pt x="965" y="1576"/>
                    <a:pt x="644" y="1362"/>
                    <a:pt x="465" y="1100"/>
                  </a:cubicBezTo>
                  <a:cubicBezTo>
                    <a:pt x="370" y="945"/>
                    <a:pt x="322" y="791"/>
                    <a:pt x="358" y="648"/>
                  </a:cubicBezTo>
                  <a:cubicBezTo>
                    <a:pt x="394" y="552"/>
                    <a:pt x="441" y="457"/>
                    <a:pt x="537" y="398"/>
                  </a:cubicBezTo>
                  <a:cubicBezTo>
                    <a:pt x="608" y="350"/>
                    <a:pt x="691" y="338"/>
                    <a:pt x="763" y="338"/>
                  </a:cubicBezTo>
                  <a:close/>
                  <a:moveTo>
                    <a:pt x="780" y="0"/>
                  </a:moveTo>
                  <a:cubicBezTo>
                    <a:pt x="647" y="0"/>
                    <a:pt x="515" y="36"/>
                    <a:pt x="394" y="112"/>
                  </a:cubicBezTo>
                  <a:cubicBezTo>
                    <a:pt x="227" y="219"/>
                    <a:pt x="108" y="386"/>
                    <a:pt x="60" y="576"/>
                  </a:cubicBezTo>
                  <a:cubicBezTo>
                    <a:pt x="1" y="803"/>
                    <a:pt x="60" y="1053"/>
                    <a:pt x="191" y="1279"/>
                  </a:cubicBezTo>
                  <a:cubicBezTo>
                    <a:pt x="334" y="1481"/>
                    <a:pt x="537" y="1684"/>
                    <a:pt x="763" y="1779"/>
                  </a:cubicBezTo>
                  <a:cubicBezTo>
                    <a:pt x="906" y="1862"/>
                    <a:pt x="1061" y="1898"/>
                    <a:pt x="1180" y="1898"/>
                  </a:cubicBezTo>
                  <a:cubicBezTo>
                    <a:pt x="1287" y="1898"/>
                    <a:pt x="1382" y="1874"/>
                    <a:pt x="1465" y="1826"/>
                  </a:cubicBezTo>
                  <a:cubicBezTo>
                    <a:pt x="1596" y="1755"/>
                    <a:pt x="1668" y="1624"/>
                    <a:pt x="1715" y="1445"/>
                  </a:cubicBezTo>
                  <a:cubicBezTo>
                    <a:pt x="1787" y="1148"/>
                    <a:pt x="1715" y="755"/>
                    <a:pt x="1537" y="457"/>
                  </a:cubicBezTo>
                  <a:cubicBezTo>
                    <a:pt x="1350" y="165"/>
                    <a:pt x="1064" y="0"/>
                    <a:pt x="7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62"/>
            <p:cNvSpPr/>
            <p:nvPr/>
          </p:nvSpPr>
          <p:spPr>
            <a:xfrm>
              <a:off x="5508909" y="3429362"/>
              <a:ext cx="53760" cy="50624"/>
            </a:xfrm>
            <a:custGeom>
              <a:avLst/>
              <a:gdLst/>
              <a:ahLst/>
              <a:cxnLst/>
              <a:rect l="l" t="t" r="r" b="b"/>
              <a:pathLst>
                <a:path w="1680" h="1582" extrusionOk="0">
                  <a:moveTo>
                    <a:pt x="668" y="307"/>
                  </a:moveTo>
                  <a:cubicBezTo>
                    <a:pt x="775" y="307"/>
                    <a:pt x="906" y="355"/>
                    <a:pt x="1013" y="462"/>
                  </a:cubicBezTo>
                  <a:cubicBezTo>
                    <a:pt x="1215" y="641"/>
                    <a:pt x="1394" y="1045"/>
                    <a:pt x="1275" y="1176"/>
                  </a:cubicBezTo>
                  <a:cubicBezTo>
                    <a:pt x="1250" y="1217"/>
                    <a:pt x="1187" y="1236"/>
                    <a:pt x="1104" y="1236"/>
                  </a:cubicBezTo>
                  <a:cubicBezTo>
                    <a:pt x="1065" y="1236"/>
                    <a:pt x="1022" y="1232"/>
                    <a:pt x="977" y="1224"/>
                  </a:cubicBezTo>
                  <a:cubicBezTo>
                    <a:pt x="822" y="1188"/>
                    <a:pt x="656" y="1105"/>
                    <a:pt x="537" y="998"/>
                  </a:cubicBezTo>
                  <a:cubicBezTo>
                    <a:pt x="430" y="903"/>
                    <a:pt x="358" y="784"/>
                    <a:pt x="346" y="676"/>
                  </a:cubicBezTo>
                  <a:cubicBezTo>
                    <a:pt x="322" y="581"/>
                    <a:pt x="358" y="486"/>
                    <a:pt x="418" y="414"/>
                  </a:cubicBezTo>
                  <a:cubicBezTo>
                    <a:pt x="477" y="343"/>
                    <a:pt x="561" y="307"/>
                    <a:pt x="668" y="307"/>
                  </a:cubicBezTo>
                  <a:close/>
                  <a:moveTo>
                    <a:pt x="666" y="1"/>
                  </a:moveTo>
                  <a:cubicBezTo>
                    <a:pt x="480" y="1"/>
                    <a:pt x="305" y="75"/>
                    <a:pt x="180" y="224"/>
                  </a:cubicBezTo>
                  <a:cubicBezTo>
                    <a:pt x="60" y="367"/>
                    <a:pt x="1" y="545"/>
                    <a:pt x="25" y="748"/>
                  </a:cubicBezTo>
                  <a:cubicBezTo>
                    <a:pt x="60" y="938"/>
                    <a:pt x="168" y="1117"/>
                    <a:pt x="322" y="1260"/>
                  </a:cubicBezTo>
                  <a:cubicBezTo>
                    <a:pt x="489" y="1403"/>
                    <a:pt x="715" y="1522"/>
                    <a:pt x="918" y="1557"/>
                  </a:cubicBezTo>
                  <a:cubicBezTo>
                    <a:pt x="977" y="1581"/>
                    <a:pt x="1061" y="1581"/>
                    <a:pt x="1120" y="1581"/>
                  </a:cubicBezTo>
                  <a:cubicBezTo>
                    <a:pt x="1299" y="1581"/>
                    <a:pt x="1442" y="1522"/>
                    <a:pt x="1537" y="1415"/>
                  </a:cubicBezTo>
                  <a:cubicBezTo>
                    <a:pt x="1644" y="1236"/>
                    <a:pt x="1680" y="1022"/>
                    <a:pt x="1596" y="772"/>
                  </a:cubicBezTo>
                  <a:cubicBezTo>
                    <a:pt x="1513" y="569"/>
                    <a:pt x="1382" y="355"/>
                    <a:pt x="1215" y="224"/>
                  </a:cubicBezTo>
                  <a:cubicBezTo>
                    <a:pt x="1049" y="75"/>
                    <a:pt x="852" y="1"/>
                    <a:pt x="6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62"/>
            <p:cNvSpPr/>
            <p:nvPr/>
          </p:nvSpPr>
          <p:spPr>
            <a:xfrm>
              <a:off x="5606829" y="3371506"/>
              <a:ext cx="51104" cy="63520"/>
            </a:xfrm>
            <a:custGeom>
              <a:avLst/>
              <a:gdLst/>
              <a:ahLst/>
              <a:cxnLst/>
              <a:rect l="l" t="t" r="r" b="b"/>
              <a:pathLst>
                <a:path w="1597" h="1985" extrusionOk="0">
                  <a:moveTo>
                    <a:pt x="811" y="0"/>
                  </a:moveTo>
                  <a:cubicBezTo>
                    <a:pt x="519" y="0"/>
                    <a:pt x="257" y="172"/>
                    <a:pt x="108" y="448"/>
                  </a:cubicBezTo>
                  <a:cubicBezTo>
                    <a:pt x="60" y="532"/>
                    <a:pt x="96" y="627"/>
                    <a:pt x="179" y="675"/>
                  </a:cubicBezTo>
                  <a:cubicBezTo>
                    <a:pt x="205" y="689"/>
                    <a:pt x="231" y="696"/>
                    <a:pt x="257" y="696"/>
                  </a:cubicBezTo>
                  <a:cubicBezTo>
                    <a:pt x="317" y="696"/>
                    <a:pt x="373" y="661"/>
                    <a:pt x="406" y="603"/>
                  </a:cubicBezTo>
                  <a:cubicBezTo>
                    <a:pt x="503" y="430"/>
                    <a:pt x="659" y="326"/>
                    <a:pt x="829" y="326"/>
                  </a:cubicBezTo>
                  <a:cubicBezTo>
                    <a:pt x="847" y="326"/>
                    <a:pt x="864" y="327"/>
                    <a:pt x="882" y="329"/>
                  </a:cubicBezTo>
                  <a:cubicBezTo>
                    <a:pt x="989" y="353"/>
                    <a:pt x="1096" y="413"/>
                    <a:pt x="1156" y="496"/>
                  </a:cubicBezTo>
                  <a:cubicBezTo>
                    <a:pt x="1239" y="615"/>
                    <a:pt x="1263" y="782"/>
                    <a:pt x="1239" y="948"/>
                  </a:cubicBezTo>
                  <a:cubicBezTo>
                    <a:pt x="1181" y="1307"/>
                    <a:pt x="888" y="1676"/>
                    <a:pt x="675" y="1676"/>
                  </a:cubicBezTo>
                  <a:cubicBezTo>
                    <a:pt x="669" y="1676"/>
                    <a:pt x="662" y="1675"/>
                    <a:pt x="656" y="1675"/>
                  </a:cubicBezTo>
                  <a:cubicBezTo>
                    <a:pt x="513" y="1663"/>
                    <a:pt x="370" y="1401"/>
                    <a:pt x="334" y="1103"/>
                  </a:cubicBezTo>
                  <a:cubicBezTo>
                    <a:pt x="310" y="1020"/>
                    <a:pt x="239" y="960"/>
                    <a:pt x="156" y="960"/>
                  </a:cubicBezTo>
                  <a:cubicBezTo>
                    <a:pt x="60" y="972"/>
                    <a:pt x="1" y="1044"/>
                    <a:pt x="1" y="1139"/>
                  </a:cubicBezTo>
                  <a:cubicBezTo>
                    <a:pt x="48" y="1520"/>
                    <a:pt x="251" y="1937"/>
                    <a:pt x="608" y="1984"/>
                  </a:cubicBezTo>
                  <a:lnTo>
                    <a:pt x="691" y="1984"/>
                  </a:lnTo>
                  <a:cubicBezTo>
                    <a:pt x="882" y="1984"/>
                    <a:pt x="1072" y="1877"/>
                    <a:pt x="1251" y="1675"/>
                  </a:cubicBezTo>
                  <a:cubicBezTo>
                    <a:pt x="1418" y="1484"/>
                    <a:pt x="1537" y="1222"/>
                    <a:pt x="1561" y="984"/>
                  </a:cubicBezTo>
                  <a:cubicBezTo>
                    <a:pt x="1596" y="734"/>
                    <a:pt x="1537" y="484"/>
                    <a:pt x="1406" y="306"/>
                  </a:cubicBezTo>
                  <a:cubicBezTo>
                    <a:pt x="1287" y="139"/>
                    <a:pt x="1108" y="32"/>
                    <a:pt x="918" y="8"/>
                  </a:cubicBezTo>
                  <a:cubicBezTo>
                    <a:pt x="882" y="3"/>
                    <a:pt x="846" y="0"/>
                    <a:pt x="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62"/>
            <p:cNvSpPr/>
            <p:nvPr/>
          </p:nvSpPr>
          <p:spPr>
            <a:xfrm>
              <a:off x="5659789" y="3396786"/>
              <a:ext cx="48032" cy="55392"/>
            </a:xfrm>
            <a:custGeom>
              <a:avLst/>
              <a:gdLst/>
              <a:ahLst/>
              <a:cxnLst/>
              <a:rect l="l" t="t" r="r" b="b"/>
              <a:pathLst>
                <a:path w="1501" h="1731" extrusionOk="0">
                  <a:moveTo>
                    <a:pt x="834" y="313"/>
                  </a:moveTo>
                  <a:cubicBezTo>
                    <a:pt x="882" y="313"/>
                    <a:pt x="929" y="337"/>
                    <a:pt x="965" y="349"/>
                  </a:cubicBezTo>
                  <a:cubicBezTo>
                    <a:pt x="1060" y="385"/>
                    <a:pt x="1120" y="468"/>
                    <a:pt x="1144" y="551"/>
                  </a:cubicBezTo>
                  <a:cubicBezTo>
                    <a:pt x="1168" y="670"/>
                    <a:pt x="1144" y="813"/>
                    <a:pt x="1084" y="932"/>
                  </a:cubicBezTo>
                  <a:cubicBezTo>
                    <a:pt x="981" y="1149"/>
                    <a:pt x="718" y="1392"/>
                    <a:pt x="549" y="1392"/>
                  </a:cubicBezTo>
                  <a:cubicBezTo>
                    <a:pt x="522" y="1392"/>
                    <a:pt x="498" y="1386"/>
                    <a:pt x="477" y="1373"/>
                  </a:cubicBezTo>
                  <a:cubicBezTo>
                    <a:pt x="310" y="1301"/>
                    <a:pt x="334" y="873"/>
                    <a:pt x="453" y="611"/>
                  </a:cubicBezTo>
                  <a:cubicBezTo>
                    <a:pt x="513" y="492"/>
                    <a:pt x="596" y="385"/>
                    <a:pt x="703" y="349"/>
                  </a:cubicBezTo>
                  <a:cubicBezTo>
                    <a:pt x="751" y="337"/>
                    <a:pt x="787" y="313"/>
                    <a:pt x="834" y="313"/>
                  </a:cubicBezTo>
                  <a:close/>
                  <a:moveTo>
                    <a:pt x="828" y="1"/>
                  </a:moveTo>
                  <a:cubicBezTo>
                    <a:pt x="733" y="1"/>
                    <a:pt x="638" y="22"/>
                    <a:pt x="548" y="63"/>
                  </a:cubicBezTo>
                  <a:cubicBezTo>
                    <a:pt x="370" y="135"/>
                    <a:pt x="227" y="289"/>
                    <a:pt x="132" y="480"/>
                  </a:cubicBezTo>
                  <a:cubicBezTo>
                    <a:pt x="48" y="670"/>
                    <a:pt x="1" y="909"/>
                    <a:pt x="13" y="1135"/>
                  </a:cubicBezTo>
                  <a:cubicBezTo>
                    <a:pt x="37" y="1397"/>
                    <a:pt x="156" y="1599"/>
                    <a:pt x="334" y="1682"/>
                  </a:cubicBezTo>
                  <a:cubicBezTo>
                    <a:pt x="394" y="1718"/>
                    <a:pt x="465" y="1730"/>
                    <a:pt x="537" y="1730"/>
                  </a:cubicBezTo>
                  <a:cubicBezTo>
                    <a:pt x="882" y="1730"/>
                    <a:pt x="1239" y="1385"/>
                    <a:pt x="1382" y="1075"/>
                  </a:cubicBezTo>
                  <a:cubicBezTo>
                    <a:pt x="1477" y="885"/>
                    <a:pt x="1501" y="670"/>
                    <a:pt x="1441" y="480"/>
                  </a:cubicBezTo>
                  <a:cubicBezTo>
                    <a:pt x="1406" y="289"/>
                    <a:pt x="1263" y="135"/>
                    <a:pt x="1108" y="63"/>
                  </a:cubicBezTo>
                  <a:cubicBezTo>
                    <a:pt x="1019" y="22"/>
                    <a:pt x="924" y="1"/>
                    <a:pt x="8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62"/>
            <p:cNvSpPr/>
            <p:nvPr/>
          </p:nvSpPr>
          <p:spPr>
            <a:xfrm>
              <a:off x="5556941" y="3444402"/>
              <a:ext cx="131840" cy="93856"/>
            </a:xfrm>
            <a:custGeom>
              <a:avLst/>
              <a:gdLst/>
              <a:ahLst/>
              <a:cxnLst/>
              <a:rect l="l" t="t" r="r" b="b"/>
              <a:pathLst>
                <a:path w="4120" h="2933" extrusionOk="0">
                  <a:moveTo>
                    <a:pt x="2169" y="1"/>
                  </a:moveTo>
                  <a:cubicBezTo>
                    <a:pt x="2019" y="1"/>
                    <a:pt x="1871" y="17"/>
                    <a:pt x="1727" y="52"/>
                  </a:cubicBezTo>
                  <a:cubicBezTo>
                    <a:pt x="1203" y="159"/>
                    <a:pt x="750" y="433"/>
                    <a:pt x="429" y="849"/>
                  </a:cubicBezTo>
                  <a:cubicBezTo>
                    <a:pt x="119" y="1254"/>
                    <a:pt x="0" y="1730"/>
                    <a:pt x="72" y="2147"/>
                  </a:cubicBezTo>
                  <a:cubicBezTo>
                    <a:pt x="167" y="2564"/>
                    <a:pt x="429" y="2838"/>
                    <a:pt x="893" y="2909"/>
                  </a:cubicBezTo>
                  <a:cubicBezTo>
                    <a:pt x="1012" y="2921"/>
                    <a:pt x="1131" y="2933"/>
                    <a:pt x="1286" y="2933"/>
                  </a:cubicBezTo>
                  <a:cubicBezTo>
                    <a:pt x="1560" y="2933"/>
                    <a:pt x="1893" y="2897"/>
                    <a:pt x="2298" y="2814"/>
                  </a:cubicBezTo>
                  <a:cubicBezTo>
                    <a:pt x="2905" y="2695"/>
                    <a:pt x="3334" y="2552"/>
                    <a:pt x="3620" y="2361"/>
                  </a:cubicBezTo>
                  <a:cubicBezTo>
                    <a:pt x="3965" y="2135"/>
                    <a:pt x="4120" y="1790"/>
                    <a:pt x="4036" y="1361"/>
                  </a:cubicBezTo>
                  <a:cubicBezTo>
                    <a:pt x="3965" y="1016"/>
                    <a:pt x="3739" y="695"/>
                    <a:pt x="3405" y="433"/>
                  </a:cubicBezTo>
                  <a:cubicBezTo>
                    <a:pt x="3377" y="409"/>
                    <a:pt x="3344" y="399"/>
                    <a:pt x="3312" y="399"/>
                  </a:cubicBezTo>
                  <a:cubicBezTo>
                    <a:pt x="3261" y="399"/>
                    <a:pt x="3213" y="425"/>
                    <a:pt x="3191" y="468"/>
                  </a:cubicBezTo>
                  <a:cubicBezTo>
                    <a:pt x="3120" y="540"/>
                    <a:pt x="3143" y="647"/>
                    <a:pt x="3215" y="695"/>
                  </a:cubicBezTo>
                  <a:cubicBezTo>
                    <a:pt x="3489" y="885"/>
                    <a:pt x="3667" y="1135"/>
                    <a:pt x="3727" y="1397"/>
                  </a:cubicBezTo>
                  <a:cubicBezTo>
                    <a:pt x="3786" y="1683"/>
                    <a:pt x="3679" y="1909"/>
                    <a:pt x="3405" y="2088"/>
                  </a:cubicBezTo>
                  <a:cubicBezTo>
                    <a:pt x="3155" y="2254"/>
                    <a:pt x="2774" y="2385"/>
                    <a:pt x="2203" y="2504"/>
                  </a:cubicBezTo>
                  <a:cubicBezTo>
                    <a:pt x="1798" y="2576"/>
                    <a:pt x="1488" y="2623"/>
                    <a:pt x="1250" y="2623"/>
                  </a:cubicBezTo>
                  <a:cubicBezTo>
                    <a:pt x="595" y="2623"/>
                    <a:pt x="429" y="2373"/>
                    <a:pt x="369" y="2088"/>
                  </a:cubicBezTo>
                  <a:cubicBezTo>
                    <a:pt x="238" y="1433"/>
                    <a:pt x="810" y="564"/>
                    <a:pt x="1774" y="373"/>
                  </a:cubicBezTo>
                  <a:cubicBezTo>
                    <a:pt x="1898" y="348"/>
                    <a:pt x="2024" y="336"/>
                    <a:pt x="2151" y="336"/>
                  </a:cubicBezTo>
                  <a:cubicBezTo>
                    <a:pt x="2328" y="336"/>
                    <a:pt x="2505" y="360"/>
                    <a:pt x="2679" y="409"/>
                  </a:cubicBezTo>
                  <a:cubicBezTo>
                    <a:pt x="2694" y="412"/>
                    <a:pt x="2708" y="414"/>
                    <a:pt x="2722" y="414"/>
                  </a:cubicBezTo>
                  <a:cubicBezTo>
                    <a:pt x="2799" y="414"/>
                    <a:pt x="2863" y="362"/>
                    <a:pt x="2893" y="302"/>
                  </a:cubicBezTo>
                  <a:cubicBezTo>
                    <a:pt x="2917" y="206"/>
                    <a:pt x="2858" y="123"/>
                    <a:pt x="2786" y="87"/>
                  </a:cubicBezTo>
                  <a:cubicBezTo>
                    <a:pt x="2585" y="32"/>
                    <a:pt x="2376" y="1"/>
                    <a:pt x="2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62"/>
            <p:cNvSpPr/>
            <p:nvPr/>
          </p:nvSpPr>
          <p:spPr>
            <a:xfrm>
              <a:off x="5730285" y="3518386"/>
              <a:ext cx="50336" cy="64832"/>
            </a:xfrm>
            <a:custGeom>
              <a:avLst/>
              <a:gdLst/>
              <a:ahLst/>
              <a:cxnLst/>
              <a:rect l="l" t="t" r="r" b="b"/>
              <a:pathLst>
                <a:path w="1573" h="2026" extrusionOk="0">
                  <a:moveTo>
                    <a:pt x="786" y="311"/>
                  </a:moveTo>
                  <a:cubicBezTo>
                    <a:pt x="1060" y="323"/>
                    <a:pt x="1239" y="585"/>
                    <a:pt x="1239" y="907"/>
                  </a:cubicBezTo>
                  <a:cubicBezTo>
                    <a:pt x="1239" y="1157"/>
                    <a:pt x="1120" y="1454"/>
                    <a:pt x="953" y="1597"/>
                  </a:cubicBezTo>
                  <a:cubicBezTo>
                    <a:pt x="905" y="1633"/>
                    <a:pt x="834" y="1681"/>
                    <a:pt x="762" y="1681"/>
                  </a:cubicBezTo>
                  <a:cubicBezTo>
                    <a:pt x="548" y="1669"/>
                    <a:pt x="310" y="1240"/>
                    <a:pt x="322" y="847"/>
                  </a:cubicBezTo>
                  <a:cubicBezTo>
                    <a:pt x="322" y="669"/>
                    <a:pt x="381" y="526"/>
                    <a:pt x="489" y="419"/>
                  </a:cubicBezTo>
                  <a:cubicBezTo>
                    <a:pt x="560" y="347"/>
                    <a:pt x="667" y="311"/>
                    <a:pt x="774" y="311"/>
                  </a:cubicBezTo>
                  <a:close/>
                  <a:moveTo>
                    <a:pt x="766" y="1"/>
                  </a:moveTo>
                  <a:cubicBezTo>
                    <a:pt x="580" y="1"/>
                    <a:pt x="407" y="71"/>
                    <a:pt x="274" y="192"/>
                  </a:cubicBezTo>
                  <a:cubicBezTo>
                    <a:pt x="108" y="359"/>
                    <a:pt x="0" y="585"/>
                    <a:pt x="0" y="847"/>
                  </a:cubicBezTo>
                  <a:cubicBezTo>
                    <a:pt x="0" y="1085"/>
                    <a:pt x="60" y="1371"/>
                    <a:pt x="179" y="1597"/>
                  </a:cubicBezTo>
                  <a:cubicBezTo>
                    <a:pt x="334" y="1859"/>
                    <a:pt x="524" y="2014"/>
                    <a:pt x="751" y="2026"/>
                  </a:cubicBezTo>
                  <a:lnTo>
                    <a:pt x="774" y="2026"/>
                  </a:lnTo>
                  <a:cubicBezTo>
                    <a:pt x="905" y="2026"/>
                    <a:pt x="1060" y="1966"/>
                    <a:pt x="1179" y="1847"/>
                  </a:cubicBezTo>
                  <a:cubicBezTo>
                    <a:pt x="1405" y="1633"/>
                    <a:pt x="1560" y="1264"/>
                    <a:pt x="1560" y="919"/>
                  </a:cubicBezTo>
                  <a:cubicBezTo>
                    <a:pt x="1572" y="419"/>
                    <a:pt x="1251" y="14"/>
                    <a:pt x="810" y="2"/>
                  </a:cubicBezTo>
                  <a:cubicBezTo>
                    <a:pt x="795" y="1"/>
                    <a:pt x="781" y="1"/>
                    <a:pt x="7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62"/>
            <p:cNvSpPr/>
            <p:nvPr/>
          </p:nvSpPr>
          <p:spPr>
            <a:xfrm>
              <a:off x="5674669" y="3533234"/>
              <a:ext cx="49920" cy="56480"/>
            </a:xfrm>
            <a:custGeom>
              <a:avLst/>
              <a:gdLst/>
              <a:ahLst/>
              <a:cxnLst/>
              <a:rect l="l" t="t" r="r" b="b"/>
              <a:pathLst>
                <a:path w="1560" h="1765" extrusionOk="0">
                  <a:moveTo>
                    <a:pt x="726" y="324"/>
                  </a:moveTo>
                  <a:cubicBezTo>
                    <a:pt x="786" y="324"/>
                    <a:pt x="857" y="336"/>
                    <a:pt x="917" y="383"/>
                  </a:cubicBezTo>
                  <a:cubicBezTo>
                    <a:pt x="1012" y="443"/>
                    <a:pt x="1084" y="562"/>
                    <a:pt x="1119" y="693"/>
                  </a:cubicBezTo>
                  <a:cubicBezTo>
                    <a:pt x="1203" y="967"/>
                    <a:pt x="1131" y="1395"/>
                    <a:pt x="953" y="1443"/>
                  </a:cubicBezTo>
                  <a:cubicBezTo>
                    <a:pt x="945" y="1444"/>
                    <a:pt x="938" y="1445"/>
                    <a:pt x="930" y="1445"/>
                  </a:cubicBezTo>
                  <a:cubicBezTo>
                    <a:pt x="860" y="1445"/>
                    <a:pt x="764" y="1397"/>
                    <a:pt x="679" y="1312"/>
                  </a:cubicBezTo>
                  <a:cubicBezTo>
                    <a:pt x="560" y="1193"/>
                    <a:pt x="476" y="1026"/>
                    <a:pt x="429" y="871"/>
                  </a:cubicBezTo>
                  <a:cubicBezTo>
                    <a:pt x="357" y="621"/>
                    <a:pt x="464" y="383"/>
                    <a:pt x="655" y="336"/>
                  </a:cubicBezTo>
                  <a:cubicBezTo>
                    <a:pt x="679" y="336"/>
                    <a:pt x="715" y="324"/>
                    <a:pt x="726" y="324"/>
                  </a:cubicBezTo>
                  <a:close/>
                  <a:moveTo>
                    <a:pt x="740" y="0"/>
                  </a:moveTo>
                  <a:cubicBezTo>
                    <a:pt x="686" y="0"/>
                    <a:pt x="633" y="8"/>
                    <a:pt x="584" y="26"/>
                  </a:cubicBezTo>
                  <a:cubicBezTo>
                    <a:pt x="203" y="133"/>
                    <a:pt x="0" y="538"/>
                    <a:pt x="119" y="967"/>
                  </a:cubicBezTo>
                  <a:cubicBezTo>
                    <a:pt x="179" y="1169"/>
                    <a:pt x="298" y="1383"/>
                    <a:pt x="464" y="1550"/>
                  </a:cubicBezTo>
                  <a:cubicBezTo>
                    <a:pt x="607" y="1693"/>
                    <a:pt x="774" y="1764"/>
                    <a:pt x="941" y="1764"/>
                  </a:cubicBezTo>
                  <a:cubicBezTo>
                    <a:pt x="976" y="1764"/>
                    <a:pt x="1012" y="1764"/>
                    <a:pt x="1060" y="1752"/>
                  </a:cubicBezTo>
                  <a:cubicBezTo>
                    <a:pt x="1453" y="1645"/>
                    <a:pt x="1560" y="1014"/>
                    <a:pt x="1441" y="609"/>
                  </a:cubicBezTo>
                  <a:cubicBezTo>
                    <a:pt x="1381" y="395"/>
                    <a:pt x="1262" y="216"/>
                    <a:pt x="1119" y="121"/>
                  </a:cubicBezTo>
                  <a:cubicBezTo>
                    <a:pt x="1002" y="46"/>
                    <a:pt x="867" y="0"/>
                    <a:pt x="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62"/>
            <p:cNvSpPr/>
            <p:nvPr/>
          </p:nvSpPr>
          <p:spPr>
            <a:xfrm>
              <a:off x="5777133" y="3542162"/>
              <a:ext cx="60608" cy="57440"/>
            </a:xfrm>
            <a:custGeom>
              <a:avLst/>
              <a:gdLst/>
              <a:ahLst/>
              <a:cxnLst/>
              <a:rect l="l" t="t" r="r" b="b"/>
              <a:pathLst>
                <a:path w="1894" h="1795" extrusionOk="0">
                  <a:moveTo>
                    <a:pt x="1132" y="0"/>
                  </a:moveTo>
                  <a:cubicBezTo>
                    <a:pt x="996" y="0"/>
                    <a:pt x="856" y="35"/>
                    <a:pt x="727" y="104"/>
                  </a:cubicBezTo>
                  <a:cubicBezTo>
                    <a:pt x="656" y="152"/>
                    <a:pt x="620" y="259"/>
                    <a:pt x="668" y="330"/>
                  </a:cubicBezTo>
                  <a:cubicBezTo>
                    <a:pt x="692" y="379"/>
                    <a:pt x="750" y="412"/>
                    <a:pt x="811" y="412"/>
                  </a:cubicBezTo>
                  <a:cubicBezTo>
                    <a:pt x="839" y="412"/>
                    <a:pt x="868" y="405"/>
                    <a:pt x="894" y="390"/>
                  </a:cubicBezTo>
                  <a:cubicBezTo>
                    <a:pt x="980" y="342"/>
                    <a:pt x="1068" y="318"/>
                    <a:pt x="1151" y="318"/>
                  </a:cubicBezTo>
                  <a:cubicBezTo>
                    <a:pt x="1252" y="318"/>
                    <a:pt x="1346" y="354"/>
                    <a:pt x="1418" y="426"/>
                  </a:cubicBezTo>
                  <a:cubicBezTo>
                    <a:pt x="1513" y="509"/>
                    <a:pt x="1561" y="616"/>
                    <a:pt x="1561" y="711"/>
                  </a:cubicBezTo>
                  <a:cubicBezTo>
                    <a:pt x="1561" y="866"/>
                    <a:pt x="1501" y="1009"/>
                    <a:pt x="1382" y="1140"/>
                  </a:cubicBezTo>
                  <a:cubicBezTo>
                    <a:pt x="1191" y="1348"/>
                    <a:pt x="886" y="1487"/>
                    <a:pt x="675" y="1487"/>
                  </a:cubicBezTo>
                  <a:cubicBezTo>
                    <a:pt x="597" y="1487"/>
                    <a:pt x="531" y="1468"/>
                    <a:pt x="489" y="1426"/>
                  </a:cubicBezTo>
                  <a:cubicBezTo>
                    <a:pt x="370" y="1319"/>
                    <a:pt x="394" y="1057"/>
                    <a:pt x="525" y="771"/>
                  </a:cubicBezTo>
                  <a:cubicBezTo>
                    <a:pt x="572" y="699"/>
                    <a:pt x="549" y="592"/>
                    <a:pt x="453" y="545"/>
                  </a:cubicBezTo>
                  <a:cubicBezTo>
                    <a:pt x="433" y="534"/>
                    <a:pt x="409" y="529"/>
                    <a:pt x="384" y="529"/>
                  </a:cubicBezTo>
                  <a:cubicBezTo>
                    <a:pt x="325" y="529"/>
                    <a:pt x="261" y="561"/>
                    <a:pt x="227" y="628"/>
                  </a:cubicBezTo>
                  <a:cubicBezTo>
                    <a:pt x="49" y="961"/>
                    <a:pt x="1" y="1426"/>
                    <a:pt x="263" y="1664"/>
                  </a:cubicBezTo>
                  <a:cubicBezTo>
                    <a:pt x="370" y="1759"/>
                    <a:pt x="501" y="1795"/>
                    <a:pt x="668" y="1795"/>
                  </a:cubicBezTo>
                  <a:cubicBezTo>
                    <a:pt x="751" y="1795"/>
                    <a:pt x="858" y="1783"/>
                    <a:pt x="965" y="1759"/>
                  </a:cubicBezTo>
                  <a:cubicBezTo>
                    <a:pt x="1203" y="1676"/>
                    <a:pt x="1442" y="1533"/>
                    <a:pt x="1620" y="1354"/>
                  </a:cubicBezTo>
                  <a:cubicBezTo>
                    <a:pt x="1811" y="1176"/>
                    <a:pt x="1894" y="938"/>
                    <a:pt x="1882" y="711"/>
                  </a:cubicBezTo>
                  <a:cubicBezTo>
                    <a:pt x="1870" y="521"/>
                    <a:pt x="1799" y="330"/>
                    <a:pt x="1644" y="199"/>
                  </a:cubicBezTo>
                  <a:cubicBezTo>
                    <a:pt x="1505" y="67"/>
                    <a:pt x="1322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62"/>
            <p:cNvSpPr/>
            <p:nvPr/>
          </p:nvSpPr>
          <p:spPr>
            <a:xfrm>
              <a:off x="5811437" y="3593426"/>
              <a:ext cx="56032" cy="47328"/>
            </a:xfrm>
            <a:custGeom>
              <a:avLst/>
              <a:gdLst/>
              <a:ahLst/>
              <a:cxnLst/>
              <a:rect l="l" t="t" r="r" b="b"/>
              <a:pathLst>
                <a:path w="1751" h="1479" extrusionOk="0">
                  <a:moveTo>
                    <a:pt x="1079" y="312"/>
                  </a:moveTo>
                  <a:cubicBezTo>
                    <a:pt x="1202" y="312"/>
                    <a:pt x="1308" y="364"/>
                    <a:pt x="1370" y="467"/>
                  </a:cubicBezTo>
                  <a:cubicBezTo>
                    <a:pt x="1394" y="574"/>
                    <a:pt x="1405" y="657"/>
                    <a:pt x="1382" y="752"/>
                  </a:cubicBezTo>
                  <a:cubicBezTo>
                    <a:pt x="1346" y="860"/>
                    <a:pt x="1263" y="955"/>
                    <a:pt x="1143" y="1014"/>
                  </a:cubicBezTo>
                  <a:cubicBezTo>
                    <a:pt x="1013" y="1098"/>
                    <a:pt x="834" y="1157"/>
                    <a:pt x="667" y="1157"/>
                  </a:cubicBezTo>
                  <a:cubicBezTo>
                    <a:pt x="524" y="1157"/>
                    <a:pt x="417" y="1122"/>
                    <a:pt x="381" y="1050"/>
                  </a:cubicBezTo>
                  <a:cubicBezTo>
                    <a:pt x="346" y="991"/>
                    <a:pt x="370" y="871"/>
                    <a:pt x="441" y="752"/>
                  </a:cubicBezTo>
                  <a:cubicBezTo>
                    <a:pt x="512" y="610"/>
                    <a:pt x="655" y="467"/>
                    <a:pt x="786" y="395"/>
                  </a:cubicBezTo>
                  <a:cubicBezTo>
                    <a:pt x="887" y="340"/>
                    <a:pt x="988" y="312"/>
                    <a:pt x="1079" y="312"/>
                  </a:cubicBezTo>
                  <a:close/>
                  <a:moveTo>
                    <a:pt x="1052" y="0"/>
                  </a:moveTo>
                  <a:cubicBezTo>
                    <a:pt x="906" y="0"/>
                    <a:pt x="752" y="40"/>
                    <a:pt x="608" y="121"/>
                  </a:cubicBezTo>
                  <a:cubicBezTo>
                    <a:pt x="429" y="229"/>
                    <a:pt x="251" y="407"/>
                    <a:pt x="143" y="598"/>
                  </a:cubicBezTo>
                  <a:cubicBezTo>
                    <a:pt x="12" y="836"/>
                    <a:pt x="0" y="1062"/>
                    <a:pt x="96" y="1229"/>
                  </a:cubicBezTo>
                  <a:cubicBezTo>
                    <a:pt x="203" y="1395"/>
                    <a:pt x="393" y="1479"/>
                    <a:pt x="667" y="1479"/>
                  </a:cubicBezTo>
                  <a:cubicBezTo>
                    <a:pt x="893" y="1479"/>
                    <a:pt x="1120" y="1419"/>
                    <a:pt x="1310" y="1300"/>
                  </a:cubicBezTo>
                  <a:cubicBezTo>
                    <a:pt x="1501" y="1193"/>
                    <a:pt x="1632" y="1038"/>
                    <a:pt x="1691" y="860"/>
                  </a:cubicBezTo>
                  <a:cubicBezTo>
                    <a:pt x="1751" y="681"/>
                    <a:pt x="1739" y="479"/>
                    <a:pt x="1632" y="324"/>
                  </a:cubicBezTo>
                  <a:cubicBezTo>
                    <a:pt x="1513" y="109"/>
                    <a:pt x="1293" y="0"/>
                    <a:pt x="10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62"/>
            <p:cNvSpPr/>
            <p:nvPr/>
          </p:nvSpPr>
          <p:spPr>
            <a:xfrm>
              <a:off x="5679981" y="3591218"/>
              <a:ext cx="130720" cy="99840"/>
            </a:xfrm>
            <a:custGeom>
              <a:avLst/>
              <a:gdLst/>
              <a:ahLst/>
              <a:cxnLst/>
              <a:rect l="l" t="t" r="r" b="b"/>
              <a:pathLst>
                <a:path w="4085" h="3120" extrusionOk="0">
                  <a:moveTo>
                    <a:pt x="1842" y="0"/>
                  </a:moveTo>
                  <a:cubicBezTo>
                    <a:pt x="1616" y="0"/>
                    <a:pt x="1390" y="35"/>
                    <a:pt x="1168" y="107"/>
                  </a:cubicBezTo>
                  <a:cubicBezTo>
                    <a:pt x="691" y="274"/>
                    <a:pt x="322" y="583"/>
                    <a:pt x="156" y="976"/>
                  </a:cubicBezTo>
                  <a:cubicBezTo>
                    <a:pt x="1" y="1381"/>
                    <a:pt x="84" y="1738"/>
                    <a:pt x="418" y="2072"/>
                  </a:cubicBezTo>
                  <a:cubicBezTo>
                    <a:pt x="668" y="2310"/>
                    <a:pt x="1037" y="2524"/>
                    <a:pt x="1632" y="2762"/>
                  </a:cubicBezTo>
                  <a:cubicBezTo>
                    <a:pt x="2215" y="3012"/>
                    <a:pt x="2644" y="3107"/>
                    <a:pt x="2989" y="3119"/>
                  </a:cubicBezTo>
                  <a:cubicBezTo>
                    <a:pt x="3442" y="3119"/>
                    <a:pt x="3763" y="2917"/>
                    <a:pt x="3930" y="2524"/>
                  </a:cubicBezTo>
                  <a:cubicBezTo>
                    <a:pt x="4085" y="2214"/>
                    <a:pt x="4085" y="1833"/>
                    <a:pt x="3942" y="1429"/>
                  </a:cubicBezTo>
                  <a:cubicBezTo>
                    <a:pt x="3912" y="1360"/>
                    <a:pt x="3850" y="1315"/>
                    <a:pt x="3776" y="1315"/>
                  </a:cubicBezTo>
                  <a:cubicBezTo>
                    <a:pt x="3760" y="1315"/>
                    <a:pt x="3744" y="1317"/>
                    <a:pt x="3727" y="1321"/>
                  </a:cubicBezTo>
                  <a:cubicBezTo>
                    <a:pt x="3644" y="1357"/>
                    <a:pt x="3597" y="1441"/>
                    <a:pt x="3632" y="1536"/>
                  </a:cubicBezTo>
                  <a:cubicBezTo>
                    <a:pt x="3739" y="1845"/>
                    <a:pt x="3739" y="2155"/>
                    <a:pt x="3644" y="2417"/>
                  </a:cubicBezTo>
                  <a:cubicBezTo>
                    <a:pt x="3553" y="2621"/>
                    <a:pt x="3403" y="2804"/>
                    <a:pt x="3005" y="2804"/>
                  </a:cubicBezTo>
                  <a:cubicBezTo>
                    <a:pt x="2730" y="2804"/>
                    <a:pt x="2337" y="2717"/>
                    <a:pt x="1763" y="2488"/>
                  </a:cubicBezTo>
                  <a:cubicBezTo>
                    <a:pt x="1227" y="2262"/>
                    <a:pt x="870" y="2072"/>
                    <a:pt x="668" y="1845"/>
                  </a:cubicBezTo>
                  <a:cubicBezTo>
                    <a:pt x="429" y="1619"/>
                    <a:pt x="370" y="1381"/>
                    <a:pt x="489" y="1119"/>
                  </a:cubicBezTo>
                  <a:cubicBezTo>
                    <a:pt x="608" y="810"/>
                    <a:pt x="906" y="548"/>
                    <a:pt x="1299" y="417"/>
                  </a:cubicBezTo>
                  <a:cubicBezTo>
                    <a:pt x="1483" y="353"/>
                    <a:pt x="1677" y="323"/>
                    <a:pt x="1872" y="323"/>
                  </a:cubicBezTo>
                  <a:cubicBezTo>
                    <a:pt x="2117" y="323"/>
                    <a:pt x="2364" y="371"/>
                    <a:pt x="2596" y="464"/>
                  </a:cubicBezTo>
                  <a:cubicBezTo>
                    <a:pt x="2882" y="583"/>
                    <a:pt x="3132" y="762"/>
                    <a:pt x="3335" y="1000"/>
                  </a:cubicBezTo>
                  <a:cubicBezTo>
                    <a:pt x="3366" y="1037"/>
                    <a:pt x="3407" y="1055"/>
                    <a:pt x="3447" y="1055"/>
                  </a:cubicBezTo>
                  <a:cubicBezTo>
                    <a:pt x="3484" y="1055"/>
                    <a:pt x="3520" y="1040"/>
                    <a:pt x="3549" y="1012"/>
                  </a:cubicBezTo>
                  <a:cubicBezTo>
                    <a:pt x="3632" y="952"/>
                    <a:pt x="3632" y="845"/>
                    <a:pt x="3561" y="786"/>
                  </a:cubicBezTo>
                  <a:cubicBezTo>
                    <a:pt x="3346" y="512"/>
                    <a:pt x="3049" y="298"/>
                    <a:pt x="2704" y="167"/>
                  </a:cubicBezTo>
                  <a:cubicBezTo>
                    <a:pt x="2427" y="59"/>
                    <a:pt x="2136" y="0"/>
                    <a:pt x="18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2" name="Google Shape;162;p27" descr="D:/Презентация/_DSC8323.jpg_DSC8323"/>
          <p:cNvPicPr preferRelativeResize="0"/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5623" r="25623"/>
          <a:stretch>
            <a:fillRect/>
          </a:stretch>
        </p:blipFill>
        <p:spPr>
          <a:xfrm>
            <a:off x="5381625" y="0"/>
            <a:ext cx="3762373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63" name="Google Shape;163;p27"/>
          <p:cNvSpPr/>
          <p:nvPr/>
        </p:nvSpPr>
        <p:spPr>
          <a:xfrm>
            <a:off x="4819650" y="1577400"/>
            <a:ext cx="2991000" cy="1988700"/>
          </a:xfrm>
          <a:prstGeom prst="rect">
            <a:avLst/>
          </a:prstGeom>
          <a:solidFill>
            <a:srgbClr val="0F7780">
              <a:alpha val="584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" name="Google Shape;164;p27"/>
          <p:cNvSpPr txBox="1">
            <a:spLocks noGrp="1"/>
          </p:cNvSpPr>
          <p:nvPr>
            <p:ph type="subTitle" idx="1"/>
          </p:nvPr>
        </p:nvSpPr>
        <p:spPr>
          <a:xfrm flipH="1">
            <a:off x="810637" y="2267240"/>
            <a:ext cx="3631660" cy="139035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>
              <a:buClr>
                <a:schemeClr val="dk1"/>
              </a:buClr>
              <a:buSzPts val="1100"/>
            </a:pPr>
            <a:r>
              <a:rPr lang="ru-RU" dirty="0">
                <a:latin typeface="Commissioner Light" pitchFamily="2" charset="0"/>
              </a:rPr>
              <a:t>высшее учебное заведение, где готовятся специалисты по фундаментальным и гуманитарным  наукам. Осуществляет  научно-исследовательскую работу. Университет действует как учебно-научно-практический комплекс.</a:t>
            </a:r>
            <a:endParaRPr dirty="0">
              <a:latin typeface="Commissioner Light" pitchFamily="2" charset="0"/>
            </a:endParaRPr>
          </a:p>
        </p:txBody>
      </p:sp>
      <p:sp>
        <p:nvSpPr>
          <p:cNvPr id="165" name="Google Shape;165;p27"/>
          <p:cNvSpPr txBox="1">
            <a:spLocks noGrp="1"/>
          </p:cNvSpPr>
          <p:nvPr>
            <p:ph type="title"/>
          </p:nvPr>
        </p:nvSpPr>
        <p:spPr>
          <a:xfrm>
            <a:off x="583000" y="1432475"/>
            <a:ext cx="3723449" cy="89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ru-RU" dirty="0">
                <a:latin typeface="Unbounded SemiBold" pitchFamily="2" charset="-52"/>
              </a:rPr>
              <a:t>НАШ УНИВЕРСИТЕТ </a:t>
            </a:r>
            <a:endParaRPr dirty="0">
              <a:latin typeface="Unbounded SemiBold" pitchFamily="2" charset="-52"/>
            </a:endParaRPr>
          </a:p>
        </p:txBody>
      </p:sp>
      <p:sp>
        <p:nvSpPr>
          <p:cNvPr id="167" name="Google Shape;167;p27"/>
          <p:cNvSpPr/>
          <p:nvPr/>
        </p:nvSpPr>
        <p:spPr>
          <a:xfrm>
            <a:off x="0" y="1577400"/>
            <a:ext cx="362100" cy="1988700"/>
          </a:xfrm>
          <a:prstGeom prst="rect">
            <a:avLst/>
          </a:prstGeom>
          <a:solidFill>
            <a:srgbClr val="0F7780">
              <a:alpha val="584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3" name="Рисунок 2" descr="Изображение выглядит как Графика, Шрифт, логотип, текст&#10;&#10;Автоматически созданное описание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254645" y="2022447"/>
            <a:ext cx="2121009" cy="1098606"/>
          </a:xfrm>
          <a:prstGeom prst="rect">
            <a:avLst/>
          </a:prstGeom>
        </p:spPr>
      </p:pic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70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75" name="Google Shape;7075;p63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>
              <a:buClr>
                <a:srgbClr val="000000"/>
              </a:buClr>
              <a:buSzPts val="1100"/>
            </a:pPr>
            <a:r>
              <a:rPr lang="en-US" sz="1600" dirty="0">
                <a:latin typeface="Unbounded SemiBold" pitchFamily="2" charset="-52"/>
                <a:ea typeface="Arial" panose="020B0604020202020204"/>
                <a:cs typeface="Arial" panose="020B0604020202020204"/>
                <a:sym typeface="Arial" panose="020B0604020202020204"/>
              </a:rPr>
              <a:t>SEO </a:t>
            </a:r>
            <a:r>
              <a:rPr lang="ru-RU" sz="1600" dirty="0">
                <a:latin typeface="Unbounded SemiBold" pitchFamily="2" charset="-52"/>
                <a:ea typeface="Arial" panose="020B0604020202020204"/>
                <a:cs typeface="Arial" panose="020B0604020202020204"/>
                <a:sym typeface="Arial" panose="020B0604020202020204"/>
              </a:rPr>
              <a:t>и маркетинговые иконки</a:t>
            </a:r>
            <a:endParaRPr sz="1600" dirty="0">
              <a:solidFill>
                <a:srgbClr val="FFFFFF"/>
              </a:solidFill>
              <a:latin typeface="Unbounded SemiBold" pitchFamily="2" charset="-52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7076" name="Google Shape;7076;p63"/>
          <p:cNvGrpSpPr/>
          <p:nvPr/>
        </p:nvGrpSpPr>
        <p:grpSpPr>
          <a:xfrm>
            <a:off x="7990840" y="2435226"/>
            <a:ext cx="354363" cy="353631"/>
            <a:chOff x="7990840" y="2435226"/>
            <a:chExt cx="354363" cy="353631"/>
          </a:xfrm>
        </p:grpSpPr>
        <p:sp>
          <p:nvSpPr>
            <p:cNvPr id="7077" name="Google Shape;7077;p63"/>
            <p:cNvSpPr/>
            <p:nvPr/>
          </p:nvSpPr>
          <p:spPr>
            <a:xfrm>
              <a:off x="7990840" y="2435226"/>
              <a:ext cx="354363" cy="353631"/>
            </a:xfrm>
            <a:custGeom>
              <a:avLst/>
              <a:gdLst/>
              <a:ahLst/>
              <a:cxnLst/>
              <a:rect l="l" t="t" r="r" b="b"/>
              <a:pathLst>
                <a:path w="11133" h="11110" extrusionOk="0">
                  <a:moveTo>
                    <a:pt x="3477" y="1727"/>
                  </a:moveTo>
                  <a:cubicBezTo>
                    <a:pt x="3679" y="1727"/>
                    <a:pt x="3834" y="1894"/>
                    <a:pt x="3834" y="2084"/>
                  </a:cubicBezTo>
                  <a:lnTo>
                    <a:pt x="3834" y="2430"/>
                  </a:lnTo>
                  <a:cubicBezTo>
                    <a:pt x="3834" y="2727"/>
                    <a:pt x="3596" y="2965"/>
                    <a:pt x="3298" y="2965"/>
                  </a:cubicBezTo>
                  <a:cubicBezTo>
                    <a:pt x="3024" y="2965"/>
                    <a:pt x="2786" y="2727"/>
                    <a:pt x="2786" y="2430"/>
                  </a:cubicBezTo>
                  <a:lnTo>
                    <a:pt x="2786" y="2084"/>
                  </a:lnTo>
                  <a:cubicBezTo>
                    <a:pt x="2786" y="1894"/>
                    <a:pt x="2941" y="1727"/>
                    <a:pt x="3143" y="1727"/>
                  </a:cubicBezTo>
                  <a:close/>
                  <a:moveTo>
                    <a:pt x="3477" y="3299"/>
                  </a:moveTo>
                  <a:lnTo>
                    <a:pt x="3477" y="3311"/>
                  </a:lnTo>
                  <a:cubicBezTo>
                    <a:pt x="3501" y="3382"/>
                    <a:pt x="3513" y="3454"/>
                    <a:pt x="3536" y="3537"/>
                  </a:cubicBezTo>
                  <a:lnTo>
                    <a:pt x="3322" y="3751"/>
                  </a:lnTo>
                  <a:lnTo>
                    <a:pt x="3286" y="3751"/>
                  </a:lnTo>
                  <a:lnTo>
                    <a:pt x="3060" y="3537"/>
                  </a:lnTo>
                  <a:cubicBezTo>
                    <a:pt x="3096" y="3489"/>
                    <a:pt x="3108" y="3430"/>
                    <a:pt x="3108" y="3370"/>
                  </a:cubicBezTo>
                  <a:lnTo>
                    <a:pt x="3108" y="3299"/>
                  </a:lnTo>
                  <a:close/>
                  <a:moveTo>
                    <a:pt x="5418" y="4966"/>
                  </a:moveTo>
                  <a:lnTo>
                    <a:pt x="5418" y="7025"/>
                  </a:lnTo>
                  <a:lnTo>
                    <a:pt x="5406" y="7025"/>
                  </a:lnTo>
                  <a:lnTo>
                    <a:pt x="4346" y="7787"/>
                  </a:lnTo>
                  <a:lnTo>
                    <a:pt x="4346" y="5180"/>
                  </a:lnTo>
                  <a:cubicBezTo>
                    <a:pt x="4429" y="5239"/>
                    <a:pt x="4536" y="5287"/>
                    <a:pt x="4656" y="5299"/>
                  </a:cubicBezTo>
                  <a:lnTo>
                    <a:pt x="4786" y="5299"/>
                  </a:lnTo>
                  <a:cubicBezTo>
                    <a:pt x="4929" y="5287"/>
                    <a:pt x="5060" y="5239"/>
                    <a:pt x="5167" y="5156"/>
                  </a:cubicBezTo>
                  <a:lnTo>
                    <a:pt x="5418" y="4966"/>
                  </a:lnTo>
                  <a:close/>
                  <a:moveTo>
                    <a:pt x="2846" y="3739"/>
                  </a:moveTo>
                  <a:lnTo>
                    <a:pt x="3096" y="3989"/>
                  </a:lnTo>
                  <a:cubicBezTo>
                    <a:pt x="3155" y="4049"/>
                    <a:pt x="3239" y="4096"/>
                    <a:pt x="3334" y="4096"/>
                  </a:cubicBezTo>
                  <a:cubicBezTo>
                    <a:pt x="3417" y="4096"/>
                    <a:pt x="3513" y="4073"/>
                    <a:pt x="3572" y="3989"/>
                  </a:cubicBezTo>
                  <a:lnTo>
                    <a:pt x="3798" y="3775"/>
                  </a:lnTo>
                  <a:cubicBezTo>
                    <a:pt x="3870" y="3799"/>
                    <a:pt x="3941" y="3823"/>
                    <a:pt x="4013" y="3823"/>
                  </a:cubicBezTo>
                  <a:cubicBezTo>
                    <a:pt x="4072" y="3823"/>
                    <a:pt x="4120" y="3858"/>
                    <a:pt x="4167" y="3906"/>
                  </a:cubicBezTo>
                  <a:lnTo>
                    <a:pt x="4644" y="4501"/>
                  </a:lnTo>
                  <a:cubicBezTo>
                    <a:pt x="4676" y="4541"/>
                    <a:pt x="4724" y="4558"/>
                    <a:pt x="4769" y="4558"/>
                  </a:cubicBezTo>
                  <a:cubicBezTo>
                    <a:pt x="4807" y="4558"/>
                    <a:pt x="4843" y="4547"/>
                    <a:pt x="4870" y="4525"/>
                  </a:cubicBezTo>
                  <a:lnTo>
                    <a:pt x="5441" y="4061"/>
                  </a:lnTo>
                  <a:cubicBezTo>
                    <a:pt x="5483" y="4031"/>
                    <a:pt x="5534" y="4016"/>
                    <a:pt x="5581" y="4016"/>
                  </a:cubicBezTo>
                  <a:cubicBezTo>
                    <a:pt x="5629" y="4016"/>
                    <a:pt x="5674" y="4031"/>
                    <a:pt x="5703" y="4061"/>
                  </a:cubicBezTo>
                  <a:cubicBezTo>
                    <a:pt x="5739" y="4108"/>
                    <a:pt x="5763" y="4156"/>
                    <a:pt x="5763" y="4216"/>
                  </a:cubicBezTo>
                  <a:cubicBezTo>
                    <a:pt x="5739" y="4227"/>
                    <a:pt x="5727" y="4275"/>
                    <a:pt x="5679" y="4311"/>
                  </a:cubicBezTo>
                  <a:lnTo>
                    <a:pt x="4953" y="4882"/>
                  </a:lnTo>
                  <a:cubicBezTo>
                    <a:pt x="4894" y="4930"/>
                    <a:pt x="4834" y="4966"/>
                    <a:pt x="4763" y="4966"/>
                  </a:cubicBezTo>
                  <a:lnTo>
                    <a:pt x="4691" y="4966"/>
                  </a:lnTo>
                  <a:cubicBezTo>
                    <a:pt x="4596" y="4942"/>
                    <a:pt x="4513" y="4906"/>
                    <a:pt x="4453" y="4823"/>
                  </a:cubicBezTo>
                  <a:lnTo>
                    <a:pt x="4310" y="4644"/>
                  </a:lnTo>
                  <a:cubicBezTo>
                    <a:pt x="4288" y="4607"/>
                    <a:pt x="4247" y="4588"/>
                    <a:pt x="4205" y="4588"/>
                  </a:cubicBezTo>
                  <a:cubicBezTo>
                    <a:pt x="4180" y="4588"/>
                    <a:pt x="4154" y="4595"/>
                    <a:pt x="4132" y="4608"/>
                  </a:cubicBezTo>
                  <a:cubicBezTo>
                    <a:pt x="4072" y="4632"/>
                    <a:pt x="4036" y="4692"/>
                    <a:pt x="4036" y="4751"/>
                  </a:cubicBezTo>
                  <a:lnTo>
                    <a:pt x="4036" y="8014"/>
                  </a:lnTo>
                  <a:lnTo>
                    <a:pt x="3655" y="8276"/>
                  </a:lnTo>
                  <a:lnTo>
                    <a:pt x="3655" y="6763"/>
                  </a:lnTo>
                  <a:cubicBezTo>
                    <a:pt x="3655" y="6668"/>
                    <a:pt x="3584" y="6597"/>
                    <a:pt x="3501" y="6597"/>
                  </a:cubicBezTo>
                  <a:cubicBezTo>
                    <a:pt x="3405" y="6597"/>
                    <a:pt x="3334" y="6668"/>
                    <a:pt x="3334" y="6763"/>
                  </a:cubicBezTo>
                  <a:lnTo>
                    <a:pt x="3334" y="8502"/>
                  </a:lnTo>
                  <a:lnTo>
                    <a:pt x="2798" y="8895"/>
                  </a:lnTo>
                  <a:lnTo>
                    <a:pt x="2798" y="6811"/>
                  </a:lnTo>
                  <a:cubicBezTo>
                    <a:pt x="2798" y="6644"/>
                    <a:pt x="2751" y="6490"/>
                    <a:pt x="2691" y="6347"/>
                  </a:cubicBezTo>
                  <a:lnTo>
                    <a:pt x="2524" y="6013"/>
                  </a:lnTo>
                  <a:cubicBezTo>
                    <a:pt x="2489" y="5918"/>
                    <a:pt x="2453" y="5811"/>
                    <a:pt x="2453" y="5704"/>
                  </a:cubicBezTo>
                  <a:lnTo>
                    <a:pt x="2453" y="4037"/>
                  </a:lnTo>
                  <a:cubicBezTo>
                    <a:pt x="2453" y="3966"/>
                    <a:pt x="2500" y="3906"/>
                    <a:pt x="2560" y="3870"/>
                  </a:cubicBezTo>
                  <a:lnTo>
                    <a:pt x="2846" y="3739"/>
                  </a:lnTo>
                  <a:close/>
                  <a:moveTo>
                    <a:pt x="5560" y="1"/>
                  </a:moveTo>
                  <a:cubicBezTo>
                    <a:pt x="5477" y="1"/>
                    <a:pt x="5406" y="84"/>
                    <a:pt x="5406" y="167"/>
                  </a:cubicBezTo>
                  <a:lnTo>
                    <a:pt x="5406" y="3680"/>
                  </a:lnTo>
                  <a:cubicBezTo>
                    <a:pt x="5346" y="3692"/>
                    <a:pt x="5287" y="3727"/>
                    <a:pt x="5239" y="3775"/>
                  </a:cubicBezTo>
                  <a:lnTo>
                    <a:pt x="4775" y="4132"/>
                  </a:lnTo>
                  <a:lnTo>
                    <a:pt x="4405" y="3656"/>
                  </a:lnTo>
                  <a:cubicBezTo>
                    <a:pt x="4298" y="3537"/>
                    <a:pt x="4167" y="3454"/>
                    <a:pt x="4001" y="3454"/>
                  </a:cubicBezTo>
                  <a:cubicBezTo>
                    <a:pt x="3894" y="3454"/>
                    <a:pt x="3822" y="3370"/>
                    <a:pt x="3822" y="3275"/>
                  </a:cubicBezTo>
                  <a:lnTo>
                    <a:pt x="3822" y="3096"/>
                  </a:lnTo>
                  <a:cubicBezTo>
                    <a:pt x="4036" y="2953"/>
                    <a:pt x="4167" y="2703"/>
                    <a:pt x="4167" y="2418"/>
                  </a:cubicBezTo>
                  <a:lnTo>
                    <a:pt x="4167" y="2072"/>
                  </a:lnTo>
                  <a:cubicBezTo>
                    <a:pt x="4167" y="1703"/>
                    <a:pt x="3858" y="1394"/>
                    <a:pt x="3477" y="1394"/>
                  </a:cubicBezTo>
                  <a:lnTo>
                    <a:pt x="3143" y="1394"/>
                  </a:lnTo>
                  <a:cubicBezTo>
                    <a:pt x="2762" y="1394"/>
                    <a:pt x="2453" y="1703"/>
                    <a:pt x="2453" y="2072"/>
                  </a:cubicBezTo>
                  <a:lnTo>
                    <a:pt x="2453" y="2418"/>
                  </a:lnTo>
                  <a:cubicBezTo>
                    <a:pt x="2453" y="2703"/>
                    <a:pt x="2584" y="2953"/>
                    <a:pt x="2798" y="3096"/>
                  </a:cubicBezTo>
                  <a:lnTo>
                    <a:pt x="2798" y="3358"/>
                  </a:lnTo>
                  <a:lnTo>
                    <a:pt x="2798" y="3370"/>
                  </a:lnTo>
                  <a:lnTo>
                    <a:pt x="2393" y="3573"/>
                  </a:lnTo>
                  <a:cubicBezTo>
                    <a:pt x="2215" y="3668"/>
                    <a:pt x="2108" y="3846"/>
                    <a:pt x="2108" y="4037"/>
                  </a:cubicBezTo>
                  <a:lnTo>
                    <a:pt x="2108" y="5704"/>
                  </a:lnTo>
                  <a:cubicBezTo>
                    <a:pt x="2108" y="5871"/>
                    <a:pt x="2155" y="6013"/>
                    <a:pt x="2215" y="6168"/>
                  </a:cubicBezTo>
                  <a:lnTo>
                    <a:pt x="2381" y="6490"/>
                  </a:lnTo>
                  <a:cubicBezTo>
                    <a:pt x="2429" y="6597"/>
                    <a:pt x="2453" y="6704"/>
                    <a:pt x="2453" y="6811"/>
                  </a:cubicBezTo>
                  <a:lnTo>
                    <a:pt x="2453" y="9133"/>
                  </a:lnTo>
                  <a:lnTo>
                    <a:pt x="84" y="10812"/>
                  </a:lnTo>
                  <a:cubicBezTo>
                    <a:pt x="12" y="10859"/>
                    <a:pt x="0" y="10954"/>
                    <a:pt x="48" y="11038"/>
                  </a:cubicBezTo>
                  <a:cubicBezTo>
                    <a:pt x="69" y="11081"/>
                    <a:pt x="116" y="11102"/>
                    <a:pt x="166" y="11102"/>
                  </a:cubicBezTo>
                  <a:cubicBezTo>
                    <a:pt x="199" y="11102"/>
                    <a:pt x="234" y="11093"/>
                    <a:pt x="262" y="11074"/>
                  </a:cubicBezTo>
                  <a:lnTo>
                    <a:pt x="5548" y="7323"/>
                  </a:lnTo>
                  <a:lnTo>
                    <a:pt x="10835" y="11074"/>
                  </a:lnTo>
                  <a:cubicBezTo>
                    <a:pt x="10859" y="11097"/>
                    <a:pt x="10894" y="11109"/>
                    <a:pt x="10918" y="11109"/>
                  </a:cubicBezTo>
                  <a:cubicBezTo>
                    <a:pt x="10966" y="11109"/>
                    <a:pt x="11025" y="11074"/>
                    <a:pt x="11061" y="11038"/>
                  </a:cubicBezTo>
                  <a:cubicBezTo>
                    <a:pt x="11133" y="10954"/>
                    <a:pt x="11121" y="10859"/>
                    <a:pt x="11037" y="10812"/>
                  </a:cubicBezTo>
                  <a:lnTo>
                    <a:pt x="5727" y="7049"/>
                  </a:lnTo>
                  <a:lnTo>
                    <a:pt x="5727" y="4692"/>
                  </a:lnTo>
                  <a:lnTo>
                    <a:pt x="5882" y="4573"/>
                  </a:lnTo>
                  <a:cubicBezTo>
                    <a:pt x="6001" y="4477"/>
                    <a:pt x="6072" y="4335"/>
                    <a:pt x="6072" y="4180"/>
                  </a:cubicBezTo>
                  <a:cubicBezTo>
                    <a:pt x="6072" y="4037"/>
                    <a:pt x="6013" y="3882"/>
                    <a:pt x="5906" y="3787"/>
                  </a:cubicBezTo>
                  <a:cubicBezTo>
                    <a:pt x="5858" y="3739"/>
                    <a:pt x="5787" y="3704"/>
                    <a:pt x="5727" y="3680"/>
                  </a:cubicBezTo>
                  <a:lnTo>
                    <a:pt x="5727" y="667"/>
                  </a:lnTo>
                  <a:lnTo>
                    <a:pt x="7906" y="667"/>
                  </a:lnTo>
                  <a:lnTo>
                    <a:pt x="7680" y="1132"/>
                  </a:lnTo>
                  <a:cubicBezTo>
                    <a:pt x="7644" y="1179"/>
                    <a:pt x="7644" y="1239"/>
                    <a:pt x="7680" y="1287"/>
                  </a:cubicBezTo>
                  <a:lnTo>
                    <a:pt x="7906" y="1751"/>
                  </a:lnTo>
                  <a:lnTo>
                    <a:pt x="6251" y="1751"/>
                  </a:lnTo>
                  <a:cubicBezTo>
                    <a:pt x="6156" y="1751"/>
                    <a:pt x="6084" y="1822"/>
                    <a:pt x="6084" y="1906"/>
                  </a:cubicBezTo>
                  <a:cubicBezTo>
                    <a:pt x="6084" y="2001"/>
                    <a:pt x="6156" y="2072"/>
                    <a:pt x="6251" y="2072"/>
                  </a:cubicBezTo>
                  <a:lnTo>
                    <a:pt x="8156" y="2072"/>
                  </a:lnTo>
                  <a:cubicBezTo>
                    <a:pt x="8215" y="2072"/>
                    <a:pt x="8263" y="2049"/>
                    <a:pt x="8287" y="2001"/>
                  </a:cubicBezTo>
                  <a:cubicBezTo>
                    <a:pt x="8323" y="1953"/>
                    <a:pt x="8323" y="1894"/>
                    <a:pt x="8287" y="1834"/>
                  </a:cubicBezTo>
                  <a:lnTo>
                    <a:pt x="7977" y="1215"/>
                  </a:lnTo>
                  <a:lnTo>
                    <a:pt x="8287" y="584"/>
                  </a:lnTo>
                  <a:cubicBezTo>
                    <a:pt x="8323" y="537"/>
                    <a:pt x="8323" y="477"/>
                    <a:pt x="8287" y="417"/>
                  </a:cubicBezTo>
                  <a:cubicBezTo>
                    <a:pt x="8263" y="382"/>
                    <a:pt x="8204" y="346"/>
                    <a:pt x="8156" y="346"/>
                  </a:cubicBezTo>
                  <a:lnTo>
                    <a:pt x="5727" y="346"/>
                  </a:lnTo>
                  <a:lnTo>
                    <a:pt x="5727" y="167"/>
                  </a:lnTo>
                  <a:cubicBezTo>
                    <a:pt x="5727" y="84"/>
                    <a:pt x="5656" y="1"/>
                    <a:pt x="5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63"/>
            <p:cNvSpPr/>
            <p:nvPr/>
          </p:nvSpPr>
          <p:spPr>
            <a:xfrm>
              <a:off x="8190160" y="2704158"/>
              <a:ext cx="61814" cy="45644"/>
            </a:xfrm>
            <a:custGeom>
              <a:avLst/>
              <a:gdLst/>
              <a:ahLst/>
              <a:cxnLst/>
              <a:rect l="l" t="t" r="r" b="b"/>
              <a:pathLst>
                <a:path w="1942" h="1434" extrusionOk="0">
                  <a:moveTo>
                    <a:pt x="173" y="0"/>
                  </a:moveTo>
                  <a:cubicBezTo>
                    <a:pt x="123" y="0"/>
                    <a:pt x="77" y="22"/>
                    <a:pt x="48" y="65"/>
                  </a:cubicBezTo>
                  <a:cubicBezTo>
                    <a:pt x="1" y="148"/>
                    <a:pt x="13" y="243"/>
                    <a:pt x="96" y="291"/>
                  </a:cubicBezTo>
                  <a:lnTo>
                    <a:pt x="1668" y="1410"/>
                  </a:lnTo>
                  <a:cubicBezTo>
                    <a:pt x="1703" y="1422"/>
                    <a:pt x="1727" y="1434"/>
                    <a:pt x="1763" y="1434"/>
                  </a:cubicBezTo>
                  <a:cubicBezTo>
                    <a:pt x="1799" y="1434"/>
                    <a:pt x="1858" y="1410"/>
                    <a:pt x="1894" y="1362"/>
                  </a:cubicBezTo>
                  <a:cubicBezTo>
                    <a:pt x="1942" y="1291"/>
                    <a:pt x="1918" y="1196"/>
                    <a:pt x="1846" y="1136"/>
                  </a:cubicBezTo>
                  <a:lnTo>
                    <a:pt x="275" y="29"/>
                  </a:lnTo>
                  <a:cubicBezTo>
                    <a:pt x="241" y="10"/>
                    <a:pt x="206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63"/>
            <p:cNvSpPr/>
            <p:nvPr/>
          </p:nvSpPr>
          <p:spPr>
            <a:xfrm>
              <a:off x="8162882" y="2684201"/>
              <a:ext cx="22026" cy="18239"/>
            </a:xfrm>
            <a:custGeom>
              <a:avLst/>
              <a:gdLst/>
              <a:ahLst/>
              <a:cxnLst/>
              <a:rect l="l" t="t" r="r" b="b"/>
              <a:pathLst>
                <a:path w="692" h="573" extrusionOk="0">
                  <a:moveTo>
                    <a:pt x="177" y="0"/>
                  </a:moveTo>
                  <a:cubicBezTo>
                    <a:pt x="123" y="0"/>
                    <a:pt x="67" y="26"/>
                    <a:pt x="36" y="73"/>
                  </a:cubicBezTo>
                  <a:cubicBezTo>
                    <a:pt x="1" y="144"/>
                    <a:pt x="13" y="251"/>
                    <a:pt x="84" y="299"/>
                  </a:cubicBezTo>
                  <a:lnTo>
                    <a:pt x="429" y="549"/>
                  </a:lnTo>
                  <a:cubicBezTo>
                    <a:pt x="453" y="561"/>
                    <a:pt x="489" y="573"/>
                    <a:pt x="513" y="573"/>
                  </a:cubicBezTo>
                  <a:cubicBezTo>
                    <a:pt x="560" y="573"/>
                    <a:pt x="620" y="549"/>
                    <a:pt x="655" y="501"/>
                  </a:cubicBezTo>
                  <a:cubicBezTo>
                    <a:pt x="691" y="430"/>
                    <a:pt x="679" y="323"/>
                    <a:pt x="608" y="275"/>
                  </a:cubicBezTo>
                  <a:lnTo>
                    <a:pt x="263" y="25"/>
                  </a:lnTo>
                  <a:cubicBezTo>
                    <a:pt x="237" y="8"/>
                    <a:pt x="207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80" name="Google Shape;7080;p63"/>
          <p:cNvGrpSpPr/>
          <p:nvPr/>
        </p:nvGrpSpPr>
        <p:grpSpPr>
          <a:xfrm>
            <a:off x="6083810" y="1547297"/>
            <a:ext cx="382819" cy="310788"/>
            <a:chOff x="6083810" y="1547297"/>
            <a:chExt cx="382819" cy="310788"/>
          </a:xfrm>
        </p:grpSpPr>
        <p:sp>
          <p:nvSpPr>
            <p:cNvPr id="7081" name="Google Shape;7081;p63"/>
            <p:cNvSpPr/>
            <p:nvPr/>
          </p:nvSpPr>
          <p:spPr>
            <a:xfrm>
              <a:off x="6083810" y="1547297"/>
              <a:ext cx="382819" cy="310788"/>
            </a:xfrm>
            <a:custGeom>
              <a:avLst/>
              <a:gdLst/>
              <a:ahLst/>
              <a:cxnLst/>
              <a:rect l="l" t="t" r="r" b="b"/>
              <a:pathLst>
                <a:path w="12027" h="9764" extrusionOk="0">
                  <a:moveTo>
                    <a:pt x="1834" y="334"/>
                  </a:moveTo>
                  <a:cubicBezTo>
                    <a:pt x="1834" y="334"/>
                    <a:pt x="1846" y="334"/>
                    <a:pt x="1846" y="358"/>
                  </a:cubicBezTo>
                  <a:lnTo>
                    <a:pt x="1846" y="1108"/>
                  </a:lnTo>
                  <a:cubicBezTo>
                    <a:pt x="1846" y="1108"/>
                    <a:pt x="1846" y="1132"/>
                    <a:pt x="1834" y="1132"/>
                  </a:cubicBezTo>
                  <a:lnTo>
                    <a:pt x="1465" y="1132"/>
                  </a:lnTo>
                  <a:cubicBezTo>
                    <a:pt x="1465" y="1132"/>
                    <a:pt x="1453" y="1132"/>
                    <a:pt x="1453" y="1108"/>
                  </a:cubicBezTo>
                  <a:lnTo>
                    <a:pt x="1453" y="358"/>
                  </a:lnTo>
                  <a:lnTo>
                    <a:pt x="1834" y="334"/>
                  </a:lnTo>
                  <a:close/>
                  <a:moveTo>
                    <a:pt x="10502" y="334"/>
                  </a:moveTo>
                  <a:cubicBezTo>
                    <a:pt x="10502" y="334"/>
                    <a:pt x="10514" y="334"/>
                    <a:pt x="10514" y="358"/>
                  </a:cubicBezTo>
                  <a:lnTo>
                    <a:pt x="10514" y="1108"/>
                  </a:lnTo>
                  <a:cubicBezTo>
                    <a:pt x="10514" y="1108"/>
                    <a:pt x="10514" y="1132"/>
                    <a:pt x="10502" y="1132"/>
                  </a:cubicBezTo>
                  <a:lnTo>
                    <a:pt x="10133" y="1132"/>
                  </a:lnTo>
                  <a:cubicBezTo>
                    <a:pt x="10133" y="1132"/>
                    <a:pt x="10109" y="1132"/>
                    <a:pt x="10109" y="1108"/>
                  </a:cubicBezTo>
                  <a:lnTo>
                    <a:pt x="10109" y="358"/>
                  </a:lnTo>
                  <a:lnTo>
                    <a:pt x="10502" y="334"/>
                  </a:lnTo>
                  <a:close/>
                  <a:moveTo>
                    <a:pt x="11229" y="1096"/>
                  </a:moveTo>
                  <a:cubicBezTo>
                    <a:pt x="11443" y="1096"/>
                    <a:pt x="11621" y="1274"/>
                    <a:pt x="11621" y="1477"/>
                  </a:cubicBezTo>
                  <a:lnTo>
                    <a:pt x="11621" y="9013"/>
                  </a:lnTo>
                  <a:cubicBezTo>
                    <a:pt x="11645" y="9240"/>
                    <a:pt x="11467" y="9406"/>
                    <a:pt x="11264" y="9406"/>
                  </a:cubicBezTo>
                  <a:lnTo>
                    <a:pt x="727" y="9406"/>
                  </a:lnTo>
                  <a:cubicBezTo>
                    <a:pt x="513" y="9406"/>
                    <a:pt x="334" y="9228"/>
                    <a:pt x="334" y="9013"/>
                  </a:cubicBezTo>
                  <a:lnTo>
                    <a:pt x="334" y="1477"/>
                  </a:lnTo>
                  <a:cubicBezTo>
                    <a:pt x="334" y="1274"/>
                    <a:pt x="513" y="1096"/>
                    <a:pt x="727" y="1096"/>
                  </a:cubicBezTo>
                  <a:lnTo>
                    <a:pt x="1108" y="1096"/>
                  </a:lnTo>
                  <a:lnTo>
                    <a:pt x="1108" y="1108"/>
                  </a:lnTo>
                  <a:cubicBezTo>
                    <a:pt x="1108" y="1322"/>
                    <a:pt x="1275" y="1465"/>
                    <a:pt x="1465" y="1465"/>
                  </a:cubicBezTo>
                  <a:lnTo>
                    <a:pt x="1834" y="1465"/>
                  </a:lnTo>
                  <a:cubicBezTo>
                    <a:pt x="2049" y="1465"/>
                    <a:pt x="2192" y="1298"/>
                    <a:pt x="2192" y="1108"/>
                  </a:cubicBezTo>
                  <a:lnTo>
                    <a:pt x="2192" y="1096"/>
                  </a:lnTo>
                  <a:lnTo>
                    <a:pt x="9752" y="1096"/>
                  </a:lnTo>
                  <a:lnTo>
                    <a:pt x="9752" y="1108"/>
                  </a:lnTo>
                  <a:cubicBezTo>
                    <a:pt x="9752" y="1322"/>
                    <a:pt x="9919" y="1465"/>
                    <a:pt x="10109" y="1465"/>
                  </a:cubicBezTo>
                  <a:lnTo>
                    <a:pt x="10490" y="1465"/>
                  </a:lnTo>
                  <a:cubicBezTo>
                    <a:pt x="10693" y="1465"/>
                    <a:pt x="10848" y="1298"/>
                    <a:pt x="10848" y="1108"/>
                  </a:cubicBezTo>
                  <a:lnTo>
                    <a:pt x="10848" y="1096"/>
                  </a:lnTo>
                  <a:close/>
                  <a:moveTo>
                    <a:pt x="1489" y="0"/>
                  </a:moveTo>
                  <a:cubicBezTo>
                    <a:pt x="1287" y="0"/>
                    <a:pt x="1132" y="155"/>
                    <a:pt x="1132" y="358"/>
                  </a:cubicBezTo>
                  <a:lnTo>
                    <a:pt x="1132" y="739"/>
                  </a:lnTo>
                  <a:lnTo>
                    <a:pt x="751" y="739"/>
                  </a:lnTo>
                  <a:cubicBezTo>
                    <a:pt x="346" y="739"/>
                    <a:pt x="1" y="1072"/>
                    <a:pt x="1" y="1489"/>
                  </a:cubicBezTo>
                  <a:lnTo>
                    <a:pt x="1" y="9013"/>
                  </a:lnTo>
                  <a:cubicBezTo>
                    <a:pt x="1" y="9418"/>
                    <a:pt x="334" y="9764"/>
                    <a:pt x="751" y="9764"/>
                  </a:cubicBezTo>
                  <a:lnTo>
                    <a:pt x="11288" y="9764"/>
                  </a:lnTo>
                  <a:cubicBezTo>
                    <a:pt x="11693" y="9764"/>
                    <a:pt x="12026" y="9430"/>
                    <a:pt x="12026" y="9013"/>
                  </a:cubicBezTo>
                  <a:lnTo>
                    <a:pt x="12026" y="1489"/>
                  </a:lnTo>
                  <a:cubicBezTo>
                    <a:pt x="12002" y="1084"/>
                    <a:pt x="11657" y="739"/>
                    <a:pt x="11264" y="739"/>
                  </a:cubicBezTo>
                  <a:lnTo>
                    <a:pt x="10871" y="739"/>
                  </a:lnTo>
                  <a:lnTo>
                    <a:pt x="10871" y="358"/>
                  </a:lnTo>
                  <a:cubicBezTo>
                    <a:pt x="10871" y="143"/>
                    <a:pt x="10705" y="0"/>
                    <a:pt x="10514" y="0"/>
                  </a:cubicBezTo>
                  <a:lnTo>
                    <a:pt x="10145" y="0"/>
                  </a:lnTo>
                  <a:cubicBezTo>
                    <a:pt x="9931" y="0"/>
                    <a:pt x="9788" y="155"/>
                    <a:pt x="9788" y="358"/>
                  </a:cubicBezTo>
                  <a:lnTo>
                    <a:pt x="9788" y="739"/>
                  </a:lnTo>
                  <a:lnTo>
                    <a:pt x="2227" y="739"/>
                  </a:lnTo>
                  <a:lnTo>
                    <a:pt x="2227" y="358"/>
                  </a:lnTo>
                  <a:cubicBezTo>
                    <a:pt x="2227" y="143"/>
                    <a:pt x="2061" y="0"/>
                    <a:pt x="1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63"/>
            <p:cNvSpPr/>
            <p:nvPr/>
          </p:nvSpPr>
          <p:spPr>
            <a:xfrm>
              <a:off x="6106950" y="1606787"/>
              <a:ext cx="334661" cy="11395"/>
            </a:xfrm>
            <a:custGeom>
              <a:avLst/>
              <a:gdLst/>
              <a:ahLst/>
              <a:cxnLst/>
              <a:rect l="l" t="t" r="r" b="b"/>
              <a:pathLst>
                <a:path w="10514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0335" y="358"/>
                  </a:lnTo>
                  <a:cubicBezTo>
                    <a:pt x="10442" y="358"/>
                    <a:pt x="10513" y="286"/>
                    <a:pt x="10513" y="179"/>
                  </a:cubicBezTo>
                  <a:cubicBezTo>
                    <a:pt x="10513" y="72"/>
                    <a:pt x="10442" y="1"/>
                    <a:pt x="10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63"/>
            <p:cNvSpPr/>
            <p:nvPr/>
          </p:nvSpPr>
          <p:spPr>
            <a:xfrm>
              <a:off x="6124743" y="1655296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79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63"/>
            <p:cNvSpPr/>
            <p:nvPr/>
          </p:nvSpPr>
          <p:spPr>
            <a:xfrm>
              <a:off x="6208520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8" y="275"/>
                    <a:pt x="1488" y="179"/>
                  </a:cubicBezTo>
                  <a:cubicBezTo>
                    <a:pt x="1488" y="72"/>
                    <a:pt x="1405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63"/>
            <p:cNvSpPr/>
            <p:nvPr/>
          </p:nvSpPr>
          <p:spPr>
            <a:xfrm>
              <a:off x="6376391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9" y="275"/>
                    <a:pt x="1489" y="179"/>
                  </a:cubicBezTo>
                  <a:cubicBezTo>
                    <a:pt x="1489" y="72"/>
                    <a:pt x="1417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63"/>
            <p:cNvSpPr/>
            <p:nvPr/>
          </p:nvSpPr>
          <p:spPr>
            <a:xfrm>
              <a:off x="6124743" y="1703041"/>
              <a:ext cx="47427" cy="11427"/>
            </a:xfrm>
            <a:custGeom>
              <a:avLst/>
              <a:gdLst/>
              <a:ahLst/>
              <a:cxnLst/>
              <a:rect l="l" t="t" r="r" b="b"/>
              <a:pathLst>
                <a:path w="1490" h="359" extrusionOk="0">
                  <a:moveTo>
                    <a:pt x="179" y="1"/>
                  </a:moveTo>
                  <a:cubicBezTo>
                    <a:pt x="72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80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63"/>
            <p:cNvSpPr/>
            <p:nvPr/>
          </p:nvSpPr>
          <p:spPr>
            <a:xfrm>
              <a:off x="6292646" y="1703041"/>
              <a:ext cx="47395" cy="11427"/>
            </a:xfrm>
            <a:custGeom>
              <a:avLst/>
              <a:gdLst/>
              <a:ahLst/>
              <a:cxnLst/>
              <a:rect l="l" t="t" r="r" b="b"/>
              <a:pathLst>
                <a:path w="1489" h="359" extrusionOk="0">
                  <a:moveTo>
                    <a:pt x="179" y="1"/>
                  </a:moveTo>
                  <a:cubicBezTo>
                    <a:pt x="72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05" y="358"/>
                    <a:pt x="1489" y="275"/>
                    <a:pt x="1489" y="180"/>
                  </a:cubicBezTo>
                  <a:cubicBezTo>
                    <a:pt x="1489" y="72"/>
                    <a:pt x="1405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63"/>
            <p:cNvSpPr/>
            <p:nvPr/>
          </p:nvSpPr>
          <p:spPr>
            <a:xfrm>
              <a:off x="6124743" y="1750818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8" y="357"/>
                    <a:pt x="1489" y="286"/>
                    <a:pt x="1489" y="179"/>
                  </a:cubicBezTo>
                  <a:cubicBezTo>
                    <a:pt x="1489" y="72"/>
                    <a:pt x="1406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63"/>
            <p:cNvSpPr/>
            <p:nvPr/>
          </p:nvSpPr>
          <p:spPr>
            <a:xfrm>
              <a:off x="6208520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63"/>
            <p:cNvSpPr/>
            <p:nvPr/>
          </p:nvSpPr>
          <p:spPr>
            <a:xfrm>
              <a:off x="6376391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63"/>
            <p:cNvSpPr/>
            <p:nvPr/>
          </p:nvSpPr>
          <p:spPr>
            <a:xfrm>
              <a:off x="6208520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63"/>
            <p:cNvSpPr/>
            <p:nvPr/>
          </p:nvSpPr>
          <p:spPr>
            <a:xfrm>
              <a:off x="6292646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05" y="357"/>
                    <a:pt x="1489" y="286"/>
                    <a:pt x="1489" y="179"/>
                  </a:cubicBezTo>
                  <a:cubicBezTo>
                    <a:pt x="1489" y="72"/>
                    <a:pt x="1405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63"/>
            <p:cNvSpPr/>
            <p:nvPr/>
          </p:nvSpPr>
          <p:spPr>
            <a:xfrm>
              <a:off x="6376391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63"/>
            <p:cNvSpPr/>
            <p:nvPr/>
          </p:nvSpPr>
          <p:spPr>
            <a:xfrm>
              <a:off x="6207756" y="1690723"/>
              <a:ext cx="48923" cy="35108"/>
            </a:xfrm>
            <a:custGeom>
              <a:avLst/>
              <a:gdLst/>
              <a:ahLst/>
              <a:cxnLst/>
              <a:rect l="l" t="t" r="r" b="b"/>
              <a:pathLst>
                <a:path w="1537" h="1103" extrusionOk="0">
                  <a:moveTo>
                    <a:pt x="1328" y="1"/>
                  </a:moveTo>
                  <a:cubicBezTo>
                    <a:pt x="1283" y="1"/>
                    <a:pt x="1239" y="19"/>
                    <a:pt x="1203" y="55"/>
                  </a:cubicBezTo>
                  <a:lnTo>
                    <a:pt x="584" y="686"/>
                  </a:lnTo>
                  <a:lnTo>
                    <a:pt x="322" y="436"/>
                  </a:lnTo>
                  <a:cubicBezTo>
                    <a:pt x="286" y="394"/>
                    <a:pt x="241" y="373"/>
                    <a:pt x="197" y="373"/>
                  </a:cubicBezTo>
                  <a:cubicBezTo>
                    <a:pt x="152" y="373"/>
                    <a:pt x="107" y="394"/>
                    <a:pt x="72" y="436"/>
                  </a:cubicBezTo>
                  <a:cubicBezTo>
                    <a:pt x="0" y="507"/>
                    <a:pt x="0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2" y="1102"/>
                    <a:pt x="560" y="1102"/>
                  </a:cubicBezTo>
                  <a:cubicBezTo>
                    <a:pt x="607" y="1102"/>
                    <a:pt x="655" y="1078"/>
                    <a:pt x="679" y="1055"/>
                  </a:cubicBezTo>
                  <a:lnTo>
                    <a:pt x="1441" y="293"/>
                  </a:lnTo>
                  <a:cubicBezTo>
                    <a:pt x="1536" y="233"/>
                    <a:pt x="1536" y="138"/>
                    <a:pt x="1453" y="55"/>
                  </a:cubicBezTo>
                  <a:cubicBezTo>
                    <a:pt x="1417" y="19"/>
                    <a:pt x="1372" y="1"/>
                    <a:pt x="13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63"/>
            <p:cNvSpPr/>
            <p:nvPr/>
          </p:nvSpPr>
          <p:spPr>
            <a:xfrm>
              <a:off x="6376009" y="1690723"/>
              <a:ext cx="48159" cy="35108"/>
            </a:xfrm>
            <a:custGeom>
              <a:avLst/>
              <a:gdLst/>
              <a:ahLst/>
              <a:cxnLst/>
              <a:rect l="l" t="t" r="r" b="b"/>
              <a:pathLst>
                <a:path w="1513" h="1103" extrusionOk="0">
                  <a:moveTo>
                    <a:pt x="1328" y="1"/>
                  </a:moveTo>
                  <a:cubicBezTo>
                    <a:pt x="1284" y="1"/>
                    <a:pt x="1239" y="19"/>
                    <a:pt x="1203" y="55"/>
                  </a:cubicBezTo>
                  <a:lnTo>
                    <a:pt x="572" y="686"/>
                  </a:lnTo>
                  <a:lnTo>
                    <a:pt x="322" y="436"/>
                  </a:lnTo>
                  <a:cubicBezTo>
                    <a:pt x="286" y="394"/>
                    <a:pt x="242" y="373"/>
                    <a:pt x="197" y="373"/>
                  </a:cubicBezTo>
                  <a:cubicBezTo>
                    <a:pt x="152" y="373"/>
                    <a:pt x="108" y="394"/>
                    <a:pt x="72" y="436"/>
                  </a:cubicBezTo>
                  <a:cubicBezTo>
                    <a:pt x="1" y="507"/>
                    <a:pt x="1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3" y="1102"/>
                    <a:pt x="560" y="1102"/>
                  </a:cubicBezTo>
                  <a:cubicBezTo>
                    <a:pt x="608" y="1102"/>
                    <a:pt x="644" y="1078"/>
                    <a:pt x="679" y="1055"/>
                  </a:cubicBezTo>
                  <a:lnTo>
                    <a:pt x="1441" y="293"/>
                  </a:lnTo>
                  <a:cubicBezTo>
                    <a:pt x="1513" y="233"/>
                    <a:pt x="1513" y="138"/>
                    <a:pt x="1453" y="55"/>
                  </a:cubicBezTo>
                  <a:cubicBezTo>
                    <a:pt x="1417" y="19"/>
                    <a:pt x="1373" y="1"/>
                    <a:pt x="13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63"/>
            <p:cNvSpPr/>
            <p:nvPr/>
          </p:nvSpPr>
          <p:spPr>
            <a:xfrm>
              <a:off x="6291500" y="1738595"/>
              <a:ext cx="48923" cy="34981"/>
            </a:xfrm>
            <a:custGeom>
              <a:avLst/>
              <a:gdLst/>
              <a:ahLst/>
              <a:cxnLst/>
              <a:rect l="l" t="t" r="r" b="b"/>
              <a:pathLst>
                <a:path w="1537" h="1099" extrusionOk="0">
                  <a:moveTo>
                    <a:pt x="1334" y="0"/>
                  </a:moveTo>
                  <a:cubicBezTo>
                    <a:pt x="1289" y="0"/>
                    <a:pt x="1245" y="21"/>
                    <a:pt x="1203" y="63"/>
                  </a:cubicBezTo>
                  <a:lnTo>
                    <a:pt x="584" y="682"/>
                  </a:lnTo>
                  <a:lnTo>
                    <a:pt x="322" y="432"/>
                  </a:lnTo>
                  <a:cubicBezTo>
                    <a:pt x="286" y="396"/>
                    <a:pt x="242" y="378"/>
                    <a:pt x="197" y="378"/>
                  </a:cubicBezTo>
                  <a:cubicBezTo>
                    <a:pt x="152" y="378"/>
                    <a:pt x="108" y="396"/>
                    <a:pt x="72" y="432"/>
                  </a:cubicBezTo>
                  <a:cubicBezTo>
                    <a:pt x="1" y="503"/>
                    <a:pt x="1" y="610"/>
                    <a:pt x="72" y="682"/>
                  </a:cubicBezTo>
                  <a:lnTo>
                    <a:pt x="441" y="1051"/>
                  </a:lnTo>
                  <a:cubicBezTo>
                    <a:pt x="477" y="1087"/>
                    <a:pt x="524" y="1098"/>
                    <a:pt x="560" y="1098"/>
                  </a:cubicBezTo>
                  <a:cubicBezTo>
                    <a:pt x="608" y="1098"/>
                    <a:pt x="655" y="1087"/>
                    <a:pt x="679" y="1051"/>
                  </a:cubicBezTo>
                  <a:lnTo>
                    <a:pt x="1441" y="301"/>
                  </a:lnTo>
                  <a:cubicBezTo>
                    <a:pt x="1536" y="241"/>
                    <a:pt x="1536" y="134"/>
                    <a:pt x="1465" y="63"/>
                  </a:cubicBezTo>
                  <a:cubicBezTo>
                    <a:pt x="1423" y="21"/>
                    <a:pt x="1379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63"/>
            <p:cNvSpPr/>
            <p:nvPr/>
          </p:nvSpPr>
          <p:spPr>
            <a:xfrm>
              <a:off x="6123629" y="1786627"/>
              <a:ext cx="48891" cy="34695"/>
            </a:xfrm>
            <a:custGeom>
              <a:avLst/>
              <a:gdLst/>
              <a:ahLst/>
              <a:cxnLst/>
              <a:rect l="l" t="t" r="r" b="b"/>
              <a:pathLst>
                <a:path w="1536" h="1090" extrusionOk="0">
                  <a:moveTo>
                    <a:pt x="1340" y="0"/>
                  </a:moveTo>
                  <a:cubicBezTo>
                    <a:pt x="1295" y="0"/>
                    <a:pt x="1250" y="18"/>
                    <a:pt x="1215" y="54"/>
                  </a:cubicBezTo>
                  <a:lnTo>
                    <a:pt x="583" y="673"/>
                  </a:lnTo>
                  <a:lnTo>
                    <a:pt x="333" y="423"/>
                  </a:lnTo>
                  <a:cubicBezTo>
                    <a:pt x="298" y="387"/>
                    <a:pt x="253" y="369"/>
                    <a:pt x="208" y="369"/>
                  </a:cubicBezTo>
                  <a:cubicBezTo>
                    <a:pt x="164" y="369"/>
                    <a:pt x="119" y="387"/>
                    <a:pt x="83" y="423"/>
                  </a:cubicBezTo>
                  <a:cubicBezTo>
                    <a:pt x="0" y="494"/>
                    <a:pt x="0" y="601"/>
                    <a:pt x="83" y="673"/>
                  </a:cubicBezTo>
                  <a:lnTo>
                    <a:pt x="453" y="1042"/>
                  </a:lnTo>
                  <a:cubicBezTo>
                    <a:pt x="476" y="1078"/>
                    <a:pt x="524" y="1090"/>
                    <a:pt x="572" y="1090"/>
                  </a:cubicBezTo>
                  <a:cubicBezTo>
                    <a:pt x="619" y="1090"/>
                    <a:pt x="655" y="1078"/>
                    <a:pt x="691" y="1042"/>
                  </a:cubicBezTo>
                  <a:lnTo>
                    <a:pt x="1453" y="292"/>
                  </a:lnTo>
                  <a:cubicBezTo>
                    <a:pt x="1536" y="232"/>
                    <a:pt x="1536" y="125"/>
                    <a:pt x="1465" y="54"/>
                  </a:cubicBezTo>
                  <a:cubicBezTo>
                    <a:pt x="1429" y="18"/>
                    <a:pt x="1384" y="0"/>
                    <a:pt x="13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63"/>
            <p:cNvSpPr/>
            <p:nvPr/>
          </p:nvSpPr>
          <p:spPr>
            <a:xfrm>
              <a:off x="6291500" y="1642978"/>
              <a:ext cx="48923" cy="34727"/>
            </a:xfrm>
            <a:custGeom>
              <a:avLst/>
              <a:gdLst/>
              <a:ahLst/>
              <a:cxnLst/>
              <a:rect l="l" t="t" r="r" b="b"/>
              <a:pathLst>
                <a:path w="1537" h="1091" extrusionOk="0">
                  <a:moveTo>
                    <a:pt x="1334" y="1"/>
                  </a:moveTo>
                  <a:cubicBezTo>
                    <a:pt x="1289" y="1"/>
                    <a:pt x="1245" y="19"/>
                    <a:pt x="1203" y="54"/>
                  </a:cubicBezTo>
                  <a:lnTo>
                    <a:pt x="584" y="673"/>
                  </a:lnTo>
                  <a:lnTo>
                    <a:pt x="322" y="423"/>
                  </a:lnTo>
                  <a:cubicBezTo>
                    <a:pt x="286" y="388"/>
                    <a:pt x="242" y="370"/>
                    <a:pt x="197" y="370"/>
                  </a:cubicBezTo>
                  <a:cubicBezTo>
                    <a:pt x="152" y="370"/>
                    <a:pt x="108" y="388"/>
                    <a:pt x="72" y="423"/>
                  </a:cubicBezTo>
                  <a:cubicBezTo>
                    <a:pt x="1" y="495"/>
                    <a:pt x="1" y="602"/>
                    <a:pt x="72" y="673"/>
                  </a:cubicBezTo>
                  <a:lnTo>
                    <a:pt x="441" y="1054"/>
                  </a:lnTo>
                  <a:cubicBezTo>
                    <a:pt x="477" y="1078"/>
                    <a:pt x="524" y="1090"/>
                    <a:pt x="560" y="1090"/>
                  </a:cubicBezTo>
                  <a:cubicBezTo>
                    <a:pt x="608" y="1090"/>
                    <a:pt x="655" y="1078"/>
                    <a:pt x="679" y="1054"/>
                  </a:cubicBezTo>
                  <a:lnTo>
                    <a:pt x="1441" y="292"/>
                  </a:lnTo>
                  <a:cubicBezTo>
                    <a:pt x="1536" y="233"/>
                    <a:pt x="1536" y="114"/>
                    <a:pt x="1465" y="54"/>
                  </a:cubicBezTo>
                  <a:cubicBezTo>
                    <a:pt x="1423" y="19"/>
                    <a:pt x="1379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99" name="Google Shape;7099;p63"/>
          <p:cNvGrpSpPr/>
          <p:nvPr/>
        </p:nvGrpSpPr>
        <p:grpSpPr>
          <a:xfrm>
            <a:off x="3764485" y="2890682"/>
            <a:ext cx="222874" cy="345737"/>
            <a:chOff x="3764485" y="2890682"/>
            <a:chExt cx="222874" cy="345737"/>
          </a:xfrm>
        </p:grpSpPr>
        <p:sp>
          <p:nvSpPr>
            <p:cNvPr id="7100" name="Google Shape;7100;p63"/>
            <p:cNvSpPr/>
            <p:nvPr/>
          </p:nvSpPr>
          <p:spPr>
            <a:xfrm>
              <a:off x="3764485" y="2890682"/>
              <a:ext cx="222874" cy="345737"/>
            </a:xfrm>
            <a:custGeom>
              <a:avLst/>
              <a:gdLst/>
              <a:ahLst/>
              <a:cxnLst/>
              <a:rect l="l" t="t" r="r" b="b"/>
              <a:pathLst>
                <a:path w="7002" h="10862" extrusionOk="0">
                  <a:moveTo>
                    <a:pt x="3596" y="348"/>
                  </a:moveTo>
                  <a:lnTo>
                    <a:pt x="3727" y="396"/>
                  </a:lnTo>
                  <a:cubicBezTo>
                    <a:pt x="3882" y="467"/>
                    <a:pt x="4001" y="610"/>
                    <a:pt x="4073" y="801"/>
                  </a:cubicBezTo>
                  <a:cubicBezTo>
                    <a:pt x="3894" y="777"/>
                    <a:pt x="3739" y="753"/>
                    <a:pt x="3596" y="729"/>
                  </a:cubicBezTo>
                  <a:lnTo>
                    <a:pt x="3596" y="348"/>
                  </a:lnTo>
                  <a:close/>
                  <a:moveTo>
                    <a:pt x="6168" y="8504"/>
                  </a:moveTo>
                  <a:cubicBezTo>
                    <a:pt x="6275" y="8504"/>
                    <a:pt x="6347" y="8587"/>
                    <a:pt x="6347" y="8683"/>
                  </a:cubicBezTo>
                  <a:lnTo>
                    <a:pt x="6347" y="8861"/>
                  </a:lnTo>
                  <a:lnTo>
                    <a:pt x="6168" y="8861"/>
                  </a:lnTo>
                  <a:cubicBezTo>
                    <a:pt x="6085" y="8861"/>
                    <a:pt x="6001" y="8945"/>
                    <a:pt x="6001" y="9028"/>
                  </a:cubicBezTo>
                  <a:cubicBezTo>
                    <a:pt x="6001" y="9123"/>
                    <a:pt x="6085" y="9195"/>
                    <a:pt x="6168" y="9195"/>
                  </a:cubicBezTo>
                  <a:lnTo>
                    <a:pt x="6513" y="9195"/>
                  </a:lnTo>
                  <a:cubicBezTo>
                    <a:pt x="6621" y="9195"/>
                    <a:pt x="6692" y="9266"/>
                    <a:pt x="6692" y="9373"/>
                  </a:cubicBezTo>
                  <a:lnTo>
                    <a:pt x="6692" y="10397"/>
                  </a:lnTo>
                  <a:cubicBezTo>
                    <a:pt x="6680" y="10504"/>
                    <a:pt x="6597" y="10576"/>
                    <a:pt x="6501" y="10576"/>
                  </a:cubicBezTo>
                  <a:lnTo>
                    <a:pt x="1394" y="10576"/>
                  </a:lnTo>
                  <a:cubicBezTo>
                    <a:pt x="1287" y="10576"/>
                    <a:pt x="1215" y="10504"/>
                    <a:pt x="1215" y="10397"/>
                  </a:cubicBezTo>
                  <a:lnTo>
                    <a:pt x="1215" y="9373"/>
                  </a:lnTo>
                  <a:cubicBezTo>
                    <a:pt x="1215" y="9266"/>
                    <a:pt x="1287" y="9195"/>
                    <a:pt x="1394" y="9195"/>
                  </a:cubicBezTo>
                  <a:lnTo>
                    <a:pt x="5489" y="9195"/>
                  </a:lnTo>
                  <a:cubicBezTo>
                    <a:pt x="5573" y="9195"/>
                    <a:pt x="5644" y="9123"/>
                    <a:pt x="5644" y="9028"/>
                  </a:cubicBezTo>
                  <a:cubicBezTo>
                    <a:pt x="5644" y="8945"/>
                    <a:pt x="5573" y="8861"/>
                    <a:pt x="5489" y="8861"/>
                  </a:cubicBezTo>
                  <a:lnTo>
                    <a:pt x="1560" y="8861"/>
                  </a:lnTo>
                  <a:lnTo>
                    <a:pt x="1560" y="8683"/>
                  </a:lnTo>
                  <a:cubicBezTo>
                    <a:pt x="1560" y="8587"/>
                    <a:pt x="1632" y="8504"/>
                    <a:pt x="1739" y="8504"/>
                  </a:cubicBezTo>
                  <a:close/>
                  <a:moveTo>
                    <a:pt x="3471" y="1"/>
                  </a:moveTo>
                  <a:cubicBezTo>
                    <a:pt x="3436" y="1"/>
                    <a:pt x="3413" y="3"/>
                    <a:pt x="3406" y="3"/>
                  </a:cubicBezTo>
                  <a:cubicBezTo>
                    <a:pt x="3311" y="3"/>
                    <a:pt x="3251" y="74"/>
                    <a:pt x="3251" y="158"/>
                  </a:cubicBezTo>
                  <a:lnTo>
                    <a:pt x="3251" y="682"/>
                  </a:lnTo>
                  <a:cubicBezTo>
                    <a:pt x="3184" y="678"/>
                    <a:pt x="3123" y="676"/>
                    <a:pt x="3071" y="676"/>
                  </a:cubicBezTo>
                  <a:cubicBezTo>
                    <a:pt x="2968" y="676"/>
                    <a:pt x="2902" y="682"/>
                    <a:pt x="2894" y="682"/>
                  </a:cubicBezTo>
                  <a:cubicBezTo>
                    <a:pt x="2811" y="682"/>
                    <a:pt x="2751" y="753"/>
                    <a:pt x="2751" y="848"/>
                  </a:cubicBezTo>
                  <a:cubicBezTo>
                    <a:pt x="2751" y="932"/>
                    <a:pt x="2822" y="991"/>
                    <a:pt x="2906" y="991"/>
                  </a:cubicBezTo>
                  <a:cubicBezTo>
                    <a:pt x="2909" y="991"/>
                    <a:pt x="2939" y="990"/>
                    <a:pt x="2991" y="990"/>
                  </a:cubicBezTo>
                  <a:cubicBezTo>
                    <a:pt x="3356" y="990"/>
                    <a:pt x="4811" y="1045"/>
                    <a:pt x="5728" y="1920"/>
                  </a:cubicBezTo>
                  <a:cubicBezTo>
                    <a:pt x="6228" y="2408"/>
                    <a:pt x="6501" y="3063"/>
                    <a:pt x="6501" y="3896"/>
                  </a:cubicBezTo>
                  <a:cubicBezTo>
                    <a:pt x="6501" y="4789"/>
                    <a:pt x="6299" y="5361"/>
                    <a:pt x="6097" y="5968"/>
                  </a:cubicBezTo>
                  <a:cubicBezTo>
                    <a:pt x="5882" y="6575"/>
                    <a:pt x="5668" y="7194"/>
                    <a:pt x="5644" y="8171"/>
                  </a:cubicBezTo>
                  <a:lnTo>
                    <a:pt x="1989" y="8171"/>
                  </a:lnTo>
                  <a:cubicBezTo>
                    <a:pt x="1941" y="8075"/>
                    <a:pt x="1882" y="7909"/>
                    <a:pt x="1882" y="7647"/>
                  </a:cubicBezTo>
                  <a:cubicBezTo>
                    <a:pt x="1882" y="7230"/>
                    <a:pt x="2132" y="6266"/>
                    <a:pt x="3882" y="4515"/>
                  </a:cubicBezTo>
                  <a:cubicBezTo>
                    <a:pt x="3918" y="4480"/>
                    <a:pt x="3942" y="4385"/>
                    <a:pt x="3906" y="4325"/>
                  </a:cubicBezTo>
                  <a:cubicBezTo>
                    <a:pt x="3886" y="4275"/>
                    <a:pt x="3825" y="4251"/>
                    <a:pt x="3764" y="4251"/>
                  </a:cubicBezTo>
                  <a:cubicBezTo>
                    <a:pt x="3751" y="4251"/>
                    <a:pt x="3739" y="4252"/>
                    <a:pt x="3727" y="4254"/>
                  </a:cubicBezTo>
                  <a:cubicBezTo>
                    <a:pt x="3727" y="4254"/>
                    <a:pt x="3635" y="4276"/>
                    <a:pt x="3486" y="4276"/>
                  </a:cubicBezTo>
                  <a:cubicBezTo>
                    <a:pt x="3292" y="4276"/>
                    <a:pt x="3001" y="4238"/>
                    <a:pt x="2691" y="4063"/>
                  </a:cubicBezTo>
                  <a:cubicBezTo>
                    <a:pt x="2620" y="4020"/>
                    <a:pt x="2540" y="4000"/>
                    <a:pt x="2460" y="4000"/>
                  </a:cubicBezTo>
                  <a:cubicBezTo>
                    <a:pt x="2341" y="4000"/>
                    <a:pt x="2220" y="4044"/>
                    <a:pt x="2120" y="4123"/>
                  </a:cubicBezTo>
                  <a:cubicBezTo>
                    <a:pt x="1924" y="4281"/>
                    <a:pt x="1552" y="4499"/>
                    <a:pt x="998" y="4499"/>
                  </a:cubicBezTo>
                  <a:cubicBezTo>
                    <a:pt x="846" y="4499"/>
                    <a:pt x="680" y="4482"/>
                    <a:pt x="501" y="4444"/>
                  </a:cubicBezTo>
                  <a:lnTo>
                    <a:pt x="370" y="3777"/>
                  </a:lnTo>
                  <a:lnTo>
                    <a:pt x="2001" y="2146"/>
                  </a:lnTo>
                  <a:cubicBezTo>
                    <a:pt x="2037" y="2110"/>
                    <a:pt x="2049" y="2063"/>
                    <a:pt x="2049" y="2027"/>
                  </a:cubicBezTo>
                  <a:lnTo>
                    <a:pt x="2049" y="1813"/>
                  </a:lnTo>
                  <a:cubicBezTo>
                    <a:pt x="2049" y="1729"/>
                    <a:pt x="2120" y="1634"/>
                    <a:pt x="2215" y="1634"/>
                  </a:cubicBezTo>
                  <a:cubicBezTo>
                    <a:pt x="2327" y="1626"/>
                    <a:pt x="2501" y="1615"/>
                    <a:pt x="2715" y="1615"/>
                  </a:cubicBezTo>
                  <a:cubicBezTo>
                    <a:pt x="3115" y="1615"/>
                    <a:pt x="3656" y="1654"/>
                    <a:pt x="4192" y="1825"/>
                  </a:cubicBezTo>
                  <a:cubicBezTo>
                    <a:pt x="4211" y="1833"/>
                    <a:pt x="4231" y="1837"/>
                    <a:pt x="4250" y="1837"/>
                  </a:cubicBezTo>
                  <a:cubicBezTo>
                    <a:pt x="4314" y="1837"/>
                    <a:pt x="4373" y="1794"/>
                    <a:pt x="4382" y="1729"/>
                  </a:cubicBezTo>
                  <a:cubicBezTo>
                    <a:pt x="4418" y="1634"/>
                    <a:pt x="4370" y="1539"/>
                    <a:pt x="4275" y="1527"/>
                  </a:cubicBezTo>
                  <a:cubicBezTo>
                    <a:pt x="3701" y="1346"/>
                    <a:pt x="3117" y="1300"/>
                    <a:pt x="2687" y="1300"/>
                  </a:cubicBezTo>
                  <a:cubicBezTo>
                    <a:pt x="2465" y="1300"/>
                    <a:pt x="2285" y="1312"/>
                    <a:pt x="2168" y="1325"/>
                  </a:cubicBezTo>
                  <a:cubicBezTo>
                    <a:pt x="1906" y="1348"/>
                    <a:pt x="1715" y="1563"/>
                    <a:pt x="1715" y="1813"/>
                  </a:cubicBezTo>
                  <a:lnTo>
                    <a:pt x="1715" y="1968"/>
                  </a:lnTo>
                  <a:lnTo>
                    <a:pt x="60" y="3611"/>
                  </a:lnTo>
                  <a:cubicBezTo>
                    <a:pt x="24" y="3658"/>
                    <a:pt x="1" y="3706"/>
                    <a:pt x="24" y="3765"/>
                  </a:cubicBezTo>
                  <a:lnTo>
                    <a:pt x="179" y="4611"/>
                  </a:lnTo>
                  <a:cubicBezTo>
                    <a:pt x="203" y="4670"/>
                    <a:pt x="239" y="4718"/>
                    <a:pt x="298" y="4730"/>
                  </a:cubicBezTo>
                  <a:cubicBezTo>
                    <a:pt x="542" y="4788"/>
                    <a:pt x="764" y="4813"/>
                    <a:pt x="967" y="4813"/>
                  </a:cubicBezTo>
                  <a:cubicBezTo>
                    <a:pt x="1627" y="4813"/>
                    <a:pt x="2071" y="4552"/>
                    <a:pt x="2299" y="4361"/>
                  </a:cubicBezTo>
                  <a:cubicBezTo>
                    <a:pt x="2338" y="4329"/>
                    <a:pt x="2389" y="4313"/>
                    <a:pt x="2435" y="4313"/>
                  </a:cubicBezTo>
                  <a:cubicBezTo>
                    <a:pt x="2459" y="4313"/>
                    <a:pt x="2481" y="4317"/>
                    <a:pt x="2501" y="4325"/>
                  </a:cubicBezTo>
                  <a:cubicBezTo>
                    <a:pt x="2822" y="4504"/>
                    <a:pt x="3120" y="4563"/>
                    <a:pt x="3334" y="4587"/>
                  </a:cubicBezTo>
                  <a:cubicBezTo>
                    <a:pt x="1846" y="6135"/>
                    <a:pt x="1537" y="7099"/>
                    <a:pt x="1537" y="7635"/>
                  </a:cubicBezTo>
                  <a:cubicBezTo>
                    <a:pt x="1537" y="7861"/>
                    <a:pt x="1584" y="8040"/>
                    <a:pt x="1608" y="8159"/>
                  </a:cubicBezTo>
                  <a:cubicBezTo>
                    <a:pt x="1370" y="8195"/>
                    <a:pt x="1191" y="8397"/>
                    <a:pt x="1191" y="8647"/>
                  </a:cubicBezTo>
                  <a:lnTo>
                    <a:pt x="1191" y="8849"/>
                  </a:lnTo>
                  <a:cubicBezTo>
                    <a:pt x="1001" y="8909"/>
                    <a:pt x="858" y="9111"/>
                    <a:pt x="858" y="9326"/>
                  </a:cubicBezTo>
                  <a:lnTo>
                    <a:pt x="858" y="10361"/>
                  </a:lnTo>
                  <a:cubicBezTo>
                    <a:pt x="858" y="10635"/>
                    <a:pt x="1072" y="10861"/>
                    <a:pt x="1358" y="10861"/>
                  </a:cubicBezTo>
                  <a:lnTo>
                    <a:pt x="6501" y="10861"/>
                  </a:lnTo>
                  <a:cubicBezTo>
                    <a:pt x="6775" y="10861"/>
                    <a:pt x="7002" y="10635"/>
                    <a:pt x="7002" y="10361"/>
                  </a:cubicBezTo>
                  <a:lnTo>
                    <a:pt x="7002" y="9326"/>
                  </a:lnTo>
                  <a:cubicBezTo>
                    <a:pt x="7002" y="9171"/>
                    <a:pt x="6859" y="8968"/>
                    <a:pt x="6656" y="8897"/>
                  </a:cubicBezTo>
                  <a:lnTo>
                    <a:pt x="6656" y="8695"/>
                  </a:lnTo>
                  <a:cubicBezTo>
                    <a:pt x="6656" y="8409"/>
                    <a:pt x="6442" y="8183"/>
                    <a:pt x="6156" y="8183"/>
                  </a:cubicBezTo>
                  <a:lnTo>
                    <a:pt x="5978" y="8183"/>
                  </a:lnTo>
                  <a:cubicBezTo>
                    <a:pt x="5990" y="7266"/>
                    <a:pt x="6204" y="6671"/>
                    <a:pt x="6406" y="6087"/>
                  </a:cubicBezTo>
                  <a:cubicBezTo>
                    <a:pt x="6621" y="5492"/>
                    <a:pt x="6823" y="4861"/>
                    <a:pt x="6823" y="3908"/>
                  </a:cubicBezTo>
                  <a:cubicBezTo>
                    <a:pt x="6823" y="2991"/>
                    <a:pt x="6525" y="2241"/>
                    <a:pt x="5966" y="1694"/>
                  </a:cubicBezTo>
                  <a:cubicBezTo>
                    <a:pt x="5501" y="1265"/>
                    <a:pt x="4930" y="1015"/>
                    <a:pt x="4418" y="860"/>
                  </a:cubicBezTo>
                  <a:cubicBezTo>
                    <a:pt x="4311" y="396"/>
                    <a:pt x="4061" y="182"/>
                    <a:pt x="3846" y="86"/>
                  </a:cubicBezTo>
                  <a:cubicBezTo>
                    <a:pt x="3690" y="12"/>
                    <a:pt x="3550" y="1"/>
                    <a:pt x="34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63"/>
            <p:cNvSpPr/>
            <p:nvPr/>
          </p:nvSpPr>
          <p:spPr>
            <a:xfrm>
              <a:off x="3913799" y="2948231"/>
              <a:ext cx="20499" cy="14960"/>
            </a:xfrm>
            <a:custGeom>
              <a:avLst/>
              <a:gdLst/>
              <a:ahLst/>
              <a:cxnLst/>
              <a:rect l="l" t="t" r="r" b="b"/>
              <a:pathLst>
                <a:path w="644" h="470" extrusionOk="0">
                  <a:moveTo>
                    <a:pt x="184" y="0"/>
                  </a:moveTo>
                  <a:cubicBezTo>
                    <a:pt x="126" y="0"/>
                    <a:pt x="73" y="27"/>
                    <a:pt x="48" y="76"/>
                  </a:cubicBezTo>
                  <a:cubicBezTo>
                    <a:pt x="1" y="148"/>
                    <a:pt x="36" y="255"/>
                    <a:pt x="108" y="291"/>
                  </a:cubicBezTo>
                  <a:cubicBezTo>
                    <a:pt x="203" y="326"/>
                    <a:pt x="286" y="386"/>
                    <a:pt x="358" y="433"/>
                  </a:cubicBezTo>
                  <a:cubicBezTo>
                    <a:pt x="394" y="445"/>
                    <a:pt x="417" y="469"/>
                    <a:pt x="453" y="469"/>
                  </a:cubicBezTo>
                  <a:cubicBezTo>
                    <a:pt x="501" y="469"/>
                    <a:pt x="560" y="433"/>
                    <a:pt x="584" y="386"/>
                  </a:cubicBezTo>
                  <a:cubicBezTo>
                    <a:pt x="644" y="326"/>
                    <a:pt x="620" y="231"/>
                    <a:pt x="537" y="183"/>
                  </a:cubicBezTo>
                  <a:cubicBezTo>
                    <a:pt x="453" y="124"/>
                    <a:pt x="358" y="64"/>
                    <a:pt x="263" y="17"/>
                  </a:cubicBezTo>
                  <a:cubicBezTo>
                    <a:pt x="237" y="6"/>
                    <a:pt x="210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63"/>
            <p:cNvSpPr/>
            <p:nvPr/>
          </p:nvSpPr>
          <p:spPr>
            <a:xfrm>
              <a:off x="3841418" y="2956315"/>
              <a:ext cx="10631" cy="15947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34"/>
                  </a:lnTo>
                  <a:cubicBezTo>
                    <a:pt x="1" y="418"/>
                    <a:pt x="72" y="501"/>
                    <a:pt x="167" y="501"/>
                  </a:cubicBezTo>
                  <a:cubicBezTo>
                    <a:pt x="251" y="501"/>
                    <a:pt x="334" y="418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03" name="Google Shape;7103;p63"/>
          <p:cNvSpPr/>
          <p:nvPr/>
        </p:nvSpPr>
        <p:spPr>
          <a:xfrm>
            <a:off x="1801020" y="1970604"/>
            <a:ext cx="354363" cy="354395"/>
          </a:xfrm>
          <a:custGeom>
            <a:avLst/>
            <a:gdLst/>
            <a:ahLst/>
            <a:cxnLst/>
            <a:rect l="l" t="t" r="r" b="b"/>
            <a:pathLst>
              <a:path w="11133" h="11134" extrusionOk="0">
                <a:moveTo>
                  <a:pt x="2876" y="2961"/>
                </a:moveTo>
                <a:cubicBezTo>
                  <a:pt x="2929" y="2961"/>
                  <a:pt x="2983" y="2967"/>
                  <a:pt x="3036" y="2977"/>
                </a:cubicBezTo>
                <a:cubicBezTo>
                  <a:pt x="3358" y="3037"/>
                  <a:pt x="3584" y="3287"/>
                  <a:pt x="3656" y="3596"/>
                </a:cubicBezTo>
                <a:cubicBezTo>
                  <a:pt x="3703" y="3882"/>
                  <a:pt x="3608" y="4180"/>
                  <a:pt x="3382" y="4358"/>
                </a:cubicBezTo>
                <a:cubicBezTo>
                  <a:pt x="3239" y="4489"/>
                  <a:pt x="3144" y="4680"/>
                  <a:pt x="3144" y="4882"/>
                </a:cubicBezTo>
                <a:lnTo>
                  <a:pt x="3144" y="5239"/>
                </a:lnTo>
                <a:cubicBezTo>
                  <a:pt x="3144" y="5525"/>
                  <a:pt x="3370" y="5740"/>
                  <a:pt x="3644" y="5740"/>
                </a:cubicBezTo>
                <a:lnTo>
                  <a:pt x="5406" y="5740"/>
                </a:lnTo>
                <a:lnTo>
                  <a:pt x="5406" y="7502"/>
                </a:lnTo>
                <a:cubicBezTo>
                  <a:pt x="5406" y="7609"/>
                  <a:pt x="5311" y="7680"/>
                  <a:pt x="5227" y="7680"/>
                </a:cubicBezTo>
                <a:lnTo>
                  <a:pt x="4870" y="7680"/>
                </a:lnTo>
                <a:cubicBezTo>
                  <a:pt x="4763" y="7680"/>
                  <a:pt x="4668" y="7633"/>
                  <a:pt x="4596" y="7561"/>
                </a:cubicBezTo>
                <a:cubicBezTo>
                  <a:pt x="4386" y="7313"/>
                  <a:pt x="4084" y="7164"/>
                  <a:pt x="3770" y="7164"/>
                </a:cubicBezTo>
                <a:cubicBezTo>
                  <a:pt x="3693" y="7164"/>
                  <a:pt x="3614" y="7173"/>
                  <a:pt x="3537" y="7192"/>
                </a:cubicBezTo>
                <a:cubicBezTo>
                  <a:pt x="3096" y="7264"/>
                  <a:pt x="2739" y="7621"/>
                  <a:pt x="2655" y="8049"/>
                </a:cubicBezTo>
                <a:cubicBezTo>
                  <a:pt x="2584" y="8395"/>
                  <a:pt x="2667" y="8740"/>
                  <a:pt x="2882" y="9002"/>
                </a:cubicBezTo>
                <a:cubicBezTo>
                  <a:pt x="3084" y="9276"/>
                  <a:pt x="3417" y="9419"/>
                  <a:pt x="3739" y="9419"/>
                </a:cubicBezTo>
                <a:cubicBezTo>
                  <a:pt x="4084" y="9419"/>
                  <a:pt x="4394" y="9276"/>
                  <a:pt x="4608" y="9014"/>
                </a:cubicBezTo>
                <a:cubicBezTo>
                  <a:pt x="4668" y="8942"/>
                  <a:pt x="4763" y="8895"/>
                  <a:pt x="4870" y="8895"/>
                </a:cubicBezTo>
                <a:lnTo>
                  <a:pt x="5215" y="8895"/>
                </a:lnTo>
                <a:cubicBezTo>
                  <a:pt x="5322" y="8895"/>
                  <a:pt x="5394" y="8990"/>
                  <a:pt x="5394" y="9073"/>
                </a:cubicBezTo>
                <a:lnTo>
                  <a:pt x="5394" y="10812"/>
                </a:lnTo>
                <a:lnTo>
                  <a:pt x="870" y="10812"/>
                </a:lnTo>
                <a:cubicBezTo>
                  <a:pt x="572" y="10812"/>
                  <a:pt x="334" y="10573"/>
                  <a:pt x="334" y="10276"/>
                </a:cubicBezTo>
                <a:lnTo>
                  <a:pt x="334" y="5728"/>
                </a:lnTo>
                <a:lnTo>
                  <a:pt x="2084" y="5728"/>
                </a:lnTo>
                <a:cubicBezTo>
                  <a:pt x="2370" y="5728"/>
                  <a:pt x="2596" y="5513"/>
                  <a:pt x="2596" y="5228"/>
                </a:cubicBezTo>
                <a:lnTo>
                  <a:pt x="2596" y="4882"/>
                </a:lnTo>
                <a:cubicBezTo>
                  <a:pt x="2596" y="4680"/>
                  <a:pt x="2501" y="4477"/>
                  <a:pt x="2358" y="4358"/>
                </a:cubicBezTo>
                <a:cubicBezTo>
                  <a:pt x="2179" y="4216"/>
                  <a:pt x="2072" y="3989"/>
                  <a:pt x="2072" y="3751"/>
                </a:cubicBezTo>
                <a:cubicBezTo>
                  <a:pt x="2072" y="3513"/>
                  <a:pt x="2179" y="3287"/>
                  <a:pt x="2370" y="3144"/>
                </a:cubicBezTo>
                <a:cubicBezTo>
                  <a:pt x="2517" y="3024"/>
                  <a:pt x="2694" y="2961"/>
                  <a:pt x="2876" y="2961"/>
                </a:cubicBezTo>
                <a:close/>
                <a:moveTo>
                  <a:pt x="10287" y="334"/>
                </a:moveTo>
                <a:cubicBezTo>
                  <a:pt x="10585" y="334"/>
                  <a:pt x="10823" y="572"/>
                  <a:pt x="10823" y="870"/>
                </a:cubicBezTo>
                <a:lnTo>
                  <a:pt x="10823" y="5406"/>
                </a:lnTo>
                <a:lnTo>
                  <a:pt x="10633" y="5406"/>
                </a:lnTo>
                <a:cubicBezTo>
                  <a:pt x="10537" y="5406"/>
                  <a:pt x="10466" y="5478"/>
                  <a:pt x="10466" y="5573"/>
                </a:cubicBezTo>
                <a:cubicBezTo>
                  <a:pt x="10466" y="5656"/>
                  <a:pt x="10537" y="5728"/>
                  <a:pt x="10633" y="5728"/>
                </a:cubicBezTo>
                <a:lnTo>
                  <a:pt x="10811" y="5728"/>
                </a:lnTo>
                <a:lnTo>
                  <a:pt x="10811" y="10276"/>
                </a:lnTo>
                <a:cubicBezTo>
                  <a:pt x="10811" y="10573"/>
                  <a:pt x="10573" y="10812"/>
                  <a:pt x="10275" y="10812"/>
                </a:cubicBezTo>
                <a:lnTo>
                  <a:pt x="5739" y="10812"/>
                </a:lnTo>
                <a:lnTo>
                  <a:pt x="5739" y="9049"/>
                </a:lnTo>
                <a:cubicBezTo>
                  <a:pt x="5739" y="8764"/>
                  <a:pt x="5513" y="8549"/>
                  <a:pt x="5227" y="8549"/>
                </a:cubicBezTo>
                <a:lnTo>
                  <a:pt x="4882" y="8549"/>
                </a:lnTo>
                <a:cubicBezTo>
                  <a:pt x="4680" y="8549"/>
                  <a:pt x="4489" y="8633"/>
                  <a:pt x="4370" y="8788"/>
                </a:cubicBezTo>
                <a:cubicBezTo>
                  <a:pt x="4215" y="8966"/>
                  <a:pt x="3989" y="9061"/>
                  <a:pt x="3751" y="9061"/>
                </a:cubicBezTo>
                <a:cubicBezTo>
                  <a:pt x="3513" y="9061"/>
                  <a:pt x="3287" y="8966"/>
                  <a:pt x="3144" y="8764"/>
                </a:cubicBezTo>
                <a:cubicBezTo>
                  <a:pt x="2989" y="8573"/>
                  <a:pt x="2941" y="8335"/>
                  <a:pt x="2977" y="8097"/>
                </a:cubicBezTo>
                <a:cubicBezTo>
                  <a:pt x="3036" y="7787"/>
                  <a:pt x="3287" y="7549"/>
                  <a:pt x="3608" y="7490"/>
                </a:cubicBezTo>
                <a:cubicBezTo>
                  <a:pt x="3659" y="7479"/>
                  <a:pt x="3710" y="7473"/>
                  <a:pt x="3761" y="7473"/>
                </a:cubicBezTo>
                <a:cubicBezTo>
                  <a:pt x="3988" y="7473"/>
                  <a:pt x="4212" y="7577"/>
                  <a:pt x="4358" y="7752"/>
                </a:cubicBezTo>
                <a:cubicBezTo>
                  <a:pt x="4501" y="7906"/>
                  <a:pt x="4680" y="7990"/>
                  <a:pt x="4882" y="7990"/>
                </a:cubicBezTo>
                <a:lnTo>
                  <a:pt x="5239" y="7990"/>
                </a:lnTo>
                <a:cubicBezTo>
                  <a:pt x="5525" y="7990"/>
                  <a:pt x="5751" y="7775"/>
                  <a:pt x="5751" y="7490"/>
                </a:cubicBezTo>
                <a:lnTo>
                  <a:pt x="5751" y="5728"/>
                </a:lnTo>
                <a:lnTo>
                  <a:pt x="7501" y="5728"/>
                </a:lnTo>
                <a:cubicBezTo>
                  <a:pt x="7608" y="5728"/>
                  <a:pt x="7680" y="5823"/>
                  <a:pt x="7680" y="5906"/>
                </a:cubicBezTo>
                <a:lnTo>
                  <a:pt x="7680" y="6263"/>
                </a:lnTo>
                <a:cubicBezTo>
                  <a:pt x="7680" y="6371"/>
                  <a:pt x="7632" y="6478"/>
                  <a:pt x="7561" y="6537"/>
                </a:cubicBezTo>
                <a:cubicBezTo>
                  <a:pt x="7251" y="6799"/>
                  <a:pt x="7097" y="7204"/>
                  <a:pt x="7192" y="7609"/>
                </a:cubicBezTo>
                <a:cubicBezTo>
                  <a:pt x="7263" y="8037"/>
                  <a:pt x="7620" y="8395"/>
                  <a:pt x="8049" y="8490"/>
                </a:cubicBezTo>
                <a:cubicBezTo>
                  <a:pt x="8132" y="8502"/>
                  <a:pt x="8216" y="8514"/>
                  <a:pt x="8287" y="8514"/>
                </a:cubicBezTo>
                <a:cubicBezTo>
                  <a:pt x="8549" y="8514"/>
                  <a:pt x="8799" y="8418"/>
                  <a:pt x="9002" y="8264"/>
                </a:cubicBezTo>
                <a:cubicBezTo>
                  <a:pt x="9275" y="8049"/>
                  <a:pt x="9418" y="7728"/>
                  <a:pt x="9418" y="7394"/>
                </a:cubicBezTo>
                <a:cubicBezTo>
                  <a:pt x="9418" y="7061"/>
                  <a:pt x="9275" y="6740"/>
                  <a:pt x="9025" y="6537"/>
                </a:cubicBezTo>
                <a:cubicBezTo>
                  <a:pt x="8942" y="6478"/>
                  <a:pt x="8906" y="6371"/>
                  <a:pt x="8906" y="6263"/>
                </a:cubicBezTo>
                <a:lnTo>
                  <a:pt x="8906" y="5930"/>
                </a:lnTo>
                <a:cubicBezTo>
                  <a:pt x="8906" y="5823"/>
                  <a:pt x="8990" y="5751"/>
                  <a:pt x="9085" y="5751"/>
                </a:cubicBezTo>
                <a:lnTo>
                  <a:pt x="9954" y="5751"/>
                </a:lnTo>
                <a:cubicBezTo>
                  <a:pt x="10049" y="5751"/>
                  <a:pt x="10121" y="5668"/>
                  <a:pt x="10121" y="5585"/>
                </a:cubicBezTo>
                <a:cubicBezTo>
                  <a:pt x="10121" y="5489"/>
                  <a:pt x="10049" y="5418"/>
                  <a:pt x="9954" y="5418"/>
                </a:cubicBezTo>
                <a:lnTo>
                  <a:pt x="9085" y="5418"/>
                </a:lnTo>
                <a:cubicBezTo>
                  <a:pt x="8799" y="5418"/>
                  <a:pt x="8573" y="5644"/>
                  <a:pt x="8573" y="5918"/>
                </a:cubicBezTo>
                <a:lnTo>
                  <a:pt x="8573" y="6263"/>
                </a:lnTo>
                <a:cubicBezTo>
                  <a:pt x="8573" y="6478"/>
                  <a:pt x="8668" y="6668"/>
                  <a:pt x="8811" y="6787"/>
                </a:cubicBezTo>
                <a:cubicBezTo>
                  <a:pt x="8990" y="6930"/>
                  <a:pt x="9097" y="7156"/>
                  <a:pt x="9097" y="7394"/>
                </a:cubicBezTo>
                <a:cubicBezTo>
                  <a:pt x="9097" y="7633"/>
                  <a:pt x="8990" y="7859"/>
                  <a:pt x="8799" y="8014"/>
                </a:cubicBezTo>
                <a:cubicBezTo>
                  <a:pt x="8652" y="8124"/>
                  <a:pt x="8477" y="8185"/>
                  <a:pt x="8295" y="8185"/>
                </a:cubicBezTo>
                <a:cubicBezTo>
                  <a:pt x="8241" y="8185"/>
                  <a:pt x="8187" y="8179"/>
                  <a:pt x="8132" y="8168"/>
                </a:cubicBezTo>
                <a:cubicBezTo>
                  <a:pt x="7811" y="8109"/>
                  <a:pt x="7573" y="7859"/>
                  <a:pt x="7513" y="7549"/>
                </a:cubicBezTo>
                <a:cubicBezTo>
                  <a:pt x="7454" y="7264"/>
                  <a:pt x="7561" y="6966"/>
                  <a:pt x="7787" y="6787"/>
                </a:cubicBezTo>
                <a:cubicBezTo>
                  <a:pt x="7930" y="6656"/>
                  <a:pt x="8025" y="6478"/>
                  <a:pt x="8025" y="6263"/>
                </a:cubicBezTo>
                <a:lnTo>
                  <a:pt x="8025" y="5930"/>
                </a:lnTo>
                <a:cubicBezTo>
                  <a:pt x="8025" y="5644"/>
                  <a:pt x="7799" y="5418"/>
                  <a:pt x="7525" y="5418"/>
                </a:cubicBezTo>
                <a:lnTo>
                  <a:pt x="5763" y="5418"/>
                </a:lnTo>
                <a:lnTo>
                  <a:pt x="5763" y="3668"/>
                </a:lnTo>
                <a:cubicBezTo>
                  <a:pt x="5763" y="3561"/>
                  <a:pt x="5858" y="3489"/>
                  <a:pt x="5942" y="3489"/>
                </a:cubicBezTo>
                <a:lnTo>
                  <a:pt x="6299" y="3489"/>
                </a:lnTo>
                <a:cubicBezTo>
                  <a:pt x="6406" y="3489"/>
                  <a:pt x="6501" y="3525"/>
                  <a:pt x="6561" y="3608"/>
                </a:cubicBezTo>
                <a:cubicBezTo>
                  <a:pt x="6783" y="3859"/>
                  <a:pt x="7091" y="4001"/>
                  <a:pt x="7409" y="4001"/>
                </a:cubicBezTo>
                <a:cubicBezTo>
                  <a:pt x="7483" y="4001"/>
                  <a:pt x="7558" y="3993"/>
                  <a:pt x="7632" y="3977"/>
                </a:cubicBezTo>
                <a:cubicBezTo>
                  <a:pt x="8073" y="3906"/>
                  <a:pt x="8430" y="3549"/>
                  <a:pt x="8513" y="3108"/>
                </a:cubicBezTo>
                <a:cubicBezTo>
                  <a:pt x="8585" y="2775"/>
                  <a:pt x="8501" y="2430"/>
                  <a:pt x="8287" y="2156"/>
                </a:cubicBezTo>
                <a:cubicBezTo>
                  <a:pt x="8085" y="1894"/>
                  <a:pt x="7751" y="1739"/>
                  <a:pt x="7430" y="1739"/>
                </a:cubicBezTo>
                <a:cubicBezTo>
                  <a:pt x="7085" y="1739"/>
                  <a:pt x="6775" y="1894"/>
                  <a:pt x="6561" y="2144"/>
                </a:cubicBezTo>
                <a:cubicBezTo>
                  <a:pt x="6501" y="2215"/>
                  <a:pt x="6406" y="2263"/>
                  <a:pt x="6299" y="2263"/>
                </a:cubicBezTo>
                <a:lnTo>
                  <a:pt x="5954" y="2263"/>
                </a:lnTo>
                <a:cubicBezTo>
                  <a:pt x="5846" y="2263"/>
                  <a:pt x="5775" y="2180"/>
                  <a:pt x="5775" y="2084"/>
                </a:cubicBezTo>
                <a:lnTo>
                  <a:pt x="5775" y="1203"/>
                </a:lnTo>
                <a:cubicBezTo>
                  <a:pt x="5775" y="1120"/>
                  <a:pt x="5703" y="1048"/>
                  <a:pt x="5608" y="1048"/>
                </a:cubicBezTo>
                <a:cubicBezTo>
                  <a:pt x="5525" y="1048"/>
                  <a:pt x="5453" y="1120"/>
                  <a:pt x="5453" y="1203"/>
                </a:cubicBezTo>
                <a:lnTo>
                  <a:pt x="5453" y="2084"/>
                </a:lnTo>
                <a:cubicBezTo>
                  <a:pt x="5453" y="2370"/>
                  <a:pt x="5668" y="2596"/>
                  <a:pt x="5954" y="2596"/>
                </a:cubicBezTo>
                <a:lnTo>
                  <a:pt x="6299" y="2596"/>
                </a:lnTo>
                <a:cubicBezTo>
                  <a:pt x="6501" y="2596"/>
                  <a:pt x="6704" y="2501"/>
                  <a:pt x="6823" y="2358"/>
                </a:cubicBezTo>
                <a:cubicBezTo>
                  <a:pt x="6966" y="2180"/>
                  <a:pt x="7192" y="2072"/>
                  <a:pt x="7430" y="2072"/>
                </a:cubicBezTo>
                <a:cubicBezTo>
                  <a:pt x="7668" y="2072"/>
                  <a:pt x="7894" y="2180"/>
                  <a:pt x="8037" y="2370"/>
                </a:cubicBezTo>
                <a:cubicBezTo>
                  <a:pt x="8192" y="2561"/>
                  <a:pt x="8251" y="2799"/>
                  <a:pt x="8204" y="3037"/>
                </a:cubicBezTo>
                <a:cubicBezTo>
                  <a:pt x="8144" y="3346"/>
                  <a:pt x="7894" y="3584"/>
                  <a:pt x="7573" y="3644"/>
                </a:cubicBezTo>
                <a:cubicBezTo>
                  <a:pt x="7519" y="3656"/>
                  <a:pt x="7465" y="3661"/>
                  <a:pt x="7411" y="3661"/>
                </a:cubicBezTo>
                <a:cubicBezTo>
                  <a:pt x="7187" y="3661"/>
                  <a:pt x="6966" y="3564"/>
                  <a:pt x="6823" y="3382"/>
                </a:cubicBezTo>
                <a:cubicBezTo>
                  <a:pt x="6680" y="3227"/>
                  <a:pt x="6501" y="3144"/>
                  <a:pt x="6299" y="3144"/>
                </a:cubicBezTo>
                <a:lnTo>
                  <a:pt x="5942" y="3144"/>
                </a:lnTo>
                <a:cubicBezTo>
                  <a:pt x="5656" y="3144"/>
                  <a:pt x="5430" y="3370"/>
                  <a:pt x="5430" y="3644"/>
                </a:cubicBezTo>
                <a:lnTo>
                  <a:pt x="5430" y="5406"/>
                </a:lnTo>
                <a:lnTo>
                  <a:pt x="3679" y="5406"/>
                </a:lnTo>
                <a:cubicBezTo>
                  <a:pt x="3572" y="5406"/>
                  <a:pt x="3501" y="5311"/>
                  <a:pt x="3501" y="5228"/>
                </a:cubicBezTo>
                <a:lnTo>
                  <a:pt x="3501" y="4870"/>
                </a:lnTo>
                <a:cubicBezTo>
                  <a:pt x="3501" y="4763"/>
                  <a:pt x="3548" y="4656"/>
                  <a:pt x="3620" y="4597"/>
                </a:cubicBezTo>
                <a:cubicBezTo>
                  <a:pt x="3929" y="4335"/>
                  <a:pt x="4084" y="3930"/>
                  <a:pt x="3989" y="3525"/>
                </a:cubicBezTo>
                <a:cubicBezTo>
                  <a:pt x="3918" y="3096"/>
                  <a:pt x="3560" y="2739"/>
                  <a:pt x="3132" y="2656"/>
                </a:cubicBezTo>
                <a:cubicBezTo>
                  <a:pt x="3047" y="2635"/>
                  <a:pt x="2962" y="2626"/>
                  <a:pt x="2879" y="2626"/>
                </a:cubicBezTo>
                <a:cubicBezTo>
                  <a:pt x="2622" y="2626"/>
                  <a:pt x="2377" y="2717"/>
                  <a:pt x="2179" y="2870"/>
                </a:cubicBezTo>
                <a:cubicBezTo>
                  <a:pt x="1905" y="3084"/>
                  <a:pt x="1763" y="3406"/>
                  <a:pt x="1763" y="3739"/>
                </a:cubicBezTo>
                <a:cubicBezTo>
                  <a:pt x="1763" y="4085"/>
                  <a:pt x="1905" y="4394"/>
                  <a:pt x="2155" y="4597"/>
                </a:cubicBezTo>
                <a:cubicBezTo>
                  <a:pt x="2239" y="4656"/>
                  <a:pt x="2274" y="4763"/>
                  <a:pt x="2274" y="4870"/>
                </a:cubicBezTo>
                <a:lnTo>
                  <a:pt x="2274" y="5216"/>
                </a:lnTo>
                <a:cubicBezTo>
                  <a:pt x="2274" y="5311"/>
                  <a:pt x="2191" y="5394"/>
                  <a:pt x="2096" y="5394"/>
                </a:cubicBezTo>
                <a:lnTo>
                  <a:pt x="346" y="5394"/>
                </a:lnTo>
                <a:lnTo>
                  <a:pt x="346" y="870"/>
                </a:lnTo>
                <a:cubicBezTo>
                  <a:pt x="346" y="572"/>
                  <a:pt x="584" y="334"/>
                  <a:pt x="881" y="334"/>
                </a:cubicBezTo>
                <a:lnTo>
                  <a:pt x="5418" y="334"/>
                </a:lnTo>
                <a:lnTo>
                  <a:pt x="5418" y="513"/>
                </a:lnTo>
                <a:cubicBezTo>
                  <a:pt x="5418" y="596"/>
                  <a:pt x="5489" y="667"/>
                  <a:pt x="5584" y="667"/>
                </a:cubicBezTo>
                <a:cubicBezTo>
                  <a:pt x="5680" y="667"/>
                  <a:pt x="5751" y="596"/>
                  <a:pt x="5751" y="513"/>
                </a:cubicBezTo>
                <a:lnTo>
                  <a:pt x="5751" y="334"/>
                </a:lnTo>
                <a:close/>
                <a:moveTo>
                  <a:pt x="870" y="1"/>
                </a:moveTo>
                <a:cubicBezTo>
                  <a:pt x="393" y="1"/>
                  <a:pt x="0" y="394"/>
                  <a:pt x="0" y="870"/>
                </a:cubicBezTo>
                <a:lnTo>
                  <a:pt x="0" y="10276"/>
                </a:lnTo>
                <a:cubicBezTo>
                  <a:pt x="0" y="10752"/>
                  <a:pt x="393" y="11133"/>
                  <a:pt x="870" y="11133"/>
                </a:cubicBezTo>
                <a:lnTo>
                  <a:pt x="10275" y="11133"/>
                </a:lnTo>
                <a:cubicBezTo>
                  <a:pt x="10752" y="11133"/>
                  <a:pt x="11133" y="10752"/>
                  <a:pt x="11133" y="10276"/>
                </a:cubicBezTo>
                <a:lnTo>
                  <a:pt x="11133" y="870"/>
                </a:lnTo>
                <a:cubicBezTo>
                  <a:pt x="11133" y="394"/>
                  <a:pt x="10752" y="1"/>
                  <a:pt x="1027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104" name="Google Shape;7104;p63"/>
          <p:cNvGrpSpPr/>
          <p:nvPr/>
        </p:nvGrpSpPr>
        <p:grpSpPr>
          <a:xfrm>
            <a:off x="1306445" y="3397829"/>
            <a:ext cx="367255" cy="269855"/>
            <a:chOff x="1306445" y="3397829"/>
            <a:chExt cx="367255" cy="269855"/>
          </a:xfrm>
        </p:grpSpPr>
        <p:sp>
          <p:nvSpPr>
            <p:cNvPr id="7105" name="Google Shape;7105;p63"/>
            <p:cNvSpPr/>
            <p:nvPr/>
          </p:nvSpPr>
          <p:spPr>
            <a:xfrm>
              <a:off x="1588395" y="3513054"/>
              <a:ext cx="45517" cy="16297"/>
            </a:xfrm>
            <a:custGeom>
              <a:avLst/>
              <a:gdLst/>
              <a:ahLst/>
              <a:cxnLst/>
              <a:rect l="l" t="t" r="r" b="b"/>
              <a:pathLst>
                <a:path w="1430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cubicBezTo>
                    <a:pt x="358" y="333"/>
                    <a:pt x="906" y="357"/>
                    <a:pt x="1180" y="488"/>
                  </a:cubicBezTo>
                  <a:cubicBezTo>
                    <a:pt x="1204" y="512"/>
                    <a:pt x="1227" y="512"/>
                    <a:pt x="1251" y="512"/>
                  </a:cubicBezTo>
                  <a:cubicBezTo>
                    <a:pt x="1311" y="512"/>
                    <a:pt x="1370" y="476"/>
                    <a:pt x="1406" y="417"/>
                  </a:cubicBezTo>
                  <a:cubicBezTo>
                    <a:pt x="1430" y="333"/>
                    <a:pt x="1406" y="226"/>
                    <a:pt x="1323" y="191"/>
                  </a:cubicBezTo>
                  <a:cubicBezTo>
                    <a:pt x="942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63"/>
            <p:cNvSpPr/>
            <p:nvPr/>
          </p:nvSpPr>
          <p:spPr>
            <a:xfrm>
              <a:off x="1306445" y="3397829"/>
              <a:ext cx="367255" cy="269091"/>
            </a:xfrm>
            <a:custGeom>
              <a:avLst/>
              <a:gdLst/>
              <a:ahLst/>
              <a:cxnLst/>
              <a:rect l="l" t="t" r="r" b="b"/>
              <a:pathLst>
                <a:path w="11538" h="8454" extrusionOk="0">
                  <a:moveTo>
                    <a:pt x="7573" y="334"/>
                  </a:moveTo>
                  <a:lnTo>
                    <a:pt x="7573" y="1965"/>
                  </a:lnTo>
                  <a:cubicBezTo>
                    <a:pt x="7573" y="2227"/>
                    <a:pt x="7525" y="2465"/>
                    <a:pt x="7418" y="2679"/>
                  </a:cubicBezTo>
                  <a:cubicBezTo>
                    <a:pt x="7395" y="2715"/>
                    <a:pt x="7395" y="2727"/>
                    <a:pt x="7395" y="2763"/>
                  </a:cubicBezTo>
                  <a:lnTo>
                    <a:pt x="7395" y="3239"/>
                  </a:lnTo>
                  <a:cubicBezTo>
                    <a:pt x="7395" y="3691"/>
                    <a:pt x="7216" y="4108"/>
                    <a:pt x="6883" y="4442"/>
                  </a:cubicBezTo>
                  <a:cubicBezTo>
                    <a:pt x="6835" y="4489"/>
                    <a:pt x="6787" y="4513"/>
                    <a:pt x="6740" y="4549"/>
                  </a:cubicBezTo>
                  <a:cubicBezTo>
                    <a:pt x="6466" y="4759"/>
                    <a:pt x="6137" y="4876"/>
                    <a:pt x="5785" y="4876"/>
                  </a:cubicBezTo>
                  <a:cubicBezTo>
                    <a:pt x="5739" y="4876"/>
                    <a:pt x="5692" y="4874"/>
                    <a:pt x="5644" y="4870"/>
                  </a:cubicBezTo>
                  <a:cubicBezTo>
                    <a:pt x="4787" y="4823"/>
                    <a:pt x="4108" y="4072"/>
                    <a:pt x="4108" y="3180"/>
                  </a:cubicBezTo>
                  <a:lnTo>
                    <a:pt x="4108" y="2763"/>
                  </a:lnTo>
                  <a:cubicBezTo>
                    <a:pt x="4108" y="2727"/>
                    <a:pt x="4108" y="2715"/>
                    <a:pt x="4096" y="2679"/>
                  </a:cubicBezTo>
                  <a:cubicBezTo>
                    <a:pt x="3989" y="2465"/>
                    <a:pt x="3930" y="2227"/>
                    <a:pt x="3930" y="1965"/>
                  </a:cubicBezTo>
                  <a:lnTo>
                    <a:pt x="3930" y="1608"/>
                  </a:lnTo>
                  <a:cubicBezTo>
                    <a:pt x="3930" y="917"/>
                    <a:pt x="4513" y="334"/>
                    <a:pt x="5216" y="334"/>
                  </a:cubicBezTo>
                  <a:close/>
                  <a:moveTo>
                    <a:pt x="1763" y="3025"/>
                  </a:moveTo>
                  <a:cubicBezTo>
                    <a:pt x="2049" y="3025"/>
                    <a:pt x="2311" y="3144"/>
                    <a:pt x="2525" y="3358"/>
                  </a:cubicBezTo>
                  <a:cubicBezTo>
                    <a:pt x="2715" y="3561"/>
                    <a:pt x="2846" y="3846"/>
                    <a:pt x="2858" y="4144"/>
                  </a:cubicBezTo>
                  <a:cubicBezTo>
                    <a:pt x="2858" y="4227"/>
                    <a:pt x="2882" y="4346"/>
                    <a:pt x="2882" y="4465"/>
                  </a:cubicBezTo>
                  <a:lnTo>
                    <a:pt x="2882" y="4501"/>
                  </a:lnTo>
                  <a:cubicBezTo>
                    <a:pt x="2703" y="4215"/>
                    <a:pt x="2406" y="4013"/>
                    <a:pt x="2049" y="3894"/>
                  </a:cubicBezTo>
                  <a:cubicBezTo>
                    <a:pt x="1703" y="3787"/>
                    <a:pt x="1406" y="3787"/>
                    <a:pt x="1406" y="3787"/>
                  </a:cubicBezTo>
                  <a:cubicBezTo>
                    <a:pt x="1358" y="3787"/>
                    <a:pt x="1310" y="3799"/>
                    <a:pt x="1287" y="3834"/>
                  </a:cubicBezTo>
                  <a:lnTo>
                    <a:pt x="977" y="4144"/>
                  </a:lnTo>
                  <a:cubicBezTo>
                    <a:pt x="918" y="4215"/>
                    <a:pt x="918" y="4323"/>
                    <a:pt x="977" y="4382"/>
                  </a:cubicBezTo>
                  <a:cubicBezTo>
                    <a:pt x="1013" y="4412"/>
                    <a:pt x="1057" y="4427"/>
                    <a:pt x="1101" y="4427"/>
                  </a:cubicBezTo>
                  <a:cubicBezTo>
                    <a:pt x="1144" y="4427"/>
                    <a:pt x="1185" y="4412"/>
                    <a:pt x="1215" y="4382"/>
                  </a:cubicBezTo>
                  <a:lnTo>
                    <a:pt x="1465" y="4108"/>
                  </a:lnTo>
                  <a:cubicBezTo>
                    <a:pt x="1691" y="4132"/>
                    <a:pt x="2382" y="4203"/>
                    <a:pt x="2668" y="4811"/>
                  </a:cubicBezTo>
                  <a:cubicBezTo>
                    <a:pt x="2596" y="5275"/>
                    <a:pt x="2215" y="5596"/>
                    <a:pt x="1763" y="5596"/>
                  </a:cubicBezTo>
                  <a:cubicBezTo>
                    <a:pt x="1251" y="5596"/>
                    <a:pt x="834" y="5180"/>
                    <a:pt x="834" y="4680"/>
                  </a:cubicBezTo>
                  <a:cubicBezTo>
                    <a:pt x="834" y="4584"/>
                    <a:pt x="763" y="4513"/>
                    <a:pt x="679" y="4513"/>
                  </a:cubicBezTo>
                  <a:lnTo>
                    <a:pt x="644" y="4513"/>
                  </a:lnTo>
                  <a:lnTo>
                    <a:pt x="644" y="4465"/>
                  </a:lnTo>
                  <a:cubicBezTo>
                    <a:pt x="644" y="4346"/>
                    <a:pt x="644" y="4251"/>
                    <a:pt x="656" y="4144"/>
                  </a:cubicBezTo>
                  <a:cubicBezTo>
                    <a:pt x="679" y="3846"/>
                    <a:pt x="810" y="3561"/>
                    <a:pt x="1001" y="3358"/>
                  </a:cubicBezTo>
                  <a:cubicBezTo>
                    <a:pt x="1215" y="3144"/>
                    <a:pt x="1477" y="3025"/>
                    <a:pt x="1763" y="3025"/>
                  </a:cubicBezTo>
                  <a:close/>
                  <a:moveTo>
                    <a:pt x="10657" y="3025"/>
                  </a:moveTo>
                  <a:lnTo>
                    <a:pt x="10657" y="3727"/>
                  </a:lnTo>
                  <a:cubicBezTo>
                    <a:pt x="10657" y="3846"/>
                    <a:pt x="10633" y="3953"/>
                    <a:pt x="10585" y="4049"/>
                  </a:cubicBezTo>
                  <a:lnTo>
                    <a:pt x="10502" y="4251"/>
                  </a:lnTo>
                  <a:cubicBezTo>
                    <a:pt x="10478" y="4275"/>
                    <a:pt x="10478" y="4287"/>
                    <a:pt x="10478" y="4323"/>
                  </a:cubicBezTo>
                  <a:lnTo>
                    <a:pt x="10478" y="4680"/>
                  </a:lnTo>
                  <a:cubicBezTo>
                    <a:pt x="10478" y="4930"/>
                    <a:pt x="10383" y="5168"/>
                    <a:pt x="10204" y="5346"/>
                  </a:cubicBezTo>
                  <a:cubicBezTo>
                    <a:pt x="10044" y="5507"/>
                    <a:pt x="9835" y="5600"/>
                    <a:pt x="9605" y="5600"/>
                  </a:cubicBezTo>
                  <a:cubicBezTo>
                    <a:pt x="9579" y="5600"/>
                    <a:pt x="9552" y="5599"/>
                    <a:pt x="9526" y="5596"/>
                  </a:cubicBezTo>
                  <a:cubicBezTo>
                    <a:pt x="9038" y="5585"/>
                    <a:pt x="8633" y="5156"/>
                    <a:pt x="8633" y="4632"/>
                  </a:cubicBezTo>
                  <a:lnTo>
                    <a:pt x="8633" y="4323"/>
                  </a:lnTo>
                  <a:cubicBezTo>
                    <a:pt x="8633" y="4287"/>
                    <a:pt x="8633" y="4263"/>
                    <a:pt x="8621" y="4251"/>
                  </a:cubicBezTo>
                  <a:lnTo>
                    <a:pt x="8514" y="4037"/>
                  </a:lnTo>
                  <a:cubicBezTo>
                    <a:pt x="8466" y="3965"/>
                    <a:pt x="8454" y="3870"/>
                    <a:pt x="8454" y="3787"/>
                  </a:cubicBezTo>
                  <a:lnTo>
                    <a:pt x="8454" y="3775"/>
                  </a:lnTo>
                  <a:cubicBezTo>
                    <a:pt x="8454" y="3370"/>
                    <a:pt x="8788" y="3025"/>
                    <a:pt x="9204" y="3025"/>
                  </a:cubicBezTo>
                  <a:close/>
                  <a:moveTo>
                    <a:pt x="584" y="5180"/>
                  </a:moveTo>
                  <a:cubicBezTo>
                    <a:pt x="679" y="5406"/>
                    <a:pt x="834" y="5596"/>
                    <a:pt x="1037" y="5739"/>
                  </a:cubicBezTo>
                  <a:lnTo>
                    <a:pt x="1037" y="5925"/>
                  </a:lnTo>
                  <a:lnTo>
                    <a:pt x="1037" y="5925"/>
                  </a:lnTo>
                  <a:cubicBezTo>
                    <a:pt x="723" y="5807"/>
                    <a:pt x="571" y="5655"/>
                    <a:pt x="501" y="5585"/>
                  </a:cubicBezTo>
                  <a:cubicBezTo>
                    <a:pt x="537" y="5466"/>
                    <a:pt x="572" y="5335"/>
                    <a:pt x="584" y="5180"/>
                  </a:cubicBezTo>
                  <a:close/>
                  <a:moveTo>
                    <a:pt x="2918" y="5168"/>
                  </a:moveTo>
                  <a:cubicBezTo>
                    <a:pt x="2942" y="5323"/>
                    <a:pt x="2965" y="5454"/>
                    <a:pt x="3013" y="5573"/>
                  </a:cubicBezTo>
                  <a:cubicBezTo>
                    <a:pt x="2953" y="5656"/>
                    <a:pt x="2787" y="5811"/>
                    <a:pt x="2477" y="5930"/>
                  </a:cubicBezTo>
                  <a:lnTo>
                    <a:pt x="2477" y="5716"/>
                  </a:lnTo>
                  <a:cubicBezTo>
                    <a:pt x="2668" y="5585"/>
                    <a:pt x="2834" y="5394"/>
                    <a:pt x="2918" y="5168"/>
                  </a:cubicBezTo>
                  <a:close/>
                  <a:moveTo>
                    <a:pt x="6668" y="4989"/>
                  </a:moveTo>
                  <a:lnTo>
                    <a:pt x="6668" y="5299"/>
                  </a:lnTo>
                  <a:lnTo>
                    <a:pt x="5751" y="5930"/>
                  </a:lnTo>
                  <a:lnTo>
                    <a:pt x="4823" y="5299"/>
                  </a:lnTo>
                  <a:lnTo>
                    <a:pt x="4823" y="4989"/>
                  </a:lnTo>
                  <a:cubicBezTo>
                    <a:pt x="5061" y="5120"/>
                    <a:pt x="5335" y="5204"/>
                    <a:pt x="5620" y="5215"/>
                  </a:cubicBezTo>
                  <a:lnTo>
                    <a:pt x="5751" y="5215"/>
                  </a:lnTo>
                  <a:cubicBezTo>
                    <a:pt x="6073" y="5215"/>
                    <a:pt x="6394" y="5144"/>
                    <a:pt x="6668" y="4989"/>
                  </a:cubicBezTo>
                  <a:close/>
                  <a:moveTo>
                    <a:pt x="9942" y="5882"/>
                  </a:moveTo>
                  <a:lnTo>
                    <a:pt x="9942" y="5954"/>
                  </a:lnTo>
                  <a:cubicBezTo>
                    <a:pt x="9942" y="5989"/>
                    <a:pt x="9942" y="6025"/>
                    <a:pt x="9966" y="6061"/>
                  </a:cubicBezTo>
                  <a:lnTo>
                    <a:pt x="9561" y="6454"/>
                  </a:lnTo>
                  <a:lnTo>
                    <a:pt x="9169" y="6061"/>
                  </a:lnTo>
                  <a:cubicBezTo>
                    <a:pt x="9169" y="6025"/>
                    <a:pt x="9192" y="6001"/>
                    <a:pt x="9192" y="5954"/>
                  </a:cubicBezTo>
                  <a:lnTo>
                    <a:pt x="9192" y="5882"/>
                  </a:lnTo>
                  <a:cubicBezTo>
                    <a:pt x="9288" y="5918"/>
                    <a:pt x="9407" y="5942"/>
                    <a:pt x="9526" y="5942"/>
                  </a:cubicBezTo>
                  <a:lnTo>
                    <a:pt x="9573" y="5942"/>
                  </a:lnTo>
                  <a:cubicBezTo>
                    <a:pt x="9704" y="5942"/>
                    <a:pt x="9823" y="5930"/>
                    <a:pt x="9942" y="5882"/>
                  </a:cubicBezTo>
                  <a:close/>
                  <a:moveTo>
                    <a:pt x="2120" y="5882"/>
                  </a:moveTo>
                  <a:lnTo>
                    <a:pt x="2120" y="6061"/>
                  </a:lnTo>
                  <a:cubicBezTo>
                    <a:pt x="2120" y="6120"/>
                    <a:pt x="2132" y="6180"/>
                    <a:pt x="2168" y="6228"/>
                  </a:cubicBezTo>
                  <a:lnTo>
                    <a:pt x="2013" y="6394"/>
                  </a:lnTo>
                  <a:cubicBezTo>
                    <a:pt x="1941" y="6460"/>
                    <a:pt x="1849" y="6492"/>
                    <a:pt x="1755" y="6492"/>
                  </a:cubicBezTo>
                  <a:cubicBezTo>
                    <a:pt x="1662" y="6492"/>
                    <a:pt x="1566" y="6460"/>
                    <a:pt x="1489" y="6394"/>
                  </a:cubicBezTo>
                  <a:lnTo>
                    <a:pt x="1322" y="6239"/>
                  </a:lnTo>
                  <a:cubicBezTo>
                    <a:pt x="1358" y="6192"/>
                    <a:pt x="1370" y="6132"/>
                    <a:pt x="1370" y="6073"/>
                  </a:cubicBezTo>
                  <a:lnTo>
                    <a:pt x="1370" y="5882"/>
                  </a:lnTo>
                  <a:cubicBezTo>
                    <a:pt x="1489" y="5918"/>
                    <a:pt x="1608" y="5942"/>
                    <a:pt x="1751" y="5942"/>
                  </a:cubicBezTo>
                  <a:cubicBezTo>
                    <a:pt x="1882" y="5942"/>
                    <a:pt x="2001" y="5930"/>
                    <a:pt x="2120" y="5882"/>
                  </a:cubicBezTo>
                  <a:close/>
                  <a:moveTo>
                    <a:pt x="4692" y="5620"/>
                  </a:moveTo>
                  <a:lnTo>
                    <a:pt x="5490" y="6168"/>
                  </a:lnTo>
                  <a:lnTo>
                    <a:pt x="5061" y="6585"/>
                  </a:lnTo>
                  <a:lnTo>
                    <a:pt x="5049" y="6585"/>
                  </a:lnTo>
                  <a:lnTo>
                    <a:pt x="4525" y="5799"/>
                  </a:lnTo>
                  <a:lnTo>
                    <a:pt x="4692" y="5620"/>
                  </a:lnTo>
                  <a:close/>
                  <a:moveTo>
                    <a:pt x="6823" y="5596"/>
                  </a:moveTo>
                  <a:lnTo>
                    <a:pt x="6978" y="5775"/>
                  </a:lnTo>
                  <a:lnTo>
                    <a:pt x="6466" y="6585"/>
                  </a:lnTo>
                  <a:lnTo>
                    <a:pt x="6442" y="6585"/>
                  </a:lnTo>
                  <a:lnTo>
                    <a:pt x="6013" y="6156"/>
                  </a:lnTo>
                  <a:lnTo>
                    <a:pt x="6823" y="5596"/>
                  </a:lnTo>
                  <a:close/>
                  <a:moveTo>
                    <a:pt x="5251" y="1"/>
                  </a:moveTo>
                  <a:cubicBezTo>
                    <a:pt x="4358" y="1"/>
                    <a:pt x="3632" y="739"/>
                    <a:pt x="3632" y="1632"/>
                  </a:cubicBezTo>
                  <a:lnTo>
                    <a:pt x="3632" y="1989"/>
                  </a:lnTo>
                  <a:cubicBezTo>
                    <a:pt x="3632" y="2263"/>
                    <a:pt x="3692" y="2548"/>
                    <a:pt x="3811" y="2799"/>
                  </a:cubicBezTo>
                  <a:lnTo>
                    <a:pt x="3811" y="3191"/>
                  </a:lnTo>
                  <a:cubicBezTo>
                    <a:pt x="3811" y="3834"/>
                    <a:pt x="4096" y="4394"/>
                    <a:pt x="4537" y="4763"/>
                  </a:cubicBezTo>
                  <a:lnTo>
                    <a:pt x="4537" y="5335"/>
                  </a:lnTo>
                  <a:lnTo>
                    <a:pt x="4227" y="5656"/>
                  </a:lnTo>
                  <a:cubicBezTo>
                    <a:pt x="4204" y="5692"/>
                    <a:pt x="4180" y="5751"/>
                    <a:pt x="4180" y="5799"/>
                  </a:cubicBezTo>
                  <a:lnTo>
                    <a:pt x="3144" y="6168"/>
                  </a:lnTo>
                  <a:cubicBezTo>
                    <a:pt x="3073" y="6192"/>
                    <a:pt x="2989" y="6228"/>
                    <a:pt x="2930" y="6275"/>
                  </a:cubicBezTo>
                  <a:lnTo>
                    <a:pt x="2775" y="6180"/>
                  </a:lnTo>
                  <a:cubicBezTo>
                    <a:pt x="3263" y="5977"/>
                    <a:pt x="3406" y="5680"/>
                    <a:pt x="3430" y="5656"/>
                  </a:cubicBezTo>
                  <a:cubicBezTo>
                    <a:pt x="3454" y="5620"/>
                    <a:pt x="3454" y="5561"/>
                    <a:pt x="3430" y="5513"/>
                  </a:cubicBezTo>
                  <a:cubicBezTo>
                    <a:pt x="3311" y="5275"/>
                    <a:pt x="3287" y="4811"/>
                    <a:pt x="3275" y="4453"/>
                  </a:cubicBezTo>
                  <a:cubicBezTo>
                    <a:pt x="3275" y="4334"/>
                    <a:pt x="3263" y="4215"/>
                    <a:pt x="3263" y="4132"/>
                  </a:cubicBezTo>
                  <a:cubicBezTo>
                    <a:pt x="3204" y="3310"/>
                    <a:pt x="2596" y="2691"/>
                    <a:pt x="1822" y="2691"/>
                  </a:cubicBezTo>
                  <a:cubicBezTo>
                    <a:pt x="1060" y="2691"/>
                    <a:pt x="429" y="3310"/>
                    <a:pt x="370" y="4132"/>
                  </a:cubicBezTo>
                  <a:cubicBezTo>
                    <a:pt x="370" y="4227"/>
                    <a:pt x="358" y="4334"/>
                    <a:pt x="358" y="4453"/>
                  </a:cubicBezTo>
                  <a:cubicBezTo>
                    <a:pt x="346" y="4811"/>
                    <a:pt x="334" y="5263"/>
                    <a:pt x="215" y="5513"/>
                  </a:cubicBezTo>
                  <a:cubicBezTo>
                    <a:pt x="179" y="5561"/>
                    <a:pt x="179" y="5620"/>
                    <a:pt x="215" y="5656"/>
                  </a:cubicBezTo>
                  <a:cubicBezTo>
                    <a:pt x="215" y="5680"/>
                    <a:pt x="370" y="5977"/>
                    <a:pt x="870" y="6180"/>
                  </a:cubicBezTo>
                  <a:lnTo>
                    <a:pt x="406" y="6406"/>
                  </a:lnTo>
                  <a:cubicBezTo>
                    <a:pt x="167" y="6525"/>
                    <a:pt x="1" y="6775"/>
                    <a:pt x="1" y="7049"/>
                  </a:cubicBezTo>
                  <a:lnTo>
                    <a:pt x="1" y="8299"/>
                  </a:lnTo>
                  <a:cubicBezTo>
                    <a:pt x="1" y="8383"/>
                    <a:pt x="72" y="8454"/>
                    <a:pt x="167" y="8454"/>
                  </a:cubicBezTo>
                  <a:cubicBezTo>
                    <a:pt x="251" y="8454"/>
                    <a:pt x="334" y="8383"/>
                    <a:pt x="334" y="8299"/>
                  </a:cubicBezTo>
                  <a:lnTo>
                    <a:pt x="334" y="7049"/>
                  </a:lnTo>
                  <a:cubicBezTo>
                    <a:pt x="334" y="6894"/>
                    <a:pt x="406" y="6775"/>
                    <a:pt x="537" y="6704"/>
                  </a:cubicBezTo>
                  <a:lnTo>
                    <a:pt x="1108" y="6418"/>
                  </a:lnTo>
                  <a:lnTo>
                    <a:pt x="1299" y="6609"/>
                  </a:lnTo>
                  <a:cubicBezTo>
                    <a:pt x="1429" y="6751"/>
                    <a:pt x="1608" y="6811"/>
                    <a:pt x="1787" y="6811"/>
                  </a:cubicBezTo>
                  <a:cubicBezTo>
                    <a:pt x="1965" y="6811"/>
                    <a:pt x="2144" y="6751"/>
                    <a:pt x="2275" y="6609"/>
                  </a:cubicBezTo>
                  <a:lnTo>
                    <a:pt x="2477" y="6418"/>
                  </a:lnTo>
                  <a:lnTo>
                    <a:pt x="2656" y="6513"/>
                  </a:lnTo>
                  <a:cubicBezTo>
                    <a:pt x="2561" y="6644"/>
                    <a:pt x="2513" y="6811"/>
                    <a:pt x="2513" y="6990"/>
                  </a:cubicBezTo>
                  <a:lnTo>
                    <a:pt x="2513" y="8299"/>
                  </a:lnTo>
                  <a:cubicBezTo>
                    <a:pt x="2513" y="8383"/>
                    <a:pt x="2596" y="8454"/>
                    <a:pt x="2680" y="8454"/>
                  </a:cubicBezTo>
                  <a:cubicBezTo>
                    <a:pt x="2775" y="8454"/>
                    <a:pt x="2846" y="8383"/>
                    <a:pt x="2846" y="8299"/>
                  </a:cubicBezTo>
                  <a:lnTo>
                    <a:pt x="2846" y="6990"/>
                  </a:lnTo>
                  <a:cubicBezTo>
                    <a:pt x="2846" y="6751"/>
                    <a:pt x="2989" y="6537"/>
                    <a:pt x="3215" y="6466"/>
                  </a:cubicBezTo>
                  <a:lnTo>
                    <a:pt x="4323" y="6061"/>
                  </a:lnTo>
                  <a:lnTo>
                    <a:pt x="4775" y="6751"/>
                  </a:lnTo>
                  <a:cubicBezTo>
                    <a:pt x="4835" y="6835"/>
                    <a:pt x="4930" y="6894"/>
                    <a:pt x="5037" y="6894"/>
                  </a:cubicBezTo>
                  <a:lnTo>
                    <a:pt x="5061" y="6894"/>
                  </a:lnTo>
                  <a:cubicBezTo>
                    <a:pt x="5156" y="6894"/>
                    <a:pt x="5239" y="6870"/>
                    <a:pt x="5311" y="6787"/>
                  </a:cubicBezTo>
                  <a:lnTo>
                    <a:pt x="5597" y="6513"/>
                  </a:lnTo>
                  <a:lnTo>
                    <a:pt x="5597" y="8275"/>
                  </a:lnTo>
                  <a:cubicBezTo>
                    <a:pt x="5597" y="8371"/>
                    <a:pt x="5668" y="8442"/>
                    <a:pt x="5763" y="8442"/>
                  </a:cubicBezTo>
                  <a:cubicBezTo>
                    <a:pt x="5847" y="8442"/>
                    <a:pt x="5930" y="8371"/>
                    <a:pt x="5930" y="8275"/>
                  </a:cubicBezTo>
                  <a:lnTo>
                    <a:pt x="5930" y="6513"/>
                  </a:lnTo>
                  <a:lnTo>
                    <a:pt x="6204" y="6787"/>
                  </a:lnTo>
                  <a:cubicBezTo>
                    <a:pt x="6263" y="6847"/>
                    <a:pt x="6359" y="6894"/>
                    <a:pt x="6466" y="6894"/>
                  </a:cubicBezTo>
                  <a:lnTo>
                    <a:pt x="6490" y="6894"/>
                  </a:lnTo>
                  <a:cubicBezTo>
                    <a:pt x="6597" y="6882"/>
                    <a:pt x="6680" y="6835"/>
                    <a:pt x="6740" y="6751"/>
                  </a:cubicBezTo>
                  <a:lnTo>
                    <a:pt x="7204" y="6061"/>
                  </a:lnTo>
                  <a:lnTo>
                    <a:pt x="8311" y="6466"/>
                  </a:lnTo>
                  <a:cubicBezTo>
                    <a:pt x="8526" y="6537"/>
                    <a:pt x="8680" y="6751"/>
                    <a:pt x="8680" y="6990"/>
                  </a:cubicBezTo>
                  <a:lnTo>
                    <a:pt x="8680" y="8299"/>
                  </a:lnTo>
                  <a:cubicBezTo>
                    <a:pt x="8680" y="8383"/>
                    <a:pt x="8752" y="8454"/>
                    <a:pt x="8847" y="8454"/>
                  </a:cubicBezTo>
                  <a:cubicBezTo>
                    <a:pt x="8930" y="8454"/>
                    <a:pt x="9002" y="8383"/>
                    <a:pt x="9002" y="8299"/>
                  </a:cubicBezTo>
                  <a:lnTo>
                    <a:pt x="9002" y="6990"/>
                  </a:lnTo>
                  <a:cubicBezTo>
                    <a:pt x="9002" y="6751"/>
                    <a:pt x="8919" y="6525"/>
                    <a:pt x="8752" y="6358"/>
                  </a:cubicBezTo>
                  <a:lnTo>
                    <a:pt x="8799" y="6347"/>
                  </a:lnTo>
                  <a:cubicBezTo>
                    <a:pt x="8847" y="6335"/>
                    <a:pt x="8907" y="6311"/>
                    <a:pt x="8966" y="6287"/>
                  </a:cubicBezTo>
                  <a:lnTo>
                    <a:pt x="9395" y="6716"/>
                  </a:lnTo>
                  <a:lnTo>
                    <a:pt x="9395" y="8275"/>
                  </a:lnTo>
                  <a:cubicBezTo>
                    <a:pt x="9395" y="8371"/>
                    <a:pt x="9466" y="8442"/>
                    <a:pt x="9561" y="8442"/>
                  </a:cubicBezTo>
                  <a:cubicBezTo>
                    <a:pt x="9645" y="8442"/>
                    <a:pt x="9728" y="8371"/>
                    <a:pt x="9728" y="8275"/>
                  </a:cubicBezTo>
                  <a:lnTo>
                    <a:pt x="9728" y="6716"/>
                  </a:lnTo>
                  <a:lnTo>
                    <a:pt x="10157" y="6287"/>
                  </a:lnTo>
                  <a:cubicBezTo>
                    <a:pt x="10181" y="6299"/>
                    <a:pt x="10204" y="6299"/>
                    <a:pt x="10228" y="6311"/>
                  </a:cubicBezTo>
                  <a:lnTo>
                    <a:pt x="10931" y="6513"/>
                  </a:lnTo>
                  <a:cubicBezTo>
                    <a:pt x="11097" y="6549"/>
                    <a:pt x="11193" y="6704"/>
                    <a:pt x="11193" y="6870"/>
                  </a:cubicBezTo>
                  <a:lnTo>
                    <a:pt x="11193" y="8263"/>
                  </a:lnTo>
                  <a:cubicBezTo>
                    <a:pt x="11193" y="8359"/>
                    <a:pt x="11276" y="8430"/>
                    <a:pt x="11359" y="8430"/>
                  </a:cubicBezTo>
                  <a:cubicBezTo>
                    <a:pt x="11455" y="8430"/>
                    <a:pt x="11526" y="8359"/>
                    <a:pt x="11526" y="8263"/>
                  </a:cubicBezTo>
                  <a:lnTo>
                    <a:pt x="11526" y="6870"/>
                  </a:lnTo>
                  <a:cubicBezTo>
                    <a:pt x="11538" y="6597"/>
                    <a:pt x="11335" y="6311"/>
                    <a:pt x="11014" y="6228"/>
                  </a:cubicBezTo>
                  <a:lnTo>
                    <a:pt x="10323" y="6037"/>
                  </a:lnTo>
                  <a:cubicBezTo>
                    <a:pt x="10288" y="6013"/>
                    <a:pt x="10276" y="6001"/>
                    <a:pt x="10276" y="5954"/>
                  </a:cubicBezTo>
                  <a:lnTo>
                    <a:pt x="10276" y="5716"/>
                  </a:lnTo>
                  <a:cubicBezTo>
                    <a:pt x="10335" y="5680"/>
                    <a:pt x="10383" y="5632"/>
                    <a:pt x="10443" y="5585"/>
                  </a:cubicBezTo>
                  <a:cubicBezTo>
                    <a:pt x="10693" y="5346"/>
                    <a:pt x="10824" y="5025"/>
                    <a:pt x="10824" y="4680"/>
                  </a:cubicBezTo>
                  <a:lnTo>
                    <a:pt x="10824" y="4346"/>
                  </a:lnTo>
                  <a:lnTo>
                    <a:pt x="10895" y="4215"/>
                  </a:lnTo>
                  <a:cubicBezTo>
                    <a:pt x="10978" y="4072"/>
                    <a:pt x="11014" y="3906"/>
                    <a:pt x="11014" y="3739"/>
                  </a:cubicBezTo>
                  <a:lnTo>
                    <a:pt x="11014" y="2858"/>
                  </a:lnTo>
                  <a:cubicBezTo>
                    <a:pt x="11014" y="2775"/>
                    <a:pt x="10943" y="2691"/>
                    <a:pt x="10859" y="2691"/>
                  </a:cubicBezTo>
                  <a:lnTo>
                    <a:pt x="9216" y="2691"/>
                  </a:lnTo>
                  <a:cubicBezTo>
                    <a:pt x="8621" y="2691"/>
                    <a:pt x="8145" y="3180"/>
                    <a:pt x="8145" y="3775"/>
                  </a:cubicBezTo>
                  <a:lnTo>
                    <a:pt x="8145" y="3787"/>
                  </a:lnTo>
                  <a:cubicBezTo>
                    <a:pt x="8145" y="3918"/>
                    <a:pt x="8180" y="4072"/>
                    <a:pt x="8240" y="4192"/>
                  </a:cubicBezTo>
                  <a:lnTo>
                    <a:pt x="8323" y="4370"/>
                  </a:lnTo>
                  <a:lnTo>
                    <a:pt x="8323" y="4644"/>
                  </a:lnTo>
                  <a:cubicBezTo>
                    <a:pt x="8323" y="5096"/>
                    <a:pt x="8549" y="5477"/>
                    <a:pt x="8871" y="5716"/>
                  </a:cubicBezTo>
                  <a:lnTo>
                    <a:pt x="8871" y="5954"/>
                  </a:lnTo>
                  <a:cubicBezTo>
                    <a:pt x="8871" y="6001"/>
                    <a:pt x="8871" y="6013"/>
                    <a:pt x="8740" y="6049"/>
                  </a:cubicBezTo>
                  <a:lnTo>
                    <a:pt x="8395" y="6156"/>
                  </a:lnTo>
                  <a:lnTo>
                    <a:pt x="7418" y="5799"/>
                  </a:lnTo>
                  <a:cubicBezTo>
                    <a:pt x="7418" y="5751"/>
                    <a:pt x="7406" y="5704"/>
                    <a:pt x="7371" y="5656"/>
                  </a:cubicBezTo>
                  <a:lnTo>
                    <a:pt x="7061" y="5335"/>
                  </a:lnTo>
                  <a:lnTo>
                    <a:pt x="7061" y="4787"/>
                  </a:lnTo>
                  <a:cubicBezTo>
                    <a:pt x="7085" y="4751"/>
                    <a:pt x="7121" y="4727"/>
                    <a:pt x="7168" y="4692"/>
                  </a:cubicBezTo>
                  <a:cubicBezTo>
                    <a:pt x="7561" y="4323"/>
                    <a:pt x="7787" y="3787"/>
                    <a:pt x="7787" y="3251"/>
                  </a:cubicBezTo>
                  <a:lnTo>
                    <a:pt x="7787" y="2799"/>
                  </a:lnTo>
                  <a:cubicBezTo>
                    <a:pt x="7906" y="2537"/>
                    <a:pt x="7966" y="2263"/>
                    <a:pt x="7966" y="1989"/>
                  </a:cubicBezTo>
                  <a:lnTo>
                    <a:pt x="7966" y="167"/>
                  </a:lnTo>
                  <a:cubicBezTo>
                    <a:pt x="7966" y="84"/>
                    <a:pt x="7895" y="1"/>
                    <a:pt x="7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63"/>
            <p:cNvSpPr/>
            <p:nvPr/>
          </p:nvSpPr>
          <p:spPr>
            <a:xfrm>
              <a:off x="1639960" y="3622549"/>
              <a:ext cx="10631" cy="45135"/>
            </a:xfrm>
            <a:custGeom>
              <a:avLst/>
              <a:gdLst/>
              <a:ahLst/>
              <a:cxnLst/>
              <a:rect l="l" t="t" r="r" b="b"/>
              <a:pathLst>
                <a:path w="334" h="1418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1251"/>
                  </a:lnTo>
                  <a:cubicBezTo>
                    <a:pt x="0" y="1334"/>
                    <a:pt x="84" y="1418"/>
                    <a:pt x="167" y="1418"/>
                  </a:cubicBezTo>
                  <a:cubicBezTo>
                    <a:pt x="262" y="1418"/>
                    <a:pt x="334" y="1334"/>
                    <a:pt x="334" y="1251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63"/>
            <p:cNvSpPr/>
            <p:nvPr/>
          </p:nvSpPr>
          <p:spPr>
            <a:xfrm>
              <a:off x="1444014" y="3446466"/>
              <a:ext cx="91734" cy="30589"/>
            </a:xfrm>
            <a:custGeom>
              <a:avLst/>
              <a:gdLst/>
              <a:ahLst/>
              <a:cxnLst/>
              <a:rect l="l" t="t" r="r" b="b"/>
              <a:pathLst>
                <a:path w="2882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20" y="104"/>
                    <a:pt x="1" y="247"/>
                    <a:pt x="1" y="413"/>
                  </a:cubicBezTo>
                  <a:lnTo>
                    <a:pt x="1" y="794"/>
                  </a:lnTo>
                  <a:cubicBezTo>
                    <a:pt x="1" y="890"/>
                    <a:pt x="72" y="961"/>
                    <a:pt x="167" y="961"/>
                  </a:cubicBezTo>
                  <a:cubicBezTo>
                    <a:pt x="251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4" y="373"/>
                    <a:pt x="820" y="331"/>
                    <a:pt x="1157" y="331"/>
                  </a:cubicBezTo>
                  <a:cubicBezTo>
                    <a:pt x="1250" y="331"/>
                    <a:pt x="1346" y="334"/>
                    <a:pt x="1441" y="342"/>
                  </a:cubicBezTo>
                  <a:cubicBezTo>
                    <a:pt x="1977" y="366"/>
                    <a:pt x="2346" y="497"/>
                    <a:pt x="2584" y="735"/>
                  </a:cubicBezTo>
                  <a:cubicBezTo>
                    <a:pt x="2614" y="765"/>
                    <a:pt x="2659" y="779"/>
                    <a:pt x="2703" y="779"/>
                  </a:cubicBezTo>
                  <a:cubicBezTo>
                    <a:pt x="2748" y="779"/>
                    <a:pt x="2793" y="765"/>
                    <a:pt x="2822" y="735"/>
                  </a:cubicBezTo>
                  <a:cubicBezTo>
                    <a:pt x="2882" y="675"/>
                    <a:pt x="2882" y="556"/>
                    <a:pt x="2822" y="497"/>
                  </a:cubicBezTo>
                  <a:cubicBezTo>
                    <a:pt x="2428" y="102"/>
                    <a:pt x="1753" y="1"/>
                    <a:pt x="1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63"/>
            <p:cNvSpPr/>
            <p:nvPr/>
          </p:nvSpPr>
          <p:spPr>
            <a:xfrm>
              <a:off x="142052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893"/>
                  </a:lnTo>
                  <a:cubicBezTo>
                    <a:pt x="1" y="976"/>
                    <a:pt x="84" y="1060"/>
                    <a:pt x="167" y="1060"/>
                  </a:cubicBezTo>
                  <a:cubicBezTo>
                    <a:pt x="262" y="1060"/>
                    <a:pt x="334" y="976"/>
                    <a:pt x="334" y="893"/>
                  </a:cubicBezTo>
                  <a:lnTo>
                    <a:pt x="334" y="167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63"/>
            <p:cNvSpPr/>
            <p:nvPr/>
          </p:nvSpPr>
          <p:spPr>
            <a:xfrm>
              <a:off x="154749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893"/>
                  </a:lnTo>
                  <a:cubicBezTo>
                    <a:pt x="0" y="976"/>
                    <a:pt x="83" y="1060"/>
                    <a:pt x="167" y="1060"/>
                  </a:cubicBezTo>
                  <a:cubicBezTo>
                    <a:pt x="262" y="1060"/>
                    <a:pt x="333" y="976"/>
                    <a:pt x="333" y="893"/>
                  </a:cubicBezTo>
                  <a:lnTo>
                    <a:pt x="333" y="167"/>
                  </a:lnTo>
                  <a:cubicBezTo>
                    <a:pt x="345" y="72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11" name="Google Shape;7111;p63"/>
          <p:cNvGrpSpPr/>
          <p:nvPr/>
        </p:nvGrpSpPr>
        <p:grpSpPr>
          <a:xfrm>
            <a:off x="1781317" y="3391400"/>
            <a:ext cx="367255" cy="282364"/>
            <a:chOff x="1781317" y="3391400"/>
            <a:chExt cx="367255" cy="282364"/>
          </a:xfrm>
        </p:grpSpPr>
        <p:sp>
          <p:nvSpPr>
            <p:cNvPr id="7112" name="Google Shape;7112;p63"/>
            <p:cNvSpPr/>
            <p:nvPr/>
          </p:nvSpPr>
          <p:spPr>
            <a:xfrm>
              <a:off x="1901061" y="3639610"/>
              <a:ext cx="11013" cy="33772"/>
            </a:xfrm>
            <a:custGeom>
              <a:avLst/>
              <a:gdLst/>
              <a:ahLst/>
              <a:cxnLst/>
              <a:rect l="l" t="t" r="r" b="b"/>
              <a:pathLst>
                <a:path w="346" h="106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94"/>
                  </a:lnTo>
                  <a:cubicBezTo>
                    <a:pt x="1" y="977"/>
                    <a:pt x="72" y="1060"/>
                    <a:pt x="167" y="1060"/>
                  </a:cubicBezTo>
                  <a:cubicBezTo>
                    <a:pt x="251" y="1060"/>
                    <a:pt x="334" y="977"/>
                    <a:pt x="334" y="894"/>
                  </a:cubicBezTo>
                  <a:lnTo>
                    <a:pt x="334" y="167"/>
                  </a:lnTo>
                  <a:cubicBezTo>
                    <a:pt x="346" y="72"/>
                    <a:pt x="27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63"/>
            <p:cNvSpPr/>
            <p:nvPr/>
          </p:nvSpPr>
          <p:spPr>
            <a:xfrm>
              <a:off x="2016668" y="3639610"/>
              <a:ext cx="10631" cy="33772"/>
            </a:xfrm>
            <a:custGeom>
              <a:avLst/>
              <a:gdLst/>
              <a:ahLst/>
              <a:cxnLst/>
              <a:rect l="l" t="t" r="r" b="b"/>
              <a:pathLst>
                <a:path w="334" h="1061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894"/>
                  </a:lnTo>
                  <a:cubicBezTo>
                    <a:pt x="0" y="977"/>
                    <a:pt x="71" y="1060"/>
                    <a:pt x="167" y="1060"/>
                  </a:cubicBezTo>
                  <a:cubicBezTo>
                    <a:pt x="250" y="1060"/>
                    <a:pt x="333" y="977"/>
                    <a:pt x="333" y="894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63"/>
            <p:cNvSpPr/>
            <p:nvPr/>
          </p:nvSpPr>
          <p:spPr>
            <a:xfrm>
              <a:off x="1820340" y="3518720"/>
              <a:ext cx="46281" cy="16329"/>
            </a:xfrm>
            <a:custGeom>
              <a:avLst/>
              <a:gdLst/>
              <a:ahLst/>
              <a:cxnLst/>
              <a:rect l="l" t="t" r="r" b="b"/>
              <a:pathLst>
                <a:path w="1454" h="513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cubicBezTo>
                    <a:pt x="370" y="334"/>
                    <a:pt x="917" y="358"/>
                    <a:pt x="1179" y="489"/>
                  </a:cubicBezTo>
                  <a:cubicBezTo>
                    <a:pt x="1215" y="513"/>
                    <a:pt x="1227" y="513"/>
                    <a:pt x="1263" y="513"/>
                  </a:cubicBezTo>
                  <a:cubicBezTo>
                    <a:pt x="1310" y="513"/>
                    <a:pt x="1382" y="477"/>
                    <a:pt x="1406" y="417"/>
                  </a:cubicBezTo>
                  <a:cubicBezTo>
                    <a:pt x="1453" y="346"/>
                    <a:pt x="1417" y="239"/>
                    <a:pt x="1334" y="191"/>
                  </a:cubicBezTo>
                  <a:cubicBezTo>
                    <a:pt x="941" y="1"/>
                    <a:pt x="20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63"/>
            <p:cNvSpPr/>
            <p:nvPr/>
          </p:nvSpPr>
          <p:spPr>
            <a:xfrm>
              <a:off x="1802898" y="3628247"/>
              <a:ext cx="11045" cy="45135"/>
            </a:xfrm>
            <a:custGeom>
              <a:avLst/>
              <a:gdLst/>
              <a:ahLst/>
              <a:cxnLst/>
              <a:rect l="l" t="t" r="r" b="b"/>
              <a:pathLst>
                <a:path w="347" h="141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251"/>
                  </a:lnTo>
                  <a:cubicBezTo>
                    <a:pt x="1" y="1334"/>
                    <a:pt x="72" y="1417"/>
                    <a:pt x="168" y="1417"/>
                  </a:cubicBezTo>
                  <a:cubicBezTo>
                    <a:pt x="263" y="1417"/>
                    <a:pt x="334" y="1334"/>
                    <a:pt x="334" y="1251"/>
                  </a:cubicBezTo>
                  <a:lnTo>
                    <a:pt x="334" y="167"/>
                  </a:ln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63"/>
            <p:cNvSpPr/>
            <p:nvPr/>
          </p:nvSpPr>
          <p:spPr>
            <a:xfrm>
              <a:off x="1781317" y="3391400"/>
              <a:ext cx="367255" cy="282364"/>
            </a:xfrm>
            <a:custGeom>
              <a:avLst/>
              <a:gdLst/>
              <a:ahLst/>
              <a:cxnLst/>
              <a:rect l="l" t="t" r="r" b="b"/>
              <a:pathLst>
                <a:path w="11538" h="8871" extrusionOk="0">
                  <a:moveTo>
                    <a:pt x="9728" y="2703"/>
                  </a:moveTo>
                  <a:cubicBezTo>
                    <a:pt x="10049" y="2703"/>
                    <a:pt x="10287" y="2917"/>
                    <a:pt x="10287" y="3167"/>
                  </a:cubicBezTo>
                  <a:lnTo>
                    <a:pt x="10287" y="3203"/>
                  </a:lnTo>
                  <a:cubicBezTo>
                    <a:pt x="10121" y="3120"/>
                    <a:pt x="9930" y="3096"/>
                    <a:pt x="9728" y="3096"/>
                  </a:cubicBezTo>
                  <a:cubicBezTo>
                    <a:pt x="9537" y="3096"/>
                    <a:pt x="9347" y="3143"/>
                    <a:pt x="9180" y="3203"/>
                  </a:cubicBezTo>
                  <a:lnTo>
                    <a:pt x="9180" y="3167"/>
                  </a:lnTo>
                  <a:cubicBezTo>
                    <a:pt x="9180" y="2917"/>
                    <a:pt x="9430" y="2703"/>
                    <a:pt x="9728" y="2703"/>
                  </a:cubicBezTo>
                  <a:close/>
                  <a:moveTo>
                    <a:pt x="9728" y="3405"/>
                  </a:moveTo>
                  <a:cubicBezTo>
                    <a:pt x="10347" y="3405"/>
                    <a:pt x="10835" y="3893"/>
                    <a:pt x="10835" y="4513"/>
                  </a:cubicBezTo>
                  <a:cubicBezTo>
                    <a:pt x="10835" y="4632"/>
                    <a:pt x="10811" y="4751"/>
                    <a:pt x="10775" y="4846"/>
                  </a:cubicBezTo>
                  <a:cubicBezTo>
                    <a:pt x="10299" y="4358"/>
                    <a:pt x="9454" y="4167"/>
                    <a:pt x="9406" y="4167"/>
                  </a:cubicBezTo>
                  <a:cubicBezTo>
                    <a:pt x="9392" y="4160"/>
                    <a:pt x="9377" y="4157"/>
                    <a:pt x="9362" y="4157"/>
                  </a:cubicBezTo>
                  <a:cubicBezTo>
                    <a:pt x="9325" y="4157"/>
                    <a:pt x="9285" y="4174"/>
                    <a:pt x="9251" y="4191"/>
                  </a:cubicBezTo>
                  <a:cubicBezTo>
                    <a:pt x="9216" y="4227"/>
                    <a:pt x="9192" y="4274"/>
                    <a:pt x="9192" y="4334"/>
                  </a:cubicBezTo>
                  <a:cubicBezTo>
                    <a:pt x="9192" y="4334"/>
                    <a:pt x="9180" y="4441"/>
                    <a:pt x="9061" y="4572"/>
                  </a:cubicBezTo>
                  <a:cubicBezTo>
                    <a:pt x="9001" y="4632"/>
                    <a:pt x="9001" y="4751"/>
                    <a:pt x="9061" y="4810"/>
                  </a:cubicBezTo>
                  <a:cubicBezTo>
                    <a:pt x="9091" y="4840"/>
                    <a:pt x="9135" y="4855"/>
                    <a:pt x="9180" y="4855"/>
                  </a:cubicBezTo>
                  <a:cubicBezTo>
                    <a:pt x="9225" y="4855"/>
                    <a:pt x="9269" y="4840"/>
                    <a:pt x="9299" y="4810"/>
                  </a:cubicBezTo>
                  <a:cubicBezTo>
                    <a:pt x="9394" y="4715"/>
                    <a:pt x="9454" y="4608"/>
                    <a:pt x="9478" y="4536"/>
                  </a:cubicBezTo>
                  <a:cubicBezTo>
                    <a:pt x="9763" y="4632"/>
                    <a:pt x="10359" y="4834"/>
                    <a:pt x="10621" y="5203"/>
                  </a:cubicBezTo>
                  <a:cubicBezTo>
                    <a:pt x="10561" y="5668"/>
                    <a:pt x="10192" y="5977"/>
                    <a:pt x="9728" y="5977"/>
                  </a:cubicBezTo>
                  <a:cubicBezTo>
                    <a:pt x="9251" y="5977"/>
                    <a:pt x="8870" y="5620"/>
                    <a:pt x="8823" y="5167"/>
                  </a:cubicBezTo>
                  <a:cubicBezTo>
                    <a:pt x="8823" y="5132"/>
                    <a:pt x="8811" y="5120"/>
                    <a:pt x="8799" y="5084"/>
                  </a:cubicBezTo>
                  <a:cubicBezTo>
                    <a:pt x="8692" y="4906"/>
                    <a:pt x="8632" y="4715"/>
                    <a:pt x="8632" y="4513"/>
                  </a:cubicBezTo>
                  <a:cubicBezTo>
                    <a:pt x="8632" y="3893"/>
                    <a:pt x="9120" y="3405"/>
                    <a:pt x="9728" y="3405"/>
                  </a:cubicBezTo>
                  <a:close/>
                  <a:moveTo>
                    <a:pt x="3048" y="3405"/>
                  </a:moveTo>
                  <a:lnTo>
                    <a:pt x="3048" y="4108"/>
                  </a:lnTo>
                  <a:cubicBezTo>
                    <a:pt x="3048" y="4227"/>
                    <a:pt x="3024" y="4334"/>
                    <a:pt x="2977" y="4429"/>
                  </a:cubicBezTo>
                  <a:lnTo>
                    <a:pt x="2882" y="4608"/>
                  </a:lnTo>
                  <a:cubicBezTo>
                    <a:pt x="2870" y="4644"/>
                    <a:pt x="2870" y="4655"/>
                    <a:pt x="2870" y="4691"/>
                  </a:cubicBezTo>
                  <a:lnTo>
                    <a:pt x="2870" y="5048"/>
                  </a:lnTo>
                  <a:cubicBezTo>
                    <a:pt x="2870" y="5298"/>
                    <a:pt x="2763" y="5537"/>
                    <a:pt x="2584" y="5703"/>
                  </a:cubicBezTo>
                  <a:cubicBezTo>
                    <a:pt x="2413" y="5885"/>
                    <a:pt x="2203" y="5981"/>
                    <a:pt x="1989" y="5981"/>
                  </a:cubicBezTo>
                  <a:cubicBezTo>
                    <a:pt x="1965" y="5981"/>
                    <a:pt x="1941" y="5979"/>
                    <a:pt x="1917" y="5977"/>
                  </a:cubicBezTo>
                  <a:cubicBezTo>
                    <a:pt x="1429" y="5965"/>
                    <a:pt x="1024" y="5537"/>
                    <a:pt x="1024" y="5013"/>
                  </a:cubicBezTo>
                  <a:lnTo>
                    <a:pt x="1024" y="4703"/>
                  </a:lnTo>
                  <a:cubicBezTo>
                    <a:pt x="1024" y="4667"/>
                    <a:pt x="1024" y="4644"/>
                    <a:pt x="1012" y="4632"/>
                  </a:cubicBezTo>
                  <a:lnTo>
                    <a:pt x="905" y="4417"/>
                  </a:lnTo>
                  <a:cubicBezTo>
                    <a:pt x="858" y="4346"/>
                    <a:pt x="846" y="4251"/>
                    <a:pt x="846" y="4167"/>
                  </a:cubicBezTo>
                  <a:lnTo>
                    <a:pt x="846" y="4144"/>
                  </a:lnTo>
                  <a:cubicBezTo>
                    <a:pt x="846" y="3751"/>
                    <a:pt x="1179" y="3405"/>
                    <a:pt x="1596" y="3405"/>
                  </a:cubicBezTo>
                  <a:close/>
                  <a:moveTo>
                    <a:pt x="5763" y="322"/>
                  </a:moveTo>
                  <a:cubicBezTo>
                    <a:pt x="6358" y="322"/>
                    <a:pt x="6870" y="536"/>
                    <a:pt x="7263" y="905"/>
                  </a:cubicBezTo>
                  <a:cubicBezTo>
                    <a:pt x="7668" y="1298"/>
                    <a:pt x="7882" y="1858"/>
                    <a:pt x="7942" y="2524"/>
                  </a:cubicBezTo>
                  <a:cubicBezTo>
                    <a:pt x="8085" y="4346"/>
                    <a:pt x="8227" y="5346"/>
                    <a:pt x="8287" y="5703"/>
                  </a:cubicBezTo>
                  <a:lnTo>
                    <a:pt x="8287" y="5715"/>
                  </a:lnTo>
                  <a:cubicBezTo>
                    <a:pt x="8108" y="5834"/>
                    <a:pt x="7763" y="6025"/>
                    <a:pt x="7215" y="6179"/>
                  </a:cubicBezTo>
                  <a:lnTo>
                    <a:pt x="6930" y="6060"/>
                  </a:lnTo>
                  <a:cubicBezTo>
                    <a:pt x="6858" y="6025"/>
                    <a:pt x="6811" y="5953"/>
                    <a:pt x="6811" y="5882"/>
                  </a:cubicBezTo>
                  <a:lnTo>
                    <a:pt x="6811" y="5298"/>
                  </a:lnTo>
                  <a:cubicBezTo>
                    <a:pt x="7370" y="4941"/>
                    <a:pt x="7727" y="4334"/>
                    <a:pt x="7727" y="3632"/>
                  </a:cubicBezTo>
                  <a:lnTo>
                    <a:pt x="7727" y="3322"/>
                  </a:lnTo>
                  <a:cubicBezTo>
                    <a:pt x="7727" y="3108"/>
                    <a:pt x="7632" y="2917"/>
                    <a:pt x="7489" y="2786"/>
                  </a:cubicBezTo>
                  <a:cubicBezTo>
                    <a:pt x="7144" y="2489"/>
                    <a:pt x="6370" y="1965"/>
                    <a:pt x="5025" y="1834"/>
                  </a:cubicBezTo>
                  <a:cubicBezTo>
                    <a:pt x="5015" y="1831"/>
                    <a:pt x="5005" y="1830"/>
                    <a:pt x="4995" y="1830"/>
                  </a:cubicBezTo>
                  <a:cubicBezTo>
                    <a:pt x="4920" y="1830"/>
                    <a:pt x="4846" y="1903"/>
                    <a:pt x="4846" y="1977"/>
                  </a:cubicBezTo>
                  <a:cubicBezTo>
                    <a:pt x="4834" y="2072"/>
                    <a:pt x="4906" y="2155"/>
                    <a:pt x="5001" y="2155"/>
                  </a:cubicBezTo>
                  <a:cubicBezTo>
                    <a:pt x="6251" y="2274"/>
                    <a:pt x="6954" y="2750"/>
                    <a:pt x="7263" y="3024"/>
                  </a:cubicBezTo>
                  <a:cubicBezTo>
                    <a:pt x="7335" y="3096"/>
                    <a:pt x="7382" y="3179"/>
                    <a:pt x="7382" y="3298"/>
                  </a:cubicBezTo>
                  <a:lnTo>
                    <a:pt x="7382" y="3620"/>
                  </a:lnTo>
                  <a:cubicBezTo>
                    <a:pt x="7382" y="4525"/>
                    <a:pt x="6632" y="5251"/>
                    <a:pt x="5739" y="5251"/>
                  </a:cubicBezTo>
                  <a:cubicBezTo>
                    <a:pt x="4846" y="5251"/>
                    <a:pt x="4108" y="4513"/>
                    <a:pt x="4108" y="3620"/>
                  </a:cubicBezTo>
                  <a:lnTo>
                    <a:pt x="4108" y="3465"/>
                  </a:lnTo>
                  <a:cubicBezTo>
                    <a:pt x="4108" y="3405"/>
                    <a:pt x="4132" y="3346"/>
                    <a:pt x="4191" y="3298"/>
                  </a:cubicBezTo>
                  <a:cubicBezTo>
                    <a:pt x="4406" y="3179"/>
                    <a:pt x="4691" y="2965"/>
                    <a:pt x="4822" y="2572"/>
                  </a:cubicBezTo>
                  <a:cubicBezTo>
                    <a:pt x="4846" y="2489"/>
                    <a:pt x="4810" y="2393"/>
                    <a:pt x="4715" y="2369"/>
                  </a:cubicBezTo>
                  <a:cubicBezTo>
                    <a:pt x="4696" y="2361"/>
                    <a:pt x="4676" y="2357"/>
                    <a:pt x="4657" y="2357"/>
                  </a:cubicBezTo>
                  <a:cubicBezTo>
                    <a:pt x="4592" y="2357"/>
                    <a:pt x="4531" y="2401"/>
                    <a:pt x="4513" y="2465"/>
                  </a:cubicBezTo>
                  <a:cubicBezTo>
                    <a:pt x="4417" y="2750"/>
                    <a:pt x="4191" y="2917"/>
                    <a:pt x="4048" y="3024"/>
                  </a:cubicBezTo>
                  <a:cubicBezTo>
                    <a:pt x="3882" y="3108"/>
                    <a:pt x="3775" y="3286"/>
                    <a:pt x="3775" y="3465"/>
                  </a:cubicBezTo>
                  <a:lnTo>
                    <a:pt x="3775" y="3620"/>
                  </a:lnTo>
                  <a:cubicBezTo>
                    <a:pt x="3775" y="4310"/>
                    <a:pt x="4132" y="4929"/>
                    <a:pt x="4691" y="5287"/>
                  </a:cubicBezTo>
                  <a:lnTo>
                    <a:pt x="4691" y="5858"/>
                  </a:lnTo>
                  <a:cubicBezTo>
                    <a:pt x="4691" y="5941"/>
                    <a:pt x="4644" y="6013"/>
                    <a:pt x="4572" y="6037"/>
                  </a:cubicBezTo>
                  <a:lnTo>
                    <a:pt x="4287" y="6156"/>
                  </a:lnTo>
                  <a:cubicBezTo>
                    <a:pt x="3739" y="6013"/>
                    <a:pt x="3394" y="5822"/>
                    <a:pt x="3227" y="5715"/>
                  </a:cubicBezTo>
                  <a:lnTo>
                    <a:pt x="3227" y="5703"/>
                  </a:lnTo>
                  <a:cubicBezTo>
                    <a:pt x="3286" y="5346"/>
                    <a:pt x="3441" y="4346"/>
                    <a:pt x="3572" y="2524"/>
                  </a:cubicBezTo>
                  <a:cubicBezTo>
                    <a:pt x="3620" y="1858"/>
                    <a:pt x="3858" y="1310"/>
                    <a:pt x="4251" y="905"/>
                  </a:cubicBezTo>
                  <a:cubicBezTo>
                    <a:pt x="4644" y="524"/>
                    <a:pt x="5168" y="322"/>
                    <a:pt x="5763" y="322"/>
                  </a:cubicBezTo>
                  <a:close/>
                  <a:moveTo>
                    <a:pt x="2917" y="5870"/>
                  </a:moveTo>
                  <a:cubicBezTo>
                    <a:pt x="2941" y="5929"/>
                    <a:pt x="2989" y="5977"/>
                    <a:pt x="3036" y="6013"/>
                  </a:cubicBezTo>
                  <a:cubicBezTo>
                    <a:pt x="3167" y="6096"/>
                    <a:pt x="3417" y="6251"/>
                    <a:pt x="3810" y="6382"/>
                  </a:cubicBezTo>
                  <a:lnTo>
                    <a:pt x="3334" y="6596"/>
                  </a:lnTo>
                  <a:lnTo>
                    <a:pt x="2798" y="6441"/>
                  </a:lnTo>
                  <a:cubicBezTo>
                    <a:pt x="2667" y="6394"/>
                    <a:pt x="2667" y="6382"/>
                    <a:pt x="2667" y="6358"/>
                  </a:cubicBezTo>
                  <a:lnTo>
                    <a:pt x="2667" y="6120"/>
                  </a:lnTo>
                  <a:cubicBezTo>
                    <a:pt x="2727" y="6072"/>
                    <a:pt x="2763" y="6025"/>
                    <a:pt x="2822" y="5977"/>
                  </a:cubicBezTo>
                  <a:cubicBezTo>
                    <a:pt x="2858" y="5953"/>
                    <a:pt x="2882" y="5906"/>
                    <a:pt x="2917" y="5870"/>
                  </a:cubicBezTo>
                  <a:close/>
                  <a:moveTo>
                    <a:pt x="8620" y="5620"/>
                  </a:moveTo>
                  <a:cubicBezTo>
                    <a:pt x="8704" y="5822"/>
                    <a:pt x="8859" y="5977"/>
                    <a:pt x="9037" y="6096"/>
                  </a:cubicBezTo>
                  <a:lnTo>
                    <a:pt x="9037" y="6453"/>
                  </a:lnTo>
                  <a:lnTo>
                    <a:pt x="9013" y="6453"/>
                  </a:lnTo>
                  <a:lnTo>
                    <a:pt x="8478" y="6739"/>
                  </a:lnTo>
                  <a:cubicBezTo>
                    <a:pt x="8478" y="6739"/>
                    <a:pt x="8466" y="6739"/>
                    <a:pt x="8466" y="6727"/>
                  </a:cubicBezTo>
                  <a:lnTo>
                    <a:pt x="7692" y="6382"/>
                  </a:lnTo>
                  <a:cubicBezTo>
                    <a:pt x="8061" y="6251"/>
                    <a:pt x="8335" y="6096"/>
                    <a:pt x="8466" y="6013"/>
                  </a:cubicBezTo>
                  <a:cubicBezTo>
                    <a:pt x="8585" y="5941"/>
                    <a:pt x="8644" y="5798"/>
                    <a:pt x="8620" y="5656"/>
                  </a:cubicBezTo>
                  <a:lnTo>
                    <a:pt x="8620" y="5620"/>
                  </a:lnTo>
                  <a:close/>
                  <a:moveTo>
                    <a:pt x="2322" y="6263"/>
                  </a:moveTo>
                  <a:lnTo>
                    <a:pt x="2322" y="6334"/>
                  </a:lnTo>
                  <a:cubicBezTo>
                    <a:pt x="2322" y="6370"/>
                    <a:pt x="2322" y="6418"/>
                    <a:pt x="2334" y="6441"/>
                  </a:cubicBezTo>
                  <a:lnTo>
                    <a:pt x="1929" y="6834"/>
                  </a:lnTo>
                  <a:lnTo>
                    <a:pt x="1548" y="6441"/>
                  </a:lnTo>
                  <a:cubicBezTo>
                    <a:pt x="1560" y="6418"/>
                    <a:pt x="1560" y="6382"/>
                    <a:pt x="1560" y="6334"/>
                  </a:cubicBezTo>
                  <a:lnTo>
                    <a:pt x="1560" y="6263"/>
                  </a:lnTo>
                  <a:cubicBezTo>
                    <a:pt x="1667" y="6299"/>
                    <a:pt x="1786" y="6322"/>
                    <a:pt x="1905" y="6322"/>
                  </a:cubicBezTo>
                  <a:lnTo>
                    <a:pt x="1953" y="6322"/>
                  </a:lnTo>
                  <a:cubicBezTo>
                    <a:pt x="2084" y="6322"/>
                    <a:pt x="2203" y="6310"/>
                    <a:pt x="2322" y="6263"/>
                  </a:cubicBezTo>
                  <a:close/>
                  <a:moveTo>
                    <a:pt x="10109" y="6275"/>
                  </a:moveTo>
                  <a:lnTo>
                    <a:pt x="10109" y="6453"/>
                  </a:lnTo>
                  <a:cubicBezTo>
                    <a:pt x="10109" y="6513"/>
                    <a:pt x="10121" y="6572"/>
                    <a:pt x="10144" y="6620"/>
                  </a:cubicBezTo>
                  <a:lnTo>
                    <a:pt x="10002" y="6775"/>
                  </a:lnTo>
                  <a:cubicBezTo>
                    <a:pt x="9924" y="6840"/>
                    <a:pt x="9832" y="6873"/>
                    <a:pt x="9740" y="6873"/>
                  </a:cubicBezTo>
                  <a:cubicBezTo>
                    <a:pt x="9647" y="6873"/>
                    <a:pt x="9555" y="6840"/>
                    <a:pt x="9478" y="6775"/>
                  </a:cubicBezTo>
                  <a:lnTo>
                    <a:pt x="9311" y="6620"/>
                  </a:lnTo>
                  <a:cubicBezTo>
                    <a:pt x="9347" y="6572"/>
                    <a:pt x="9359" y="6513"/>
                    <a:pt x="9359" y="6453"/>
                  </a:cubicBezTo>
                  <a:lnTo>
                    <a:pt x="9359" y="6275"/>
                  </a:lnTo>
                  <a:cubicBezTo>
                    <a:pt x="9478" y="6310"/>
                    <a:pt x="9597" y="6334"/>
                    <a:pt x="9728" y="6334"/>
                  </a:cubicBezTo>
                  <a:cubicBezTo>
                    <a:pt x="9859" y="6334"/>
                    <a:pt x="9978" y="6322"/>
                    <a:pt x="10109" y="6275"/>
                  </a:cubicBezTo>
                  <a:close/>
                  <a:moveTo>
                    <a:pt x="6501" y="5477"/>
                  </a:moveTo>
                  <a:lnTo>
                    <a:pt x="6501" y="5882"/>
                  </a:lnTo>
                  <a:cubicBezTo>
                    <a:pt x="6501" y="6084"/>
                    <a:pt x="6620" y="6275"/>
                    <a:pt x="6811" y="6370"/>
                  </a:cubicBezTo>
                  <a:lnTo>
                    <a:pt x="7073" y="6477"/>
                  </a:lnTo>
                  <a:cubicBezTo>
                    <a:pt x="6799" y="6953"/>
                    <a:pt x="6299" y="7263"/>
                    <a:pt x="5739" y="7263"/>
                  </a:cubicBezTo>
                  <a:cubicBezTo>
                    <a:pt x="5191" y="7263"/>
                    <a:pt x="4691" y="6953"/>
                    <a:pt x="4453" y="6477"/>
                  </a:cubicBezTo>
                  <a:lnTo>
                    <a:pt x="4703" y="6370"/>
                  </a:lnTo>
                  <a:cubicBezTo>
                    <a:pt x="4894" y="6275"/>
                    <a:pt x="5013" y="6084"/>
                    <a:pt x="5013" y="5882"/>
                  </a:cubicBezTo>
                  <a:lnTo>
                    <a:pt x="5013" y="5477"/>
                  </a:lnTo>
                  <a:cubicBezTo>
                    <a:pt x="5239" y="5560"/>
                    <a:pt x="5489" y="5620"/>
                    <a:pt x="5763" y="5620"/>
                  </a:cubicBezTo>
                  <a:cubicBezTo>
                    <a:pt x="6025" y="5620"/>
                    <a:pt x="6263" y="5584"/>
                    <a:pt x="6501" y="5477"/>
                  </a:cubicBezTo>
                  <a:close/>
                  <a:moveTo>
                    <a:pt x="5763" y="0"/>
                  </a:moveTo>
                  <a:cubicBezTo>
                    <a:pt x="5072" y="0"/>
                    <a:pt x="4465" y="238"/>
                    <a:pt x="4013" y="679"/>
                  </a:cubicBezTo>
                  <a:cubicBezTo>
                    <a:pt x="3560" y="1131"/>
                    <a:pt x="3286" y="1774"/>
                    <a:pt x="3239" y="2512"/>
                  </a:cubicBezTo>
                  <a:cubicBezTo>
                    <a:pt x="3227" y="2703"/>
                    <a:pt x="3215" y="2905"/>
                    <a:pt x="3203" y="3084"/>
                  </a:cubicBezTo>
                  <a:lnTo>
                    <a:pt x="1608" y="3084"/>
                  </a:lnTo>
                  <a:cubicBezTo>
                    <a:pt x="1012" y="3084"/>
                    <a:pt x="536" y="3560"/>
                    <a:pt x="536" y="4155"/>
                  </a:cubicBezTo>
                  <a:lnTo>
                    <a:pt x="536" y="4167"/>
                  </a:lnTo>
                  <a:cubicBezTo>
                    <a:pt x="536" y="4298"/>
                    <a:pt x="560" y="4453"/>
                    <a:pt x="619" y="4572"/>
                  </a:cubicBezTo>
                  <a:lnTo>
                    <a:pt x="715" y="4751"/>
                  </a:lnTo>
                  <a:lnTo>
                    <a:pt x="715" y="5025"/>
                  </a:lnTo>
                  <a:cubicBezTo>
                    <a:pt x="715" y="5465"/>
                    <a:pt x="941" y="5858"/>
                    <a:pt x="1262" y="6096"/>
                  </a:cubicBezTo>
                  <a:lnTo>
                    <a:pt x="1262" y="6334"/>
                  </a:lnTo>
                  <a:cubicBezTo>
                    <a:pt x="1262" y="6370"/>
                    <a:pt x="1250" y="6394"/>
                    <a:pt x="1215" y="6418"/>
                  </a:cubicBezTo>
                  <a:lnTo>
                    <a:pt x="524" y="6608"/>
                  </a:lnTo>
                  <a:cubicBezTo>
                    <a:pt x="226" y="6691"/>
                    <a:pt x="0" y="6977"/>
                    <a:pt x="0" y="7287"/>
                  </a:cubicBezTo>
                  <a:lnTo>
                    <a:pt x="0" y="8692"/>
                  </a:lnTo>
                  <a:cubicBezTo>
                    <a:pt x="0" y="8775"/>
                    <a:pt x="72" y="8858"/>
                    <a:pt x="167" y="8858"/>
                  </a:cubicBezTo>
                  <a:cubicBezTo>
                    <a:pt x="250" y="8858"/>
                    <a:pt x="322" y="8775"/>
                    <a:pt x="322" y="8692"/>
                  </a:cubicBezTo>
                  <a:lnTo>
                    <a:pt x="322" y="7287"/>
                  </a:lnTo>
                  <a:cubicBezTo>
                    <a:pt x="322" y="7132"/>
                    <a:pt x="441" y="6977"/>
                    <a:pt x="596" y="6930"/>
                  </a:cubicBezTo>
                  <a:lnTo>
                    <a:pt x="1298" y="6739"/>
                  </a:lnTo>
                  <a:cubicBezTo>
                    <a:pt x="1322" y="6739"/>
                    <a:pt x="1334" y="6727"/>
                    <a:pt x="1369" y="6715"/>
                  </a:cubicBezTo>
                  <a:lnTo>
                    <a:pt x="1798" y="7144"/>
                  </a:lnTo>
                  <a:lnTo>
                    <a:pt x="1798" y="8704"/>
                  </a:lnTo>
                  <a:cubicBezTo>
                    <a:pt x="1798" y="8799"/>
                    <a:pt x="1870" y="8870"/>
                    <a:pt x="1965" y="8870"/>
                  </a:cubicBezTo>
                  <a:cubicBezTo>
                    <a:pt x="2048" y="8870"/>
                    <a:pt x="2131" y="8799"/>
                    <a:pt x="2131" y="8704"/>
                  </a:cubicBezTo>
                  <a:lnTo>
                    <a:pt x="2131" y="7144"/>
                  </a:lnTo>
                  <a:lnTo>
                    <a:pt x="2560" y="6715"/>
                  </a:lnTo>
                  <a:cubicBezTo>
                    <a:pt x="2620" y="6739"/>
                    <a:pt x="2679" y="6751"/>
                    <a:pt x="2727" y="6775"/>
                  </a:cubicBezTo>
                  <a:lnTo>
                    <a:pt x="2905" y="6811"/>
                  </a:lnTo>
                  <a:cubicBezTo>
                    <a:pt x="2667" y="6977"/>
                    <a:pt x="2524" y="7251"/>
                    <a:pt x="2524" y="7549"/>
                  </a:cubicBezTo>
                  <a:lnTo>
                    <a:pt x="2524" y="8704"/>
                  </a:lnTo>
                  <a:cubicBezTo>
                    <a:pt x="2524" y="8799"/>
                    <a:pt x="2608" y="8870"/>
                    <a:pt x="2691" y="8870"/>
                  </a:cubicBezTo>
                  <a:cubicBezTo>
                    <a:pt x="2786" y="8870"/>
                    <a:pt x="2858" y="8799"/>
                    <a:pt x="2858" y="8704"/>
                  </a:cubicBezTo>
                  <a:lnTo>
                    <a:pt x="2858" y="7549"/>
                  </a:lnTo>
                  <a:cubicBezTo>
                    <a:pt x="2858" y="7322"/>
                    <a:pt x="2989" y="7132"/>
                    <a:pt x="3179" y="7037"/>
                  </a:cubicBezTo>
                  <a:lnTo>
                    <a:pt x="4156" y="6608"/>
                  </a:lnTo>
                  <a:cubicBezTo>
                    <a:pt x="4453" y="7215"/>
                    <a:pt x="5072" y="7608"/>
                    <a:pt x="5763" y="7608"/>
                  </a:cubicBezTo>
                  <a:cubicBezTo>
                    <a:pt x="6442" y="7608"/>
                    <a:pt x="7073" y="7215"/>
                    <a:pt x="7370" y="6608"/>
                  </a:cubicBezTo>
                  <a:lnTo>
                    <a:pt x="8335" y="7037"/>
                  </a:lnTo>
                  <a:cubicBezTo>
                    <a:pt x="8537" y="7132"/>
                    <a:pt x="8656" y="7322"/>
                    <a:pt x="8656" y="7549"/>
                  </a:cubicBezTo>
                  <a:lnTo>
                    <a:pt x="8656" y="8704"/>
                  </a:lnTo>
                  <a:cubicBezTo>
                    <a:pt x="8656" y="8799"/>
                    <a:pt x="8739" y="8870"/>
                    <a:pt x="8823" y="8870"/>
                  </a:cubicBezTo>
                  <a:cubicBezTo>
                    <a:pt x="8918" y="8870"/>
                    <a:pt x="8989" y="8799"/>
                    <a:pt x="8989" y="8704"/>
                  </a:cubicBezTo>
                  <a:lnTo>
                    <a:pt x="8989" y="7549"/>
                  </a:lnTo>
                  <a:cubicBezTo>
                    <a:pt x="8989" y="7322"/>
                    <a:pt x="8918" y="7132"/>
                    <a:pt x="8775" y="6965"/>
                  </a:cubicBezTo>
                  <a:lnTo>
                    <a:pt x="9049" y="6834"/>
                  </a:lnTo>
                  <a:lnTo>
                    <a:pt x="9240" y="7025"/>
                  </a:lnTo>
                  <a:cubicBezTo>
                    <a:pt x="9370" y="7156"/>
                    <a:pt x="9549" y="7215"/>
                    <a:pt x="9728" y="7215"/>
                  </a:cubicBezTo>
                  <a:cubicBezTo>
                    <a:pt x="9906" y="7215"/>
                    <a:pt x="10085" y="7156"/>
                    <a:pt x="10228" y="7025"/>
                  </a:cubicBezTo>
                  <a:lnTo>
                    <a:pt x="10418" y="6834"/>
                  </a:lnTo>
                  <a:lnTo>
                    <a:pt x="10978" y="7108"/>
                  </a:lnTo>
                  <a:cubicBezTo>
                    <a:pt x="11121" y="7168"/>
                    <a:pt x="11192" y="7311"/>
                    <a:pt x="11192" y="7442"/>
                  </a:cubicBezTo>
                  <a:lnTo>
                    <a:pt x="11192" y="8692"/>
                  </a:lnTo>
                  <a:cubicBezTo>
                    <a:pt x="11192" y="8775"/>
                    <a:pt x="11264" y="8858"/>
                    <a:pt x="11359" y="8858"/>
                  </a:cubicBezTo>
                  <a:cubicBezTo>
                    <a:pt x="11442" y="8858"/>
                    <a:pt x="11514" y="8775"/>
                    <a:pt x="11514" y="8692"/>
                  </a:cubicBezTo>
                  <a:lnTo>
                    <a:pt x="11514" y="7442"/>
                  </a:lnTo>
                  <a:cubicBezTo>
                    <a:pt x="11537" y="7168"/>
                    <a:pt x="11383" y="6930"/>
                    <a:pt x="11145" y="6799"/>
                  </a:cubicBezTo>
                  <a:lnTo>
                    <a:pt x="10466" y="6453"/>
                  </a:lnTo>
                  <a:lnTo>
                    <a:pt x="10466" y="6441"/>
                  </a:lnTo>
                  <a:lnTo>
                    <a:pt x="10466" y="6096"/>
                  </a:lnTo>
                  <a:cubicBezTo>
                    <a:pt x="10740" y="5906"/>
                    <a:pt x="10942" y="5596"/>
                    <a:pt x="11002" y="5239"/>
                  </a:cubicBezTo>
                  <a:cubicBezTo>
                    <a:pt x="11133" y="5013"/>
                    <a:pt x="11192" y="4775"/>
                    <a:pt x="11192" y="4525"/>
                  </a:cubicBezTo>
                  <a:cubicBezTo>
                    <a:pt x="11192" y="4048"/>
                    <a:pt x="10966" y="3632"/>
                    <a:pt x="10609" y="3382"/>
                  </a:cubicBezTo>
                  <a:cubicBezTo>
                    <a:pt x="10621" y="3298"/>
                    <a:pt x="10644" y="3239"/>
                    <a:pt x="10644" y="3167"/>
                  </a:cubicBezTo>
                  <a:cubicBezTo>
                    <a:pt x="10644" y="2727"/>
                    <a:pt x="10240" y="2369"/>
                    <a:pt x="9751" y="2369"/>
                  </a:cubicBezTo>
                  <a:cubicBezTo>
                    <a:pt x="9251" y="2369"/>
                    <a:pt x="8859" y="2727"/>
                    <a:pt x="8859" y="3167"/>
                  </a:cubicBezTo>
                  <a:cubicBezTo>
                    <a:pt x="8859" y="3239"/>
                    <a:pt x="8870" y="3322"/>
                    <a:pt x="8882" y="3382"/>
                  </a:cubicBezTo>
                  <a:cubicBezTo>
                    <a:pt x="8680" y="3536"/>
                    <a:pt x="8513" y="3751"/>
                    <a:pt x="8406" y="3989"/>
                  </a:cubicBezTo>
                  <a:cubicBezTo>
                    <a:pt x="8358" y="3572"/>
                    <a:pt x="8323" y="3084"/>
                    <a:pt x="8275" y="2512"/>
                  </a:cubicBezTo>
                  <a:cubicBezTo>
                    <a:pt x="8216" y="1774"/>
                    <a:pt x="7942" y="1131"/>
                    <a:pt x="7501" y="679"/>
                  </a:cubicBezTo>
                  <a:cubicBezTo>
                    <a:pt x="7049" y="238"/>
                    <a:pt x="6442" y="0"/>
                    <a:pt x="5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63"/>
            <p:cNvSpPr/>
            <p:nvPr/>
          </p:nvSpPr>
          <p:spPr>
            <a:xfrm>
              <a:off x="2114800" y="3635440"/>
              <a:ext cx="11045" cy="37941"/>
            </a:xfrm>
            <a:custGeom>
              <a:avLst/>
              <a:gdLst/>
              <a:ahLst/>
              <a:cxnLst/>
              <a:rect l="l" t="t" r="r" b="b"/>
              <a:pathLst>
                <a:path w="347" h="1192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1025"/>
                  </a:lnTo>
                  <a:cubicBezTo>
                    <a:pt x="1" y="1108"/>
                    <a:pt x="72" y="1191"/>
                    <a:pt x="167" y="1191"/>
                  </a:cubicBezTo>
                  <a:cubicBezTo>
                    <a:pt x="251" y="1191"/>
                    <a:pt x="322" y="1108"/>
                    <a:pt x="322" y="1025"/>
                  </a:cubicBezTo>
                  <a:lnTo>
                    <a:pt x="322" y="156"/>
                  </a:lnTo>
                  <a:cubicBezTo>
                    <a:pt x="346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18" name="Google Shape;7118;p63"/>
          <p:cNvGrpSpPr/>
          <p:nvPr/>
        </p:nvGrpSpPr>
        <p:grpSpPr>
          <a:xfrm>
            <a:off x="6558300" y="1538193"/>
            <a:ext cx="382788" cy="328613"/>
            <a:chOff x="6558300" y="1538193"/>
            <a:chExt cx="382788" cy="328613"/>
          </a:xfrm>
        </p:grpSpPr>
        <p:sp>
          <p:nvSpPr>
            <p:cNvPr id="7119" name="Google Shape;7119;p63"/>
            <p:cNvSpPr/>
            <p:nvPr/>
          </p:nvSpPr>
          <p:spPr>
            <a:xfrm>
              <a:off x="6558300" y="1538193"/>
              <a:ext cx="382788" cy="328613"/>
            </a:xfrm>
            <a:custGeom>
              <a:avLst/>
              <a:gdLst/>
              <a:ahLst/>
              <a:cxnLst/>
              <a:rect l="l" t="t" r="r" b="b"/>
              <a:pathLst>
                <a:path w="12026" h="10324" extrusionOk="0">
                  <a:moveTo>
                    <a:pt x="6859" y="358"/>
                  </a:moveTo>
                  <a:cubicBezTo>
                    <a:pt x="7037" y="358"/>
                    <a:pt x="7204" y="477"/>
                    <a:pt x="7228" y="656"/>
                  </a:cubicBezTo>
                  <a:lnTo>
                    <a:pt x="7454" y="1691"/>
                  </a:lnTo>
                  <a:lnTo>
                    <a:pt x="4513" y="1691"/>
                  </a:lnTo>
                  <a:lnTo>
                    <a:pt x="4763" y="656"/>
                  </a:lnTo>
                  <a:cubicBezTo>
                    <a:pt x="4811" y="477"/>
                    <a:pt x="4954" y="358"/>
                    <a:pt x="5132" y="358"/>
                  </a:cubicBezTo>
                  <a:close/>
                  <a:moveTo>
                    <a:pt x="2822" y="2037"/>
                  </a:moveTo>
                  <a:lnTo>
                    <a:pt x="2822" y="5835"/>
                  </a:lnTo>
                  <a:lnTo>
                    <a:pt x="2429" y="5835"/>
                  </a:lnTo>
                  <a:lnTo>
                    <a:pt x="2429" y="2037"/>
                  </a:lnTo>
                  <a:close/>
                  <a:moveTo>
                    <a:pt x="9597" y="2037"/>
                  </a:moveTo>
                  <a:lnTo>
                    <a:pt x="9597" y="5835"/>
                  </a:lnTo>
                  <a:lnTo>
                    <a:pt x="9192" y="5835"/>
                  </a:lnTo>
                  <a:lnTo>
                    <a:pt x="9192" y="2037"/>
                  </a:lnTo>
                  <a:close/>
                  <a:moveTo>
                    <a:pt x="8835" y="2037"/>
                  </a:moveTo>
                  <a:lnTo>
                    <a:pt x="8835" y="5835"/>
                  </a:lnTo>
                  <a:lnTo>
                    <a:pt x="8823" y="5835"/>
                  </a:lnTo>
                  <a:cubicBezTo>
                    <a:pt x="8621" y="5835"/>
                    <a:pt x="8466" y="6001"/>
                    <a:pt x="8466" y="6192"/>
                  </a:cubicBezTo>
                  <a:lnTo>
                    <a:pt x="8466" y="6573"/>
                  </a:lnTo>
                  <a:lnTo>
                    <a:pt x="3561" y="6573"/>
                  </a:lnTo>
                  <a:lnTo>
                    <a:pt x="3561" y="6192"/>
                  </a:lnTo>
                  <a:cubicBezTo>
                    <a:pt x="3561" y="5978"/>
                    <a:pt x="3394" y="5835"/>
                    <a:pt x="3203" y="5835"/>
                  </a:cubicBezTo>
                  <a:lnTo>
                    <a:pt x="3180" y="5835"/>
                  </a:lnTo>
                  <a:lnTo>
                    <a:pt x="3180" y="2037"/>
                  </a:lnTo>
                  <a:close/>
                  <a:moveTo>
                    <a:pt x="2084" y="2037"/>
                  </a:moveTo>
                  <a:lnTo>
                    <a:pt x="2084" y="5835"/>
                  </a:lnTo>
                  <a:lnTo>
                    <a:pt x="2072" y="5835"/>
                  </a:lnTo>
                  <a:cubicBezTo>
                    <a:pt x="1858" y="5835"/>
                    <a:pt x="1715" y="6001"/>
                    <a:pt x="1715" y="6192"/>
                  </a:cubicBezTo>
                  <a:lnTo>
                    <a:pt x="1715" y="6573"/>
                  </a:lnTo>
                  <a:lnTo>
                    <a:pt x="1691" y="6573"/>
                  </a:lnTo>
                  <a:cubicBezTo>
                    <a:pt x="1677" y="6573"/>
                    <a:pt x="1663" y="6574"/>
                    <a:pt x="1648" y="6574"/>
                  </a:cubicBezTo>
                  <a:cubicBezTo>
                    <a:pt x="930" y="6574"/>
                    <a:pt x="358" y="5987"/>
                    <a:pt x="358" y="5251"/>
                  </a:cubicBezTo>
                  <a:lnTo>
                    <a:pt x="358" y="2620"/>
                  </a:lnTo>
                  <a:cubicBezTo>
                    <a:pt x="358" y="2299"/>
                    <a:pt x="608" y="2037"/>
                    <a:pt x="941" y="2037"/>
                  </a:cubicBezTo>
                  <a:close/>
                  <a:moveTo>
                    <a:pt x="11097" y="2049"/>
                  </a:moveTo>
                  <a:cubicBezTo>
                    <a:pt x="11419" y="2049"/>
                    <a:pt x="11681" y="2299"/>
                    <a:pt x="11681" y="2632"/>
                  </a:cubicBezTo>
                  <a:lnTo>
                    <a:pt x="11681" y="5263"/>
                  </a:lnTo>
                  <a:cubicBezTo>
                    <a:pt x="11669" y="6001"/>
                    <a:pt x="11073" y="6597"/>
                    <a:pt x="10347" y="6597"/>
                  </a:cubicBezTo>
                  <a:lnTo>
                    <a:pt x="10323" y="6204"/>
                  </a:lnTo>
                  <a:cubicBezTo>
                    <a:pt x="10323" y="6001"/>
                    <a:pt x="10168" y="5847"/>
                    <a:pt x="9966" y="5847"/>
                  </a:cubicBezTo>
                  <a:lnTo>
                    <a:pt x="9954" y="5847"/>
                  </a:lnTo>
                  <a:lnTo>
                    <a:pt x="9954" y="2049"/>
                  </a:lnTo>
                  <a:close/>
                  <a:moveTo>
                    <a:pt x="3180" y="6192"/>
                  </a:moveTo>
                  <a:cubicBezTo>
                    <a:pt x="3180" y="6192"/>
                    <a:pt x="3203" y="6192"/>
                    <a:pt x="3203" y="6204"/>
                  </a:cubicBezTo>
                  <a:lnTo>
                    <a:pt x="3203" y="7144"/>
                  </a:lnTo>
                  <a:cubicBezTo>
                    <a:pt x="3203" y="7144"/>
                    <a:pt x="3203" y="7156"/>
                    <a:pt x="3180" y="7156"/>
                  </a:cubicBezTo>
                  <a:lnTo>
                    <a:pt x="2048" y="7156"/>
                  </a:lnTo>
                  <a:cubicBezTo>
                    <a:pt x="2048" y="7156"/>
                    <a:pt x="2037" y="7156"/>
                    <a:pt x="2037" y="7144"/>
                  </a:cubicBezTo>
                  <a:lnTo>
                    <a:pt x="2037" y="6204"/>
                  </a:lnTo>
                  <a:cubicBezTo>
                    <a:pt x="2037" y="6204"/>
                    <a:pt x="2037" y="6192"/>
                    <a:pt x="2048" y="6192"/>
                  </a:cubicBezTo>
                  <a:lnTo>
                    <a:pt x="2441" y="6192"/>
                  </a:lnTo>
                  <a:lnTo>
                    <a:pt x="2441" y="6573"/>
                  </a:lnTo>
                  <a:cubicBezTo>
                    <a:pt x="2441" y="6668"/>
                    <a:pt x="2525" y="6752"/>
                    <a:pt x="2620" y="6752"/>
                  </a:cubicBezTo>
                  <a:cubicBezTo>
                    <a:pt x="2727" y="6752"/>
                    <a:pt x="2799" y="6680"/>
                    <a:pt x="2799" y="6573"/>
                  </a:cubicBezTo>
                  <a:lnTo>
                    <a:pt x="2799" y="6192"/>
                  </a:lnTo>
                  <a:close/>
                  <a:moveTo>
                    <a:pt x="9966" y="6192"/>
                  </a:moveTo>
                  <a:cubicBezTo>
                    <a:pt x="9966" y="6192"/>
                    <a:pt x="9978" y="6192"/>
                    <a:pt x="9978" y="6204"/>
                  </a:cubicBezTo>
                  <a:lnTo>
                    <a:pt x="9990" y="7144"/>
                  </a:lnTo>
                  <a:lnTo>
                    <a:pt x="8835" y="7156"/>
                  </a:lnTo>
                  <a:cubicBezTo>
                    <a:pt x="8835" y="7156"/>
                    <a:pt x="8823" y="7156"/>
                    <a:pt x="8823" y="7144"/>
                  </a:cubicBezTo>
                  <a:lnTo>
                    <a:pt x="8823" y="6204"/>
                  </a:lnTo>
                  <a:cubicBezTo>
                    <a:pt x="8823" y="6204"/>
                    <a:pt x="8823" y="6192"/>
                    <a:pt x="8835" y="6192"/>
                  </a:cubicBezTo>
                  <a:lnTo>
                    <a:pt x="9228" y="6192"/>
                  </a:lnTo>
                  <a:lnTo>
                    <a:pt x="9228" y="6573"/>
                  </a:lnTo>
                  <a:cubicBezTo>
                    <a:pt x="9228" y="6680"/>
                    <a:pt x="9299" y="6752"/>
                    <a:pt x="9406" y="6752"/>
                  </a:cubicBezTo>
                  <a:cubicBezTo>
                    <a:pt x="9514" y="6752"/>
                    <a:pt x="9585" y="6680"/>
                    <a:pt x="9585" y="6573"/>
                  </a:cubicBezTo>
                  <a:lnTo>
                    <a:pt x="9585" y="6192"/>
                  </a:lnTo>
                  <a:close/>
                  <a:moveTo>
                    <a:pt x="727" y="6632"/>
                  </a:moveTo>
                  <a:cubicBezTo>
                    <a:pt x="989" y="6823"/>
                    <a:pt x="1322" y="6930"/>
                    <a:pt x="1679" y="6930"/>
                  </a:cubicBezTo>
                  <a:lnTo>
                    <a:pt x="1691" y="6930"/>
                  </a:lnTo>
                  <a:lnTo>
                    <a:pt x="1691" y="7121"/>
                  </a:lnTo>
                  <a:cubicBezTo>
                    <a:pt x="1691" y="7335"/>
                    <a:pt x="1858" y="7478"/>
                    <a:pt x="2048" y="7478"/>
                  </a:cubicBezTo>
                  <a:lnTo>
                    <a:pt x="2810" y="7478"/>
                  </a:lnTo>
                  <a:lnTo>
                    <a:pt x="2810" y="9966"/>
                  </a:lnTo>
                  <a:lnTo>
                    <a:pt x="2429" y="9966"/>
                  </a:lnTo>
                  <a:lnTo>
                    <a:pt x="2429" y="8085"/>
                  </a:lnTo>
                  <a:cubicBezTo>
                    <a:pt x="2429" y="7978"/>
                    <a:pt x="2346" y="7906"/>
                    <a:pt x="2239" y="7906"/>
                  </a:cubicBezTo>
                  <a:cubicBezTo>
                    <a:pt x="2144" y="7906"/>
                    <a:pt x="2060" y="7978"/>
                    <a:pt x="2060" y="8085"/>
                  </a:cubicBezTo>
                  <a:lnTo>
                    <a:pt x="2060" y="9966"/>
                  </a:lnTo>
                  <a:lnTo>
                    <a:pt x="1108" y="9966"/>
                  </a:lnTo>
                  <a:cubicBezTo>
                    <a:pt x="905" y="9966"/>
                    <a:pt x="727" y="9788"/>
                    <a:pt x="727" y="9585"/>
                  </a:cubicBezTo>
                  <a:lnTo>
                    <a:pt x="727" y="6632"/>
                  </a:lnTo>
                  <a:close/>
                  <a:moveTo>
                    <a:pt x="8466" y="6942"/>
                  </a:moveTo>
                  <a:lnTo>
                    <a:pt x="8466" y="7144"/>
                  </a:lnTo>
                  <a:cubicBezTo>
                    <a:pt x="8466" y="7347"/>
                    <a:pt x="8633" y="7502"/>
                    <a:pt x="8823" y="7502"/>
                  </a:cubicBezTo>
                  <a:lnTo>
                    <a:pt x="9585" y="7502"/>
                  </a:lnTo>
                  <a:lnTo>
                    <a:pt x="9597" y="9966"/>
                  </a:lnTo>
                  <a:lnTo>
                    <a:pt x="9192" y="9966"/>
                  </a:lnTo>
                  <a:lnTo>
                    <a:pt x="9192" y="8085"/>
                  </a:lnTo>
                  <a:cubicBezTo>
                    <a:pt x="9192" y="7978"/>
                    <a:pt x="9121" y="7906"/>
                    <a:pt x="9014" y="7906"/>
                  </a:cubicBezTo>
                  <a:cubicBezTo>
                    <a:pt x="8906" y="7906"/>
                    <a:pt x="8835" y="7978"/>
                    <a:pt x="8835" y="8085"/>
                  </a:cubicBezTo>
                  <a:lnTo>
                    <a:pt x="8835" y="9966"/>
                  </a:lnTo>
                  <a:lnTo>
                    <a:pt x="3168" y="9966"/>
                  </a:lnTo>
                  <a:lnTo>
                    <a:pt x="3168" y="7502"/>
                  </a:lnTo>
                  <a:lnTo>
                    <a:pt x="3180" y="7502"/>
                  </a:lnTo>
                  <a:cubicBezTo>
                    <a:pt x="3394" y="7502"/>
                    <a:pt x="3537" y="7335"/>
                    <a:pt x="3537" y="7144"/>
                  </a:cubicBezTo>
                  <a:lnTo>
                    <a:pt x="3537" y="6942"/>
                  </a:lnTo>
                  <a:close/>
                  <a:moveTo>
                    <a:pt x="11300" y="6656"/>
                  </a:moveTo>
                  <a:lnTo>
                    <a:pt x="11300" y="9585"/>
                  </a:lnTo>
                  <a:cubicBezTo>
                    <a:pt x="11300" y="9788"/>
                    <a:pt x="11121" y="9966"/>
                    <a:pt x="10907" y="9966"/>
                  </a:cubicBezTo>
                  <a:lnTo>
                    <a:pt x="9954" y="9966"/>
                  </a:lnTo>
                  <a:lnTo>
                    <a:pt x="9954" y="7502"/>
                  </a:lnTo>
                  <a:lnTo>
                    <a:pt x="9966" y="7502"/>
                  </a:lnTo>
                  <a:cubicBezTo>
                    <a:pt x="10180" y="7502"/>
                    <a:pt x="10323" y="7335"/>
                    <a:pt x="10323" y="7144"/>
                  </a:cubicBezTo>
                  <a:lnTo>
                    <a:pt x="10323" y="6954"/>
                  </a:lnTo>
                  <a:lnTo>
                    <a:pt x="10347" y="6954"/>
                  </a:lnTo>
                  <a:cubicBezTo>
                    <a:pt x="10704" y="6954"/>
                    <a:pt x="11026" y="6847"/>
                    <a:pt x="11300" y="6656"/>
                  </a:cubicBezTo>
                  <a:close/>
                  <a:moveTo>
                    <a:pt x="5144" y="1"/>
                  </a:moveTo>
                  <a:cubicBezTo>
                    <a:pt x="4787" y="1"/>
                    <a:pt x="4489" y="239"/>
                    <a:pt x="4418" y="584"/>
                  </a:cubicBezTo>
                  <a:lnTo>
                    <a:pt x="4168" y="1691"/>
                  </a:lnTo>
                  <a:lnTo>
                    <a:pt x="917" y="1691"/>
                  </a:lnTo>
                  <a:cubicBezTo>
                    <a:pt x="417" y="1691"/>
                    <a:pt x="1" y="2108"/>
                    <a:pt x="1" y="2620"/>
                  </a:cubicBezTo>
                  <a:lnTo>
                    <a:pt x="1" y="5251"/>
                  </a:lnTo>
                  <a:cubicBezTo>
                    <a:pt x="1" y="5656"/>
                    <a:pt x="132" y="6025"/>
                    <a:pt x="370" y="6311"/>
                  </a:cubicBezTo>
                  <a:lnTo>
                    <a:pt x="370" y="9585"/>
                  </a:lnTo>
                  <a:cubicBezTo>
                    <a:pt x="370" y="9990"/>
                    <a:pt x="703" y="10323"/>
                    <a:pt x="1120" y="10323"/>
                  </a:cubicBezTo>
                  <a:lnTo>
                    <a:pt x="10907" y="10323"/>
                  </a:lnTo>
                  <a:cubicBezTo>
                    <a:pt x="11311" y="10323"/>
                    <a:pt x="11657" y="10002"/>
                    <a:pt x="11657" y="9585"/>
                  </a:cubicBezTo>
                  <a:lnTo>
                    <a:pt x="11657" y="6311"/>
                  </a:lnTo>
                  <a:cubicBezTo>
                    <a:pt x="11883" y="6025"/>
                    <a:pt x="12026" y="5656"/>
                    <a:pt x="12026" y="5251"/>
                  </a:cubicBezTo>
                  <a:lnTo>
                    <a:pt x="12026" y="2620"/>
                  </a:lnTo>
                  <a:cubicBezTo>
                    <a:pt x="12026" y="2108"/>
                    <a:pt x="11609" y="1691"/>
                    <a:pt x="11097" y="1691"/>
                  </a:cubicBezTo>
                  <a:lnTo>
                    <a:pt x="7859" y="1691"/>
                  </a:lnTo>
                  <a:lnTo>
                    <a:pt x="7609" y="584"/>
                  </a:lnTo>
                  <a:cubicBezTo>
                    <a:pt x="7525" y="239"/>
                    <a:pt x="7228" y="1"/>
                    <a:pt x="6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63"/>
            <p:cNvSpPr/>
            <p:nvPr/>
          </p:nvSpPr>
          <p:spPr>
            <a:xfrm>
              <a:off x="6714426" y="1699635"/>
              <a:ext cx="70917" cy="34536"/>
            </a:xfrm>
            <a:custGeom>
              <a:avLst/>
              <a:gdLst/>
              <a:ahLst/>
              <a:cxnLst/>
              <a:rect l="l" t="t" r="r" b="b"/>
              <a:pathLst>
                <a:path w="2228" h="1085" extrusionOk="0">
                  <a:moveTo>
                    <a:pt x="358" y="1"/>
                  </a:moveTo>
                  <a:cubicBezTo>
                    <a:pt x="156" y="1"/>
                    <a:pt x="1" y="167"/>
                    <a:pt x="1" y="358"/>
                  </a:cubicBezTo>
                  <a:lnTo>
                    <a:pt x="1" y="727"/>
                  </a:lnTo>
                  <a:cubicBezTo>
                    <a:pt x="1" y="941"/>
                    <a:pt x="168" y="1084"/>
                    <a:pt x="358" y="1084"/>
                  </a:cubicBezTo>
                  <a:lnTo>
                    <a:pt x="1870" y="1084"/>
                  </a:lnTo>
                  <a:cubicBezTo>
                    <a:pt x="2073" y="1084"/>
                    <a:pt x="2227" y="918"/>
                    <a:pt x="2227" y="727"/>
                  </a:cubicBezTo>
                  <a:lnTo>
                    <a:pt x="2227" y="358"/>
                  </a:lnTo>
                  <a:cubicBezTo>
                    <a:pt x="2227" y="167"/>
                    <a:pt x="2061" y="1"/>
                    <a:pt x="1870" y="1"/>
                  </a:cubicBezTo>
                  <a:lnTo>
                    <a:pt x="1668" y="1"/>
                  </a:lnTo>
                  <a:cubicBezTo>
                    <a:pt x="1573" y="1"/>
                    <a:pt x="1489" y="72"/>
                    <a:pt x="1489" y="179"/>
                  </a:cubicBezTo>
                  <a:cubicBezTo>
                    <a:pt x="1489" y="287"/>
                    <a:pt x="1573" y="358"/>
                    <a:pt x="1668" y="358"/>
                  </a:cubicBezTo>
                  <a:lnTo>
                    <a:pt x="1870" y="358"/>
                  </a:lnTo>
                  <a:cubicBezTo>
                    <a:pt x="1870" y="358"/>
                    <a:pt x="1882" y="358"/>
                    <a:pt x="1882" y="370"/>
                  </a:cubicBezTo>
                  <a:lnTo>
                    <a:pt x="1882" y="751"/>
                  </a:lnTo>
                  <a:cubicBezTo>
                    <a:pt x="1882" y="751"/>
                    <a:pt x="1882" y="763"/>
                    <a:pt x="1870" y="763"/>
                  </a:cubicBezTo>
                  <a:lnTo>
                    <a:pt x="358" y="763"/>
                  </a:lnTo>
                  <a:cubicBezTo>
                    <a:pt x="358" y="763"/>
                    <a:pt x="346" y="763"/>
                    <a:pt x="346" y="751"/>
                  </a:cubicBezTo>
                  <a:lnTo>
                    <a:pt x="346" y="370"/>
                  </a:lnTo>
                  <a:cubicBezTo>
                    <a:pt x="346" y="370"/>
                    <a:pt x="346" y="358"/>
                    <a:pt x="358" y="358"/>
                  </a:cubicBezTo>
                  <a:lnTo>
                    <a:pt x="930" y="358"/>
                  </a:lnTo>
                  <a:cubicBezTo>
                    <a:pt x="1037" y="358"/>
                    <a:pt x="1108" y="287"/>
                    <a:pt x="1108" y="179"/>
                  </a:cubicBezTo>
                  <a:cubicBezTo>
                    <a:pt x="1108" y="72"/>
                    <a:pt x="1037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21" name="Google Shape;7121;p63"/>
          <p:cNvGrpSpPr/>
          <p:nvPr/>
        </p:nvGrpSpPr>
        <p:grpSpPr>
          <a:xfrm>
            <a:off x="2238616" y="2908131"/>
            <a:ext cx="422596" cy="310382"/>
            <a:chOff x="2278533" y="2937377"/>
            <a:chExt cx="346788" cy="254704"/>
          </a:xfrm>
        </p:grpSpPr>
        <p:sp>
          <p:nvSpPr>
            <p:cNvPr id="7122" name="Google Shape;7122;p63"/>
            <p:cNvSpPr/>
            <p:nvPr/>
          </p:nvSpPr>
          <p:spPr>
            <a:xfrm>
              <a:off x="2317557" y="2958607"/>
              <a:ext cx="270619" cy="184200"/>
            </a:xfrm>
            <a:custGeom>
              <a:avLst/>
              <a:gdLst/>
              <a:ahLst/>
              <a:cxnLst/>
              <a:rect l="l" t="t" r="r" b="b"/>
              <a:pathLst>
                <a:path w="8502" h="5787" extrusionOk="0">
                  <a:moveTo>
                    <a:pt x="2691" y="1179"/>
                  </a:moveTo>
                  <a:cubicBezTo>
                    <a:pt x="2882" y="1179"/>
                    <a:pt x="3049" y="1346"/>
                    <a:pt x="3049" y="1536"/>
                  </a:cubicBezTo>
                  <a:lnTo>
                    <a:pt x="3049" y="1881"/>
                  </a:lnTo>
                  <a:cubicBezTo>
                    <a:pt x="3049" y="2167"/>
                    <a:pt x="2810" y="2405"/>
                    <a:pt x="2525" y="2405"/>
                  </a:cubicBezTo>
                  <a:cubicBezTo>
                    <a:pt x="2227" y="2405"/>
                    <a:pt x="1989" y="2167"/>
                    <a:pt x="1989" y="1881"/>
                  </a:cubicBezTo>
                  <a:lnTo>
                    <a:pt x="1989" y="1536"/>
                  </a:lnTo>
                  <a:cubicBezTo>
                    <a:pt x="1989" y="1346"/>
                    <a:pt x="2156" y="1179"/>
                    <a:pt x="2346" y="1179"/>
                  </a:cubicBezTo>
                  <a:close/>
                  <a:moveTo>
                    <a:pt x="6787" y="1036"/>
                  </a:moveTo>
                  <a:cubicBezTo>
                    <a:pt x="6894" y="1036"/>
                    <a:pt x="6966" y="1108"/>
                    <a:pt x="6966" y="1215"/>
                  </a:cubicBezTo>
                  <a:lnTo>
                    <a:pt x="6966" y="1715"/>
                  </a:lnTo>
                  <a:cubicBezTo>
                    <a:pt x="6966" y="1774"/>
                    <a:pt x="6930" y="1834"/>
                    <a:pt x="6871" y="1870"/>
                  </a:cubicBezTo>
                  <a:cubicBezTo>
                    <a:pt x="6835" y="1893"/>
                    <a:pt x="6799" y="1941"/>
                    <a:pt x="6799" y="2000"/>
                  </a:cubicBezTo>
                  <a:lnTo>
                    <a:pt x="6799" y="2251"/>
                  </a:lnTo>
                  <a:cubicBezTo>
                    <a:pt x="6799" y="2334"/>
                    <a:pt x="6847" y="2381"/>
                    <a:pt x="6918" y="2405"/>
                  </a:cubicBezTo>
                  <a:lnTo>
                    <a:pt x="7335" y="2512"/>
                  </a:lnTo>
                  <a:cubicBezTo>
                    <a:pt x="7406" y="2524"/>
                    <a:pt x="7466" y="2596"/>
                    <a:pt x="7466" y="2691"/>
                  </a:cubicBezTo>
                  <a:lnTo>
                    <a:pt x="7466" y="2727"/>
                  </a:lnTo>
                  <a:lnTo>
                    <a:pt x="5739" y="2727"/>
                  </a:lnTo>
                  <a:lnTo>
                    <a:pt x="5739" y="2691"/>
                  </a:lnTo>
                  <a:cubicBezTo>
                    <a:pt x="5739" y="2596"/>
                    <a:pt x="5799" y="2536"/>
                    <a:pt x="5870" y="2512"/>
                  </a:cubicBezTo>
                  <a:lnTo>
                    <a:pt x="6287" y="2405"/>
                  </a:lnTo>
                  <a:cubicBezTo>
                    <a:pt x="6370" y="2381"/>
                    <a:pt x="6406" y="2334"/>
                    <a:pt x="6406" y="2251"/>
                  </a:cubicBezTo>
                  <a:lnTo>
                    <a:pt x="6406" y="2000"/>
                  </a:lnTo>
                  <a:cubicBezTo>
                    <a:pt x="6430" y="1941"/>
                    <a:pt x="6394" y="1893"/>
                    <a:pt x="6359" y="1870"/>
                  </a:cubicBezTo>
                  <a:cubicBezTo>
                    <a:pt x="6299" y="1834"/>
                    <a:pt x="6263" y="1774"/>
                    <a:pt x="6263" y="1715"/>
                  </a:cubicBezTo>
                  <a:lnTo>
                    <a:pt x="6263" y="1215"/>
                  </a:lnTo>
                  <a:cubicBezTo>
                    <a:pt x="6263" y="1108"/>
                    <a:pt x="6335" y="1036"/>
                    <a:pt x="6442" y="1036"/>
                  </a:cubicBezTo>
                  <a:close/>
                  <a:moveTo>
                    <a:pt x="8144" y="334"/>
                  </a:moveTo>
                  <a:lnTo>
                    <a:pt x="8144" y="2751"/>
                  </a:lnTo>
                  <a:lnTo>
                    <a:pt x="7787" y="2751"/>
                  </a:lnTo>
                  <a:lnTo>
                    <a:pt x="7787" y="2703"/>
                  </a:lnTo>
                  <a:cubicBezTo>
                    <a:pt x="7787" y="2477"/>
                    <a:pt x="7633" y="2274"/>
                    <a:pt x="7406" y="2215"/>
                  </a:cubicBezTo>
                  <a:lnTo>
                    <a:pt x="7109" y="2131"/>
                  </a:lnTo>
                  <a:lnTo>
                    <a:pt x="7109" y="2096"/>
                  </a:lnTo>
                  <a:cubicBezTo>
                    <a:pt x="7216" y="2000"/>
                    <a:pt x="7275" y="1870"/>
                    <a:pt x="7275" y="1715"/>
                  </a:cubicBezTo>
                  <a:lnTo>
                    <a:pt x="7275" y="1215"/>
                  </a:lnTo>
                  <a:cubicBezTo>
                    <a:pt x="7275" y="929"/>
                    <a:pt x="7049" y="703"/>
                    <a:pt x="6775" y="703"/>
                  </a:cubicBezTo>
                  <a:lnTo>
                    <a:pt x="6430" y="703"/>
                  </a:lnTo>
                  <a:cubicBezTo>
                    <a:pt x="6144" y="703"/>
                    <a:pt x="5918" y="929"/>
                    <a:pt x="5918" y="1215"/>
                  </a:cubicBezTo>
                  <a:lnTo>
                    <a:pt x="5918" y="1715"/>
                  </a:lnTo>
                  <a:cubicBezTo>
                    <a:pt x="5918" y="1870"/>
                    <a:pt x="5978" y="2000"/>
                    <a:pt x="6085" y="2096"/>
                  </a:cubicBezTo>
                  <a:lnTo>
                    <a:pt x="6085" y="2131"/>
                  </a:lnTo>
                  <a:lnTo>
                    <a:pt x="5787" y="2215"/>
                  </a:lnTo>
                  <a:cubicBezTo>
                    <a:pt x="5561" y="2274"/>
                    <a:pt x="5418" y="2465"/>
                    <a:pt x="5418" y="2703"/>
                  </a:cubicBezTo>
                  <a:lnTo>
                    <a:pt x="5418" y="2751"/>
                  </a:lnTo>
                  <a:lnTo>
                    <a:pt x="5061" y="2751"/>
                  </a:lnTo>
                  <a:lnTo>
                    <a:pt x="5061" y="334"/>
                  </a:lnTo>
                  <a:close/>
                  <a:moveTo>
                    <a:pt x="2691" y="2715"/>
                  </a:moveTo>
                  <a:lnTo>
                    <a:pt x="2691" y="2786"/>
                  </a:lnTo>
                  <a:cubicBezTo>
                    <a:pt x="2703" y="2846"/>
                    <a:pt x="2727" y="2905"/>
                    <a:pt x="2751" y="2965"/>
                  </a:cubicBezTo>
                  <a:lnTo>
                    <a:pt x="2525" y="3191"/>
                  </a:lnTo>
                  <a:lnTo>
                    <a:pt x="2513" y="3191"/>
                  </a:lnTo>
                  <a:lnTo>
                    <a:pt x="2287" y="2965"/>
                  </a:lnTo>
                  <a:cubicBezTo>
                    <a:pt x="2322" y="2929"/>
                    <a:pt x="2334" y="2870"/>
                    <a:pt x="2334" y="2810"/>
                  </a:cubicBezTo>
                  <a:lnTo>
                    <a:pt x="2334" y="2715"/>
                  </a:lnTo>
                  <a:close/>
                  <a:moveTo>
                    <a:pt x="3037" y="3143"/>
                  </a:moveTo>
                  <a:lnTo>
                    <a:pt x="3346" y="3263"/>
                  </a:lnTo>
                  <a:cubicBezTo>
                    <a:pt x="3477" y="3310"/>
                    <a:pt x="3572" y="3441"/>
                    <a:pt x="3572" y="3596"/>
                  </a:cubicBezTo>
                  <a:lnTo>
                    <a:pt x="3572" y="4608"/>
                  </a:lnTo>
                  <a:cubicBezTo>
                    <a:pt x="3572" y="4715"/>
                    <a:pt x="3501" y="4787"/>
                    <a:pt x="3394" y="4787"/>
                  </a:cubicBezTo>
                  <a:lnTo>
                    <a:pt x="2691" y="4787"/>
                  </a:lnTo>
                  <a:lnTo>
                    <a:pt x="2691" y="4596"/>
                  </a:lnTo>
                  <a:lnTo>
                    <a:pt x="3049" y="4596"/>
                  </a:lnTo>
                  <a:cubicBezTo>
                    <a:pt x="3144" y="4596"/>
                    <a:pt x="3215" y="4513"/>
                    <a:pt x="3215" y="4429"/>
                  </a:cubicBezTo>
                  <a:lnTo>
                    <a:pt x="3215" y="3917"/>
                  </a:lnTo>
                  <a:cubicBezTo>
                    <a:pt x="3215" y="3834"/>
                    <a:pt x="3144" y="3763"/>
                    <a:pt x="3049" y="3763"/>
                  </a:cubicBezTo>
                  <a:cubicBezTo>
                    <a:pt x="2965" y="3763"/>
                    <a:pt x="2882" y="3834"/>
                    <a:pt x="2882" y="3917"/>
                  </a:cubicBezTo>
                  <a:lnTo>
                    <a:pt x="2882" y="4275"/>
                  </a:lnTo>
                  <a:lnTo>
                    <a:pt x="2191" y="4275"/>
                  </a:lnTo>
                  <a:lnTo>
                    <a:pt x="2191" y="3917"/>
                  </a:lnTo>
                  <a:cubicBezTo>
                    <a:pt x="2191" y="3834"/>
                    <a:pt x="2108" y="3763"/>
                    <a:pt x="2025" y="3763"/>
                  </a:cubicBezTo>
                  <a:cubicBezTo>
                    <a:pt x="1929" y="3763"/>
                    <a:pt x="1858" y="3834"/>
                    <a:pt x="1858" y="3917"/>
                  </a:cubicBezTo>
                  <a:lnTo>
                    <a:pt x="1858" y="4429"/>
                  </a:lnTo>
                  <a:cubicBezTo>
                    <a:pt x="1858" y="4513"/>
                    <a:pt x="1929" y="4596"/>
                    <a:pt x="2025" y="4596"/>
                  </a:cubicBezTo>
                  <a:lnTo>
                    <a:pt x="2382" y="4596"/>
                  </a:lnTo>
                  <a:lnTo>
                    <a:pt x="2382" y="4787"/>
                  </a:lnTo>
                  <a:lnTo>
                    <a:pt x="1679" y="4787"/>
                  </a:lnTo>
                  <a:cubicBezTo>
                    <a:pt x="1572" y="4787"/>
                    <a:pt x="1501" y="4715"/>
                    <a:pt x="1501" y="4608"/>
                  </a:cubicBezTo>
                  <a:lnTo>
                    <a:pt x="1501" y="3596"/>
                  </a:lnTo>
                  <a:lnTo>
                    <a:pt x="1489" y="3596"/>
                  </a:lnTo>
                  <a:cubicBezTo>
                    <a:pt x="1489" y="3441"/>
                    <a:pt x="1572" y="3310"/>
                    <a:pt x="1715" y="3263"/>
                  </a:cubicBezTo>
                  <a:lnTo>
                    <a:pt x="2025" y="3143"/>
                  </a:lnTo>
                  <a:lnTo>
                    <a:pt x="2287" y="3417"/>
                  </a:lnTo>
                  <a:cubicBezTo>
                    <a:pt x="2346" y="3477"/>
                    <a:pt x="2441" y="3501"/>
                    <a:pt x="2525" y="3501"/>
                  </a:cubicBezTo>
                  <a:cubicBezTo>
                    <a:pt x="2620" y="3501"/>
                    <a:pt x="2691" y="3477"/>
                    <a:pt x="2763" y="3417"/>
                  </a:cubicBezTo>
                  <a:lnTo>
                    <a:pt x="3037" y="3143"/>
                  </a:lnTo>
                  <a:close/>
                  <a:moveTo>
                    <a:pt x="4727" y="4763"/>
                  </a:moveTo>
                  <a:lnTo>
                    <a:pt x="4727" y="5465"/>
                  </a:lnTo>
                  <a:lnTo>
                    <a:pt x="298" y="5465"/>
                  </a:lnTo>
                  <a:lnTo>
                    <a:pt x="298" y="4763"/>
                  </a:lnTo>
                  <a:lnTo>
                    <a:pt x="1191" y="4763"/>
                  </a:lnTo>
                  <a:cubicBezTo>
                    <a:pt x="1251" y="4965"/>
                    <a:pt x="1441" y="5108"/>
                    <a:pt x="1667" y="5108"/>
                  </a:cubicBezTo>
                  <a:lnTo>
                    <a:pt x="3358" y="5108"/>
                  </a:lnTo>
                  <a:cubicBezTo>
                    <a:pt x="3584" y="5108"/>
                    <a:pt x="3763" y="4965"/>
                    <a:pt x="3834" y="4763"/>
                  </a:cubicBezTo>
                  <a:close/>
                  <a:moveTo>
                    <a:pt x="6763" y="3775"/>
                  </a:moveTo>
                  <a:cubicBezTo>
                    <a:pt x="6871" y="3775"/>
                    <a:pt x="6942" y="3846"/>
                    <a:pt x="6942" y="3953"/>
                  </a:cubicBezTo>
                  <a:lnTo>
                    <a:pt x="6942" y="4453"/>
                  </a:lnTo>
                  <a:cubicBezTo>
                    <a:pt x="6942" y="4513"/>
                    <a:pt x="6918" y="4572"/>
                    <a:pt x="6859" y="4608"/>
                  </a:cubicBezTo>
                  <a:cubicBezTo>
                    <a:pt x="6811" y="4632"/>
                    <a:pt x="6787" y="4679"/>
                    <a:pt x="6787" y="4739"/>
                  </a:cubicBezTo>
                  <a:lnTo>
                    <a:pt x="6787" y="4989"/>
                  </a:lnTo>
                  <a:cubicBezTo>
                    <a:pt x="6787" y="5060"/>
                    <a:pt x="6823" y="5120"/>
                    <a:pt x="6906" y="5144"/>
                  </a:cubicBezTo>
                  <a:lnTo>
                    <a:pt x="7323" y="5251"/>
                  </a:lnTo>
                  <a:cubicBezTo>
                    <a:pt x="7394" y="5263"/>
                    <a:pt x="7454" y="5334"/>
                    <a:pt x="7454" y="5429"/>
                  </a:cubicBezTo>
                  <a:lnTo>
                    <a:pt x="7454" y="5465"/>
                  </a:lnTo>
                  <a:lnTo>
                    <a:pt x="5739" y="5465"/>
                  </a:lnTo>
                  <a:lnTo>
                    <a:pt x="5739" y="5429"/>
                  </a:lnTo>
                  <a:cubicBezTo>
                    <a:pt x="5739" y="5334"/>
                    <a:pt x="5799" y="5275"/>
                    <a:pt x="5882" y="5251"/>
                  </a:cubicBezTo>
                  <a:lnTo>
                    <a:pt x="6287" y="5144"/>
                  </a:lnTo>
                  <a:cubicBezTo>
                    <a:pt x="6370" y="5120"/>
                    <a:pt x="6406" y="5060"/>
                    <a:pt x="6406" y="4989"/>
                  </a:cubicBezTo>
                  <a:lnTo>
                    <a:pt x="6406" y="4739"/>
                  </a:lnTo>
                  <a:cubicBezTo>
                    <a:pt x="6406" y="4679"/>
                    <a:pt x="6382" y="4632"/>
                    <a:pt x="6335" y="4608"/>
                  </a:cubicBezTo>
                  <a:cubicBezTo>
                    <a:pt x="6275" y="4572"/>
                    <a:pt x="6251" y="4513"/>
                    <a:pt x="6251" y="4453"/>
                  </a:cubicBezTo>
                  <a:lnTo>
                    <a:pt x="6251" y="3953"/>
                  </a:lnTo>
                  <a:cubicBezTo>
                    <a:pt x="6251" y="3846"/>
                    <a:pt x="6323" y="3775"/>
                    <a:pt x="6430" y="3775"/>
                  </a:cubicBezTo>
                  <a:close/>
                  <a:moveTo>
                    <a:pt x="8156" y="3060"/>
                  </a:moveTo>
                  <a:lnTo>
                    <a:pt x="8156" y="5465"/>
                  </a:lnTo>
                  <a:lnTo>
                    <a:pt x="7799" y="5465"/>
                  </a:lnTo>
                  <a:lnTo>
                    <a:pt x="7799" y="5429"/>
                  </a:lnTo>
                  <a:cubicBezTo>
                    <a:pt x="7799" y="5203"/>
                    <a:pt x="7644" y="4989"/>
                    <a:pt x="7430" y="4929"/>
                  </a:cubicBezTo>
                  <a:lnTo>
                    <a:pt x="7132" y="4858"/>
                  </a:lnTo>
                  <a:lnTo>
                    <a:pt x="7132" y="4810"/>
                  </a:lnTo>
                  <a:cubicBezTo>
                    <a:pt x="7228" y="4727"/>
                    <a:pt x="7287" y="4596"/>
                    <a:pt x="7287" y="4441"/>
                  </a:cubicBezTo>
                  <a:lnTo>
                    <a:pt x="7287" y="3941"/>
                  </a:lnTo>
                  <a:cubicBezTo>
                    <a:pt x="7287" y="3655"/>
                    <a:pt x="7073" y="3429"/>
                    <a:pt x="6787" y="3429"/>
                  </a:cubicBezTo>
                  <a:lnTo>
                    <a:pt x="6442" y="3429"/>
                  </a:lnTo>
                  <a:cubicBezTo>
                    <a:pt x="6156" y="3429"/>
                    <a:pt x="5942" y="3655"/>
                    <a:pt x="5942" y="3941"/>
                  </a:cubicBezTo>
                  <a:lnTo>
                    <a:pt x="5942" y="4441"/>
                  </a:lnTo>
                  <a:cubicBezTo>
                    <a:pt x="5942" y="4596"/>
                    <a:pt x="6001" y="4727"/>
                    <a:pt x="6097" y="4810"/>
                  </a:cubicBezTo>
                  <a:lnTo>
                    <a:pt x="6097" y="4858"/>
                  </a:lnTo>
                  <a:lnTo>
                    <a:pt x="5799" y="4929"/>
                  </a:lnTo>
                  <a:cubicBezTo>
                    <a:pt x="5585" y="4989"/>
                    <a:pt x="5430" y="5191"/>
                    <a:pt x="5430" y="5429"/>
                  </a:cubicBezTo>
                  <a:lnTo>
                    <a:pt x="5430" y="5465"/>
                  </a:lnTo>
                  <a:lnTo>
                    <a:pt x="5073" y="5465"/>
                  </a:lnTo>
                  <a:lnTo>
                    <a:pt x="5073" y="3060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5620"/>
                  </a:lnTo>
                  <a:cubicBezTo>
                    <a:pt x="1" y="5703"/>
                    <a:pt x="72" y="5787"/>
                    <a:pt x="167" y="5787"/>
                  </a:cubicBezTo>
                  <a:lnTo>
                    <a:pt x="8335" y="5787"/>
                  </a:lnTo>
                  <a:cubicBezTo>
                    <a:pt x="8418" y="5787"/>
                    <a:pt x="8502" y="5703"/>
                    <a:pt x="8502" y="5620"/>
                  </a:cubicBezTo>
                  <a:lnTo>
                    <a:pt x="8502" y="167"/>
                  </a:lnTo>
                  <a:cubicBezTo>
                    <a:pt x="8466" y="84"/>
                    <a:pt x="8395" y="24"/>
                    <a:pt x="8311" y="24"/>
                  </a:cubicBezTo>
                  <a:lnTo>
                    <a:pt x="1334" y="24"/>
                  </a:lnTo>
                  <a:cubicBezTo>
                    <a:pt x="1251" y="24"/>
                    <a:pt x="1167" y="95"/>
                    <a:pt x="1167" y="191"/>
                  </a:cubicBezTo>
                  <a:cubicBezTo>
                    <a:pt x="1167" y="274"/>
                    <a:pt x="1251" y="346"/>
                    <a:pt x="1334" y="346"/>
                  </a:cubicBezTo>
                  <a:lnTo>
                    <a:pt x="4763" y="346"/>
                  </a:lnTo>
                  <a:lnTo>
                    <a:pt x="4763" y="4453"/>
                  </a:lnTo>
                  <a:lnTo>
                    <a:pt x="3882" y="4453"/>
                  </a:lnTo>
                  <a:lnTo>
                    <a:pt x="3882" y="3608"/>
                  </a:lnTo>
                  <a:cubicBezTo>
                    <a:pt x="3882" y="3346"/>
                    <a:pt x="3703" y="3084"/>
                    <a:pt x="3453" y="2977"/>
                  </a:cubicBezTo>
                  <a:lnTo>
                    <a:pt x="3037" y="2822"/>
                  </a:lnTo>
                  <a:lnTo>
                    <a:pt x="3037" y="2798"/>
                  </a:lnTo>
                  <a:lnTo>
                    <a:pt x="3037" y="2572"/>
                  </a:lnTo>
                  <a:cubicBezTo>
                    <a:pt x="3239" y="2417"/>
                    <a:pt x="3382" y="2167"/>
                    <a:pt x="3382" y="1893"/>
                  </a:cubicBezTo>
                  <a:lnTo>
                    <a:pt x="3382" y="1560"/>
                  </a:lnTo>
                  <a:cubicBezTo>
                    <a:pt x="3382" y="1179"/>
                    <a:pt x="3084" y="881"/>
                    <a:pt x="2703" y="881"/>
                  </a:cubicBezTo>
                  <a:lnTo>
                    <a:pt x="2370" y="881"/>
                  </a:lnTo>
                  <a:cubicBezTo>
                    <a:pt x="1989" y="881"/>
                    <a:pt x="1691" y="1179"/>
                    <a:pt x="1691" y="1560"/>
                  </a:cubicBezTo>
                  <a:lnTo>
                    <a:pt x="1691" y="1893"/>
                  </a:lnTo>
                  <a:cubicBezTo>
                    <a:pt x="1691" y="2179"/>
                    <a:pt x="1834" y="2417"/>
                    <a:pt x="2037" y="2572"/>
                  </a:cubicBezTo>
                  <a:lnTo>
                    <a:pt x="2037" y="2810"/>
                  </a:lnTo>
                  <a:lnTo>
                    <a:pt x="2037" y="2822"/>
                  </a:lnTo>
                  <a:lnTo>
                    <a:pt x="1620" y="2989"/>
                  </a:lnTo>
                  <a:cubicBezTo>
                    <a:pt x="1370" y="3084"/>
                    <a:pt x="1191" y="3346"/>
                    <a:pt x="1191" y="3608"/>
                  </a:cubicBezTo>
                  <a:lnTo>
                    <a:pt x="1191" y="4453"/>
                  </a:lnTo>
                  <a:lnTo>
                    <a:pt x="310" y="4453"/>
                  </a:lnTo>
                  <a:lnTo>
                    <a:pt x="310" y="334"/>
                  </a:lnTo>
                  <a:lnTo>
                    <a:pt x="667" y="334"/>
                  </a:lnTo>
                  <a:cubicBezTo>
                    <a:pt x="763" y="334"/>
                    <a:pt x="834" y="262"/>
                    <a:pt x="834" y="167"/>
                  </a:cubicBezTo>
                  <a:cubicBezTo>
                    <a:pt x="834" y="84"/>
                    <a:pt x="763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63"/>
            <p:cNvSpPr/>
            <p:nvPr/>
          </p:nvSpPr>
          <p:spPr>
            <a:xfrm>
              <a:off x="2278533" y="2937377"/>
              <a:ext cx="346788" cy="254704"/>
            </a:xfrm>
            <a:custGeom>
              <a:avLst/>
              <a:gdLst/>
              <a:ahLst/>
              <a:cxnLst/>
              <a:rect l="l" t="t" r="r" b="b"/>
              <a:pathLst>
                <a:path w="10895" h="8002" extrusionOk="0">
                  <a:moveTo>
                    <a:pt x="9871" y="310"/>
                  </a:moveTo>
                  <a:cubicBezTo>
                    <a:pt x="9978" y="310"/>
                    <a:pt x="10049" y="393"/>
                    <a:pt x="10049" y="489"/>
                  </a:cubicBezTo>
                  <a:lnTo>
                    <a:pt x="10049" y="6799"/>
                  </a:lnTo>
                  <a:lnTo>
                    <a:pt x="9692" y="6799"/>
                  </a:lnTo>
                  <a:cubicBezTo>
                    <a:pt x="9609" y="6799"/>
                    <a:pt x="9525" y="6882"/>
                    <a:pt x="9525" y="6966"/>
                  </a:cubicBezTo>
                  <a:cubicBezTo>
                    <a:pt x="9525" y="7061"/>
                    <a:pt x="9609" y="7132"/>
                    <a:pt x="9692" y="7132"/>
                  </a:cubicBezTo>
                  <a:lnTo>
                    <a:pt x="10537" y="7132"/>
                  </a:lnTo>
                  <a:cubicBezTo>
                    <a:pt x="10537" y="7132"/>
                    <a:pt x="10561" y="7132"/>
                    <a:pt x="10561" y="7144"/>
                  </a:cubicBezTo>
                  <a:lnTo>
                    <a:pt x="10561" y="7490"/>
                  </a:lnTo>
                  <a:cubicBezTo>
                    <a:pt x="10573" y="7585"/>
                    <a:pt x="10478" y="7668"/>
                    <a:pt x="10394" y="7668"/>
                  </a:cubicBezTo>
                  <a:lnTo>
                    <a:pt x="512" y="7668"/>
                  </a:lnTo>
                  <a:cubicBezTo>
                    <a:pt x="405" y="7668"/>
                    <a:pt x="334" y="7597"/>
                    <a:pt x="334" y="7490"/>
                  </a:cubicBezTo>
                  <a:lnTo>
                    <a:pt x="334" y="7144"/>
                  </a:lnTo>
                  <a:cubicBezTo>
                    <a:pt x="334" y="7144"/>
                    <a:pt x="334" y="7132"/>
                    <a:pt x="346" y="7132"/>
                  </a:cubicBezTo>
                  <a:lnTo>
                    <a:pt x="9037" y="7132"/>
                  </a:lnTo>
                  <a:cubicBezTo>
                    <a:pt x="9132" y="7132"/>
                    <a:pt x="9204" y="7061"/>
                    <a:pt x="9204" y="6966"/>
                  </a:cubicBezTo>
                  <a:cubicBezTo>
                    <a:pt x="9204" y="6882"/>
                    <a:pt x="9132" y="6799"/>
                    <a:pt x="9037" y="6799"/>
                  </a:cubicBezTo>
                  <a:lnTo>
                    <a:pt x="858" y="6799"/>
                  </a:lnTo>
                  <a:lnTo>
                    <a:pt x="858" y="489"/>
                  </a:lnTo>
                  <a:cubicBezTo>
                    <a:pt x="858" y="393"/>
                    <a:pt x="929" y="310"/>
                    <a:pt x="1036" y="310"/>
                  </a:cubicBezTo>
                  <a:close/>
                  <a:moveTo>
                    <a:pt x="1012" y="0"/>
                  </a:moveTo>
                  <a:cubicBezTo>
                    <a:pt x="738" y="0"/>
                    <a:pt x="512" y="227"/>
                    <a:pt x="512" y="512"/>
                  </a:cubicBezTo>
                  <a:lnTo>
                    <a:pt x="512" y="6823"/>
                  </a:lnTo>
                  <a:lnTo>
                    <a:pt x="334" y="6823"/>
                  </a:lnTo>
                  <a:cubicBezTo>
                    <a:pt x="155" y="6823"/>
                    <a:pt x="0" y="6966"/>
                    <a:pt x="0" y="7144"/>
                  </a:cubicBezTo>
                  <a:lnTo>
                    <a:pt x="0" y="7490"/>
                  </a:lnTo>
                  <a:cubicBezTo>
                    <a:pt x="0" y="7775"/>
                    <a:pt x="226" y="8001"/>
                    <a:pt x="512" y="8001"/>
                  </a:cubicBezTo>
                  <a:lnTo>
                    <a:pt x="10394" y="8001"/>
                  </a:lnTo>
                  <a:cubicBezTo>
                    <a:pt x="10680" y="8001"/>
                    <a:pt x="10894" y="7775"/>
                    <a:pt x="10894" y="7490"/>
                  </a:cubicBezTo>
                  <a:lnTo>
                    <a:pt x="10894" y="7144"/>
                  </a:lnTo>
                  <a:cubicBezTo>
                    <a:pt x="10883" y="6966"/>
                    <a:pt x="10728" y="6823"/>
                    <a:pt x="10561" y="6823"/>
                  </a:cubicBezTo>
                  <a:lnTo>
                    <a:pt x="10383" y="6823"/>
                  </a:lnTo>
                  <a:lnTo>
                    <a:pt x="10383" y="512"/>
                  </a:lnTo>
                  <a:cubicBezTo>
                    <a:pt x="10383" y="227"/>
                    <a:pt x="10156" y="0"/>
                    <a:pt x="98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24" name="Google Shape;7124;p63"/>
          <p:cNvGrpSpPr/>
          <p:nvPr/>
        </p:nvGrpSpPr>
        <p:grpSpPr>
          <a:xfrm>
            <a:off x="1817317" y="2480330"/>
            <a:ext cx="350958" cy="263043"/>
            <a:chOff x="1817317" y="2480330"/>
            <a:chExt cx="350958" cy="263043"/>
          </a:xfrm>
        </p:grpSpPr>
        <p:sp>
          <p:nvSpPr>
            <p:cNvPr id="7125" name="Google Shape;7125;p63"/>
            <p:cNvSpPr/>
            <p:nvPr/>
          </p:nvSpPr>
          <p:spPr>
            <a:xfrm>
              <a:off x="1817317" y="2480330"/>
              <a:ext cx="350958" cy="191426"/>
            </a:xfrm>
            <a:custGeom>
              <a:avLst/>
              <a:gdLst/>
              <a:ahLst/>
              <a:cxnLst/>
              <a:rect l="l" t="t" r="r" b="b"/>
              <a:pathLst>
                <a:path w="11026" h="6014" extrusionOk="0">
                  <a:moveTo>
                    <a:pt x="4477" y="1"/>
                  </a:moveTo>
                  <a:cubicBezTo>
                    <a:pt x="3918" y="1"/>
                    <a:pt x="3382" y="179"/>
                    <a:pt x="2917" y="524"/>
                  </a:cubicBezTo>
                  <a:cubicBezTo>
                    <a:pt x="2513" y="834"/>
                    <a:pt x="2203" y="1251"/>
                    <a:pt x="2036" y="1727"/>
                  </a:cubicBezTo>
                  <a:cubicBezTo>
                    <a:pt x="905" y="1787"/>
                    <a:pt x="0" y="2727"/>
                    <a:pt x="0" y="3870"/>
                  </a:cubicBezTo>
                  <a:cubicBezTo>
                    <a:pt x="0" y="5061"/>
                    <a:pt x="965" y="6013"/>
                    <a:pt x="2143" y="6013"/>
                  </a:cubicBezTo>
                  <a:lnTo>
                    <a:pt x="2917" y="6013"/>
                  </a:lnTo>
                  <a:cubicBezTo>
                    <a:pt x="3001" y="6013"/>
                    <a:pt x="3084" y="5942"/>
                    <a:pt x="3084" y="5847"/>
                  </a:cubicBezTo>
                  <a:cubicBezTo>
                    <a:pt x="3084" y="5763"/>
                    <a:pt x="3001" y="5692"/>
                    <a:pt x="2917" y="5692"/>
                  </a:cubicBezTo>
                  <a:lnTo>
                    <a:pt x="2143" y="5692"/>
                  </a:lnTo>
                  <a:cubicBezTo>
                    <a:pt x="1131" y="5692"/>
                    <a:pt x="310" y="4870"/>
                    <a:pt x="310" y="3858"/>
                  </a:cubicBezTo>
                  <a:cubicBezTo>
                    <a:pt x="310" y="2846"/>
                    <a:pt x="1131" y="2025"/>
                    <a:pt x="2132" y="2025"/>
                  </a:cubicBezTo>
                  <a:lnTo>
                    <a:pt x="2143" y="2025"/>
                  </a:lnTo>
                  <a:cubicBezTo>
                    <a:pt x="2215" y="2025"/>
                    <a:pt x="2274" y="1977"/>
                    <a:pt x="2286" y="1906"/>
                  </a:cubicBezTo>
                  <a:cubicBezTo>
                    <a:pt x="2429" y="1441"/>
                    <a:pt x="2703" y="1036"/>
                    <a:pt x="3096" y="739"/>
                  </a:cubicBezTo>
                  <a:cubicBezTo>
                    <a:pt x="3477" y="441"/>
                    <a:pt x="3953" y="286"/>
                    <a:pt x="4453" y="286"/>
                  </a:cubicBezTo>
                  <a:cubicBezTo>
                    <a:pt x="5239" y="286"/>
                    <a:pt x="5953" y="679"/>
                    <a:pt x="6370" y="1334"/>
                  </a:cubicBezTo>
                  <a:cubicBezTo>
                    <a:pt x="6412" y="1386"/>
                    <a:pt x="6471" y="1420"/>
                    <a:pt x="6533" y="1420"/>
                  </a:cubicBezTo>
                  <a:cubicBezTo>
                    <a:pt x="6542" y="1420"/>
                    <a:pt x="6551" y="1419"/>
                    <a:pt x="6561" y="1417"/>
                  </a:cubicBezTo>
                  <a:cubicBezTo>
                    <a:pt x="6751" y="1358"/>
                    <a:pt x="6954" y="1322"/>
                    <a:pt x="7144" y="1322"/>
                  </a:cubicBezTo>
                  <a:cubicBezTo>
                    <a:pt x="7942" y="1322"/>
                    <a:pt x="8644" y="1846"/>
                    <a:pt x="8882" y="2608"/>
                  </a:cubicBezTo>
                  <a:cubicBezTo>
                    <a:pt x="8918" y="2679"/>
                    <a:pt x="8978" y="2727"/>
                    <a:pt x="9061" y="2727"/>
                  </a:cubicBezTo>
                  <a:cubicBezTo>
                    <a:pt x="9121" y="2727"/>
                    <a:pt x="9168" y="2703"/>
                    <a:pt x="9228" y="2703"/>
                  </a:cubicBezTo>
                  <a:cubicBezTo>
                    <a:pt x="10049" y="2703"/>
                    <a:pt x="10704" y="3382"/>
                    <a:pt x="10704" y="4180"/>
                  </a:cubicBezTo>
                  <a:cubicBezTo>
                    <a:pt x="10704" y="4989"/>
                    <a:pt x="10025" y="5656"/>
                    <a:pt x="9228" y="5656"/>
                  </a:cubicBezTo>
                  <a:lnTo>
                    <a:pt x="8109" y="5656"/>
                  </a:lnTo>
                  <a:cubicBezTo>
                    <a:pt x="8025" y="5656"/>
                    <a:pt x="7942" y="5727"/>
                    <a:pt x="7942" y="5823"/>
                  </a:cubicBezTo>
                  <a:cubicBezTo>
                    <a:pt x="7942" y="5906"/>
                    <a:pt x="8025" y="5978"/>
                    <a:pt x="8109" y="5978"/>
                  </a:cubicBezTo>
                  <a:lnTo>
                    <a:pt x="9228" y="5978"/>
                  </a:lnTo>
                  <a:cubicBezTo>
                    <a:pt x="10228" y="5978"/>
                    <a:pt x="11026" y="5180"/>
                    <a:pt x="11026" y="4180"/>
                  </a:cubicBezTo>
                  <a:cubicBezTo>
                    <a:pt x="11026" y="3180"/>
                    <a:pt x="10204" y="2429"/>
                    <a:pt x="9228" y="2429"/>
                  </a:cubicBezTo>
                  <a:lnTo>
                    <a:pt x="9168" y="2429"/>
                  </a:lnTo>
                  <a:cubicBezTo>
                    <a:pt x="9013" y="2060"/>
                    <a:pt x="8763" y="1715"/>
                    <a:pt x="8442" y="1477"/>
                  </a:cubicBezTo>
                  <a:cubicBezTo>
                    <a:pt x="8061" y="1191"/>
                    <a:pt x="7620" y="1048"/>
                    <a:pt x="7156" y="1048"/>
                  </a:cubicBezTo>
                  <a:cubicBezTo>
                    <a:pt x="6966" y="1048"/>
                    <a:pt x="6787" y="1072"/>
                    <a:pt x="6596" y="1120"/>
                  </a:cubicBezTo>
                  <a:cubicBezTo>
                    <a:pt x="6096" y="417"/>
                    <a:pt x="5322" y="1"/>
                    <a:pt x="4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63"/>
            <p:cNvSpPr/>
            <p:nvPr/>
          </p:nvSpPr>
          <p:spPr>
            <a:xfrm>
              <a:off x="1926844" y="2568626"/>
              <a:ext cx="131140" cy="174747"/>
            </a:xfrm>
            <a:custGeom>
              <a:avLst/>
              <a:gdLst/>
              <a:ahLst/>
              <a:cxnLst/>
              <a:rect l="l" t="t" r="r" b="b"/>
              <a:pathLst>
                <a:path w="4120" h="5490" extrusionOk="0">
                  <a:moveTo>
                    <a:pt x="2417" y="322"/>
                  </a:moveTo>
                  <a:lnTo>
                    <a:pt x="2417" y="1370"/>
                  </a:lnTo>
                  <a:cubicBezTo>
                    <a:pt x="2417" y="1537"/>
                    <a:pt x="2572" y="1691"/>
                    <a:pt x="2751" y="1691"/>
                  </a:cubicBezTo>
                  <a:lnTo>
                    <a:pt x="3274" y="1691"/>
                  </a:lnTo>
                  <a:cubicBezTo>
                    <a:pt x="3358" y="1691"/>
                    <a:pt x="3429" y="1620"/>
                    <a:pt x="3429" y="1525"/>
                  </a:cubicBezTo>
                  <a:cubicBezTo>
                    <a:pt x="3429" y="1441"/>
                    <a:pt x="3358" y="1358"/>
                    <a:pt x="3274" y="1358"/>
                  </a:cubicBezTo>
                  <a:lnTo>
                    <a:pt x="2751" y="1358"/>
                  </a:lnTo>
                  <a:cubicBezTo>
                    <a:pt x="2751" y="1358"/>
                    <a:pt x="2727" y="1358"/>
                    <a:pt x="2727" y="1346"/>
                  </a:cubicBezTo>
                  <a:lnTo>
                    <a:pt x="2727" y="346"/>
                  </a:lnTo>
                  <a:lnTo>
                    <a:pt x="3751" y="1358"/>
                  </a:lnTo>
                  <a:cubicBezTo>
                    <a:pt x="3775" y="1394"/>
                    <a:pt x="3798" y="1441"/>
                    <a:pt x="3798" y="1501"/>
                  </a:cubicBezTo>
                  <a:lnTo>
                    <a:pt x="3798" y="5180"/>
                  </a:lnTo>
                  <a:lnTo>
                    <a:pt x="3810" y="5180"/>
                  </a:lnTo>
                  <a:lnTo>
                    <a:pt x="334" y="5192"/>
                  </a:lnTo>
                  <a:cubicBezTo>
                    <a:pt x="334" y="5192"/>
                    <a:pt x="322" y="5192"/>
                    <a:pt x="322" y="5180"/>
                  </a:cubicBezTo>
                  <a:lnTo>
                    <a:pt x="322" y="334"/>
                  </a:lnTo>
                  <a:cubicBezTo>
                    <a:pt x="322" y="334"/>
                    <a:pt x="322" y="322"/>
                    <a:pt x="334" y="322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5156"/>
                  </a:lnTo>
                  <a:cubicBezTo>
                    <a:pt x="0" y="5335"/>
                    <a:pt x="143" y="5489"/>
                    <a:pt x="322" y="5489"/>
                  </a:cubicBezTo>
                  <a:lnTo>
                    <a:pt x="3775" y="5489"/>
                  </a:lnTo>
                  <a:cubicBezTo>
                    <a:pt x="3953" y="5489"/>
                    <a:pt x="4108" y="5335"/>
                    <a:pt x="4108" y="5156"/>
                  </a:cubicBezTo>
                  <a:lnTo>
                    <a:pt x="4108" y="1501"/>
                  </a:lnTo>
                  <a:cubicBezTo>
                    <a:pt x="4120" y="1382"/>
                    <a:pt x="4072" y="1251"/>
                    <a:pt x="3965" y="1156"/>
                  </a:cubicBezTo>
                  <a:lnTo>
                    <a:pt x="2953" y="144"/>
                  </a:lnTo>
                  <a:cubicBezTo>
                    <a:pt x="2870" y="48"/>
                    <a:pt x="2739" y="1"/>
                    <a:pt x="2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63"/>
            <p:cNvSpPr/>
            <p:nvPr/>
          </p:nvSpPr>
          <p:spPr>
            <a:xfrm>
              <a:off x="1965485" y="2639893"/>
              <a:ext cx="55002" cy="70885"/>
            </a:xfrm>
            <a:custGeom>
              <a:avLst/>
              <a:gdLst/>
              <a:ahLst/>
              <a:cxnLst/>
              <a:rect l="l" t="t" r="r" b="b"/>
              <a:pathLst>
                <a:path w="1728" h="2227" extrusionOk="0">
                  <a:moveTo>
                    <a:pt x="870" y="0"/>
                  </a:moveTo>
                  <a:cubicBezTo>
                    <a:pt x="822" y="0"/>
                    <a:pt x="775" y="36"/>
                    <a:pt x="751" y="60"/>
                  </a:cubicBezTo>
                  <a:lnTo>
                    <a:pt x="60" y="929"/>
                  </a:lnTo>
                  <a:cubicBezTo>
                    <a:pt x="1" y="1000"/>
                    <a:pt x="13" y="1107"/>
                    <a:pt x="84" y="1155"/>
                  </a:cubicBezTo>
                  <a:cubicBezTo>
                    <a:pt x="117" y="1178"/>
                    <a:pt x="151" y="1189"/>
                    <a:pt x="183" y="1189"/>
                  </a:cubicBezTo>
                  <a:cubicBezTo>
                    <a:pt x="234" y="1189"/>
                    <a:pt x="281" y="1163"/>
                    <a:pt x="310" y="1119"/>
                  </a:cubicBezTo>
                  <a:lnTo>
                    <a:pt x="715" y="619"/>
                  </a:lnTo>
                  <a:lnTo>
                    <a:pt x="715" y="2060"/>
                  </a:lnTo>
                  <a:cubicBezTo>
                    <a:pt x="715" y="2143"/>
                    <a:pt x="787" y="2227"/>
                    <a:pt x="882" y="2227"/>
                  </a:cubicBezTo>
                  <a:cubicBezTo>
                    <a:pt x="965" y="2227"/>
                    <a:pt x="1048" y="2143"/>
                    <a:pt x="1048" y="2060"/>
                  </a:cubicBezTo>
                  <a:lnTo>
                    <a:pt x="1048" y="619"/>
                  </a:lnTo>
                  <a:lnTo>
                    <a:pt x="1441" y="1119"/>
                  </a:lnTo>
                  <a:cubicBezTo>
                    <a:pt x="1477" y="1167"/>
                    <a:pt x="1513" y="1179"/>
                    <a:pt x="1560" y="1179"/>
                  </a:cubicBezTo>
                  <a:cubicBezTo>
                    <a:pt x="1596" y="1179"/>
                    <a:pt x="1644" y="1167"/>
                    <a:pt x="1668" y="1155"/>
                  </a:cubicBezTo>
                  <a:cubicBezTo>
                    <a:pt x="1715" y="1107"/>
                    <a:pt x="1727" y="1000"/>
                    <a:pt x="1668" y="929"/>
                  </a:cubicBezTo>
                  <a:lnTo>
                    <a:pt x="989" y="60"/>
                  </a:lnTo>
                  <a:cubicBezTo>
                    <a:pt x="953" y="24"/>
                    <a:pt x="906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63"/>
            <p:cNvSpPr/>
            <p:nvPr/>
          </p:nvSpPr>
          <p:spPr>
            <a:xfrm>
              <a:off x="1965103" y="2503406"/>
              <a:ext cx="43989" cy="31162"/>
            </a:xfrm>
            <a:custGeom>
              <a:avLst/>
              <a:gdLst/>
              <a:ahLst/>
              <a:cxnLst/>
              <a:rect l="l" t="t" r="r" b="b"/>
              <a:pathLst>
                <a:path w="1382" h="979" extrusionOk="0">
                  <a:moveTo>
                    <a:pt x="181" y="0"/>
                  </a:moveTo>
                  <a:cubicBezTo>
                    <a:pt x="104" y="0"/>
                    <a:pt x="24" y="56"/>
                    <a:pt x="13" y="121"/>
                  </a:cubicBezTo>
                  <a:cubicBezTo>
                    <a:pt x="1" y="216"/>
                    <a:pt x="60" y="300"/>
                    <a:pt x="132" y="323"/>
                  </a:cubicBezTo>
                  <a:cubicBezTo>
                    <a:pt x="501" y="395"/>
                    <a:pt x="846" y="597"/>
                    <a:pt x="1072" y="919"/>
                  </a:cubicBezTo>
                  <a:cubicBezTo>
                    <a:pt x="1096" y="954"/>
                    <a:pt x="1144" y="978"/>
                    <a:pt x="1203" y="978"/>
                  </a:cubicBezTo>
                  <a:cubicBezTo>
                    <a:pt x="1227" y="978"/>
                    <a:pt x="1275" y="954"/>
                    <a:pt x="1310" y="942"/>
                  </a:cubicBezTo>
                  <a:cubicBezTo>
                    <a:pt x="1370" y="895"/>
                    <a:pt x="1382" y="800"/>
                    <a:pt x="1334" y="716"/>
                  </a:cubicBezTo>
                  <a:cubicBezTo>
                    <a:pt x="1060" y="347"/>
                    <a:pt x="656" y="97"/>
                    <a:pt x="203" y="2"/>
                  </a:cubicBezTo>
                  <a:cubicBezTo>
                    <a:pt x="196" y="1"/>
                    <a:pt x="189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63"/>
            <p:cNvSpPr/>
            <p:nvPr/>
          </p:nvSpPr>
          <p:spPr>
            <a:xfrm>
              <a:off x="2052668" y="2537369"/>
              <a:ext cx="34504" cy="30175"/>
            </a:xfrm>
            <a:custGeom>
              <a:avLst/>
              <a:gdLst/>
              <a:ahLst/>
              <a:cxnLst/>
              <a:rect l="l" t="t" r="r" b="b"/>
              <a:pathLst>
                <a:path w="1084" h="948" extrusionOk="0">
                  <a:moveTo>
                    <a:pt x="194" y="0"/>
                  </a:moveTo>
                  <a:cubicBezTo>
                    <a:pt x="124" y="0"/>
                    <a:pt x="56" y="45"/>
                    <a:pt x="36" y="114"/>
                  </a:cubicBezTo>
                  <a:cubicBezTo>
                    <a:pt x="0" y="209"/>
                    <a:pt x="48" y="292"/>
                    <a:pt x="131" y="328"/>
                  </a:cubicBezTo>
                  <a:cubicBezTo>
                    <a:pt x="405" y="411"/>
                    <a:pt x="631" y="602"/>
                    <a:pt x="762" y="864"/>
                  </a:cubicBezTo>
                  <a:cubicBezTo>
                    <a:pt x="786" y="923"/>
                    <a:pt x="845" y="947"/>
                    <a:pt x="905" y="947"/>
                  </a:cubicBezTo>
                  <a:cubicBezTo>
                    <a:pt x="941" y="947"/>
                    <a:pt x="953" y="947"/>
                    <a:pt x="988" y="935"/>
                  </a:cubicBezTo>
                  <a:cubicBezTo>
                    <a:pt x="1060" y="887"/>
                    <a:pt x="1084" y="804"/>
                    <a:pt x="1048" y="709"/>
                  </a:cubicBezTo>
                  <a:cubicBezTo>
                    <a:pt x="869" y="387"/>
                    <a:pt x="584" y="149"/>
                    <a:pt x="238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30" name="Google Shape;7130;p63"/>
          <p:cNvGrpSpPr/>
          <p:nvPr/>
        </p:nvGrpSpPr>
        <p:grpSpPr>
          <a:xfrm>
            <a:off x="6155459" y="1969108"/>
            <a:ext cx="249770" cy="363849"/>
            <a:chOff x="6155459" y="1969108"/>
            <a:chExt cx="249770" cy="363849"/>
          </a:xfrm>
        </p:grpSpPr>
        <p:sp>
          <p:nvSpPr>
            <p:cNvPr id="7131" name="Google Shape;7131;p63"/>
            <p:cNvSpPr/>
            <p:nvPr/>
          </p:nvSpPr>
          <p:spPr>
            <a:xfrm>
              <a:off x="6195628" y="1969108"/>
              <a:ext cx="169813" cy="227012"/>
            </a:xfrm>
            <a:custGeom>
              <a:avLst/>
              <a:gdLst/>
              <a:ahLst/>
              <a:cxnLst/>
              <a:rect l="l" t="t" r="r" b="b"/>
              <a:pathLst>
                <a:path w="5335" h="7132" extrusionOk="0">
                  <a:moveTo>
                    <a:pt x="4120" y="333"/>
                  </a:moveTo>
                  <a:lnTo>
                    <a:pt x="4120" y="1750"/>
                  </a:lnTo>
                  <a:cubicBezTo>
                    <a:pt x="4120" y="1869"/>
                    <a:pt x="4084" y="1965"/>
                    <a:pt x="4036" y="2072"/>
                  </a:cubicBezTo>
                  <a:lnTo>
                    <a:pt x="3953" y="2238"/>
                  </a:lnTo>
                  <a:cubicBezTo>
                    <a:pt x="3941" y="2262"/>
                    <a:pt x="3941" y="2286"/>
                    <a:pt x="3941" y="2310"/>
                  </a:cubicBezTo>
                  <a:lnTo>
                    <a:pt x="3941" y="2667"/>
                  </a:lnTo>
                  <a:cubicBezTo>
                    <a:pt x="3941" y="3024"/>
                    <a:pt x="3786" y="3358"/>
                    <a:pt x="3536" y="3584"/>
                  </a:cubicBezTo>
                  <a:cubicBezTo>
                    <a:pt x="3292" y="3807"/>
                    <a:pt x="3011" y="3935"/>
                    <a:pt x="2699" y="3935"/>
                  </a:cubicBezTo>
                  <a:cubicBezTo>
                    <a:pt x="2661" y="3935"/>
                    <a:pt x="2623" y="3933"/>
                    <a:pt x="2584" y="3929"/>
                  </a:cubicBezTo>
                  <a:cubicBezTo>
                    <a:pt x="1917" y="3893"/>
                    <a:pt x="1405" y="3310"/>
                    <a:pt x="1405" y="2619"/>
                  </a:cubicBezTo>
                  <a:lnTo>
                    <a:pt x="1405" y="2310"/>
                  </a:lnTo>
                  <a:cubicBezTo>
                    <a:pt x="1405" y="2286"/>
                    <a:pt x="1405" y="2262"/>
                    <a:pt x="1393" y="2238"/>
                  </a:cubicBezTo>
                  <a:lnTo>
                    <a:pt x="1298" y="2072"/>
                  </a:lnTo>
                  <a:cubicBezTo>
                    <a:pt x="1262" y="1965"/>
                    <a:pt x="1227" y="1869"/>
                    <a:pt x="1227" y="1750"/>
                  </a:cubicBezTo>
                  <a:lnTo>
                    <a:pt x="1227" y="1238"/>
                  </a:lnTo>
                  <a:cubicBezTo>
                    <a:pt x="1227" y="738"/>
                    <a:pt x="1631" y="333"/>
                    <a:pt x="2131" y="333"/>
                  </a:cubicBezTo>
                  <a:close/>
                  <a:moveTo>
                    <a:pt x="3227" y="4155"/>
                  </a:moveTo>
                  <a:lnTo>
                    <a:pt x="3227" y="4346"/>
                  </a:lnTo>
                  <a:cubicBezTo>
                    <a:pt x="3227" y="4405"/>
                    <a:pt x="3239" y="4465"/>
                    <a:pt x="3251" y="4513"/>
                  </a:cubicBezTo>
                  <a:lnTo>
                    <a:pt x="2667" y="4965"/>
                  </a:lnTo>
                  <a:lnTo>
                    <a:pt x="2096" y="4524"/>
                  </a:lnTo>
                  <a:cubicBezTo>
                    <a:pt x="2108" y="4489"/>
                    <a:pt x="2120" y="4429"/>
                    <a:pt x="2120" y="4370"/>
                  </a:cubicBezTo>
                  <a:lnTo>
                    <a:pt x="2120" y="4155"/>
                  </a:lnTo>
                  <a:cubicBezTo>
                    <a:pt x="2251" y="4215"/>
                    <a:pt x="2405" y="4251"/>
                    <a:pt x="2572" y="4251"/>
                  </a:cubicBezTo>
                  <a:lnTo>
                    <a:pt x="2667" y="4251"/>
                  </a:lnTo>
                  <a:cubicBezTo>
                    <a:pt x="2870" y="4251"/>
                    <a:pt x="3048" y="4215"/>
                    <a:pt x="3227" y="4155"/>
                  </a:cubicBezTo>
                  <a:close/>
                  <a:moveTo>
                    <a:pt x="2131" y="0"/>
                  </a:moveTo>
                  <a:cubicBezTo>
                    <a:pt x="1453" y="0"/>
                    <a:pt x="905" y="560"/>
                    <a:pt x="905" y="1238"/>
                  </a:cubicBezTo>
                  <a:lnTo>
                    <a:pt x="905" y="1750"/>
                  </a:lnTo>
                  <a:cubicBezTo>
                    <a:pt x="905" y="1905"/>
                    <a:pt x="941" y="2072"/>
                    <a:pt x="1024" y="2215"/>
                  </a:cubicBezTo>
                  <a:lnTo>
                    <a:pt x="1084" y="2358"/>
                  </a:lnTo>
                  <a:lnTo>
                    <a:pt x="1084" y="2619"/>
                  </a:lnTo>
                  <a:cubicBezTo>
                    <a:pt x="1084" y="3191"/>
                    <a:pt x="1358" y="3703"/>
                    <a:pt x="1798" y="3989"/>
                  </a:cubicBezTo>
                  <a:lnTo>
                    <a:pt x="1798" y="4358"/>
                  </a:lnTo>
                  <a:cubicBezTo>
                    <a:pt x="1798" y="4453"/>
                    <a:pt x="1739" y="4524"/>
                    <a:pt x="1655" y="4536"/>
                  </a:cubicBezTo>
                  <a:lnTo>
                    <a:pt x="631" y="4858"/>
                  </a:lnTo>
                  <a:cubicBezTo>
                    <a:pt x="262" y="4977"/>
                    <a:pt x="0" y="5298"/>
                    <a:pt x="0" y="5703"/>
                  </a:cubicBezTo>
                  <a:lnTo>
                    <a:pt x="0" y="6965"/>
                  </a:lnTo>
                  <a:cubicBezTo>
                    <a:pt x="0" y="7060"/>
                    <a:pt x="84" y="7132"/>
                    <a:pt x="167" y="7132"/>
                  </a:cubicBezTo>
                  <a:cubicBezTo>
                    <a:pt x="262" y="7132"/>
                    <a:pt x="334" y="7060"/>
                    <a:pt x="334" y="6965"/>
                  </a:cubicBezTo>
                  <a:lnTo>
                    <a:pt x="334" y="5703"/>
                  </a:lnTo>
                  <a:cubicBezTo>
                    <a:pt x="334" y="5465"/>
                    <a:pt x="500" y="5239"/>
                    <a:pt x="715" y="5179"/>
                  </a:cubicBezTo>
                  <a:lnTo>
                    <a:pt x="1750" y="4870"/>
                  </a:lnTo>
                  <a:cubicBezTo>
                    <a:pt x="1810" y="4858"/>
                    <a:pt x="1846" y="4822"/>
                    <a:pt x="1893" y="4798"/>
                  </a:cubicBezTo>
                  <a:lnTo>
                    <a:pt x="2465" y="5227"/>
                  </a:lnTo>
                  <a:cubicBezTo>
                    <a:pt x="2524" y="5275"/>
                    <a:pt x="2596" y="5298"/>
                    <a:pt x="2667" y="5298"/>
                  </a:cubicBezTo>
                  <a:cubicBezTo>
                    <a:pt x="2739" y="5298"/>
                    <a:pt x="2822" y="5275"/>
                    <a:pt x="2882" y="5227"/>
                  </a:cubicBezTo>
                  <a:lnTo>
                    <a:pt x="3441" y="4798"/>
                  </a:lnTo>
                  <a:cubicBezTo>
                    <a:pt x="3489" y="4822"/>
                    <a:pt x="3536" y="4858"/>
                    <a:pt x="3596" y="4870"/>
                  </a:cubicBezTo>
                  <a:lnTo>
                    <a:pt x="4620" y="5179"/>
                  </a:lnTo>
                  <a:cubicBezTo>
                    <a:pt x="4858" y="5251"/>
                    <a:pt x="5001" y="5465"/>
                    <a:pt x="5001" y="5703"/>
                  </a:cubicBezTo>
                  <a:lnTo>
                    <a:pt x="5001" y="6965"/>
                  </a:lnTo>
                  <a:cubicBezTo>
                    <a:pt x="5001" y="7060"/>
                    <a:pt x="5084" y="7132"/>
                    <a:pt x="5168" y="7132"/>
                  </a:cubicBezTo>
                  <a:cubicBezTo>
                    <a:pt x="5263" y="7132"/>
                    <a:pt x="5334" y="7060"/>
                    <a:pt x="5334" y="6965"/>
                  </a:cubicBezTo>
                  <a:lnTo>
                    <a:pt x="5334" y="5703"/>
                  </a:lnTo>
                  <a:cubicBezTo>
                    <a:pt x="5334" y="5322"/>
                    <a:pt x="5084" y="4977"/>
                    <a:pt x="4715" y="4870"/>
                  </a:cubicBezTo>
                  <a:lnTo>
                    <a:pt x="3679" y="4560"/>
                  </a:lnTo>
                  <a:cubicBezTo>
                    <a:pt x="3608" y="4524"/>
                    <a:pt x="3548" y="4453"/>
                    <a:pt x="3548" y="4382"/>
                  </a:cubicBezTo>
                  <a:lnTo>
                    <a:pt x="3548" y="4012"/>
                  </a:lnTo>
                  <a:cubicBezTo>
                    <a:pt x="3620" y="3965"/>
                    <a:pt x="3703" y="3905"/>
                    <a:pt x="3763" y="3846"/>
                  </a:cubicBezTo>
                  <a:cubicBezTo>
                    <a:pt x="4084" y="3548"/>
                    <a:pt x="4263" y="3120"/>
                    <a:pt x="4263" y="2679"/>
                  </a:cubicBezTo>
                  <a:lnTo>
                    <a:pt x="4263" y="2369"/>
                  </a:lnTo>
                  <a:lnTo>
                    <a:pt x="4322" y="2238"/>
                  </a:lnTo>
                  <a:cubicBezTo>
                    <a:pt x="4394" y="2084"/>
                    <a:pt x="4441" y="1917"/>
                    <a:pt x="4441" y="1762"/>
                  </a:cubicBezTo>
                  <a:lnTo>
                    <a:pt x="4441" y="167"/>
                  </a:lnTo>
                  <a:cubicBezTo>
                    <a:pt x="4441" y="83"/>
                    <a:pt x="4370" y="0"/>
                    <a:pt x="4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63"/>
            <p:cNvSpPr/>
            <p:nvPr/>
          </p:nvSpPr>
          <p:spPr>
            <a:xfrm>
              <a:off x="6275585" y="2146083"/>
              <a:ext cx="10249" cy="50037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405"/>
                  </a:lnTo>
                  <a:cubicBezTo>
                    <a:pt x="0" y="1500"/>
                    <a:pt x="72" y="1572"/>
                    <a:pt x="155" y="1572"/>
                  </a:cubicBezTo>
                  <a:cubicBezTo>
                    <a:pt x="251" y="1572"/>
                    <a:pt x="322" y="1500"/>
                    <a:pt x="322" y="1405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63"/>
            <p:cNvSpPr/>
            <p:nvPr/>
          </p:nvSpPr>
          <p:spPr>
            <a:xfrm>
              <a:off x="6223671" y="2157446"/>
              <a:ext cx="10631" cy="38673"/>
            </a:xfrm>
            <a:custGeom>
              <a:avLst/>
              <a:gdLst/>
              <a:ahLst/>
              <a:cxnLst/>
              <a:rect l="l" t="t" r="r" b="b"/>
              <a:pathLst>
                <a:path w="334" h="1215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3"/>
                    <a:pt x="84" y="1215"/>
                    <a:pt x="167" y="1215"/>
                  </a:cubicBezTo>
                  <a:cubicBezTo>
                    <a:pt x="250" y="1215"/>
                    <a:pt x="334" y="1143"/>
                    <a:pt x="334" y="104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63"/>
            <p:cNvSpPr/>
            <p:nvPr/>
          </p:nvSpPr>
          <p:spPr>
            <a:xfrm>
              <a:off x="6326736" y="2157446"/>
              <a:ext cx="10281" cy="38673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048"/>
                  </a:lnTo>
                  <a:cubicBezTo>
                    <a:pt x="1" y="1143"/>
                    <a:pt x="72" y="1215"/>
                    <a:pt x="156" y="1215"/>
                  </a:cubicBezTo>
                  <a:cubicBezTo>
                    <a:pt x="251" y="1215"/>
                    <a:pt x="322" y="1143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63"/>
            <p:cNvSpPr/>
            <p:nvPr/>
          </p:nvSpPr>
          <p:spPr>
            <a:xfrm>
              <a:off x="6264222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12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63"/>
            <p:cNvSpPr/>
            <p:nvPr/>
          </p:nvSpPr>
          <p:spPr>
            <a:xfrm>
              <a:off x="6155459" y="2299949"/>
              <a:ext cx="33358" cy="33008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524" y="322"/>
                  </a:moveTo>
                  <a:cubicBezTo>
                    <a:pt x="631" y="322"/>
                    <a:pt x="715" y="417"/>
                    <a:pt x="715" y="524"/>
                  </a:cubicBezTo>
                  <a:cubicBezTo>
                    <a:pt x="715" y="619"/>
                    <a:pt x="631" y="715"/>
                    <a:pt x="524" y="715"/>
                  </a:cubicBezTo>
                  <a:cubicBezTo>
                    <a:pt x="417" y="715"/>
                    <a:pt x="334" y="619"/>
                    <a:pt x="334" y="524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810" y="1036"/>
                    <a:pt x="1048" y="798"/>
                    <a:pt x="1048" y="524"/>
                  </a:cubicBezTo>
                  <a:cubicBezTo>
                    <a:pt x="1048" y="238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63"/>
            <p:cNvSpPr/>
            <p:nvPr/>
          </p:nvSpPr>
          <p:spPr>
            <a:xfrm>
              <a:off x="6372221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10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63"/>
            <p:cNvSpPr/>
            <p:nvPr/>
          </p:nvSpPr>
          <p:spPr>
            <a:xfrm>
              <a:off x="6185379" y="2208597"/>
              <a:ext cx="189134" cy="84763"/>
            </a:xfrm>
            <a:custGeom>
              <a:avLst/>
              <a:gdLst/>
              <a:ahLst/>
              <a:cxnLst/>
              <a:rect l="l" t="t" r="r" b="b"/>
              <a:pathLst>
                <a:path w="5942" h="2663" extrusionOk="0">
                  <a:moveTo>
                    <a:pt x="2977" y="1"/>
                  </a:moveTo>
                  <a:cubicBezTo>
                    <a:pt x="2894" y="1"/>
                    <a:pt x="2811" y="72"/>
                    <a:pt x="2811" y="156"/>
                  </a:cubicBezTo>
                  <a:lnTo>
                    <a:pt x="2811" y="715"/>
                  </a:lnTo>
                  <a:lnTo>
                    <a:pt x="1644" y="715"/>
                  </a:lnTo>
                  <a:cubicBezTo>
                    <a:pt x="1418" y="715"/>
                    <a:pt x="1191" y="810"/>
                    <a:pt x="1060" y="1013"/>
                  </a:cubicBezTo>
                  <a:lnTo>
                    <a:pt x="60" y="2394"/>
                  </a:lnTo>
                  <a:cubicBezTo>
                    <a:pt x="1" y="2465"/>
                    <a:pt x="25" y="2573"/>
                    <a:pt x="108" y="2632"/>
                  </a:cubicBezTo>
                  <a:cubicBezTo>
                    <a:pt x="133" y="2653"/>
                    <a:pt x="162" y="2662"/>
                    <a:pt x="193" y="2662"/>
                  </a:cubicBezTo>
                  <a:cubicBezTo>
                    <a:pt x="249" y="2662"/>
                    <a:pt x="307" y="2631"/>
                    <a:pt x="346" y="2584"/>
                  </a:cubicBezTo>
                  <a:lnTo>
                    <a:pt x="1334" y="1203"/>
                  </a:lnTo>
                  <a:cubicBezTo>
                    <a:pt x="1418" y="1096"/>
                    <a:pt x="1513" y="1049"/>
                    <a:pt x="1632" y="1049"/>
                  </a:cubicBezTo>
                  <a:lnTo>
                    <a:pt x="2811" y="1049"/>
                  </a:lnTo>
                  <a:lnTo>
                    <a:pt x="2811" y="2323"/>
                  </a:lnTo>
                  <a:cubicBezTo>
                    <a:pt x="2811" y="2406"/>
                    <a:pt x="2894" y="2477"/>
                    <a:pt x="2977" y="2477"/>
                  </a:cubicBezTo>
                  <a:cubicBezTo>
                    <a:pt x="3061" y="2477"/>
                    <a:pt x="3144" y="2406"/>
                    <a:pt x="3144" y="2323"/>
                  </a:cubicBezTo>
                  <a:lnTo>
                    <a:pt x="3144" y="1049"/>
                  </a:lnTo>
                  <a:lnTo>
                    <a:pt x="4323" y="1049"/>
                  </a:lnTo>
                  <a:cubicBezTo>
                    <a:pt x="4430" y="1049"/>
                    <a:pt x="4549" y="1108"/>
                    <a:pt x="4620" y="1203"/>
                  </a:cubicBezTo>
                  <a:lnTo>
                    <a:pt x="5609" y="2584"/>
                  </a:lnTo>
                  <a:cubicBezTo>
                    <a:pt x="5644" y="2632"/>
                    <a:pt x="5704" y="2656"/>
                    <a:pt x="5752" y="2656"/>
                  </a:cubicBezTo>
                  <a:cubicBezTo>
                    <a:pt x="5775" y="2656"/>
                    <a:pt x="5823" y="2644"/>
                    <a:pt x="5847" y="2632"/>
                  </a:cubicBezTo>
                  <a:cubicBezTo>
                    <a:pt x="5930" y="2573"/>
                    <a:pt x="5942" y="2465"/>
                    <a:pt x="5882" y="2394"/>
                  </a:cubicBezTo>
                  <a:lnTo>
                    <a:pt x="4882" y="1013"/>
                  </a:lnTo>
                  <a:cubicBezTo>
                    <a:pt x="4751" y="834"/>
                    <a:pt x="4537" y="715"/>
                    <a:pt x="4299" y="715"/>
                  </a:cubicBezTo>
                  <a:lnTo>
                    <a:pt x="3144" y="715"/>
                  </a:lnTo>
                  <a:lnTo>
                    <a:pt x="3144" y="156"/>
                  </a:lnTo>
                  <a:cubicBezTo>
                    <a:pt x="3144" y="72"/>
                    <a:pt x="3073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63"/>
            <p:cNvSpPr/>
            <p:nvPr/>
          </p:nvSpPr>
          <p:spPr>
            <a:xfrm>
              <a:off x="6246397" y="2010773"/>
              <a:ext cx="69007" cy="25814"/>
            </a:xfrm>
            <a:custGeom>
              <a:avLst/>
              <a:gdLst/>
              <a:ahLst/>
              <a:cxnLst/>
              <a:rect l="l" t="t" r="r" b="b"/>
              <a:pathLst>
                <a:path w="2168" h="811" extrusionOk="0">
                  <a:moveTo>
                    <a:pt x="951" y="1"/>
                  </a:moveTo>
                  <a:cubicBezTo>
                    <a:pt x="505" y="1"/>
                    <a:pt x="146" y="113"/>
                    <a:pt x="120" y="120"/>
                  </a:cubicBezTo>
                  <a:cubicBezTo>
                    <a:pt x="48" y="156"/>
                    <a:pt x="1" y="215"/>
                    <a:pt x="1" y="287"/>
                  </a:cubicBezTo>
                  <a:lnTo>
                    <a:pt x="1" y="644"/>
                  </a:lnTo>
                  <a:cubicBezTo>
                    <a:pt x="1" y="739"/>
                    <a:pt x="84" y="810"/>
                    <a:pt x="167" y="810"/>
                  </a:cubicBezTo>
                  <a:cubicBezTo>
                    <a:pt x="263" y="810"/>
                    <a:pt x="334" y="739"/>
                    <a:pt x="334" y="644"/>
                  </a:cubicBezTo>
                  <a:lnTo>
                    <a:pt x="334" y="406"/>
                  </a:lnTo>
                  <a:cubicBezTo>
                    <a:pt x="467" y="372"/>
                    <a:pt x="695" y="329"/>
                    <a:pt x="951" y="329"/>
                  </a:cubicBezTo>
                  <a:cubicBezTo>
                    <a:pt x="1246" y="329"/>
                    <a:pt x="1578" y="387"/>
                    <a:pt x="1846" y="584"/>
                  </a:cubicBezTo>
                  <a:cubicBezTo>
                    <a:pt x="1882" y="610"/>
                    <a:pt x="1920" y="622"/>
                    <a:pt x="1957" y="622"/>
                  </a:cubicBezTo>
                  <a:cubicBezTo>
                    <a:pt x="2005" y="622"/>
                    <a:pt x="2050" y="601"/>
                    <a:pt x="2084" y="560"/>
                  </a:cubicBezTo>
                  <a:cubicBezTo>
                    <a:pt x="2168" y="501"/>
                    <a:pt x="2132" y="394"/>
                    <a:pt x="2072" y="334"/>
                  </a:cubicBezTo>
                  <a:cubicBezTo>
                    <a:pt x="1727" y="74"/>
                    <a:pt x="1311" y="1"/>
                    <a:pt x="9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40" name="Google Shape;7140;p63"/>
          <p:cNvGrpSpPr/>
          <p:nvPr/>
        </p:nvGrpSpPr>
        <p:grpSpPr>
          <a:xfrm>
            <a:off x="2280029" y="1970604"/>
            <a:ext cx="353631" cy="354395"/>
            <a:chOff x="2280029" y="1970604"/>
            <a:chExt cx="353631" cy="354395"/>
          </a:xfrm>
        </p:grpSpPr>
        <p:sp>
          <p:nvSpPr>
            <p:cNvPr id="7141" name="Google Shape;7141;p63"/>
            <p:cNvSpPr/>
            <p:nvPr/>
          </p:nvSpPr>
          <p:spPr>
            <a:xfrm>
              <a:off x="2309981" y="2069086"/>
              <a:ext cx="323679" cy="255913"/>
            </a:xfrm>
            <a:custGeom>
              <a:avLst/>
              <a:gdLst/>
              <a:ahLst/>
              <a:cxnLst/>
              <a:rect l="l" t="t" r="r" b="b"/>
              <a:pathLst>
                <a:path w="10169" h="8040" extrusionOk="0">
                  <a:moveTo>
                    <a:pt x="9473" y="0"/>
                  </a:moveTo>
                  <a:cubicBezTo>
                    <a:pt x="9451" y="0"/>
                    <a:pt x="9428" y="5"/>
                    <a:pt x="9406" y="14"/>
                  </a:cubicBezTo>
                  <a:cubicBezTo>
                    <a:pt x="9335" y="62"/>
                    <a:pt x="9287" y="157"/>
                    <a:pt x="9335" y="240"/>
                  </a:cubicBezTo>
                  <a:cubicBezTo>
                    <a:pt x="9656" y="943"/>
                    <a:pt x="9835" y="1705"/>
                    <a:pt x="9835" y="2491"/>
                  </a:cubicBezTo>
                  <a:cubicBezTo>
                    <a:pt x="9835" y="3884"/>
                    <a:pt x="9287" y="5193"/>
                    <a:pt x="8299" y="6194"/>
                  </a:cubicBezTo>
                  <a:cubicBezTo>
                    <a:pt x="7323" y="7182"/>
                    <a:pt x="6001" y="7729"/>
                    <a:pt x="4596" y="7729"/>
                  </a:cubicBezTo>
                  <a:cubicBezTo>
                    <a:pt x="3763" y="7729"/>
                    <a:pt x="2977" y="7539"/>
                    <a:pt x="2251" y="7158"/>
                  </a:cubicBezTo>
                  <a:cubicBezTo>
                    <a:pt x="1632" y="6848"/>
                    <a:pt x="1084" y="6420"/>
                    <a:pt x="620" y="5896"/>
                  </a:cubicBezTo>
                  <a:lnTo>
                    <a:pt x="620" y="5896"/>
                  </a:lnTo>
                  <a:lnTo>
                    <a:pt x="1263" y="6110"/>
                  </a:lnTo>
                  <a:cubicBezTo>
                    <a:pt x="1279" y="6114"/>
                    <a:pt x="1295" y="6116"/>
                    <a:pt x="1311" y="6116"/>
                  </a:cubicBezTo>
                  <a:cubicBezTo>
                    <a:pt x="1385" y="6116"/>
                    <a:pt x="1447" y="6072"/>
                    <a:pt x="1477" y="6003"/>
                  </a:cubicBezTo>
                  <a:cubicBezTo>
                    <a:pt x="1501" y="5908"/>
                    <a:pt x="1453" y="5824"/>
                    <a:pt x="1370" y="5789"/>
                  </a:cubicBezTo>
                  <a:lnTo>
                    <a:pt x="203" y="5408"/>
                  </a:lnTo>
                  <a:cubicBezTo>
                    <a:pt x="187" y="5405"/>
                    <a:pt x="171" y="5403"/>
                    <a:pt x="156" y="5403"/>
                  </a:cubicBezTo>
                  <a:cubicBezTo>
                    <a:pt x="114" y="5403"/>
                    <a:pt x="77" y="5414"/>
                    <a:pt x="60" y="5432"/>
                  </a:cubicBezTo>
                  <a:cubicBezTo>
                    <a:pt x="12" y="5467"/>
                    <a:pt x="0" y="5527"/>
                    <a:pt x="0" y="5586"/>
                  </a:cubicBezTo>
                  <a:lnTo>
                    <a:pt x="191" y="6944"/>
                  </a:lnTo>
                  <a:cubicBezTo>
                    <a:pt x="203" y="7015"/>
                    <a:pt x="262" y="7075"/>
                    <a:pt x="358" y="7075"/>
                  </a:cubicBezTo>
                  <a:lnTo>
                    <a:pt x="381" y="7075"/>
                  </a:lnTo>
                  <a:cubicBezTo>
                    <a:pt x="477" y="7063"/>
                    <a:pt x="536" y="6979"/>
                    <a:pt x="524" y="6896"/>
                  </a:cubicBezTo>
                  <a:lnTo>
                    <a:pt x="417" y="6134"/>
                  </a:lnTo>
                  <a:lnTo>
                    <a:pt x="417" y="6134"/>
                  </a:lnTo>
                  <a:cubicBezTo>
                    <a:pt x="893" y="6670"/>
                    <a:pt x="1453" y="7122"/>
                    <a:pt x="2096" y="7444"/>
                  </a:cubicBezTo>
                  <a:cubicBezTo>
                    <a:pt x="2870" y="7849"/>
                    <a:pt x="3715" y="8039"/>
                    <a:pt x="4596" y="8039"/>
                  </a:cubicBezTo>
                  <a:cubicBezTo>
                    <a:pt x="6085" y="8039"/>
                    <a:pt x="7490" y="7456"/>
                    <a:pt x="8525" y="6420"/>
                  </a:cubicBezTo>
                  <a:cubicBezTo>
                    <a:pt x="9585" y="5360"/>
                    <a:pt x="10145" y="3979"/>
                    <a:pt x="10145" y="2491"/>
                  </a:cubicBezTo>
                  <a:cubicBezTo>
                    <a:pt x="10168" y="1645"/>
                    <a:pt x="9990" y="836"/>
                    <a:pt x="9633" y="98"/>
                  </a:cubicBezTo>
                  <a:cubicBezTo>
                    <a:pt x="9597" y="36"/>
                    <a:pt x="9536" y="0"/>
                    <a:pt x="94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63"/>
            <p:cNvSpPr/>
            <p:nvPr/>
          </p:nvSpPr>
          <p:spPr>
            <a:xfrm>
              <a:off x="2280029" y="1970604"/>
              <a:ext cx="322565" cy="255468"/>
            </a:xfrm>
            <a:custGeom>
              <a:avLst/>
              <a:gdLst/>
              <a:ahLst/>
              <a:cxnLst/>
              <a:rect l="l" t="t" r="r" b="b"/>
              <a:pathLst>
                <a:path w="10134" h="8026" extrusionOk="0">
                  <a:moveTo>
                    <a:pt x="5549" y="1"/>
                  </a:moveTo>
                  <a:cubicBezTo>
                    <a:pt x="4061" y="1"/>
                    <a:pt x="2668" y="584"/>
                    <a:pt x="1620" y="1620"/>
                  </a:cubicBezTo>
                  <a:cubicBezTo>
                    <a:pt x="572" y="2680"/>
                    <a:pt x="1" y="4061"/>
                    <a:pt x="1" y="5549"/>
                  </a:cubicBezTo>
                  <a:cubicBezTo>
                    <a:pt x="1" y="6382"/>
                    <a:pt x="179" y="7192"/>
                    <a:pt x="537" y="7930"/>
                  </a:cubicBezTo>
                  <a:cubicBezTo>
                    <a:pt x="572" y="7990"/>
                    <a:pt x="632" y="8026"/>
                    <a:pt x="691" y="8026"/>
                  </a:cubicBezTo>
                  <a:cubicBezTo>
                    <a:pt x="715" y="8026"/>
                    <a:pt x="727" y="8026"/>
                    <a:pt x="763" y="8002"/>
                  </a:cubicBezTo>
                  <a:cubicBezTo>
                    <a:pt x="834" y="7966"/>
                    <a:pt x="882" y="7871"/>
                    <a:pt x="834" y="7787"/>
                  </a:cubicBezTo>
                  <a:cubicBezTo>
                    <a:pt x="513" y="7085"/>
                    <a:pt x="334" y="6323"/>
                    <a:pt x="334" y="5537"/>
                  </a:cubicBezTo>
                  <a:cubicBezTo>
                    <a:pt x="334" y="4132"/>
                    <a:pt x="882" y="2822"/>
                    <a:pt x="1858" y="1834"/>
                  </a:cubicBezTo>
                  <a:cubicBezTo>
                    <a:pt x="2846" y="834"/>
                    <a:pt x="4168" y="298"/>
                    <a:pt x="5573" y="298"/>
                  </a:cubicBezTo>
                  <a:cubicBezTo>
                    <a:pt x="7097" y="298"/>
                    <a:pt x="8550" y="965"/>
                    <a:pt x="9538" y="2132"/>
                  </a:cubicBezTo>
                  <a:lnTo>
                    <a:pt x="8907" y="1918"/>
                  </a:lnTo>
                  <a:cubicBezTo>
                    <a:pt x="8890" y="1913"/>
                    <a:pt x="8874" y="1911"/>
                    <a:pt x="8858" y="1911"/>
                  </a:cubicBezTo>
                  <a:cubicBezTo>
                    <a:pt x="8784" y="1911"/>
                    <a:pt x="8722" y="1956"/>
                    <a:pt x="8692" y="2025"/>
                  </a:cubicBezTo>
                  <a:cubicBezTo>
                    <a:pt x="8669" y="2120"/>
                    <a:pt x="8704" y="2203"/>
                    <a:pt x="8800" y="2227"/>
                  </a:cubicBezTo>
                  <a:lnTo>
                    <a:pt x="9955" y="2620"/>
                  </a:lnTo>
                  <a:cubicBezTo>
                    <a:pt x="9978" y="2620"/>
                    <a:pt x="9990" y="2632"/>
                    <a:pt x="10002" y="2632"/>
                  </a:cubicBezTo>
                  <a:cubicBezTo>
                    <a:pt x="10050" y="2632"/>
                    <a:pt x="10074" y="2620"/>
                    <a:pt x="10109" y="2596"/>
                  </a:cubicBezTo>
                  <a:cubicBezTo>
                    <a:pt x="10121" y="2572"/>
                    <a:pt x="10133" y="2513"/>
                    <a:pt x="10133" y="2453"/>
                  </a:cubicBezTo>
                  <a:lnTo>
                    <a:pt x="9943" y="1108"/>
                  </a:lnTo>
                  <a:cubicBezTo>
                    <a:pt x="9932" y="1021"/>
                    <a:pt x="9871" y="964"/>
                    <a:pt x="9788" y="964"/>
                  </a:cubicBezTo>
                  <a:cubicBezTo>
                    <a:pt x="9780" y="964"/>
                    <a:pt x="9772" y="964"/>
                    <a:pt x="9764" y="965"/>
                  </a:cubicBezTo>
                  <a:cubicBezTo>
                    <a:pt x="9681" y="989"/>
                    <a:pt x="9621" y="1060"/>
                    <a:pt x="9633" y="1144"/>
                  </a:cubicBezTo>
                  <a:lnTo>
                    <a:pt x="9740" y="1906"/>
                  </a:lnTo>
                  <a:cubicBezTo>
                    <a:pt x="8681" y="703"/>
                    <a:pt x="7157" y="1"/>
                    <a:pt x="5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63"/>
            <p:cNvSpPr/>
            <p:nvPr/>
          </p:nvSpPr>
          <p:spPr>
            <a:xfrm>
              <a:off x="2411169" y="2064598"/>
              <a:ext cx="17093" cy="26928"/>
            </a:xfrm>
            <a:custGeom>
              <a:avLst/>
              <a:gdLst/>
              <a:ahLst/>
              <a:cxnLst/>
              <a:rect l="l" t="t" r="r" b="b"/>
              <a:pathLst>
                <a:path w="537" h="846" extrusionOk="0">
                  <a:moveTo>
                    <a:pt x="358" y="0"/>
                  </a:moveTo>
                  <a:cubicBezTo>
                    <a:pt x="274" y="0"/>
                    <a:pt x="191" y="72"/>
                    <a:pt x="191" y="155"/>
                  </a:cubicBezTo>
                  <a:lnTo>
                    <a:pt x="191" y="453"/>
                  </a:lnTo>
                  <a:lnTo>
                    <a:pt x="72" y="572"/>
                  </a:lnTo>
                  <a:cubicBezTo>
                    <a:pt x="12" y="631"/>
                    <a:pt x="0" y="739"/>
                    <a:pt x="72" y="798"/>
                  </a:cubicBezTo>
                  <a:cubicBezTo>
                    <a:pt x="108" y="834"/>
                    <a:pt x="155" y="846"/>
                    <a:pt x="191" y="846"/>
                  </a:cubicBezTo>
                  <a:cubicBezTo>
                    <a:pt x="239" y="846"/>
                    <a:pt x="274" y="834"/>
                    <a:pt x="310" y="798"/>
                  </a:cubicBezTo>
                  <a:lnTo>
                    <a:pt x="489" y="631"/>
                  </a:lnTo>
                  <a:cubicBezTo>
                    <a:pt x="524" y="608"/>
                    <a:pt x="536" y="560"/>
                    <a:pt x="536" y="512"/>
                  </a:cubicBezTo>
                  <a:lnTo>
                    <a:pt x="524" y="155"/>
                  </a:lnTo>
                  <a:cubicBezTo>
                    <a:pt x="524" y="72"/>
                    <a:pt x="453" y="0"/>
                    <a:pt x="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63"/>
            <p:cNvSpPr/>
            <p:nvPr/>
          </p:nvSpPr>
          <p:spPr>
            <a:xfrm>
              <a:off x="2323254" y="2017458"/>
              <a:ext cx="267213" cy="264316"/>
            </a:xfrm>
            <a:custGeom>
              <a:avLst/>
              <a:gdLst/>
              <a:ahLst/>
              <a:cxnLst/>
              <a:rect l="l" t="t" r="r" b="b"/>
              <a:pathLst>
                <a:path w="8395" h="8304" extrusionOk="0">
                  <a:moveTo>
                    <a:pt x="2739" y="3125"/>
                  </a:moveTo>
                  <a:lnTo>
                    <a:pt x="2965" y="3160"/>
                  </a:lnTo>
                  <a:lnTo>
                    <a:pt x="3060" y="3160"/>
                  </a:lnTo>
                  <a:lnTo>
                    <a:pt x="2905" y="3529"/>
                  </a:lnTo>
                  <a:lnTo>
                    <a:pt x="2620" y="3458"/>
                  </a:lnTo>
                  <a:lnTo>
                    <a:pt x="2739" y="3125"/>
                  </a:lnTo>
                  <a:close/>
                  <a:moveTo>
                    <a:pt x="3834" y="3041"/>
                  </a:moveTo>
                  <a:lnTo>
                    <a:pt x="4167" y="3446"/>
                  </a:lnTo>
                  <a:lnTo>
                    <a:pt x="4120" y="3541"/>
                  </a:lnTo>
                  <a:cubicBezTo>
                    <a:pt x="4096" y="3636"/>
                    <a:pt x="4132" y="3720"/>
                    <a:pt x="4227" y="3756"/>
                  </a:cubicBezTo>
                  <a:cubicBezTo>
                    <a:pt x="4239" y="3756"/>
                    <a:pt x="4251" y="3767"/>
                    <a:pt x="4286" y="3767"/>
                  </a:cubicBezTo>
                  <a:cubicBezTo>
                    <a:pt x="4358" y="3767"/>
                    <a:pt x="4417" y="3720"/>
                    <a:pt x="4429" y="3660"/>
                  </a:cubicBezTo>
                  <a:lnTo>
                    <a:pt x="4477" y="3541"/>
                  </a:lnTo>
                  <a:cubicBezTo>
                    <a:pt x="4501" y="3446"/>
                    <a:pt x="4489" y="3339"/>
                    <a:pt x="4429" y="3267"/>
                  </a:cubicBezTo>
                  <a:lnTo>
                    <a:pt x="4346" y="3160"/>
                  </a:lnTo>
                  <a:lnTo>
                    <a:pt x="4620" y="3386"/>
                  </a:lnTo>
                  <a:cubicBezTo>
                    <a:pt x="4649" y="3401"/>
                    <a:pt x="4683" y="3411"/>
                    <a:pt x="4719" y="3411"/>
                  </a:cubicBezTo>
                  <a:cubicBezTo>
                    <a:pt x="4741" y="3411"/>
                    <a:pt x="4764" y="3407"/>
                    <a:pt x="4787" y="3398"/>
                  </a:cubicBezTo>
                  <a:lnTo>
                    <a:pt x="5001" y="3303"/>
                  </a:lnTo>
                  <a:lnTo>
                    <a:pt x="5132" y="3458"/>
                  </a:lnTo>
                  <a:cubicBezTo>
                    <a:pt x="5156" y="3506"/>
                    <a:pt x="5215" y="3517"/>
                    <a:pt x="5263" y="3517"/>
                  </a:cubicBezTo>
                  <a:lnTo>
                    <a:pt x="5668" y="3482"/>
                  </a:lnTo>
                  <a:lnTo>
                    <a:pt x="5679" y="3565"/>
                  </a:lnTo>
                  <a:cubicBezTo>
                    <a:pt x="5703" y="3601"/>
                    <a:pt x="5668" y="3636"/>
                    <a:pt x="5668" y="3648"/>
                  </a:cubicBezTo>
                  <a:cubicBezTo>
                    <a:pt x="5656" y="3660"/>
                    <a:pt x="5620" y="3696"/>
                    <a:pt x="5596" y="3696"/>
                  </a:cubicBezTo>
                  <a:lnTo>
                    <a:pt x="4894" y="3756"/>
                  </a:lnTo>
                  <a:cubicBezTo>
                    <a:pt x="4798" y="3756"/>
                    <a:pt x="4727" y="3815"/>
                    <a:pt x="4679" y="3875"/>
                  </a:cubicBezTo>
                  <a:cubicBezTo>
                    <a:pt x="4656" y="3934"/>
                    <a:pt x="4620" y="3994"/>
                    <a:pt x="4644" y="4053"/>
                  </a:cubicBezTo>
                  <a:lnTo>
                    <a:pt x="4179" y="3898"/>
                  </a:lnTo>
                  <a:cubicBezTo>
                    <a:pt x="4167" y="3898"/>
                    <a:pt x="4167" y="3887"/>
                    <a:pt x="4144" y="3875"/>
                  </a:cubicBezTo>
                  <a:cubicBezTo>
                    <a:pt x="4120" y="3696"/>
                    <a:pt x="3965" y="3577"/>
                    <a:pt x="3798" y="3577"/>
                  </a:cubicBezTo>
                  <a:lnTo>
                    <a:pt x="3774" y="3577"/>
                  </a:lnTo>
                  <a:lnTo>
                    <a:pt x="3274" y="3589"/>
                  </a:lnTo>
                  <a:lnTo>
                    <a:pt x="3393" y="3220"/>
                  </a:lnTo>
                  <a:cubicBezTo>
                    <a:pt x="3405" y="3184"/>
                    <a:pt x="3441" y="3172"/>
                    <a:pt x="3465" y="3160"/>
                  </a:cubicBezTo>
                  <a:lnTo>
                    <a:pt x="3834" y="3041"/>
                  </a:lnTo>
                  <a:close/>
                  <a:moveTo>
                    <a:pt x="7596" y="3601"/>
                  </a:moveTo>
                  <a:cubicBezTo>
                    <a:pt x="7620" y="3601"/>
                    <a:pt x="7656" y="3601"/>
                    <a:pt x="7692" y="3636"/>
                  </a:cubicBezTo>
                  <a:lnTo>
                    <a:pt x="8025" y="3958"/>
                  </a:lnTo>
                  <a:lnTo>
                    <a:pt x="8025" y="4256"/>
                  </a:lnTo>
                  <a:cubicBezTo>
                    <a:pt x="7977" y="5232"/>
                    <a:pt x="7584" y="6137"/>
                    <a:pt x="6906" y="6815"/>
                  </a:cubicBezTo>
                  <a:cubicBezTo>
                    <a:pt x="6799" y="6923"/>
                    <a:pt x="6692" y="7030"/>
                    <a:pt x="6572" y="7113"/>
                  </a:cubicBezTo>
                  <a:cubicBezTo>
                    <a:pt x="6632" y="7030"/>
                    <a:pt x="6680" y="6935"/>
                    <a:pt x="6727" y="6851"/>
                  </a:cubicBezTo>
                  <a:lnTo>
                    <a:pt x="7465" y="5125"/>
                  </a:lnTo>
                  <a:cubicBezTo>
                    <a:pt x="7501" y="5065"/>
                    <a:pt x="7489" y="5006"/>
                    <a:pt x="7454" y="4958"/>
                  </a:cubicBezTo>
                  <a:cubicBezTo>
                    <a:pt x="7418" y="4910"/>
                    <a:pt x="7358" y="4887"/>
                    <a:pt x="7299" y="4887"/>
                  </a:cubicBezTo>
                  <a:lnTo>
                    <a:pt x="7227" y="4887"/>
                  </a:lnTo>
                  <a:lnTo>
                    <a:pt x="7632" y="4077"/>
                  </a:lnTo>
                  <a:cubicBezTo>
                    <a:pt x="7704" y="3946"/>
                    <a:pt x="7668" y="3779"/>
                    <a:pt x="7525" y="3696"/>
                  </a:cubicBezTo>
                  <a:lnTo>
                    <a:pt x="7501" y="3660"/>
                  </a:lnTo>
                  <a:lnTo>
                    <a:pt x="7513" y="3648"/>
                  </a:lnTo>
                  <a:cubicBezTo>
                    <a:pt x="7537" y="3601"/>
                    <a:pt x="7573" y="3601"/>
                    <a:pt x="7596" y="3601"/>
                  </a:cubicBezTo>
                  <a:close/>
                  <a:moveTo>
                    <a:pt x="4239" y="1"/>
                  </a:moveTo>
                  <a:cubicBezTo>
                    <a:pt x="4176" y="1"/>
                    <a:pt x="4112" y="2"/>
                    <a:pt x="4048" y="5"/>
                  </a:cubicBezTo>
                  <a:cubicBezTo>
                    <a:pt x="3001" y="41"/>
                    <a:pt x="2000" y="481"/>
                    <a:pt x="1262" y="1220"/>
                  </a:cubicBezTo>
                  <a:cubicBezTo>
                    <a:pt x="512" y="1970"/>
                    <a:pt x="84" y="2946"/>
                    <a:pt x="36" y="4006"/>
                  </a:cubicBezTo>
                  <a:cubicBezTo>
                    <a:pt x="0" y="5041"/>
                    <a:pt x="334" y="6053"/>
                    <a:pt x="1012" y="6863"/>
                  </a:cubicBezTo>
                  <a:cubicBezTo>
                    <a:pt x="1036" y="6911"/>
                    <a:pt x="1084" y="6923"/>
                    <a:pt x="1131" y="6923"/>
                  </a:cubicBezTo>
                  <a:cubicBezTo>
                    <a:pt x="1155" y="6923"/>
                    <a:pt x="1203" y="6911"/>
                    <a:pt x="1227" y="6875"/>
                  </a:cubicBezTo>
                  <a:cubicBezTo>
                    <a:pt x="1310" y="6815"/>
                    <a:pt x="1310" y="6708"/>
                    <a:pt x="1250" y="6649"/>
                  </a:cubicBezTo>
                  <a:cubicBezTo>
                    <a:pt x="631" y="5922"/>
                    <a:pt x="310" y="4982"/>
                    <a:pt x="357" y="4017"/>
                  </a:cubicBezTo>
                  <a:cubicBezTo>
                    <a:pt x="393" y="3053"/>
                    <a:pt x="786" y="2148"/>
                    <a:pt x="1465" y="1458"/>
                  </a:cubicBezTo>
                  <a:cubicBezTo>
                    <a:pt x="2155" y="779"/>
                    <a:pt x="3060" y="374"/>
                    <a:pt x="4025" y="338"/>
                  </a:cubicBezTo>
                  <a:cubicBezTo>
                    <a:pt x="4081" y="335"/>
                    <a:pt x="4137" y="334"/>
                    <a:pt x="4192" y="334"/>
                  </a:cubicBezTo>
                  <a:cubicBezTo>
                    <a:pt x="4358" y="334"/>
                    <a:pt x="4519" y="347"/>
                    <a:pt x="4679" y="374"/>
                  </a:cubicBezTo>
                  <a:lnTo>
                    <a:pt x="4906" y="636"/>
                  </a:lnTo>
                  <a:lnTo>
                    <a:pt x="4822" y="862"/>
                  </a:lnTo>
                  <a:lnTo>
                    <a:pt x="4679" y="624"/>
                  </a:lnTo>
                  <a:cubicBezTo>
                    <a:pt x="4656" y="577"/>
                    <a:pt x="4596" y="541"/>
                    <a:pt x="4536" y="541"/>
                  </a:cubicBezTo>
                  <a:lnTo>
                    <a:pt x="4001" y="541"/>
                  </a:lnTo>
                  <a:cubicBezTo>
                    <a:pt x="3941" y="541"/>
                    <a:pt x="3882" y="565"/>
                    <a:pt x="3858" y="624"/>
                  </a:cubicBezTo>
                  <a:lnTo>
                    <a:pt x="3477" y="1327"/>
                  </a:lnTo>
                  <a:cubicBezTo>
                    <a:pt x="3441" y="1410"/>
                    <a:pt x="3441" y="1529"/>
                    <a:pt x="3477" y="1624"/>
                  </a:cubicBezTo>
                  <a:cubicBezTo>
                    <a:pt x="3524" y="1708"/>
                    <a:pt x="3632" y="1767"/>
                    <a:pt x="3739" y="1791"/>
                  </a:cubicBezTo>
                  <a:lnTo>
                    <a:pt x="4036" y="1815"/>
                  </a:lnTo>
                  <a:cubicBezTo>
                    <a:pt x="4096" y="1815"/>
                    <a:pt x="4155" y="1803"/>
                    <a:pt x="4179" y="1743"/>
                  </a:cubicBezTo>
                  <a:lnTo>
                    <a:pt x="4286" y="1577"/>
                  </a:lnTo>
                  <a:lnTo>
                    <a:pt x="4346" y="1648"/>
                  </a:lnTo>
                  <a:lnTo>
                    <a:pt x="4298" y="1934"/>
                  </a:lnTo>
                  <a:lnTo>
                    <a:pt x="3798" y="2005"/>
                  </a:lnTo>
                  <a:cubicBezTo>
                    <a:pt x="3763" y="2005"/>
                    <a:pt x="3751" y="2029"/>
                    <a:pt x="3715" y="2041"/>
                  </a:cubicBezTo>
                  <a:lnTo>
                    <a:pt x="3072" y="2517"/>
                  </a:lnTo>
                  <a:cubicBezTo>
                    <a:pt x="3048" y="2541"/>
                    <a:pt x="3024" y="2577"/>
                    <a:pt x="3024" y="2601"/>
                  </a:cubicBezTo>
                  <a:lnTo>
                    <a:pt x="2941" y="2898"/>
                  </a:lnTo>
                  <a:lnTo>
                    <a:pt x="2727" y="2874"/>
                  </a:lnTo>
                  <a:cubicBezTo>
                    <a:pt x="2716" y="2874"/>
                    <a:pt x="2706" y="2873"/>
                    <a:pt x="2696" y="2873"/>
                  </a:cubicBezTo>
                  <a:cubicBezTo>
                    <a:pt x="2565" y="2873"/>
                    <a:pt x="2449" y="2943"/>
                    <a:pt x="2405" y="3065"/>
                  </a:cubicBezTo>
                  <a:lnTo>
                    <a:pt x="2274" y="3422"/>
                  </a:lnTo>
                  <a:cubicBezTo>
                    <a:pt x="2250" y="3494"/>
                    <a:pt x="2250" y="3589"/>
                    <a:pt x="2286" y="3660"/>
                  </a:cubicBezTo>
                  <a:cubicBezTo>
                    <a:pt x="2334" y="3732"/>
                    <a:pt x="2393" y="3791"/>
                    <a:pt x="2465" y="3815"/>
                  </a:cubicBezTo>
                  <a:cubicBezTo>
                    <a:pt x="2322" y="3887"/>
                    <a:pt x="2215" y="4029"/>
                    <a:pt x="2203" y="4196"/>
                  </a:cubicBezTo>
                  <a:lnTo>
                    <a:pt x="2203" y="4268"/>
                  </a:lnTo>
                  <a:lnTo>
                    <a:pt x="1739" y="4791"/>
                  </a:lnTo>
                  <a:cubicBezTo>
                    <a:pt x="1667" y="4863"/>
                    <a:pt x="1631" y="4970"/>
                    <a:pt x="1631" y="5077"/>
                  </a:cubicBezTo>
                  <a:lnTo>
                    <a:pt x="1631" y="5684"/>
                  </a:lnTo>
                  <a:cubicBezTo>
                    <a:pt x="1631" y="5839"/>
                    <a:pt x="1691" y="5994"/>
                    <a:pt x="1810" y="6101"/>
                  </a:cubicBezTo>
                  <a:lnTo>
                    <a:pt x="2239" y="6518"/>
                  </a:lnTo>
                  <a:cubicBezTo>
                    <a:pt x="2334" y="6613"/>
                    <a:pt x="2465" y="6673"/>
                    <a:pt x="2596" y="6684"/>
                  </a:cubicBezTo>
                  <a:lnTo>
                    <a:pt x="3882" y="6792"/>
                  </a:lnTo>
                  <a:lnTo>
                    <a:pt x="3882" y="6827"/>
                  </a:lnTo>
                  <a:cubicBezTo>
                    <a:pt x="3870" y="6994"/>
                    <a:pt x="3929" y="7149"/>
                    <a:pt x="4060" y="7232"/>
                  </a:cubicBezTo>
                  <a:lnTo>
                    <a:pt x="4286" y="7399"/>
                  </a:lnTo>
                  <a:lnTo>
                    <a:pt x="4263" y="7446"/>
                  </a:lnTo>
                  <a:cubicBezTo>
                    <a:pt x="4203" y="7601"/>
                    <a:pt x="4263" y="7804"/>
                    <a:pt x="4406" y="7899"/>
                  </a:cubicBezTo>
                  <a:lnTo>
                    <a:pt x="4465" y="7958"/>
                  </a:lnTo>
                  <a:cubicBezTo>
                    <a:pt x="4406" y="7958"/>
                    <a:pt x="4358" y="7982"/>
                    <a:pt x="4298" y="7982"/>
                  </a:cubicBezTo>
                  <a:cubicBezTo>
                    <a:pt x="4250" y="7984"/>
                    <a:pt x="4202" y="7985"/>
                    <a:pt x="4153" y="7985"/>
                  </a:cubicBezTo>
                  <a:cubicBezTo>
                    <a:pt x="3241" y="7985"/>
                    <a:pt x="2368" y="7666"/>
                    <a:pt x="1667" y="7089"/>
                  </a:cubicBezTo>
                  <a:cubicBezTo>
                    <a:pt x="1630" y="7062"/>
                    <a:pt x="1590" y="7050"/>
                    <a:pt x="1553" y="7050"/>
                  </a:cubicBezTo>
                  <a:cubicBezTo>
                    <a:pt x="1508" y="7050"/>
                    <a:pt x="1467" y="7068"/>
                    <a:pt x="1441" y="7101"/>
                  </a:cubicBezTo>
                  <a:cubicBezTo>
                    <a:pt x="1381" y="7173"/>
                    <a:pt x="1393" y="7280"/>
                    <a:pt x="1453" y="7327"/>
                  </a:cubicBezTo>
                  <a:cubicBezTo>
                    <a:pt x="2215" y="7958"/>
                    <a:pt x="3155" y="8304"/>
                    <a:pt x="4132" y="8304"/>
                  </a:cubicBezTo>
                  <a:lnTo>
                    <a:pt x="4298" y="8304"/>
                  </a:lnTo>
                  <a:cubicBezTo>
                    <a:pt x="5334" y="8256"/>
                    <a:pt x="6334" y="7827"/>
                    <a:pt x="7084" y="7089"/>
                  </a:cubicBezTo>
                  <a:cubicBezTo>
                    <a:pt x="7823" y="6339"/>
                    <a:pt x="8251" y="5363"/>
                    <a:pt x="8299" y="4303"/>
                  </a:cubicBezTo>
                  <a:cubicBezTo>
                    <a:pt x="8394" y="3220"/>
                    <a:pt x="8049" y="2208"/>
                    <a:pt x="7382" y="1422"/>
                  </a:cubicBezTo>
                  <a:cubicBezTo>
                    <a:pt x="7350" y="1377"/>
                    <a:pt x="7304" y="1356"/>
                    <a:pt x="7258" y="1356"/>
                  </a:cubicBezTo>
                  <a:cubicBezTo>
                    <a:pt x="7220" y="1356"/>
                    <a:pt x="7183" y="1371"/>
                    <a:pt x="7156" y="1398"/>
                  </a:cubicBezTo>
                  <a:cubicBezTo>
                    <a:pt x="7084" y="1458"/>
                    <a:pt x="7084" y="1565"/>
                    <a:pt x="7144" y="1624"/>
                  </a:cubicBezTo>
                  <a:cubicBezTo>
                    <a:pt x="7584" y="2148"/>
                    <a:pt x="7870" y="2791"/>
                    <a:pt x="7989" y="3458"/>
                  </a:cubicBezTo>
                  <a:lnTo>
                    <a:pt x="7942" y="3410"/>
                  </a:lnTo>
                  <a:cubicBezTo>
                    <a:pt x="7867" y="3335"/>
                    <a:pt x="7754" y="3289"/>
                    <a:pt x="7628" y="3289"/>
                  </a:cubicBezTo>
                  <a:cubicBezTo>
                    <a:pt x="7614" y="3289"/>
                    <a:pt x="7599" y="3290"/>
                    <a:pt x="7584" y="3291"/>
                  </a:cubicBezTo>
                  <a:cubicBezTo>
                    <a:pt x="7454" y="3303"/>
                    <a:pt x="7334" y="3386"/>
                    <a:pt x="7263" y="3506"/>
                  </a:cubicBezTo>
                  <a:lnTo>
                    <a:pt x="7227" y="3541"/>
                  </a:lnTo>
                  <a:cubicBezTo>
                    <a:pt x="7156" y="3541"/>
                    <a:pt x="7084" y="3577"/>
                    <a:pt x="7025" y="3625"/>
                  </a:cubicBezTo>
                  <a:lnTo>
                    <a:pt x="6811" y="3363"/>
                  </a:lnTo>
                  <a:cubicBezTo>
                    <a:pt x="6779" y="3325"/>
                    <a:pt x="6739" y="3307"/>
                    <a:pt x="6698" y="3307"/>
                  </a:cubicBezTo>
                  <a:cubicBezTo>
                    <a:pt x="6661" y="3307"/>
                    <a:pt x="6625" y="3322"/>
                    <a:pt x="6596" y="3351"/>
                  </a:cubicBezTo>
                  <a:cubicBezTo>
                    <a:pt x="6513" y="3410"/>
                    <a:pt x="6513" y="3517"/>
                    <a:pt x="6572" y="3577"/>
                  </a:cubicBezTo>
                  <a:lnTo>
                    <a:pt x="6906" y="3958"/>
                  </a:lnTo>
                  <a:cubicBezTo>
                    <a:pt x="6930" y="3994"/>
                    <a:pt x="6977" y="4017"/>
                    <a:pt x="7025" y="4017"/>
                  </a:cubicBezTo>
                  <a:cubicBezTo>
                    <a:pt x="7073" y="4017"/>
                    <a:pt x="7108" y="4006"/>
                    <a:pt x="7144" y="3970"/>
                  </a:cubicBezTo>
                  <a:lnTo>
                    <a:pt x="7251" y="3875"/>
                  </a:lnTo>
                  <a:lnTo>
                    <a:pt x="7382" y="3958"/>
                  </a:lnTo>
                  <a:lnTo>
                    <a:pt x="6894" y="4934"/>
                  </a:lnTo>
                  <a:lnTo>
                    <a:pt x="6858" y="4934"/>
                  </a:lnTo>
                  <a:cubicBezTo>
                    <a:pt x="6834" y="4934"/>
                    <a:pt x="6787" y="4910"/>
                    <a:pt x="6775" y="4887"/>
                  </a:cubicBezTo>
                  <a:lnTo>
                    <a:pt x="6132" y="4101"/>
                  </a:lnTo>
                  <a:cubicBezTo>
                    <a:pt x="6098" y="4053"/>
                    <a:pt x="6049" y="4033"/>
                    <a:pt x="6001" y="4033"/>
                  </a:cubicBezTo>
                  <a:cubicBezTo>
                    <a:pt x="5966" y="4033"/>
                    <a:pt x="5931" y="4045"/>
                    <a:pt x="5906" y="4065"/>
                  </a:cubicBezTo>
                  <a:cubicBezTo>
                    <a:pt x="5834" y="4125"/>
                    <a:pt x="5834" y="4232"/>
                    <a:pt x="5882" y="4291"/>
                  </a:cubicBezTo>
                  <a:lnTo>
                    <a:pt x="6513" y="5077"/>
                  </a:lnTo>
                  <a:cubicBezTo>
                    <a:pt x="6608" y="5184"/>
                    <a:pt x="6739" y="5244"/>
                    <a:pt x="6894" y="5244"/>
                  </a:cubicBezTo>
                  <a:lnTo>
                    <a:pt x="7096" y="5232"/>
                  </a:lnTo>
                  <a:lnTo>
                    <a:pt x="6453" y="6720"/>
                  </a:lnTo>
                  <a:cubicBezTo>
                    <a:pt x="6418" y="6815"/>
                    <a:pt x="6346" y="6923"/>
                    <a:pt x="6275" y="7018"/>
                  </a:cubicBezTo>
                  <a:lnTo>
                    <a:pt x="5775" y="7625"/>
                  </a:lnTo>
                  <a:cubicBezTo>
                    <a:pt x="5513" y="7744"/>
                    <a:pt x="5251" y="7816"/>
                    <a:pt x="4965" y="7875"/>
                  </a:cubicBezTo>
                  <a:lnTo>
                    <a:pt x="4691" y="7625"/>
                  </a:lnTo>
                  <a:cubicBezTo>
                    <a:pt x="4656" y="7589"/>
                    <a:pt x="4644" y="7554"/>
                    <a:pt x="4656" y="7506"/>
                  </a:cubicBezTo>
                  <a:lnTo>
                    <a:pt x="4703" y="7339"/>
                  </a:lnTo>
                  <a:cubicBezTo>
                    <a:pt x="4715" y="7280"/>
                    <a:pt x="4703" y="7208"/>
                    <a:pt x="4644" y="7161"/>
                  </a:cubicBezTo>
                  <a:lnTo>
                    <a:pt x="4322" y="6923"/>
                  </a:lnTo>
                  <a:cubicBezTo>
                    <a:pt x="4298" y="6899"/>
                    <a:pt x="4286" y="6863"/>
                    <a:pt x="4286" y="6815"/>
                  </a:cubicBezTo>
                  <a:lnTo>
                    <a:pt x="4310" y="6613"/>
                  </a:lnTo>
                  <a:cubicBezTo>
                    <a:pt x="4310" y="6565"/>
                    <a:pt x="4310" y="6518"/>
                    <a:pt x="4286" y="6494"/>
                  </a:cubicBezTo>
                  <a:cubicBezTo>
                    <a:pt x="4251" y="6458"/>
                    <a:pt x="4203" y="6434"/>
                    <a:pt x="4167" y="6434"/>
                  </a:cubicBezTo>
                  <a:lnTo>
                    <a:pt x="2703" y="6315"/>
                  </a:lnTo>
                  <a:cubicBezTo>
                    <a:pt x="2643" y="6315"/>
                    <a:pt x="2596" y="6280"/>
                    <a:pt x="2560" y="6244"/>
                  </a:cubicBezTo>
                  <a:lnTo>
                    <a:pt x="2120" y="5827"/>
                  </a:lnTo>
                  <a:cubicBezTo>
                    <a:pt x="2084" y="5780"/>
                    <a:pt x="2048" y="5708"/>
                    <a:pt x="2048" y="5649"/>
                  </a:cubicBezTo>
                  <a:lnTo>
                    <a:pt x="2048" y="5030"/>
                  </a:lnTo>
                  <a:cubicBezTo>
                    <a:pt x="2048" y="5006"/>
                    <a:pt x="2060" y="4970"/>
                    <a:pt x="2084" y="4958"/>
                  </a:cubicBezTo>
                  <a:lnTo>
                    <a:pt x="2572" y="4398"/>
                  </a:lnTo>
                  <a:cubicBezTo>
                    <a:pt x="2596" y="4363"/>
                    <a:pt x="2620" y="4339"/>
                    <a:pt x="2620" y="4291"/>
                  </a:cubicBezTo>
                  <a:lnTo>
                    <a:pt x="2620" y="4160"/>
                  </a:lnTo>
                  <a:cubicBezTo>
                    <a:pt x="2620" y="4113"/>
                    <a:pt x="2643" y="4065"/>
                    <a:pt x="2691" y="4053"/>
                  </a:cubicBezTo>
                  <a:lnTo>
                    <a:pt x="3072" y="3887"/>
                  </a:lnTo>
                  <a:lnTo>
                    <a:pt x="3810" y="3875"/>
                  </a:lnTo>
                  <a:cubicBezTo>
                    <a:pt x="3822" y="3875"/>
                    <a:pt x="3834" y="3887"/>
                    <a:pt x="3834" y="3898"/>
                  </a:cubicBezTo>
                  <a:cubicBezTo>
                    <a:pt x="3846" y="4029"/>
                    <a:pt x="3953" y="4137"/>
                    <a:pt x="4072" y="4184"/>
                  </a:cubicBezTo>
                  <a:lnTo>
                    <a:pt x="4596" y="4363"/>
                  </a:lnTo>
                  <a:cubicBezTo>
                    <a:pt x="4628" y="4370"/>
                    <a:pt x="4661" y="4374"/>
                    <a:pt x="4693" y="4374"/>
                  </a:cubicBezTo>
                  <a:cubicBezTo>
                    <a:pt x="4766" y="4374"/>
                    <a:pt x="4836" y="4353"/>
                    <a:pt x="4894" y="4303"/>
                  </a:cubicBezTo>
                  <a:cubicBezTo>
                    <a:pt x="4953" y="4244"/>
                    <a:pt x="5001" y="4148"/>
                    <a:pt x="4989" y="4065"/>
                  </a:cubicBezTo>
                  <a:lnTo>
                    <a:pt x="5644" y="4017"/>
                  </a:lnTo>
                  <a:cubicBezTo>
                    <a:pt x="5751" y="4006"/>
                    <a:pt x="5882" y="3946"/>
                    <a:pt x="5953" y="3839"/>
                  </a:cubicBezTo>
                  <a:cubicBezTo>
                    <a:pt x="6025" y="3732"/>
                    <a:pt x="6060" y="3613"/>
                    <a:pt x="6025" y="3482"/>
                  </a:cubicBezTo>
                  <a:lnTo>
                    <a:pt x="6013" y="3398"/>
                  </a:lnTo>
                  <a:cubicBezTo>
                    <a:pt x="5980" y="3258"/>
                    <a:pt x="5870" y="3157"/>
                    <a:pt x="5725" y="3157"/>
                  </a:cubicBezTo>
                  <a:cubicBezTo>
                    <a:pt x="5710" y="3157"/>
                    <a:pt x="5695" y="3158"/>
                    <a:pt x="5679" y="3160"/>
                  </a:cubicBezTo>
                  <a:lnTo>
                    <a:pt x="5346" y="3184"/>
                  </a:lnTo>
                  <a:lnTo>
                    <a:pt x="5298" y="3125"/>
                  </a:lnTo>
                  <a:lnTo>
                    <a:pt x="5739" y="2684"/>
                  </a:lnTo>
                  <a:cubicBezTo>
                    <a:pt x="5799" y="2624"/>
                    <a:pt x="5799" y="2517"/>
                    <a:pt x="5739" y="2458"/>
                  </a:cubicBezTo>
                  <a:cubicBezTo>
                    <a:pt x="5709" y="2428"/>
                    <a:pt x="5671" y="2413"/>
                    <a:pt x="5632" y="2413"/>
                  </a:cubicBezTo>
                  <a:cubicBezTo>
                    <a:pt x="5593" y="2413"/>
                    <a:pt x="5554" y="2428"/>
                    <a:pt x="5525" y="2458"/>
                  </a:cubicBezTo>
                  <a:lnTo>
                    <a:pt x="4965" y="3005"/>
                  </a:lnTo>
                  <a:lnTo>
                    <a:pt x="4787" y="3077"/>
                  </a:lnTo>
                  <a:lnTo>
                    <a:pt x="4286" y="2696"/>
                  </a:lnTo>
                  <a:cubicBezTo>
                    <a:pt x="4251" y="2669"/>
                    <a:pt x="4208" y="2656"/>
                    <a:pt x="4169" y="2656"/>
                  </a:cubicBezTo>
                  <a:cubicBezTo>
                    <a:pt x="4156" y="2656"/>
                    <a:pt x="4144" y="2657"/>
                    <a:pt x="4132" y="2660"/>
                  </a:cubicBezTo>
                  <a:lnTo>
                    <a:pt x="3417" y="2886"/>
                  </a:lnTo>
                  <a:cubicBezTo>
                    <a:pt x="3405" y="2886"/>
                    <a:pt x="3370" y="2898"/>
                    <a:pt x="3358" y="2922"/>
                  </a:cubicBezTo>
                  <a:lnTo>
                    <a:pt x="3405" y="2708"/>
                  </a:lnTo>
                  <a:lnTo>
                    <a:pt x="3977" y="2291"/>
                  </a:lnTo>
                  <a:lnTo>
                    <a:pt x="4548" y="2208"/>
                  </a:lnTo>
                  <a:cubicBezTo>
                    <a:pt x="4632" y="2184"/>
                    <a:pt x="4691" y="2148"/>
                    <a:pt x="4691" y="2065"/>
                  </a:cubicBezTo>
                  <a:lnTo>
                    <a:pt x="4751" y="1589"/>
                  </a:lnTo>
                  <a:cubicBezTo>
                    <a:pt x="4751" y="1553"/>
                    <a:pt x="4751" y="1505"/>
                    <a:pt x="4715" y="1470"/>
                  </a:cubicBezTo>
                  <a:lnTo>
                    <a:pt x="4477" y="1172"/>
                  </a:lnTo>
                  <a:cubicBezTo>
                    <a:pt x="4441" y="1136"/>
                    <a:pt x="4406" y="1112"/>
                    <a:pt x="4346" y="1112"/>
                  </a:cubicBezTo>
                  <a:cubicBezTo>
                    <a:pt x="4298" y="1112"/>
                    <a:pt x="4239" y="1148"/>
                    <a:pt x="4215" y="1196"/>
                  </a:cubicBezTo>
                  <a:lnTo>
                    <a:pt x="4036" y="1446"/>
                  </a:lnTo>
                  <a:lnTo>
                    <a:pt x="3834" y="1434"/>
                  </a:lnTo>
                  <a:lnTo>
                    <a:pt x="4155" y="815"/>
                  </a:lnTo>
                  <a:lnTo>
                    <a:pt x="4477" y="815"/>
                  </a:lnTo>
                  <a:lnTo>
                    <a:pt x="4727" y="1267"/>
                  </a:lnTo>
                  <a:cubicBezTo>
                    <a:pt x="4763" y="1327"/>
                    <a:pt x="4822" y="1350"/>
                    <a:pt x="4882" y="1350"/>
                  </a:cubicBezTo>
                  <a:cubicBezTo>
                    <a:pt x="4941" y="1350"/>
                    <a:pt x="5001" y="1315"/>
                    <a:pt x="5025" y="1255"/>
                  </a:cubicBezTo>
                  <a:lnTo>
                    <a:pt x="5251" y="719"/>
                  </a:lnTo>
                  <a:cubicBezTo>
                    <a:pt x="5298" y="624"/>
                    <a:pt x="5287" y="505"/>
                    <a:pt x="5215" y="434"/>
                  </a:cubicBezTo>
                  <a:lnTo>
                    <a:pt x="5215" y="434"/>
                  </a:lnTo>
                  <a:cubicBezTo>
                    <a:pt x="5751" y="577"/>
                    <a:pt x="6263" y="839"/>
                    <a:pt x="6692" y="1208"/>
                  </a:cubicBezTo>
                  <a:cubicBezTo>
                    <a:pt x="6724" y="1234"/>
                    <a:pt x="6763" y="1247"/>
                    <a:pt x="6801" y="1247"/>
                  </a:cubicBezTo>
                  <a:cubicBezTo>
                    <a:pt x="6847" y="1247"/>
                    <a:pt x="6892" y="1228"/>
                    <a:pt x="6918" y="1196"/>
                  </a:cubicBezTo>
                  <a:cubicBezTo>
                    <a:pt x="6977" y="1112"/>
                    <a:pt x="6965" y="1017"/>
                    <a:pt x="6906" y="969"/>
                  </a:cubicBezTo>
                  <a:cubicBezTo>
                    <a:pt x="6157" y="343"/>
                    <a:pt x="5219" y="1"/>
                    <a:pt x="4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45" name="Google Shape;7145;p63"/>
          <p:cNvGrpSpPr/>
          <p:nvPr/>
        </p:nvGrpSpPr>
        <p:grpSpPr>
          <a:xfrm>
            <a:off x="5194002" y="1511297"/>
            <a:ext cx="259605" cy="346024"/>
            <a:chOff x="5194002" y="1511297"/>
            <a:chExt cx="259605" cy="346024"/>
          </a:xfrm>
        </p:grpSpPr>
        <p:sp>
          <p:nvSpPr>
            <p:cNvPr id="7146" name="Google Shape;7146;p63"/>
            <p:cNvSpPr/>
            <p:nvPr/>
          </p:nvSpPr>
          <p:spPr>
            <a:xfrm>
              <a:off x="5216729" y="1543636"/>
              <a:ext cx="169431" cy="159436"/>
            </a:xfrm>
            <a:custGeom>
              <a:avLst/>
              <a:gdLst/>
              <a:ahLst/>
              <a:cxnLst/>
              <a:rect l="l" t="t" r="r" b="b"/>
              <a:pathLst>
                <a:path w="5323" h="5009" extrusionOk="0">
                  <a:moveTo>
                    <a:pt x="3353" y="0"/>
                  </a:moveTo>
                  <a:cubicBezTo>
                    <a:pt x="2568" y="0"/>
                    <a:pt x="1788" y="303"/>
                    <a:pt x="1203" y="901"/>
                  </a:cubicBezTo>
                  <a:cubicBezTo>
                    <a:pt x="96" y="1997"/>
                    <a:pt x="0" y="3747"/>
                    <a:pt x="965" y="4949"/>
                  </a:cubicBezTo>
                  <a:cubicBezTo>
                    <a:pt x="1001" y="4997"/>
                    <a:pt x="1036" y="5009"/>
                    <a:pt x="1084" y="5009"/>
                  </a:cubicBezTo>
                  <a:cubicBezTo>
                    <a:pt x="1120" y="5009"/>
                    <a:pt x="1155" y="4985"/>
                    <a:pt x="1191" y="4973"/>
                  </a:cubicBezTo>
                  <a:cubicBezTo>
                    <a:pt x="1262" y="4914"/>
                    <a:pt x="1262" y="4830"/>
                    <a:pt x="1215" y="4759"/>
                  </a:cubicBezTo>
                  <a:cubicBezTo>
                    <a:pt x="358" y="3664"/>
                    <a:pt x="441" y="2104"/>
                    <a:pt x="1429" y="1127"/>
                  </a:cubicBezTo>
                  <a:cubicBezTo>
                    <a:pt x="1957" y="594"/>
                    <a:pt x="2658" y="324"/>
                    <a:pt x="3362" y="324"/>
                  </a:cubicBezTo>
                  <a:cubicBezTo>
                    <a:pt x="3961" y="324"/>
                    <a:pt x="4562" y="519"/>
                    <a:pt x="5061" y="913"/>
                  </a:cubicBezTo>
                  <a:cubicBezTo>
                    <a:pt x="5091" y="939"/>
                    <a:pt x="5127" y="951"/>
                    <a:pt x="5162" y="951"/>
                  </a:cubicBezTo>
                  <a:cubicBezTo>
                    <a:pt x="5208" y="951"/>
                    <a:pt x="5253" y="930"/>
                    <a:pt x="5287" y="889"/>
                  </a:cubicBezTo>
                  <a:cubicBezTo>
                    <a:pt x="5323" y="806"/>
                    <a:pt x="5311" y="711"/>
                    <a:pt x="5251" y="663"/>
                  </a:cubicBezTo>
                  <a:cubicBezTo>
                    <a:pt x="4693" y="220"/>
                    <a:pt x="4021" y="0"/>
                    <a:pt x="33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63"/>
            <p:cNvSpPr/>
            <p:nvPr/>
          </p:nvSpPr>
          <p:spPr>
            <a:xfrm>
              <a:off x="5194002" y="1511297"/>
              <a:ext cx="259605" cy="346024"/>
            </a:xfrm>
            <a:custGeom>
              <a:avLst/>
              <a:gdLst/>
              <a:ahLst/>
              <a:cxnLst/>
              <a:rect l="l" t="t" r="r" b="b"/>
              <a:pathLst>
                <a:path w="8156" h="10871" extrusionOk="0">
                  <a:moveTo>
                    <a:pt x="4060" y="322"/>
                  </a:moveTo>
                  <a:cubicBezTo>
                    <a:pt x="6132" y="322"/>
                    <a:pt x="7822" y="2001"/>
                    <a:pt x="7822" y="4084"/>
                  </a:cubicBezTo>
                  <a:cubicBezTo>
                    <a:pt x="7822" y="4977"/>
                    <a:pt x="7632" y="5894"/>
                    <a:pt x="7227" y="6763"/>
                  </a:cubicBezTo>
                  <a:cubicBezTo>
                    <a:pt x="6918" y="7466"/>
                    <a:pt x="6477" y="8168"/>
                    <a:pt x="5906" y="8823"/>
                  </a:cubicBezTo>
                  <a:cubicBezTo>
                    <a:pt x="5120" y="9740"/>
                    <a:pt x="4310" y="10335"/>
                    <a:pt x="4060" y="10537"/>
                  </a:cubicBezTo>
                  <a:cubicBezTo>
                    <a:pt x="3810" y="10359"/>
                    <a:pt x="3000" y="9763"/>
                    <a:pt x="2215" y="8835"/>
                  </a:cubicBezTo>
                  <a:cubicBezTo>
                    <a:pt x="1643" y="8180"/>
                    <a:pt x="1203" y="7477"/>
                    <a:pt x="893" y="6787"/>
                  </a:cubicBezTo>
                  <a:cubicBezTo>
                    <a:pt x="488" y="5906"/>
                    <a:pt x="298" y="5001"/>
                    <a:pt x="298" y="4084"/>
                  </a:cubicBezTo>
                  <a:cubicBezTo>
                    <a:pt x="298" y="2024"/>
                    <a:pt x="1976" y="322"/>
                    <a:pt x="4060" y="322"/>
                  </a:cubicBezTo>
                  <a:close/>
                  <a:moveTo>
                    <a:pt x="4072" y="0"/>
                  </a:moveTo>
                  <a:cubicBezTo>
                    <a:pt x="1834" y="0"/>
                    <a:pt x="0" y="1822"/>
                    <a:pt x="0" y="4072"/>
                  </a:cubicBezTo>
                  <a:cubicBezTo>
                    <a:pt x="0" y="5025"/>
                    <a:pt x="202" y="5977"/>
                    <a:pt x="619" y="6894"/>
                  </a:cubicBezTo>
                  <a:cubicBezTo>
                    <a:pt x="953" y="7632"/>
                    <a:pt x="1405" y="8359"/>
                    <a:pt x="1988" y="9025"/>
                  </a:cubicBezTo>
                  <a:cubicBezTo>
                    <a:pt x="2977" y="10192"/>
                    <a:pt x="3941" y="10835"/>
                    <a:pt x="3989" y="10847"/>
                  </a:cubicBezTo>
                  <a:cubicBezTo>
                    <a:pt x="4012" y="10859"/>
                    <a:pt x="4048" y="10871"/>
                    <a:pt x="4072" y="10871"/>
                  </a:cubicBezTo>
                  <a:cubicBezTo>
                    <a:pt x="4108" y="10871"/>
                    <a:pt x="4132" y="10859"/>
                    <a:pt x="4167" y="10847"/>
                  </a:cubicBezTo>
                  <a:cubicBezTo>
                    <a:pt x="4203" y="10811"/>
                    <a:pt x="5179" y="10168"/>
                    <a:pt x="6156" y="9025"/>
                  </a:cubicBezTo>
                  <a:cubicBezTo>
                    <a:pt x="6739" y="8347"/>
                    <a:pt x="7203" y="7632"/>
                    <a:pt x="7525" y="6894"/>
                  </a:cubicBezTo>
                  <a:cubicBezTo>
                    <a:pt x="7942" y="5977"/>
                    <a:pt x="8156" y="5025"/>
                    <a:pt x="8156" y="4072"/>
                  </a:cubicBezTo>
                  <a:cubicBezTo>
                    <a:pt x="8156" y="1822"/>
                    <a:pt x="6322" y="0"/>
                    <a:pt x="4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63"/>
            <p:cNvSpPr/>
            <p:nvPr/>
          </p:nvSpPr>
          <p:spPr>
            <a:xfrm>
              <a:off x="5296304" y="1607105"/>
              <a:ext cx="55002" cy="17156"/>
            </a:xfrm>
            <a:custGeom>
              <a:avLst/>
              <a:gdLst/>
              <a:ahLst/>
              <a:cxnLst/>
              <a:rect l="l" t="t" r="r" b="b"/>
              <a:pathLst>
                <a:path w="1728" h="539" extrusionOk="0">
                  <a:moveTo>
                    <a:pt x="629" y="0"/>
                  </a:moveTo>
                  <a:cubicBezTo>
                    <a:pt x="478" y="0"/>
                    <a:pt x="312" y="15"/>
                    <a:pt x="132" y="50"/>
                  </a:cubicBezTo>
                  <a:cubicBezTo>
                    <a:pt x="60" y="62"/>
                    <a:pt x="1" y="122"/>
                    <a:pt x="1" y="217"/>
                  </a:cubicBezTo>
                  <a:lnTo>
                    <a:pt x="1" y="384"/>
                  </a:lnTo>
                  <a:cubicBezTo>
                    <a:pt x="1" y="467"/>
                    <a:pt x="72" y="538"/>
                    <a:pt x="156" y="538"/>
                  </a:cubicBezTo>
                  <a:cubicBezTo>
                    <a:pt x="251" y="538"/>
                    <a:pt x="322" y="467"/>
                    <a:pt x="322" y="384"/>
                  </a:cubicBezTo>
                  <a:lnTo>
                    <a:pt x="322" y="348"/>
                  </a:lnTo>
                  <a:cubicBezTo>
                    <a:pt x="437" y="332"/>
                    <a:pt x="543" y="325"/>
                    <a:pt x="640" y="325"/>
                  </a:cubicBezTo>
                  <a:cubicBezTo>
                    <a:pt x="833" y="325"/>
                    <a:pt x="989" y="352"/>
                    <a:pt x="1108" y="384"/>
                  </a:cubicBezTo>
                  <a:cubicBezTo>
                    <a:pt x="1322" y="443"/>
                    <a:pt x="1441" y="515"/>
                    <a:pt x="1441" y="515"/>
                  </a:cubicBezTo>
                  <a:cubicBezTo>
                    <a:pt x="1465" y="527"/>
                    <a:pt x="1501" y="538"/>
                    <a:pt x="1525" y="538"/>
                  </a:cubicBezTo>
                  <a:cubicBezTo>
                    <a:pt x="1572" y="538"/>
                    <a:pt x="1632" y="515"/>
                    <a:pt x="1668" y="467"/>
                  </a:cubicBezTo>
                  <a:cubicBezTo>
                    <a:pt x="1727" y="396"/>
                    <a:pt x="1691" y="300"/>
                    <a:pt x="1620" y="241"/>
                  </a:cubicBezTo>
                  <a:cubicBezTo>
                    <a:pt x="1591" y="231"/>
                    <a:pt x="1235" y="0"/>
                    <a:pt x="6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63"/>
            <p:cNvSpPr/>
            <p:nvPr/>
          </p:nvSpPr>
          <p:spPr>
            <a:xfrm>
              <a:off x="5260686" y="1576103"/>
              <a:ext cx="169813" cy="162970"/>
            </a:xfrm>
            <a:custGeom>
              <a:avLst/>
              <a:gdLst/>
              <a:ahLst/>
              <a:cxnLst/>
              <a:rect l="l" t="t" r="r" b="b"/>
              <a:pathLst>
                <a:path w="5335" h="5120" extrusionOk="0">
                  <a:moveTo>
                    <a:pt x="3191" y="322"/>
                  </a:moveTo>
                  <a:lnTo>
                    <a:pt x="3191" y="1108"/>
                  </a:lnTo>
                  <a:cubicBezTo>
                    <a:pt x="3191" y="1250"/>
                    <a:pt x="3156" y="1381"/>
                    <a:pt x="3096" y="1501"/>
                  </a:cubicBezTo>
                  <a:lnTo>
                    <a:pt x="3037" y="1620"/>
                  </a:lnTo>
                  <a:cubicBezTo>
                    <a:pt x="3025" y="1631"/>
                    <a:pt x="3025" y="1667"/>
                    <a:pt x="3025" y="1691"/>
                  </a:cubicBezTo>
                  <a:lnTo>
                    <a:pt x="3025" y="2036"/>
                  </a:lnTo>
                  <a:cubicBezTo>
                    <a:pt x="3025" y="2322"/>
                    <a:pt x="2918" y="2584"/>
                    <a:pt x="2715" y="2786"/>
                  </a:cubicBezTo>
                  <a:cubicBezTo>
                    <a:pt x="2501" y="2977"/>
                    <a:pt x="2239" y="3084"/>
                    <a:pt x="1953" y="3084"/>
                  </a:cubicBezTo>
                  <a:cubicBezTo>
                    <a:pt x="1382" y="3048"/>
                    <a:pt x="941" y="2572"/>
                    <a:pt x="941" y="1989"/>
                  </a:cubicBezTo>
                  <a:lnTo>
                    <a:pt x="941" y="1691"/>
                  </a:lnTo>
                  <a:cubicBezTo>
                    <a:pt x="941" y="1667"/>
                    <a:pt x="941" y="1655"/>
                    <a:pt x="929" y="1620"/>
                  </a:cubicBezTo>
                  <a:lnTo>
                    <a:pt x="870" y="1501"/>
                  </a:lnTo>
                  <a:cubicBezTo>
                    <a:pt x="798" y="1381"/>
                    <a:pt x="774" y="1250"/>
                    <a:pt x="774" y="1108"/>
                  </a:cubicBezTo>
                  <a:cubicBezTo>
                    <a:pt x="774" y="679"/>
                    <a:pt x="1132" y="322"/>
                    <a:pt x="1560" y="322"/>
                  </a:cubicBezTo>
                  <a:close/>
                  <a:moveTo>
                    <a:pt x="2489" y="3286"/>
                  </a:moveTo>
                  <a:lnTo>
                    <a:pt x="2489" y="3513"/>
                  </a:lnTo>
                  <a:cubicBezTo>
                    <a:pt x="2489" y="3560"/>
                    <a:pt x="2489" y="3596"/>
                    <a:pt x="2501" y="3644"/>
                  </a:cubicBezTo>
                  <a:lnTo>
                    <a:pt x="1965" y="4048"/>
                  </a:lnTo>
                  <a:lnTo>
                    <a:pt x="1429" y="3644"/>
                  </a:lnTo>
                  <a:cubicBezTo>
                    <a:pt x="1441" y="3596"/>
                    <a:pt x="1441" y="3548"/>
                    <a:pt x="1441" y="3513"/>
                  </a:cubicBezTo>
                  <a:lnTo>
                    <a:pt x="1441" y="3286"/>
                  </a:lnTo>
                  <a:cubicBezTo>
                    <a:pt x="1596" y="3346"/>
                    <a:pt x="1751" y="3394"/>
                    <a:pt x="1917" y="3394"/>
                  </a:cubicBezTo>
                  <a:lnTo>
                    <a:pt x="1965" y="3394"/>
                  </a:lnTo>
                  <a:cubicBezTo>
                    <a:pt x="2144" y="3394"/>
                    <a:pt x="2322" y="3358"/>
                    <a:pt x="2489" y="3286"/>
                  </a:cubicBezTo>
                  <a:close/>
                  <a:moveTo>
                    <a:pt x="1251" y="3917"/>
                  </a:moveTo>
                  <a:lnTo>
                    <a:pt x="1822" y="4346"/>
                  </a:lnTo>
                  <a:lnTo>
                    <a:pt x="1822" y="4775"/>
                  </a:lnTo>
                  <a:cubicBezTo>
                    <a:pt x="1322" y="4751"/>
                    <a:pt x="834" y="4584"/>
                    <a:pt x="405" y="4287"/>
                  </a:cubicBezTo>
                  <a:cubicBezTo>
                    <a:pt x="429" y="4251"/>
                    <a:pt x="477" y="4227"/>
                    <a:pt x="513" y="4215"/>
                  </a:cubicBezTo>
                  <a:lnTo>
                    <a:pt x="1132" y="3965"/>
                  </a:lnTo>
                  <a:cubicBezTo>
                    <a:pt x="1179" y="3953"/>
                    <a:pt x="1227" y="3929"/>
                    <a:pt x="1251" y="3917"/>
                  </a:cubicBezTo>
                  <a:close/>
                  <a:moveTo>
                    <a:pt x="2691" y="3894"/>
                  </a:moveTo>
                  <a:cubicBezTo>
                    <a:pt x="2727" y="3929"/>
                    <a:pt x="2775" y="3941"/>
                    <a:pt x="2810" y="3953"/>
                  </a:cubicBezTo>
                  <a:lnTo>
                    <a:pt x="3572" y="4239"/>
                  </a:lnTo>
                  <a:cubicBezTo>
                    <a:pt x="3144" y="4572"/>
                    <a:pt x="2656" y="4751"/>
                    <a:pt x="2132" y="4775"/>
                  </a:cubicBezTo>
                  <a:lnTo>
                    <a:pt x="2132" y="4334"/>
                  </a:lnTo>
                  <a:lnTo>
                    <a:pt x="2691" y="3894"/>
                  </a:lnTo>
                  <a:close/>
                  <a:moveTo>
                    <a:pt x="1572" y="0"/>
                  </a:moveTo>
                  <a:cubicBezTo>
                    <a:pt x="965" y="0"/>
                    <a:pt x="465" y="488"/>
                    <a:pt x="465" y="1108"/>
                  </a:cubicBezTo>
                  <a:cubicBezTo>
                    <a:pt x="465" y="1286"/>
                    <a:pt x="501" y="1489"/>
                    <a:pt x="584" y="1655"/>
                  </a:cubicBezTo>
                  <a:lnTo>
                    <a:pt x="620" y="1739"/>
                  </a:lnTo>
                  <a:lnTo>
                    <a:pt x="620" y="1989"/>
                  </a:lnTo>
                  <a:cubicBezTo>
                    <a:pt x="620" y="2429"/>
                    <a:pt x="822" y="2822"/>
                    <a:pt x="1132" y="3096"/>
                  </a:cubicBezTo>
                  <a:lnTo>
                    <a:pt x="1132" y="3525"/>
                  </a:lnTo>
                  <a:cubicBezTo>
                    <a:pt x="1132" y="3596"/>
                    <a:pt x="1084" y="3667"/>
                    <a:pt x="1013" y="3691"/>
                  </a:cubicBezTo>
                  <a:lnTo>
                    <a:pt x="382" y="3929"/>
                  </a:lnTo>
                  <a:cubicBezTo>
                    <a:pt x="227" y="3989"/>
                    <a:pt x="84" y="4108"/>
                    <a:pt x="24" y="4275"/>
                  </a:cubicBezTo>
                  <a:cubicBezTo>
                    <a:pt x="1" y="4334"/>
                    <a:pt x="12" y="4418"/>
                    <a:pt x="72" y="4465"/>
                  </a:cubicBezTo>
                  <a:cubicBezTo>
                    <a:pt x="620" y="4906"/>
                    <a:pt x="1298" y="5120"/>
                    <a:pt x="1965" y="5120"/>
                  </a:cubicBezTo>
                  <a:cubicBezTo>
                    <a:pt x="2751" y="5120"/>
                    <a:pt x="3525" y="4822"/>
                    <a:pt x="4120" y="4227"/>
                  </a:cubicBezTo>
                  <a:cubicBezTo>
                    <a:pt x="5227" y="3108"/>
                    <a:pt x="5335" y="1370"/>
                    <a:pt x="4370" y="143"/>
                  </a:cubicBezTo>
                  <a:cubicBezTo>
                    <a:pt x="4337" y="104"/>
                    <a:pt x="4297" y="86"/>
                    <a:pt x="4256" y="86"/>
                  </a:cubicBezTo>
                  <a:cubicBezTo>
                    <a:pt x="4222" y="86"/>
                    <a:pt x="4188" y="98"/>
                    <a:pt x="4156" y="119"/>
                  </a:cubicBezTo>
                  <a:cubicBezTo>
                    <a:pt x="4072" y="179"/>
                    <a:pt x="4072" y="262"/>
                    <a:pt x="4120" y="346"/>
                  </a:cubicBezTo>
                  <a:cubicBezTo>
                    <a:pt x="4989" y="1429"/>
                    <a:pt x="4894" y="2989"/>
                    <a:pt x="3918" y="3965"/>
                  </a:cubicBezTo>
                  <a:lnTo>
                    <a:pt x="3858" y="4025"/>
                  </a:lnTo>
                  <a:cubicBezTo>
                    <a:pt x="3822" y="4013"/>
                    <a:pt x="3775" y="3989"/>
                    <a:pt x="3751" y="3989"/>
                  </a:cubicBezTo>
                  <a:lnTo>
                    <a:pt x="2941" y="3691"/>
                  </a:lnTo>
                  <a:cubicBezTo>
                    <a:pt x="2870" y="3656"/>
                    <a:pt x="2822" y="3596"/>
                    <a:pt x="2822" y="3525"/>
                  </a:cubicBezTo>
                  <a:lnTo>
                    <a:pt x="2822" y="3120"/>
                  </a:lnTo>
                  <a:cubicBezTo>
                    <a:pt x="2858" y="3096"/>
                    <a:pt x="2906" y="3060"/>
                    <a:pt x="2929" y="3036"/>
                  </a:cubicBezTo>
                  <a:cubicBezTo>
                    <a:pt x="3203" y="2774"/>
                    <a:pt x="3346" y="2441"/>
                    <a:pt x="3346" y="2060"/>
                  </a:cubicBezTo>
                  <a:lnTo>
                    <a:pt x="3346" y="1762"/>
                  </a:lnTo>
                  <a:lnTo>
                    <a:pt x="3394" y="1679"/>
                  </a:lnTo>
                  <a:cubicBezTo>
                    <a:pt x="3465" y="1512"/>
                    <a:pt x="3513" y="1334"/>
                    <a:pt x="3513" y="1143"/>
                  </a:cubicBezTo>
                  <a:lnTo>
                    <a:pt x="3513" y="167"/>
                  </a:lnTo>
                  <a:cubicBezTo>
                    <a:pt x="3513" y="72"/>
                    <a:pt x="3441" y="0"/>
                    <a:pt x="3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50" name="Google Shape;7150;p63"/>
          <p:cNvSpPr/>
          <p:nvPr/>
        </p:nvSpPr>
        <p:spPr>
          <a:xfrm>
            <a:off x="3227863" y="2891128"/>
            <a:ext cx="347552" cy="346438"/>
          </a:xfrm>
          <a:custGeom>
            <a:avLst/>
            <a:gdLst/>
            <a:ahLst/>
            <a:cxnLst/>
            <a:rect l="l" t="t" r="r" b="b"/>
            <a:pathLst>
              <a:path w="10919" h="10884" extrusionOk="0">
                <a:moveTo>
                  <a:pt x="9561" y="561"/>
                </a:moveTo>
                <a:lnTo>
                  <a:pt x="9561" y="1203"/>
                </a:lnTo>
                <a:cubicBezTo>
                  <a:pt x="9561" y="1299"/>
                  <a:pt x="9633" y="1370"/>
                  <a:pt x="9728" y="1370"/>
                </a:cubicBezTo>
                <a:lnTo>
                  <a:pt x="10359" y="1370"/>
                </a:lnTo>
                <a:lnTo>
                  <a:pt x="8966" y="2739"/>
                </a:lnTo>
                <a:lnTo>
                  <a:pt x="8394" y="2739"/>
                </a:lnTo>
                <a:lnTo>
                  <a:pt x="9323" y="1811"/>
                </a:lnTo>
                <a:cubicBezTo>
                  <a:pt x="9383" y="1751"/>
                  <a:pt x="9383" y="1644"/>
                  <a:pt x="9323" y="1584"/>
                </a:cubicBezTo>
                <a:cubicBezTo>
                  <a:pt x="9293" y="1555"/>
                  <a:pt x="9252" y="1540"/>
                  <a:pt x="9210" y="1540"/>
                </a:cubicBezTo>
                <a:cubicBezTo>
                  <a:pt x="9168" y="1540"/>
                  <a:pt x="9127" y="1555"/>
                  <a:pt x="9097" y="1584"/>
                </a:cubicBezTo>
                <a:lnTo>
                  <a:pt x="8180" y="2513"/>
                </a:lnTo>
                <a:lnTo>
                  <a:pt x="8180" y="1954"/>
                </a:lnTo>
                <a:lnTo>
                  <a:pt x="9561" y="561"/>
                </a:lnTo>
                <a:close/>
                <a:moveTo>
                  <a:pt x="4441" y="2382"/>
                </a:moveTo>
                <a:cubicBezTo>
                  <a:pt x="5513" y="2382"/>
                  <a:pt x="6489" y="2799"/>
                  <a:pt x="7228" y="3466"/>
                </a:cubicBezTo>
                <a:lnTo>
                  <a:pt x="4334" y="6347"/>
                </a:lnTo>
                <a:cubicBezTo>
                  <a:pt x="4275" y="6406"/>
                  <a:pt x="4275" y="6514"/>
                  <a:pt x="4334" y="6573"/>
                </a:cubicBezTo>
                <a:cubicBezTo>
                  <a:pt x="4370" y="6609"/>
                  <a:pt x="4406" y="6621"/>
                  <a:pt x="4453" y="6621"/>
                </a:cubicBezTo>
                <a:cubicBezTo>
                  <a:pt x="4501" y="6621"/>
                  <a:pt x="4525" y="6609"/>
                  <a:pt x="4572" y="6573"/>
                </a:cubicBezTo>
                <a:lnTo>
                  <a:pt x="5287" y="5859"/>
                </a:lnTo>
                <a:cubicBezTo>
                  <a:pt x="5418" y="6037"/>
                  <a:pt x="5477" y="6252"/>
                  <a:pt x="5477" y="6478"/>
                </a:cubicBezTo>
                <a:cubicBezTo>
                  <a:pt x="5477" y="7038"/>
                  <a:pt x="5013" y="7502"/>
                  <a:pt x="4453" y="7502"/>
                </a:cubicBezTo>
                <a:cubicBezTo>
                  <a:pt x="3894" y="7502"/>
                  <a:pt x="3429" y="7038"/>
                  <a:pt x="3429" y="6478"/>
                </a:cubicBezTo>
                <a:cubicBezTo>
                  <a:pt x="3429" y="5906"/>
                  <a:pt x="3894" y="5442"/>
                  <a:pt x="4453" y="5442"/>
                </a:cubicBezTo>
                <a:cubicBezTo>
                  <a:pt x="4513" y="5442"/>
                  <a:pt x="4584" y="5442"/>
                  <a:pt x="4644" y="5466"/>
                </a:cubicBezTo>
                <a:cubicBezTo>
                  <a:pt x="4652" y="5467"/>
                  <a:pt x="4660" y="5467"/>
                  <a:pt x="4668" y="5467"/>
                </a:cubicBezTo>
                <a:cubicBezTo>
                  <a:pt x="4751" y="5467"/>
                  <a:pt x="4813" y="5410"/>
                  <a:pt x="4834" y="5323"/>
                </a:cubicBezTo>
                <a:cubicBezTo>
                  <a:pt x="4858" y="5240"/>
                  <a:pt x="4799" y="5168"/>
                  <a:pt x="4703" y="5133"/>
                </a:cubicBezTo>
                <a:cubicBezTo>
                  <a:pt x="4620" y="5121"/>
                  <a:pt x="4537" y="5109"/>
                  <a:pt x="4453" y="5109"/>
                </a:cubicBezTo>
                <a:cubicBezTo>
                  <a:pt x="3703" y="5109"/>
                  <a:pt x="3096" y="5716"/>
                  <a:pt x="3096" y="6454"/>
                </a:cubicBezTo>
                <a:cubicBezTo>
                  <a:pt x="3096" y="7204"/>
                  <a:pt x="3703" y="7811"/>
                  <a:pt x="4453" y="7811"/>
                </a:cubicBezTo>
                <a:cubicBezTo>
                  <a:pt x="5192" y="7811"/>
                  <a:pt x="5811" y="7204"/>
                  <a:pt x="5811" y="6454"/>
                </a:cubicBezTo>
                <a:cubicBezTo>
                  <a:pt x="5811" y="6145"/>
                  <a:pt x="5704" y="5859"/>
                  <a:pt x="5525" y="5621"/>
                </a:cubicBezTo>
                <a:lnTo>
                  <a:pt x="6025" y="5121"/>
                </a:lnTo>
                <a:cubicBezTo>
                  <a:pt x="6346" y="5490"/>
                  <a:pt x="6525" y="5966"/>
                  <a:pt x="6525" y="6454"/>
                </a:cubicBezTo>
                <a:cubicBezTo>
                  <a:pt x="6525" y="7585"/>
                  <a:pt x="5596" y="8514"/>
                  <a:pt x="4465" y="8514"/>
                </a:cubicBezTo>
                <a:cubicBezTo>
                  <a:pt x="3334" y="8514"/>
                  <a:pt x="2417" y="7585"/>
                  <a:pt x="2417" y="6454"/>
                </a:cubicBezTo>
                <a:cubicBezTo>
                  <a:pt x="2417" y="5323"/>
                  <a:pt x="3334" y="4406"/>
                  <a:pt x="4465" y="4406"/>
                </a:cubicBezTo>
                <a:cubicBezTo>
                  <a:pt x="4811" y="4406"/>
                  <a:pt x="5156" y="4490"/>
                  <a:pt x="5453" y="4656"/>
                </a:cubicBezTo>
                <a:cubicBezTo>
                  <a:pt x="5476" y="4671"/>
                  <a:pt x="5502" y="4678"/>
                  <a:pt x="5528" y="4678"/>
                </a:cubicBezTo>
                <a:cubicBezTo>
                  <a:pt x="5585" y="4678"/>
                  <a:pt x="5643" y="4646"/>
                  <a:pt x="5668" y="4597"/>
                </a:cubicBezTo>
                <a:cubicBezTo>
                  <a:pt x="5715" y="4525"/>
                  <a:pt x="5692" y="4418"/>
                  <a:pt x="5608" y="4371"/>
                </a:cubicBezTo>
                <a:cubicBezTo>
                  <a:pt x="5275" y="4180"/>
                  <a:pt x="4882" y="4097"/>
                  <a:pt x="4477" y="4097"/>
                </a:cubicBezTo>
                <a:cubicBezTo>
                  <a:pt x="3167" y="4097"/>
                  <a:pt x="2120" y="5168"/>
                  <a:pt x="2120" y="6454"/>
                </a:cubicBezTo>
                <a:cubicBezTo>
                  <a:pt x="2120" y="7764"/>
                  <a:pt x="3191" y="8823"/>
                  <a:pt x="4477" y="8823"/>
                </a:cubicBezTo>
                <a:cubicBezTo>
                  <a:pt x="5787" y="8823"/>
                  <a:pt x="6847" y="7752"/>
                  <a:pt x="6847" y="6454"/>
                </a:cubicBezTo>
                <a:cubicBezTo>
                  <a:pt x="6847" y="5883"/>
                  <a:pt x="6644" y="5323"/>
                  <a:pt x="6263" y="4894"/>
                </a:cubicBezTo>
                <a:lnTo>
                  <a:pt x="6763" y="4406"/>
                </a:lnTo>
                <a:cubicBezTo>
                  <a:pt x="7263" y="4966"/>
                  <a:pt x="7549" y="5704"/>
                  <a:pt x="7549" y="6454"/>
                </a:cubicBezTo>
                <a:cubicBezTo>
                  <a:pt x="7549" y="8157"/>
                  <a:pt x="6168" y="9538"/>
                  <a:pt x="4465" y="9538"/>
                </a:cubicBezTo>
                <a:cubicBezTo>
                  <a:pt x="2775" y="9538"/>
                  <a:pt x="1382" y="8157"/>
                  <a:pt x="1382" y="6454"/>
                </a:cubicBezTo>
                <a:cubicBezTo>
                  <a:pt x="1382" y="4763"/>
                  <a:pt x="2775" y="3382"/>
                  <a:pt x="4465" y="3382"/>
                </a:cubicBezTo>
                <a:cubicBezTo>
                  <a:pt x="5061" y="3382"/>
                  <a:pt x="5632" y="3537"/>
                  <a:pt x="6132" y="3870"/>
                </a:cubicBezTo>
                <a:cubicBezTo>
                  <a:pt x="6157" y="3887"/>
                  <a:pt x="6187" y="3895"/>
                  <a:pt x="6217" y="3895"/>
                </a:cubicBezTo>
                <a:cubicBezTo>
                  <a:pt x="6272" y="3895"/>
                  <a:pt x="6328" y="3869"/>
                  <a:pt x="6358" y="3823"/>
                </a:cubicBezTo>
                <a:cubicBezTo>
                  <a:pt x="6406" y="3751"/>
                  <a:pt x="6382" y="3644"/>
                  <a:pt x="6311" y="3597"/>
                </a:cubicBezTo>
                <a:cubicBezTo>
                  <a:pt x="5763" y="3239"/>
                  <a:pt x="5132" y="3061"/>
                  <a:pt x="4477" y="3061"/>
                </a:cubicBezTo>
                <a:cubicBezTo>
                  <a:pt x="2608" y="3061"/>
                  <a:pt x="1084" y="4585"/>
                  <a:pt x="1084" y="6454"/>
                </a:cubicBezTo>
                <a:cubicBezTo>
                  <a:pt x="1084" y="8335"/>
                  <a:pt x="2608" y="9847"/>
                  <a:pt x="4477" y="9847"/>
                </a:cubicBezTo>
                <a:cubicBezTo>
                  <a:pt x="6358" y="9847"/>
                  <a:pt x="7870" y="8335"/>
                  <a:pt x="7870" y="6454"/>
                </a:cubicBezTo>
                <a:cubicBezTo>
                  <a:pt x="7870" y="5609"/>
                  <a:pt x="7561" y="4811"/>
                  <a:pt x="7001" y="4168"/>
                </a:cubicBezTo>
                <a:lnTo>
                  <a:pt x="7489" y="3680"/>
                </a:lnTo>
                <a:cubicBezTo>
                  <a:pt x="8120" y="4418"/>
                  <a:pt x="8537" y="5394"/>
                  <a:pt x="8537" y="6478"/>
                </a:cubicBezTo>
                <a:cubicBezTo>
                  <a:pt x="8537" y="8740"/>
                  <a:pt x="6692" y="10562"/>
                  <a:pt x="4441" y="10562"/>
                </a:cubicBezTo>
                <a:cubicBezTo>
                  <a:pt x="2191" y="10562"/>
                  <a:pt x="346" y="8716"/>
                  <a:pt x="346" y="6478"/>
                </a:cubicBezTo>
                <a:cubicBezTo>
                  <a:pt x="346" y="4228"/>
                  <a:pt x="2191" y="2382"/>
                  <a:pt x="4441" y="2382"/>
                </a:cubicBezTo>
                <a:close/>
                <a:moveTo>
                  <a:pt x="9701" y="1"/>
                </a:moveTo>
                <a:cubicBezTo>
                  <a:pt x="9659" y="1"/>
                  <a:pt x="9617" y="17"/>
                  <a:pt x="9585" y="49"/>
                </a:cubicBezTo>
                <a:lnTo>
                  <a:pt x="7894" y="1739"/>
                </a:lnTo>
                <a:cubicBezTo>
                  <a:pt x="7859" y="1775"/>
                  <a:pt x="7847" y="1811"/>
                  <a:pt x="7847" y="1858"/>
                </a:cubicBezTo>
                <a:lnTo>
                  <a:pt x="7847" y="2811"/>
                </a:lnTo>
                <a:lnTo>
                  <a:pt x="7430" y="3228"/>
                </a:lnTo>
                <a:cubicBezTo>
                  <a:pt x="6644" y="2501"/>
                  <a:pt x="5584" y="2037"/>
                  <a:pt x="4430" y="2037"/>
                </a:cubicBezTo>
                <a:cubicBezTo>
                  <a:pt x="1989" y="2037"/>
                  <a:pt x="0" y="4013"/>
                  <a:pt x="0" y="6454"/>
                </a:cubicBezTo>
                <a:cubicBezTo>
                  <a:pt x="0" y="8895"/>
                  <a:pt x="1989" y="10883"/>
                  <a:pt x="4430" y="10883"/>
                </a:cubicBezTo>
                <a:cubicBezTo>
                  <a:pt x="6870" y="10883"/>
                  <a:pt x="8847" y="8895"/>
                  <a:pt x="8847" y="6454"/>
                </a:cubicBezTo>
                <a:cubicBezTo>
                  <a:pt x="8847" y="5299"/>
                  <a:pt x="8394" y="4240"/>
                  <a:pt x="7656" y="3454"/>
                </a:cubicBezTo>
                <a:lnTo>
                  <a:pt x="8073" y="3037"/>
                </a:lnTo>
                <a:lnTo>
                  <a:pt x="9025" y="3037"/>
                </a:lnTo>
                <a:cubicBezTo>
                  <a:pt x="9073" y="3037"/>
                  <a:pt x="9109" y="3013"/>
                  <a:pt x="9144" y="2989"/>
                </a:cubicBezTo>
                <a:lnTo>
                  <a:pt x="10835" y="1299"/>
                </a:lnTo>
                <a:cubicBezTo>
                  <a:pt x="10895" y="1251"/>
                  <a:pt x="10918" y="1192"/>
                  <a:pt x="10883" y="1132"/>
                </a:cubicBezTo>
                <a:cubicBezTo>
                  <a:pt x="10859" y="1072"/>
                  <a:pt x="10799" y="1025"/>
                  <a:pt x="10740" y="1025"/>
                </a:cubicBezTo>
                <a:lnTo>
                  <a:pt x="9871" y="1025"/>
                </a:lnTo>
                <a:lnTo>
                  <a:pt x="9871" y="168"/>
                </a:lnTo>
                <a:cubicBezTo>
                  <a:pt x="9871" y="108"/>
                  <a:pt x="9823" y="49"/>
                  <a:pt x="9764" y="13"/>
                </a:cubicBezTo>
                <a:cubicBezTo>
                  <a:pt x="9744" y="5"/>
                  <a:pt x="9723" y="1"/>
                  <a:pt x="970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151" name="Google Shape;7151;p63"/>
          <p:cNvGrpSpPr/>
          <p:nvPr/>
        </p:nvGrpSpPr>
        <p:grpSpPr>
          <a:xfrm>
            <a:off x="3678830" y="3370933"/>
            <a:ext cx="369164" cy="323297"/>
            <a:chOff x="3678830" y="3370933"/>
            <a:chExt cx="369164" cy="323297"/>
          </a:xfrm>
        </p:grpSpPr>
        <p:sp>
          <p:nvSpPr>
            <p:cNvPr id="7152" name="Google Shape;7152;p63"/>
            <p:cNvSpPr/>
            <p:nvPr/>
          </p:nvSpPr>
          <p:spPr>
            <a:xfrm>
              <a:off x="3678830" y="3370933"/>
              <a:ext cx="369164" cy="323297"/>
            </a:xfrm>
            <a:custGeom>
              <a:avLst/>
              <a:gdLst/>
              <a:ahLst/>
              <a:cxnLst/>
              <a:rect l="l" t="t" r="r" b="b"/>
              <a:pathLst>
                <a:path w="11598" h="10157" extrusionOk="0">
                  <a:moveTo>
                    <a:pt x="6514" y="357"/>
                  </a:moveTo>
                  <a:lnTo>
                    <a:pt x="6180" y="3274"/>
                  </a:lnTo>
                  <a:cubicBezTo>
                    <a:pt x="6180" y="3274"/>
                    <a:pt x="6180" y="3286"/>
                    <a:pt x="6168" y="3286"/>
                  </a:cubicBezTo>
                  <a:lnTo>
                    <a:pt x="5406" y="3286"/>
                  </a:lnTo>
                  <a:cubicBezTo>
                    <a:pt x="5406" y="3286"/>
                    <a:pt x="5394" y="3286"/>
                    <a:pt x="5394" y="3274"/>
                  </a:cubicBezTo>
                  <a:lnTo>
                    <a:pt x="5061" y="357"/>
                  </a:lnTo>
                  <a:close/>
                  <a:moveTo>
                    <a:pt x="11026" y="2893"/>
                  </a:moveTo>
                  <a:cubicBezTo>
                    <a:pt x="11133" y="2893"/>
                    <a:pt x="11228" y="2977"/>
                    <a:pt x="11228" y="3084"/>
                  </a:cubicBezTo>
                  <a:lnTo>
                    <a:pt x="11228" y="9620"/>
                  </a:lnTo>
                  <a:lnTo>
                    <a:pt x="11240" y="9620"/>
                  </a:lnTo>
                  <a:cubicBezTo>
                    <a:pt x="11240" y="9716"/>
                    <a:pt x="11157" y="9811"/>
                    <a:pt x="11050" y="9811"/>
                  </a:cubicBezTo>
                  <a:lnTo>
                    <a:pt x="525" y="9811"/>
                  </a:lnTo>
                  <a:cubicBezTo>
                    <a:pt x="418" y="9811"/>
                    <a:pt x="334" y="9716"/>
                    <a:pt x="334" y="9620"/>
                  </a:cubicBezTo>
                  <a:lnTo>
                    <a:pt x="334" y="3084"/>
                  </a:lnTo>
                  <a:cubicBezTo>
                    <a:pt x="334" y="2977"/>
                    <a:pt x="418" y="2893"/>
                    <a:pt x="525" y="2893"/>
                  </a:cubicBezTo>
                  <a:lnTo>
                    <a:pt x="5025" y="2893"/>
                  </a:lnTo>
                  <a:lnTo>
                    <a:pt x="5061" y="3310"/>
                  </a:lnTo>
                  <a:cubicBezTo>
                    <a:pt x="5085" y="3489"/>
                    <a:pt x="5228" y="3620"/>
                    <a:pt x="5406" y="3620"/>
                  </a:cubicBezTo>
                  <a:lnTo>
                    <a:pt x="6168" y="3620"/>
                  </a:lnTo>
                  <a:cubicBezTo>
                    <a:pt x="6347" y="3620"/>
                    <a:pt x="6490" y="3489"/>
                    <a:pt x="6502" y="3310"/>
                  </a:cubicBezTo>
                  <a:lnTo>
                    <a:pt x="6549" y="2893"/>
                  </a:lnTo>
                  <a:close/>
                  <a:moveTo>
                    <a:pt x="4882" y="0"/>
                  </a:moveTo>
                  <a:cubicBezTo>
                    <a:pt x="4847" y="0"/>
                    <a:pt x="4799" y="12"/>
                    <a:pt x="4763" y="60"/>
                  </a:cubicBezTo>
                  <a:cubicBezTo>
                    <a:pt x="4740" y="95"/>
                    <a:pt x="4728" y="155"/>
                    <a:pt x="4728" y="191"/>
                  </a:cubicBezTo>
                  <a:lnTo>
                    <a:pt x="4990" y="2548"/>
                  </a:lnTo>
                  <a:lnTo>
                    <a:pt x="537" y="2548"/>
                  </a:lnTo>
                  <a:cubicBezTo>
                    <a:pt x="239" y="2548"/>
                    <a:pt x="1" y="2786"/>
                    <a:pt x="1" y="3084"/>
                  </a:cubicBezTo>
                  <a:lnTo>
                    <a:pt x="1" y="9620"/>
                  </a:lnTo>
                  <a:cubicBezTo>
                    <a:pt x="1" y="9918"/>
                    <a:pt x="239" y="10156"/>
                    <a:pt x="537" y="10156"/>
                  </a:cubicBezTo>
                  <a:lnTo>
                    <a:pt x="11062" y="10156"/>
                  </a:lnTo>
                  <a:cubicBezTo>
                    <a:pt x="11359" y="10156"/>
                    <a:pt x="11598" y="9918"/>
                    <a:pt x="11598" y="9620"/>
                  </a:cubicBezTo>
                  <a:lnTo>
                    <a:pt x="11598" y="3084"/>
                  </a:lnTo>
                  <a:cubicBezTo>
                    <a:pt x="11586" y="2786"/>
                    <a:pt x="11348" y="2548"/>
                    <a:pt x="11050" y="2548"/>
                  </a:cubicBezTo>
                  <a:lnTo>
                    <a:pt x="6597" y="2548"/>
                  </a:lnTo>
                  <a:lnTo>
                    <a:pt x="6871" y="191"/>
                  </a:lnTo>
                  <a:cubicBezTo>
                    <a:pt x="6871" y="155"/>
                    <a:pt x="6847" y="107"/>
                    <a:pt x="6823" y="60"/>
                  </a:cubicBezTo>
                  <a:cubicBezTo>
                    <a:pt x="6787" y="36"/>
                    <a:pt x="6752" y="0"/>
                    <a:pt x="67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63"/>
            <p:cNvSpPr/>
            <p:nvPr/>
          </p:nvSpPr>
          <p:spPr>
            <a:xfrm>
              <a:off x="3713716" y="3498253"/>
              <a:ext cx="126206" cy="161092"/>
            </a:xfrm>
            <a:custGeom>
              <a:avLst/>
              <a:gdLst/>
              <a:ahLst/>
              <a:cxnLst/>
              <a:rect l="l" t="t" r="r" b="b"/>
              <a:pathLst>
                <a:path w="3965" h="5061" extrusionOk="0">
                  <a:moveTo>
                    <a:pt x="2155" y="1251"/>
                  </a:moveTo>
                  <a:cubicBezTo>
                    <a:pt x="2358" y="1251"/>
                    <a:pt x="2524" y="1418"/>
                    <a:pt x="2524" y="1632"/>
                  </a:cubicBezTo>
                  <a:lnTo>
                    <a:pt x="2524" y="1989"/>
                  </a:lnTo>
                  <a:cubicBezTo>
                    <a:pt x="2536" y="2299"/>
                    <a:pt x="2286" y="2537"/>
                    <a:pt x="1977" y="2537"/>
                  </a:cubicBezTo>
                  <a:cubicBezTo>
                    <a:pt x="1667" y="2537"/>
                    <a:pt x="1429" y="2287"/>
                    <a:pt x="1429" y="1989"/>
                  </a:cubicBezTo>
                  <a:lnTo>
                    <a:pt x="1429" y="1632"/>
                  </a:lnTo>
                  <a:cubicBezTo>
                    <a:pt x="1429" y="1418"/>
                    <a:pt x="1584" y="1251"/>
                    <a:pt x="1798" y="1251"/>
                  </a:cubicBezTo>
                  <a:close/>
                  <a:moveTo>
                    <a:pt x="2167" y="2846"/>
                  </a:moveTo>
                  <a:lnTo>
                    <a:pt x="2167" y="2953"/>
                  </a:lnTo>
                  <a:cubicBezTo>
                    <a:pt x="2167" y="3025"/>
                    <a:pt x="2179" y="3084"/>
                    <a:pt x="2227" y="3132"/>
                  </a:cubicBezTo>
                  <a:lnTo>
                    <a:pt x="1989" y="3370"/>
                  </a:lnTo>
                  <a:lnTo>
                    <a:pt x="1977" y="3370"/>
                  </a:lnTo>
                  <a:lnTo>
                    <a:pt x="1739" y="3132"/>
                  </a:lnTo>
                  <a:cubicBezTo>
                    <a:pt x="1762" y="3073"/>
                    <a:pt x="1774" y="3013"/>
                    <a:pt x="1774" y="2953"/>
                  </a:cubicBezTo>
                  <a:lnTo>
                    <a:pt x="1774" y="2846"/>
                  </a:lnTo>
                  <a:cubicBezTo>
                    <a:pt x="1834" y="2858"/>
                    <a:pt x="1917" y="2858"/>
                    <a:pt x="1977" y="2858"/>
                  </a:cubicBezTo>
                  <a:cubicBezTo>
                    <a:pt x="2036" y="2858"/>
                    <a:pt x="2108" y="2846"/>
                    <a:pt x="2167" y="2846"/>
                  </a:cubicBezTo>
                  <a:close/>
                  <a:moveTo>
                    <a:pt x="2512" y="3334"/>
                  </a:moveTo>
                  <a:lnTo>
                    <a:pt x="2810" y="3489"/>
                  </a:lnTo>
                  <a:cubicBezTo>
                    <a:pt x="2870" y="3513"/>
                    <a:pt x="2917" y="3596"/>
                    <a:pt x="2917" y="3668"/>
                  </a:cubicBezTo>
                  <a:lnTo>
                    <a:pt x="2917" y="4727"/>
                  </a:lnTo>
                  <a:lnTo>
                    <a:pt x="1072" y="4727"/>
                  </a:lnTo>
                  <a:lnTo>
                    <a:pt x="1072" y="3668"/>
                  </a:lnTo>
                  <a:cubicBezTo>
                    <a:pt x="1072" y="3596"/>
                    <a:pt x="1108" y="3537"/>
                    <a:pt x="1167" y="3489"/>
                  </a:cubicBezTo>
                  <a:lnTo>
                    <a:pt x="1465" y="3334"/>
                  </a:lnTo>
                  <a:lnTo>
                    <a:pt x="1739" y="3608"/>
                  </a:lnTo>
                  <a:cubicBezTo>
                    <a:pt x="1810" y="3680"/>
                    <a:pt x="1905" y="3704"/>
                    <a:pt x="1989" y="3704"/>
                  </a:cubicBezTo>
                  <a:cubicBezTo>
                    <a:pt x="2084" y="3704"/>
                    <a:pt x="2167" y="3680"/>
                    <a:pt x="2239" y="3608"/>
                  </a:cubicBezTo>
                  <a:lnTo>
                    <a:pt x="2512" y="3334"/>
                  </a:lnTo>
                  <a:close/>
                  <a:moveTo>
                    <a:pt x="3608" y="334"/>
                  </a:moveTo>
                  <a:cubicBezTo>
                    <a:pt x="3608" y="334"/>
                    <a:pt x="3632" y="334"/>
                    <a:pt x="3632" y="346"/>
                  </a:cubicBezTo>
                  <a:lnTo>
                    <a:pt x="3632" y="4704"/>
                  </a:lnTo>
                  <a:lnTo>
                    <a:pt x="3239" y="4727"/>
                  </a:lnTo>
                  <a:lnTo>
                    <a:pt x="3239" y="3668"/>
                  </a:lnTo>
                  <a:cubicBezTo>
                    <a:pt x="3239" y="3454"/>
                    <a:pt x="3120" y="3275"/>
                    <a:pt x="2941" y="3192"/>
                  </a:cubicBezTo>
                  <a:lnTo>
                    <a:pt x="2512" y="2977"/>
                  </a:lnTo>
                  <a:lnTo>
                    <a:pt x="2512" y="2965"/>
                  </a:lnTo>
                  <a:lnTo>
                    <a:pt x="2512" y="2715"/>
                  </a:lnTo>
                  <a:cubicBezTo>
                    <a:pt x="2739" y="2549"/>
                    <a:pt x="2870" y="2275"/>
                    <a:pt x="2870" y="2001"/>
                  </a:cubicBezTo>
                  <a:lnTo>
                    <a:pt x="2870" y="1644"/>
                  </a:lnTo>
                  <a:cubicBezTo>
                    <a:pt x="2870" y="1251"/>
                    <a:pt x="2536" y="929"/>
                    <a:pt x="2155" y="929"/>
                  </a:cubicBezTo>
                  <a:lnTo>
                    <a:pt x="1798" y="929"/>
                  </a:lnTo>
                  <a:cubicBezTo>
                    <a:pt x="1405" y="929"/>
                    <a:pt x="1084" y="1251"/>
                    <a:pt x="1084" y="1644"/>
                  </a:cubicBezTo>
                  <a:lnTo>
                    <a:pt x="1084" y="2001"/>
                  </a:lnTo>
                  <a:cubicBezTo>
                    <a:pt x="1084" y="2299"/>
                    <a:pt x="1227" y="2549"/>
                    <a:pt x="1441" y="2715"/>
                  </a:cubicBezTo>
                  <a:lnTo>
                    <a:pt x="1441" y="2965"/>
                  </a:lnTo>
                  <a:lnTo>
                    <a:pt x="1441" y="2977"/>
                  </a:lnTo>
                  <a:lnTo>
                    <a:pt x="1012" y="3192"/>
                  </a:lnTo>
                  <a:cubicBezTo>
                    <a:pt x="834" y="3275"/>
                    <a:pt x="715" y="3454"/>
                    <a:pt x="715" y="3668"/>
                  </a:cubicBezTo>
                  <a:lnTo>
                    <a:pt x="715" y="4727"/>
                  </a:lnTo>
                  <a:lnTo>
                    <a:pt x="357" y="4727"/>
                  </a:lnTo>
                  <a:cubicBezTo>
                    <a:pt x="357" y="4727"/>
                    <a:pt x="334" y="4727"/>
                    <a:pt x="334" y="4704"/>
                  </a:cubicBezTo>
                  <a:lnTo>
                    <a:pt x="334" y="346"/>
                  </a:lnTo>
                  <a:cubicBezTo>
                    <a:pt x="334" y="346"/>
                    <a:pt x="334" y="334"/>
                    <a:pt x="357" y="334"/>
                  </a:cubicBezTo>
                  <a:close/>
                  <a:moveTo>
                    <a:pt x="357" y="1"/>
                  </a:moveTo>
                  <a:cubicBezTo>
                    <a:pt x="155" y="1"/>
                    <a:pt x="0" y="167"/>
                    <a:pt x="0" y="358"/>
                  </a:cubicBezTo>
                  <a:lnTo>
                    <a:pt x="0" y="4704"/>
                  </a:lnTo>
                  <a:cubicBezTo>
                    <a:pt x="0" y="4906"/>
                    <a:pt x="155" y="5061"/>
                    <a:pt x="357" y="5061"/>
                  </a:cubicBezTo>
                  <a:lnTo>
                    <a:pt x="3608" y="5061"/>
                  </a:lnTo>
                  <a:cubicBezTo>
                    <a:pt x="3810" y="5061"/>
                    <a:pt x="3965" y="4906"/>
                    <a:pt x="3965" y="4704"/>
                  </a:cubicBezTo>
                  <a:lnTo>
                    <a:pt x="3965" y="346"/>
                  </a:lnTo>
                  <a:cubicBezTo>
                    <a:pt x="3965" y="155"/>
                    <a:pt x="3810" y="1"/>
                    <a:pt x="3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63"/>
            <p:cNvSpPr/>
            <p:nvPr/>
          </p:nvSpPr>
          <p:spPr>
            <a:xfrm>
              <a:off x="3863795" y="3498253"/>
              <a:ext cx="149728" cy="34154"/>
            </a:xfrm>
            <a:custGeom>
              <a:avLst/>
              <a:gdLst/>
              <a:ahLst/>
              <a:cxnLst/>
              <a:rect l="l" t="t" r="r" b="b"/>
              <a:pathLst>
                <a:path w="4704" h="1073" extrusionOk="0">
                  <a:moveTo>
                    <a:pt x="4334" y="334"/>
                  </a:moveTo>
                  <a:cubicBezTo>
                    <a:pt x="4334" y="334"/>
                    <a:pt x="4346" y="334"/>
                    <a:pt x="4346" y="346"/>
                  </a:cubicBezTo>
                  <a:lnTo>
                    <a:pt x="4346" y="715"/>
                  </a:lnTo>
                  <a:lnTo>
                    <a:pt x="345" y="739"/>
                  </a:lnTo>
                  <a:cubicBezTo>
                    <a:pt x="345" y="739"/>
                    <a:pt x="322" y="739"/>
                    <a:pt x="322" y="715"/>
                  </a:cubicBezTo>
                  <a:lnTo>
                    <a:pt x="322" y="346"/>
                  </a:lnTo>
                  <a:cubicBezTo>
                    <a:pt x="322" y="346"/>
                    <a:pt x="322" y="334"/>
                    <a:pt x="345" y="334"/>
                  </a:cubicBezTo>
                  <a:close/>
                  <a:moveTo>
                    <a:pt x="357" y="1"/>
                  </a:moveTo>
                  <a:cubicBezTo>
                    <a:pt x="167" y="1"/>
                    <a:pt x="0" y="167"/>
                    <a:pt x="0" y="358"/>
                  </a:cubicBezTo>
                  <a:lnTo>
                    <a:pt x="0" y="715"/>
                  </a:lnTo>
                  <a:cubicBezTo>
                    <a:pt x="0" y="917"/>
                    <a:pt x="167" y="1072"/>
                    <a:pt x="357" y="1072"/>
                  </a:cubicBezTo>
                  <a:lnTo>
                    <a:pt x="4346" y="1072"/>
                  </a:lnTo>
                  <a:cubicBezTo>
                    <a:pt x="4536" y="1072"/>
                    <a:pt x="4703" y="917"/>
                    <a:pt x="4703" y="715"/>
                  </a:cubicBezTo>
                  <a:lnTo>
                    <a:pt x="4703" y="346"/>
                  </a:lnTo>
                  <a:cubicBezTo>
                    <a:pt x="4691" y="155"/>
                    <a:pt x="4536" y="1"/>
                    <a:pt x="4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63"/>
            <p:cNvSpPr/>
            <p:nvPr/>
          </p:nvSpPr>
          <p:spPr>
            <a:xfrm>
              <a:off x="3863413" y="3544502"/>
              <a:ext cx="114843" cy="33740"/>
            </a:xfrm>
            <a:custGeom>
              <a:avLst/>
              <a:gdLst/>
              <a:ahLst/>
              <a:cxnLst/>
              <a:rect l="l" t="t" r="r" b="b"/>
              <a:pathLst>
                <a:path w="3608" h="1060" extrusionOk="0">
                  <a:moveTo>
                    <a:pt x="3251" y="334"/>
                  </a:moveTo>
                  <a:cubicBezTo>
                    <a:pt x="3251" y="334"/>
                    <a:pt x="3274" y="334"/>
                    <a:pt x="3274" y="357"/>
                  </a:cubicBezTo>
                  <a:lnTo>
                    <a:pt x="3274" y="715"/>
                  </a:lnTo>
                  <a:lnTo>
                    <a:pt x="357" y="727"/>
                  </a:lnTo>
                  <a:cubicBezTo>
                    <a:pt x="357" y="727"/>
                    <a:pt x="334" y="727"/>
                    <a:pt x="334" y="715"/>
                  </a:cubicBezTo>
                  <a:lnTo>
                    <a:pt x="334" y="357"/>
                  </a:lnTo>
                  <a:cubicBezTo>
                    <a:pt x="334" y="357"/>
                    <a:pt x="334" y="334"/>
                    <a:pt x="357" y="334"/>
                  </a:cubicBezTo>
                  <a:close/>
                  <a:moveTo>
                    <a:pt x="357" y="0"/>
                  </a:moveTo>
                  <a:cubicBezTo>
                    <a:pt x="155" y="0"/>
                    <a:pt x="0" y="155"/>
                    <a:pt x="0" y="357"/>
                  </a:cubicBezTo>
                  <a:lnTo>
                    <a:pt x="0" y="715"/>
                  </a:lnTo>
                  <a:cubicBezTo>
                    <a:pt x="0" y="905"/>
                    <a:pt x="155" y="1060"/>
                    <a:pt x="357" y="1060"/>
                  </a:cubicBezTo>
                  <a:lnTo>
                    <a:pt x="3251" y="1060"/>
                  </a:lnTo>
                  <a:cubicBezTo>
                    <a:pt x="3453" y="1060"/>
                    <a:pt x="3608" y="905"/>
                    <a:pt x="3608" y="715"/>
                  </a:cubicBezTo>
                  <a:lnTo>
                    <a:pt x="3608" y="357"/>
                  </a:lnTo>
                  <a:cubicBezTo>
                    <a:pt x="3608" y="155"/>
                    <a:pt x="3453" y="0"/>
                    <a:pt x="3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63"/>
            <p:cNvSpPr/>
            <p:nvPr/>
          </p:nvSpPr>
          <p:spPr>
            <a:xfrm>
              <a:off x="3863795" y="3590719"/>
              <a:ext cx="68625" cy="10663"/>
            </a:xfrm>
            <a:custGeom>
              <a:avLst/>
              <a:gdLst/>
              <a:ahLst/>
              <a:cxnLst/>
              <a:rect l="l" t="t" r="r" b="b"/>
              <a:pathLst>
                <a:path w="215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977" y="334"/>
                  </a:lnTo>
                  <a:cubicBezTo>
                    <a:pt x="2072" y="334"/>
                    <a:pt x="2143" y="251"/>
                    <a:pt x="2143" y="168"/>
                  </a:cubicBezTo>
                  <a:cubicBezTo>
                    <a:pt x="2155" y="72"/>
                    <a:pt x="2072" y="1"/>
                    <a:pt x="1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63"/>
            <p:cNvSpPr/>
            <p:nvPr/>
          </p:nvSpPr>
          <p:spPr>
            <a:xfrm>
              <a:off x="3944897" y="3590719"/>
              <a:ext cx="33358" cy="10663"/>
            </a:xfrm>
            <a:custGeom>
              <a:avLst/>
              <a:gdLst/>
              <a:ahLst/>
              <a:cxnLst/>
              <a:rect l="l" t="t" r="r" b="b"/>
              <a:pathLst>
                <a:path w="1048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893" y="334"/>
                  </a:lnTo>
                  <a:cubicBezTo>
                    <a:pt x="976" y="334"/>
                    <a:pt x="1048" y="251"/>
                    <a:pt x="1048" y="168"/>
                  </a:cubicBezTo>
                  <a:cubicBezTo>
                    <a:pt x="1048" y="72"/>
                    <a:pt x="976" y="1"/>
                    <a:pt x="8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63"/>
            <p:cNvSpPr/>
            <p:nvPr/>
          </p:nvSpPr>
          <p:spPr>
            <a:xfrm>
              <a:off x="3864176" y="3625223"/>
              <a:ext cx="21995" cy="1063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62"/>
                    <a:pt x="691" y="167"/>
                  </a:cubicBezTo>
                  <a:cubicBezTo>
                    <a:pt x="691" y="84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63"/>
            <p:cNvSpPr/>
            <p:nvPr/>
          </p:nvSpPr>
          <p:spPr>
            <a:xfrm>
              <a:off x="3898648" y="3625223"/>
              <a:ext cx="56498" cy="10631"/>
            </a:xfrm>
            <a:custGeom>
              <a:avLst/>
              <a:gdLst/>
              <a:ahLst/>
              <a:cxnLst/>
              <a:rect l="l" t="t" r="r" b="b"/>
              <a:pathLst>
                <a:path w="1775" h="334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1608" y="334"/>
                  </a:lnTo>
                  <a:cubicBezTo>
                    <a:pt x="1703" y="334"/>
                    <a:pt x="1775" y="262"/>
                    <a:pt x="1775" y="167"/>
                  </a:cubicBezTo>
                  <a:cubicBezTo>
                    <a:pt x="1775" y="84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63"/>
            <p:cNvSpPr/>
            <p:nvPr/>
          </p:nvSpPr>
          <p:spPr>
            <a:xfrm>
              <a:off x="3864176" y="3648713"/>
              <a:ext cx="21995" cy="10249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524" y="322"/>
                  </a:lnTo>
                  <a:cubicBezTo>
                    <a:pt x="607" y="322"/>
                    <a:pt x="691" y="251"/>
                    <a:pt x="691" y="155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63"/>
            <p:cNvSpPr/>
            <p:nvPr/>
          </p:nvSpPr>
          <p:spPr>
            <a:xfrm>
              <a:off x="3898648" y="3648713"/>
              <a:ext cx="56498" cy="10249"/>
            </a:xfrm>
            <a:custGeom>
              <a:avLst/>
              <a:gdLst/>
              <a:ahLst/>
              <a:cxnLst/>
              <a:rect l="l" t="t" r="r" b="b"/>
              <a:pathLst>
                <a:path w="1775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608" y="322"/>
                  </a:lnTo>
                  <a:cubicBezTo>
                    <a:pt x="1703" y="322"/>
                    <a:pt x="1775" y="251"/>
                    <a:pt x="1775" y="155"/>
                  </a:cubicBezTo>
                  <a:cubicBezTo>
                    <a:pt x="1775" y="72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63"/>
            <p:cNvSpPr/>
            <p:nvPr/>
          </p:nvSpPr>
          <p:spPr>
            <a:xfrm>
              <a:off x="3858097" y="3452036"/>
              <a:ext cx="11013" cy="10249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46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63" name="Google Shape;7163;p63"/>
          <p:cNvGrpSpPr/>
          <p:nvPr/>
        </p:nvGrpSpPr>
        <p:grpSpPr>
          <a:xfrm>
            <a:off x="8065100" y="2000174"/>
            <a:ext cx="255086" cy="301685"/>
            <a:chOff x="8065100" y="2000174"/>
            <a:chExt cx="255086" cy="301685"/>
          </a:xfrm>
        </p:grpSpPr>
        <p:sp>
          <p:nvSpPr>
            <p:cNvPr id="7164" name="Google Shape;7164;p63"/>
            <p:cNvSpPr/>
            <p:nvPr/>
          </p:nvSpPr>
          <p:spPr>
            <a:xfrm>
              <a:off x="8085185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4" y="274"/>
                  </a:moveTo>
                  <a:cubicBezTo>
                    <a:pt x="1299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53" y="1155"/>
                    <a:pt x="1251" y="1345"/>
                    <a:pt x="989" y="1345"/>
                  </a:cubicBezTo>
                  <a:cubicBezTo>
                    <a:pt x="739" y="1345"/>
                    <a:pt x="537" y="1131"/>
                    <a:pt x="537" y="881"/>
                  </a:cubicBezTo>
                  <a:lnTo>
                    <a:pt x="537" y="583"/>
                  </a:lnTo>
                  <a:cubicBezTo>
                    <a:pt x="537" y="417"/>
                    <a:pt x="668" y="274"/>
                    <a:pt x="846" y="274"/>
                  </a:cubicBezTo>
                  <a:close/>
                  <a:moveTo>
                    <a:pt x="1144" y="1631"/>
                  </a:moveTo>
                  <a:lnTo>
                    <a:pt x="1144" y="1691"/>
                  </a:lnTo>
                  <a:cubicBezTo>
                    <a:pt x="1144" y="1726"/>
                    <a:pt x="1156" y="1786"/>
                    <a:pt x="1180" y="1834"/>
                  </a:cubicBezTo>
                  <a:lnTo>
                    <a:pt x="989" y="2024"/>
                  </a:lnTo>
                  <a:lnTo>
                    <a:pt x="787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7" y="0"/>
                    <a:pt x="275" y="274"/>
                    <a:pt x="275" y="583"/>
                  </a:cubicBezTo>
                  <a:lnTo>
                    <a:pt x="275" y="881"/>
                  </a:lnTo>
                  <a:cubicBezTo>
                    <a:pt x="275" y="1119"/>
                    <a:pt x="394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9" y="1881"/>
                  </a:lnTo>
                  <a:cubicBezTo>
                    <a:pt x="84" y="1953"/>
                    <a:pt x="1" y="2107"/>
                    <a:pt x="1" y="2262"/>
                  </a:cubicBezTo>
                  <a:lnTo>
                    <a:pt x="1" y="3572"/>
                  </a:lnTo>
                  <a:cubicBezTo>
                    <a:pt x="1" y="3691"/>
                    <a:pt x="25" y="3798"/>
                    <a:pt x="96" y="3905"/>
                  </a:cubicBezTo>
                  <a:lnTo>
                    <a:pt x="251" y="4132"/>
                  </a:lnTo>
                  <a:cubicBezTo>
                    <a:pt x="275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1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7" y="4072"/>
                    <a:pt x="453" y="3965"/>
                  </a:cubicBezTo>
                  <a:lnTo>
                    <a:pt x="310" y="3739"/>
                  </a:lnTo>
                  <a:cubicBezTo>
                    <a:pt x="275" y="3691"/>
                    <a:pt x="263" y="3631"/>
                    <a:pt x="263" y="3572"/>
                  </a:cubicBezTo>
                  <a:lnTo>
                    <a:pt x="263" y="2262"/>
                  </a:lnTo>
                  <a:cubicBezTo>
                    <a:pt x="263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70" y="2286"/>
                    <a:pt x="953" y="2310"/>
                    <a:pt x="1025" y="2310"/>
                  </a:cubicBezTo>
                  <a:cubicBezTo>
                    <a:pt x="1096" y="2310"/>
                    <a:pt x="1168" y="2286"/>
                    <a:pt x="1227" y="2227"/>
                  </a:cubicBezTo>
                  <a:lnTo>
                    <a:pt x="1453" y="2000"/>
                  </a:lnTo>
                  <a:lnTo>
                    <a:pt x="1692" y="2119"/>
                  </a:lnTo>
                  <a:cubicBezTo>
                    <a:pt x="1751" y="2143"/>
                    <a:pt x="1787" y="2191"/>
                    <a:pt x="1787" y="2262"/>
                  </a:cubicBezTo>
                  <a:lnTo>
                    <a:pt x="1787" y="3572"/>
                  </a:lnTo>
                  <a:cubicBezTo>
                    <a:pt x="1787" y="3631"/>
                    <a:pt x="1763" y="3691"/>
                    <a:pt x="1739" y="3739"/>
                  </a:cubicBezTo>
                  <a:lnTo>
                    <a:pt x="1584" y="3965"/>
                  </a:lnTo>
                  <a:cubicBezTo>
                    <a:pt x="1525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9" y="4739"/>
                    <a:pt x="1620" y="4739"/>
                  </a:cubicBezTo>
                  <a:cubicBezTo>
                    <a:pt x="1692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3" y="4167"/>
                    <a:pt x="1799" y="4132"/>
                  </a:cubicBezTo>
                  <a:lnTo>
                    <a:pt x="1942" y="3905"/>
                  </a:lnTo>
                  <a:cubicBezTo>
                    <a:pt x="2001" y="3810"/>
                    <a:pt x="2049" y="3691"/>
                    <a:pt x="2049" y="3572"/>
                  </a:cubicBezTo>
                  <a:lnTo>
                    <a:pt x="2049" y="2262"/>
                  </a:lnTo>
                  <a:cubicBezTo>
                    <a:pt x="2025" y="2107"/>
                    <a:pt x="1930" y="1953"/>
                    <a:pt x="1787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63"/>
            <p:cNvSpPr/>
            <p:nvPr/>
          </p:nvSpPr>
          <p:spPr>
            <a:xfrm>
              <a:off x="8161004" y="2151016"/>
              <a:ext cx="65188" cy="150842"/>
            </a:xfrm>
            <a:custGeom>
              <a:avLst/>
              <a:gdLst/>
              <a:ahLst/>
              <a:cxnLst/>
              <a:rect l="l" t="t" r="r" b="b"/>
              <a:pathLst>
                <a:path w="2048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8" y="1345"/>
                  </a:cubicBezTo>
                  <a:cubicBezTo>
                    <a:pt x="738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5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8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7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3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5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7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7" y="2119"/>
                  </a:cubicBezTo>
                  <a:lnTo>
                    <a:pt x="595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5" y="2310"/>
                    <a:pt x="1167" y="2286"/>
                    <a:pt x="1226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0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8" y="3739"/>
                  </a:cubicBezTo>
                  <a:lnTo>
                    <a:pt x="1584" y="3965"/>
                  </a:lnTo>
                  <a:cubicBezTo>
                    <a:pt x="1524" y="4048"/>
                    <a:pt x="1488" y="4167"/>
                    <a:pt x="1488" y="4286"/>
                  </a:cubicBezTo>
                  <a:lnTo>
                    <a:pt x="1488" y="4608"/>
                  </a:lnTo>
                  <a:cubicBezTo>
                    <a:pt x="1488" y="4679"/>
                    <a:pt x="1548" y="4739"/>
                    <a:pt x="1619" y="4739"/>
                  </a:cubicBezTo>
                  <a:cubicBezTo>
                    <a:pt x="1691" y="4739"/>
                    <a:pt x="1750" y="4679"/>
                    <a:pt x="1750" y="4608"/>
                  </a:cubicBezTo>
                  <a:lnTo>
                    <a:pt x="1750" y="4286"/>
                  </a:lnTo>
                  <a:cubicBezTo>
                    <a:pt x="1750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0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19" y="1345"/>
                    <a:pt x="1738" y="1131"/>
                    <a:pt x="1738" y="881"/>
                  </a:cubicBezTo>
                  <a:lnTo>
                    <a:pt x="1738" y="583"/>
                  </a:lnTo>
                  <a:cubicBezTo>
                    <a:pt x="1738" y="262"/>
                    <a:pt x="1465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63"/>
            <p:cNvSpPr/>
            <p:nvPr/>
          </p:nvSpPr>
          <p:spPr>
            <a:xfrm>
              <a:off x="8236791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9" y="1345"/>
                  </a:cubicBezTo>
                  <a:cubicBezTo>
                    <a:pt x="739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6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9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4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6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6" y="2310"/>
                    <a:pt x="1167" y="2286"/>
                    <a:pt x="1227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1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9" y="3739"/>
                  </a:cubicBezTo>
                  <a:lnTo>
                    <a:pt x="1584" y="3965"/>
                  </a:lnTo>
                  <a:cubicBezTo>
                    <a:pt x="1524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8" y="4739"/>
                    <a:pt x="1620" y="4739"/>
                  </a:cubicBezTo>
                  <a:cubicBezTo>
                    <a:pt x="1691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1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63"/>
            <p:cNvSpPr/>
            <p:nvPr/>
          </p:nvSpPr>
          <p:spPr>
            <a:xfrm>
              <a:off x="8065100" y="2000174"/>
              <a:ext cx="255086" cy="178916"/>
            </a:xfrm>
            <a:custGeom>
              <a:avLst/>
              <a:gdLst/>
              <a:ahLst/>
              <a:cxnLst/>
              <a:rect l="l" t="t" r="r" b="b"/>
              <a:pathLst>
                <a:path w="8014" h="5621" extrusionOk="0">
                  <a:moveTo>
                    <a:pt x="2680" y="512"/>
                  </a:moveTo>
                  <a:lnTo>
                    <a:pt x="2680" y="512"/>
                  </a:lnTo>
                  <a:cubicBezTo>
                    <a:pt x="2477" y="691"/>
                    <a:pt x="2275" y="917"/>
                    <a:pt x="2096" y="1191"/>
                  </a:cubicBezTo>
                  <a:cubicBezTo>
                    <a:pt x="1977" y="1370"/>
                    <a:pt x="1882" y="1572"/>
                    <a:pt x="1787" y="1786"/>
                  </a:cubicBezTo>
                  <a:lnTo>
                    <a:pt x="1013" y="1786"/>
                  </a:lnTo>
                  <a:cubicBezTo>
                    <a:pt x="1430" y="1215"/>
                    <a:pt x="2013" y="774"/>
                    <a:pt x="2680" y="512"/>
                  </a:cubicBezTo>
                  <a:close/>
                  <a:moveTo>
                    <a:pt x="3870" y="274"/>
                  </a:moveTo>
                  <a:lnTo>
                    <a:pt x="3870" y="1786"/>
                  </a:lnTo>
                  <a:lnTo>
                    <a:pt x="2096" y="1786"/>
                  </a:lnTo>
                  <a:cubicBezTo>
                    <a:pt x="2513" y="917"/>
                    <a:pt x="3156" y="346"/>
                    <a:pt x="3870" y="274"/>
                  </a:cubicBezTo>
                  <a:close/>
                  <a:moveTo>
                    <a:pt x="4144" y="274"/>
                  </a:moveTo>
                  <a:cubicBezTo>
                    <a:pt x="4870" y="334"/>
                    <a:pt x="5513" y="917"/>
                    <a:pt x="5906" y="1786"/>
                  </a:cubicBezTo>
                  <a:lnTo>
                    <a:pt x="4144" y="1786"/>
                  </a:lnTo>
                  <a:lnTo>
                    <a:pt x="4144" y="274"/>
                  </a:lnTo>
                  <a:close/>
                  <a:moveTo>
                    <a:pt x="5335" y="512"/>
                  </a:moveTo>
                  <a:lnTo>
                    <a:pt x="5335" y="512"/>
                  </a:lnTo>
                  <a:cubicBezTo>
                    <a:pt x="6002" y="774"/>
                    <a:pt x="6561" y="1215"/>
                    <a:pt x="7002" y="1786"/>
                  </a:cubicBezTo>
                  <a:lnTo>
                    <a:pt x="6228" y="1786"/>
                  </a:lnTo>
                  <a:cubicBezTo>
                    <a:pt x="6133" y="1572"/>
                    <a:pt x="6025" y="1382"/>
                    <a:pt x="5906" y="1191"/>
                  </a:cubicBezTo>
                  <a:cubicBezTo>
                    <a:pt x="5728" y="917"/>
                    <a:pt x="5537" y="691"/>
                    <a:pt x="5335" y="512"/>
                  </a:cubicBezTo>
                  <a:close/>
                  <a:moveTo>
                    <a:pt x="1680" y="2048"/>
                  </a:moveTo>
                  <a:cubicBezTo>
                    <a:pt x="1465" y="2596"/>
                    <a:pt x="1358" y="3215"/>
                    <a:pt x="1346" y="3846"/>
                  </a:cubicBezTo>
                  <a:lnTo>
                    <a:pt x="287" y="3846"/>
                  </a:lnTo>
                  <a:cubicBezTo>
                    <a:pt x="310" y="3191"/>
                    <a:pt x="513" y="2572"/>
                    <a:pt x="834" y="2048"/>
                  </a:cubicBezTo>
                  <a:close/>
                  <a:moveTo>
                    <a:pt x="3870" y="2048"/>
                  </a:moveTo>
                  <a:lnTo>
                    <a:pt x="3870" y="3846"/>
                  </a:lnTo>
                  <a:lnTo>
                    <a:pt x="1620" y="3846"/>
                  </a:lnTo>
                  <a:cubicBezTo>
                    <a:pt x="1644" y="3191"/>
                    <a:pt x="1763" y="2572"/>
                    <a:pt x="1965" y="2048"/>
                  </a:cubicBezTo>
                  <a:close/>
                  <a:moveTo>
                    <a:pt x="6049" y="2048"/>
                  </a:moveTo>
                  <a:cubicBezTo>
                    <a:pt x="6252" y="2584"/>
                    <a:pt x="6371" y="3191"/>
                    <a:pt x="6383" y="3846"/>
                  </a:cubicBezTo>
                  <a:lnTo>
                    <a:pt x="4144" y="3846"/>
                  </a:lnTo>
                  <a:lnTo>
                    <a:pt x="4144" y="2048"/>
                  </a:lnTo>
                  <a:close/>
                  <a:moveTo>
                    <a:pt x="7192" y="2048"/>
                  </a:moveTo>
                  <a:cubicBezTo>
                    <a:pt x="7514" y="2584"/>
                    <a:pt x="7716" y="3191"/>
                    <a:pt x="7740" y="3846"/>
                  </a:cubicBezTo>
                  <a:lnTo>
                    <a:pt x="6668" y="3846"/>
                  </a:lnTo>
                  <a:cubicBezTo>
                    <a:pt x="6656" y="3215"/>
                    <a:pt x="6537" y="2596"/>
                    <a:pt x="6347" y="2048"/>
                  </a:cubicBezTo>
                  <a:close/>
                  <a:moveTo>
                    <a:pt x="4001" y="0"/>
                  </a:moveTo>
                  <a:cubicBezTo>
                    <a:pt x="2930" y="0"/>
                    <a:pt x="1930" y="417"/>
                    <a:pt x="1180" y="1167"/>
                  </a:cubicBezTo>
                  <a:cubicBezTo>
                    <a:pt x="418" y="1929"/>
                    <a:pt x="1" y="2929"/>
                    <a:pt x="1" y="4001"/>
                  </a:cubicBezTo>
                  <a:cubicBezTo>
                    <a:pt x="1" y="4537"/>
                    <a:pt x="108" y="5061"/>
                    <a:pt x="310" y="5537"/>
                  </a:cubicBezTo>
                  <a:cubicBezTo>
                    <a:pt x="337" y="5590"/>
                    <a:pt x="384" y="5617"/>
                    <a:pt x="436" y="5617"/>
                  </a:cubicBezTo>
                  <a:cubicBezTo>
                    <a:pt x="453" y="5617"/>
                    <a:pt x="471" y="5614"/>
                    <a:pt x="489" y="5608"/>
                  </a:cubicBezTo>
                  <a:cubicBezTo>
                    <a:pt x="560" y="5573"/>
                    <a:pt x="596" y="5501"/>
                    <a:pt x="560" y="5430"/>
                  </a:cubicBezTo>
                  <a:cubicBezTo>
                    <a:pt x="382" y="5013"/>
                    <a:pt x="298" y="4584"/>
                    <a:pt x="287" y="4132"/>
                  </a:cubicBezTo>
                  <a:lnTo>
                    <a:pt x="1334" y="4132"/>
                  </a:lnTo>
                  <a:lnTo>
                    <a:pt x="1334" y="4299"/>
                  </a:lnTo>
                  <a:cubicBezTo>
                    <a:pt x="1334" y="4370"/>
                    <a:pt x="1418" y="4430"/>
                    <a:pt x="1489" y="4430"/>
                  </a:cubicBezTo>
                  <a:cubicBezTo>
                    <a:pt x="1561" y="4430"/>
                    <a:pt x="1620" y="4358"/>
                    <a:pt x="1620" y="4287"/>
                  </a:cubicBezTo>
                  <a:lnTo>
                    <a:pt x="1620" y="4132"/>
                  </a:lnTo>
                  <a:lnTo>
                    <a:pt x="3870" y="4132"/>
                  </a:lnTo>
                  <a:lnTo>
                    <a:pt x="3870" y="4299"/>
                  </a:lnTo>
                  <a:cubicBezTo>
                    <a:pt x="3870" y="4370"/>
                    <a:pt x="3930" y="4430"/>
                    <a:pt x="4001" y="4430"/>
                  </a:cubicBezTo>
                  <a:cubicBezTo>
                    <a:pt x="4073" y="4430"/>
                    <a:pt x="4132" y="4370"/>
                    <a:pt x="4132" y="4299"/>
                  </a:cubicBezTo>
                  <a:lnTo>
                    <a:pt x="4132" y="4132"/>
                  </a:lnTo>
                  <a:lnTo>
                    <a:pt x="6383" y="4132"/>
                  </a:lnTo>
                  <a:lnTo>
                    <a:pt x="6383" y="4287"/>
                  </a:lnTo>
                  <a:cubicBezTo>
                    <a:pt x="6383" y="4358"/>
                    <a:pt x="6442" y="4430"/>
                    <a:pt x="6514" y="4430"/>
                  </a:cubicBezTo>
                  <a:cubicBezTo>
                    <a:pt x="6597" y="4430"/>
                    <a:pt x="6656" y="4370"/>
                    <a:pt x="6656" y="4299"/>
                  </a:cubicBezTo>
                  <a:lnTo>
                    <a:pt x="6656" y="4132"/>
                  </a:lnTo>
                  <a:lnTo>
                    <a:pt x="7704" y="4132"/>
                  </a:lnTo>
                  <a:cubicBezTo>
                    <a:pt x="7692" y="4584"/>
                    <a:pt x="7609" y="5013"/>
                    <a:pt x="7430" y="5430"/>
                  </a:cubicBezTo>
                  <a:cubicBezTo>
                    <a:pt x="7395" y="5501"/>
                    <a:pt x="7430" y="5573"/>
                    <a:pt x="7502" y="5608"/>
                  </a:cubicBezTo>
                  <a:cubicBezTo>
                    <a:pt x="7514" y="5608"/>
                    <a:pt x="7526" y="5620"/>
                    <a:pt x="7561" y="5620"/>
                  </a:cubicBezTo>
                  <a:cubicBezTo>
                    <a:pt x="7621" y="5620"/>
                    <a:pt x="7668" y="5596"/>
                    <a:pt x="7692" y="5537"/>
                  </a:cubicBezTo>
                  <a:cubicBezTo>
                    <a:pt x="7907" y="5037"/>
                    <a:pt x="8002" y="4525"/>
                    <a:pt x="8002" y="4001"/>
                  </a:cubicBezTo>
                  <a:cubicBezTo>
                    <a:pt x="8014" y="2929"/>
                    <a:pt x="7597" y="1917"/>
                    <a:pt x="6835" y="1167"/>
                  </a:cubicBezTo>
                  <a:cubicBezTo>
                    <a:pt x="6073" y="417"/>
                    <a:pt x="5073" y="0"/>
                    <a:pt x="4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68" name="Google Shape;7168;p63"/>
          <p:cNvGrpSpPr/>
          <p:nvPr/>
        </p:nvGrpSpPr>
        <p:grpSpPr>
          <a:xfrm>
            <a:off x="859265" y="3348175"/>
            <a:ext cx="312316" cy="368400"/>
            <a:chOff x="859265" y="3348175"/>
            <a:chExt cx="312316" cy="368400"/>
          </a:xfrm>
        </p:grpSpPr>
        <p:sp>
          <p:nvSpPr>
            <p:cNvPr id="7169" name="Google Shape;7169;p63"/>
            <p:cNvSpPr/>
            <p:nvPr/>
          </p:nvSpPr>
          <p:spPr>
            <a:xfrm>
              <a:off x="968792" y="3507102"/>
              <a:ext cx="92498" cy="30589"/>
            </a:xfrm>
            <a:custGeom>
              <a:avLst/>
              <a:gdLst/>
              <a:ahLst/>
              <a:cxnLst/>
              <a:rect l="l" t="t" r="r" b="b"/>
              <a:pathLst>
                <a:path w="2906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19" y="104"/>
                    <a:pt x="0" y="247"/>
                    <a:pt x="0" y="413"/>
                  </a:cubicBezTo>
                  <a:lnTo>
                    <a:pt x="0" y="794"/>
                  </a:lnTo>
                  <a:cubicBezTo>
                    <a:pt x="0" y="890"/>
                    <a:pt x="72" y="961"/>
                    <a:pt x="167" y="961"/>
                  </a:cubicBezTo>
                  <a:cubicBezTo>
                    <a:pt x="250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3" y="373"/>
                    <a:pt x="820" y="331"/>
                    <a:pt x="1157" y="331"/>
                  </a:cubicBezTo>
                  <a:cubicBezTo>
                    <a:pt x="1250" y="331"/>
                    <a:pt x="1345" y="334"/>
                    <a:pt x="1441" y="342"/>
                  </a:cubicBezTo>
                  <a:cubicBezTo>
                    <a:pt x="1977" y="366"/>
                    <a:pt x="2346" y="497"/>
                    <a:pt x="2572" y="735"/>
                  </a:cubicBezTo>
                  <a:cubicBezTo>
                    <a:pt x="2602" y="764"/>
                    <a:pt x="2646" y="779"/>
                    <a:pt x="2691" y="779"/>
                  </a:cubicBezTo>
                  <a:cubicBezTo>
                    <a:pt x="2736" y="779"/>
                    <a:pt x="2780" y="764"/>
                    <a:pt x="2810" y="735"/>
                  </a:cubicBezTo>
                  <a:cubicBezTo>
                    <a:pt x="2905" y="675"/>
                    <a:pt x="2905" y="556"/>
                    <a:pt x="2834" y="497"/>
                  </a:cubicBezTo>
                  <a:cubicBezTo>
                    <a:pt x="2432" y="102"/>
                    <a:pt x="1754" y="1"/>
                    <a:pt x="1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63"/>
            <p:cNvSpPr/>
            <p:nvPr/>
          </p:nvSpPr>
          <p:spPr>
            <a:xfrm>
              <a:off x="911562" y="3458466"/>
              <a:ext cx="206577" cy="258109"/>
            </a:xfrm>
            <a:custGeom>
              <a:avLst/>
              <a:gdLst/>
              <a:ahLst/>
              <a:cxnLst/>
              <a:rect l="l" t="t" r="r" b="b"/>
              <a:pathLst>
                <a:path w="6490" h="8109" extrusionOk="0">
                  <a:moveTo>
                    <a:pt x="5061" y="322"/>
                  </a:moveTo>
                  <a:lnTo>
                    <a:pt x="5061" y="1953"/>
                  </a:lnTo>
                  <a:cubicBezTo>
                    <a:pt x="5061" y="2203"/>
                    <a:pt x="5001" y="2441"/>
                    <a:pt x="4894" y="2668"/>
                  </a:cubicBezTo>
                  <a:cubicBezTo>
                    <a:pt x="4882" y="2703"/>
                    <a:pt x="4882" y="2715"/>
                    <a:pt x="4882" y="2739"/>
                  </a:cubicBezTo>
                  <a:lnTo>
                    <a:pt x="4882" y="3215"/>
                  </a:lnTo>
                  <a:cubicBezTo>
                    <a:pt x="4882" y="3680"/>
                    <a:pt x="4703" y="4096"/>
                    <a:pt x="4358" y="4430"/>
                  </a:cubicBezTo>
                  <a:cubicBezTo>
                    <a:pt x="4044" y="4712"/>
                    <a:pt x="3660" y="4875"/>
                    <a:pt x="3244" y="4875"/>
                  </a:cubicBezTo>
                  <a:cubicBezTo>
                    <a:pt x="3203" y="4875"/>
                    <a:pt x="3161" y="4873"/>
                    <a:pt x="3120" y="4870"/>
                  </a:cubicBezTo>
                  <a:cubicBezTo>
                    <a:pt x="2275" y="4823"/>
                    <a:pt x="1596" y="4072"/>
                    <a:pt x="1596" y="3180"/>
                  </a:cubicBezTo>
                  <a:lnTo>
                    <a:pt x="1596" y="2763"/>
                  </a:lnTo>
                  <a:cubicBezTo>
                    <a:pt x="1596" y="2727"/>
                    <a:pt x="1596" y="2715"/>
                    <a:pt x="1572" y="2679"/>
                  </a:cubicBezTo>
                  <a:cubicBezTo>
                    <a:pt x="1477" y="2465"/>
                    <a:pt x="1417" y="2227"/>
                    <a:pt x="1417" y="1965"/>
                  </a:cubicBezTo>
                  <a:lnTo>
                    <a:pt x="1417" y="1596"/>
                  </a:lnTo>
                  <a:cubicBezTo>
                    <a:pt x="1417" y="894"/>
                    <a:pt x="1989" y="322"/>
                    <a:pt x="2691" y="322"/>
                  </a:cubicBezTo>
                  <a:close/>
                  <a:moveTo>
                    <a:pt x="4168" y="4989"/>
                  </a:moveTo>
                  <a:lnTo>
                    <a:pt x="4168" y="5299"/>
                  </a:lnTo>
                  <a:lnTo>
                    <a:pt x="3239" y="5930"/>
                  </a:lnTo>
                  <a:lnTo>
                    <a:pt x="2322" y="5299"/>
                  </a:lnTo>
                  <a:lnTo>
                    <a:pt x="2322" y="4989"/>
                  </a:lnTo>
                  <a:cubicBezTo>
                    <a:pt x="2560" y="5120"/>
                    <a:pt x="2822" y="5204"/>
                    <a:pt x="3108" y="5215"/>
                  </a:cubicBezTo>
                  <a:lnTo>
                    <a:pt x="3239" y="5215"/>
                  </a:lnTo>
                  <a:cubicBezTo>
                    <a:pt x="3572" y="5215"/>
                    <a:pt x="3882" y="5144"/>
                    <a:pt x="4168" y="4989"/>
                  </a:cubicBezTo>
                  <a:close/>
                  <a:moveTo>
                    <a:pt x="2191" y="5620"/>
                  </a:moveTo>
                  <a:lnTo>
                    <a:pt x="2989" y="6168"/>
                  </a:lnTo>
                  <a:lnTo>
                    <a:pt x="2560" y="6585"/>
                  </a:lnTo>
                  <a:lnTo>
                    <a:pt x="2548" y="6585"/>
                  </a:lnTo>
                  <a:lnTo>
                    <a:pt x="2024" y="5799"/>
                  </a:lnTo>
                  <a:lnTo>
                    <a:pt x="2191" y="5620"/>
                  </a:lnTo>
                  <a:close/>
                  <a:moveTo>
                    <a:pt x="4299" y="5596"/>
                  </a:moveTo>
                  <a:lnTo>
                    <a:pt x="4465" y="5775"/>
                  </a:lnTo>
                  <a:lnTo>
                    <a:pt x="3941" y="6585"/>
                  </a:lnTo>
                  <a:lnTo>
                    <a:pt x="3929" y="6585"/>
                  </a:lnTo>
                  <a:lnTo>
                    <a:pt x="3501" y="6156"/>
                  </a:lnTo>
                  <a:lnTo>
                    <a:pt x="4299" y="5596"/>
                  </a:lnTo>
                  <a:close/>
                  <a:moveTo>
                    <a:pt x="2703" y="1"/>
                  </a:moveTo>
                  <a:cubicBezTo>
                    <a:pt x="1810" y="1"/>
                    <a:pt x="1084" y="727"/>
                    <a:pt x="1084" y="1620"/>
                  </a:cubicBezTo>
                  <a:lnTo>
                    <a:pt x="1084" y="1977"/>
                  </a:lnTo>
                  <a:cubicBezTo>
                    <a:pt x="1084" y="2263"/>
                    <a:pt x="1143" y="2548"/>
                    <a:pt x="1262" y="2799"/>
                  </a:cubicBezTo>
                  <a:lnTo>
                    <a:pt x="1262" y="3191"/>
                  </a:lnTo>
                  <a:cubicBezTo>
                    <a:pt x="1262" y="3822"/>
                    <a:pt x="1548" y="4394"/>
                    <a:pt x="1989" y="4763"/>
                  </a:cubicBezTo>
                  <a:lnTo>
                    <a:pt x="1989" y="5335"/>
                  </a:lnTo>
                  <a:lnTo>
                    <a:pt x="1679" y="5656"/>
                  </a:lnTo>
                  <a:cubicBezTo>
                    <a:pt x="1655" y="5692"/>
                    <a:pt x="1632" y="5751"/>
                    <a:pt x="1632" y="5787"/>
                  </a:cubicBezTo>
                  <a:lnTo>
                    <a:pt x="596" y="6168"/>
                  </a:lnTo>
                  <a:cubicBezTo>
                    <a:pt x="239" y="6299"/>
                    <a:pt x="0" y="6620"/>
                    <a:pt x="0" y="7013"/>
                  </a:cubicBezTo>
                  <a:lnTo>
                    <a:pt x="0" y="7954"/>
                  </a:lnTo>
                  <a:cubicBezTo>
                    <a:pt x="0" y="8037"/>
                    <a:pt x="72" y="8109"/>
                    <a:pt x="155" y="8109"/>
                  </a:cubicBezTo>
                  <a:cubicBezTo>
                    <a:pt x="250" y="8109"/>
                    <a:pt x="322" y="8037"/>
                    <a:pt x="322" y="7954"/>
                  </a:cubicBezTo>
                  <a:lnTo>
                    <a:pt x="322" y="7013"/>
                  </a:lnTo>
                  <a:cubicBezTo>
                    <a:pt x="322" y="6775"/>
                    <a:pt x="477" y="6561"/>
                    <a:pt x="691" y="6489"/>
                  </a:cubicBezTo>
                  <a:lnTo>
                    <a:pt x="1798" y="6085"/>
                  </a:lnTo>
                  <a:lnTo>
                    <a:pt x="2263" y="6775"/>
                  </a:lnTo>
                  <a:cubicBezTo>
                    <a:pt x="2322" y="6859"/>
                    <a:pt x="2405" y="6918"/>
                    <a:pt x="2513" y="6918"/>
                  </a:cubicBezTo>
                  <a:lnTo>
                    <a:pt x="2536" y="6918"/>
                  </a:lnTo>
                  <a:cubicBezTo>
                    <a:pt x="2632" y="6918"/>
                    <a:pt x="2715" y="6894"/>
                    <a:pt x="2798" y="6823"/>
                  </a:cubicBezTo>
                  <a:lnTo>
                    <a:pt x="3072" y="6537"/>
                  </a:lnTo>
                  <a:lnTo>
                    <a:pt x="3072" y="7930"/>
                  </a:lnTo>
                  <a:cubicBezTo>
                    <a:pt x="3072" y="8025"/>
                    <a:pt x="3156" y="8097"/>
                    <a:pt x="3239" y="8097"/>
                  </a:cubicBezTo>
                  <a:cubicBezTo>
                    <a:pt x="3334" y="8097"/>
                    <a:pt x="3406" y="8025"/>
                    <a:pt x="3406" y="7930"/>
                  </a:cubicBezTo>
                  <a:lnTo>
                    <a:pt x="3406" y="6537"/>
                  </a:lnTo>
                  <a:lnTo>
                    <a:pt x="3691" y="6823"/>
                  </a:lnTo>
                  <a:cubicBezTo>
                    <a:pt x="3751" y="6882"/>
                    <a:pt x="3834" y="6918"/>
                    <a:pt x="3941" y="6918"/>
                  </a:cubicBezTo>
                  <a:lnTo>
                    <a:pt x="3965" y="6918"/>
                  </a:lnTo>
                  <a:cubicBezTo>
                    <a:pt x="4072" y="6906"/>
                    <a:pt x="4168" y="6859"/>
                    <a:pt x="4227" y="6775"/>
                  </a:cubicBezTo>
                  <a:lnTo>
                    <a:pt x="4680" y="6085"/>
                  </a:lnTo>
                  <a:lnTo>
                    <a:pt x="5787" y="6489"/>
                  </a:lnTo>
                  <a:cubicBezTo>
                    <a:pt x="6013" y="6561"/>
                    <a:pt x="6156" y="6775"/>
                    <a:pt x="6156" y="7013"/>
                  </a:cubicBezTo>
                  <a:lnTo>
                    <a:pt x="6156" y="7954"/>
                  </a:lnTo>
                  <a:cubicBezTo>
                    <a:pt x="6156" y="8037"/>
                    <a:pt x="6227" y="8109"/>
                    <a:pt x="6323" y="8109"/>
                  </a:cubicBezTo>
                  <a:cubicBezTo>
                    <a:pt x="6406" y="8109"/>
                    <a:pt x="6489" y="8037"/>
                    <a:pt x="6489" y="7954"/>
                  </a:cubicBezTo>
                  <a:lnTo>
                    <a:pt x="6489" y="7013"/>
                  </a:lnTo>
                  <a:cubicBezTo>
                    <a:pt x="6489" y="6632"/>
                    <a:pt x="6251" y="6299"/>
                    <a:pt x="5906" y="6168"/>
                  </a:cubicBezTo>
                  <a:lnTo>
                    <a:pt x="4870" y="5799"/>
                  </a:lnTo>
                  <a:cubicBezTo>
                    <a:pt x="4870" y="5751"/>
                    <a:pt x="4846" y="5704"/>
                    <a:pt x="4822" y="5656"/>
                  </a:cubicBezTo>
                  <a:lnTo>
                    <a:pt x="4513" y="5335"/>
                  </a:lnTo>
                  <a:lnTo>
                    <a:pt x="4513" y="4787"/>
                  </a:lnTo>
                  <a:cubicBezTo>
                    <a:pt x="4537" y="4751"/>
                    <a:pt x="4572" y="4727"/>
                    <a:pt x="4608" y="4692"/>
                  </a:cubicBezTo>
                  <a:cubicBezTo>
                    <a:pt x="5013" y="4323"/>
                    <a:pt x="5239" y="3787"/>
                    <a:pt x="5239" y="3251"/>
                  </a:cubicBezTo>
                  <a:lnTo>
                    <a:pt x="5239" y="2799"/>
                  </a:lnTo>
                  <a:cubicBezTo>
                    <a:pt x="5358" y="2537"/>
                    <a:pt x="5418" y="2263"/>
                    <a:pt x="5418" y="1977"/>
                  </a:cubicBezTo>
                  <a:lnTo>
                    <a:pt x="5418" y="167"/>
                  </a:lnTo>
                  <a:cubicBezTo>
                    <a:pt x="5418" y="72"/>
                    <a:pt x="5334" y="1"/>
                    <a:pt x="5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63"/>
            <p:cNvSpPr/>
            <p:nvPr/>
          </p:nvSpPr>
          <p:spPr>
            <a:xfrm>
              <a:off x="946034" y="3694580"/>
              <a:ext cx="10663" cy="21613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24"/>
                  </a:lnTo>
                  <a:cubicBezTo>
                    <a:pt x="1" y="607"/>
                    <a:pt x="72" y="679"/>
                    <a:pt x="168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63"/>
            <p:cNvSpPr/>
            <p:nvPr/>
          </p:nvSpPr>
          <p:spPr>
            <a:xfrm>
              <a:off x="1073004" y="3694580"/>
              <a:ext cx="10631" cy="21613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24"/>
                  </a:lnTo>
                  <a:cubicBezTo>
                    <a:pt x="0" y="607"/>
                    <a:pt x="72" y="679"/>
                    <a:pt x="167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63"/>
            <p:cNvSpPr/>
            <p:nvPr/>
          </p:nvSpPr>
          <p:spPr>
            <a:xfrm>
              <a:off x="859265" y="3348175"/>
              <a:ext cx="312316" cy="293759"/>
            </a:xfrm>
            <a:custGeom>
              <a:avLst/>
              <a:gdLst/>
              <a:ahLst/>
              <a:cxnLst/>
              <a:rect l="l" t="t" r="r" b="b"/>
              <a:pathLst>
                <a:path w="9812" h="9229" extrusionOk="0">
                  <a:moveTo>
                    <a:pt x="3275" y="632"/>
                  </a:moveTo>
                  <a:cubicBezTo>
                    <a:pt x="3025" y="846"/>
                    <a:pt x="2786" y="1120"/>
                    <a:pt x="2560" y="1441"/>
                  </a:cubicBezTo>
                  <a:cubicBezTo>
                    <a:pt x="2417" y="1680"/>
                    <a:pt x="2286" y="1918"/>
                    <a:pt x="2179" y="2180"/>
                  </a:cubicBezTo>
                  <a:lnTo>
                    <a:pt x="1239" y="2180"/>
                  </a:lnTo>
                  <a:cubicBezTo>
                    <a:pt x="1762" y="1489"/>
                    <a:pt x="2453" y="941"/>
                    <a:pt x="3275" y="632"/>
                  </a:cubicBezTo>
                  <a:close/>
                  <a:moveTo>
                    <a:pt x="4703" y="346"/>
                  </a:moveTo>
                  <a:lnTo>
                    <a:pt x="4703" y="2180"/>
                  </a:lnTo>
                  <a:lnTo>
                    <a:pt x="2536" y="2180"/>
                  </a:lnTo>
                  <a:cubicBezTo>
                    <a:pt x="3036" y="1132"/>
                    <a:pt x="3810" y="429"/>
                    <a:pt x="4703" y="346"/>
                  </a:cubicBezTo>
                  <a:close/>
                  <a:moveTo>
                    <a:pt x="5049" y="346"/>
                  </a:moveTo>
                  <a:cubicBezTo>
                    <a:pt x="5942" y="418"/>
                    <a:pt x="6715" y="1120"/>
                    <a:pt x="7227" y="2180"/>
                  </a:cubicBezTo>
                  <a:lnTo>
                    <a:pt x="5049" y="2180"/>
                  </a:lnTo>
                  <a:lnTo>
                    <a:pt x="5049" y="346"/>
                  </a:lnTo>
                  <a:close/>
                  <a:moveTo>
                    <a:pt x="6489" y="644"/>
                  </a:moveTo>
                  <a:lnTo>
                    <a:pt x="6489" y="644"/>
                  </a:lnTo>
                  <a:cubicBezTo>
                    <a:pt x="7311" y="953"/>
                    <a:pt x="8013" y="1489"/>
                    <a:pt x="8525" y="2192"/>
                  </a:cubicBezTo>
                  <a:lnTo>
                    <a:pt x="7597" y="2192"/>
                  </a:lnTo>
                  <a:cubicBezTo>
                    <a:pt x="7477" y="1918"/>
                    <a:pt x="7358" y="1680"/>
                    <a:pt x="7204" y="1453"/>
                  </a:cubicBezTo>
                  <a:cubicBezTo>
                    <a:pt x="7001" y="1132"/>
                    <a:pt x="6763" y="858"/>
                    <a:pt x="6489" y="644"/>
                  </a:cubicBezTo>
                  <a:close/>
                  <a:moveTo>
                    <a:pt x="2024" y="2513"/>
                  </a:moveTo>
                  <a:cubicBezTo>
                    <a:pt x="1786" y="3192"/>
                    <a:pt x="1655" y="3930"/>
                    <a:pt x="1632" y="4716"/>
                  </a:cubicBezTo>
                  <a:lnTo>
                    <a:pt x="334" y="4716"/>
                  </a:lnTo>
                  <a:cubicBezTo>
                    <a:pt x="358" y="3918"/>
                    <a:pt x="596" y="3168"/>
                    <a:pt x="1000" y="2513"/>
                  </a:cubicBezTo>
                  <a:close/>
                  <a:moveTo>
                    <a:pt x="8751" y="2513"/>
                  </a:moveTo>
                  <a:cubicBezTo>
                    <a:pt x="9156" y="3156"/>
                    <a:pt x="9394" y="3918"/>
                    <a:pt x="9430" y="4716"/>
                  </a:cubicBezTo>
                  <a:lnTo>
                    <a:pt x="8132" y="4716"/>
                  </a:lnTo>
                  <a:cubicBezTo>
                    <a:pt x="8120" y="3930"/>
                    <a:pt x="7978" y="3192"/>
                    <a:pt x="7728" y="2513"/>
                  </a:cubicBezTo>
                  <a:close/>
                  <a:moveTo>
                    <a:pt x="9430" y="5049"/>
                  </a:moveTo>
                  <a:cubicBezTo>
                    <a:pt x="9394" y="5811"/>
                    <a:pt x="9192" y="6549"/>
                    <a:pt x="8799" y="7192"/>
                  </a:cubicBezTo>
                  <a:cubicBezTo>
                    <a:pt x="8787" y="7204"/>
                    <a:pt x="8775" y="7228"/>
                    <a:pt x="8751" y="7252"/>
                  </a:cubicBezTo>
                  <a:lnTo>
                    <a:pt x="7728" y="7252"/>
                  </a:lnTo>
                  <a:cubicBezTo>
                    <a:pt x="7739" y="7204"/>
                    <a:pt x="7763" y="7156"/>
                    <a:pt x="7775" y="7097"/>
                  </a:cubicBezTo>
                  <a:cubicBezTo>
                    <a:pt x="8001" y="6466"/>
                    <a:pt x="8120" y="5775"/>
                    <a:pt x="8132" y="5049"/>
                  </a:cubicBezTo>
                  <a:close/>
                  <a:moveTo>
                    <a:pt x="1632" y="5061"/>
                  </a:moveTo>
                  <a:cubicBezTo>
                    <a:pt x="1655" y="5775"/>
                    <a:pt x="1762" y="6466"/>
                    <a:pt x="1989" y="7121"/>
                  </a:cubicBezTo>
                  <a:cubicBezTo>
                    <a:pt x="2001" y="7156"/>
                    <a:pt x="2013" y="7216"/>
                    <a:pt x="2024" y="7264"/>
                  </a:cubicBezTo>
                  <a:lnTo>
                    <a:pt x="989" y="7264"/>
                  </a:lnTo>
                  <a:cubicBezTo>
                    <a:pt x="584" y="6609"/>
                    <a:pt x="358" y="5847"/>
                    <a:pt x="334" y="5061"/>
                  </a:cubicBezTo>
                  <a:close/>
                  <a:moveTo>
                    <a:pt x="4882" y="1"/>
                  </a:moveTo>
                  <a:cubicBezTo>
                    <a:pt x="3572" y="1"/>
                    <a:pt x="2358" y="513"/>
                    <a:pt x="1429" y="1430"/>
                  </a:cubicBezTo>
                  <a:cubicBezTo>
                    <a:pt x="512" y="2358"/>
                    <a:pt x="0" y="3573"/>
                    <a:pt x="0" y="4882"/>
                  </a:cubicBezTo>
                  <a:cubicBezTo>
                    <a:pt x="0" y="6716"/>
                    <a:pt x="1012" y="8371"/>
                    <a:pt x="2644" y="9216"/>
                  </a:cubicBezTo>
                  <a:cubicBezTo>
                    <a:pt x="2667" y="9228"/>
                    <a:pt x="2679" y="9228"/>
                    <a:pt x="2715" y="9228"/>
                  </a:cubicBezTo>
                  <a:cubicBezTo>
                    <a:pt x="2775" y="9228"/>
                    <a:pt x="2834" y="9204"/>
                    <a:pt x="2858" y="9145"/>
                  </a:cubicBezTo>
                  <a:cubicBezTo>
                    <a:pt x="2905" y="9050"/>
                    <a:pt x="2882" y="8966"/>
                    <a:pt x="2786" y="8919"/>
                  </a:cubicBezTo>
                  <a:cubicBezTo>
                    <a:pt x="2167" y="8585"/>
                    <a:pt x="1643" y="8133"/>
                    <a:pt x="1239" y="7597"/>
                  </a:cubicBezTo>
                  <a:lnTo>
                    <a:pt x="2179" y="7597"/>
                  </a:lnTo>
                  <a:cubicBezTo>
                    <a:pt x="2382" y="8049"/>
                    <a:pt x="2644" y="8466"/>
                    <a:pt x="2941" y="8800"/>
                  </a:cubicBezTo>
                  <a:cubicBezTo>
                    <a:pt x="2972" y="8837"/>
                    <a:pt x="3013" y="8855"/>
                    <a:pt x="3057" y="8855"/>
                  </a:cubicBezTo>
                  <a:cubicBezTo>
                    <a:pt x="3097" y="8855"/>
                    <a:pt x="3140" y="8840"/>
                    <a:pt x="3179" y="8811"/>
                  </a:cubicBezTo>
                  <a:cubicBezTo>
                    <a:pt x="3251" y="8752"/>
                    <a:pt x="3251" y="8645"/>
                    <a:pt x="3191" y="8573"/>
                  </a:cubicBezTo>
                  <a:cubicBezTo>
                    <a:pt x="2941" y="8288"/>
                    <a:pt x="2727" y="7966"/>
                    <a:pt x="2548" y="7597"/>
                  </a:cubicBezTo>
                  <a:cubicBezTo>
                    <a:pt x="2644" y="7573"/>
                    <a:pt x="2703" y="7514"/>
                    <a:pt x="2703" y="7430"/>
                  </a:cubicBezTo>
                  <a:cubicBezTo>
                    <a:pt x="2703" y="7335"/>
                    <a:pt x="2620" y="7264"/>
                    <a:pt x="2536" y="7264"/>
                  </a:cubicBezTo>
                  <a:lnTo>
                    <a:pt x="2417" y="7264"/>
                  </a:lnTo>
                  <a:cubicBezTo>
                    <a:pt x="2167" y="6609"/>
                    <a:pt x="2001" y="5847"/>
                    <a:pt x="1977" y="5061"/>
                  </a:cubicBezTo>
                  <a:lnTo>
                    <a:pt x="2179" y="5061"/>
                  </a:lnTo>
                  <a:cubicBezTo>
                    <a:pt x="2263" y="5061"/>
                    <a:pt x="2346" y="4990"/>
                    <a:pt x="2346" y="4894"/>
                  </a:cubicBezTo>
                  <a:cubicBezTo>
                    <a:pt x="2346" y="4811"/>
                    <a:pt x="2263" y="4740"/>
                    <a:pt x="2179" y="4740"/>
                  </a:cubicBezTo>
                  <a:lnTo>
                    <a:pt x="1977" y="4740"/>
                  </a:lnTo>
                  <a:cubicBezTo>
                    <a:pt x="2001" y="3930"/>
                    <a:pt x="2155" y="3192"/>
                    <a:pt x="2417" y="2537"/>
                  </a:cubicBezTo>
                  <a:lnTo>
                    <a:pt x="4739" y="2537"/>
                  </a:lnTo>
                  <a:lnTo>
                    <a:pt x="4739" y="2906"/>
                  </a:lnTo>
                  <a:cubicBezTo>
                    <a:pt x="4739" y="2989"/>
                    <a:pt x="4810" y="3073"/>
                    <a:pt x="4894" y="3073"/>
                  </a:cubicBezTo>
                  <a:cubicBezTo>
                    <a:pt x="4989" y="3073"/>
                    <a:pt x="5061" y="2989"/>
                    <a:pt x="5061" y="2906"/>
                  </a:cubicBezTo>
                  <a:lnTo>
                    <a:pt x="5061" y="2537"/>
                  </a:lnTo>
                  <a:lnTo>
                    <a:pt x="7382" y="2537"/>
                  </a:lnTo>
                  <a:cubicBezTo>
                    <a:pt x="7632" y="3168"/>
                    <a:pt x="7787" y="3930"/>
                    <a:pt x="7811" y="4740"/>
                  </a:cubicBezTo>
                  <a:lnTo>
                    <a:pt x="7620" y="4740"/>
                  </a:lnTo>
                  <a:cubicBezTo>
                    <a:pt x="7537" y="4740"/>
                    <a:pt x="7454" y="4811"/>
                    <a:pt x="7454" y="4894"/>
                  </a:cubicBezTo>
                  <a:cubicBezTo>
                    <a:pt x="7454" y="4990"/>
                    <a:pt x="7537" y="5061"/>
                    <a:pt x="7620" y="5061"/>
                  </a:cubicBezTo>
                  <a:lnTo>
                    <a:pt x="7811" y="5061"/>
                  </a:lnTo>
                  <a:cubicBezTo>
                    <a:pt x="7799" y="5847"/>
                    <a:pt x="7656" y="6609"/>
                    <a:pt x="7382" y="7264"/>
                  </a:cubicBezTo>
                  <a:lnTo>
                    <a:pt x="7263" y="7264"/>
                  </a:lnTo>
                  <a:cubicBezTo>
                    <a:pt x="7180" y="7264"/>
                    <a:pt x="7096" y="7335"/>
                    <a:pt x="7096" y="7430"/>
                  </a:cubicBezTo>
                  <a:cubicBezTo>
                    <a:pt x="7096" y="7514"/>
                    <a:pt x="7156" y="7597"/>
                    <a:pt x="7251" y="7597"/>
                  </a:cubicBezTo>
                  <a:cubicBezTo>
                    <a:pt x="7073" y="7966"/>
                    <a:pt x="6846" y="8311"/>
                    <a:pt x="6608" y="8573"/>
                  </a:cubicBezTo>
                  <a:cubicBezTo>
                    <a:pt x="6549" y="8645"/>
                    <a:pt x="6549" y="8752"/>
                    <a:pt x="6620" y="8811"/>
                  </a:cubicBezTo>
                  <a:cubicBezTo>
                    <a:pt x="6656" y="8847"/>
                    <a:pt x="6704" y="8859"/>
                    <a:pt x="6739" y="8859"/>
                  </a:cubicBezTo>
                  <a:cubicBezTo>
                    <a:pt x="6787" y="8859"/>
                    <a:pt x="6835" y="8847"/>
                    <a:pt x="6882" y="8800"/>
                  </a:cubicBezTo>
                  <a:cubicBezTo>
                    <a:pt x="7180" y="8466"/>
                    <a:pt x="7442" y="8049"/>
                    <a:pt x="7632" y="7597"/>
                  </a:cubicBezTo>
                  <a:lnTo>
                    <a:pt x="8573" y="7597"/>
                  </a:lnTo>
                  <a:cubicBezTo>
                    <a:pt x="8204" y="8085"/>
                    <a:pt x="7739" y="8514"/>
                    <a:pt x="7192" y="8823"/>
                  </a:cubicBezTo>
                  <a:cubicBezTo>
                    <a:pt x="7120" y="8871"/>
                    <a:pt x="7085" y="8978"/>
                    <a:pt x="7132" y="9061"/>
                  </a:cubicBezTo>
                  <a:cubicBezTo>
                    <a:pt x="7163" y="9116"/>
                    <a:pt x="7215" y="9145"/>
                    <a:pt x="7274" y="9145"/>
                  </a:cubicBezTo>
                  <a:cubicBezTo>
                    <a:pt x="7305" y="9145"/>
                    <a:pt x="7338" y="9137"/>
                    <a:pt x="7370" y="9121"/>
                  </a:cubicBezTo>
                  <a:cubicBezTo>
                    <a:pt x="8097" y="8704"/>
                    <a:pt x="8704" y="8097"/>
                    <a:pt x="9144" y="7371"/>
                  </a:cubicBezTo>
                  <a:cubicBezTo>
                    <a:pt x="9585" y="6621"/>
                    <a:pt x="9811" y="5763"/>
                    <a:pt x="9811" y="4894"/>
                  </a:cubicBezTo>
                  <a:cubicBezTo>
                    <a:pt x="9763" y="3585"/>
                    <a:pt x="9263" y="2346"/>
                    <a:pt x="8335" y="1430"/>
                  </a:cubicBezTo>
                  <a:cubicBezTo>
                    <a:pt x="7418" y="513"/>
                    <a:pt x="6192" y="1"/>
                    <a:pt x="4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74" name="Google Shape;7174;p63"/>
          <p:cNvGrpSpPr/>
          <p:nvPr/>
        </p:nvGrpSpPr>
        <p:grpSpPr>
          <a:xfrm>
            <a:off x="6633705" y="1969108"/>
            <a:ext cx="249420" cy="363849"/>
            <a:chOff x="6633705" y="1969108"/>
            <a:chExt cx="249420" cy="363849"/>
          </a:xfrm>
        </p:grpSpPr>
        <p:sp>
          <p:nvSpPr>
            <p:cNvPr id="7175" name="Google Shape;7175;p63"/>
            <p:cNvSpPr/>
            <p:nvPr/>
          </p:nvSpPr>
          <p:spPr>
            <a:xfrm>
              <a:off x="6678426" y="1969108"/>
              <a:ext cx="159214" cy="238407"/>
            </a:xfrm>
            <a:custGeom>
              <a:avLst/>
              <a:gdLst/>
              <a:ahLst/>
              <a:cxnLst/>
              <a:rect l="l" t="t" r="r" b="b"/>
              <a:pathLst>
                <a:path w="5002" h="7490" extrusionOk="0">
                  <a:moveTo>
                    <a:pt x="2525" y="333"/>
                  </a:moveTo>
                  <a:cubicBezTo>
                    <a:pt x="2906" y="333"/>
                    <a:pt x="3239" y="572"/>
                    <a:pt x="3251" y="857"/>
                  </a:cubicBezTo>
                  <a:cubicBezTo>
                    <a:pt x="3025" y="762"/>
                    <a:pt x="2775" y="714"/>
                    <a:pt x="2525" y="714"/>
                  </a:cubicBezTo>
                  <a:cubicBezTo>
                    <a:pt x="2263" y="714"/>
                    <a:pt x="2013" y="762"/>
                    <a:pt x="1787" y="857"/>
                  </a:cubicBezTo>
                  <a:cubicBezTo>
                    <a:pt x="1811" y="560"/>
                    <a:pt x="2120" y="333"/>
                    <a:pt x="2525" y="333"/>
                  </a:cubicBezTo>
                  <a:close/>
                  <a:moveTo>
                    <a:pt x="2525" y="1036"/>
                  </a:moveTo>
                  <a:cubicBezTo>
                    <a:pt x="3418" y="1036"/>
                    <a:pt x="4144" y="1762"/>
                    <a:pt x="4144" y="2655"/>
                  </a:cubicBezTo>
                  <a:cubicBezTo>
                    <a:pt x="4144" y="2786"/>
                    <a:pt x="4132" y="2905"/>
                    <a:pt x="4097" y="3036"/>
                  </a:cubicBezTo>
                  <a:cubicBezTo>
                    <a:pt x="4073" y="2905"/>
                    <a:pt x="3989" y="2786"/>
                    <a:pt x="3870" y="2679"/>
                  </a:cubicBezTo>
                  <a:cubicBezTo>
                    <a:pt x="3216" y="2107"/>
                    <a:pt x="2049" y="1953"/>
                    <a:pt x="2001" y="1941"/>
                  </a:cubicBezTo>
                  <a:cubicBezTo>
                    <a:pt x="1994" y="1940"/>
                    <a:pt x="1987" y="1939"/>
                    <a:pt x="1980" y="1939"/>
                  </a:cubicBezTo>
                  <a:cubicBezTo>
                    <a:pt x="1894" y="1939"/>
                    <a:pt x="1822" y="2006"/>
                    <a:pt x="1811" y="2084"/>
                  </a:cubicBezTo>
                  <a:cubicBezTo>
                    <a:pt x="1787" y="2179"/>
                    <a:pt x="1870" y="2262"/>
                    <a:pt x="1953" y="2286"/>
                  </a:cubicBezTo>
                  <a:cubicBezTo>
                    <a:pt x="1965" y="2286"/>
                    <a:pt x="3073" y="2429"/>
                    <a:pt x="3656" y="2941"/>
                  </a:cubicBezTo>
                  <a:cubicBezTo>
                    <a:pt x="3727" y="3012"/>
                    <a:pt x="3787" y="3120"/>
                    <a:pt x="3787" y="3215"/>
                  </a:cubicBezTo>
                  <a:lnTo>
                    <a:pt x="3787" y="3370"/>
                  </a:lnTo>
                  <a:cubicBezTo>
                    <a:pt x="3787" y="4084"/>
                    <a:pt x="3216" y="4644"/>
                    <a:pt x="2525" y="4644"/>
                  </a:cubicBezTo>
                  <a:cubicBezTo>
                    <a:pt x="1822" y="4644"/>
                    <a:pt x="1251" y="4084"/>
                    <a:pt x="1251" y="3381"/>
                  </a:cubicBezTo>
                  <a:cubicBezTo>
                    <a:pt x="1251" y="3334"/>
                    <a:pt x="1287" y="3274"/>
                    <a:pt x="1311" y="3250"/>
                  </a:cubicBezTo>
                  <a:cubicBezTo>
                    <a:pt x="1453" y="3143"/>
                    <a:pt x="1644" y="2977"/>
                    <a:pt x="1763" y="2727"/>
                  </a:cubicBezTo>
                  <a:cubicBezTo>
                    <a:pt x="1811" y="2643"/>
                    <a:pt x="1775" y="2548"/>
                    <a:pt x="1692" y="2500"/>
                  </a:cubicBezTo>
                  <a:cubicBezTo>
                    <a:pt x="1664" y="2490"/>
                    <a:pt x="1637" y="2485"/>
                    <a:pt x="1612" y="2485"/>
                  </a:cubicBezTo>
                  <a:cubicBezTo>
                    <a:pt x="1551" y="2485"/>
                    <a:pt x="1499" y="2516"/>
                    <a:pt x="1465" y="2584"/>
                  </a:cubicBezTo>
                  <a:cubicBezTo>
                    <a:pt x="1370" y="2762"/>
                    <a:pt x="1227" y="2893"/>
                    <a:pt x="1120" y="2965"/>
                  </a:cubicBezTo>
                  <a:cubicBezTo>
                    <a:pt x="1060" y="3012"/>
                    <a:pt x="1001" y="3072"/>
                    <a:pt x="977" y="3143"/>
                  </a:cubicBezTo>
                  <a:cubicBezTo>
                    <a:pt x="930" y="2977"/>
                    <a:pt x="894" y="2822"/>
                    <a:pt x="894" y="2655"/>
                  </a:cubicBezTo>
                  <a:cubicBezTo>
                    <a:pt x="894" y="1762"/>
                    <a:pt x="1632" y="1036"/>
                    <a:pt x="2525" y="1036"/>
                  </a:cubicBezTo>
                  <a:close/>
                  <a:moveTo>
                    <a:pt x="3061" y="4882"/>
                  </a:moveTo>
                  <a:lnTo>
                    <a:pt x="3061" y="5120"/>
                  </a:lnTo>
                  <a:cubicBezTo>
                    <a:pt x="3061" y="5167"/>
                    <a:pt x="3061" y="5215"/>
                    <a:pt x="3073" y="5263"/>
                  </a:cubicBezTo>
                  <a:lnTo>
                    <a:pt x="2525" y="5679"/>
                  </a:lnTo>
                  <a:lnTo>
                    <a:pt x="1942" y="5263"/>
                  </a:lnTo>
                  <a:cubicBezTo>
                    <a:pt x="1953" y="5215"/>
                    <a:pt x="1953" y="5167"/>
                    <a:pt x="1953" y="5120"/>
                  </a:cubicBezTo>
                  <a:lnTo>
                    <a:pt x="1953" y="4882"/>
                  </a:lnTo>
                  <a:cubicBezTo>
                    <a:pt x="2132" y="4941"/>
                    <a:pt x="2311" y="4989"/>
                    <a:pt x="2501" y="4989"/>
                  </a:cubicBezTo>
                  <a:cubicBezTo>
                    <a:pt x="2704" y="4989"/>
                    <a:pt x="2882" y="4965"/>
                    <a:pt x="3061" y="4882"/>
                  </a:cubicBezTo>
                  <a:close/>
                  <a:moveTo>
                    <a:pt x="2525" y="5679"/>
                  </a:moveTo>
                  <a:cubicBezTo>
                    <a:pt x="2525" y="5685"/>
                    <a:pt x="2519" y="5688"/>
                    <a:pt x="2516" y="5688"/>
                  </a:cubicBezTo>
                  <a:cubicBezTo>
                    <a:pt x="2513" y="5688"/>
                    <a:pt x="2513" y="5685"/>
                    <a:pt x="2525" y="5679"/>
                  </a:cubicBezTo>
                  <a:close/>
                  <a:moveTo>
                    <a:pt x="2501" y="0"/>
                  </a:moveTo>
                  <a:cubicBezTo>
                    <a:pt x="1930" y="0"/>
                    <a:pt x="1453" y="405"/>
                    <a:pt x="1453" y="881"/>
                  </a:cubicBezTo>
                  <a:cubicBezTo>
                    <a:pt x="1453" y="929"/>
                    <a:pt x="1453" y="976"/>
                    <a:pt x="1465" y="1012"/>
                  </a:cubicBezTo>
                  <a:cubicBezTo>
                    <a:pt x="918" y="1357"/>
                    <a:pt x="560" y="1965"/>
                    <a:pt x="560" y="2667"/>
                  </a:cubicBezTo>
                  <a:cubicBezTo>
                    <a:pt x="560" y="3120"/>
                    <a:pt x="715" y="3560"/>
                    <a:pt x="1001" y="3917"/>
                  </a:cubicBezTo>
                  <a:cubicBezTo>
                    <a:pt x="1120" y="4251"/>
                    <a:pt x="1346" y="4524"/>
                    <a:pt x="1632" y="4727"/>
                  </a:cubicBezTo>
                  <a:lnTo>
                    <a:pt x="1632" y="5120"/>
                  </a:lnTo>
                  <a:cubicBezTo>
                    <a:pt x="1632" y="5203"/>
                    <a:pt x="1584" y="5275"/>
                    <a:pt x="1513" y="5298"/>
                  </a:cubicBezTo>
                  <a:lnTo>
                    <a:pt x="418" y="5775"/>
                  </a:lnTo>
                  <a:cubicBezTo>
                    <a:pt x="168" y="5894"/>
                    <a:pt x="1" y="6156"/>
                    <a:pt x="1" y="6418"/>
                  </a:cubicBezTo>
                  <a:lnTo>
                    <a:pt x="1" y="7322"/>
                  </a:lnTo>
                  <a:cubicBezTo>
                    <a:pt x="1" y="7418"/>
                    <a:pt x="84" y="7489"/>
                    <a:pt x="168" y="7489"/>
                  </a:cubicBezTo>
                  <a:cubicBezTo>
                    <a:pt x="263" y="7489"/>
                    <a:pt x="334" y="7418"/>
                    <a:pt x="334" y="7322"/>
                  </a:cubicBezTo>
                  <a:lnTo>
                    <a:pt x="334" y="6418"/>
                  </a:lnTo>
                  <a:cubicBezTo>
                    <a:pt x="334" y="6275"/>
                    <a:pt x="418" y="6132"/>
                    <a:pt x="560" y="6072"/>
                  </a:cubicBezTo>
                  <a:lnTo>
                    <a:pt x="1644" y="5596"/>
                  </a:lnTo>
                  <a:cubicBezTo>
                    <a:pt x="1692" y="5584"/>
                    <a:pt x="1715" y="5560"/>
                    <a:pt x="1751" y="5536"/>
                  </a:cubicBezTo>
                  <a:lnTo>
                    <a:pt x="2299" y="5941"/>
                  </a:lnTo>
                  <a:cubicBezTo>
                    <a:pt x="2358" y="5989"/>
                    <a:pt x="2430" y="6013"/>
                    <a:pt x="2501" y="6013"/>
                  </a:cubicBezTo>
                  <a:cubicBezTo>
                    <a:pt x="2584" y="6013"/>
                    <a:pt x="2656" y="5989"/>
                    <a:pt x="2715" y="5941"/>
                  </a:cubicBezTo>
                  <a:lnTo>
                    <a:pt x="3263" y="5536"/>
                  </a:lnTo>
                  <a:cubicBezTo>
                    <a:pt x="3299" y="5572"/>
                    <a:pt x="3335" y="5584"/>
                    <a:pt x="3370" y="5596"/>
                  </a:cubicBezTo>
                  <a:lnTo>
                    <a:pt x="4454" y="6072"/>
                  </a:lnTo>
                  <a:cubicBezTo>
                    <a:pt x="4585" y="6132"/>
                    <a:pt x="4680" y="6275"/>
                    <a:pt x="4680" y="6418"/>
                  </a:cubicBezTo>
                  <a:lnTo>
                    <a:pt x="4680" y="7322"/>
                  </a:lnTo>
                  <a:cubicBezTo>
                    <a:pt x="4680" y="7418"/>
                    <a:pt x="4751" y="7489"/>
                    <a:pt x="4847" y="7489"/>
                  </a:cubicBezTo>
                  <a:cubicBezTo>
                    <a:pt x="4930" y="7489"/>
                    <a:pt x="5001" y="7418"/>
                    <a:pt x="5001" y="7322"/>
                  </a:cubicBezTo>
                  <a:lnTo>
                    <a:pt x="5001" y="6418"/>
                  </a:lnTo>
                  <a:cubicBezTo>
                    <a:pt x="5001" y="6156"/>
                    <a:pt x="4847" y="5894"/>
                    <a:pt x="4585" y="5775"/>
                  </a:cubicBezTo>
                  <a:lnTo>
                    <a:pt x="3501" y="5298"/>
                  </a:lnTo>
                  <a:cubicBezTo>
                    <a:pt x="3430" y="5275"/>
                    <a:pt x="3382" y="5203"/>
                    <a:pt x="3382" y="5120"/>
                  </a:cubicBezTo>
                  <a:lnTo>
                    <a:pt x="3382" y="4727"/>
                  </a:lnTo>
                  <a:cubicBezTo>
                    <a:pt x="3668" y="4524"/>
                    <a:pt x="3894" y="4251"/>
                    <a:pt x="4013" y="3917"/>
                  </a:cubicBezTo>
                  <a:cubicBezTo>
                    <a:pt x="4287" y="3560"/>
                    <a:pt x="4454" y="3131"/>
                    <a:pt x="4454" y="2667"/>
                  </a:cubicBezTo>
                  <a:cubicBezTo>
                    <a:pt x="4454" y="1965"/>
                    <a:pt x="4097" y="1357"/>
                    <a:pt x="3549" y="1012"/>
                  </a:cubicBezTo>
                  <a:cubicBezTo>
                    <a:pt x="3561" y="976"/>
                    <a:pt x="3561" y="929"/>
                    <a:pt x="3561" y="881"/>
                  </a:cubicBezTo>
                  <a:cubicBezTo>
                    <a:pt x="3561" y="393"/>
                    <a:pt x="3085" y="0"/>
                    <a:pt x="2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63"/>
            <p:cNvSpPr/>
            <p:nvPr/>
          </p:nvSpPr>
          <p:spPr>
            <a:xfrm>
              <a:off x="6753481" y="2168809"/>
              <a:ext cx="10249" cy="38705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63"/>
            <p:cNvSpPr/>
            <p:nvPr/>
          </p:nvSpPr>
          <p:spPr>
            <a:xfrm>
              <a:off x="6707614" y="2180173"/>
              <a:ext cx="10631" cy="27342"/>
            </a:xfrm>
            <a:custGeom>
              <a:avLst/>
              <a:gdLst/>
              <a:ahLst/>
              <a:cxnLst/>
              <a:rect l="l" t="t" r="r" b="b"/>
              <a:pathLst>
                <a:path w="334" h="859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91"/>
                  </a:lnTo>
                  <a:cubicBezTo>
                    <a:pt x="1" y="787"/>
                    <a:pt x="72" y="858"/>
                    <a:pt x="155" y="858"/>
                  </a:cubicBezTo>
                  <a:cubicBezTo>
                    <a:pt x="251" y="858"/>
                    <a:pt x="322" y="787"/>
                    <a:pt x="322" y="691"/>
                  </a:cubicBezTo>
                  <a:lnTo>
                    <a:pt x="322" y="156"/>
                  </a:lnTo>
                  <a:cubicBezTo>
                    <a:pt x="334" y="72"/>
                    <a:pt x="263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63"/>
            <p:cNvSpPr/>
            <p:nvPr/>
          </p:nvSpPr>
          <p:spPr>
            <a:xfrm>
              <a:off x="6798966" y="2180173"/>
              <a:ext cx="10249" cy="27342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lnTo>
                    <a:pt x="0" y="691"/>
                  </a:lnTo>
                  <a:cubicBezTo>
                    <a:pt x="0" y="787"/>
                    <a:pt x="71" y="858"/>
                    <a:pt x="167" y="858"/>
                  </a:cubicBezTo>
                  <a:cubicBezTo>
                    <a:pt x="250" y="858"/>
                    <a:pt x="321" y="787"/>
                    <a:pt x="321" y="691"/>
                  </a:cubicBezTo>
                  <a:lnTo>
                    <a:pt x="321" y="156"/>
                  </a:lnTo>
                  <a:cubicBezTo>
                    <a:pt x="321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63"/>
            <p:cNvSpPr/>
            <p:nvPr/>
          </p:nvSpPr>
          <p:spPr>
            <a:xfrm>
              <a:off x="6742118" y="2299949"/>
              <a:ext cx="32976" cy="33008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524" y="322"/>
                  </a:moveTo>
                  <a:cubicBezTo>
                    <a:pt x="619" y="322"/>
                    <a:pt x="714" y="417"/>
                    <a:pt x="714" y="524"/>
                  </a:cubicBezTo>
                  <a:cubicBezTo>
                    <a:pt x="714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63"/>
            <p:cNvSpPr/>
            <p:nvPr/>
          </p:nvSpPr>
          <p:spPr>
            <a:xfrm>
              <a:off x="6633705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8" y="715"/>
                    <a:pt x="322" y="619"/>
                    <a:pt x="322" y="524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24"/>
                  </a:cubicBezTo>
                  <a:cubicBezTo>
                    <a:pt x="1037" y="238"/>
                    <a:pt x="799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63"/>
            <p:cNvSpPr/>
            <p:nvPr/>
          </p:nvSpPr>
          <p:spPr>
            <a:xfrm>
              <a:off x="6850117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22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63"/>
            <p:cNvSpPr/>
            <p:nvPr/>
          </p:nvSpPr>
          <p:spPr>
            <a:xfrm>
              <a:off x="6664039" y="2219610"/>
              <a:ext cx="188370" cy="73750"/>
            </a:xfrm>
            <a:custGeom>
              <a:avLst/>
              <a:gdLst/>
              <a:ahLst/>
              <a:cxnLst/>
              <a:rect l="l" t="t" r="r" b="b"/>
              <a:pathLst>
                <a:path w="5918" h="2317" extrusionOk="0">
                  <a:moveTo>
                    <a:pt x="2977" y="0"/>
                  </a:moveTo>
                  <a:cubicBezTo>
                    <a:pt x="2882" y="0"/>
                    <a:pt x="2810" y="83"/>
                    <a:pt x="2810" y="167"/>
                  </a:cubicBezTo>
                  <a:lnTo>
                    <a:pt x="2810" y="369"/>
                  </a:lnTo>
                  <a:lnTo>
                    <a:pt x="1632" y="369"/>
                  </a:lnTo>
                  <a:cubicBezTo>
                    <a:pt x="1405" y="369"/>
                    <a:pt x="1191" y="464"/>
                    <a:pt x="1048" y="667"/>
                  </a:cubicBezTo>
                  <a:lnTo>
                    <a:pt x="60" y="2048"/>
                  </a:lnTo>
                  <a:cubicBezTo>
                    <a:pt x="0" y="2119"/>
                    <a:pt x="24" y="2227"/>
                    <a:pt x="96" y="2286"/>
                  </a:cubicBezTo>
                  <a:cubicBezTo>
                    <a:pt x="125" y="2307"/>
                    <a:pt x="156" y="2316"/>
                    <a:pt x="186" y="2316"/>
                  </a:cubicBezTo>
                  <a:cubicBezTo>
                    <a:pt x="241" y="2316"/>
                    <a:pt x="295" y="2285"/>
                    <a:pt x="334" y="2238"/>
                  </a:cubicBezTo>
                  <a:lnTo>
                    <a:pt x="1334" y="857"/>
                  </a:lnTo>
                  <a:cubicBezTo>
                    <a:pt x="1405" y="750"/>
                    <a:pt x="1512" y="703"/>
                    <a:pt x="1632" y="703"/>
                  </a:cubicBezTo>
                  <a:lnTo>
                    <a:pt x="2810" y="703"/>
                  </a:lnTo>
                  <a:lnTo>
                    <a:pt x="2810" y="1977"/>
                  </a:lnTo>
                  <a:cubicBezTo>
                    <a:pt x="2810" y="2060"/>
                    <a:pt x="2882" y="2131"/>
                    <a:pt x="2977" y="2131"/>
                  </a:cubicBezTo>
                  <a:cubicBezTo>
                    <a:pt x="3060" y="2131"/>
                    <a:pt x="3132" y="2060"/>
                    <a:pt x="3132" y="1977"/>
                  </a:cubicBezTo>
                  <a:lnTo>
                    <a:pt x="3132" y="703"/>
                  </a:lnTo>
                  <a:lnTo>
                    <a:pt x="4310" y="703"/>
                  </a:lnTo>
                  <a:cubicBezTo>
                    <a:pt x="4430" y="703"/>
                    <a:pt x="4549" y="762"/>
                    <a:pt x="4608" y="857"/>
                  </a:cubicBezTo>
                  <a:lnTo>
                    <a:pt x="5608" y="2238"/>
                  </a:lnTo>
                  <a:cubicBezTo>
                    <a:pt x="5632" y="2286"/>
                    <a:pt x="5692" y="2310"/>
                    <a:pt x="5739" y="2310"/>
                  </a:cubicBezTo>
                  <a:cubicBezTo>
                    <a:pt x="5775" y="2310"/>
                    <a:pt x="5811" y="2298"/>
                    <a:pt x="5846" y="2286"/>
                  </a:cubicBezTo>
                  <a:cubicBezTo>
                    <a:pt x="5906" y="2227"/>
                    <a:pt x="5918" y="2119"/>
                    <a:pt x="5870" y="2048"/>
                  </a:cubicBezTo>
                  <a:lnTo>
                    <a:pt x="4882" y="667"/>
                  </a:lnTo>
                  <a:cubicBezTo>
                    <a:pt x="4739" y="488"/>
                    <a:pt x="4537" y="369"/>
                    <a:pt x="4299" y="369"/>
                  </a:cubicBezTo>
                  <a:lnTo>
                    <a:pt x="3132" y="369"/>
                  </a:lnTo>
                  <a:lnTo>
                    <a:pt x="3132" y="167"/>
                  </a:lnTo>
                  <a:cubicBezTo>
                    <a:pt x="3132" y="83"/>
                    <a:pt x="3060" y="0"/>
                    <a:pt x="2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83" name="Google Shape;7183;p63"/>
          <p:cNvGrpSpPr/>
          <p:nvPr/>
        </p:nvGrpSpPr>
        <p:grpSpPr>
          <a:xfrm>
            <a:off x="5211031" y="1969108"/>
            <a:ext cx="226661" cy="363467"/>
            <a:chOff x="5211031" y="1969108"/>
            <a:chExt cx="226661" cy="363467"/>
          </a:xfrm>
        </p:grpSpPr>
        <p:sp>
          <p:nvSpPr>
            <p:cNvPr id="7184" name="Google Shape;7184;p63"/>
            <p:cNvSpPr/>
            <p:nvPr/>
          </p:nvSpPr>
          <p:spPr>
            <a:xfrm>
              <a:off x="5211031" y="1969108"/>
              <a:ext cx="226661" cy="363467"/>
            </a:xfrm>
            <a:custGeom>
              <a:avLst/>
              <a:gdLst/>
              <a:ahLst/>
              <a:cxnLst/>
              <a:rect l="l" t="t" r="r" b="b"/>
              <a:pathLst>
                <a:path w="7121" h="11419" extrusionOk="0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63"/>
            <p:cNvSpPr/>
            <p:nvPr/>
          </p:nvSpPr>
          <p:spPr>
            <a:xfrm>
              <a:off x="5250468" y="2060046"/>
              <a:ext cx="147819" cy="107649"/>
            </a:xfrm>
            <a:custGeom>
              <a:avLst/>
              <a:gdLst/>
              <a:ahLst/>
              <a:cxnLst/>
              <a:rect l="l" t="t" r="r" b="b"/>
              <a:pathLst>
                <a:path w="4644" h="3382" extrusionOk="0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86" name="Google Shape;7186;p63"/>
          <p:cNvGrpSpPr/>
          <p:nvPr/>
        </p:nvGrpSpPr>
        <p:grpSpPr>
          <a:xfrm>
            <a:off x="1394741" y="1512061"/>
            <a:ext cx="252444" cy="351722"/>
            <a:chOff x="1394741" y="1512061"/>
            <a:chExt cx="252444" cy="351722"/>
          </a:xfrm>
        </p:grpSpPr>
        <p:sp>
          <p:nvSpPr>
            <p:cNvPr id="7187" name="Google Shape;7187;p63"/>
            <p:cNvSpPr/>
            <p:nvPr/>
          </p:nvSpPr>
          <p:spPr>
            <a:xfrm>
              <a:off x="1394741" y="1512061"/>
              <a:ext cx="252444" cy="351722"/>
            </a:xfrm>
            <a:custGeom>
              <a:avLst/>
              <a:gdLst/>
              <a:ahLst/>
              <a:cxnLst/>
              <a:rect l="l" t="t" r="r" b="b"/>
              <a:pathLst>
                <a:path w="7931" h="11050" extrusionOk="0">
                  <a:moveTo>
                    <a:pt x="3942" y="334"/>
                  </a:moveTo>
                  <a:cubicBezTo>
                    <a:pt x="4132" y="334"/>
                    <a:pt x="4299" y="429"/>
                    <a:pt x="4406" y="595"/>
                  </a:cubicBezTo>
                  <a:cubicBezTo>
                    <a:pt x="4430" y="643"/>
                    <a:pt x="4490" y="667"/>
                    <a:pt x="4537" y="667"/>
                  </a:cubicBezTo>
                  <a:lnTo>
                    <a:pt x="5144" y="667"/>
                  </a:lnTo>
                  <a:cubicBezTo>
                    <a:pt x="5252" y="667"/>
                    <a:pt x="5323" y="762"/>
                    <a:pt x="5323" y="846"/>
                  </a:cubicBezTo>
                  <a:lnTo>
                    <a:pt x="5323" y="1381"/>
                  </a:lnTo>
                  <a:lnTo>
                    <a:pt x="2549" y="1381"/>
                  </a:lnTo>
                  <a:lnTo>
                    <a:pt x="2549" y="846"/>
                  </a:lnTo>
                  <a:lnTo>
                    <a:pt x="2561" y="846"/>
                  </a:lnTo>
                  <a:cubicBezTo>
                    <a:pt x="2561" y="750"/>
                    <a:pt x="2644" y="667"/>
                    <a:pt x="2739" y="667"/>
                  </a:cubicBezTo>
                  <a:lnTo>
                    <a:pt x="3347" y="667"/>
                  </a:lnTo>
                  <a:cubicBezTo>
                    <a:pt x="3406" y="667"/>
                    <a:pt x="3454" y="643"/>
                    <a:pt x="3478" y="595"/>
                  </a:cubicBezTo>
                  <a:cubicBezTo>
                    <a:pt x="3573" y="429"/>
                    <a:pt x="3751" y="334"/>
                    <a:pt x="3942" y="334"/>
                  </a:cubicBezTo>
                  <a:close/>
                  <a:moveTo>
                    <a:pt x="7228" y="1000"/>
                  </a:moveTo>
                  <a:cubicBezTo>
                    <a:pt x="7430" y="1000"/>
                    <a:pt x="7585" y="1167"/>
                    <a:pt x="7585" y="1357"/>
                  </a:cubicBezTo>
                  <a:lnTo>
                    <a:pt x="7585" y="10347"/>
                  </a:lnTo>
                  <a:cubicBezTo>
                    <a:pt x="7585" y="10537"/>
                    <a:pt x="7430" y="10704"/>
                    <a:pt x="7228" y="10704"/>
                  </a:cubicBezTo>
                  <a:lnTo>
                    <a:pt x="668" y="10704"/>
                  </a:lnTo>
                  <a:cubicBezTo>
                    <a:pt x="477" y="10704"/>
                    <a:pt x="310" y="10537"/>
                    <a:pt x="310" y="10347"/>
                  </a:cubicBezTo>
                  <a:lnTo>
                    <a:pt x="310" y="1357"/>
                  </a:lnTo>
                  <a:cubicBezTo>
                    <a:pt x="310" y="1155"/>
                    <a:pt x="477" y="1000"/>
                    <a:pt x="668" y="1000"/>
                  </a:cubicBezTo>
                  <a:lnTo>
                    <a:pt x="2227" y="1000"/>
                  </a:lnTo>
                  <a:lnTo>
                    <a:pt x="2227" y="1536"/>
                  </a:lnTo>
                  <a:cubicBezTo>
                    <a:pt x="2227" y="1619"/>
                    <a:pt x="2311" y="1703"/>
                    <a:pt x="2394" y="1703"/>
                  </a:cubicBezTo>
                  <a:lnTo>
                    <a:pt x="5502" y="1703"/>
                  </a:lnTo>
                  <a:cubicBezTo>
                    <a:pt x="5597" y="1703"/>
                    <a:pt x="5668" y="1619"/>
                    <a:pt x="5668" y="1536"/>
                  </a:cubicBezTo>
                  <a:lnTo>
                    <a:pt x="5668" y="1000"/>
                  </a:lnTo>
                  <a:close/>
                  <a:moveTo>
                    <a:pt x="3954" y="0"/>
                  </a:moveTo>
                  <a:cubicBezTo>
                    <a:pt x="3692" y="0"/>
                    <a:pt x="3442" y="131"/>
                    <a:pt x="3275" y="345"/>
                  </a:cubicBezTo>
                  <a:lnTo>
                    <a:pt x="2751" y="345"/>
                  </a:lnTo>
                  <a:cubicBezTo>
                    <a:pt x="2525" y="345"/>
                    <a:pt x="2335" y="488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8"/>
                    <a:pt x="1" y="1369"/>
                  </a:cubicBezTo>
                  <a:lnTo>
                    <a:pt x="1" y="10359"/>
                  </a:lnTo>
                  <a:cubicBezTo>
                    <a:pt x="1" y="10728"/>
                    <a:pt x="299" y="11049"/>
                    <a:pt x="680" y="11049"/>
                  </a:cubicBezTo>
                  <a:lnTo>
                    <a:pt x="7252" y="11049"/>
                  </a:lnTo>
                  <a:cubicBezTo>
                    <a:pt x="7621" y="11049"/>
                    <a:pt x="7930" y="10751"/>
                    <a:pt x="7930" y="10359"/>
                  </a:cubicBezTo>
                  <a:lnTo>
                    <a:pt x="7930" y="1369"/>
                  </a:lnTo>
                  <a:cubicBezTo>
                    <a:pt x="7919" y="1000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488"/>
                    <a:pt x="5383" y="345"/>
                    <a:pt x="5168" y="345"/>
                  </a:cubicBezTo>
                  <a:lnTo>
                    <a:pt x="4644" y="345"/>
                  </a:lnTo>
                  <a:cubicBezTo>
                    <a:pt x="4478" y="131"/>
                    <a:pt x="4228" y="0"/>
                    <a:pt x="3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63"/>
            <p:cNvSpPr/>
            <p:nvPr/>
          </p:nvSpPr>
          <p:spPr>
            <a:xfrm>
              <a:off x="1515282" y="1534024"/>
              <a:ext cx="10631" cy="10281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3" y="1"/>
                    <a:pt x="0" y="72"/>
                    <a:pt x="0" y="156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262" y="322"/>
                    <a:pt x="333" y="251"/>
                    <a:pt x="333" y="156"/>
                  </a:cubicBez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63"/>
            <p:cNvSpPr/>
            <p:nvPr/>
          </p:nvSpPr>
          <p:spPr>
            <a:xfrm>
              <a:off x="1415972" y="1556018"/>
              <a:ext cx="208486" cy="274406"/>
            </a:xfrm>
            <a:custGeom>
              <a:avLst/>
              <a:gdLst/>
              <a:ahLst/>
              <a:cxnLst/>
              <a:rect l="l" t="t" r="r" b="b"/>
              <a:pathLst>
                <a:path w="6550" h="8621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8454"/>
                  </a:lnTo>
                  <a:cubicBezTo>
                    <a:pt x="1" y="8549"/>
                    <a:pt x="72" y="8620"/>
                    <a:pt x="167" y="8620"/>
                  </a:cubicBezTo>
                  <a:lnTo>
                    <a:pt x="6382" y="8620"/>
                  </a:lnTo>
                  <a:cubicBezTo>
                    <a:pt x="6478" y="8620"/>
                    <a:pt x="6549" y="8549"/>
                    <a:pt x="6549" y="8454"/>
                  </a:cubicBezTo>
                  <a:lnTo>
                    <a:pt x="6549" y="167"/>
                  </a:lnTo>
                  <a:cubicBezTo>
                    <a:pt x="6549" y="60"/>
                    <a:pt x="6478" y="0"/>
                    <a:pt x="6382" y="0"/>
                  </a:cubicBezTo>
                  <a:lnTo>
                    <a:pt x="5525" y="0"/>
                  </a:lnTo>
                  <a:cubicBezTo>
                    <a:pt x="5430" y="0"/>
                    <a:pt x="5358" y="84"/>
                    <a:pt x="5358" y="167"/>
                  </a:cubicBezTo>
                  <a:cubicBezTo>
                    <a:pt x="5358" y="262"/>
                    <a:pt x="5430" y="334"/>
                    <a:pt x="5525" y="334"/>
                  </a:cubicBezTo>
                  <a:lnTo>
                    <a:pt x="6228" y="334"/>
                  </a:lnTo>
                  <a:lnTo>
                    <a:pt x="6228" y="8311"/>
                  </a:lnTo>
                  <a:lnTo>
                    <a:pt x="322" y="8311"/>
                  </a:lnTo>
                  <a:lnTo>
                    <a:pt x="322" y="334"/>
                  </a:lnTo>
                  <a:lnTo>
                    <a:pt x="1025" y="334"/>
                  </a:lnTo>
                  <a:cubicBezTo>
                    <a:pt x="1120" y="334"/>
                    <a:pt x="1191" y="262"/>
                    <a:pt x="1191" y="167"/>
                  </a:cubicBezTo>
                  <a:cubicBezTo>
                    <a:pt x="1191" y="84"/>
                    <a:pt x="1120" y="0"/>
                    <a:pt x="1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63"/>
            <p:cNvSpPr/>
            <p:nvPr/>
          </p:nvSpPr>
          <p:spPr>
            <a:xfrm>
              <a:off x="1449330" y="1665927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33"/>
                  </a:moveTo>
                  <a:cubicBezTo>
                    <a:pt x="608" y="333"/>
                    <a:pt x="679" y="417"/>
                    <a:pt x="679" y="512"/>
                  </a:cubicBezTo>
                  <a:cubicBezTo>
                    <a:pt x="679" y="595"/>
                    <a:pt x="608" y="691"/>
                    <a:pt x="500" y="691"/>
                  </a:cubicBezTo>
                  <a:cubicBezTo>
                    <a:pt x="393" y="691"/>
                    <a:pt x="322" y="595"/>
                    <a:pt x="322" y="512"/>
                  </a:cubicBezTo>
                  <a:cubicBezTo>
                    <a:pt x="322" y="417"/>
                    <a:pt x="417" y="333"/>
                    <a:pt x="500" y="333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cubicBezTo>
                    <a:pt x="0" y="786"/>
                    <a:pt x="215" y="1012"/>
                    <a:pt x="500" y="1012"/>
                  </a:cubicBezTo>
                  <a:cubicBezTo>
                    <a:pt x="786" y="1012"/>
                    <a:pt x="1001" y="786"/>
                    <a:pt x="1001" y="512"/>
                  </a:cubicBezTo>
                  <a:cubicBezTo>
                    <a:pt x="1001" y="226"/>
                    <a:pt x="786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63"/>
            <p:cNvSpPr/>
            <p:nvPr/>
          </p:nvSpPr>
          <p:spPr>
            <a:xfrm>
              <a:off x="1449330" y="1715168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393" y="703"/>
                    <a:pt x="322" y="608"/>
                    <a:pt x="322" y="525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15" y="1"/>
                    <a:pt x="0" y="227"/>
                    <a:pt x="0" y="513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01" y="787"/>
                    <a:pt x="1001" y="513"/>
                  </a:cubicBezTo>
                  <a:cubicBezTo>
                    <a:pt x="1001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63"/>
            <p:cNvSpPr/>
            <p:nvPr/>
          </p:nvSpPr>
          <p:spPr>
            <a:xfrm>
              <a:off x="1449330" y="1765205"/>
              <a:ext cx="31862" cy="31862"/>
            </a:xfrm>
            <a:custGeom>
              <a:avLst/>
              <a:gdLst/>
              <a:ahLst/>
              <a:cxnLst/>
              <a:rect l="l" t="t" r="r" b="b"/>
              <a:pathLst>
                <a:path w="1001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1"/>
                  </a:cubicBezTo>
                  <a:cubicBezTo>
                    <a:pt x="691" y="608"/>
                    <a:pt x="608" y="679"/>
                    <a:pt x="500" y="679"/>
                  </a:cubicBezTo>
                  <a:cubicBezTo>
                    <a:pt x="393" y="679"/>
                    <a:pt x="322" y="584"/>
                    <a:pt x="322" y="501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6"/>
                    <a:pt x="215" y="1001"/>
                    <a:pt x="500" y="1001"/>
                  </a:cubicBezTo>
                  <a:cubicBezTo>
                    <a:pt x="786" y="1001"/>
                    <a:pt x="1001" y="786"/>
                    <a:pt x="1001" y="501"/>
                  </a:cubicBezTo>
                  <a:cubicBezTo>
                    <a:pt x="1001" y="215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63"/>
            <p:cNvSpPr/>
            <p:nvPr/>
          </p:nvSpPr>
          <p:spPr>
            <a:xfrm>
              <a:off x="1493287" y="1665927"/>
              <a:ext cx="59522" cy="10631"/>
            </a:xfrm>
            <a:custGeom>
              <a:avLst/>
              <a:gdLst/>
              <a:ahLst/>
              <a:cxnLst/>
              <a:rect l="l" t="t" r="r" b="b"/>
              <a:pathLst>
                <a:path w="1870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03" y="333"/>
                  </a:lnTo>
                  <a:cubicBezTo>
                    <a:pt x="1798" y="333"/>
                    <a:pt x="1870" y="262"/>
                    <a:pt x="1870" y="167"/>
                  </a:cubicBezTo>
                  <a:cubicBezTo>
                    <a:pt x="1870" y="72"/>
                    <a:pt x="1798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63"/>
            <p:cNvSpPr/>
            <p:nvPr/>
          </p:nvSpPr>
          <p:spPr>
            <a:xfrm>
              <a:off x="1493287" y="1687890"/>
              <a:ext cx="98578" cy="10281"/>
            </a:xfrm>
            <a:custGeom>
              <a:avLst/>
              <a:gdLst/>
              <a:ahLst/>
              <a:cxnLst/>
              <a:rect l="l" t="t" r="r" b="b"/>
              <a:pathLst>
                <a:path w="309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1"/>
                    <a:pt x="3096" y="167"/>
                  </a:cubicBezTo>
                  <a:cubicBezTo>
                    <a:pt x="3096" y="72"/>
                    <a:pt x="3025" y="1"/>
                    <a:pt x="2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63"/>
            <p:cNvSpPr/>
            <p:nvPr/>
          </p:nvSpPr>
          <p:spPr>
            <a:xfrm>
              <a:off x="1493287" y="1715168"/>
              <a:ext cx="59522" cy="10663"/>
            </a:xfrm>
            <a:custGeom>
              <a:avLst/>
              <a:gdLst/>
              <a:ahLst/>
              <a:cxnLst/>
              <a:rect l="l" t="t" r="r" b="b"/>
              <a:pathLst>
                <a:path w="1870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03" y="334"/>
                  </a:lnTo>
                  <a:cubicBezTo>
                    <a:pt x="1798" y="334"/>
                    <a:pt x="1870" y="263"/>
                    <a:pt x="1870" y="168"/>
                  </a:cubicBezTo>
                  <a:cubicBezTo>
                    <a:pt x="1870" y="84"/>
                    <a:pt x="1798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63"/>
            <p:cNvSpPr/>
            <p:nvPr/>
          </p:nvSpPr>
          <p:spPr>
            <a:xfrm>
              <a:off x="1493287" y="1737545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63"/>
            <p:cNvSpPr/>
            <p:nvPr/>
          </p:nvSpPr>
          <p:spPr>
            <a:xfrm>
              <a:off x="1493287" y="1765205"/>
              <a:ext cx="59522" cy="10249"/>
            </a:xfrm>
            <a:custGeom>
              <a:avLst/>
              <a:gdLst/>
              <a:ahLst/>
              <a:cxnLst/>
              <a:rect l="l" t="t" r="r" b="b"/>
              <a:pathLst>
                <a:path w="1870" h="322" extrusionOk="0"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03" y="322"/>
                  </a:lnTo>
                  <a:cubicBezTo>
                    <a:pt x="1798" y="322"/>
                    <a:pt x="1870" y="251"/>
                    <a:pt x="1870" y="155"/>
                  </a:cubicBezTo>
                  <a:cubicBezTo>
                    <a:pt x="1870" y="72"/>
                    <a:pt x="1798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63"/>
            <p:cNvSpPr/>
            <p:nvPr/>
          </p:nvSpPr>
          <p:spPr>
            <a:xfrm>
              <a:off x="1493287" y="1786818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63"/>
            <p:cNvSpPr/>
            <p:nvPr/>
          </p:nvSpPr>
          <p:spPr>
            <a:xfrm>
              <a:off x="1493287" y="1583679"/>
              <a:ext cx="98578" cy="10249"/>
            </a:xfrm>
            <a:custGeom>
              <a:avLst/>
              <a:gdLst/>
              <a:ahLst/>
              <a:cxnLst/>
              <a:rect l="l" t="t" r="r" b="b"/>
              <a:pathLst>
                <a:path w="309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63"/>
            <p:cNvSpPr/>
            <p:nvPr/>
          </p:nvSpPr>
          <p:spPr>
            <a:xfrm>
              <a:off x="1449330" y="1632951"/>
              <a:ext cx="142535" cy="10249"/>
            </a:xfrm>
            <a:custGeom>
              <a:avLst/>
              <a:gdLst/>
              <a:ahLst/>
              <a:cxnLst/>
              <a:rect l="l" t="t" r="r" b="b"/>
              <a:pathLst>
                <a:path w="4478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310" y="322"/>
                  </a:lnTo>
                  <a:cubicBezTo>
                    <a:pt x="4406" y="322"/>
                    <a:pt x="4477" y="250"/>
                    <a:pt x="4477" y="167"/>
                  </a:cubicBezTo>
                  <a:cubicBezTo>
                    <a:pt x="4477" y="72"/>
                    <a:pt x="4406" y="0"/>
                    <a:pt x="4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63"/>
            <p:cNvSpPr/>
            <p:nvPr/>
          </p:nvSpPr>
          <p:spPr>
            <a:xfrm>
              <a:off x="1493287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679" y="333"/>
                  </a:lnTo>
                  <a:cubicBezTo>
                    <a:pt x="774" y="333"/>
                    <a:pt x="846" y="262"/>
                    <a:pt x="846" y="167"/>
                  </a:cubicBezTo>
                  <a:cubicBezTo>
                    <a:pt x="846" y="83"/>
                    <a:pt x="774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63"/>
            <p:cNvSpPr/>
            <p:nvPr/>
          </p:nvSpPr>
          <p:spPr>
            <a:xfrm>
              <a:off x="1531579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1" y="0"/>
                    <a:pt x="0" y="83"/>
                    <a:pt x="0" y="167"/>
                  </a:cubicBezTo>
                  <a:cubicBezTo>
                    <a:pt x="0" y="262"/>
                    <a:pt x="71" y="333"/>
                    <a:pt x="167" y="333"/>
                  </a:cubicBezTo>
                  <a:lnTo>
                    <a:pt x="691" y="333"/>
                  </a:lnTo>
                  <a:cubicBezTo>
                    <a:pt x="774" y="333"/>
                    <a:pt x="845" y="262"/>
                    <a:pt x="845" y="167"/>
                  </a:cubicBezTo>
                  <a:cubicBezTo>
                    <a:pt x="845" y="83"/>
                    <a:pt x="774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63"/>
            <p:cNvSpPr/>
            <p:nvPr/>
          </p:nvSpPr>
          <p:spPr>
            <a:xfrm>
              <a:off x="1449712" y="1583679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79" y="310"/>
                  </a:moveTo>
                  <a:lnTo>
                    <a:pt x="679" y="679"/>
                  </a:lnTo>
                  <a:lnTo>
                    <a:pt x="310" y="679"/>
                  </a:lnTo>
                  <a:lnTo>
                    <a:pt x="310" y="310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6"/>
                  </a:cubicBezTo>
                  <a:lnTo>
                    <a:pt x="1012" y="167"/>
                  </a:lnTo>
                  <a:cubicBezTo>
                    <a:pt x="989" y="60"/>
                    <a:pt x="941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04" name="Google Shape;7204;p63"/>
          <p:cNvSpPr/>
          <p:nvPr/>
        </p:nvSpPr>
        <p:spPr>
          <a:xfrm>
            <a:off x="2256921" y="3378127"/>
            <a:ext cx="372188" cy="309260"/>
          </a:xfrm>
          <a:custGeom>
            <a:avLst/>
            <a:gdLst/>
            <a:ahLst/>
            <a:cxnLst/>
            <a:rect l="l" t="t" r="r" b="b"/>
            <a:pathLst>
              <a:path w="11693" h="9716" extrusionOk="0">
                <a:moveTo>
                  <a:pt x="2906" y="346"/>
                </a:moveTo>
                <a:cubicBezTo>
                  <a:pt x="3120" y="346"/>
                  <a:pt x="3287" y="524"/>
                  <a:pt x="3287" y="727"/>
                </a:cubicBezTo>
                <a:lnTo>
                  <a:pt x="3287" y="1096"/>
                </a:lnTo>
                <a:cubicBezTo>
                  <a:pt x="3299" y="1429"/>
                  <a:pt x="3049" y="1679"/>
                  <a:pt x="2727" y="1679"/>
                </a:cubicBezTo>
                <a:cubicBezTo>
                  <a:pt x="2406" y="1679"/>
                  <a:pt x="2144" y="1429"/>
                  <a:pt x="2144" y="1096"/>
                </a:cubicBezTo>
                <a:lnTo>
                  <a:pt x="2144" y="727"/>
                </a:lnTo>
                <a:cubicBezTo>
                  <a:pt x="2144" y="500"/>
                  <a:pt x="2322" y="346"/>
                  <a:pt x="2525" y="346"/>
                </a:cubicBezTo>
                <a:close/>
                <a:moveTo>
                  <a:pt x="5894" y="346"/>
                </a:moveTo>
                <a:cubicBezTo>
                  <a:pt x="6120" y="346"/>
                  <a:pt x="6275" y="524"/>
                  <a:pt x="6275" y="727"/>
                </a:cubicBezTo>
                <a:lnTo>
                  <a:pt x="6275" y="1096"/>
                </a:lnTo>
                <a:cubicBezTo>
                  <a:pt x="6299" y="1429"/>
                  <a:pt x="6037" y="1679"/>
                  <a:pt x="5716" y="1679"/>
                </a:cubicBezTo>
                <a:cubicBezTo>
                  <a:pt x="5406" y="1679"/>
                  <a:pt x="5132" y="1429"/>
                  <a:pt x="5132" y="1096"/>
                </a:cubicBezTo>
                <a:lnTo>
                  <a:pt x="5132" y="727"/>
                </a:lnTo>
                <a:cubicBezTo>
                  <a:pt x="5132" y="500"/>
                  <a:pt x="5311" y="346"/>
                  <a:pt x="5525" y="346"/>
                </a:cubicBezTo>
                <a:close/>
                <a:moveTo>
                  <a:pt x="8895" y="346"/>
                </a:moveTo>
                <a:cubicBezTo>
                  <a:pt x="9121" y="346"/>
                  <a:pt x="9287" y="524"/>
                  <a:pt x="9287" y="727"/>
                </a:cubicBezTo>
                <a:lnTo>
                  <a:pt x="9287" y="1096"/>
                </a:lnTo>
                <a:cubicBezTo>
                  <a:pt x="9299" y="1429"/>
                  <a:pt x="9026" y="1679"/>
                  <a:pt x="8716" y="1679"/>
                </a:cubicBezTo>
                <a:cubicBezTo>
                  <a:pt x="8406" y="1679"/>
                  <a:pt x="8144" y="1429"/>
                  <a:pt x="8144" y="1096"/>
                </a:cubicBezTo>
                <a:lnTo>
                  <a:pt x="8144" y="727"/>
                </a:lnTo>
                <a:cubicBezTo>
                  <a:pt x="8144" y="500"/>
                  <a:pt x="8323" y="346"/>
                  <a:pt x="8525" y="346"/>
                </a:cubicBezTo>
                <a:close/>
                <a:moveTo>
                  <a:pt x="2930" y="2036"/>
                </a:moveTo>
                <a:lnTo>
                  <a:pt x="2930" y="2120"/>
                </a:lnTo>
                <a:cubicBezTo>
                  <a:pt x="2930" y="2179"/>
                  <a:pt x="2941" y="2263"/>
                  <a:pt x="2977" y="2310"/>
                </a:cubicBezTo>
                <a:lnTo>
                  <a:pt x="2739" y="2548"/>
                </a:lnTo>
                <a:lnTo>
                  <a:pt x="2703" y="2548"/>
                </a:lnTo>
                <a:lnTo>
                  <a:pt x="2465" y="2310"/>
                </a:lnTo>
                <a:cubicBezTo>
                  <a:pt x="2501" y="2251"/>
                  <a:pt x="2513" y="2191"/>
                  <a:pt x="2513" y="2120"/>
                </a:cubicBezTo>
                <a:lnTo>
                  <a:pt x="2513" y="2036"/>
                </a:lnTo>
                <a:close/>
                <a:moveTo>
                  <a:pt x="5918" y="2036"/>
                </a:moveTo>
                <a:lnTo>
                  <a:pt x="5918" y="2120"/>
                </a:lnTo>
                <a:cubicBezTo>
                  <a:pt x="5918" y="2179"/>
                  <a:pt x="5942" y="2263"/>
                  <a:pt x="5966" y="2310"/>
                </a:cubicBezTo>
                <a:lnTo>
                  <a:pt x="5728" y="2548"/>
                </a:lnTo>
                <a:lnTo>
                  <a:pt x="5704" y="2548"/>
                </a:lnTo>
                <a:lnTo>
                  <a:pt x="5466" y="2310"/>
                </a:lnTo>
                <a:cubicBezTo>
                  <a:pt x="5489" y="2251"/>
                  <a:pt x="5501" y="2191"/>
                  <a:pt x="5501" y="2120"/>
                </a:cubicBezTo>
                <a:lnTo>
                  <a:pt x="5501" y="2036"/>
                </a:lnTo>
                <a:close/>
                <a:moveTo>
                  <a:pt x="8930" y="2036"/>
                </a:moveTo>
                <a:lnTo>
                  <a:pt x="8930" y="2120"/>
                </a:lnTo>
                <a:cubicBezTo>
                  <a:pt x="8930" y="2179"/>
                  <a:pt x="8942" y="2263"/>
                  <a:pt x="8966" y="2310"/>
                </a:cubicBezTo>
                <a:lnTo>
                  <a:pt x="8728" y="2548"/>
                </a:lnTo>
                <a:lnTo>
                  <a:pt x="8704" y="2548"/>
                </a:lnTo>
                <a:lnTo>
                  <a:pt x="8466" y="2310"/>
                </a:lnTo>
                <a:cubicBezTo>
                  <a:pt x="8490" y="2251"/>
                  <a:pt x="8514" y="2191"/>
                  <a:pt x="8514" y="2120"/>
                </a:cubicBezTo>
                <a:lnTo>
                  <a:pt x="8514" y="2036"/>
                </a:lnTo>
                <a:close/>
                <a:moveTo>
                  <a:pt x="1394" y="3525"/>
                </a:moveTo>
                <a:cubicBezTo>
                  <a:pt x="1620" y="3525"/>
                  <a:pt x="1798" y="3703"/>
                  <a:pt x="1798" y="3918"/>
                </a:cubicBezTo>
                <a:lnTo>
                  <a:pt x="1798" y="4287"/>
                </a:lnTo>
                <a:cubicBezTo>
                  <a:pt x="1798" y="4596"/>
                  <a:pt x="1548" y="4870"/>
                  <a:pt x="1215" y="4870"/>
                </a:cubicBezTo>
                <a:cubicBezTo>
                  <a:pt x="905" y="4870"/>
                  <a:pt x="644" y="4608"/>
                  <a:pt x="644" y="4287"/>
                </a:cubicBezTo>
                <a:lnTo>
                  <a:pt x="644" y="3918"/>
                </a:lnTo>
                <a:cubicBezTo>
                  <a:pt x="644" y="3691"/>
                  <a:pt x="822" y="3525"/>
                  <a:pt x="1025" y="3525"/>
                </a:cubicBezTo>
                <a:close/>
                <a:moveTo>
                  <a:pt x="4406" y="3525"/>
                </a:moveTo>
                <a:cubicBezTo>
                  <a:pt x="4632" y="3525"/>
                  <a:pt x="4811" y="3703"/>
                  <a:pt x="4811" y="3918"/>
                </a:cubicBezTo>
                <a:lnTo>
                  <a:pt x="4811" y="4287"/>
                </a:lnTo>
                <a:cubicBezTo>
                  <a:pt x="4811" y="4596"/>
                  <a:pt x="4549" y="4870"/>
                  <a:pt x="4227" y="4870"/>
                </a:cubicBezTo>
                <a:cubicBezTo>
                  <a:pt x="3918" y="4870"/>
                  <a:pt x="3644" y="4608"/>
                  <a:pt x="3644" y="4287"/>
                </a:cubicBezTo>
                <a:lnTo>
                  <a:pt x="3644" y="3918"/>
                </a:lnTo>
                <a:cubicBezTo>
                  <a:pt x="3644" y="3691"/>
                  <a:pt x="3823" y="3525"/>
                  <a:pt x="4037" y="3525"/>
                </a:cubicBezTo>
                <a:close/>
                <a:moveTo>
                  <a:pt x="7394" y="3525"/>
                </a:moveTo>
                <a:cubicBezTo>
                  <a:pt x="7621" y="3525"/>
                  <a:pt x="7799" y="3703"/>
                  <a:pt x="7799" y="3918"/>
                </a:cubicBezTo>
                <a:lnTo>
                  <a:pt x="7799" y="4287"/>
                </a:lnTo>
                <a:cubicBezTo>
                  <a:pt x="7799" y="4596"/>
                  <a:pt x="7537" y="4870"/>
                  <a:pt x="7216" y="4870"/>
                </a:cubicBezTo>
                <a:cubicBezTo>
                  <a:pt x="6906" y="4870"/>
                  <a:pt x="6632" y="4608"/>
                  <a:pt x="6632" y="4287"/>
                </a:cubicBezTo>
                <a:lnTo>
                  <a:pt x="6632" y="3918"/>
                </a:lnTo>
                <a:cubicBezTo>
                  <a:pt x="6632" y="3691"/>
                  <a:pt x="6811" y="3525"/>
                  <a:pt x="7025" y="3525"/>
                </a:cubicBezTo>
                <a:close/>
                <a:moveTo>
                  <a:pt x="10407" y="3525"/>
                </a:moveTo>
                <a:cubicBezTo>
                  <a:pt x="10621" y="3525"/>
                  <a:pt x="10788" y="3703"/>
                  <a:pt x="10788" y="3918"/>
                </a:cubicBezTo>
                <a:lnTo>
                  <a:pt x="10788" y="4287"/>
                </a:lnTo>
                <a:cubicBezTo>
                  <a:pt x="10800" y="4608"/>
                  <a:pt x="10538" y="4870"/>
                  <a:pt x="10216" y="4870"/>
                </a:cubicBezTo>
                <a:cubicBezTo>
                  <a:pt x="9907" y="4870"/>
                  <a:pt x="9645" y="4608"/>
                  <a:pt x="9645" y="4287"/>
                </a:cubicBezTo>
                <a:lnTo>
                  <a:pt x="9645" y="3918"/>
                </a:lnTo>
                <a:cubicBezTo>
                  <a:pt x="9645" y="3691"/>
                  <a:pt x="9823" y="3525"/>
                  <a:pt x="10026" y="3525"/>
                </a:cubicBezTo>
                <a:close/>
                <a:moveTo>
                  <a:pt x="1429" y="5215"/>
                </a:moveTo>
                <a:lnTo>
                  <a:pt x="1429" y="5311"/>
                </a:lnTo>
                <a:cubicBezTo>
                  <a:pt x="1429" y="5370"/>
                  <a:pt x="1441" y="5442"/>
                  <a:pt x="1477" y="5489"/>
                </a:cubicBezTo>
                <a:lnTo>
                  <a:pt x="1239" y="5727"/>
                </a:lnTo>
                <a:lnTo>
                  <a:pt x="1203" y="5727"/>
                </a:lnTo>
                <a:lnTo>
                  <a:pt x="965" y="5489"/>
                </a:lnTo>
                <a:cubicBezTo>
                  <a:pt x="989" y="5430"/>
                  <a:pt x="1013" y="5370"/>
                  <a:pt x="1013" y="5311"/>
                </a:cubicBezTo>
                <a:lnTo>
                  <a:pt x="1013" y="5215"/>
                </a:lnTo>
                <a:close/>
                <a:moveTo>
                  <a:pt x="4430" y="5215"/>
                </a:moveTo>
                <a:lnTo>
                  <a:pt x="4430" y="5311"/>
                </a:lnTo>
                <a:cubicBezTo>
                  <a:pt x="4430" y="5370"/>
                  <a:pt x="4454" y="5442"/>
                  <a:pt x="4477" y="5489"/>
                </a:cubicBezTo>
                <a:lnTo>
                  <a:pt x="4239" y="5727"/>
                </a:lnTo>
                <a:lnTo>
                  <a:pt x="4215" y="5727"/>
                </a:lnTo>
                <a:lnTo>
                  <a:pt x="3977" y="5489"/>
                </a:lnTo>
                <a:cubicBezTo>
                  <a:pt x="4001" y="5430"/>
                  <a:pt x="4013" y="5370"/>
                  <a:pt x="4013" y="5311"/>
                </a:cubicBezTo>
                <a:lnTo>
                  <a:pt x="4013" y="5215"/>
                </a:lnTo>
                <a:close/>
                <a:moveTo>
                  <a:pt x="7418" y="5215"/>
                </a:moveTo>
                <a:lnTo>
                  <a:pt x="7418" y="5311"/>
                </a:lnTo>
                <a:cubicBezTo>
                  <a:pt x="7418" y="5370"/>
                  <a:pt x="7442" y="5442"/>
                  <a:pt x="7466" y="5489"/>
                </a:cubicBezTo>
                <a:lnTo>
                  <a:pt x="7228" y="5727"/>
                </a:lnTo>
                <a:lnTo>
                  <a:pt x="7204" y="5727"/>
                </a:lnTo>
                <a:lnTo>
                  <a:pt x="6966" y="5489"/>
                </a:lnTo>
                <a:cubicBezTo>
                  <a:pt x="6990" y="5430"/>
                  <a:pt x="7001" y="5370"/>
                  <a:pt x="7001" y="5311"/>
                </a:cubicBezTo>
                <a:lnTo>
                  <a:pt x="7001" y="5215"/>
                </a:lnTo>
                <a:close/>
                <a:moveTo>
                  <a:pt x="10419" y="5215"/>
                </a:moveTo>
                <a:lnTo>
                  <a:pt x="10419" y="5311"/>
                </a:lnTo>
                <a:cubicBezTo>
                  <a:pt x="10419" y="5370"/>
                  <a:pt x="10430" y="5442"/>
                  <a:pt x="10454" y="5489"/>
                </a:cubicBezTo>
                <a:lnTo>
                  <a:pt x="10216" y="5727"/>
                </a:lnTo>
                <a:lnTo>
                  <a:pt x="10192" y="5727"/>
                </a:lnTo>
                <a:lnTo>
                  <a:pt x="9954" y="5489"/>
                </a:lnTo>
                <a:cubicBezTo>
                  <a:pt x="9978" y="5430"/>
                  <a:pt x="10002" y="5370"/>
                  <a:pt x="10002" y="5311"/>
                </a:cubicBezTo>
                <a:lnTo>
                  <a:pt x="10002" y="5215"/>
                </a:lnTo>
                <a:close/>
                <a:moveTo>
                  <a:pt x="2584" y="0"/>
                </a:moveTo>
                <a:cubicBezTo>
                  <a:pt x="2191" y="0"/>
                  <a:pt x="1858" y="322"/>
                  <a:pt x="1858" y="727"/>
                </a:cubicBezTo>
                <a:lnTo>
                  <a:pt x="1858" y="1096"/>
                </a:lnTo>
                <a:cubicBezTo>
                  <a:pt x="1858" y="1393"/>
                  <a:pt x="2013" y="1667"/>
                  <a:pt x="2227" y="1846"/>
                </a:cubicBezTo>
                <a:lnTo>
                  <a:pt x="2227" y="2108"/>
                </a:lnTo>
                <a:cubicBezTo>
                  <a:pt x="2227" y="2108"/>
                  <a:pt x="2227" y="2132"/>
                  <a:pt x="2215" y="2132"/>
                </a:cubicBezTo>
                <a:lnTo>
                  <a:pt x="1787" y="2346"/>
                </a:lnTo>
                <a:cubicBezTo>
                  <a:pt x="1608" y="2441"/>
                  <a:pt x="1489" y="2632"/>
                  <a:pt x="1489" y="2846"/>
                </a:cubicBezTo>
                <a:lnTo>
                  <a:pt x="1489" y="3179"/>
                </a:lnTo>
                <a:lnTo>
                  <a:pt x="1096" y="3179"/>
                </a:lnTo>
                <a:cubicBezTo>
                  <a:pt x="703" y="3179"/>
                  <a:pt x="370" y="3513"/>
                  <a:pt x="370" y="3918"/>
                </a:cubicBezTo>
                <a:lnTo>
                  <a:pt x="370" y="4287"/>
                </a:lnTo>
                <a:cubicBezTo>
                  <a:pt x="370" y="4584"/>
                  <a:pt x="524" y="4846"/>
                  <a:pt x="739" y="5025"/>
                </a:cubicBezTo>
                <a:lnTo>
                  <a:pt x="739" y="5299"/>
                </a:lnTo>
                <a:cubicBezTo>
                  <a:pt x="739" y="5299"/>
                  <a:pt x="739" y="5311"/>
                  <a:pt x="727" y="5311"/>
                </a:cubicBezTo>
                <a:lnTo>
                  <a:pt x="298" y="5537"/>
                </a:lnTo>
                <a:cubicBezTo>
                  <a:pt x="120" y="5620"/>
                  <a:pt x="1" y="5823"/>
                  <a:pt x="1" y="6025"/>
                </a:cubicBezTo>
                <a:lnTo>
                  <a:pt x="1" y="7870"/>
                </a:lnTo>
                <a:cubicBezTo>
                  <a:pt x="1" y="8025"/>
                  <a:pt x="48" y="8156"/>
                  <a:pt x="120" y="8275"/>
                </a:cubicBezTo>
                <a:lnTo>
                  <a:pt x="298" y="8561"/>
                </a:lnTo>
                <a:cubicBezTo>
                  <a:pt x="346" y="8621"/>
                  <a:pt x="358" y="8692"/>
                  <a:pt x="358" y="8775"/>
                </a:cubicBezTo>
                <a:lnTo>
                  <a:pt x="358" y="9549"/>
                </a:lnTo>
                <a:cubicBezTo>
                  <a:pt x="358" y="9644"/>
                  <a:pt x="429" y="9716"/>
                  <a:pt x="524" y="9716"/>
                </a:cubicBezTo>
                <a:cubicBezTo>
                  <a:pt x="608" y="9716"/>
                  <a:pt x="679" y="9644"/>
                  <a:pt x="679" y="9549"/>
                </a:cubicBezTo>
                <a:lnTo>
                  <a:pt x="679" y="8775"/>
                </a:lnTo>
                <a:cubicBezTo>
                  <a:pt x="679" y="8632"/>
                  <a:pt x="644" y="8501"/>
                  <a:pt x="560" y="8371"/>
                </a:cubicBezTo>
                <a:lnTo>
                  <a:pt x="382" y="8097"/>
                </a:lnTo>
                <a:cubicBezTo>
                  <a:pt x="346" y="8037"/>
                  <a:pt x="322" y="7966"/>
                  <a:pt x="322" y="7870"/>
                </a:cubicBezTo>
                <a:lnTo>
                  <a:pt x="322" y="6025"/>
                </a:lnTo>
                <a:cubicBezTo>
                  <a:pt x="322" y="5954"/>
                  <a:pt x="370" y="5882"/>
                  <a:pt x="441" y="5846"/>
                </a:cubicBezTo>
                <a:lnTo>
                  <a:pt x="763" y="5692"/>
                </a:lnTo>
                <a:lnTo>
                  <a:pt x="1036" y="5977"/>
                </a:lnTo>
                <a:cubicBezTo>
                  <a:pt x="1120" y="6049"/>
                  <a:pt x="1203" y="6085"/>
                  <a:pt x="1298" y="6085"/>
                </a:cubicBezTo>
                <a:cubicBezTo>
                  <a:pt x="1382" y="6085"/>
                  <a:pt x="1477" y="6049"/>
                  <a:pt x="1548" y="5977"/>
                </a:cubicBezTo>
                <a:lnTo>
                  <a:pt x="1834" y="5692"/>
                </a:lnTo>
                <a:lnTo>
                  <a:pt x="2144" y="5846"/>
                </a:lnTo>
                <a:cubicBezTo>
                  <a:pt x="2215" y="5882"/>
                  <a:pt x="2263" y="5954"/>
                  <a:pt x="2263" y="6025"/>
                </a:cubicBezTo>
                <a:lnTo>
                  <a:pt x="2263" y="7870"/>
                </a:lnTo>
                <a:cubicBezTo>
                  <a:pt x="2263" y="7942"/>
                  <a:pt x="2227" y="8025"/>
                  <a:pt x="2203" y="8097"/>
                </a:cubicBezTo>
                <a:lnTo>
                  <a:pt x="2025" y="8371"/>
                </a:lnTo>
                <a:cubicBezTo>
                  <a:pt x="1953" y="8490"/>
                  <a:pt x="1906" y="8644"/>
                  <a:pt x="1906" y="8775"/>
                </a:cubicBezTo>
                <a:lnTo>
                  <a:pt x="1906" y="9549"/>
                </a:lnTo>
                <a:cubicBezTo>
                  <a:pt x="1906" y="9644"/>
                  <a:pt x="1977" y="9716"/>
                  <a:pt x="2072" y="9716"/>
                </a:cubicBezTo>
                <a:cubicBezTo>
                  <a:pt x="2156" y="9716"/>
                  <a:pt x="2227" y="9644"/>
                  <a:pt x="2227" y="9549"/>
                </a:cubicBezTo>
                <a:lnTo>
                  <a:pt x="2227" y="8775"/>
                </a:lnTo>
                <a:cubicBezTo>
                  <a:pt x="2227" y="8704"/>
                  <a:pt x="2263" y="8632"/>
                  <a:pt x="2287" y="8561"/>
                </a:cubicBezTo>
                <a:lnTo>
                  <a:pt x="2465" y="8275"/>
                </a:lnTo>
                <a:cubicBezTo>
                  <a:pt x="2549" y="8156"/>
                  <a:pt x="2584" y="8001"/>
                  <a:pt x="2584" y="7870"/>
                </a:cubicBezTo>
                <a:lnTo>
                  <a:pt x="2584" y="6025"/>
                </a:lnTo>
                <a:cubicBezTo>
                  <a:pt x="2584" y="5823"/>
                  <a:pt x="2465" y="5644"/>
                  <a:pt x="2287" y="5537"/>
                </a:cubicBezTo>
                <a:lnTo>
                  <a:pt x="1858" y="5311"/>
                </a:lnTo>
                <a:lnTo>
                  <a:pt x="1846" y="5299"/>
                </a:lnTo>
                <a:lnTo>
                  <a:pt x="1846" y="5025"/>
                </a:lnTo>
                <a:cubicBezTo>
                  <a:pt x="2072" y="4870"/>
                  <a:pt x="2215" y="4596"/>
                  <a:pt x="2215" y="4287"/>
                </a:cubicBezTo>
                <a:lnTo>
                  <a:pt x="2215" y="3918"/>
                </a:lnTo>
                <a:cubicBezTo>
                  <a:pt x="2215" y="3644"/>
                  <a:pt x="2072" y="3406"/>
                  <a:pt x="1846" y="3275"/>
                </a:cubicBezTo>
                <a:lnTo>
                  <a:pt x="1846" y="2822"/>
                </a:lnTo>
                <a:cubicBezTo>
                  <a:pt x="1846" y="2751"/>
                  <a:pt x="1894" y="2679"/>
                  <a:pt x="1965" y="2644"/>
                </a:cubicBezTo>
                <a:lnTo>
                  <a:pt x="2275" y="2501"/>
                </a:lnTo>
                <a:lnTo>
                  <a:pt x="2560" y="2786"/>
                </a:lnTo>
                <a:cubicBezTo>
                  <a:pt x="2632" y="2858"/>
                  <a:pt x="2727" y="2882"/>
                  <a:pt x="2810" y="2882"/>
                </a:cubicBezTo>
                <a:cubicBezTo>
                  <a:pt x="2906" y="2882"/>
                  <a:pt x="2989" y="2858"/>
                  <a:pt x="3061" y="2786"/>
                </a:cubicBezTo>
                <a:lnTo>
                  <a:pt x="3346" y="2501"/>
                </a:lnTo>
                <a:lnTo>
                  <a:pt x="3656" y="2644"/>
                </a:lnTo>
                <a:cubicBezTo>
                  <a:pt x="3739" y="2679"/>
                  <a:pt x="3775" y="2751"/>
                  <a:pt x="3775" y="2822"/>
                </a:cubicBezTo>
                <a:lnTo>
                  <a:pt x="3775" y="3275"/>
                </a:lnTo>
                <a:cubicBezTo>
                  <a:pt x="3561" y="3394"/>
                  <a:pt x="3406" y="3632"/>
                  <a:pt x="3406" y="3918"/>
                </a:cubicBezTo>
                <a:lnTo>
                  <a:pt x="3406" y="4287"/>
                </a:lnTo>
                <a:cubicBezTo>
                  <a:pt x="3406" y="4584"/>
                  <a:pt x="3561" y="4846"/>
                  <a:pt x="3775" y="5025"/>
                </a:cubicBezTo>
                <a:lnTo>
                  <a:pt x="3775" y="5299"/>
                </a:lnTo>
                <a:cubicBezTo>
                  <a:pt x="3775" y="5299"/>
                  <a:pt x="3775" y="5311"/>
                  <a:pt x="3763" y="5311"/>
                </a:cubicBezTo>
                <a:lnTo>
                  <a:pt x="3334" y="5537"/>
                </a:lnTo>
                <a:cubicBezTo>
                  <a:pt x="3156" y="5620"/>
                  <a:pt x="3037" y="5823"/>
                  <a:pt x="3037" y="6025"/>
                </a:cubicBezTo>
                <a:lnTo>
                  <a:pt x="3037" y="7870"/>
                </a:lnTo>
                <a:cubicBezTo>
                  <a:pt x="3037" y="8025"/>
                  <a:pt x="3084" y="8156"/>
                  <a:pt x="3156" y="8275"/>
                </a:cubicBezTo>
                <a:lnTo>
                  <a:pt x="3334" y="8561"/>
                </a:lnTo>
                <a:cubicBezTo>
                  <a:pt x="3382" y="8621"/>
                  <a:pt x="3394" y="8692"/>
                  <a:pt x="3394" y="8775"/>
                </a:cubicBezTo>
                <a:lnTo>
                  <a:pt x="3394" y="9549"/>
                </a:lnTo>
                <a:cubicBezTo>
                  <a:pt x="3394" y="9644"/>
                  <a:pt x="3465" y="9716"/>
                  <a:pt x="3561" y="9716"/>
                </a:cubicBezTo>
                <a:cubicBezTo>
                  <a:pt x="3644" y="9716"/>
                  <a:pt x="3715" y="9644"/>
                  <a:pt x="3715" y="9549"/>
                </a:cubicBezTo>
                <a:lnTo>
                  <a:pt x="3715" y="8775"/>
                </a:lnTo>
                <a:cubicBezTo>
                  <a:pt x="3715" y="8632"/>
                  <a:pt x="3680" y="8501"/>
                  <a:pt x="3596" y="8371"/>
                </a:cubicBezTo>
                <a:lnTo>
                  <a:pt x="3418" y="8097"/>
                </a:lnTo>
                <a:cubicBezTo>
                  <a:pt x="3382" y="8037"/>
                  <a:pt x="3358" y="7966"/>
                  <a:pt x="3358" y="7870"/>
                </a:cubicBezTo>
                <a:lnTo>
                  <a:pt x="3358" y="6025"/>
                </a:lnTo>
                <a:cubicBezTo>
                  <a:pt x="3358" y="5954"/>
                  <a:pt x="3406" y="5882"/>
                  <a:pt x="3477" y="5846"/>
                </a:cubicBezTo>
                <a:lnTo>
                  <a:pt x="3799" y="5692"/>
                </a:lnTo>
                <a:lnTo>
                  <a:pt x="4073" y="5977"/>
                </a:lnTo>
                <a:cubicBezTo>
                  <a:pt x="4156" y="6049"/>
                  <a:pt x="4239" y="6085"/>
                  <a:pt x="4334" y="6085"/>
                </a:cubicBezTo>
                <a:cubicBezTo>
                  <a:pt x="4418" y="6085"/>
                  <a:pt x="4513" y="6049"/>
                  <a:pt x="4585" y="5977"/>
                </a:cubicBezTo>
                <a:lnTo>
                  <a:pt x="4870" y="5692"/>
                </a:lnTo>
                <a:lnTo>
                  <a:pt x="5180" y="5846"/>
                </a:lnTo>
                <a:cubicBezTo>
                  <a:pt x="5251" y="5882"/>
                  <a:pt x="5299" y="5954"/>
                  <a:pt x="5299" y="6025"/>
                </a:cubicBezTo>
                <a:lnTo>
                  <a:pt x="5299" y="7870"/>
                </a:lnTo>
                <a:cubicBezTo>
                  <a:pt x="5299" y="7942"/>
                  <a:pt x="5263" y="8025"/>
                  <a:pt x="5239" y="8097"/>
                </a:cubicBezTo>
                <a:lnTo>
                  <a:pt x="5061" y="8371"/>
                </a:lnTo>
                <a:cubicBezTo>
                  <a:pt x="4989" y="8490"/>
                  <a:pt x="4942" y="8644"/>
                  <a:pt x="4942" y="8775"/>
                </a:cubicBezTo>
                <a:lnTo>
                  <a:pt x="4942" y="9549"/>
                </a:lnTo>
                <a:cubicBezTo>
                  <a:pt x="4942" y="9644"/>
                  <a:pt x="5013" y="9716"/>
                  <a:pt x="5108" y="9716"/>
                </a:cubicBezTo>
                <a:cubicBezTo>
                  <a:pt x="5192" y="9716"/>
                  <a:pt x="5263" y="9644"/>
                  <a:pt x="5263" y="9549"/>
                </a:cubicBezTo>
                <a:lnTo>
                  <a:pt x="5263" y="8775"/>
                </a:lnTo>
                <a:cubicBezTo>
                  <a:pt x="5263" y="8704"/>
                  <a:pt x="5299" y="8632"/>
                  <a:pt x="5323" y="8561"/>
                </a:cubicBezTo>
                <a:lnTo>
                  <a:pt x="5501" y="8275"/>
                </a:lnTo>
                <a:cubicBezTo>
                  <a:pt x="5585" y="8156"/>
                  <a:pt x="5620" y="8001"/>
                  <a:pt x="5620" y="7870"/>
                </a:cubicBezTo>
                <a:lnTo>
                  <a:pt x="5620" y="6025"/>
                </a:lnTo>
                <a:cubicBezTo>
                  <a:pt x="5620" y="5823"/>
                  <a:pt x="5501" y="5644"/>
                  <a:pt x="5323" y="5537"/>
                </a:cubicBezTo>
                <a:lnTo>
                  <a:pt x="4894" y="5311"/>
                </a:lnTo>
                <a:lnTo>
                  <a:pt x="4882" y="5299"/>
                </a:lnTo>
                <a:lnTo>
                  <a:pt x="4882" y="5025"/>
                </a:lnTo>
                <a:cubicBezTo>
                  <a:pt x="5108" y="4870"/>
                  <a:pt x="5251" y="4596"/>
                  <a:pt x="5251" y="4287"/>
                </a:cubicBezTo>
                <a:lnTo>
                  <a:pt x="5251" y="3918"/>
                </a:lnTo>
                <a:cubicBezTo>
                  <a:pt x="5251" y="3644"/>
                  <a:pt x="5108" y="3406"/>
                  <a:pt x="4882" y="3275"/>
                </a:cubicBezTo>
                <a:lnTo>
                  <a:pt x="4882" y="2822"/>
                </a:lnTo>
                <a:cubicBezTo>
                  <a:pt x="4882" y="2751"/>
                  <a:pt x="4930" y="2679"/>
                  <a:pt x="5001" y="2644"/>
                </a:cubicBezTo>
                <a:lnTo>
                  <a:pt x="5311" y="2501"/>
                </a:lnTo>
                <a:lnTo>
                  <a:pt x="5597" y="2786"/>
                </a:lnTo>
                <a:cubicBezTo>
                  <a:pt x="5668" y="2858"/>
                  <a:pt x="5763" y="2882"/>
                  <a:pt x="5847" y="2882"/>
                </a:cubicBezTo>
                <a:cubicBezTo>
                  <a:pt x="5942" y="2882"/>
                  <a:pt x="6025" y="2858"/>
                  <a:pt x="6097" y="2786"/>
                </a:cubicBezTo>
                <a:lnTo>
                  <a:pt x="6382" y="2501"/>
                </a:lnTo>
                <a:lnTo>
                  <a:pt x="6692" y="2644"/>
                </a:lnTo>
                <a:cubicBezTo>
                  <a:pt x="6775" y="2679"/>
                  <a:pt x="6811" y="2751"/>
                  <a:pt x="6811" y="2822"/>
                </a:cubicBezTo>
                <a:lnTo>
                  <a:pt x="6811" y="3275"/>
                </a:lnTo>
                <a:cubicBezTo>
                  <a:pt x="6597" y="3394"/>
                  <a:pt x="6442" y="3632"/>
                  <a:pt x="6442" y="3918"/>
                </a:cubicBezTo>
                <a:lnTo>
                  <a:pt x="6442" y="4287"/>
                </a:lnTo>
                <a:cubicBezTo>
                  <a:pt x="6442" y="4584"/>
                  <a:pt x="6597" y="4846"/>
                  <a:pt x="6811" y="5025"/>
                </a:cubicBezTo>
                <a:lnTo>
                  <a:pt x="6811" y="5299"/>
                </a:lnTo>
                <a:cubicBezTo>
                  <a:pt x="6811" y="5299"/>
                  <a:pt x="6811" y="5311"/>
                  <a:pt x="6799" y="5311"/>
                </a:cubicBezTo>
                <a:lnTo>
                  <a:pt x="6370" y="5537"/>
                </a:lnTo>
                <a:cubicBezTo>
                  <a:pt x="6192" y="5620"/>
                  <a:pt x="6073" y="5823"/>
                  <a:pt x="6073" y="6025"/>
                </a:cubicBezTo>
                <a:lnTo>
                  <a:pt x="6073" y="7870"/>
                </a:lnTo>
                <a:cubicBezTo>
                  <a:pt x="6073" y="8025"/>
                  <a:pt x="6120" y="8156"/>
                  <a:pt x="6192" y="8275"/>
                </a:cubicBezTo>
                <a:lnTo>
                  <a:pt x="6370" y="8561"/>
                </a:lnTo>
                <a:cubicBezTo>
                  <a:pt x="6418" y="8621"/>
                  <a:pt x="6430" y="8692"/>
                  <a:pt x="6430" y="8775"/>
                </a:cubicBezTo>
                <a:lnTo>
                  <a:pt x="6430" y="9549"/>
                </a:lnTo>
                <a:cubicBezTo>
                  <a:pt x="6430" y="9644"/>
                  <a:pt x="6501" y="9716"/>
                  <a:pt x="6597" y="9716"/>
                </a:cubicBezTo>
                <a:cubicBezTo>
                  <a:pt x="6680" y="9716"/>
                  <a:pt x="6751" y="9644"/>
                  <a:pt x="6751" y="9549"/>
                </a:cubicBezTo>
                <a:lnTo>
                  <a:pt x="6751" y="8775"/>
                </a:lnTo>
                <a:cubicBezTo>
                  <a:pt x="6751" y="8632"/>
                  <a:pt x="6716" y="8501"/>
                  <a:pt x="6632" y="8371"/>
                </a:cubicBezTo>
                <a:lnTo>
                  <a:pt x="6454" y="8097"/>
                </a:lnTo>
                <a:cubicBezTo>
                  <a:pt x="6418" y="8037"/>
                  <a:pt x="6394" y="7966"/>
                  <a:pt x="6394" y="7870"/>
                </a:cubicBezTo>
                <a:lnTo>
                  <a:pt x="6394" y="6025"/>
                </a:lnTo>
                <a:cubicBezTo>
                  <a:pt x="6394" y="5954"/>
                  <a:pt x="6442" y="5882"/>
                  <a:pt x="6513" y="5846"/>
                </a:cubicBezTo>
                <a:lnTo>
                  <a:pt x="6835" y="5692"/>
                </a:lnTo>
                <a:lnTo>
                  <a:pt x="7109" y="5977"/>
                </a:lnTo>
                <a:cubicBezTo>
                  <a:pt x="7192" y="6049"/>
                  <a:pt x="7275" y="6085"/>
                  <a:pt x="7371" y="6085"/>
                </a:cubicBezTo>
                <a:cubicBezTo>
                  <a:pt x="7454" y="6085"/>
                  <a:pt x="7549" y="6049"/>
                  <a:pt x="7621" y="5977"/>
                </a:cubicBezTo>
                <a:lnTo>
                  <a:pt x="7906" y="5692"/>
                </a:lnTo>
                <a:lnTo>
                  <a:pt x="8216" y="5846"/>
                </a:lnTo>
                <a:cubicBezTo>
                  <a:pt x="8287" y="5882"/>
                  <a:pt x="8335" y="5954"/>
                  <a:pt x="8335" y="6025"/>
                </a:cubicBezTo>
                <a:lnTo>
                  <a:pt x="8335" y="7870"/>
                </a:lnTo>
                <a:cubicBezTo>
                  <a:pt x="8335" y="7942"/>
                  <a:pt x="8299" y="8025"/>
                  <a:pt x="8275" y="8097"/>
                </a:cubicBezTo>
                <a:lnTo>
                  <a:pt x="8097" y="8371"/>
                </a:lnTo>
                <a:cubicBezTo>
                  <a:pt x="8025" y="8490"/>
                  <a:pt x="7978" y="8644"/>
                  <a:pt x="7978" y="8775"/>
                </a:cubicBezTo>
                <a:lnTo>
                  <a:pt x="7978" y="9549"/>
                </a:lnTo>
                <a:cubicBezTo>
                  <a:pt x="7978" y="9644"/>
                  <a:pt x="8049" y="9716"/>
                  <a:pt x="8144" y="9716"/>
                </a:cubicBezTo>
                <a:cubicBezTo>
                  <a:pt x="8228" y="9716"/>
                  <a:pt x="8299" y="9644"/>
                  <a:pt x="8299" y="9549"/>
                </a:cubicBezTo>
                <a:lnTo>
                  <a:pt x="8299" y="8775"/>
                </a:lnTo>
                <a:cubicBezTo>
                  <a:pt x="8299" y="8704"/>
                  <a:pt x="8335" y="8632"/>
                  <a:pt x="8359" y="8561"/>
                </a:cubicBezTo>
                <a:lnTo>
                  <a:pt x="8537" y="8275"/>
                </a:lnTo>
                <a:cubicBezTo>
                  <a:pt x="8621" y="8156"/>
                  <a:pt x="8656" y="8001"/>
                  <a:pt x="8656" y="7870"/>
                </a:cubicBezTo>
                <a:lnTo>
                  <a:pt x="8656" y="6025"/>
                </a:lnTo>
                <a:cubicBezTo>
                  <a:pt x="8656" y="5823"/>
                  <a:pt x="8537" y="5644"/>
                  <a:pt x="8359" y="5537"/>
                </a:cubicBezTo>
                <a:lnTo>
                  <a:pt x="7930" y="5311"/>
                </a:lnTo>
                <a:lnTo>
                  <a:pt x="7918" y="5299"/>
                </a:lnTo>
                <a:lnTo>
                  <a:pt x="7918" y="5025"/>
                </a:lnTo>
                <a:cubicBezTo>
                  <a:pt x="8144" y="4870"/>
                  <a:pt x="8287" y="4596"/>
                  <a:pt x="8287" y="4287"/>
                </a:cubicBezTo>
                <a:lnTo>
                  <a:pt x="8287" y="3918"/>
                </a:lnTo>
                <a:cubicBezTo>
                  <a:pt x="8287" y="3644"/>
                  <a:pt x="8144" y="3406"/>
                  <a:pt x="7918" y="3275"/>
                </a:cubicBezTo>
                <a:lnTo>
                  <a:pt x="7918" y="2822"/>
                </a:lnTo>
                <a:cubicBezTo>
                  <a:pt x="7918" y="2751"/>
                  <a:pt x="7966" y="2679"/>
                  <a:pt x="8037" y="2644"/>
                </a:cubicBezTo>
                <a:lnTo>
                  <a:pt x="8347" y="2501"/>
                </a:lnTo>
                <a:lnTo>
                  <a:pt x="8633" y="2786"/>
                </a:lnTo>
                <a:cubicBezTo>
                  <a:pt x="8704" y="2858"/>
                  <a:pt x="8799" y="2882"/>
                  <a:pt x="8883" y="2882"/>
                </a:cubicBezTo>
                <a:cubicBezTo>
                  <a:pt x="8978" y="2882"/>
                  <a:pt x="9061" y="2858"/>
                  <a:pt x="9133" y="2786"/>
                </a:cubicBezTo>
                <a:lnTo>
                  <a:pt x="9418" y="2501"/>
                </a:lnTo>
                <a:lnTo>
                  <a:pt x="9728" y="2644"/>
                </a:lnTo>
                <a:cubicBezTo>
                  <a:pt x="9811" y="2679"/>
                  <a:pt x="9847" y="2751"/>
                  <a:pt x="9847" y="2822"/>
                </a:cubicBezTo>
                <a:lnTo>
                  <a:pt x="9847" y="3275"/>
                </a:lnTo>
                <a:cubicBezTo>
                  <a:pt x="9633" y="3394"/>
                  <a:pt x="9478" y="3632"/>
                  <a:pt x="9478" y="3918"/>
                </a:cubicBezTo>
                <a:lnTo>
                  <a:pt x="9478" y="4287"/>
                </a:lnTo>
                <a:cubicBezTo>
                  <a:pt x="9478" y="4584"/>
                  <a:pt x="9633" y="4846"/>
                  <a:pt x="9847" y="5025"/>
                </a:cubicBezTo>
                <a:lnTo>
                  <a:pt x="9847" y="5299"/>
                </a:lnTo>
                <a:cubicBezTo>
                  <a:pt x="9847" y="5299"/>
                  <a:pt x="9847" y="5311"/>
                  <a:pt x="9835" y="5311"/>
                </a:cubicBezTo>
                <a:lnTo>
                  <a:pt x="9407" y="5537"/>
                </a:lnTo>
                <a:cubicBezTo>
                  <a:pt x="9228" y="5620"/>
                  <a:pt x="9109" y="5823"/>
                  <a:pt x="9109" y="6025"/>
                </a:cubicBezTo>
                <a:lnTo>
                  <a:pt x="9109" y="7870"/>
                </a:lnTo>
                <a:cubicBezTo>
                  <a:pt x="9109" y="8025"/>
                  <a:pt x="9157" y="8156"/>
                  <a:pt x="9228" y="8275"/>
                </a:cubicBezTo>
                <a:lnTo>
                  <a:pt x="9407" y="8561"/>
                </a:lnTo>
                <a:cubicBezTo>
                  <a:pt x="9454" y="8621"/>
                  <a:pt x="9466" y="8692"/>
                  <a:pt x="9466" y="8775"/>
                </a:cubicBezTo>
                <a:lnTo>
                  <a:pt x="9466" y="9549"/>
                </a:lnTo>
                <a:cubicBezTo>
                  <a:pt x="9466" y="9644"/>
                  <a:pt x="9538" y="9716"/>
                  <a:pt x="9633" y="9716"/>
                </a:cubicBezTo>
                <a:cubicBezTo>
                  <a:pt x="9716" y="9716"/>
                  <a:pt x="9788" y="9644"/>
                  <a:pt x="9788" y="9549"/>
                </a:cubicBezTo>
                <a:lnTo>
                  <a:pt x="9788" y="8775"/>
                </a:lnTo>
                <a:cubicBezTo>
                  <a:pt x="9788" y="8632"/>
                  <a:pt x="9752" y="8501"/>
                  <a:pt x="9668" y="8371"/>
                </a:cubicBezTo>
                <a:lnTo>
                  <a:pt x="9490" y="8097"/>
                </a:lnTo>
                <a:cubicBezTo>
                  <a:pt x="9454" y="8037"/>
                  <a:pt x="9430" y="7966"/>
                  <a:pt x="9430" y="7870"/>
                </a:cubicBezTo>
                <a:lnTo>
                  <a:pt x="9430" y="6025"/>
                </a:lnTo>
                <a:cubicBezTo>
                  <a:pt x="9430" y="5954"/>
                  <a:pt x="9478" y="5882"/>
                  <a:pt x="9549" y="5846"/>
                </a:cubicBezTo>
                <a:lnTo>
                  <a:pt x="9871" y="5692"/>
                </a:lnTo>
                <a:lnTo>
                  <a:pt x="10145" y="5977"/>
                </a:lnTo>
                <a:cubicBezTo>
                  <a:pt x="10228" y="6049"/>
                  <a:pt x="10311" y="6085"/>
                  <a:pt x="10407" y="6085"/>
                </a:cubicBezTo>
                <a:cubicBezTo>
                  <a:pt x="10490" y="6085"/>
                  <a:pt x="10585" y="6049"/>
                  <a:pt x="10657" y="5977"/>
                </a:cubicBezTo>
                <a:lnTo>
                  <a:pt x="10942" y="5692"/>
                </a:lnTo>
                <a:lnTo>
                  <a:pt x="11252" y="5846"/>
                </a:lnTo>
                <a:cubicBezTo>
                  <a:pt x="11323" y="5882"/>
                  <a:pt x="11371" y="5954"/>
                  <a:pt x="11371" y="6025"/>
                </a:cubicBezTo>
                <a:lnTo>
                  <a:pt x="11371" y="7870"/>
                </a:lnTo>
                <a:cubicBezTo>
                  <a:pt x="11371" y="7942"/>
                  <a:pt x="11335" y="8025"/>
                  <a:pt x="11312" y="8097"/>
                </a:cubicBezTo>
                <a:lnTo>
                  <a:pt x="11133" y="8371"/>
                </a:lnTo>
                <a:cubicBezTo>
                  <a:pt x="11062" y="8490"/>
                  <a:pt x="11014" y="8644"/>
                  <a:pt x="11014" y="8775"/>
                </a:cubicBezTo>
                <a:lnTo>
                  <a:pt x="11014" y="9549"/>
                </a:lnTo>
                <a:cubicBezTo>
                  <a:pt x="11014" y="9644"/>
                  <a:pt x="11085" y="9716"/>
                  <a:pt x="11181" y="9716"/>
                </a:cubicBezTo>
                <a:cubicBezTo>
                  <a:pt x="11264" y="9716"/>
                  <a:pt x="11335" y="9644"/>
                  <a:pt x="11335" y="9549"/>
                </a:cubicBezTo>
                <a:lnTo>
                  <a:pt x="11335" y="8775"/>
                </a:lnTo>
                <a:cubicBezTo>
                  <a:pt x="11335" y="8704"/>
                  <a:pt x="11371" y="8632"/>
                  <a:pt x="11395" y="8561"/>
                </a:cubicBezTo>
                <a:lnTo>
                  <a:pt x="11573" y="8275"/>
                </a:lnTo>
                <a:cubicBezTo>
                  <a:pt x="11657" y="8156"/>
                  <a:pt x="11693" y="8001"/>
                  <a:pt x="11693" y="7870"/>
                </a:cubicBezTo>
                <a:lnTo>
                  <a:pt x="11693" y="6025"/>
                </a:lnTo>
                <a:cubicBezTo>
                  <a:pt x="11514" y="5823"/>
                  <a:pt x="11395" y="5620"/>
                  <a:pt x="11204" y="5537"/>
                </a:cubicBezTo>
                <a:lnTo>
                  <a:pt x="10776" y="5311"/>
                </a:lnTo>
                <a:lnTo>
                  <a:pt x="10764" y="5299"/>
                </a:lnTo>
                <a:lnTo>
                  <a:pt x="10764" y="5025"/>
                </a:lnTo>
                <a:cubicBezTo>
                  <a:pt x="10978" y="4870"/>
                  <a:pt x="11133" y="4596"/>
                  <a:pt x="11133" y="4287"/>
                </a:cubicBezTo>
                <a:lnTo>
                  <a:pt x="11133" y="3918"/>
                </a:lnTo>
                <a:cubicBezTo>
                  <a:pt x="11133" y="3513"/>
                  <a:pt x="10800" y="3179"/>
                  <a:pt x="10407" y="3179"/>
                </a:cubicBezTo>
                <a:lnTo>
                  <a:pt x="10014" y="3179"/>
                </a:lnTo>
                <a:lnTo>
                  <a:pt x="10014" y="2846"/>
                </a:lnTo>
                <a:cubicBezTo>
                  <a:pt x="10014" y="2632"/>
                  <a:pt x="9895" y="2453"/>
                  <a:pt x="9716" y="2346"/>
                </a:cubicBezTo>
                <a:lnTo>
                  <a:pt x="9287" y="2132"/>
                </a:lnTo>
                <a:lnTo>
                  <a:pt x="9276" y="2108"/>
                </a:lnTo>
                <a:lnTo>
                  <a:pt x="9276" y="1846"/>
                </a:lnTo>
                <a:cubicBezTo>
                  <a:pt x="9490" y="1679"/>
                  <a:pt x="9645" y="1417"/>
                  <a:pt x="9645" y="1096"/>
                </a:cubicBezTo>
                <a:lnTo>
                  <a:pt x="9645" y="727"/>
                </a:lnTo>
                <a:cubicBezTo>
                  <a:pt x="9645" y="322"/>
                  <a:pt x="9311" y="0"/>
                  <a:pt x="8918" y="0"/>
                </a:cubicBezTo>
                <a:lnTo>
                  <a:pt x="8537" y="0"/>
                </a:lnTo>
                <a:cubicBezTo>
                  <a:pt x="8133" y="0"/>
                  <a:pt x="7811" y="322"/>
                  <a:pt x="7811" y="727"/>
                </a:cubicBezTo>
                <a:lnTo>
                  <a:pt x="7811" y="1096"/>
                </a:lnTo>
                <a:cubicBezTo>
                  <a:pt x="7811" y="1393"/>
                  <a:pt x="7966" y="1667"/>
                  <a:pt x="8180" y="1846"/>
                </a:cubicBezTo>
                <a:lnTo>
                  <a:pt x="8180" y="2108"/>
                </a:lnTo>
                <a:cubicBezTo>
                  <a:pt x="8180" y="2108"/>
                  <a:pt x="8180" y="2132"/>
                  <a:pt x="8168" y="2132"/>
                </a:cubicBezTo>
                <a:lnTo>
                  <a:pt x="7740" y="2346"/>
                </a:lnTo>
                <a:cubicBezTo>
                  <a:pt x="7561" y="2441"/>
                  <a:pt x="7442" y="2632"/>
                  <a:pt x="7442" y="2846"/>
                </a:cubicBezTo>
                <a:lnTo>
                  <a:pt x="7442" y="3179"/>
                </a:lnTo>
                <a:lnTo>
                  <a:pt x="7037" y="3179"/>
                </a:lnTo>
                <a:lnTo>
                  <a:pt x="7037" y="2846"/>
                </a:lnTo>
                <a:cubicBezTo>
                  <a:pt x="7037" y="2632"/>
                  <a:pt x="6918" y="2453"/>
                  <a:pt x="6740" y="2346"/>
                </a:cubicBezTo>
                <a:lnTo>
                  <a:pt x="6311" y="2132"/>
                </a:lnTo>
                <a:lnTo>
                  <a:pt x="6299" y="2108"/>
                </a:lnTo>
                <a:lnTo>
                  <a:pt x="6299" y="1846"/>
                </a:lnTo>
                <a:cubicBezTo>
                  <a:pt x="6513" y="1679"/>
                  <a:pt x="6668" y="1417"/>
                  <a:pt x="6668" y="1096"/>
                </a:cubicBezTo>
                <a:lnTo>
                  <a:pt x="6668" y="727"/>
                </a:lnTo>
                <a:cubicBezTo>
                  <a:pt x="6668" y="322"/>
                  <a:pt x="6335" y="0"/>
                  <a:pt x="5942" y="0"/>
                </a:cubicBezTo>
                <a:lnTo>
                  <a:pt x="5561" y="0"/>
                </a:lnTo>
                <a:cubicBezTo>
                  <a:pt x="5168" y="0"/>
                  <a:pt x="4835" y="322"/>
                  <a:pt x="4835" y="727"/>
                </a:cubicBezTo>
                <a:lnTo>
                  <a:pt x="4835" y="1096"/>
                </a:lnTo>
                <a:cubicBezTo>
                  <a:pt x="4835" y="1393"/>
                  <a:pt x="4989" y="1667"/>
                  <a:pt x="5204" y="1846"/>
                </a:cubicBezTo>
                <a:lnTo>
                  <a:pt x="5204" y="2108"/>
                </a:lnTo>
                <a:cubicBezTo>
                  <a:pt x="5204" y="2108"/>
                  <a:pt x="5204" y="2132"/>
                  <a:pt x="5192" y="2132"/>
                </a:cubicBezTo>
                <a:lnTo>
                  <a:pt x="4763" y="2346"/>
                </a:lnTo>
                <a:cubicBezTo>
                  <a:pt x="4585" y="2441"/>
                  <a:pt x="4465" y="2632"/>
                  <a:pt x="4465" y="2846"/>
                </a:cubicBezTo>
                <a:lnTo>
                  <a:pt x="4465" y="3179"/>
                </a:lnTo>
                <a:lnTo>
                  <a:pt x="4061" y="3179"/>
                </a:lnTo>
                <a:lnTo>
                  <a:pt x="4061" y="2846"/>
                </a:lnTo>
                <a:cubicBezTo>
                  <a:pt x="4061" y="2632"/>
                  <a:pt x="3942" y="2453"/>
                  <a:pt x="3763" y="2346"/>
                </a:cubicBezTo>
                <a:lnTo>
                  <a:pt x="3334" y="2132"/>
                </a:lnTo>
                <a:lnTo>
                  <a:pt x="3322" y="2108"/>
                </a:lnTo>
                <a:lnTo>
                  <a:pt x="3322" y="1846"/>
                </a:lnTo>
                <a:cubicBezTo>
                  <a:pt x="3537" y="1679"/>
                  <a:pt x="3692" y="1417"/>
                  <a:pt x="3692" y="1096"/>
                </a:cubicBezTo>
                <a:lnTo>
                  <a:pt x="3692" y="727"/>
                </a:lnTo>
                <a:cubicBezTo>
                  <a:pt x="3692" y="322"/>
                  <a:pt x="3358" y="0"/>
                  <a:pt x="296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05" name="Google Shape;7205;p63"/>
          <p:cNvGrpSpPr/>
          <p:nvPr/>
        </p:nvGrpSpPr>
        <p:grpSpPr>
          <a:xfrm>
            <a:off x="1836637" y="2891510"/>
            <a:ext cx="286152" cy="346438"/>
            <a:chOff x="1836637" y="2891510"/>
            <a:chExt cx="286152" cy="346438"/>
          </a:xfrm>
        </p:grpSpPr>
        <p:sp>
          <p:nvSpPr>
            <p:cNvPr id="7206" name="Google Shape;7206;p63"/>
            <p:cNvSpPr/>
            <p:nvPr/>
          </p:nvSpPr>
          <p:spPr>
            <a:xfrm>
              <a:off x="1836637" y="3059413"/>
              <a:ext cx="286152" cy="178534"/>
            </a:xfrm>
            <a:custGeom>
              <a:avLst/>
              <a:gdLst/>
              <a:ahLst/>
              <a:cxnLst/>
              <a:rect l="l" t="t" r="r" b="b"/>
              <a:pathLst>
                <a:path w="8990" h="5609" extrusionOk="0">
                  <a:moveTo>
                    <a:pt x="3072" y="322"/>
                  </a:moveTo>
                  <a:cubicBezTo>
                    <a:pt x="3156" y="322"/>
                    <a:pt x="3251" y="357"/>
                    <a:pt x="3322" y="429"/>
                  </a:cubicBezTo>
                  <a:cubicBezTo>
                    <a:pt x="3382" y="488"/>
                    <a:pt x="3430" y="572"/>
                    <a:pt x="3430" y="679"/>
                  </a:cubicBezTo>
                  <a:lnTo>
                    <a:pt x="3430" y="1108"/>
                  </a:lnTo>
                  <a:cubicBezTo>
                    <a:pt x="3406" y="1286"/>
                    <a:pt x="3311" y="1453"/>
                    <a:pt x="3144" y="1560"/>
                  </a:cubicBezTo>
                  <a:cubicBezTo>
                    <a:pt x="3096" y="1584"/>
                    <a:pt x="3072" y="1631"/>
                    <a:pt x="3072" y="1691"/>
                  </a:cubicBezTo>
                  <a:lnTo>
                    <a:pt x="3072" y="1870"/>
                  </a:lnTo>
                  <a:lnTo>
                    <a:pt x="2715" y="1870"/>
                  </a:lnTo>
                  <a:lnTo>
                    <a:pt x="2715" y="1691"/>
                  </a:lnTo>
                  <a:cubicBezTo>
                    <a:pt x="2715" y="1631"/>
                    <a:pt x="2679" y="1584"/>
                    <a:pt x="2632" y="1560"/>
                  </a:cubicBezTo>
                  <a:cubicBezTo>
                    <a:pt x="2477" y="1465"/>
                    <a:pt x="2370" y="1286"/>
                    <a:pt x="2370" y="1108"/>
                  </a:cubicBezTo>
                  <a:lnTo>
                    <a:pt x="2370" y="679"/>
                  </a:lnTo>
                  <a:cubicBezTo>
                    <a:pt x="2370" y="488"/>
                    <a:pt x="2537" y="322"/>
                    <a:pt x="2727" y="322"/>
                  </a:cubicBezTo>
                  <a:close/>
                  <a:moveTo>
                    <a:pt x="6132" y="322"/>
                  </a:moveTo>
                  <a:cubicBezTo>
                    <a:pt x="6228" y="322"/>
                    <a:pt x="6311" y="357"/>
                    <a:pt x="6382" y="429"/>
                  </a:cubicBezTo>
                  <a:cubicBezTo>
                    <a:pt x="6442" y="488"/>
                    <a:pt x="6489" y="572"/>
                    <a:pt x="6489" y="679"/>
                  </a:cubicBezTo>
                  <a:lnTo>
                    <a:pt x="6489" y="1108"/>
                  </a:lnTo>
                  <a:cubicBezTo>
                    <a:pt x="6478" y="1286"/>
                    <a:pt x="6370" y="1453"/>
                    <a:pt x="6204" y="1560"/>
                  </a:cubicBezTo>
                  <a:cubicBezTo>
                    <a:pt x="6168" y="1584"/>
                    <a:pt x="6132" y="1631"/>
                    <a:pt x="6132" y="1691"/>
                  </a:cubicBezTo>
                  <a:lnTo>
                    <a:pt x="6132" y="1870"/>
                  </a:lnTo>
                  <a:lnTo>
                    <a:pt x="5775" y="1870"/>
                  </a:lnTo>
                  <a:lnTo>
                    <a:pt x="5775" y="1691"/>
                  </a:lnTo>
                  <a:cubicBezTo>
                    <a:pt x="5775" y="1631"/>
                    <a:pt x="5751" y="1584"/>
                    <a:pt x="5704" y="1560"/>
                  </a:cubicBezTo>
                  <a:cubicBezTo>
                    <a:pt x="5537" y="1465"/>
                    <a:pt x="5430" y="1286"/>
                    <a:pt x="5430" y="1108"/>
                  </a:cubicBezTo>
                  <a:lnTo>
                    <a:pt x="5430" y="679"/>
                  </a:lnTo>
                  <a:cubicBezTo>
                    <a:pt x="5430" y="488"/>
                    <a:pt x="5597" y="322"/>
                    <a:pt x="5787" y="322"/>
                  </a:cubicBezTo>
                  <a:close/>
                  <a:moveTo>
                    <a:pt x="1536" y="2024"/>
                  </a:moveTo>
                  <a:cubicBezTo>
                    <a:pt x="1620" y="2024"/>
                    <a:pt x="1715" y="2048"/>
                    <a:pt x="1787" y="2120"/>
                  </a:cubicBezTo>
                  <a:cubicBezTo>
                    <a:pt x="1846" y="2179"/>
                    <a:pt x="1894" y="2274"/>
                    <a:pt x="1894" y="2382"/>
                  </a:cubicBezTo>
                  <a:lnTo>
                    <a:pt x="1894" y="2810"/>
                  </a:lnTo>
                  <a:lnTo>
                    <a:pt x="1882" y="2810"/>
                  </a:lnTo>
                  <a:cubicBezTo>
                    <a:pt x="1882" y="2989"/>
                    <a:pt x="1775" y="3167"/>
                    <a:pt x="1608" y="3251"/>
                  </a:cubicBezTo>
                  <a:cubicBezTo>
                    <a:pt x="1560" y="3286"/>
                    <a:pt x="1536" y="3334"/>
                    <a:pt x="1536" y="3382"/>
                  </a:cubicBezTo>
                  <a:lnTo>
                    <a:pt x="1536" y="3572"/>
                  </a:lnTo>
                  <a:lnTo>
                    <a:pt x="1179" y="3572"/>
                  </a:lnTo>
                  <a:lnTo>
                    <a:pt x="1179" y="3382"/>
                  </a:lnTo>
                  <a:cubicBezTo>
                    <a:pt x="1179" y="3334"/>
                    <a:pt x="1144" y="3286"/>
                    <a:pt x="1108" y="3251"/>
                  </a:cubicBezTo>
                  <a:cubicBezTo>
                    <a:pt x="941" y="3167"/>
                    <a:pt x="834" y="2989"/>
                    <a:pt x="834" y="2810"/>
                  </a:cubicBezTo>
                  <a:lnTo>
                    <a:pt x="834" y="2382"/>
                  </a:lnTo>
                  <a:cubicBezTo>
                    <a:pt x="834" y="2179"/>
                    <a:pt x="1001" y="2024"/>
                    <a:pt x="1191" y="2024"/>
                  </a:cubicBezTo>
                  <a:close/>
                  <a:moveTo>
                    <a:pt x="4596" y="2024"/>
                  </a:moveTo>
                  <a:cubicBezTo>
                    <a:pt x="4692" y="2024"/>
                    <a:pt x="4775" y="2048"/>
                    <a:pt x="4858" y="2120"/>
                  </a:cubicBezTo>
                  <a:cubicBezTo>
                    <a:pt x="4918" y="2179"/>
                    <a:pt x="4954" y="2274"/>
                    <a:pt x="4954" y="2382"/>
                  </a:cubicBezTo>
                  <a:lnTo>
                    <a:pt x="4954" y="2810"/>
                  </a:lnTo>
                  <a:cubicBezTo>
                    <a:pt x="4942" y="3001"/>
                    <a:pt x="4835" y="3167"/>
                    <a:pt x="4680" y="3251"/>
                  </a:cubicBezTo>
                  <a:cubicBezTo>
                    <a:pt x="4632" y="3286"/>
                    <a:pt x="4596" y="3334"/>
                    <a:pt x="4596" y="3382"/>
                  </a:cubicBezTo>
                  <a:lnTo>
                    <a:pt x="4596" y="3572"/>
                  </a:lnTo>
                  <a:lnTo>
                    <a:pt x="4239" y="3572"/>
                  </a:lnTo>
                  <a:lnTo>
                    <a:pt x="4239" y="3382"/>
                  </a:lnTo>
                  <a:cubicBezTo>
                    <a:pt x="4239" y="3334"/>
                    <a:pt x="4215" y="3286"/>
                    <a:pt x="4168" y="3251"/>
                  </a:cubicBezTo>
                  <a:cubicBezTo>
                    <a:pt x="4001" y="3167"/>
                    <a:pt x="3906" y="2989"/>
                    <a:pt x="3906" y="2810"/>
                  </a:cubicBezTo>
                  <a:lnTo>
                    <a:pt x="3906" y="2382"/>
                  </a:lnTo>
                  <a:cubicBezTo>
                    <a:pt x="3906" y="2179"/>
                    <a:pt x="4061" y="2024"/>
                    <a:pt x="4263" y="2024"/>
                  </a:cubicBezTo>
                  <a:close/>
                  <a:moveTo>
                    <a:pt x="7668" y="2024"/>
                  </a:moveTo>
                  <a:cubicBezTo>
                    <a:pt x="7752" y="2024"/>
                    <a:pt x="7847" y="2048"/>
                    <a:pt x="7918" y="2120"/>
                  </a:cubicBezTo>
                  <a:cubicBezTo>
                    <a:pt x="7978" y="2179"/>
                    <a:pt x="8025" y="2274"/>
                    <a:pt x="8025" y="2382"/>
                  </a:cubicBezTo>
                  <a:lnTo>
                    <a:pt x="8025" y="2810"/>
                  </a:lnTo>
                  <a:cubicBezTo>
                    <a:pt x="8013" y="3001"/>
                    <a:pt x="7906" y="3167"/>
                    <a:pt x="7740" y="3251"/>
                  </a:cubicBezTo>
                  <a:cubicBezTo>
                    <a:pt x="7692" y="3286"/>
                    <a:pt x="7668" y="3334"/>
                    <a:pt x="7668" y="3382"/>
                  </a:cubicBezTo>
                  <a:lnTo>
                    <a:pt x="7668" y="3572"/>
                  </a:lnTo>
                  <a:lnTo>
                    <a:pt x="7311" y="3572"/>
                  </a:lnTo>
                  <a:lnTo>
                    <a:pt x="7311" y="3382"/>
                  </a:lnTo>
                  <a:cubicBezTo>
                    <a:pt x="7311" y="3334"/>
                    <a:pt x="7275" y="3286"/>
                    <a:pt x="7240" y="3251"/>
                  </a:cubicBezTo>
                  <a:cubicBezTo>
                    <a:pt x="7073" y="3167"/>
                    <a:pt x="6966" y="2989"/>
                    <a:pt x="6966" y="2810"/>
                  </a:cubicBezTo>
                  <a:lnTo>
                    <a:pt x="6966" y="2382"/>
                  </a:lnTo>
                  <a:cubicBezTo>
                    <a:pt x="6966" y="2179"/>
                    <a:pt x="7132" y="2024"/>
                    <a:pt x="7323" y="2024"/>
                  </a:cubicBezTo>
                  <a:close/>
                  <a:moveTo>
                    <a:pt x="2715" y="0"/>
                  </a:moveTo>
                  <a:cubicBezTo>
                    <a:pt x="2334" y="0"/>
                    <a:pt x="2037" y="298"/>
                    <a:pt x="2037" y="667"/>
                  </a:cubicBezTo>
                  <a:lnTo>
                    <a:pt x="2037" y="1096"/>
                  </a:lnTo>
                  <a:cubicBezTo>
                    <a:pt x="2037" y="1370"/>
                    <a:pt x="2179" y="1620"/>
                    <a:pt x="2382" y="1762"/>
                  </a:cubicBezTo>
                  <a:lnTo>
                    <a:pt x="2382" y="1917"/>
                  </a:lnTo>
                  <a:lnTo>
                    <a:pt x="2096" y="2036"/>
                  </a:lnTo>
                  <a:cubicBezTo>
                    <a:pt x="2072" y="1989"/>
                    <a:pt x="2037" y="1941"/>
                    <a:pt x="2001" y="1905"/>
                  </a:cubicBezTo>
                  <a:cubicBezTo>
                    <a:pt x="1858" y="1786"/>
                    <a:pt x="1703" y="1703"/>
                    <a:pt x="1525" y="1703"/>
                  </a:cubicBezTo>
                  <a:lnTo>
                    <a:pt x="1179" y="1703"/>
                  </a:lnTo>
                  <a:cubicBezTo>
                    <a:pt x="810" y="1703"/>
                    <a:pt x="513" y="2001"/>
                    <a:pt x="513" y="2382"/>
                  </a:cubicBezTo>
                  <a:lnTo>
                    <a:pt x="513" y="2810"/>
                  </a:lnTo>
                  <a:cubicBezTo>
                    <a:pt x="513" y="3072"/>
                    <a:pt x="644" y="3334"/>
                    <a:pt x="846" y="3477"/>
                  </a:cubicBezTo>
                  <a:lnTo>
                    <a:pt x="846" y="3632"/>
                  </a:lnTo>
                  <a:lnTo>
                    <a:pt x="417" y="3810"/>
                  </a:lnTo>
                  <a:cubicBezTo>
                    <a:pt x="167" y="3906"/>
                    <a:pt x="1" y="4144"/>
                    <a:pt x="1" y="4429"/>
                  </a:cubicBezTo>
                  <a:lnTo>
                    <a:pt x="1" y="5441"/>
                  </a:lnTo>
                  <a:cubicBezTo>
                    <a:pt x="1" y="5537"/>
                    <a:pt x="72" y="5608"/>
                    <a:pt x="167" y="5608"/>
                  </a:cubicBezTo>
                  <a:cubicBezTo>
                    <a:pt x="251" y="5608"/>
                    <a:pt x="334" y="5537"/>
                    <a:pt x="334" y="5441"/>
                  </a:cubicBezTo>
                  <a:lnTo>
                    <a:pt x="334" y="4429"/>
                  </a:lnTo>
                  <a:cubicBezTo>
                    <a:pt x="334" y="4287"/>
                    <a:pt x="417" y="4167"/>
                    <a:pt x="548" y="4108"/>
                  </a:cubicBezTo>
                  <a:lnTo>
                    <a:pt x="1060" y="3906"/>
                  </a:lnTo>
                  <a:lnTo>
                    <a:pt x="1679" y="3906"/>
                  </a:lnTo>
                  <a:lnTo>
                    <a:pt x="2191" y="4108"/>
                  </a:lnTo>
                  <a:cubicBezTo>
                    <a:pt x="2322" y="4167"/>
                    <a:pt x="2418" y="4287"/>
                    <a:pt x="2418" y="4429"/>
                  </a:cubicBezTo>
                  <a:lnTo>
                    <a:pt x="2418" y="5441"/>
                  </a:lnTo>
                  <a:cubicBezTo>
                    <a:pt x="2418" y="5537"/>
                    <a:pt x="2489" y="5608"/>
                    <a:pt x="2572" y="5608"/>
                  </a:cubicBezTo>
                  <a:cubicBezTo>
                    <a:pt x="2668" y="5608"/>
                    <a:pt x="2739" y="5537"/>
                    <a:pt x="2739" y="5441"/>
                  </a:cubicBezTo>
                  <a:lnTo>
                    <a:pt x="2739" y="4429"/>
                  </a:lnTo>
                  <a:cubicBezTo>
                    <a:pt x="2739" y="4144"/>
                    <a:pt x="2572" y="3906"/>
                    <a:pt x="2322" y="3810"/>
                  </a:cubicBezTo>
                  <a:lnTo>
                    <a:pt x="1894" y="3632"/>
                  </a:lnTo>
                  <a:lnTo>
                    <a:pt x="1894" y="3477"/>
                  </a:lnTo>
                  <a:cubicBezTo>
                    <a:pt x="2096" y="3310"/>
                    <a:pt x="2239" y="3072"/>
                    <a:pt x="2239" y="2810"/>
                  </a:cubicBezTo>
                  <a:lnTo>
                    <a:pt x="2239" y="2382"/>
                  </a:lnTo>
                  <a:lnTo>
                    <a:pt x="2239" y="2346"/>
                  </a:lnTo>
                  <a:lnTo>
                    <a:pt x="2620" y="2191"/>
                  </a:lnTo>
                  <a:lnTo>
                    <a:pt x="3251" y="2191"/>
                  </a:lnTo>
                  <a:lnTo>
                    <a:pt x="3632" y="2346"/>
                  </a:lnTo>
                  <a:lnTo>
                    <a:pt x="3632" y="2382"/>
                  </a:lnTo>
                  <a:lnTo>
                    <a:pt x="3632" y="2810"/>
                  </a:lnTo>
                  <a:cubicBezTo>
                    <a:pt x="3632" y="3072"/>
                    <a:pt x="3763" y="3334"/>
                    <a:pt x="3977" y="3477"/>
                  </a:cubicBezTo>
                  <a:lnTo>
                    <a:pt x="3977" y="3632"/>
                  </a:lnTo>
                  <a:lnTo>
                    <a:pt x="3549" y="3810"/>
                  </a:lnTo>
                  <a:cubicBezTo>
                    <a:pt x="3287" y="3906"/>
                    <a:pt x="3132" y="4144"/>
                    <a:pt x="3132" y="4429"/>
                  </a:cubicBezTo>
                  <a:lnTo>
                    <a:pt x="3132" y="5441"/>
                  </a:lnTo>
                  <a:cubicBezTo>
                    <a:pt x="3132" y="5537"/>
                    <a:pt x="3203" y="5608"/>
                    <a:pt x="3287" y="5608"/>
                  </a:cubicBezTo>
                  <a:cubicBezTo>
                    <a:pt x="3382" y="5608"/>
                    <a:pt x="3453" y="5537"/>
                    <a:pt x="3453" y="5441"/>
                  </a:cubicBezTo>
                  <a:lnTo>
                    <a:pt x="3453" y="4429"/>
                  </a:lnTo>
                  <a:cubicBezTo>
                    <a:pt x="3453" y="4287"/>
                    <a:pt x="3549" y="4167"/>
                    <a:pt x="3680" y="4108"/>
                  </a:cubicBezTo>
                  <a:lnTo>
                    <a:pt x="4180" y="3906"/>
                  </a:lnTo>
                  <a:lnTo>
                    <a:pt x="4811" y="3906"/>
                  </a:lnTo>
                  <a:lnTo>
                    <a:pt x="5311" y="4108"/>
                  </a:lnTo>
                  <a:cubicBezTo>
                    <a:pt x="5454" y="4167"/>
                    <a:pt x="5537" y="4287"/>
                    <a:pt x="5537" y="4429"/>
                  </a:cubicBezTo>
                  <a:lnTo>
                    <a:pt x="5537" y="5441"/>
                  </a:lnTo>
                  <a:cubicBezTo>
                    <a:pt x="5537" y="5537"/>
                    <a:pt x="5608" y="5608"/>
                    <a:pt x="5704" y="5608"/>
                  </a:cubicBezTo>
                  <a:cubicBezTo>
                    <a:pt x="5787" y="5608"/>
                    <a:pt x="5870" y="5537"/>
                    <a:pt x="5870" y="5441"/>
                  </a:cubicBezTo>
                  <a:lnTo>
                    <a:pt x="5870" y="4429"/>
                  </a:lnTo>
                  <a:cubicBezTo>
                    <a:pt x="5870" y="4144"/>
                    <a:pt x="5704" y="3906"/>
                    <a:pt x="5454" y="3810"/>
                  </a:cubicBezTo>
                  <a:lnTo>
                    <a:pt x="5013" y="3632"/>
                  </a:lnTo>
                  <a:lnTo>
                    <a:pt x="5013" y="3477"/>
                  </a:lnTo>
                  <a:cubicBezTo>
                    <a:pt x="5227" y="3310"/>
                    <a:pt x="5358" y="3072"/>
                    <a:pt x="5358" y="2810"/>
                  </a:cubicBezTo>
                  <a:lnTo>
                    <a:pt x="5358" y="2382"/>
                  </a:lnTo>
                  <a:lnTo>
                    <a:pt x="5358" y="2346"/>
                  </a:lnTo>
                  <a:lnTo>
                    <a:pt x="5751" y="2191"/>
                  </a:lnTo>
                  <a:lnTo>
                    <a:pt x="6370" y="2191"/>
                  </a:lnTo>
                  <a:lnTo>
                    <a:pt x="6763" y="2346"/>
                  </a:lnTo>
                  <a:lnTo>
                    <a:pt x="6763" y="2382"/>
                  </a:lnTo>
                  <a:lnTo>
                    <a:pt x="6763" y="2810"/>
                  </a:lnTo>
                  <a:cubicBezTo>
                    <a:pt x="6763" y="3072"/>
                    <a:pt x="6894" y="3334"/>
                    <a:pt x="7097" y="3477"/>
                  </a:cubicBezTo>
                  <a:lnTo>
                    <a:pt x="7097" y="3632"/>
                  </a:lnTo>
                  <a:lnTo>
                    <a:pt x="6668" y="3810"/>
                  </a:lnTo>
                  <a:cubicBezTo>
                    <a:pt x="6418" y="3906"/>
                    <a:pt x="6251" y="4144"/>
                    <a:pt x="6251" y="4429"/>
                  </a:cubicBezTo>
                  <a:lnTo>
                    <a:pt x="6251" y="5441"/>
                  </a:lnTo>
                  <a:cubicBezTo>
                    <a:pt x="6251" y="5537"/>
                    <a:pt x="6323" y="5608"/>
                    <a:pt x="6418" y="5608"/>
                  </a:cubicBezTo>
                  <a:cubicBezTo>
                    <a:pt x="6501" y="5608"/>
                    <a:pt x="6585" y="5537"/>
                    <a:pt x="6585" y="5441"/>
                  </a:cubicBezTo>
                  <a:lnTo>
                    <a:pt x="6585" y="4429"/>
                  </a:lnTo>
                  <a:cubicBezTo>
                    <a:pt x="6585" y="4287"/>
                    <a:pt x="6668" y="4167"/>
                    <a:pt x="6799" y="4108"/>
                  </a:cubicBezTo>
                  <a:lnTo>
                    <a:pt x="7311" y="3906"/>
                  </a:lnTo>
                  <a:lnTo>
                    <a:pt x="7930" y="3906"/>
                  </a:lnTo>
                  <a:lnTo>
                    <a:pt x="8442" y="4108"/>
                  </a:lnTo>
                  <a:cubicBezTo>
                    <a:pt x="8573" y="4167"/>
                    <a:pt x="8668" y="4287"/>
                    <a:pt x="8668" y="4429"/>
                  </a:cubicBezTo>
                  <a:lnTo>
                    <a:pt x="8668" y="5441"/>
                  </a:lnTo>
                  <a:cubicBezTo>
                    <a:pt x="8668" y="5537"/>
                    <a:pt x="8740" y="5608"/>
                    <a:pt x="8823" y="5608"/>
                  </a:cubicBezTo>
                  <a:cubicBezTo>
                    <a:pt x="8918" y="5608"/>
                    <a:pt x="8990" y="5537"/>
                    <a:pt x="8990" y="5441"/>
                  </a:cubicBezTo>
                  <a:lnTo>
                    <a:pt x="8990" y="4429"/>
                  </a:lnTo>
                  <a:cubicBezTo>
                    <a:pt x="8823" y="4144"/>
                    <a:pt x="8668" y="3906"/>
                    <a:pt x="8406" y="3810"/>
                  </a:cubicBezTo>
                  <a:lnTo>
                    <a:pt x="7978" y="3632"/>
                  </a:lnTo>
                  <a:lnTo>
                    <a:pt x="7978" y="3477"/>
                  </a:lnTo>
                  <a:cubicBezTo>
                    <a:pt x="8192" y="3310"/>
                    <a:pt x="8323" y="3072"/>
                    <a:pt x="8323" y="2810"/>
                  </a:cubicBezTo>
                  <a:lnTo>
                    <a:pt x="8323" y="2382"/>
                  </a:lnTo>
                  <a:cubicBezTo>
                    <a:pt x="8323" y="2191"/>
                    <a:pt x="8252" y="2036"/>
                    <a:pt x="8133" y="1893"/>
                  </a:cubicBezTo>
                  <a:cubicBezTo>
                    <a:pt x="7990" y="1786"/>
                    <a:pt x="7835" y="1703"/>
                    <a:pt x="7656" y="1703"/>
                  </a:cubicBezTo>
                  <a:lnTo>
                    <a:pt x="7311" y="1703"/>
                  </a:lnTo>
                  <a:cubicBezTo>
                    <a:pt x="7073" y="1703"/>
                    <a:pt x="6847" y="1846"/>
                    <a:pt x="6728" y="2036"/>
                  </a:cubicBezTo>
                  <a:lnTo>
                    <a:pt x="6442" y="1917"/>
                  </a:lnTo>
                  <a:lnTo>
                    <a:pt x="6442" y="1762"/>
                  </a:lnTo>
                  <a:cubicBezTo>
                    <a:pt x="6656" y="1608"/>
                    <a:pt x="6787" y="1370"/>
                    <a:pt x="6787" y="1096"/>
                  </a:cubicBezTo>
                  <a:lnTo>
                    <a:pt x="6787" y="667"/>
                  </a:lnTo>
                  <a:cubicBezTo>
                    <a:pt x="6787" y="488"/>
                    <a:pt x="6716" y="322"/>
                    <a:pt x="6597" y="191"/>
                  </a:cubicBezTo>
                  <a:cubicBezTo>
                    <a:pt x="6466" y="72"/>
                    <a:pt x="6299" y="0"/>
                    <a:pt x="6120" y="0"/>
                  </a:cubicBezTo>
                  <a:lnTo>
                    <a:pt x="5775" y="0"/>
                  </a:lnTo>
                  <a:cubicBezTo>
                    <a:pt x="5406" y="0"/>
                    <a:pt x="5108" y="298"/>
                    <a:pt x="5108" y="667"/>
                  </a:cubicBezTo>
                  <a:lnTo>
                    <a:pt x="5108" y="1096"/>
                  </a:lnTo>
                  <a:cubicBezTo>
                    <a:pt x="5108" y="1370"/>
                    <a:pt x="5239" y="1620"/>
                    <a:pt x="5454" y="1762"/>
                  </a:cubicBezTo>
                  <a:lnTo>
                    <a:pt x="5454" y="1917"/>
                  </a:lnTo>
                  <a:lnTo>
                    <a:pt x="5168" y="2036"/>
                  </a:lnTo>
                  <a:cubicBezTo>
                    <a:pt x="5132" y="1989"/>
                    <a:pt x="5108" y="1941"/>
                    <a:pt x="5061" y="1905"/>
                  </a:cubicBezTo>
                  <a:cubicBezTo>
                    <a:pt x="4930" y="1786"/>
                    <a:pt x="4763" y="1703"/>
                    <a:pt x="4584" y="1703"/>
                  </a:cubicBezTo>
                  <a:lnTo>
                    <a:pt x="4239" y="1703"/>
                  </a:lnTo>
                  <a:cubicBezTo>
                    <a:pt x="4001" y="1703"/>
                    <a:pt x="3787" y="1846"/>
                    <a:pt x="3668" y="2036"/>
                  </a:cubicBezTo>
                  <a:lnTo>
                    <a:pt x="3382" y="1917"/>
                  </a:lnTo>
                  <a:lnTo>
                    <a:pt x="3382" y="1762"/>
                  </a:lnTo>
                  <a:cubicBezTo>
                    <a:pt x="3584" y="1608"/>
                    <a:pt x="3727" y="1370"/>
                    <a:pt x="3727" y="1096"/>
                  </a:cubicBezTo>
                  <a:lnTo>
                    <a:pt x="3727" y="667"/>
                  </a:lnTo>
                  <a:cubicBezTo>
                    <a:pt x="3727" y="488"/>
                    <a:pt x="3644" y="322"/>
                    <a:pt x="3525" y="191"/>
                  </a:cubicBezTo>
                  <a:cubicBezTo>
                    <a:pt x="3394" y="72"/>
                    <a:pt x="3227" y="0"/>
                    <a:pt x="3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63"/>
            <p:cNvSpPr/>
            <p:nvPr/>
          </p:nvSpPr>
          <p:spPr>
            <a:xfrm>
              <a:off x="1917740" y="2891510"/>
              <a:ext cx="119394" cy="161474"/>
            </a:xfrm>
            <a:custGeom>
              <a:avLst/>
              <a:gdLst/>
              <a:ahLst/>
              <a:cxnLst/>
              <a:rect l="l" t="t" r="r" b="b"/>
              <a:pathLst>
                <a:path w="3751" h="5073" extrusionOk="0">
                  <a:moveTo>
                    <a:pt x="2036" y="310"/>
                  </a:moveTo>
                  <a:cubicBezTo>
                    <a:pt x="2227" y="310"/>
                    <a:pt x="2394" y="477"/>
                    <a:pt x="2394" y="668"/>
                  </a:cubicBezTo>
                  <a:lnTo>
                    <a:pt x="2394" y="1013"/>
                  </a:lnTo>
                  <a:cubicBezTo>
                    <a:pt x="2394" y="1299"/>
                    <a:pt x="2156" y="1537"/>
                    <a:pt x="1870" y="1537"/>
                  </a:cubicBezTo>
                  <a:cubicBezTo>
                    <a:pt x="1596" y="1537"/>
                    <a:pt x="1334" y="1299"/>
                    <a:pt x="1334" y="1013"/>
                  </a:cubicBezTo>
                  <a:lnTo>
                    <a:pt x="1334" y="668"/>
                  </a:lnTo>
                  <a:cubicBezTo>
                    <a:pt x="1334" y="477"/>
                    <a:pt x="1501" y="310"/>
                    <a:pt x="1691" y="310"/>
                  </a:cubicBezTo>
                  <a:close/>
                  <a:moveTo>
                    <a:pt x="2036" y="1834"/>
                  </a:moveTo>
                  <a:lnTo>
                    <a:pt x="2036" y="1918"/>
                  </a:lnTo>
                  <a:cubicBezTo>
                    <a:pt x="2048" y="1977"/>
                    <a:pt x="2072" y="2037"/>
                    <a:pt x="2096" y="2084"/>
                  </a:cubicBezTo>
                  <a:lnTo>
                    <a:pt x="1870" y="2311"/>
                  </a:lnTo>
                  <a:lnTo>
                    <a:pt x="1858" y="2311"/>
                  </a:lnTo>
                  <a:lnTo>
                    <a:pt x="1632" y="2084"/>
                  </a:lnTo>
                  <a:cubicBezTo>
                    <a:pt x="1667" y="2037"/>
                    <a:pt x="1679" y="1977"/>
                    <a:pt x="1679" y="1918"/>
                  </a:cubicBezTo>
                  <a:lnTo>
                    <a:pt x="1679" y="1834"/>
                  </a:lnTo>
                  <a:cubicBezTo>
                    <a:pt x="1739" y="1846"/>
                    <a:pt x="1798" y="1846"/>
                    <a:pt x="1858" y="1846"/>
                  </a:cubicBezTo>
                  <a:cubicBezTo>
                    <a:pt x="1917" y="1846"/>
                    <a:pt x="1977" y="1846"/>
                    <a:pt x="2036" y="1834"/>
                  </a:cubicBezTo>
                  <a:close/>
                  <a:moveTo>
                    <a:pt x="2382" y="2275"/>
                  </a:moveTo>
                  <a:lnTo>
                    <a:pt x="2668" y="2406"/>
                  </a:lnTo>
                  <a:cubicBezTo>
                    <a:pt x="2715" y="2442"/>
                    <a:pt x="2763" y="2501"/>
                    <a:pt x="2763" y="2573"/>
                  </a:cubicBezTo>
                  <a:lnTo>
                    <a:pt x="2763" y="2894"/>
                  </a:lnTo>
                  <a:lnTo>
                    <a:pt x="1036" y="2894"/>
                  </a:lnTo>
                  <a:lnTo>
                    <a:pt x="1036" y="2573"/>
                  </a:lnTo>
                  <a:lnTo>
                    <a:pt x="1013" y="2573"/>
                  </a:lnTo>
                  <a:cubicBezTo>
                    <a:pt x="1013" y="2501"/>
                    <a:pt x="1060" y="2442"/>
                    <a:pt x="1120" y="2406"/>
                  </a:cubicBezTo>
                  <a:lnTo>
                    <a:pt x="1394" y="2275"/>
                  </a:lnTo>
                  <a:lnTo>
                    <a:pt x="1655" y="2537"/>
                  </a:lnTo>
                  <a:cubicBezTo>
                    <a:pt x="1703" y="2596"/>
                    <a:pt x="1798" y="2620"/>
                    <a:pt x="1894" y="2620"/>
                  </a:cubicBezTo>
                  <a:cubicBezTo>
                    <a:pt x="1977" y="2620"/>
                    <a:pt x="2048" y="2596"/>
                    <a:pt x="2132" y="2537"/>
                  </a:cubicBezTo>
                  <a:lnTo>
                    <a:pt x="2382" y="2275"/>
                  </a:lnTo>
                  <a:close/>
                  <a:moveTo>
                    <a:pt x="3299" y="3216"/>
                  </a:moveTo>
                  <a:lnTo>
                    <a:pt x="3120" y="3573"/>
                  </a:lnTo>
                  <a:lnTo>
                    <a:pt x="596" y="3573"/>
                  </a:lnTo>
                  <a:lnTo>
                    <a:pt x="417" y="3216"/>
                  </a:lnTo>
                  <a:close/>
                  <a:moveTo>
                    <a:pt x="1691" y="1"/>
                  </a:moveTo>
                  <a:cubicBezTo>
                    <a:pt x="1322" y="1"/>
                    <a:pt x="1024" y="298"/>
                    <a:pt x="1024" y="668"/>
                  </a:cubicBezTo>
                  <a:lnTo>
                    <a:pt x="1024" y="1013"/>
                  </a:lnTo>
                  <a:cubicBezTo>
                    <a:pt x="1024" y="1299"/>
                    <a:pt x="1155" y="1537"/>
                    <a:pt x="1370" y="1680"/>
                  </a:cubicBezTo>
                  <a:lnTo>
                    <a:pt x="1370" y="1918"/>
                  </a:lnTo>
                  <a:lnTo>
                    <a:pt x="1370" y="1942"/>
                  </a:lnTo>
                  <a:lnTo>
                    <a:pt x="965" y="2132"/>
                  </a:lnTo>
                  <a:cubicBezTo>
                    <a:pt x="798" y="2215"/>
                    <a:pt x="679" y="2382"/>
                    <a:pt x="679" y="2573"/>
                  </a:cubicBezTo>
                  <a:lnTo>
                    <a:pt x="679" y="2894"/>
                  </a:lnTo>
                  <a:lnTo>
                    <a:pt x="167" y="2894"/>
                  </a:lnTo>
                  <a:cubicBezTo>
                    <a:pt x="108" y="2894"/>
                    <a:pt x="60" y="2918"/>
                    <a:pt x="24" y="2965"/>
                  </a:cubicBezTo>
                  <a:cubicBezTo>
                    <a:pt x="1" y="3001"/>
                    <a:pt x="1" y="3073"/>
                    <a:pt x="24" y="3108"/>
                  </a:cubicBezTo>
                  <a:lnTo>
                    <a:pt x="370" y="3799"/>
                  </a:lnTo>
                  <a:cubicBezTo>
                    <a:pt x="405" y="3858"/>
                    <a:pt x="465" y="3882"/>
                    <a:pt x="524" y="3882"/>
                  </a:cubicBezTo>
                  <a:lnTo>
                    <a:pt x="703" y="3882"/>
                  </a:lnTo>
                  <a:lnTo>
                    <a:pt x="703" y="4918"/>
                  </a:lnTo>
                  <a:cubicBezTo>
                    <a:pt x="703" y="5001"/>
                    <a:pt x="774" y="5073"/>
                    <a:pt x="858" y="5073"/>
                  </a:cubicBezTo>
                  <a:cubicBezTo>
                    <a:pt x="953" y="5073"/>
                    <a:pt x="1024" y="5001"/>
                    <a:pt x="1024" y="4918"/>
                  </a:cubicBezTo>
                  <a:lnTo>
                    <a:pt x="1024" y="3882"/>
                  </a:lnTo>
                  <a:lnTo>
                    <a:pt x="2751" y="3882"/>
                  </a:lnTo>
                  <a:lnTo>
                    <a:pt x="2751" y="4918"/>
                  </a:lnTo>
                  <a:cubicBezTo>
                    <a:pt x="2751" y="5001"/>
                    <a:pt x="2822" y="5073"/>
                    <a:pt x="2918" y="5073"/>
                  </a:cubicBezTo>
                  <a:cubicBezTo>
                    <a:pt x="3001" y="5073"/>
                    <a:pt x="3084" y="5001"/>
                    <a:pt x="3084" y="4918"/>
                  </a:cubicBezTo>
                  <a:lnTo>
                    <a:pt x="3084" y="3882"/>
                  </a:lnTo>
                  <a:lnTo>
                    <a:pt x="3263" y="3882"/>
                  </a:lnTo>
                  <a:cubicBezTo>
                    <a:pt x="3322" y="3882"/>
                    <a:pt x="3382" y="3858"/>
                    <a:pt x="3406" y="3799"/>
                  </a:cubicBezTo>
                  <a:lnTo>
                    <a:pt x="3751" y="3108"/>
                  </a:lnTo>
                  <a:cubicBezTo>
                    <a:pt x="3739" y="3073"/>
                    <a:pt x="3739" y="3001"/>
                    <a:pt x="3703" y="2965"/>
                  </a:cubicBezTo>
                  <a:cubicBezTo>
                    <a:pt x="3680" y="2918"/>
                    <a:pt x="3632" y="2894"/>
                    <a:pt x="3572" y="2894"/>
                  </a:cubicBezTo>
                  <a:lnTo>
                    <a:pt x="3049" y="2894"/>
                  </a:lnTo>
                  <a:lnTo>
                    <a:pt x="3049" y="2573"/>
                  </a:lnTo>
                  <a:cubicBezTo>
                    <a:pt x="3049" y="2382"/>
                    <a:pt x="2941" y="2215"/>
                    <a:pt x="2763" y="2132"/>
                  </a:cubicBezTo>
                  <a:lnTo>
                    <a:pt x="2370" y="1942"/>
                  </a:lnTo>
                  <a:lnTo>
                    <a:pt x="2370" y="1918"/>
                  </a:lnTo>
                  <a:lnTo>
                    <a:pt x="2370" y="1680"/>
                  </a:lnTo>
                  <a:cubicBezTo>
                    <a:pt x="2572" y="1537"/>
                    <a:pt x="2703" y="1275"/>
                    <a:pt x="2703" y="1013"/>
                  </a:cubicBezTo>
                  <a:lnTo>
                    <a:pt x="2703" y="668"/>
                  </a:lnTo>
                  <a:cubicBezTo>
                    <a:pt x="2703" y="298"/>
                    <a:pt x="2406" y="1"/>
                    <a:pt x="2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63"/>
            <p:cNvSpPr/>
            <p:nvPr/>
          </p:nvSpPr>
          <p:spPr>
            <a:xfrm>
              <a:off x="1960933" y="3027201"/>
              <a:ext cx="32244" cy="10249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846" y="322"/>
                  </a:lnTo>
                  <a:cubicBezTo>
                    <a:pt x="930" y="322"/>
                    <a:pt x="1013" y="250"/>
                    <a:pt x="1013" y="155"/>
                  </a:cubicBezTo>
                  <a:cubicBezTo>
                    <a:pt x="1013" y="72"/>
                    <a:pt x="930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09" name="Google Shape;7209;p63"/>
          <p:cNvGrpSpPr/>
          <p:nvPr/>
        </p:nvGrpSpPr>
        <p:grpSpPr>
          <a:xfrm>
            <a:off x="5585861" y="2905929"/>
            <a:ext cx="379764" cy="337684"/>
            <a:chOff x="5585861" y="2905929"/>
            <a:chExt cx="379764" cy="337684"/>
          </a:xfrm>
        </p:grpSpPr>
        <p:sp>
          <p:nvSpPr>
            <p:cNvPr id="7210" name="Google Shape;7210;p63"/>
            <p:cNvSpPr/>
            <p:nvPr/>
          </p:nvSpPr>
          <p:spPr>
            <a:xfrm>
              <a:off x="5609734" y="3198096"/>
              <a:ext cx="11395" cy="45517"/>
            </a:xfrm>
            <a:custGeom>
              <a:avLst/>
              <a:gdLst/>
              <a:ahLst/>
              <a:cxnLst/>
              <a:rect l="l" t="t" r="r" b="b"/>
              <a:pathLst>
                <a:path w="358" h="1430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lnTo>
                    <a:pt x="0" y="1251"/>
                  </a:lnTo>
                  <a:cubicBezTo>
                    <a:pt x="0" y="1334"/>
                    <a:pt x="72" y="1430"/>
                    <a:pt x="179" y="1430"/>
                  </a:cubicBezTo>
                  <a:cubicBezTo>
                    <a:pt x="286" y="1430"/>
                    <a:pt x="357" y="1358"/>
                    <a:pt x="357" y="1251"/>
                  </a:cubicBezTo>
                  <a:lnTo>
                    <a:pt x="357" y="180"/>
                  </a:lnTo>
                  <a:cubicBezTo>
                    <a:pt x="345" y="84"/>
                    <a:pt x="27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63"/>
            <p:cNvSpPr/>
            <p:nvPr/>
          </p:nvSpPr>
          <p:spPr>
            <a:xfrm>
              <a:off x="5585861" y="3048431"/>
              <a:ext cx="205431" cy="195182"/>
            </a:xfrm>
            <a:custGeom>
              <a:avLst/>
              <a:gdLst/>
              <a:ahLst/>
              <a:cxnLst/>
              <a:rect l="l" t="t" r="r" b="b"/>
              <a:pathLst>
                <a:path w="6454" h="6132" extrusionOk="0">
                  <a:moveTo>
                    <a:pt x="5965" y="964"/>
                  </a:moveTo>
                  <a:lnTo>
                    <a:pt x="6025" y="1238"/>
                  </a:lnTo>
                  <a:cubicBezTo>
                    <a:pt x="6048" y="1298"/>
                    <a:pt x="6025" y="1369"/>
                    <a:pt x="5977" y="1417"/>
                  </a:cubicBezTo>
                  <a:lnTo>
                    <a:pt x="5870" y="1512"/>
                  </a:lnTo>
                  <a:lnTo>
                    <a:pt x="5632" y="1274"/>
                  </a:lnTo>
                  <a:lnTo>
                    <a:pt x="5965" y="964"/>
                  </a:lnTo>
                  <a:close/>
                  <a:moveTo>
                    <a:pt x="1834" y="333"/>
                  </a:moveTo>
                  <a:cubicBezTo>
                    <a:pt x="2119" y="333"/>
                    <a:pt x="2405" y="452"/>
                    <a:pt x="2608" y="667"/>
                  </a:cubicBezTo>
                  <a:cubicBezTo>
                    <a:pt x="2822" y="869"/>
                    <a:pt x="2941" y="1167"/>
                    <a:pt x="2977" y="1488"/>
                  </a:cubicBezTo>
                  <a:cubicBezTo>
                    <a:pt x="2989" y="1595"/>
                    <a:pt x="3000" y="1738"/>
                    <a:pt x="3012" y="1905"/>
                  </a:cubicBezTo>
                  <a:cubicBezTo>
                    <a:pt x="2822" y="1584"/>
                    <a:pt x="2524" y="1345"/>
                    <a:pt x="2119" y="1214"/>
                  </a:cubicBezTo>
                  <a:cubicBezTo>
                    <a:pt x="1822" y="1115"/>
                    <a:pt x="1565" y="1107"/>
                    <a:pt x="1481" y="1107"/>
                  </a:cubicBezTo>
                  <a:cubicBezTo>
                    <a:pt x="1465" y="1107"/>
                    <a:pt x="1455" y="1107"/>
                    <a:pt x="1453" y="1107"/>
                  </a:cubicBezTo>
                  <a:cubicBezTo>
                    <a:pt x="1405" y="1107"/>
                    <a:pt x="1369" y="1131"/>
                    <a:pt x="1334" y="1167"/>
                  </a:cubicBezTo>
                  <a:lnTo>
                    <a:pt x="1024" y="1500"/>
                  </a:lnTo>
                  <a:cubicBezTo>
                    <a:pt x="953" y="1572"/>
                    <a:pt x="965" y="1679"/>
                    <a:pt x="1024" y="1750"/>
                  </a:cubicBezTo>
                  <a:cubicBezTo>
                    <a:pt x="1058" y="1784"/>
                    <a:pt x="1100" y="1799"/>
                    <a:pt x="1143" y="1799"/>
                  </a:cubicBezTo>
                  <a:cubicBezTo>
                    <a:pt x="1190" y="1799"/>
                    <a:pt x="1237" y="1781"/>
                    <a:pt x="1274" y="1750"/>
                  </a:cubicBezTo>
                  <a:lnTo>
                    <a:pt x="1548" y="1488"/>
                  </a:lnTo>
                  <a:cubicBezTo>
                    <a:pt x="1762" y="1500"/>
                    <a:pt x="2500" y="1572"/>
                    <a:pt x="2774" y="2203"/>
                  </a:cubicBezTo>
                  <a:cubicBezTo>
                    <a:pt x="2715" y="2643"/>
                    <a:pt x="2334" y="2988"/>
                    <a:pt x="1857" y="2988"/>
                  </a:cubicBezTo>
                  <a:cubicBezTo>
                    <a:pt x="1334" y="2988"/>
                    <a:pt x="905" y="2560"/>
                    <a:pt x="905" y="2036"/>
                  </a:cubicBezTo>
                  <a:cubicBezTo>
                    <a:pt x="905" y="1941"/>
                    <a:pt x="822" y="1857"/>
                    <a:pt x="726" y="1857"/>
                  </a:cubicBezTo>
                  <a:cubicBezTo>
                    <a:pt x="703" y="1857"/>
                    <a:pt x="679" y="1857"/>
                    <a:pt x="667" y="1869"/>
                  </a:cubicBezTo>
                  <a:cubicBezTo>
                    <a:pt x="679" y="1726"/>
                    <a:pt x="691" y="1595"/>
                    <a:pt x="703" y="1488"/>
                  </a:cubicBezTo>
                  <a:cubicBezTo>
                    <a:pt x="726" y="1167"/>
                    <a:pt x="857" y="869"/>
                    <a:pt x="1060" y="667"/>
                  </a:cubicBezTo>
                  <a:cubicBezTo>
                    <a:pt x="1274" y="452"/>
                    <a:pt x="1560" y="333"/>
                    <a:pt x="1834" y="333"/>
                  </a:cubicBezTo>
                  <a:close/>
                  <a:moveTo>
                    <a:pt x="607" y="2346"/>
                  </a:moveTo>
                  <a:cubicBezTo>
                    <a:pt x="679" y="2667"/>
                    <a:pt x="869" y="2929"/>
                    <a:pt x="1131" y="3108"/>
                  </a:cubicBezTo>
                  <a:lnTo>
                    <a:pt x="1131" y="3298"/>
                  </a:lnTo>
                  <a:cubicBezTo>
                    <a:pt x="798" y="3239"/>
                    <a:pt x="560" y="3155"/>
                    <a:pt x="417" y="3096"/>
                  </a:cubicBezTo>
                  <a:cubicBezTo>
                    <a:pt x="393" y="3096"/>
                    <a:pt x="417" y="3084"/>
                    <a:pt x="417" y="3084"/>
                  </a:cubicBezTo>
                  <a:cubicBezTo>
                    <a:pt x="488" y="2881"/>
                    <a:pt x="548" y="2619"/>
                    <a:pt x="607" y="2346"/>
                  </a:cubicBezTo>
                  <a:close/>
                  <a:moveTo>
                    <a:pt x="3120" y="2346"/>
                  </a:moveTo>
                  <a:cubicBezTo>
                    <a:pt x="3167" y="2584"/>
                    <a:pt x="3227" y="2810"/>
                    <a:pt x="3286" y="3000"/>
                  </a:cubicBezTo>
                  <a:lnTo>
                    <a:pt x="2977" y="3298"/>
                  </a:lnTo>
                  <a:cubicBezTo>
                    <a:pt x="2941" y="3334"/>
                    <a:pt x="2881" y="3358"/>
                    <a:pt x="2834" y="3358"/>
                  </a:cubicBezTo>
                  <a:lnTo>
                    <a:pt x="2786" y="3358"/>
                  </a:lnTo>
                  <a:cubicBezTo>
                    <a:pt x="2691" y="3358"/>
                    <a:pt x="2596" y="3274"/>
                    <a:pt x="2596" y="3167"/>
                  </a:cubicBezTo>
                  <a:lnTo>
                    <a:pt x="2596" y="3108"/>
                  </a:lnTo>
                  <a:cubicBezTo>
                    <a:pt x="2858" y="2929"/>
                    <a:pt x="3048" y="2667"/>
                    <a:pt x="3120" y="2346"/>
                  </a:cubicBezTo>
                  <a:close/>
                  <a:moveTo>
                    <a:pt x="2262" y="3274"/>
                  </a:moveTo>
                  <a:cubicBezTo>
                    <a:pt x="2274" y="3381"/>
                    <a:pt x="2334" y="3465"/>
                    <a:pt x="2393" y="3524"/>
                  </a:cubicBezTo>
                  <a:lnTo>
                    <a:pt x="2119" y="3774"/>
                  </a:lnTo>
                  <a:cubicBezTo>
                    <a:pt x="2048" y="3852"/>
                    <a:pt x="1953" y="3890"/>
                    <a:pt x="1856" y="3890"/>
                  </a:cubicBezTo>
                  <a:cubicBezTo>
                    <a:pt x="1759" y="3890"/>
                    <a:pt x="1661" y="3852"/>
                    <a:pt x="1584" y="3774"/>
                  </a:cubicBezTo>
                  <a:lnTo>
                    <a:pt x="1429" y="3631"/>
                  </a:lnTo>
                  <a:cubicBezTo>
                    <a:pt x="1453" y="3584"/>
                    <a:pt x="1465" y="3524"/>
                    <a:pt x="1465" y="3465"/>
                  </a:cubicBezTo>
                  <a:lnTo>
                    <a:pt x="1465" y="3274"/>
                  </a:lnTo>
                  <a:cubicBezTo>
                    <a:pt x="1584" y="3322"/>
                    <a:pt x="1727" y="3334"/>
                    <a:pt x="1857" y="3334"/>
                  </a:cubicBezTo>
                  <a:cubicBezTo>
                    <a:pt x="1988" y="3334"/>
                    <a:pt x="2119" y="3322"/>
                    <a:pt x="2262" y="3274"/>
                  </a:cubicBezTo>
                  <a:close/>
                  <a:moveTo>
                    <a:pt x="1857" y="0"/>
                  </a:moveTo>
                  <a:cubicBezTo>
                    <a:pt x="1072" y="0"/>
                    <a:pt x="429" y="619"/>
                    <a:pt x="369" y="1464"/>
                  </a:cubicBezTo>
                  <a:cubicBezTo>
                    <a:pt x="333" y="1810"/>
                    <a:pt x="214" y="2536"/>
                    <a:pt x="72" y="2941"/>
                  </a:cubicBezTo>
                  <a:cubicBezTo>
                    <a:pt x="0" y="3119"/>
                    <a:pt x="83" y="3310"/>
                    <a:pt x="262" y="3405"/>
                  </a:cubicBezTo>
                  <a:cubicBezTo>
                    <a:pt x="393" y="3465"/>
                    <a:pt x="595" y="3536"/>
                    <a:pt x="857" y="3596"/>
                  </a:cubicBezTo>
                  <a:lnTo>
                    <a:pt x="405" y="3822"/>
                  </a:lnTo>
                  <a:cubicBezTo>
                    <a:pt x="155" y="3941"/>
                    <a:pt x="12" y="4191"/>
                    <a:pt x="12" y="4477"/>
                  </a:cubicBezTo>
                  <a:lnTo>
                    <a:pt x="12" y="5953"/>
                  </a:lnTo>
                  <a:cubicBezTo>
                    <a:pt x="12" y="6036"/>
                    <a:pt x="83" y="6132"/>
                    <a:pt x="191" y="6132"/>
                  </a:cubicBezTo>
                  <a:cubicBezTo>
                    <a:pt x="274" y="6132"/>
                    <a:pt x="369" y="6048"/>
                    <a:pt x="369" y="5953"/>
                  </a:cubicBezTo>
                  <a:lnTo>
                    <a:pt x="369" y="4477"/>
                  </a:lnTo>
                  <a:cubicBezTo>
                    <a:pt x="369" y="4322"/>
                    <a:pt x="441" y="4191"/>
                    <a:pt x="572" y="4131"/>
                  </a:cubicBezTo>
                  <a:lnTo>
                    <a:pt x="1155" y="3834"/>
                  </a:lnTo>
                  <a:lnTo>
                    <a:pt x="1369" y="4024"/>
                  </a:lnTo>
                  <a:cubicBezTo>
                    <a:pt x="1512" y="4167"/>
                    <a:pt x="1691" y="4239"/>
                    <a:pt x="1869" y="4239"/>
                  </a:cubicBezTo>
                  <a:cubicBezTo>
                    <a:pt x="2048" y="4239"/>
                    <a:pt x="2238" y="4167"/>
                    <a:pt x="2381" y="4024"/>
                  </a:cubicBezTo>
                  <a:lnTo>
                    <a:pt x="2715" y="3691"/>
                  </a:lnTo>
                  <a:lnTo>
                    <a:pt x="2834" y="3691"/>
                  </a:lnTo>
                  <a:cubicBezTo>
                    <a:pt x="2977" y="3691"/>
                    <a:pt x="3108" y="3631"/>
                    <a:pt x="3215" y="3536"/>
                  </a:cubicBezTo>
                  <a:lnTo>
                    <a:pt x="5382" y="1488"/>
                  </a:lnTo>
                  <a:lnTo>
                    <a:pt x="5632" y="1738"/>
                  </a:lnTo>
                  <a:lnTo>
                    <a:pt x="2893" y="4477"/>
                  </a:lnTo>
                  <a:cubicBezTo>
                    <a:pt x="2715" y="4655"/>
                    <a:pt x="2631" y="4882"/>
                    <a:pt x="2631" y="5132"/>
                  </a:cubicBezTo>
                  <a:lnTo>
                    <a:pt x="2631" y="5929"/>
                  </a:lnTo>
                  <a:cubicBezTo>
                    <a:pt x="2631" y="6025"/>
                    <a:pt x="2703" y="6108"/>
                    <a:pt x="2810" y="6108"/>
                  </a:cubicBezTo>
                  <a:cubicBezTo>
                    <a:pt x="2893" y="6108"/>
                    <a:pt x="2989" y="6036"/>
                    <a:pt x="2989" y="5929"/>
                  </a:cubicBezTo>
                  <a:lnTo>
                    <a:pt x="2989" y="5132"/>
                  </a:lnTo>
                  <a:cubicBezTo>
                    <a:pt x="2989" y="4977"/>
                    <a:pt x="3048" y="4834"/>
                    <a:pt x="3155" y="4727"/>
                  </a:cubicBezTo>
                  <a:lnTo>
                    <a:pt x="6227" y="1643"/>
                  </a:lnTo>
                  <a:cubicBezTo>
                    <a:pt x="6370" y="1512"/>
                    <a:pt x="6429" y="1310"/>
                    <a:pt x="6382" y="1131"/>
                  </a:cubicBezTo>
                  <a:lnTo>
                    <a:pt x="6263" y="679"/>
                  </a:lnTo>
                  <a:lnTo>
                    <a:pt x="6382" y="572"/>
                  </a:lnTo>
                  <a:cubicBezTo>
                    <a:pt x="6453" y="512"/>
                    <a:pt x="6453" y="393"/>
                    <a:pt x="6382" y="321"/>
                  </a:cubicBezTo>
                  <a:cubicBezTo>
                    <a:pt x="6352" y="286"/>
                    <a:pt x="6307" y="268"/>
                    <a:pt x="6261" y="268"/>
                  </a:cubicBezTo>
                  <a:cubicBezTo>
                    <a:pt x="6215" y="268"/>
                    <a:pt x="6168" y="286"/>
                    <a:pt x="6132" y="321"/>
                  </a:cubicBezTo>
                  <a:lnTo>
                    <a:pt x="3572" y="2738"/>
                  </a:lnTo>
                  <a:cubicBezTo>
                    <a:pt x="3453" y="2322"/>
                    <a:pt x="3358" y="1750"/>
                    <a:pt x="3346" y="1464"/>
                  </a:cubicBezTo>
                  <a:cubicBezTo>
                    <a:pt x="3286" y="631"/>
                    <a:pt x="2643" y="0"/>
                    <a:pt x="18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63"/>
            <p:cNvSpPr/>
            <p:nvPr/>
          </p:nvSpPr>
          <p:spPr>
            <a:xfrm>
              <a:off x="5740078" y="2905929"/>
              <a:ext cx="225547" cy="189516"/>
            </a:xfrm>
            <a:custGeom>
              <a:avLst/>
              <a:gdLst/>
              <a:ahLst/>
              <a:cxnLst/>
              <a:rect l="l" t="t" r="r" b="b"/>
              <a:pathLst>
                <a:path w="7086" h="5954" extrusionOk="0">
                  <a:moveTo>
                    <a:pt x="549" y="0"/>
                  </a:moveTo>
                  <a:cubicBezTo>
                    <a:pt x="251" y="0"/>
                    <a:pt x="1" y="250"/>
                    <a:pt x="1" y="548"/>
                  </a:cubicBezTo>
                  <a:lnTo>
                    <a:pt x="1" y="5072"/>
                  </a:lnTo>
                  <a:cubicBezTo>
                    <a:pt x="1" y="5156"/>
                    <a:pt x="72" y="5251"/>
                    <a:pt x="180" y="5251"/>
                  </a:cubicBezTo>
                  <a:cubicBezTo>
                    <a:pt x="263" y="5251"/>
                    <a:pt x="358" y="5179"/>
                    <a:pt x="358" y="5072"/>
                  </a:cubicBezTo>
                  <a:lnTo>
                    <a:pt x="358" y="548"/>
                  </a:lnTo>
                  <a:cubicBezTo>
                    <a:pt x="358" y="441"/>
                    <a:pt x="441" y="357"/>
                    <a:pt x="549" y="357"/>
                  </a:cubicBezTo>
                  <a:lnTo>
                    <a:pt x="6537" y="357"/>
                  </a:lnTo>
                  <a:cubicBezTo>
                    <a:pt x="6645" y="357"/>
                    <a:pt x="6728" y="441"/>
                    <a:pt x="6728" y="548"/>
                  </a:cubicBezTo>
                  <a:lnTo>
                    <a:pt x="6728" y="5394"/>
                  </a:lnTo>
                  <a:cubicBezTo>
                    <a:pt x="6728" y="5501"/>
                    <a:pt x="6645" y="5596"/>
                    <a:pt x="6537" y="5596"/>
                  </a:cubicBezTo>
                  <a:lnTo>
                    <a:pt x="2108" y="5596"/>
                  </a:lnTo>
                  <a:cubicBezTo>
                    <a:pt x="2025" y="5596"/>
                    <a:pt x="1930" y="5668"/>
                    <a:pt x="1930" y="5775"/>
                  </a:cubicBezTo>
                  <a:cubicBezTo>
                    <a:pt x="1930" y="5870"/>
                    <a:pt x="2013" y="5953"/>
                    <a:pt x="2108" y="5953"/>
                  </a:cubicBezTo>
                  <a:lnTo>
                    <a:pt x="6537" y="5953"/>
                  </a:lnTo>
                  <a:cubicBezTo>
                    <a:pt x="6835" y="5953"/>
                    <a:pt x="7085" y="5691"/>
                    <a:pt x="7085" y="5394"/>
                  </a:cubicBezTo>
                  <a:lnTo>
                    <a:pt x="7085" y="548"/>
                  </a:lnTo>
                  <a:cubicBezTo>
                    <a:pt x="7085" y="238"/>
                    <a:pt x="6847" y="0"/>
                    <a:pt x="65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63"/>
            <p:cNvSpPr/>
            <p:nvPr/>
          </p:nvSpPr>
          <p:spPr>
            <a:xfrm>
              <a:off x="5793902" y="2928464"/>
              <a:ext cx="131553" cy="130598"/>
            </a:xfrm>
            <a:custGeom>
              <a:avLst/>
              <a:gdLst/>
              <a:ahLst/>
              <a:cxnLst/>
              <a:rect l="l" t="t" r="r" b="b"/>
              <a:pathLst>
                <a:path w="4133" h="4103" extrusionOk="0">
                  <a:moveTo>
                    <a:pt x="1870" y="757"/>
                  </a:moveTo>
                  <a:cubicBezTo>
                    <a:pt x="2227" y="757"/>
                    <a:pt x="2537" y="876"/>
                    <a:pt x="2811" y="1090"/>
                  </a:cubicBezTo>
                  <a:lnTo>
                    <a:pt x="1751" y="2150"/>
                  </a:lnTo>
                  <a:cubicBezTo>
                    <a:pt x="1679" y="2221"/>
                    <a:pt x="1679" y="2328"/>
                    <a:pt x="1751" y="2400"/>
                  </a:cubicBezTo>
                  <a:cubicBezTo>
                    <a:pt x="1775" y="2424"/>
                    <a:pt x="1822" y="2447"/>
                    <a:pt x="1870" y="2447"/>
                  </a:cubicBezTo>
                  <a:cubicBezTo>
                    <a:pt x="1918" y="2447"/>
                    <a:pt x="1953" y="2424"/>
                    <a:pt x="1989" y="2400"/>
                  </a:cubicBezTo>
                  <a:lnTo>
                    <a:pt x="2513" y="1876"/>
                  </a:lnTo>
                  <a:cubicBezTo>
                    <a:pt x="2584" y="1995"/>
                    <a:pt x="2632" y="2126"/>
                    <a:pt x="2632" y="2281"/>
                  </a:cubicBezTo>
                  <a:cubicBezTo>
                    <a:pt x="2632" y="2697"/>
                    <a:pt x="2287" y="3043"/>
                    <a:pt x="1870" y="3043"/>
                  </a:cubicBezTo>
                  <a:cubicBezTo>
                    <a:pt x="1453" y="3043"/>
                    <a:pt x="1108" y="2697"/>
                    <a:pt x="1108" y="2281"/>
                  </a:cubicBezTo>
                  <a:cubicBezTo>
                    <a:pt x="1108" y="1864"/>
                    <a:pt x="1453" y="1519"/>
                    <a:pt x="1870" y="1519"/>
                  </a:cubicBezTo>
                  <a:cubicBezTo>
                    <a:pt x="1953" y="1519"/>
                    <a:pt x="2049" y="1447"/>
                    <a:pt x="2049" y="1340"/>
                  </a:cubicBezTo>
                  <a:cubicBezTo>
                    <a:pt x="2049" y="1233"/>
                    <a:pt x="1977" y="1162"/>
                    <a:pt x="1870" y="1162"/>
                  </a:cubicBezTo>
                  <a:cubicBezTo>
                    <a:pt x="1263" y="1162"/>
                    <a:pt x="763" y="1650"/>
                    <a:pt x="763" y="2269"/>
                  </a:cubicBezTo>
                  <a:cubicBezTo>
                    <a:pt x="763" y="2876"/>
                    <a:pt x="1263" y="3364"/>
                    <a:pt x="1870" y="3364"/>
                  </a:cubicBezTo>
                  <a:cubicBezTo>
                    <a:pt x="2477" y="3364"/>
                    <a:pt x="2965" y="2876"/>
                    <a:pt x="2965" y="2269"/>
                  </a:cubicBezTo>
                  <a:cubicBezTo>
                    <a:pt x="2965" y="2031"/>
                    <a:pt x="2894" y="1804"/>
                    <a:pt x="2763" y="1614"/>
                  </a:cubicBezTo>
                  <a:lnTo>
                    <a:pt x="3049" y="1328"/>
                  </a:lnTo>
                  <a:cubicBezTo>
                    <a:pt x="3251" y="1578"/>
                    <a:pt x="3370" y="1912"/>
                    <a:pt x="3370" y="2269"/>
                  </a:cubicBezTo>
                  <a:cubicBezTo>
                    <a:pt x="3370" y="3102"/>
                    <a:pt x="2703" y="3769"/>
                    <a:pt x="1870" y="3769"/>
                  </a:cubicBezTo>
                  <a:cubicBezTo>
                    <a:pt x="1036" y="3769"/>
                    <a:pt x="370" y="3102"/>
                    <a:pt x="370" y="2269"/>
                  </a:cubicBezTo>
                  <a:cubicBezTo>
                    <a:pt x="370" y="1435"/>
                    <a:pt x="1036" y="757"/>
                    <a:pt x="1870" y="757"/>
                  </a:cubicBezTo>
                  <a:close/>
                  <a:moveTo>
                    <a:pt x="3924" y="1"/>
                  </a:moveTo>
                  <a:cubicBezTo>
                    <a:pt x="3879" y="1"/>
                    <a:pt x="3834" y="19"/>
                    <a:pt x="3799" y="54"/>
                  </a:cubicBezTo>
                  <a:lnTo>
                    <a:pt x="3537" y="328"/>
                  </a:lnTo>
                  <a:lnTo>
                    <a:pt x="3537" y="197"/>
                  </a:lnTo>
                  <a:cubicBezTo>
                    <a:pt x="3537" y="102"/>
                    <a:pt x="3453" y="19"/>
                    <a:pt x="3358" y="19"/>
                  </a:cubicBezTo>
                  <a:cubicBezTo>
                    <a:pt x="3263" y="19"/>
                    <a:pt x="3180" y="90"/>
                    <a:pt x="3180" y="197"/>
                  </a:cubicBezTo>
                  <a:lnTo>
                    <a:pt x="3180" y="685"/>
                  </a:lnTo>
                  <a:lnTo>
                    <a:pt x="3037" y="816"/>
                  </a:lnTo>
                  <a:cubicBezTo>
                    <a:pt x="2715" y="554"/>
                    <a:pt x="2310" y="388"/>
                    <a:pt x="1870" y="388"/>
                  </a:cubicBezTo>
                  <a:cubicBezTo>
                    <a:pt x="834" y="388"/>
                    <a:pt x="1" y="1221"/>
                    <a:pt x="1" y="2245"/>
                  </a:cubicBezTo>
                  <a:cubicBezTo>
                    <a:pt x="1" y="3269"/>
                    <a:pt x="834" y="4102"/>
                    <a:pt x="1870" y="4102"/>
                  </a:cubicBezTo>
                  <a:cubicBezTo>
                    <a:pt x="2894" y="4102"/>
                    <a:pt x="3727" y="3269"/>
                    <a:pt x="3727" y="2245"/>
                  </a:cubicBezTo>
                  <a:cubicBezTo>
                    <a:pt x="3727" y="1804"/>
                    <a:pt x="3561" y="1388"/>
                    <a:pt x="3299" y="1066"/>
                  </a:cubicBezTo>
                  <a:lnTo>
                    <a:pt x="3430" y="935"/>
                  </a:lnTo>
                  <a:lnTo>
                    <a:pt x="3918" y="935"/>
                  </a:lnTo>
                  <a:cubicBezTo>
                    <a:pt x="4013" y="935"/>
                    <a:pt x="4096" y="864"/>
                    <a:pt x="4096" y="757"/>
                  </a:cubicBezTo>
                  <a:cubicBezTo>
                    <a:pt x="4084" y="673"/>
                    <a:pt x="4013" y="578"/>
                    <a:pt x="3918" y="578"/>
                  </a:cubicBezTo>
                  <a:lnTo>
                    <a:pt x="3787" y="578"/>
                  </a:lnTo>
                  <a:lnTo>
                    <a:pt x="4049" y="316"/>
                  </a:lnTo>
                  <a:cubicBezTo>
                    <a:pt x="4132" y="245"/>
                    <a:pt x="4132" y="138"/>
                    <a:pt x="4049" y="54"/>
                  </a:cubicBezTo>
                  <a:cubicBezTo>
                    <a:pt x="4013" y="19"/>
                    <a:pt x="3968" y="1"/>
                    <a:pt x="39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14" name="Google Shape;7214;p63"/>
          <p:cNvGrpSpPr/>
          <p:nvPr/>
        </p:nvGrpSpPr>
        <p:grpSpPr>
          <a:xfrm>
            <a:off x="1327676" y="2910480"/>
            <a:ext cx="347934" cy="310024"/>
            <a:chOff x="1327676" y="2910480"/>
            <a:chExt cx="347934" cy="310024"/>
          </a:xfrm>
        </p:grpSpPr>
        <p:sp>
          <p:nvSpPr>
            <p:cNvPr id="7215" name="Google Shape;7215;p63"/>
            <p:cNvSpPr/>
            <p:nvPr/>
          </p:nvSpPr>
          <p:spPr>
            <a:xfrm>
              <a:off x="1367081" y="3067370"/>
              <a:ext cx="43257" cy="15565"/>
            </a:xfrm>
            <a:custGeom>
              <a:avLst/>
              <a:gdLst/>
              <a:ahLst/>
              <a:cxnLst/>
              <a:rect l="l" t="t" r="r" b="b"/>
              <a:pathLst>
                <a:path w="1359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8"/>
                    <a:pt x="1168" y="488"/>
                    <a:pt x="1191" y="488"/>
                  </a:cubicBezTo>
                  <a:cubicBezTo>
                    <a:pt x="1251" y="488"/>
                    <a:pt x="1310" y="465"/>
                    <a:pt x="1346" y="405"/>
                  </a:cubicBezTo>
                  <a:cubicBezTo>
                    <a:pt x="1358" y="322"/>
                    <a:pt x="1334" y="238"/>
                    <a:pt x="1251" y="191"/>
                  </a:cubicBezTo>
                  <a:cubicBezTo>
                    <a:pt x="882" y="12"/>
                    <a:pt x="19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63"/>
            <p:cNvSpPr/>
            <p:nvPr/>
          </p:nvSpPr>
          <p:spPr>
            <a:xfrm>
              <a:off x="1350402" y="3170436"/>
              <a:ext cx="10663" cy="48541"/>
            </a:xfrm>
            <a:custGeom>
              <a:avLst/>
              <a:gdLst/>
              <a:ahLst/>
              <a:cxnLst/>
              <a:rect l="l" t="t" r="r" b="b"/>
              <a:pathLst>
                <a:path w="335" h="152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cubicBezTo>
                    <a:pt x="263" y="1525"/>
                    <a:pt x="334" y="1453"/>
                    <a:pt x="334" y="1358"/>
                  </a:cubicBezTo>
                  <a:lnTo>
                    <a:pt x="334" y="168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63"/>
            <p:cNvSpPr/>
            <p:nvPr/>
          </p:nvSpPr>
          <p:spPr>
            <a:xfrm>
              <a:off x="1327676" y="3040187"/>
              <a:ext cx="201643" cy="180317"/>
            </a:xfrm>
            <a:custGeom>
              <a:avLst/>
              <a:gdLst/>
              <a:ahLst/>
              <a:cxnLst/>
              <a:rect l="l" t="t" r="r" b="b"/>
              <a:pathLst>
                <a:path w="6335" h="5665" extrusionOk="0">
                  <a:moveTo>
                    <a:pt x="5894" y="628"/>
                  </a:moveTo>
                  <a:lnTo>
                    <a:pt x="5954" y="866"/>
                  </a:lnTo>
                  <a:cubicBezTo>
                    <a:pt x="5977" y="926"/>
                    <a:pt x="5966" y="997"/>
                    <a:pt x="5918" y="1045"/>
                  </a:cubicBezTo>
                  <a:lnTo>
                    <a:pt x="5823" y="1140"/>
                  </a:lnTo>
                  <a:lnTo>
                    <a:pt x="5596" y="914"/>
                  </a:lnTo>
                  <a:lnTo>
                    <a:pt x="5894" y="628"/>
                  </a:lnTo>
                  <a:close/>
                  <a:moveTo>
                    <a:pt x="2941" y="307"/>
                  </a:moveTo>
                  <a:lnTo>
                    <a:pt x="2941" y="961"/>
                  </a:lnTo>
                  <a:cubicBezTo>
                    <a:pt x="2941" y="1057"/>
                    <a:pt x="2906" y="1164"/>
                    <a:pt x="2870" y="1271"/>
                  </a:cubicBezTo>
                  <a:lnTo>
                    <a:pt x="2787" y="1438"/>
                  </a:lnTo>
                  <a:cubicBezTo>
                    <a:pt x="2775" y="1450"/>
                    <a:pt x="2775" y="1473"/>
                    <a:pt x="2775" y="1509"/>
                  </a:cubicBezTo>
                  <a:lnTo>
                    <a:pt x="2775" y="1854"/>
                  </a:lnTo>
                  <a:cubicBezTo>
                    <a:pt x="2775" y="2104"/>
                    <a:pt x="2667" y="2331"/>
                    <a:pt x="2513" y="2485"/>
                  </a:cubicBezTo>
                  <a:cubicBezTo>
                    <a:pt x="2363" y="2635"/>
                    <a:pt x="2165" y="2727"/>
                    <a:pt x="1954" y="2727"/>
                  </a:cubicBezTo>
                  <a:cubicBezTo>
                    <a:pt x="1930" y="2727"/>
                    <a:pt x="1906" y="2726"/>
                    <a:pt x="1882" y="2724"/>
                  </a:cubicBezTo>
                  <a:cubicBezTo>
                    <a:pt x="1417" y="2712"/>
                    <a:pt x="1048" y="2307"/>
                    <a:pt x="1048" y="1819"/>
                  </a:cubicBezTo>
                  <a:lnTo>
                    <a:pt x="1048" y="1521"/>
                  </a:lnTo>
                  <a:cubicBezTo>
                    <a:pt x="1048" y="1497"/>
                    <a:pt x="1048" y="1473"/>
                    <a:pt x="1036" y="1450"/>
                  </a:cubicBezTo>
                  <a:lnTo>
                    <a:pt x="929" y="1259"/>
                  </a:lnTo>
                  <a:cubicBezTo>
                    <a:pt x="905" y="1176"/>
                    <a:pt x="870" y="1104"/>
                    <a:pt x="870" y="1021"/>
                  </a:cubicBezTo>
                  <a:lnTo>
                    <a:pt x="870" y="997"/>
                  </a:lnTo>
                  <a:cubicBezTo>
                    <a:pt x="870" y="616"/>
                    <a:pt x="1179" y="307"/>
                    <a:pt x="1572" y="307"/>
                  </a:cubicBezTo>
                  <a:close/>
                  <a:moveTo>
                    <a:pt x="2275" y="2986"/>
                  </a:moveTo>
                  <a:cubicBezTo>
                    <a:pt x="2286" y="3045"/>
                    <a:pt x="2298" y="3081"/>
                    <a:pt x="2310" y="3117"/>
                  </a:cubicBezTo>
                  <a:lnTo>
                    <a:pt x="2167" y="3259"/>
                  </a:lnTo>
                  <a:cubicBezTo>
                    <a:pt x="2102" y="3325"/>
                    <a:pt x="2013" y="3358"/>
                    <a:pt x="1923" y="3358"/>
                  </a:cubicBezTo>
                  <a:cubicBezTo>
                    <a:pt x="1834" y="3358"/>
                    <a:pt x="1745" y="3325"/>
                    <a:pt x="1679" y="3259"/>
                  </a:cubicBezTo>
                  <a:lnTo>
                    <a:pt x="1536" y="3128"/>
                  </a:lnTo>
                  <a:cubicBezTo>
                    <a:pt x="1560" y="3081"/>
                    <a:pt x="1572" y="3045"/>
                    <a:pt x="1572" y="2986"/>
                  </a:cubicBezTo>
                  <a:cubicBezTo>
                    <a:pt x="1679" y="3009"/>
                    <a:pt x="1775" y="3045"/>
                    <a:pt x="1882" y="3045"/>
                  </a:cubicBezTo>
                  <a:lnTo>
                    <a:pt x="1917" y="3045"/>
                  </a:lnTo>
                  <a:cubicBezTo>
                    <a:pt x="2036" y="3045"/>
                    <a:pt x="2167" y="3021"/>
                    <a:pt x="2275" y="2986"/>
                  </a:cubicBezTo>
                  <a:close/>
                  <a:moveTo>
                    <a:pt x="6162" y="0"/>
                  </a:moveTo>
                  <a:cubicBezTo>
                    <a:pt x="6120" y="0"/>
                    <a:pt x="6079" y="15"/>
                    <a:pt x="6049" y="45"/>
                  </a:cubicBezTo>
                  <a:lnTo>
                    <a:pt x="2906" y="3021"/>
                  </a:lnTo>
                  <a:cubicBezTo>
                    <a:pt x="2882" y="3057"/>
                    <a:pt x="2834" y="3069"/>
                    <a:pt x="2787" y="3069"/>
                  </a:cubicBezTo>
                  <a:lnTo>
                    <a:pt x="2763" y="3069"/>
                  </a:lnTo>
                  <a:cubicBezTo>
                    <a:pt x="2656" y="3069"/>
                    <a:pt x="2584" y="2997"/>
                    <a:pt x="2584" y="2890"/>
                  </a:cubicBezTo>
                  <a:lnTo>
                    <a:pt x="2584" y="2843"/>
                  </a:lnTo>
                  <a:cubicBezTo>
                    <a:pt x="2644" y="2819"/>
                    <a:pt x="2679" y="2771"/>
                    <a:pt x="2727" y="2724"/>
                  </a:cubicBezTo>
                  <a:cubicBezTo>
                    <a:pt x="2965" y="2497"/>
                    <a:pt x="3084" y="2200"/>
                    <a:pt x="3084" y="1878"/>
                  </a:cubicBezTo>
                  <a:lnTo>
                    <a:pt x="3084" y="1581"/>
                  </a:lnTo>
                  <a:lnTo>
                    <a:pt x="3144" y="1450"/>
                  </a:lnTo>
                  <a:cubicBezTo>
                    <a:pt x="3215" y="1307"/>
                    <a:pt x="3251" y="1152"/>
                    <a:pt x="3251" y="997"/>
                  </a:cubicBezTo>
                  <a:lnTo>
                    <a:pt x="3251" y="176"/>
                  </a:lnTo>
                  <a:cubicBezTo>
                    <a:pt x="3251" y="92"/>
                    <a:pt x="3179" y="21"/>
                    <a:pt x="3084" y="21"/>
                  </a:cubicBezTo>
                  <a:lnTo>
                    <a:pt x="1548" y="21"/>
                  </a:lnTo>
                  <a:cubicBezTo>
                    <a:pt x="1001" y="21"/>
                    <a:pt x="536" y="461"/>
                    <a:pt x="536" y="1033"/>
                  </a:cubicBezTo>
                  <a:lnTo>
                    <a:pt x="536" y="1045"/>
                  </a:lnTo>
                  <a:cubicBezTo>
                    <a:pt x="536" y="1176"/>
                    <a:pt x="572" y="1295"/>
                    <a:pt x="632" y="1414"/>
                  </a:cubicBezTo>
                  <a:lnTo>
                    <a:pt x="703" y="1581"/>
                  </a:lnTo>
                  <a:lnTo>
                    <a:pt x="703" y="1831"/>
                  </a:lnTo>
                  <a:cubicBezTo>
                    <a:pt x="703" y="2247"/>
                    <a:pt x="917" y="2616"/>
                    <a:pt x="1215" y="2843"/>
                  </a:cubicBezTo>
                  <a:lnTo>
                    <a:pt x="1215" y="2997"/>
                  </a:lnTo>
                  <a:cubicBezTo>
                    <a:pt x="1215" y="3069"/>
                    <a:pt x="1155" y="3140"/>
                    <a:pt x="1072" y="3176"/>
                  </a:cubicBezTo>
                  <a:lnTo>
                    <a:pt x="501" y="3343"/>
                  </a:lnTo>
                  <a:cubicBezTo>
                    <a:pt x="215" y="3414"/>
                    <a:pt x="0" y="3676"/>
                    <a:pt x="0" y="3974"/>
                  </a:cubicBezTo>
                  <a:lnTo>
                    <a:pt x="0" y="5462"/>
                  </a:lnTo>
                  <a:cubicBezTo>
                    <a:pt x="0" y="5557"/>
                    <a:pt x="84" y="5629"/>
                    <a:pt x="167" y="5629"/>
                  </a:cubicBezTo>
                  <a:cubicBezTo>
                    <a:pt x="262" y="5629"/>
                    <a:pt x="334" y="5557"/>
                    <a:pt x="334" y="5462"/>
                  </a:cubicBezTo>
                  <a:lnTo>
                    <a:pt x="334" y="3974"/>
                  </a:lnTo>
                  <a:cubicBezTo>
                    <a:pt x="334" y="3831"/>
                    <a:pt x="441" y="3676"/>
                    <a:pt x="584" y="3640"/>
                  </a:cubicBezTo>
                  <a:lnTo>
                    <a:pt x="1167" y="3474"/>
                  </a:lnTo>
                  <a:cubicBezTo>
                    <a:pt x="1215" y="3450"/>
                    <a:pt x="1251" y="3438"/>
                    <a:pt x="1298" y="3414"/>
                  </a:cubicBezTo>
                  <a:lnTo>
                    <a:pt x="1405" y="3521"/>
                  </a:lnTo>
                  <a:cubicBezTo>
                    <a:pt x="1536" y="3652"/>
                    <a:pt x="1703" y="3712"/>
                    <a:pt x="1882" y="3712"/>
                  </a:cubicBezTo>
                  <a:cubicBezTo>
                    <a:pt x="2060" y="3712"/>
                    <a:pt x="2227" y="3652"/>
                    <a:pt x="2358" y="3521"/>
                  </a:cubicBezTo>
                  <a:lnTo>
                    <a:pt x="2501" y="3367"/>
                  </a:lnTo>
                  <a:cubicBezTo>
                    <a:pt x="2584" y="3402"/>
                    <a:pt x="2656" y="3426"/>
                    <a:pt x="2727" y="3426"/>
                  </a:cubicBezTo>
                  <a:lnTo>
                    <a:pt x="2763" y="3426"/>
                  </a:lnTo>
                  <a:cubicBezTo>
                    <a:pt x="2894" y="3426"/>
                    <a:pt x="3013" y="3378"/>
                    <a:pt x="3096" y="3295"/>
                  </a:cubicBezTo>
                  <a:lnTo>
                    <a:pt x="5334" y="1176"/>
                  </a:lnTo>
                  <a:lnTo>
                    <a:pt x="5561" y="1402"/>
                  </a:lnTo>
                  <a:lnTo>
                    <a:pt x="2965" y="3986"/>
                  </a:lnTo>
                  <a:cubicBezTo>
                    <a:pt x="2798" y="4152"/>
                    <a:pt x="2715" y="4367"/>
                    <a:pt x="2715" y="4581"/>
                  </a:cubicBezTo>
                  <a:lnTo>
                    <a:pt x="2715" y="5498"/>
                  </a:lnTo>
                  <a:cubicBezTo>
                    <a:pt x="2715" y="5581"/>
                    <a:pt x="2787" y="5664"/>
                    <a:pt x="2882" y="5664"/>
                  </a:cubicBezTo>
                  <a:cubicBezTo>
                    <a:pt x="2965" y="5664"/>
                    <a:pt x="3037" y="5581"/>
                    <a:pt x="3037" y="5498"/>
                  </a:cubicBezTo>
                  <a:lnTo>
                    <a:pt x="3037" y="4581"/>
                  </a:lnTo>
                  <a:cubicBezTo>
                    <a:pt x="3037" y="4450"/>
                    <a:pt x="3096" y="4319"/>
                    <a:pt x="3191" y="4212"/>
                  </a:cubicBezTo>
                  <a:lnTo>
                    <a:pt x="6096" y="1307"/>
                  </a:lnTo>
                  <a:cubicBezTo>
                    <a:pt x="6216" y="1200"/>
                    <a:pt x="6275" y="997"/>
                    <a:pt x="6227" y="831"/>
                  </a:cubicBezTo>
                  <a:lnTo>
                    <a:pt x="6168" y="378"/>
                  </a:lnTo>
                  <a:lnTo>
                    <a:pt x="6275" y="271"/>
                  </a:lnTo>
                  <a:cubicBezTo>
                    <a:pt x="6335" y="211"/>
                    <a:pt x="6335" y="104"/>
                    <a:pt x="6275" y="45"/>
                  </a:cubicBezTo>
                  <a:cubicBezTo>
                    <a:pt x="6245" y="15"/>
                    <a:pt x="6204" y="0"/>
                    <a:pt x="61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63"/>
            <p:cNvSpPr/>
            <p:nvPr/>
          </p:nvSpPr>
          <p:spPr>
            <a:xfrm>
              <a:off x="1470179" y="2910480"/>
              <a:ext cx="205431" cy="173601"/>
            </a:xfrm>
            <a:custGeom>
              <a:avLst/>
              <a:gdLst/>
              <a:ahLst/>
              <a:cxnLst/>
              <a:rect l="l" t="t" r="r" b="b"/>
              <a:pathLst>
                <a:path w="6454" h="5454" extrusionOk="0"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lnTo>
                    <a:pt x="0" y="4822"/>
                  </a:lnTo>
                  <a:cubicBezTo>
                    <a:pt x="0" y="4917"/>
                    <a:pt x="72" y="4989"/>
                    <a:pt x="155" y="4989"/>
                  </a:cubicBezTo>
                  <a:cubicBezTo>
                    <a:pt x="250" y="4989"/>
                    <a:pt x="322" y="4917"/>
                    <a:pt x="322" y="4822"/>
                  </a:cubicBezTo>
                  <a:lnTo>
                    <a:pt x="322" y="512"/>
                  </a:lnTo>
                  <a:cubicBezTo>
                    <a:pt x="322" y="405"/>
                    <a:pt x="393" y="322"/>
                    <a:pt x="500" y="322"/>
                  </a:cubicBezTo>
                  <a:lnTo>
                    <a:pt x="5953" y="322"/>
                  </a:lnTo>
                  <a:cubicBezTo>
                    <a:pt x="6049" y="322"/>
                    <a:pt x="6132" y="405"/>
                    <a:pt x="6132" y="512"/>
                  </a:cubicBezTo>
                  <a:lnTo>
                    <a:pt x="6132" y="4941"/>
                  </a:lnTo>
                  <a:cubicBezTo>
                    <a:pt x="6132" y="5048"/>
                    <a:pt x="6049" y="5120"/>
                    <a:pt x="5953" y="5120"/>
                  </a:cubicBezTo>
                  <a:lnTo>
                    <a:pt x="2298" y="5120"/>
                  </a:lnTo>
                  <a:cubicBezTo>
                    <a:pt x="2215" y="5120"/>
                    <a:pt x="2131" y="5191"/>
                    <a:pt x="2131" y="5287"/>
                  </a:cubicBezTo>
                  <a:cubicBezTo>
                    <a:pt x="2131" y="5370"/>
                    <a:pt x="2215" y="5453"/>
                    <a:pt x="2298" y="5453"/>
                  </a:cubicBezTo>
                  <a:lnTo>
                    <a:pt x="5953" y="5453"/>
                  </a:lnTo>
                  <a:cubicBezTo>
                    <a:pt x="6227" y="5453"/>
                    <a:pt x="6453" y="5227"/>
                    <a:pt x="6453" y="4941"/>
                  </a:cubicBezTo>
                  <a:lnTo>
                    <a:pt x="6453" y="512"/>
                  </a:lnTo>
                  <a:cubicBezTo>
                    <a:pt x="6453" y="226"/>
                    <a:pt x="6215" y="0"/>
                    <a:pt x="5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63"/>
            <p:cNvSpPr/>
            <p:nvPr/>
          </p:nvSpPr>
          <p:spPr>
            <a:xfrm>
              <a:off x="1497075" y="2942692"/>
              <a:ext cx="152370" cy="96668"/>
            </a:xfrm>
            <a:custGeom>
              <a:avLst/>
              <a:gdLst/>
              <a:ahLst/>
              <a:cxnLst/>
              <a:rect l="l" t="t" r="r" b="b"/>
              <a:pathLst>
                <a:path w="4787" h="3037" extrusionOk="0">
                  <a:moveTo>
                    <a:pt x="3751" y="0"/>
                  </a:moveTo>
                  <a:cubicBezTo>
                    <a:pt x="3656" y="0"/>
                    <a:pt x="3584" y="72"/>
                    <a:pt x="3584" y="167"/>
                  </a:cubicBezTo>
                  <a:cubicBezTo>
                    <a:pt x="3584" y="250"/>
                    <a:pt x="3656" y="334"/>
                    <a:pt x="3751" y="334"/>
                  </a:cubicBezTo>
                  <a:lnTo>
                    <a:pt x="4215" y="334"/>
                  </a:lnTo>
                  <a:lnTo>
                    <a:pt x="2465" y="2072"/>
                  </a:lnTo>
                  <a:lnTo>
                    <a:pt x="1727" y="1322"/>
                  </a:lnTo>
                  <a:cubicBezTo>
                    <a:pt x="1697" y="1292"/>
                    <a:pt x="1656" y="1277"/>
                    <a:pt x="1614" y="1277"/>
                  </a:cubicBezTo>
                  <a:cubicBezTo>
                    <a:pt x="1572" y="1277"/>
                    <a:pt x="1531" y="1292"/>
                    <a:pt x="1501" y="1322"/>
                  </a:cubicBezTo>
                  <a:lnTo>
                    <a:pt x="60" y="2774"/>
                  </a:lnTo>
                  <a:cubicBezTo>
                    <a:pt x="1" y="2834"/>
                    <a:pt x="1" y="2929"/>
                    <a:pt x="60" y="2989"/>
                  </a:cubicBezTo>
                  <a:cubicBezTo>
                    <a:pt x="84" y="3024"/>
                    <a:pt x="132" y="3036"/>
                    <a:pt x="179" y="3036"/>
                  </a:cubicBezTo>
                  <a:cubicBezTo>
                    <a:pt x="227" y="3036"/>
                    <a:pt x="251" y="3024"/>
                    <a:pt x="298" y="2989"/>
                  </a:cubicBezTo>
                  <a:lnTo>
                    <a:pt x="1632" y="1655"/>
                  </a:lnTo>
                  <a:lnTo>
                    <a:pt x="2382" y="2393"/>
                  </a:lnTo>
                  <a:cubicBezTo>
                    <a:pt x="2412" y="2423"/>
                    <a:pt x="2453" y="2438"/>
                    <a:pt x="2495" y="2438"/>
                  </a:cubicBezTo>
                  <a:cubicBezTo>
                    <a:pt x="2537" y="2438"/>
                    <a:pt x="2578" y="2423"/>
                    <a:pt x="2608" y="2393"/>
                  </a:cubicBezTo>
                  <a:lnTo>
                    <a:pt x="4465" y="536"/>
                  </a:lnTo>
                  <a:lnTo>
                    <a:pt x="4465" y="1000"/>
                  </a:lnTo>
                  <a:cubicBezTo>
                    <a:pt x="4465" y="1084"/>
                    <a:pt x="4537" y="1167"/>
                    <a:pt x="4632" y="1167"/>
                  </a:cubicBezTo>
                  <a:cubicBezTo>
                    <a:pt x="4715" y="1167"/>
                    <a:pt x="4787" y="1084"/>
                    <a:pt x="4787" y="1000"/>
                  </a:cubicBezTo>
                  <a:lnTo>
                    <a:pt x="4787" y="155"/>
                  </a:lnTo>
                  <a:cubicBezTo>
                    <a:pt x="4751" y="72"/>
                    <a:pt x="4692" y="0"/>
                    <a:pt x="4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20" name="Google Shape;7220;p63"/>
          <p:cNvGrpSpPr/>
          <p:nvPr/>
        </p:nvGrpSpPr>
        <p:grpSpPr>
          <a:xfrm>
            <a:off x="1341727" y="2483349"/>
            <a:ext cx="419913" cy="308109"/>
            <a:chOff x="1341727" y="2483349"/>
            <a:chExt cx="419913" cy="308109"/>
          </a:xfrm>
        </p:grpSpPr>
        <p:sp>
          <p:nvSpPr>
            <p:cNvPr id="7221" name="Google Shape;7221;p63"/>
            <p:cNvSpPr/>
            <p:nvPr/>
          </p:nvSpPr>
          <p:spPr>
            <a:xfrm>
              <a:off x="1623896" y="2522310"/>
              <a:ext cx="53488" cy="18605"/>
            </a:xfrm>
            <a:custGeom>
              <a:avLst/>
              <a:gdLst/>
              <a:ahLst/>
              <a:cxnLst/>
              <a:rect l="l" t="t" r="r" b="b"/>
              <a:pathLst>
                <a:path w="1406" h="489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22"/>
                    <a:pt x="167" y="322"/>
                  </a:cubicBezTo>
                  <a:cubicBezTo>
                    <a:pt x="346" y="322"/>
                    <a:pt x="882" y="358"/>
                    <a:pt x="1144" y="477"/>
                  </a:cubicBezTo>
                  <a:cubicBezTo>
                    <a:pt x="1167" y="489"/>
                    <a:pt x="1179" y="489"/>
                    <a:pt x="1215" y="489"/>
                  </a:cubicBezTo>
                  <a:cubicBezTo>
                    <a:pt x="1275" y="489"/>
                    <a:pt x="1334" y="465"/>
                    <a:pt x="1358" y="406"/>
                  </a:cubicBezTo>
                  <a:cubicBezTo>
                    <a:pt x="1406" y="346"/>
                    <a:pt x="1358" y="239"/>
                    <a:pt x="1286" y="191"/>
                  </a:cubicBezTo>
                  <a:cubicBezTo>
                    <a:pt x="917" y="1"/>
                    <a:pt x="20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63"/>
            <p:cNvSpPr/>
            <p:nvPr/>
          </p:nvSpPr>
          <p:spPr>
            <a:xfrm>
              <a:off x="1341727" y="2483349"/>
              <a:ext cx="419913" cy="308109"/>
            </a:xfrm>
            <a:custGeom>
              <a:avLst/>
              <a:gdLst/>
              <a:ahLst/>
              <a:cxnLst/>
              <a:rect l="l" t="t" r="r" b="b"/>
              <a:pathLst>
                <a:path w="11038" h="8098" extrusionOk="0">
                  <a:moveTo>
                    <a:pt x="9156" y="501"/>
                  </a:moveTo>
                  <a:lnTo>
                    <a:pt x="9156" y="1168"/>
                  </a:lnTo>
                  <a:cubicBezTo>
                    <a:pt x="9156" y="1275"/>
                    <a:pt x="9120" y="1394"/>
                    <a:pt x="9073" y="1489"/>
                  </a:cubicBezTo>
                  <a:lnTo>
                    <a:pt x="9001" y="1644"/>
                  </a:lnTo>
                  <a:cubicBezTo>
                    <a:pt x="8989" y="1680"/>
                    <a:pt x="8989" y="1692"/>
                    <a:pt x="8989" y="1727"/>
                  </a:cubicBezTo>
                  <a:lnTo>
                    <a:pt x="8989" y="2061"/>
                  </a:lnTo>
                  <a:cubicBezTo>
                    <a:pt x="8989" y="2299"/>
                    <a:pt x="8894" y="2525"/>
                    <a:pt x="8715" y="2692"/>
                  </a:cubicBezTo>
                  <a:cubicBezTo>
                    <a:pt x="8537" y="2858"/>
                    <a:pt x="8311" y="2942"/>
                    <a:pt x="8072" y="2942"/>
                  </a:cubicBezTo>
                  <a:cubicBezTo>
                    <a:pt x="7620" y="2918"/>
                    <a:pt x="7227" y="2513"/>
                    <a:pt x="7227" y="2025"/>
                  </a:cubicBezTo>
                  <a:lnTo>
                    <a:pt x="7227" y="1727"/>
                  </a:lnTo>
                  <a:cubicBezTo>
                    <a:pt x="7227" y="1692"/>
                    <a:pt x="7227" y="1680"/>
                    <a:pt x="7215" y="1644"/>
                  </a:cubicBezTo>
                  <a:lnTo>
                    <a:pt x="7108" y="1453"/>
                  </a:lnTo>
                  <a:cubicBezTo>
                    <a:pt x="7084" y="1382"/>
                    <a:pt x="7049" y="1311"/>
                    <a:pt x="7049" y="1215"/>
                  </a:cubicBezTo>
                  <a:lnTo>
                    <a:pt x="7049" y="1203"/>
                  </a:lnTo>
                  <a:cubicBezTo>
                    <a:pt x="7049" y="810"/>
                    <a:pt x="7370" y="501"/>
                    <a:pt x="7751" y="501"/>
                  </a:cubicBezTo>
                  <a:close/>
                  <a:moveTo>
                    <a:pt x="3274" y="322"/>
                  </a:moveTo>
                  <a:cubicBezTo>
                    <a:pt x="3548" y="322"/>
                    <a:pt x="3786" y="429"/>
                    <a:pt x="3989" y="632"/>
                  </a:cubicBezTo>
                  <a:cubicBezTo>
                    <a:pt x="4179" y="834"/>
                    <a:pt x="4298" y="1108"/>
                    <a:pt x="4310" y="1394"/>
                  </a:cubicBezTo>
                  <a:cubicBezTo>
                    <a:pt x="4346" y="1739"/>
                    <a:pt x="4441" y="2442"/>
                    <a:pt x="4608" y="2858"/>
                  </a:cubicBezTo>
                  <a:cubicBezTo>
                    <a:pt x="4358" y="2942"/>
                    <a:pt x="3870" y="3096"/>
                    <a:pt x="3274" y="3096"/>
                  </a:cubicBezTo>
                  <a:cubicBezTo>
                    <a:pt x="3253" y="3097"/>
                    <a:pt x="3232" y="3097"/>
                    <a:pt x="3210" y="3097"/>
                  </a:cubicBezTo>
                  <a:cubicBezTo>
                    <a:pt x="2654" y="3097"/>
                    <a:pt x="2182" y="2951"/>
                    <a:pt x="1953" y="2870"/>
                  </a:cubicBezTo>
                  <a:cubicBezTo>
                    <a:pt x="2096" y="2442"/>
                    <a:pt x="2215" y="1739"/>
                    <a:pt x="2226" y="1394"/>
                  </a:cubicBezTo>
                  <a:cubicBezTo>
                    <a:pt x="2250" y="1096"/>
                    <a:pt x="2357" y="834"/>
                    <a:pt x="2560" y="632"/>
                  </a:cubicBezTo>
                  <a:cubicBezTo>
                    <a:pt x="2750" y="429"/>
                    <a:pt x="3000" y="322"/>
                    <a:pt x="3274" y="322"/>
                  </a:cubicBezTo>
                  <a:close/>
                  <a:moveTo>
                    <a:pt x="7751" y="3192"/>
                  </a:moveTo>
                  <a:cubicBezTo>
                    <a:pt x="7858" y="3227"/>
                    <a:pt x="7965" y="3251"/>
                    <a:pt x="8084" y="3251"/>
                  </a:cubicBezTo>
                  <a:lnTo>
                    <a:pt x="8120" y="3251"/>
                  </a:lnTo>
                  <a:cubicBezTo>
                    <a:pt x="8239" y="3251"/>
                    <a:pt x="8358" y="3239"/>
                    <a:pt x="8477" y="3192"/>
                  </a:cubicBezTo>
                  <a:lnTo>
                    <a:pt x="8477" y="3192"/>
                  </a:lnTo>
                  <a:cubicBezTo>
                    <a:pt x="8465" y="3251"/>
                    <a:pt x="8477" y="3299"/>
                    <a:pt x="8501" y="3346"/>
                  </a:cubicBezTo>
                  <a:lnTo>
                    <a:pt x="8358" y="3477"/>
                  </a:lnTo>
                  <a:cubicBezTo>
                    <a:pt x="8287" y="3549"/>
                    <a:pt x="8203" y="3585"/>
                    <a:pt x="8108" y="3585"/>
                  </a:cubicBezTo>
                  <a:cubicBezTo>
                    <a:pt x="8025" y="3585"/>
                    <a:pt x="7930" y="3549"/>
                    <a:pt x="7858" y="3477"/>
                  </a:cubicBezTo>
                  <a:lnTo>
                    <a:pt x="7727" y="3346"/>
                  </a:lnTo>
                  <a:cubicBezTo>
                    <a:pt x="7739" y="3299"/>
                    <a:pt x="7751" y="3251"/>
                    <a:pt x="7751" y="3192"/>
                  </a:cubicBezTo>
                  <a:close/>
                  <a:moveTo>
                    <a:pt x="3691" y="3418"/>
                  </a:moveTo>
                  <a:cubicBezTo>
                    <a:pt x="3750" y="3537"/>
                    <a:pt x="3870" y="3644"/>
                    <a:pt x="4001" y="3668"/>
                  </a:cubicBezTo>
                  <a:lnTo>
                    <a:pt x="4584" y="3835"/>
                  </a:lnTo>
                  <a:cubicBezTo>
                    <a:pt x="4727" y="3882"/>
                    <a:pt x="4834" y="4013"/>
                    <a:pt x="4834" y="4180"/>
                  </a:cubicBezTo>
                  <a:lnTo>
                    <a:pt x="4834" y="5680"/>
                  </a:lnTo>
                  <a:cubicBezTo>
                    <a:pt x="4834" y="5871"/>
                    <a:pt x="4667" y="6037"/>
                    <a:pt x="4477" y="6037"/>
                  </a:cubicBezTo>
                  <a:lnTo>
                    <a:pt x="4477" y="4811"/>
                  </a:lnTo>
                  <a:cubicBezTo>
                    <a:pt x="4477" y="4549"/>
                    <a:pt x="4239" y="4311"/>
                    <a:pt x="3977" y="4311"/>
                  </a:cubicBezTo>
                  <a:lnTo>
                    <a:pt x="2584" y="4311"/>
                  </a:lnTo>
                  <a:cubicBezTo>
                    <a:pt x="2310" y="4311"/>
                    <a:pt x="2084" y="4537"/>
                    <a:pt x="2084" y="4811"/>
                  </a:cubicBezTo>
                  <a:lnTo>
                    <a:pt x="2084" y="6037"/>
                  </a:lnTo>
                  <a:lnTo>
                    <a:pt x="2072" y="6037"/>
                  </a:lnTo>
                  <a:cubicBezTo>
                    <a:pt x="1869" y="6037"/>
                    <a:pt x="1715" y="5871"/>
                    <a:pt x="1715" y="5680"/>
                  </a:cubicBezTo>
                  <a:lnTo>
                    <a:pt x="1715" y="4180"/>
                  </a:lnTo>
                  <a:cubicBezTo>
                    <a:pt x="1715" y="4013"/>
                    <a:pt x="1810" y="3882"/>
                    <a:pt x="1965" y="3835"/>
                  </a:cubicBezTo>
                  <a:lnTo>
                    <a:pt x="2548" y="3668"/>
                  </a:lnTo>
                  <a:cubicBezTo>
                    <a:pt x="2679" y="3620"/>
                    <a:pt x="2798" y="3537"/>
                    <a:pt x="2858" y="3418"/>
                  </a:cubicBezTo>
                  <a:cubicBezTo>
                    <a:pt x="2988" y="3430"/>
                    <a:pt x="3119" y="3430"/>
                    <a:pt x="3274" y="3430"/>
                  </a:cubicBezTo>
                  <a:cubicBezTo>
                    <a:pt x="3417" y="3430"/>
                    <a:pt x="3560" y="3418"/>
                    <a:pt x="3691" y="3418"/>
                  </a:cubicBezTo>
                  <a:close/>
                  <a:moveTo>
                    <a:pt x="8668" y="3608"/>
                  </a:moveTo>
                  <a:cubicBezTo>
                    <a:pt x="8715" y="3644"/>
                    <a:pt x="8763" y="3656"/>
                    <a:pt x="8811" y="3668"/>
                  </a:cubicBezTo>
                  <a:lnTo>
                    <a:pt x="9382" y="3835"/>
                  </a:lnTo>
                  <a:cubicBezTo>
                    <a:pt x="9537" y="3882"/>
                    <a:pt x="9644" y="4013"/>
                    <a:pt x="9644" y="4180"/>
                  </a:cubicBezTo>
                  <a:lnTo>
                    <a:pt x="9644" y="5680"/>
                  </a:lnTo>
                  <a:cubicBezTo>
                    <a:pt x="9644" y="5871"/>
                    <a:pt x="9477" y="6037"/>
                    <a:pt x="9287" y="6037"/>
                  </a:cubicBezTo>
                  <a:lnTo>
                    <a:pt x="8584" y="6037"/>
                  </a:lnTo>
                  <a:lnTo>
                    <a:pt x="8584" y="6025"/>
                  </a:lnTo>
                  <a:lnTo>
                    <a:pt x="8584" y="5668"/>
                  </a:lnTo>
                  <a:lnTo>
                    <a:pt x="9120" y="5668"/>
                  </a:lnTo>
                  <a:cubicBezTo>
                    <a:pt x="9204" y="5668"/>
                    <a:pt x="9287" y="5597"/>
                    <a:pt x="9287" y="5502"/>
                  </a:cubicBezTo>
                  <a:lnTo>
                    <a:pt x="9287" y="4466"/>
                  </a:lnTo>
                  <a:cubicBezTo>
                    <a:pt x="9287" y="4370"/>
                    <a:pt x="9204" y="4299"/>
                    <a:pt x="9120" y="4299"/>
                  </a:cubicBezTo>
                  <a:cubicBezTo>
                    <a:pt x="9025" y="4299"/>
                    <a:pt x="8954" y="4370"/>
                    <a:pt x="8954" y="4466"/>
                  </a:cubicBezTo>
                  <a:lnTo>
                    <a:pt x="8954" y="5335"/>
                  </a:lnTo>
                  <a:lnTo>
                    <a:pt x="8584" y="5335"/>
                  </a:lnTo>
                  <a:lnTo>
                    <a:pt x="8584" y="4644"/>
                  </a:lnTo>
                  <a:cubicBezTo>
                    <a:pt x="8584" y="4466"/>
                    <a:pt x="8430" y="4311"/>
                    <a:pt x="8251" y="4311"/>
                  </a:cubicBezTo>
                  <a:lnTo>
                    <a:pt x="6513" y="4311"/>
                  </a:lnTo>
                  <a:lnTo>
                    <a:pt x="6513" y="4180"/>
                  </a:lnTo>
                  <a:lnTo>
                    <a:pt x="6548" y="4180"/>
                  </a:lnTo>
                  <a:cubicBezTo>
                    <a:pt x="6548" y="4013"/>
                    <a:pt x="6644" y="3882"/>
                    <a:pt x="6798" y="3835"/>
                  </a:cubicBezTo>
                  <a:lnTo>
                    <a:pt x="7382" y="3668"/>
                  </a:lnTo>
                  <a:cubicBezTo>
                    <a:pt x="7418" y="3656"/>
                    <a:pt x="7477" y="3644"/>
                    <a:pt x="7513" y="3608"/>
                  </a:cubicBezTo>
                  <a:lnTo>
                    <a:pt x="7620" y="3716"/>
                  </a:lnTo>
                  <a:cubicBezTo>
                    <a:pt x="7751" y="3847"/>
                    <a:pt x="7918" y="3906"/>
                    <a:pt x="8096" y="3906"/>
                  </a:cubicBezTo>
                  <a:cubicBezTo>
                    <a:pt x="8275" y="3906"/>
                    <a:pt x="8453" y="3835"/>
                    <a:pt x="8573" y="3716"/>
                  </a:cubicBezTo>
                  <a:lnTo>
                    <a:pt x="8668" y="3608"/>
                  </a:lnTo>
                  <a:close/>
                  <a:moveTo>
                    <a:pt x="8287" y="4644"/>
                  </a:moveTo>
                  <a:cubicBezTo>
                    <a:pt x="8287" y="4644"/>
                    <a:pt x="8299" y="4644"/>
                    <a:pt x="8299" y="4656"/>
                  </a:cubicBezTo>
                  <a:lnTo>
                    <a:pt x="8299" y="6037"/>
                  </a:lnTo>
                  <a:cubicBezTo>
                    <a:pt x="8299" y="6037"/>
                    <a:pt x="8299" y="6049"/>
                    <a:pt x="8287" y="6049"/>
                  </a:cubicBezTo>
                  <a:lnTo>
                    <a:pt x="6215" y="6049"/>
                  </a:lnTo>
                  <a:cubicBezTo>
                    <a:pt x="6215" y="6049"/>
                    <a:pt x="6203" y="6049"/>
                    <a:pt x="6203" y="6037"/>
                  </a:cubicBezTo>
                  <a:lnTo>
                    <a:pt x="6203" y="4656"/>
                  </a:lnTo>
                  <a:lnTo>
                    <a:pt x="8287" y="4644"/>
                  </a:lnTo>
                  <a:close/>
                  <a:moveTo>
                    <a:pt x="2084" y="6371"/>
                  </a:moveTo>
                  <a:lnTo>
                    <a:pt x="2084" y="6740"/>
                  </a:lnTo>
                  <a:lnTo>
                    <a:pt x="679" y="6740"/>
                  </a:lnTo>
                  <a:lnTo>
                    <a:pt x="679" y="6371"/>
                  </a:lnTo>
                  <a:close/>
                  <a:moveTo>
                    <a:pt x="10382" y="6371"/>
                  </a:moveTo>
                  <a:lnTo>
                    <a:pt x="10382" y="6740"/>
                  </a:lnTo>
                  <a:lnTo>
                    <a:pt x="4477" y="6740"/>
                  </a:lnTo>
                  <a:lnTo>
                    <a:pt x="4477" y="6371"/>
                  </a:lnTo>
                  <a:close/>
                  <a:moveTo>
                    <a:pt x="3953" y="4644"/>
                  </a:moveTo>
                  <a:cubicBezTo>
                    <a:pt x="4060" y="4644"/>
                    <a:pt x="4131" y="4728"/>
                    <a:pt x="4131" y="4823"/>
                  </a:cubicBezTo>
                  <a:lnTo>
                    <a:pt x="4131" y="7085"/>
                  </a:lnTo>
                  <a:lnTo>
                    <a:pt x="2393" y="7085"/>
                  </a:lnTo>
                  <a:lnTo>
                    <a:pt x="2393" y="4823"/>
                  </a:lnTo>
                  <a:cubicBezTo>
                    <a:pt x="2393" y="4716"/>
                    <a:pt x="2488" y="4644"/>
                    <a:pt x="2572" y="4644"/>
                  </a:cubicBezTo>
                  <a:close/>
                  <a:moveTo>
                    <a:pt x="3274" y="1"/>
                  </a:moveTo>
                  <a:cubicBezTo>
                    <a:pt x="2548" y="1"/>
                    <a:pt x="1965" y="596"/>
                    <a:pt x="1905" y="1370"/>
                  </a:cubicBezTo>
                  <a:cubicBezTo>
                    <a:pt x="1869" y="1692"/>
                    <a:pt x="1774" y="2346"/>
                    <a:pt x="1631" y="2751"/>
                  </a:cubicBezTo>
                  <a:cubicBezTo>
                    <a:pt x="1607" y="2835"/>
                    <a:pt x="1607" y="2930"/>
                    <a:pt x="1655" y="3001"/>
                  </a:cubicBezTo>
                  <a:cubicBezTo>
                    <a:pt x="1691" y="3073"/>
                    <a:pt x="1750" y="3156"/>
                    <a:pt x="1845" y="3180"/>
                  </a:cubicBezTo>
                  <a:cubicBezTo>
                    <a:pt x="1988" y="3227"/>
                    <a:pt x="2215" y="3299"/>
                    <a:pt x="2488" y="3358"/>
                  </a:cubicBezTo>
                  <a:lnTo>
                    <a:pt x="2465" y="3358"/>
                  </a:lnTo>
                  <a:lnTo>
                    <a:pt x="1893" y="3525"/>
                  </a:lnTo>
                  <a:cubicBezTo>
                    <a:pt x="1595" y="3608"/>
                    <a:pt x="1393" y="3882"/>
                    <a:pt x="1393" y="4180"/>
                  </a:cubicBezTo>
                  <a:lnTo>
                    <a:pt x="1393" y="5680"/>
                  </a:lnTo>
                  <a:cubicBezTo>
                    <a:pt x="1393" y="5811"/>
                    <a:pt x="1429" y="5930"/>
                    <a:pt x="1500" y="6037"/>
                  </a:cubicBezTo>
                  <a:lnTo>
                    <a:pt x="167" y="6037"/>
                  </a:lnTo>
                  <a:cubicBezTo>
                    <a:pt x="71" y="6037"/>
                    <a:pt x="0" y="6109"/>
                    <a:pt x="0" y="6204"/>
                  </a:cubicBezTo>
                  <a:cubicBezTo>
                    <a:pt x="0" y="6287"/>
                    <a:pt x="71" y="6371"/>
                    <a:pt x="167" y="6371"/>
                  </a:cubicBezTo>
                  <a:lnTo>
                    <a:pt x="345" y="6371"/>
                  </a:lnTo>
                  <a:lnTo>
                    <a:pt x="345" y="7930"/>
                  </a:lnTo>
                  <a:cubicBezTo>
                    <a:pt x="345" y="8014"/>
                    <a:pt x="417" y="8097"/>
                    <a:pt x="500" y="8097"/>
                  </a:cubicBezTo>
                  <a:cubicBezTo>
                    <a:pt x="595" y="8097"/>
                    <a:pt x="667" y="8014"/>
                    <a:pt x="667" y="7930"/>
                  </a:cubicBezTo>
                  <a:lnTo>
                    <a:pt x="667" y="7049"/>
                  </a:lnTo>
                  <a:lnTo>
                    <a:pt x="2072" y="7049"/>
                  </a:lnTo>
                  <a:lnTo>
                    <a:pt x="2072" y="7930"/>
                  </a:lnTo>
                  <a:cubicBezTo>
                    <a:pt x="2072" y="8014"/>
                    <a:pt x="2143" y="8097"/>
                    <a:pt x="2226" y="8097"/>
                  </a:cubicBezTo>
                  <a:cubicBezTo>
                    <a:pt x="2322" y="8097"/>
                    <a:pt x="2393" y="8014"/>
                    <a:pt x="2393" y="7930"/>
                  </a:cubicBezTo>
                  <a:lnTo>
                    <a:pt x="2393" y="7395"/>
                  </a:lnTo>
                  <a:lnTo>
                    <a:pt x="4155" y="7395"/>
                  </a:lnTo>
                  <a:lnTo>
                    <a:pt x="4155" y="7930"/>
                  </a:lnTo>
                  <a:cubicBezTo>
                    <a:pt x="4155" y="8014"/>
                    <a:pt x="4227" y="8097"/>
                    <a:pt x="4310" y="8097"/>
                  </a:cubicBezTo>
                  <a:cubicBezTo>
                    <a:pt x="4405" y="8097"/>
                    <a:pt x="4477" y="8014"/>
                    <a:pt x="4477" y="7930"/>
                  </a:cubicBezTo>
                  <a:lnTo>
                    <a:pt x="4477" y="7049"/>
                  </a:lnTo>
                  <a:lnTo>
                    <a:pt x="10370" y="7049"/>
                  </a:lnTo>
                  <a:lnTo>
                    <a:pt x="10370" y="7930"/>
                  </a:lnTo>
                  <a:cubicBezTo>
                    <a:pt x="10370" y="8014"/>
                    <a:pt x="10442" y="8097"/>
                    <a:pt x="10537" y="8097"/>
                  </a:cubicBezTo>
                  <a:cubicBezTo>
                    <a:pt x="10620" y="8097"/>
                    <a:pt x="10704" y="8014"/>
                    <a:pt x="10704" y="7930"/>
                  </a:cubicBezTo>
                  <a:lnTo>
                    <a:pt x="10704" y="6371"/>
                  </a:lnTo>
                  <a:lnTo>
                    <a:pt x="10882" y="6371"/>
                  </a:lnTo>
                  <a:cubicBezTo>
                    <a:pt x="10966" y="6371"/>
                    <a:pt x="11037" y="6287"/>
                    <a:pt x="11037" y="6204"/>
                  </a:cubicBezTo>
                  <a:cubicBezTo>
                    <a:pt x="11037" y="6109"/>
                    <a:pt x="10966" y="6037"/>
                    <a:pt x="10882" y="6037"/>
                  </a:cubicBezTo>
                  <a:lnTo>
                    <a:pt x="9894" y="6037"/>
                  </a:lnTo>
                  <a:cubicBezTo>
                    <a:pt x="9954" y="5930"/>
                    <a:pt x="10001" y="5811"/>
                    <a:pt x="10001" y="5680"/>
                  </a:cubicBezTo>
                  <a:lnTo>
                    <a:pt x="10001" y="4180"/>
                  </a:lnTo>
                  <a:cubicBezTo>
                    <a:pt x="10001" y="3882"/>
                    <a:pt x="9787" y="3608"/>
                    <a:pt x="9501" y="3525"/>
                  </a:cubicBezTo>
                  <a:lnTo>
                    <a:pt x="8930" y="3358"/>
                  </a:lnTo>
                  <a:cubicBezTo>
                    <a:pt x="8858" y="3335"/>
                    <a:pt x="8799" y="3275"/>
                    <a:pt x="8799" y="3180"/>
                  </a:cubicBezTo>
                  <a:lnTo>
                    <a:pt x="8799" y="3049"/>
                  </a:lnTo>
                  <a:cubicBezTo>
                    <a:pt x="8858" y="3001"/>
                    <a:pt x="8894" y="2977"/>
                    <a:pt x="8942" y="2918"/>
                  </a:cubicBezTo>
                  <a:cubicBezTo>
                    <a:pt x="9180" y="2692"/>
                    <a:pt x="9299" y="2382"/>
                    <a:pt x="9299" y="2049"/>
                  </a:cubicBezTo>
                  <a:lnTo>
                    <a:pt x="9299" y="1739"/>
                  </a:lnTo>
                  <a:lnTo>
                    <a:pt x="9358" y="1608"/>
                  </a:lnTo>
                  <a:cubicBezTo>
                    <a:pt x="9430" y="1453"/>
                    <a:pt x="9465" y="1311"/>
                    <a:pt x="9465" y="1144"/>
                  </a:cubicBezTo>
                  <a:lnTo>
                    <a:pt x="9465" y="310"/>
                  </a:lnTo>
                  <a:cubicBezTo>
                    <a:pt x="9465" y="215"/>
                    <a:pt x="9382" y="144"/>
                    <a:pt x="9299" y="144"/>
                  </a:cubicBezTo>
                  <a:lnTo>
                    <a:pt x="7739" y="144"/>
                  </a:lnTo>
                  <a:cubicBezTo>
                    <a:pt x="7168" y="144"/>
                    <a:pt x="6703" y="608"/>
                    <a:pt x="6703" y="1168"/>
                  </a:cubicBezTo>
                  <a:lnTo>
                    <a:pt x="6703" y="1191"/>
                  </a:lnTo>
                  <a:cubicBezTo>
                    <a:pt x="6703" y="1322"/>
                    <a:pt x="6739" y="1453"/>
                    <a:pt x="6798" y="1572"/>
                  </a:cubicBezTo>
                  <a:lnTo>
                    <a:pt x="6894" y="1739"/>
                  </a:lnTo>
                  <a:lnTo>
                    <a:pt x="6894" y="2001"/>
                  </a:lnTo>
                  <a:cubicBezTo>
                    <a:pt x="6894" y="2418"/>
                    <a:pt x="7096" y="2799"/>
                    <a:pt x="7406" y="3037"/>
                  </a:cubicBezTo>
                  <a:lnTo>
                    <a:pt x="7406" y="3180"/>
                  </a:lnTo>
                  <a:cubicBezTo>
                    <a:pt x="7406" y="3251"/>
                    <a:pt x="7346" y="3335"/>
                    <a:pt x="7275" y="3358"/>
                  </a:cubicBezTo>
                  <a:lnTo>
                    <a:pt x="6691" y="3525"/>
                  </a:lnTo>
                  <a:cubicBezTo>
                    <a:pt x="6394" y="3608"/>
                    <a:pt x="6203" y="3882"/>
                    <a:pt x="6203" y="4180"/>
                  </a:cubicBezTo>
                  <a:lnTo>
                    <a:pt x="6203" y="4311"/>
                  </a:lnTo>
                  <a:lnTo>
                    <a:pt x="6191" y="4311"/>
                  </a:lnTo>
                  <a:cubicBezTo>
                    <a:pt x="6013" y="4311"/>
                    <a:pt x="5858" y="4466"/>
                    <a:pt x="5858" y="4644"/>
                  </a:cubicBezTo>
                  <a:lnTo>
                    <a:pt x="5858" y="6025"/>
                  </a:lnTo>
                  <a:lnTo>
                    <a:pt x="5858" y="6037"/>
                  </a:lnTo>
                  <a:lnTo>
                    <a:pt x="5048" y="6037"/>
                  </a:lnTo>
                  <a:cubicBezTo>
                    <a:pt x="5108" y="5930"/>
                    <a:pt x="5144" y="5811"/>
                    <a:pt x="5144" y="5680"/>
                  </a:cubicBezTo>
                  <a:lnTo>
                    <a:pt x="5144" y="4180"/>
                  </a:lnTo>
                  <a:cubicBezTo>
                    <a:pt x="5144" y="3882"/>
                    <a:pt x="4941" y="3608"/>
                    <a:pt x="4655" y="3525"/>
                  </a:cubicBezTo>
                  <a:lnTo>
                    <a:pt x="4072" y="3358"/>
                  </a:lnTo>
                  <a:lnTo>
                    <a:pt x="4060" y="3358"/>
                  </a:lnTo>
                  <a:cubicBezTo>
                    <a:pt x="4346" y="3299"/>
                    <a:pt x="4560" y="3239"/>
                    <a:pt x="4703" y="3180"/>
                  </a:cubicBezTo>
                  <a:cubicBezTo>
                    <a:pt x="4786" y="3156"/>
                    <a:pt x="4846" y="3096"/>
                    <a:pt x="4893" y="3001"/>
                  </a:cubicBezTo>
                  <a:cubicBezTo>
                    <a:pt x="4941" y="2930"/>
                    <a:pt x="4941" y="2835"/>
                    <a:pt x="4905" y="2751"/>
                  </a:cubicBezTo>
                  <a:cubicBezTo>
                    <a:pt x="4763" y="2358"/>
                    <a:pt x="4655" y="1692"/>
                    <a:pt x="4643" y="1370"/>
                  </a:cubicBezTo>
                  <a:cubicBezTo>
                    <a:pt x="4584" y="572"/>
                    <a:pt x="4001" y="1"/>
                    <a:pt x="3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63"/>
            <p:cNvSpPr/>
            <p:nvPr/>
          </p:nvSpPr>
          <p:spPr>
            <a:xfrm>
              <a:off x="1611228" y="2679979"/>
              <a:ext cx="12250" cy="1270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24" name="Google Shape;7224;p63"/>
          <p:cNvGrpSpPr/>
          <p:nvPr/>
        </p:nvGrpSpPr>
        <p:grpSpPr>
          <a:xfrm>
            <a:off x="854332" y="2447736"/>
            <a:ext cx="376358" cy="330109"/>
            <a:chOff x="854332" y="2447736"/>
            <a:chExt cx="376358" cy="330109"/>
          </a:xfrm>
        </p:grpSpPr>
        <p:sp>
          <p:nvSpPr>
            <p:cNvPr id="7225" name="Google Shape;7225;p63"/>
            <p:cNvSpPr/>
            <p:nvPr/>
          </p:nvSpPr>
          <p:spPr>
            <a:xfrm>
              <a:off x="854332" y="2483353"/>
              <a:ext cx="376358" cy="294491"/>
            </a:xfrm>
            <a:custGeom>
              <a:avLst/>
              <a:gdLst/>
              <a:ahLst/>
              <a:cxnLst/>
              <a:rect l="l" t="t" r="r" b="b"/>
              <a:pathLst>
                <a:path w="11824" h="9252" extrusionOk="0">
                  <a:moveTo>
                    <a:pt x="3311" y="334"/>
                  </a:moveTo>
                  <a:cubicBezTo>
                    <a:pt x="3632" y="334"/>
                    <a:pt x="3882" y="549"/>
                    <a:pt x="3882" y="810"/>
                  </a:cubicBezTo>
                  <a:lnTo>
                    <a:pt x="3882" y="846"/>
                  </a:lnTo>
                  <a:cubicBezTo>
                    <a:pt x="3703" y="775"/>
                    <a:pt x="3513" y="727"/>
                    <a:pt x="3311" y="727"/>
                  </a:cubicBezTo>
                  <a:cubicBezTo>
                    <a:pt x="3120" y="727"/>
                    <a:pt x="2930" y="775"/>
                    <a:pt x="2751" y="846"/>
                  </a:cubicBezTo>
                  <a:lnTo>
                    <a:pt x="2751" y="810"/>
                  </a:lnTo>
                  <a:cubicBezTo>
                    <a:pt x="2751" y="549"/>
                    <a:pt x="3001" y="334"/>
                    <a:pt x="3311" y="334"/>
                  </a:cubicBezTo>
                  <a:close/>
                  <a:moveTo>
                    <a:pt x="3311" y="1084"/>
                  </a:moveTo>
                  <a:cubicBezTo>
                    <a:pt x="3942" y="1084"/>
                    <a:pt x="4430" y="1584"/>
                    <a:pt x="4430" y="2203"/>
                  </a:cubicBezTo>
                  <a:cubicBezTo>
                    <a:pt x="4430" y="2323"/>
                    <a:pt x="4418" y="2442"/>
                    <a:pt x="4370" y="2561"/>
                  </a:cubicBezTo>
                  <a:cubicBezTo>
                    <a:pt x="3882" y="2049"/>
                    <a:pt x="3013" y="1858"/>
                    <a:pt x="2977" y="1858"/>
                  </a:cubicBezTo>
                  <a:cubicBezTo>
                    <a:pt x="2961" y="1855"/>
                    <a:pt x="2946" y="1854"/>
                    <a:pt x="2932" y="1854"/>
                  </a:cubicBezTo>
                  <a:cubicBezTo>
                    <a:pt x="2892" y="1854"/>
                    <a:pt x="2857" y="1865"/>
                    <a:pt x="2822" y="1882"/>
                  </a:cubicBezTo>
                  <a:cubicBezTo>
                    <a:pt x="2775" y="1918"/>
                    <a:pt x="2763" y="1965"/>
                    <a:pt x="2763" y="2025"/>
                  </a:cubicBezTo>
                  <a:cubicBezTo>
                    <a:pt x="2763" y="2037"/>
                    <a:pt x="2751" y="2156"/>
                    <a:pt x="2632" y="2275"/>
                  </a:cubicBezTo>
                  <a:cubicBezTo>
                    <a:pt x="2560" y="2346"/>
                    <a:pt x="2560" y="2454"/>
                    <a:pt x="2632" y="2513"/>
                  </a:cubicBezTo>
                  <a:cubicBezTo>
                    <a:pt x="2668" y="2549"/>
                    <a:pt x="2712" y="2567"/>
                    <a:pt x="2755" y="2567"/>
                  </a:cubicBezTo>
                  <a:cubicBezTo>
                    <a:pt x="2799" y="2567"/>
                    <a:pt x="2840" y="2549"/>
                    <a:pt x="2870" y="2513"/>
                  </a:cubicBezTo>
                  <a:cubicBezTo>
                    <a:pt x="2965" y="2406"/>
                    <a:pt x="3013" y="2323"/>
                    <a:pt x="3060" y="2227"/>
                  </a:cubicBezTo>
                  <a:cubicBezTo>
                    <a:pt x="3358" y="2323"/>
                    <a:pt x="3953" y="2525"/>
                    <a:pt x="4227" y="2918"/>
                  </a:cubicBezTo>
                  <a:cubicBezTo>
                    <a:pt x="4144" y="3358"/>
                    <a:pt x="3763" y="3692"/>
                    <a:pt x="3299" y="3692"/>
                  </a:cubicBezTo>
                  <a:cubicBezTo>
                    <a:pt x="2834" y="3692"/>
                    <a:pt x="2441" y="3335"/>
                    <a:pt x="2394" y="2858"/>
                  </a:cubicBezTo>
                  <a:cubicBezTo>
                    <a:pt x="2394" y="2823"/>
                    <a:pt x="2382" y="2811"/>
                    <a:pt x="2358" y="2775"/>
                  </a:cubicBezTo>
                  <a:cubicBezTo>
                    <a:pt x="2263" y="2596"/>
                    <a:pt x="2203" y="2406"/>
                    <a:pt x="2203" y="2203"/>
                  </a:cubicBezTo>
                  <a:cubicBezTo>
                    <a:pt x="2203" y="1572"/>
                    <a:pt x="2703" y="1084"/>
                    <a:pt x="3311" y="1084"/>
                  </a:cubicBezTo>
                  <a:close/>
                  <a:moveTo>
                    <a:pt x="3715" y="3989"/>
                  </a:moveTo>
                  <a:lnTo>
                    <a:pt x="3715" y="4168"/>
                  </a:lnTo>
                  <a:cubicBezTo>
                    <a:pt x="3703" y="4228"/>
                    <a:pt x="3715" y="4287"/>
                    <a:pt x="3751" y="4323"/>
                  </a:cubicBezTo>
                  <a:lnTo>
                    <a:pt x="3584" y="4478"/>
                  </a:lnTo>
                  <a:cubicBezTo>
                    <a:pt x="3507" y="4543"/>
                    <a:pt x="3415" y="4576"/>
                    <a:pt x="3322" y="4576"/>
                  </a:cubicBezTo>
                  <a:cubicBezTo>
                    <a:pt x="3230" y="4576"/>
                    <a:pt x="3138" y="4543"/>
                    <a:pt x="3060" y="4478"/>
                  </a:cubicBezTo>
                  <a:lnTo>
                    <a:pt x="2894" y="4323"/>
                  </a:lnTo>
                  <a:cubicBezTo>
                    <a:pt x="2930" y="4287"/>
                    <a:pt x="2941" y="4228"/>
                    <a:pt x="2941" y="4168"/>
                  </a:cubicBezTo>
                  <a:lnTo>
                    <a:pt x="2941" y="3989"/>
                  </a:lnTo>
                  <a:cubicBezTo>
                    <a:pt x="3060" y="4025"/>
                    <a:pt x="3191" y="4049"/>
                    <a:pt x="3334" y="4049"/>
                  </a:cubicBezTo>
                  <a:cubicBezTo>
                    <a:pt x="3465" y="4049"/>
                    <a:pt x="3596" y="4025"/>
                    <a:pt x="3715" y="3989"/>
                  </a:cubicBezTo>
                  <a:close/>
                  <a:moveTo>
                    <a:pt x="4049" y="4549"/>
                  </a:moveTo>
                  <a:lnTo>
                    <a:pt x="4620" y="4835"/>
                  </a:lnTo>
                  <a:cubicBezTo>
                    <a:pt x="4763" y="4894"/>
                    <a:pt x="4835" y="5025"/>
                    <a:pt x="4835" y="5180"/>
                  </a:cubicBezTo>
                  <a:lnTo>
                    <a:pt x="3346" y="5180"/>
                  </a:lnTo>
                  <a:cubicBezTo>
                    <a:pt x="3156" y="5180"/>
                    <a:pt x="2989" y="5335"/>
                    <a:pt x="2989" y="5537"/>
                  </a:cubicBezTo>
                  <a:lnTo>
                    <a:pt x="2989" y="6275"/>
                  </a:lnTo>
                  <a:lnTo>
                    <a:pt x="2596" y="6275"/>
                  </a:lnTo>
                  <a:lnTo>
                    <a:pt x="2596" y="5561"/>
                  </a:lnTo>
                  <a:cubicBezTo>
                    <a:pt x="2596" y="5466"/>
                    <a:pt x="2525" y="5382"/>
                    <a:pt x="2418" y="5382"/>
                  </a:cubicBezTo>
                  <a:cubicBezTo>
                    <a:pt x="2322" y="5382"/>
                    <a:pt x="2239" y="5454"/>
                    <a:pt x="2239" y="5561"/>
                  </a:cubicBezTo>
                  <a:lnTo>
                    <a:pt x="2239" y="6442"/>
                  </a:lnTo>
                  <a:cubicBezTo>
                    <a:pt x="2239" y="6525"/>
                    <a:pt x="2322" y="6621"/>
                    <a:pt x="2418" y="6621"/>
                  </a:cubicBezTo>
                  <a:lnTo>
                    <a:pt x="2989" y="6621"/>
                  </a:lnTo>
                  <a:lnTo>
                    <a:pt x="2989" y="7002"/>
                  </a:lnTo>
                  <a:lnTo>
                    <a:pt x="2989" y="7026"/>
                  </a:lnTo>
                  <a:lnTo>
                    <a:pt x="2227" y="7026"/>
                  </a:lnTo>
                  <a:cubicBezTo>
                    <a:pt x="2025" y="7026"/>
                    <a:pt x="1846" y="6847"/>
                    <a:pt x="1846" y="6633"/>
                  </a:cubicBezTo>
                  <a:lnTo>
                    <a:pt x="1846" y="5180"/>
                  </a:lnTo>
                  <a:lnTo>
                    <a:pt x="1822" y="5180"/>
                  </a:lnTo>
                  <a:cubicBezTo>
                    <a:pt x="1822" y="5025"/>
                    <a:pt x="1906" y="4894"/>
                    <a:pt x="2037" y="4835"/>
                  </a:cubicBezTo>
                  <a:lnTo>
                    <a:pt x="2620" y="4549"/>
                  </a:lnTo>
                  <a:lnTo>
                    <a:pt x="2822" y="4740"/>
                  </a:lnTo>
                  <a:cubicBezTo>
                    <a:pt x="2953" y="4882"/>
                    <a:pt x="3156" y="4942"/>
                    <a:pt x="3334" y="4942"/>
                  </a:cubicBezTo>
                  <a:cubicBezTo>
                    <a:pt x="3513" y="4942"/>
                    <a:pt x="3692" y="4882"/>
                    <a:pt x="3834" y="4740"/>
                  </a:cubicBezTo>
                  <a:lnTo>
                    <a:pt x="4049" y="4549"/>
                  </a:lnTo>
                  <a:close/>
                  <a:moveTo>
                    <a:pt x="5537" y="5513"/>
                  </a:moveTo>
                  <a:lnTo>
                    <a:pt x="5549" y="7002"/>
                  </a:lnTo>
                  <a:cubicBezTo>
                    <a:pt x="5549" y="7002"/>
                    <a:pt x="5549" y="7026"/>
                    <a:pt x="5537" y="7026"/>
                  </a:cubicBezTo>
                  <a:lnTo>
                    <a:pt x="3311" y="7026"/>
                  </a:lnTo>
                  <a:cubicBezTo>
                    <a:pt x="3311" y="7026"/>
                    <a:pt x="3299" y="7026"/>
                    <a:pt x="3299" y="7002"/>
                  </a:cubicBezTo>
                  <a:lnTo>
                    <a:pt x="3299" y="5537"/>
                  </a:lnTo>
                  <a:cubicBezTo>
                    <a:pt x="3299" y="5537"/>
                    <a:pt x="3299" y="5513"/>
                    <a:pt x="3311" y="5513"/>
                  </a:cubicBezTo>
                  <a:close/>
                  <a:moveTo>
                    <a:pt x="11097" y="7359"/>
                  </a:moveTo>
                  <a:lnTo>
                    <a:pt x="11097" y="7752"/>
                  </a:lnTo>
                  <a:lnTo>
                    <a:pt x="727" y="7752"/>
                  </a:lnTo>
                  <a:lnTo>
                    <a:pt x="727" y="7359"/>
                  </a:lnTo>
                  <a:close/>
                  <a:moveTo>
                    <a:pt x="3311" y="1"/>
                  </a:moveTo>
                  <a:cubicBezTo>
                    <a:pt x="2810" y="1"/>
                    <a:pt x="2406" y="370"/>
                    <a:pt x="2406" y="810"/>
                  </a:cubicBezTo>
                  <a:cubicBezTo>
                    <a:pt x="2406" y="894"/>
                    <a:pt x="2418" y="965"/>
                    <a:pt x="2441" y="1025"/>
                  </a:cubicBezTo>
                  <a:cubicBezTo>
                    <a:pt x="2084" y="1287"/>
                    <a:pt x="1858" y="1727"/>
                    <a:pt x="1858" y="2203"/>
                  </a:cubicBezTo>
                  <a:cubicBezTo>
                    <a:pt x="1858" y="2454"/>
                    <a:pt x="1929" y="2704"/>
                    <a:pt x="2048" y="2930"/>
                  </a:cubicBezTo>
                  <a:cubicBezTo>
                    <a:pt x="2096" y="3299"/>
                    <a:pt x="2298" y="3608"/>
                    <a:pt x="2584" y="3811"/>
                  </a:cubicBezTo>
                  <a:lnTo>
                    <a:pt x="2584" y="4168"/>
                  </a:lnTo>
                  <a:lnTo>
                    <a:pt x="2584" y="4180"/>
                  </a:lnTo>
                  <a:lnTo>
                    <a:pt x="1882" y="4537"/>
                  </a:lnTo>
                  <a:cubicBezTo>
                    <a:pt x="1632" y="4656"/>
                    <a:pt x="1489" y="4906"/>
                    <a:pt x="1489" y="5192"/>
                  </a:cubicBezTo>
                  <a:lnTo>
                    <a:pt x="1489" y="6645"/>
                  </a:lnTo>
                  <a:cubicBezTo>
                    <a:pt x="1489" y="6787"/>
                    <a:pt x="1525" y="6918"/>
                    <a:pt x="1584" y="7037"/>
                  </a:cubicBezTo>
                  <a:lnTo>
                    <a:pt x="179" y="7037"/>
                  </a:lnTo>
                  <a:cubicBezTo>
                    <a:pt x="84" y="7037"/>
                    <a:pt x="1" y="7109"/>
                    <a:pt x="1" y="7216"/>
                  </a:cubicBezTo>
                  <a:cubicBezTo>
                    <a:pt x="1" y="7323"/>
                    <a:pt x="72" y="7395"/>
                    <a:pt x="179" y="7395"/>
                  </a:cubicBezTo>
                  <a:lnTo>
                    <a:pt x="370" y="7395"/>
                  </a:lnTo>
                  <a:lnTo>
                    <a:pt x="370" y="9073"/>
                  </a:lnTo>
                  <a:cubicBezTo>
                    <a:pt x="370" y="9169"/>
                    <a:pt x="441" y="9252"/>
                    <a:pt x="548" y="9252"/>
                  </a:cubicBezTo>
                  <a:cubicBezTo>
                    <a:pt x="655" y="9252"/>
                    <a:pt x="727" y="9181"/>
                    <a:pt x="727" y="9073"/>
                  </a:cubicBezTo>
                  <a:lnTo>
                    <a:pt x="727" y="8133"/>
                  </a:lnTo>
                  <a:lnTo>
                    <a:pt x="11097" y="8133"/>
                  </a:lnTo>
                  <a:lnTo>
                    <a:pt x="11097" y="9073"/>
                  </a:lnTo>
                  <a:cubicBezTo>
                    <a:pt x="11097" y="9169"/>
                    <a:pt x="11169" y="9252"/>
                    <a:pt x="11276" y="9252"/>
                  </a:cubicBezTo>
                  <a:cubicBezTo>
                    <a:pt x="11383" y="9252"/>
                    <a:pt x="11454" y="9181"/>
                    <a:pt x="11454" y="9073"/>
                  </a:cubicBezTo>
                  <a:lnTo>
                    <a:pt x="11454" y="7395"/>
                  </a:lnTo>
                  <a:lnTo>
                    <a:pt x="11645" y="7395"/>
                  </a:lnTo>
                  <a:cubicBezTo>
                    <a:pt x="11740" y="7395"/>
                    <a:pt x="11823" y="7323"/>
                    <a:pt x="11823" y="7216"/>
                  </a:cubicBezTo>
                  <a:cubicBezTo>
                    <a:pt x="11812" y="7097"/>
                    <a:pt x="11740" y="7026"/>
                    <a:pt x="11633" y="7026"/>
                  </a:cubicBezTo>
                  <a:lnTo>
                    <a:pt x="5894" y="7026"/>
                  </a:lnTo>
                  <a:lnTo>
                    <a:pt x="5894" y="7002"/>
                  </a:lnTo>
                  <a:lnTo>
                    <a:pt x="5894" y="5537"/>
                  </a:lnTo>
                  <a:cubicBezTo>
                    <a:pt x="5894" y="5335"/>
                    <a:pt x="5727" y="5180"/>
                    <a:pt x="5537" y="5180"/>
                  </a:cubicBezTo>
                  <a:lnTo>
                    <a:pt x="5144" y="5180"/>
                  </a:lnTo>
                  <a:cubicBezTo>
                    <a:pt x="5144" y="4894"/>
                    <a:pt x="5001" y="4656"/>
                    <a:pt x="4739" y="4537"/>
                  </a:cubicBezTo>
                  <a:lnTo>
                    <a:pt x="4049" y="4180"/>
                  </a:lnTo>
                  <a:lnTo>
                    <a:pt x="4049" y="4168"/>
                  </a:lnTo>
                  <a:lnTo>
                    <a:pt x="4049" y="3811"/>
                  </a:lnTo>
                  <a:cubicBezTo>
                    <a:pt x="4323" y="3608"/>
                    <a:pt x="4537" y="3299"/>
                    <a:pt x="4584" y="2930"/>
                  </a:cubicBezTo>
                  <a:cubicBezTo>
                    <a:pt x="4715" y="2704"/>
                    <a:pt x="4775" y="2454"/>
                    <a:pt x="4775" y="2203"/>
                  </a:cubicBezTo>
                  <a:cubicBezTo>
                    <a:pt x="4775" y="1727"/>
                    <a:pt x="4549" y="1287"/>
                    <a:pt x="4192" y="1025"/>
                  </a:cubicBezTo>
                  <a:cubicBezTo>
                    <a:pt x="4203" y="953"/>
                    <a:pt x="4227" y="894"/>
                    <a:pt x="4227" y="810"/>
                  </a:cubicBezTo>
                  <a:cubicBezTo>
                    <a:pt x="4227" y="370"/>
                    <a:pt x="3811" y="1"/>
                    <a:pt x="3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63"/>
            <p:cNvSpPr/>
            <p:nvPr/>
          </p:nvSpPr>
          <p:spPr>
            <a:xfrm>
              <a:off x="983561" y="2677389"/>
              <a:ext cx="23140" cy="11395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4" y="358"/>
                    <a:pt x="727" y="287"/>
                    <a:pt x="727" y="179"/>
                  </a:cubicBezTo>
                  <a:cubicBezTo>
                    <a:pt x="727" y="72"/>
                    <a:pt x="655" y="1"/>
                    <a:pt x="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63"/>
            <p:cNvSpPr/>
            <p:nvPr/>
          </p:nvSpPr>
          <p:spPr>
            <a:xfrm>
              <a:off x="1030925" y="2447736"/>
              <a:ext cx="187638" cy="183086"/>
            </a:xfrm>
            <a:custGeom>
              <a:avLst/>
              <a:gdLst/>
              <a:ahLst/>
              <a:cxnLst/>
              <a:rect l="l" t="t" r="r" b="b"/>
              <a:pathLst>
                <a:path w="5895" h="5752" extrusionOk="0">
                  <a:moveTo>
                    <a:pt x="5168" y="358"/>
                  </a:moveTo>
                  <a:cubicBezTo>
                    <a:pt x="5371" y="358"/>
                    <a:pt x="5549" y="536"/>
                    <a:pt x="5549" y="739"/>
                  </a:cubicBezTo>
                  <a:lnTo>
                    <a:pt x="5549" y="3692"/>
                  </a:lnTo>
                  <a:cubicBezTo>
                    <a:pt x="5549" y="3894"/>
                    <a:pt x="5371" y="4073"/>
                    <a:pt x="5168" y="4073"/>
                  </a:cubicBezTo>
                  <a:lnTo>
                    <a:pt x="2942" y="4073"/>
                  </a:lnTo>
                  <a:cubicBezTo>
                    <a:pt x="2918" y="4073"/>
                    <a:pt x="2870" y="4096"/>
                    <a:pt x="2846" y="4108"/>
                  </a:cubicBezTo>
                  <a:lnTo>
                    <a:pt x="1192" y="5311"/>
                  </a:lnTo>
                  <a:lnTo>
                    <a:pt x="1192" y="5311"/>
                  </a:lnTo>
                  <a:lnTo>
                    <a:pt x="1442" y="4299"/>
                  </a:lnTo>
                  <a:cubicBezTo>
                    <a:pt x="1453" y="4251"/>
                    <a:pt x="1442" y="4192"/>
                    <a:pt x="1418" y="4156"/>
                  </a:cubicBezTo>
                  <a:cubicBezTo>
                    <a:pt x="1382" y="4108"/>
                    <a:pt x="1322" y="4096"/>
                    <a:pt x="1275" y="4096"/>
                  </a:cubicBezTo>
                  <a:lnTo>
                    <a:pt x="727" y="4096"/>
                  </a:lnTo>
                  <a:cubicBezTo>
                    <a:pt x="525" y="4096"/>
                    <a:pt x="346" y="3918"/>
                    <a:pt x="346" y="3703"/>
                  </a:cubicBezTo>
                  <a:lnTo>
                    <a:pt x="346" y="739"/>
                  </a:lnTo>
                  <a:cubicBezTo>
                    <a:pt x="346" y="536"/>
                    <a:pt x="525" y="358"/>
                    <a:pt x="727" y="358"/>
                  </a:cubicBezTo>
                  <a:close/>
                  <a:moveTo>
                    <a:pt x="727" y="1"/>
                  </a:moveTo>
                  <a:cubicBezTo>
                    <a:pt x="322" y="1"/>
                    <a:pt x="1" y="322"/>
                    <a:pt x="1" y="727"/>
                  </a:cubicBezTo>
                  <a:lnTo>
                    <a:pt x="1" y="3692"/>
                  </a:lnTo>
                  <a:cubicBezTo>
                    <a:pt x="1" y="4084"/>
                    <a:pt x="322" y="4418"/>
                    <a:pt x="727" y="4418"/>
                  </a:cubicBezTo>
                  <a:lnTo>
                    <a:pt x="1049" y="4418"/>
                  </a:lnTo>
                  <a:lnTo>
                    <a:pt x="799" y="5430"/>
                  </a:lnTo>
                  <a:cubicBezTo>
                    <a:pt x="775" y="5537"/>
                    <a:pt x="822" y="5656"/>
                    <a:pt x="906" y="5716"/>
                  </a:cubicBezTo>
                  <a:cubicBezTo>
                    <a:pt x="953" y="5739"/>
                    <a:pt x="1013" y="5751"/>
                    <a:pt x="1049" y="5751"/>
                  </a:cubicBezTo>
                  <a:cubicBezTo>
                    <a:pt x="1120" y="5751"/>
                    <a:pt x="1156" y="5739"/>
                    <a:pt x="1203" y="5716"/>
                  </a:cubicBezTo>
                  <a:lnTo>
                    <a:pt x="2989" y="4418"/>
                  </a:lnTo>
                  <a:lnTo>
                    <a:pt x="5168" y="4418"/>
                  </a:lnTo>
                  <a:cubicBezTo>
                    <a:pt x="5561" y="4418"/>
                    <a:pt x="5894" y="4084"/>
                    <a:pt x="5894" y="3692"/>
                  </a:cubicBezTo>
                  <a:lnTo>
                    <a:pt x="5894" y="727"/>
                  </a:lnTo>
                  <a:cubicBezTo>
                    <a:pt x="5894" y="322"/>
                    <a:pt x="5561" y="1"/>
                    <a:pt x="5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63"/>
            <p:cNvSpPr/>
            <p:nvPr/>
          </p:nvSpPr>
          <p:spPr>
            <a:xfrm>
              <a:off x="1066574" y="2483353"/>
              <a:ext cx="28806" cy="11045"/>
            </a:xfrm>
            <a:custGeom>
              <a:avLst/>
              <a:gdLst/>
              <a:ahLst/>
              <a:cxnLst/>
              <a:rect l="l" t="t" r="r" b="b"/>
              <a:pathLst>
                <a:path w="905" h="347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63"/>
                    <a:pt x="72" y="346"/>
                    <a:pt x="179" y="346"/>
                  </a:cubicBezTo>
                  <a:lnTo>
                    <a:pt x="726" y="346"/>
                  </a:lnTo>
                  <a:cubicBezTo>
                    <a:pt x="810" y="346"/>
                    <a:pt x="905" y="275"/>
                    <a:pt x="905" y="179"/>
                  </a:cubicBezTo>
                  <a:cubicBezTo>
                    <a:pt x="893" y="72"/>
                    <a:pt x="810" y="1"/>
                    <a:pt x="7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63"/>
            <p:cNvSpPr/>
            <p:nvPr/>
          </p:nvSpPr>
          <p:spPr>
            <a:xfrm>
              <a:off x="1107126" y="2483353"/>
              <a:ext cx="76201" cy="11045"/>
            </a:xfrm>
            <a:custGeom>
              <a:avLst/>
              <a:gdLst/>
              <a:ahLst/>
              <a:cxnLst/>
              <a:rect l="l" t="t" r="r" b="b"/>
              <a:pathLst>
                <a:path w="2394" h="347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1" y="346"/>
                    <a:pt x="179" y="346"/>
                  </a:cubicBezTo>
                  <a:lnTo>
                    <a:pt x="2215" y="346"/>
                  </a:lnTo>
                  <a:cubicBezTo>
                    <a:pt x="2310" y="346"/>
                    <a:pt x="2393" y="275"/>
                    <a:pt x="2393" y="179"/>
                  </a:cubicBezTo>
                  <a:cubicBezTo>
                    <a:pt x="2393" y="72"/>
                    <a:pt x="2310" y="1"/>
                    <a:pt x="2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63"/>
            <p:cNvSpPr/>
            <p:nvPr/>
          </p:nvSpPr>
          <p:spPr>
            <a:xfrm>
              <a:off x="1065810" y="2512542"/>
              <a:ext cx="117516" cy="11395"/>
            </a:xfrm>
            <a:custGeom>
              <a:avLst/>
              <a:gdLst/>
              <a:ahLst/>
              <a:cxnLst/>
              <a:rect l="l" t="t" r="r" b="b"/>
              <a:pathLst>
                <a:path w="3692" h="358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74"/>
                    <a:pt x="84" y="358"/>
                    <a:pt x="179" y="358"/>
                  </a:cubicBezTo>
                  <a:lnTo>
                    <a:pt x="3513" y="358"/>
                  </a:lnTo>
                  <a:cubicBezTo>
                    <a:pt x="3608" y="358"/>
                    <a:pt x="3691" y="286"/>
                    <a:pt x="3691" y="179"/>
                  </a:cubicBezTo>
                  <a:cubicBezTo>
                    <a:pt x="3691" y="72"/>
                    <a:pt x="3608" y="1"/>
                    <a:pt x="3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63"/>
            <p:cNvSpPr/>
            <p:nvPr/>
          </p:nvSpPr>
          <p:spPr>
            <a:xfrm>
              <a:off x="1065810" y="2542112"/>
              <a:ext cx="76583" cy="11395"/>
            </a:xfrm>
            <a:custGeom>
              <a:avLst/>
              <a:gdLst/>
              <a:ahLst/>
              <a:cxnLst/>
              <a:rect l="l" t="t" r="r" b="b"/>
              <a:pathLst>
                <a:path w="24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lnTo>
                    <a:pt x="2227" y="357"/>
                  </a:lnTo>
                  <a:cubicBezTo>
                    <a:pt x="2310" y="357"/>
                    <a:pt x="2405" y="274"/>
                    <a:pt x="2405" y="179"/>
                  </a:cubicBezTo>
                  <a:cubicBezTo>
                    <a:pt x="2405" y="72"/>
                    <a:pt x="2310" y="0"/>
                    <a:pt x="2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63"/>
            <p:cNvSpPr/>
            <p:nvPr/>
          </p:nvSpPr>
          <p:spPr>
            <a:xfrm>
              <a:off x="1154489" y="2542112"/>
              <a:ext cx="28838" cy="11395"/>
            </a:xfrm>
            <a:custGeom>
              <a:avLst/>
              <a:gdLst/>
              <a:ahLst/>
              <a:cxnLst/>
              <a:rect l="l" t="t" r="r" b="b"/>
              <a:pathLst>
                <a:path w="9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72" y="357"/>
                    <a:pt x="179" y="357"/>
                  </a:cubicBezTo>
                  <a:lnTo>
                    <a:pt x="727" y="357"/>
                  </a:lnTo>
                  <a:cubicBezTo>
                    <a:pt x="822" y="357"/>
                    <a:pt x="905" y="274"/>
                    <a:pt x="905" y="179"/>
                  </a:cubicBezTo>
                  <a:cubicBezTo>
                    <a:pt x="905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33" name="Google Shape;7233;p63"/>
          <p:cNvGrpSpPr/>
          <p:nvPr/>
        </p:nvGrpSpPr>
        <p:grpSpPr>
          <a:xfrm>
            <a:off x="3712952" y="1970604"/>
            <a:ext cx="354363" cy="354395"/>
            <a:chOff x="3712952" y="1970604"/>
            <a:chExt cx="354363" cy="354395"/>
          </a:xfrm>
        </p:grpSpPr>
        <p:sp>
          <p:nvSpPr>
            <p:cNvPr id="7234" name="Google Shape;7234;p63"/>
            <p:cNvSpPr/>
            <p:nvPr/>
          </p:nvSpPr>
          <p:spPr>
            <a:xfrm>
              <a:off x="3868314" y="2281360"/>
              <a:ext cx="43639" cy="43639"/>
            </a:xfrm>
            <a:custGeom>
              <a:avLst/>
              <a:gdLst/>
              <a:ahLst/>
              <a:cxnLst/>
              <a:rect l="l" t="t" r="r" b="b"/>
              <a:pathLst>
                <a:path w="1371" h="1371" extrusionOk="0">
                  <a:moveTo>
                    <a:pt x="692" y="334"/>
                  </a:moveTo>
                  <a:cubicBezTo>
                    <a:pt x="882" y="334"/>
                    <a:pt x="1049" y="489"/>
                    <a:pt x="1049" y="691"/>
                  </a:cubicBezTo>
                  <a:cubicBezTo>
                    <a:pt x="1049" y="882"/>
                    <a:pt x="894" y="1049"/>
                    <a:pt x="692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2" y="334"/>
                  </a:cubicBez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2" y="1370"/>
                  </a:cubicBezTo>
                  <a:cubicBezTo>
                    <a:pt x="1061" y="1370"/>
                    <a:pt x="1370" y="1060"/>
                    <a:pt x="1370" y="691"/>
                  </a:cubicBezTo>
                  <a:cubicBezTo>
                    <a:pt x="1370" y="310"/>
                    <a:pt x="1073" y="1"/>
                    <a:pt x="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63"/>
            <p:cNvSpPr/>
            <p:nvPr/>
          </p:nvSpPr>
          <p:spPr>
            <a:xfrm>
              <a:off x="3940346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69" y="322"/>
                  </a:moveTo>
                  <a:cubicBezTo>
                    <a:pt x="1167" y="322"/>
                    <a:pt x="1405" y="572"/>
                    <a:pt x="1405" y="870"/>
                  </a:cubicBezTo>
                  <a:cubicBezTo>
                    <a:pt x="1405" y="1167"/>
                    <a:pt x="1167" y="1406"/>
                    <a:pt x="869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69" y="322"/>
                  </a:cubicBezTo>
                  <a:close/>
                  <a:moveTo>
                    <a:pt x="869" y="1"/>
                  </a:moveTo>
                  <a:cubicBezTo>
                    <a:pt x="393" y="1"/>
                    <a:pt x="0" y="394"/>
                    <a:pt x="0" y="870"/>
                  </a:cubicBezTo>
                  <a:cubicBezTo>
                    <a:pt x="0" y="1346"/>
                    <a:pt x="393" y="1727"/>
                    <a:pt x="869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63"/>
            <p:cNvSpPr/>
            <p:nvPr/>
          </p:nvSpPr>
          <p:spPr>
            <a:xfrm>
              <a:off x="3784952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70" y="322"/>
                  </a:moveTo>
                  <a:cubicBezTo>
                    <a:pt x="1167" y="322"/>
                    <a:pt x="1406" y="572"/>
                    <a:pt x="1406" y="870"/>
                  </a:cubicBezTo>
                  <a:cubicBezTo>
                    <a:pt x="1406" y="1167"/>
                    <a:pt x="1167" y="1406"/>
                    <a:pt x="870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63"/>
            <p:cNvSpPr/>
            <p:nvPr/>
          </p:nvSpPr>
          <p:spPr>
            <a:xfrm>
              <a:off x="3712952" y="2281360"/>
              <a:ext cx="44371" cy="43639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91" y="334"/>
                  </a:moveTo>
                  <a:cubicBezTo>
                    <a:pt x="881" y="334"/>
                    <a:pt x="1048" y="489"/>
                    <a:pt x="1048" y="691"/>
                  </a:cubicBezTo>
                  <a:cubicBezTo>
                    <a:pt x="1048" y="882"/>
                    <a:pt x="893" y="1049"/>
                    <a:pt x="691" y="1049"/>
                  </a:cubicBezTo>
                  <a:cubicBezTo>
                    <a:pt x="500" y="1049"/>
                    <a:pt x="334" y="882"/>
                    <a:pt x="334" y="691"/>
                  </a:cubicBezTo>
                  <a:cubicBezTo>
                    <a:pt x="334" y="489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0" y="310"/>
                    <a:pt x="0" y="691"/>
                  </a:cubicBezTo>
                  <a:cubicBezTo>
                    <a:pt x="0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93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63"/>
            <p:cNvSpPr/>
            <p:nvPr/>
          </p:nvSpPr>
          <p:spPr>
            <a:xfrm>
              <a:off x="4023708" y="2281360"/>
              <a:ext cx="43607" cy="43639"/>
            </a:xfrm>
            <a:custGeom>
              <a:avLst/>
              <a:gdLst/>
              <a:ahLst/>
              <a:cxnLst/>
              <a:rect l="l" t="t" r="r" b="b"/>
              <a:pathLst>
                <a:path w="1370" h="1371" extrusionOk="0">
                  <a:moveTo>
                    <a:pt x="691" y="334"/>
                  </a:moveTo>
                  <a:cubicBezTo>
                    <a:pt x="882" y="334"/>
                    <a:pt x="1048" y="489"/>
                    <a:pt x="1048" y="691"/>
                  </a:cubicBezTo>
                  <a:cubicBezTo>
                    <a:pt x="1048" y="882"/>
                    <a:pt x="882" y="1049"/>
                    <a:pt x="691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70" y="310"/>
                    <a:pt x="1060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63"/>
            <p:cNvSpPr/>
            <p:nvPr/>
          </p:nvSpPr>
          <p:spPr>
            <a:xfrm>
              <a:off x="3852049" y="1970604"/>
              <a:ext cx="76583" cy="76965"/>
            </a:xfrm>
            <a:custGeom>
              <a:avLst/>
              <a:gdLst/>
              <a:ahLst/>
              <a:cxnLst/>
              <a:rect l="l" t="t" r="r" b="b"/>
              <a:pathLst>
                <a:path w="2406" h="2418" extrusionOk="0">
                  <a:moveTo>
                    <a:pt x="1203" y="346"/>
                  </a:moveTo>
                  <a:cubicBezTo>
                    <a:pt x="1679" y="346"/>
                    <a:pt x="2084" y="751"/>
                    <a:pt x="2084" y="1227"/>
                  </a:cubicBezTo>
                  <a:cubicBezTo>
                    <a:pt x="2084" y="1703"/>
                    <a:pt x="1691" y="2096"/>
                    <a:pt x="1203" y="2096"/>
                  </a:cubicBezTo>
                  <a:cubicBezTo>
                    <a:pt x="714" y="2096"/>
                    <a:pt x="321" y="1703"/>
                    <a:pt x="321" y="1227"/>
                  </a:cubicBezTo>
                  <a:cubicBezTo>
                    <a:pt x="321" y="727"/>
                    <a:pt x="726" y="346"/>
                    <a:pt x="1203" y="346"/>
                  </a:cubicBezTo>
                  <a:close/>
                  <a:moveTo>
                    <a:pt x="1203" y="1"/>
                  </a:moveTo>
                  <a:cubicBezTo>
                    <a:pt x="536" y="1"/>
                    <a:pt x="0" y="536"/>
                    <a:pt x="0" y="1203"/>
                  </a:cubicBezTo>
                  <a:cubicBezTo>
                    <a:pt x="0" y="1882"/>
                    <a:pt x="536" y="2418"/>
                    <a:pt x="1203" y="2418"/>
                  </a:cubicBezTo>
                  <a:cubicBezTo>
                    <a:pt x="1869" y="2418"/>
                    <a:pt x="2405" y="1882"/>
                    <a:pt x="2405" y="1203"/>
                  </a:cubicBezTo>
                  <a:cubicBezTo>
                    <a:pt x="2405" y="548"/>
                    <a:pt x="1869" y="1"/>
                    <a:pt x="1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63"/>
            <p:cNvSpPr/>
            <p:nvPr/>
          </p:nvSpPr>
          <p:spPr>
            <a:xfrm>
              <a:off x="3746310" y="2187016"/>
              <a:ext cx="132667" cy="88710"/>
            </a:xfrm>
            <a:custGeom>
              <a:avLst/>
              <a:gdLst/>
              <a:ahLst/>
              <a:cxnLst/>
              <a:rect l="l" t="t" r="r" b="b"/>
              <a:pathLst>
                <a:path w="4168" h="2787" extrusionOk="0">
                  <a:moveTo>
                    <a:pt x="2084" y="0"/>
                  </a:moveTo>
                  <a:cubicBezTo>
                    <a:pt x="1989" y="0"/>
                    <a:pt x="1917" y="84"/>
                    <a:pt x="1917" y="167"/>
                  </a:cubicBezTo>
                  <a:lnTo>
                    <a:pt x="1917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48" y="2548"/>
                  </a:lnTo>
                  <a:cubicBezTo>
                    <a:pt x="0" y="2620"/>
                    <a:pt x="24" y="2727"/>
                    <a:pt x="119" y="2774"/>
                  </a:cubicBezTo>
                  <a:cubicBezTo>
                    <a:pt x="143" y="2786"/>
                    <a:pt x="155" y="2786"/>
                    <a:pt x="191" y="2786"/>
                  </a:cubicBezTo>
                  <a:cubicBezTo>
                    <a:pt x="250" y="2786"/>
                    <a:pt x="310" y="2762"/>
                    <a:pt x="345" y="2703"/>
                  </a:cubicBezTo>
                  <a:lnTo>
                    <a:pt x="738" y="1929"/>
                  </a:lnTo>
                  <a:cubicBezTo>
                    <a:pt x="798" y="1810"/>
                    <a:pt x="917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5" y="1929"/>
                  </a:cubicBezTo>
                  <a:lnTo>
                    <a:pt x="3810" y="2703"/>
                  </a:lnTo>
                  <a:cubicBezTo>
                    <a:pt x="3846" y="2756"/>
                    <a:pt x="3902" y="2783"/>
                    <a:pt x="3968" y="2783"/>
                  </a:cubicBezTo>
                  <a:cubicBezTo>
                    <a:pt x="3989" y="2783"/>
                    <a:pt x="4013" y="2780"/>
                    <a:pt x="4036" y="2774"/>
                  </a:cubicBezTo>
                  <a:cubicBezTo>
                    <a:pt x="4132" y="2715"/>
                    <a:pt x="4167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0" y="1393"/>
                  </a:lnTo>
                  <a:lnTo>
                    <a:pt x="2250" y="167"/>
                  </a:lnTo>
                  <a:cubicBezTo>
                    <a:pt x="2250" y="84"/>
                    <a:pt x="2167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63"/>
            <p:cNvSpPr/>
            <p:nvPr/>
          </p:nvSpPr>
          <p:spPr>
            <a:xfrm>
              <a:off x="3831583" y="2059664"/>
              <a:ext cx="117485" cy="54748"/>
            </a:xfrm>
            <a:custGeom>
              <a:avLst/>
              <a:gdLst/>
              <a:ahLst/>
              <a:cxnLst/>
              <a:rect l="l" t="t" r="r" b="b"/>
              <a:pathLst>
                <a:path w="3691" h="1720" extrusionOk="0">
                  <a:moveTo>
                    <a:pt x="1846" y="1"/>
                  </a:moveTo>
                  <a:cubicBezTo>
                    <a:pt x="1750" y="1"/>
                    <a:pt x="1679" y="72"/>
                    <a:pt x="1679" y="167"/>
                  </a:cubicBezTo>
                  <a:lnTo>
                    <a:pt x="1679" y="703"/>
                  </a:lnTo>
                  <a:lnTo>
                    <a:pt x="750" y="703"/>
                  </a:lnTo>
                  <a:cubicBezTo>
                    <a:pt x="560" y="703"/>
                    <a:pt x="405" y="810"/>
                    <a:pt x="310" y="965"/>
                  </a:cubicBezTo>
                  <a:lnTo>
                    <a:pt x="48" y="1477"/>
                  </a:lnTo>
                  <a:cubicBezTo>
                    <a:pt x="0" y="1548"/>
                    <a:pt x="24" y="1656"/>
                    <a:pt x="119" y="1703"/>
                  </a:cubicBezTo>
                  <a:cubicBezTo>
                    <a:pt x="140" y="1714"/>
                    <a:pt x="164" y="1719"/>
                    <a:pt x="188" y="1719"/>
                  </a:cubicBezTo>
                  <a:cubicBezTo>
                    <a:pt x="248" y="1719"/>
                    <a:pt x="312" y="1687"/>
                    <a:pt x="345" y="1620"/>
                  </a:cubicBezTo>
                  <a:lnTo>
                    <a:pt x="607" y="1120"/>
                  </a:lnTo>
                  <a:cubicBezTo>
                    <a:pt x="643" y="1060"/>
                    <a:pt x="703" y="1013"/>
                    <a:pt x="774" y="1013"/>
                  </a:cubicBezTo>
                  <a:lnTo>
                    <a:pt x="2929" y="1013"/>
                  </a:lnTo>
                  <a:cubicBezTo>
                    <a:pt x="3000" y="1013"/>
                    <a:pt x="3060" y="1060"/>
                    <a:pt x="3096" y="1120"/>
                  </a:cubicBezTo>
                  <a:lnTo>
                    <a:pt x="3358" y="1620"/>
                  </a:lnTo>
                  <a:cubicBezTo>
                    <a:pt x="3393" y="1679"/>
                    <a:pt x="3453" y="1715"/>
                    <a:pt x="3512" y="1715"/>
                  </a:cubicBezTo>
                  <a:cubicBezTo>
                    <a:pt x="3536" y="1715"/>
                    <a:pt x="3548" y="1715"/>
                    <a:pt x="3584" y="1703"/>
                  </a:cubicBezTo>
                  <a:cubicBezTo>
                    <a:pt x="3655" y="1656"/>
                    <a:pt x="3691" y="1548"/>
                    <a:pt x="3643" y="1477"/>
                  </a:cubicBezTo>
                  <a:lnTo>
                    <a:pt x="3381" y="965"/>
                  </a:lnTo>
                  <a:cubicBezTo>
                    <a:pt x="3286" y="810"/>
                    <a:pt x="3108" y="703"/>
                    <a:pt x="2929" y="703"/>
                  </a:cubicBezTo>
                  <a:lnTo>
                    <a:pt x="2012" y="703"/>
                  </a:lnTo>
                  <a:lnTo>
                    <a:pt x="2012" y="167"/>
                  </a:lnTo>
                  <a:cubicBezTo>
                    <a:pt x="2012" y="72"/>
                    <a:pt x="1929" y="1"/>
                    <a:pt x="1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63"/>
            <p:cNvSpPr/>
            <p:nvPr/>
          </p:nvSpPr>
          <p:spPr>
            <a:xfrm>
              <a:off x="3901672" y="2187016"/>
              <a:ext cx="132285" cy="88997"/>
            </a:xfrm>
            <a:custGeom>
              <a:avLst/>
              <a:gdLst/>
              <a:ahLst/>
              <a:cxnLst/>
              <a:rect l="l" t="t" r="r" b="b"/>
              <a:pathLst>
                <a:path w="4156" h="2796" extrusionOk="0">
                  <a:moveTo>
                    <a:pt x="2084" y="0"/>
                  </a:moveTo>
                  <a:cubicBezTo>
                    <a:pt x="1989" y="0"/>
                    <a:pt x="1918" y="84"/>
                    <a:pt x="1918" y="167"/>
                  </a:cubicBezTo>
                  <a:lnTo>
                    <a:pt x="1918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36" y="2548"/>
                  </a:lnTo>
                  <a:cubicBezTo>
                    <a:pt x="1" y="2620"/>
                    <a:pt x="25" y="2727"/>
                    <a:pt x="120" y="2774"/>
                  </a:cubicBezTo>
                  <a:cubicBezTo>
                    <a:pt x="142" y="2789"/>
                    <a:pt x="167" y="2796"/>
                    <a:pt x="192" y="2796"/>
                  </a:cubicBezTo>
                  <a:cubicBezTo>
                    <a:pt x="250" y="2796"/>
                    <a:pt x="309" y="2761"/>
                    <a:pt x="334" y="2703"/>
                  </a:cubicBezTo>
                  <a:lnTo>
                    <a:pt x="739" y="1929"/>
                  </a:lnTo>
                  <a:cubicBezTo>
                    <a:pt x="798" y="1810"/>
                    <a:pt x="918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6" y="1929"/>
                  </a:cubicBezTo>
                  <a:lnTo>
                    <a:pt x="3811" y="2703"/>
                  </a:lnTo>
                  <a:cubicBezTo>
                    <a:pt x="3835" y="2762"/>
                    <a:pt x="3894" y="2786"/>
                    <a:pt x="3954" y="2786"/>
                  </a:cubicBezTo>
                  <a:cubicBezTo>
                    <a:pt x="3989" y="2786"/>
                    <a:pt x="4001" y="2786"/>
                    <a:pt x="4037" y="2774"/>
                  </a:cubicBezTo>
                  <a:cubicBezTo>
                    <a:pt x="4120" y="2715"/>
                    <a:pt x="4156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1" y="1393"/>
                  </a:lnTo>
                  <a:lnTo>
                    <a:pt x="2251" y="167"/>
                  </a:lnTo>
                  <a:cubicBezTo>
                    <a:pt x="2251" y="84"/>
                    <a:pt x="2168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43" name="Google Shape;7243;p63"/>
          <p:cNvGrpSpPr/>
          <p:nvPr/>
        </p:nvGrpSpPr>
        <p:grpSpPr>
          <a:xfrm>
            <a:off x="855096" y="1504485"/>
            <a:ext cx="380910" cy="339594"/>
            <a:chOff x="855096" y="1504485"/>
            <a:chExt cx="380910" cy="339594"/>
          </a:xfrm>
        </p:grpSpPr>
        <p:sp>
          <p:nvSpPr>
            <p:cNvPr id="7244" name="Google Shape;7244;p63"/>
            <p:cNvSpPr/>
            <p:nvPr/>
          </p:nvSpPr>
          <p:spPr>
            <a:xfrm>
              <a:off x="1092707" y="1504485"/>
              <a:ext cx="107299" cy="136837"/>
            </a:xfrm>
            <a:custGeom>
              <a:avLst/>
              <a:gdLst/>
              <a:ahLst/>
              <a:cxnLst/>
              <a:rect l="l" t="t" r="r" b="b"/>
              <a:pathLst>
                <a:path w="3371" h="4299" extrusionOk="0">
                  <a:moveTo>
                    <a:pt x="1691" y="357"/>
                  </a:moveTo>
                  <a:cubicBezTo>
                    <a:pt x="2418" y="357"/>
                    <a:pt x="3013" y="953"/>
                    <a:pt x="3013" y="1679"/>
                  </a:cubicBezTo>
                  <a:cubicBezTo>
                    <a:pt x="3013" y="2250"/>
                    <a:pt x="2644" y="2750"/>
                    <a:pt x="2108" y="2929"/>
                  </a:cubicBezTo>
                  <a:lnTo>
                    <a:pt x="2418" y="1726"/>
                  </a:lnTo>
                  <a:cubicBezTo>
                    <a:pt x="2453" y="1643"/>
                    <a:pt x="2394" y="1536"/>
                    <a:pt x="2287" y="1512"/>
                  </a:cubicBezTo>
                  <a:cubicBezTo>
                    <a:pt x="2273" y="1509"/>
                    <a:pt x="2258" y="1507"/>
                    <a:pt x="2244" y="1507"/>
                  </a:cubicBezTo>
                  <a:cubicBezTo>
                    <a:pt x="2162" y="1507"/>
                    <a:pt x="2082" y="1564"/>
                    <a:pt x="2072" y="1655"/>
                  </a:cubicBezTo>
                  <a:lnTo>
                    <a:pt x="2060" y="1715"/>
                  </a:lnTo>
                  <a:lnTo>
                    <a:pt x="1322" y="1715"/>
                  </a:lnTo>
                  <a:lnTo>
                    <a:pt x="1298" y="1655"/>
                  </a:lnTo>
                  <a:cubicBezTo>
                    <a:pt x="1277" y="1568"/>
                    <a:pt x="1195" y="1511"/>
                    <a:pt x="1117" y="1511"/>
                  </a:cubicBezTo>
                  <a:cubicBezTo>
                    <a:pt x="1110" y="1511"/>
                    <a:pt x="1103" y="1511"/>
                    <a:pt x="1096" y="1512"/>
                  </a:cubicBezTo>
                  <a:cubicBezTo>
                    <a:pt x="1001" y="1548"/>
                    <a:pt x="941" y="1631"/>
                    <a:pt x="965" y="1726"/>
                  </a:cubicBezTo>
                  <a:lnTo>
                    <a:pt x="1275" y="2929"/>
                  </a:lnTo>
                  <a:cubicBezTo>
                    <a:pt x="751" y="2750"/>
                    <a:pt x="370" y="2262"/>
                    <a:pt x="370" y="1679"/>
                  </a:cubicBezTo>
                  <a:cubicBezTo>
                    <a:pt x="370" y="953"/>
                    <a:pt x="965" y="357"/>
                    <a:pt x="1691" y="357"/>
                  </a:cubicBezTo>
                  <a:close/>
                  <a:moveTo>
                    <a:pt x="1989" y="2036"/>
                  </a:moveTo>
                  <a:lnTo>
                    <a:pt x="1751" y="3012"/>
                  </a:lnTo>
                  <a:lnTo>
                    <a:pt x="1656" y="3012"/>
                  </a:lnTo>
                  <a:lnTo>
                    <a:pt x="1406" y="2036"/>
                  </a:lnTo>
                  <a:close/>
                  <a:moveTo>
                    <a:pt x="2072" y="3310"/>
                  </a:moveTo>
                  <a:lnTo>
                    <a:pt x="2072" y="3739"/>
                  </a:lnTo>
                  <a:lnTo>
                    <a:pt x="1322" y="3751"/>
                  </a:lnTo>
                  <a:cubicBezTo>
                    <a:pt x="1322" y="3751"/>
                    <a:pt x="1298" y="3751"/>
                    <a:pt x="1298" y="3739"/>
                  </a:cubicBezTo>
                  <a:lnTo>
                    <a:pt x="1298" y="3310"/>
                  </a:lnTo>
                  <a:cubicBezTo>
                    <a:pt x="1417" y="3334"/>
                    <a:pt x="1560" y="3346"/>
                    <a:pt x="1691" y="3346"/>
                  </a:cubicBezTo>
                  <a:cubicBezTo>
                    <a:pt x="1822" y="3346"/>
                    <a:pt x="1953" y="3334"/>
                    <a:pt x="2072" y="3310"/>
                  </a:cubicBezTo>
                  <a:close/>
                  <a:moveTo>
                    <a:pt x="1691" y="0"/>
                  </a:moveTo>
                  <a:cubicBezTo>
                    <a:pt x="763" y="0"/>
                    <a:pt x="1" y="750"/>
                    <a:pt x="1" y="1679"/>
                  </a:cubicBezTo>
                  <a:cubicBezTo>
                    <a:pt x="1" y="2334"/>
                    <a:pt x="394" y="2917"/>
                    <a:pt x="941" y="3191"/>
                  </a:cubicBezTo>
                  <a:lnTo>
                    <a:pt x="941" y="3751"/>
                  </a:lnTo>
                  <a:cubicBezTo>
                    <a:pt x="941" y="3941"/>
                    <a:pt x="1108" y="4108"/>
                    <a:pt x="1298" y="4108"/>
                  </a:cubicBezTo>
                  <a:lnTo>
                    <a:pt x="1501" y="4108"/>
                  </a:lnTo>
                  <a:lnTo>
                    <a:pt x="1501" y="4120"/>
                  </a:lnTo>
                  <a:cubicBezTo>
                    <a:pt x="1501" y="4227"/>
                    <a:pt x="1572" y="4298"/>
                    <a:pt x="1679" y="4298"/>
                  </a:cubicBezTo>
                  <a:cubicBezTo>
                    <a:pt x="1775" y="4298"/>
                    <a:pt x="1858" y="4227"/>
                    <a:pt x="1858" y="4120"/>
                  </a:cubicBezTo>
                  <a:lnTo>
                    <a:pt x="1858" y="4108"/>
                  </a:lnTo>
                  <a:lnTo>
                    <a:pt x="2048" y="4108"/>
                  </a:lnTo>
                  <a:cubicBezTo>
                    <a:pt x="2239" y="4108"/>
                    <a:pt x="2406" y="3941"/>
                    <a:pt x="2406" y="3751"/>
                  </a:cubicBezTo>
                  <a:lnTo>
                    <a:pt x="2406" y="3191"/>
                  </a:lnTo>
                  <a:cubicBezTo>
                    <a:pt x="2953" y="2917"/>
                    <a:pt x="3346" y="2334"/>
                    <a:pt x="3346" y="1679"/>
                  </a:cubicBezTo>
                  <a:cubicBezTo>
                    <a:pt x="3370" y="750"/>
                    <a:pt x="2608" y="0"/>
                    <a:pt x="1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63"/>
            <p:cNvSpPr/>
            <p:nvPr/>
          </p:nvSpPr>
          <p:spPr>
            <a:xfrm>
              <a:off x="855096" y="1521896"/>
              <a:ext cx="214152" cy="322183"/>
            </a:xfrm>
            <a:custGeom>
              <a:avLst/>
              <a:gdLst/>
              <a:ahLst/>
              <a:cxnLst/>
              <a:rect l="l" t="t" r="r" b="b"/>
              <a:pathLst>
                <a:path w="6728" h="10122" extrusionOk="0">
                  <a:moveTo>
                    <a:pt x="3346" y="358"/>
                  </a:moveTo>
                  <a:cubicBezTo>
                    <a:pt x="3870" y="358"/>
                    <a:pt x="4299" y="703"/>
                    <a:pt x="4299" y="1120"/>
                  </a:cubicBezTo>
                  <a:cubicBezTo>
                    <a:pt x="4001" y="1001"/>
                    <a:pt x="3691" y="941"/>
                    <a:pt x="3346" y="941"/>
                  </a:cubicBezTo>
                  <a:cubicBezTo>
                    <a:pt x="3001" y="941"/>
                    <a:pt x="2691" y="1001"/>
                    <a:pt x="2394" y="1120"/>
                  </a:cubicBezTo>
                  <a:cubicBezTo>
                    <a:pt x="2394" y="703"/>
                    <a:pt x="2810" y="358"/>
                    <a:pt x="3346" y="358"/>
                  </a:cubicBezTo>
                  <a:close/>
                  <a:moveTo>
                    <a:pt x="3370" y="1299"/>
                  </a:moveTo>
                  <a:cubicBezTo>
                    <a:pt x="4620" y="1299"/>
                    <a:pt x="5620" y="2311"/>
                    <a:pt x="5620" y="3561"/>
                  </a:cubicBezTo>
                  <a:cubicBezTo>
                    <a:pt x="5620" y="3882"/>
                    <a:pt x="5549" y="4216"/>
                    <a:pt x="5418" y="4513"/>
                  </a:cubicBezTo>
                  <a:lnTo>
                    <a:pt x="5418" y="4347"/>
                  </a:lnTo>
                  <a:cubicBezTo>
                    <a:pt x="5418" y="4144"/>
                    <a:pt x="5322" y="3930"/>
                    <a:pt x="5168" y="3799"/>
                  </a:cubicBezTo>
                  <a:cubicBezTo>
                    <a:pt x="4811" y="3489"/>
                    <a:pt x="4025" y="2953"/>
                    <a:pt x="2632" y="2811"/>
                  </a:cubicBezTo>
                  <a:cubicBezTo>
                    <a:pt x="2626" y="2810"/>
                    <a:pt x="2619" y="2809"/>
                    <a:pt x="2613" y="2809"/>
                  </a:cubicBezTo>
                  <a:cubicBezTo>
                    <a:pt x="2535" y="2809"/>
                    <a:pt x="2452" y="2878"/>
                    <a:pt x="2441" y="2977"/>
                  </a:cubicBezTo>
                  <a:cubicBezTo>
                    <a:pt x="2429" y="3073"/>
                    <a:pt x="2501" y="3156"/>
                    <a:pt x="2608" y="3168"/>
                  </a:cubicBezTo>
                  <a:cubicBezTo>
                    <a:pt x="3882" y="3311"/>
                    <a:pt x="4632" y="3787"/>
                    <a:pt x="4941" y="4061"/>
                  </a:cubicBezTo>
                  <a:cubicBezTo>
                    <a:pt x="5013" y="4144"/>
                    <a:pt x="5072" y="4239"/>
                    <a:pt x="5072" y="4347"/>
                  </a:cubicBezTo>
                  <a:lnTo>
                    <a:pt x="5072" y="4680"/>
                  </a:lnTo>
                  <a:cubicBezTo>
                    <a:pt x="5072" y="5609"/>
                    <a:pt x="4310" y="6371"/>
                    <a:pt x="3382" y="6371"/>
                  </a:cubicBezTo>
                  <a:cubicBezTo>
                    <a:pt x="3374" y="6371"/>
                    <a:pt x="3367" y="6371"/>
                    <a:pt x="3359" y="6371"/>
                  </a:cubicBezTo>
                  <a:cubicBezTo>
                    <a:pt x="2405" y="6371"/>
                    <a:pt x="1643" y="5625"/>
                    <a:pt x="1643" y="4692"/>
                  </a:cubicBezTo>
                  <a:lnTo>
                    <a:pt x="1643" y="4549"/>
                  </a:lnTo>
                  <a:cubicBezTo>
                    <a:pt x="1643" y="4466"/>
                    <a:pt x="1679" y="4406"/>
                    <a:pt x="1739" y="4382"/>
                  </a:cubicBezTo>
                  <a:cubicBezTo>
                    <a:pt x="1965" y="4263"/>
                    <a:pt x="2251" y="4025"/>
                    <a:pt x="2382" y="3620"/>
                  </a:cubicBezTo>
                  <a:cubicBezTo>
                    <a:pt x="2405" y="3525"/>
                    <a:pt x="2370" y="3430"/>
                    <a:pt x="2274" y="3394"/>
                  </a:cubicBezTo>
                  <a:cubicBezTo>
                    <a:pt x="2258" y="3389"/>
                    <a:pt x="2240" y="3387"/>
                    <a:pt x="2222" y="3387"/>
                  </a:cubicBezTo>
                  <a:cubicBezTo>
                    <a:pt x="2152" y="3387"/>
                    <a:pt x="2079" y="3425"/>
                    <a:pt x="2060" y="3501"/>
                  </a:cubicBezTo>
                  <a:cubicBezTo>
                    <a:pt x="1953" y="3799"/>
                    <a:pt x="1739" y="3966"/>
                    <a:pt x="1584" y="4061"/>
                  </a:cubicBezTo>
                  <a:cubicBezTo>
                    <a:pt x="1417" y="4156"/>
                    <a:pt x="1310" y="4335"/>
                    <a:pt x="1310" y="4513"/>
                  </a:cubicBezTo>
                  <a:cubicBezTo>
                    <a:pt x="1179" y="4216"/>
                    <a:pt x="1108" y="3882"/>
                    <a:pt x="1108" y="3561"/>
                  </a:cubicBezTo>
                  <a:cubicBezTo>
                    <a:pt x="1108" y="2311"/>
                    <a:pt x="2120" y="1299"/>
                    <a:pt x="3370" y="1299"/>
                  </a:cubicBezTo>
                  <a:close/>
                  <a:moveTo>
                    <a:pt x="4108" y="6585"/>
                  </a:moveTo>
                  <a:lnTo>
                    <a:pt x="4108" y="7002"/>
                  </a:lnTo>
                  <a:cubicBezTo>
                    <a:pt x="4108" y="7228"/>
                    <a:pt x="4239" y="7418"/>
                    <a:pt x="4430" y="7502"/>
                  </a:cubicBezTo>
                  <a:lnTo>
                    <a:pt x="4691" y="7621"/>
                  </a:lnTo>
                  <a:cubicBezTo>
                    <a:pt x="4441" y="8133"/>
                    <a:pt x="3918" y="8442"/>
                    <a:pt x="3346" y="8442"/>
                  </a:cubicBezTo>
                  <a:cubicBezTo>
                    <a:pt x="2786" y="8442"/>
                    <a:pt x="2263" y="8133"/>
                    <a:pt x="2013" y="7621"/>
                  </a:cubicBezTo>
                  <a:lnTo>
                    <a:pt x="2263" y="7502"/>
                  </a:lnTo>
                  <a:cubicBezTo>
                    <a:pt x="2453" y="7418"/>
                    <a:pt x="2584" y="7228"/>
                    <a:pt x="2584" y="7002"/>
                  </a:cubicBezTo>
                  <a:lnTo>
                    <a:pt x="2584" y="6585"/>
                  </a:lnTo>
                  <a:cubicBezTo>
                    <a:pt x="2822" y="6668"/>
                    <a:pt x="3084" y="6728"/>
                    <a:pt x="3346" y="6728"/>
                  </a:cubicBezTo>
                  <a:cubicBezTo>
                    <a:pt x="3620" y="6728"/>
                    <a:pt x="3870" y="6668"/>
                    <a:pt x="4108" y="6585"/>
                  </a:cubicBezTo>
                  <a:close/>
                  <a:moveTo>
                    <a:pt x="3346" y="1"/>
                  </a:moveTo>
                  <a:cubicBezTo>
                    <a:pt x="2632" y="1"/>
                    <a:pt x="2060" y="513"/>
                    <a:pt x="2060" y="1120"/>
                  </a:cubicBezTo>
                  <a:cubicBezTo>
                    <a:pt x="2060" y="1179"/>
                    <a:pt x="2060" y="1227"/>
                    <a:pt x="2072" y="1287"/>
                  </a:cubicBezTo>
                  <a:cubicBezTo>
                    <a:pt x="1286" y="1727"/>
                    <a:pt x="750" y="2572"/>
                    <a:pt x="750" y="3561"/>
                  </a:cubicBezTo>
                  <a:cubicBezTo>
                    <a:pt x="750" y="4204"/>
                    <a:pt x="989" y="4811"/>
                    <a:pt x="1405" y="5287"/>
                  </a:cubicBezTo>
                  <a:cubicBezTo>
                    <a:pt x="1548" y="5751"/>
                    <a:pt x="1846" y="6156"/>
                    <a:pt x="2251" y="6406"/>
                  </a:cubicBezTo>
                  <a:lnTo>
                    <a:pt x="2251" y="7014"/>
                  </a:lnTo>
                  <a:cubicBezTo>
                    <a:pt x="2251" y="7085"/>
                    <a:pt x="2203" y="7168"/>
                    <a:pt x="2132" y="7192"/>
                  </a:cubicBezTo>
                  <a:lnTo>
                    <a:pt x="548" y="7895"/>
                  </a:lnTo>
                  <a:cubicBezTo>
                    <a:pt x="203" y="8037"/>
                    <a:pt x="0" y="8371"/>
                    <a:pt x="0" y="8740"/>
                  </a:cubicBezTo>
                  <a:lnTo>
                    <a:pt x="0" y="9942"/>
                  </a:lnTo>
                  <a:cubicBezTo>
                    <a:pt x="0" y="10050"/>
                    <a:pt x="72" y="10121"/>
                    <a:pt x="179" y="10121"/>
                  </a:cubicBezTo>
                  <a:cubicBezTo>
                    <a:pt x="286" y="10121"/>
                    <a:pt x="358" y="10050"/>
                    <a:pt x="358" y="9942"/>
                  </a:cubicBezTo>
                  <a:lnTo>
                    <a:pt x="358" y="8740"/>
                  </a:lnTo>
                  <a:cubicBezTo>
                    <a:pt x="358" y="8514"/>
                    <a:pt x="489" y="8311"/>
                    <a:pt x="703" y="8216"/>
                  </a:cubicBezTo>
                  <a:lnTo>
                    <a:pt x="1691" y="7776"/>
                  </a:lnTo>
                  <a:cubicBezTo>
                    <a:pt x="2013" y="8395"/>
                    <a:pt x="2644" y="8799"/>
                    <a:pt x="3358" y="8799"/>
                  </a:cubicBezTo>
                  <a:cubicBezTo>
                    <a:pt x="4072" y="8799"/>
                    <a:pt x="4715" y="8395"/>
                    <a:pt x="5025" y="7776"/>
                  </a:cubicBezTo>
                  <a:lnTo>
                    <a:pt x="6025" y="8216"/>
                  </a:lnTo>
                  <a:cubicBezTo>
                    <a:pt x="6239" y="8311"/>
                    <a:pt x="6370" y="8514"/>
                    <a:pt x="6370" y="8740"/>
                  </a:cubicBezTo>
                  <a:lnTo>
                    <a:pt x="6370" y="9942"/>
                  </a:lnTo>
                  <a:cubicBezTo>
                    <a:pt x="6370" y="10050"/>
                    <a:pt x="6442" y="10121"/>
                    <a:pt x="6549" y="10121"/>
                  </a:cubicBezTo>
                  <a:cubicBezTo>
                    <a:pt x="6656" y="10121"/>
                    <a:pt x="6727" y="10050"/>
                    <a:pt x="6727" y="9942"/>
                  </a:cubicBezTo>
                  <a:lnTo>
                    <a:pt x="6727" y="8740"/>
                  </a:lnTo>
                  <a:cubicBezTo>
                    <a:pt x="6704" y="8371"/>
                    <a:pt x="6489" y="8037"/>
                    <a:pt x="6144" y="7895"/>
                  </a:cubicBezTo>
                  <a:lnTo>
                    <a:pt x="4572" y="7192"/>
                  </a:lnTo>
                  <a:cubicBezTo>
                    <a:pt x="4501" y="7168"/>
                    <a:pt x="4453" y="7085"/>
                    <a:pt x="4453" y="7014"/>
                  </a:cubicBezTo>
                  <a:lnTo>
                    <a:pt x="4453" y="6406"/>
                  </a:lnTo>
                  <a:cubicBezTo>
                    <a:pt x="4858" y="6156"/>
                    <a:pt x="5156" y="5751"/>
                    <a:pt x="5299" y="5287"/>
                  </a:cubicBezTo>
                  <a:cubicBezTo>
                    <a:pt x="5715" y="4811"/>
                    <a:pt x="5954" y="4204"/>
                    <a:pt x="5954" y="3561"/>
                  </a:cubicBezTo>
                  <a:cubicBezTo>
                    <a:pt x="5954" y="2596"/>
                    <a:pt x="5418" y="1727"/>
                    <a:pt x="4632" y="1287"/>
                  </a:cubicBezTo>
                  <a:cubicBezTo>
                    <a:pt x="4644" y="1227"/>
                    <a:pt x="4644" y="1179"/>
                    <a:pt x="4644" y="1120"/>
                  </a:cubicBezTo>
                  <a:cubicBezTo>
                    <a:pt x="4644" y="513"/>
                    <a:pt x="4060" y="1"/>
                    <a:pt x="3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63"/>
            <p:cNvSpPr/>
            <p:nvPr/>
          </p:nvSpPr>
          <p:spPr>
            <a:xfrm>
              <a:off x="89641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lnTo>
                    <a:pt x="0" y="918"/>
                  </a:lnTo>
                  <a:cubicBezTo>
                    <a:pt x="0" y="1025"/>
                    <a:pt x="72" y="1096"/>
                    <a:pt x="179" y="1096"/>
                  </a:cubicBezTo>
                  <a:cubicBezTo>
                    <a:pt x="286" y="1096"/>
                    <a:pt x="357" y="1025"/>
                    <a:pt x="357" y="918"/>
                  </a:cubicBezTo>
                  <a:lnTo>
                    <a:pt x="357" y="179"/>
                  </a:lnTo>
                  <a:cubicBezTo>
                    <a:pt x="345" y="84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63"/>
            <p:cNvSpPr/>
            <p:nvPr/>
          </p:nvSpPr>
          <p:spPr>
            <a:xfrm>
              <a:off x="101539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918"/>
                  </a:lnTo>
                  <a:cubicBezTo>
                    <a:pt x="1" y="1025"/>
                    <a:pt x="72" y="1096"/>
                    <a:pt x="179" y="1096"/>
                  </a:cubicBezTo>
                  <a:cubicBezTo>
                    <a:pt x="275" y="1096"/>
                    <a:pt x="346" y="1025"/>
                    <a:pt x="346" y="918"/>
                  </a:cubicBezTo>
                  <a:lnTo>
                    <a:pt x="346" y="179"/>
                  </a:lnTo>
                  <a:cubicBezTo>
                    <a:pt x="358" y="84"/>
                    <a:pt x="27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63"/>
            <p:cNvSpPr/>
            <p:nvPr/>
          </p:nvSpPr>
          <p:spPr>
            <a:xfrm>
              <a:off x="1057471" y="1522660"/>
              <a:ext cx="178534" cy="186110"/>
            </a:xfrm>
            <a:custGeom>
              <a:avLst/>
              <a:gdLst/>
              <a:ahLst/>
              <a:cxnLst/>
              <a:rect l="l" t="t" r="r" b="b"/>
              <a:pathLst>
                <a:path w="5609" h="5847" extrusionOk="0">
                  <a:moveTo>
                    <a:pt x="739" y="1"/>
                  </a:moveTo>
                  <a:cubicBezTo>
                    <a:pt x="346" y="1"/>
                    <a:pt x="0" y="322"/>
                    <a:pt x="0" y="739"/>
                  </a:cubicBezTo>
                  <a:lnTo>
                    <a:pt x="0" y="3751"/>
                  </a:lnTo>
                  <a:cubicBezTo>
                    <a:pt x="0" y="4144"/>
                    <a:pt x="322" y="4489"/>
                    <a:pt x="739" y="4489"/>
                  </a:cubicBezTo>
                  <a:lnTo>
                    <a:pt x="1084" y="4489"/>
                  </a:lnTo>
                  <a:lnTo>
                    <a:pt x="834" y="5513"/>
                  </a:lnTo>
                  <a:cubicBezTo>
                    <a:pt x="798" y="5620"/>
                    <a:pt x="846" y="5739"/>
                    <a:pt x="941" y="5799"/>
                  </a:cubicBezTo>
                  <a:cubicBezTo>
                    <a:pt x="977" y="5823"/>
                    <a:pt x="1036" y="5847"/>
                    <a:pt x="1084" y="5847"/>
                  </a:cubicBezTo>
                  <a:cubicBezTo>
                    <a:pt x="1143" y="5847"/>
                    <a:pt x="1191" y="5823"/>
                    <a:pt x="1250" y="5799"/>
                  </a:cubicBezTo>
                  <a:lnTo>
                    <a:pt x="3048" y="4489"/>
                  </a:lnTo>
                  <a:lnTo>
                    <a:pt x="4870" y="4489"/>
                  </a:lnTo>
                  <a:cubicBezTo>
                    <a:pt x="5263" y="4489"/>
                    <a:pt x="5608" y="4156"/>
                    <a:pt x="5608" y="3739"/>
                  </a:cubicBezTo>
                  <a:lnTo>
                    <a:pt x="5608" y="739"/>
                  </a:lnTo>
                  <a:cubicBezTo>
                    <a:pt x="5596" y="322"/>
                    <a:pt x="5263" y="1"/>
                    <a:pt x="4870" y="1"/>
                  </a:cubicBezTo>
                  <a:cubicBezTo>
                    <a:pt x="4763" y="1"/>
                    <a:pt x="4691" y="72"/>
                    <a:pt x="4691" y="179"/>
                  </a:cubicBezTo>
                  <a:cubicBezTo>
                    <a:pt x="4691" y="274"/>
                    <a:pt x="4763" y="346"/>
                    <a:pt x="4870" y="346"/>
                  </a:cubicBezTo>
                  <a:cubicBezTo>
                    <a:pt x="5072" y="346"/>
                    <a:pt x="5251" y="524"/>
                    <a:pt x="5251" y="739"/>
                  </a:cubicBezTo>
                  <a:lnTo>
                    <a:pt x="5251" y="3739"/>
                  </a:lnTo>
                  <a:cubicBezTo>
                    <a:pt x="5251" y="3953"/>
                    <a:pt x="5072" y="4132"/>
                    <a:pt x="4870" y="4132"/>
                  </a:cubicBezTo>
                  <a:lnTo>
                    <a:pt x="2989" y="4132"/>
                  </a:lnTo>
                  <a:cubicBezTo>
                    <a:pt x="2965" y="4132"/>
                    <a:pt x="2917" y="4144"/>
                    <a:pt x="2882" y="4156"/>
                  </a:cubicBezTo>
                  <a:lnTo>
                    <a:pt x="1215" y="5382"/>
                  </a:lnTo>
                  <a:lnTo>
                    <a:pt x="1477" y="4358"/>
                  </a:lnTo>
                  <a:cubicBezTo>
                    <a:pt x="1489" y="4299"/>
                    <a:pt x="1477" y="4251"/>
                    <a:pt x="1441" y="4203"/>
                  </a:cubicBezTo>
                  <a:cubicBezTo>
                    <a:pt x="1417" y="4156"/>
                    <a:pt x="1358" y="4132"/>
                    <a:pt x="1310" y="4132"/>
                  </a:cubicBezTo>
                  <a:lnTo>
                    <a:pt x="739" y="4132"/>
                  </a:lnTo>
                  <a:cubicBezTo>
                    <a:pt x="536" y="4132"/>
                    <a:pt x="358" y="3953"/>
                    <a:pt x="358" y="3739"/>
                  </a:cubicBezTo>
                  <a:lnTo>
                    <a:pt x="358" y="739"/>
                  </a:lnTo>
                  <a:cubicBezTo>
                    <a:pt x="358" y="524"/>
                    <a:pt x="536" y="346"/>
                    <a:pt x="739" y="346"/>
                  </a:cubicBezTo>
                  <a:cubicBezTo>
                    <a:pt x="846" y="346"/>
                    <a:pt x="917" y="274"/>
                    <a:pt x="917" y="179"/>
                  </a:cubicBezTo>
                  <a:cubicBezTo>
                    <a:pt x="917" y="72"/>
                    <a:pt x="846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49" name="Google Shape;7249;p63"/>
          <p:cNvSpPr/>
          <p:nvPr/>
        </p:nvSpPr>
        <p:spPr>
          <a:xfrm>
            <a:off x="2785967" y="3195072"/>
            <a:ext cx="10663" cy="32244"/>
          </a:xfrm>
          <a:custGeom>
            <a:avLst/>
            <a:gdLst/>
            <a:ahLst/>
            <a:cxnLst/>
            <a:rect l="l" t="t" r="r" b="b"/>
            <a:pathLst>
              <a:path w="335" h="1013" extrusionOk="0">
                <a:moveTo>
                  <a:pt x="167" y="1"/>
                </a:moveTo>
                <a:cubicBezTo>
                  <a:pt x="72" y="1"/>
                  <a:pt x="1" y="84"/>
                  <a:pt x="1" y="167"/>
                </a:cubicBezTo>
                <a:lnTo>
                  <a:pt x="1" y="858"/>
                </a:lnTo>
                <a:cubicBezTo>
                  <a:pt x="1" y="941"/>
                  <a:pt x="72" y="1013"/>
                  <a:pt x="167" y="1013"/>
                </a:cubicBezTo>
                <a:cubicBezTo>
                  <a:pt x="251" y="1013"/>
                  <a:pt x="334" y="941"/>
                  <a:pt x="334" y="858"/>
                </a:cubicBezTo>
                <a:lnTo>
                  <a:pt x="334" y="167"/>
                </a:lnTo>
                <a:cubicBezTo>
                  <a:pt x="334" y="60"/>
                  <a:pt x="251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50" name="Google Shape;7250;p63"/>
          <p:cNvGrpSpPr/>
          <p:nvPr/>
        </p:nvGrpSpPr>
        <p:grpSpPr>
          <a:xfrm>
            <a:off x="2753401" y="2869564"/>
            <a:ext cx="382828" cy="358601"/>
            <a:chOff x="2753373" y="2902523"/>
            <a:chExt cx="347552" cy="325557"/>
          </a:xfrm>
        </p:grpSpPr>
        <p:sp>
          <p:nvSpPr>
            <p:cNvPr id="7251" name="Google Shape;7251;p63"/>
            <p:cNvSpPr/>
            <p:nvPr/>
          </p:nvSpPr>
          <p:spPr>
            <a:xfrm>
              <a:off x="2807962" y="3018575"/>
              <a:ext cx="86418" cy="29506"/>
            </a:xfrm>
            <a:custGeom>
              <a:avLst/>
              <a:gdLst/>
              <a:ahLst/>
              <a:cxnLst/>
              <a:rect l="l" t="t" r="r" b="b"/>
              <a:pathLst>
                <a:path w="2715" h="927" extrusionOk="0">
                  <a:moveTo>
                    <a:pt x="1070" y="0"/>
                  </a:moveTo>
                  <a:cubicBezTo>
                    <a:pt x="752" y="0"/>
                    <a:pt x="464" y="31"/>
                    <a:pt x="274" y="57"/>
                  </a:cubicBezTo>
                  <a:cubicBezTo>
                    <a:pt x="107" y="93"/>
                    <a:pt x="0" y="224"/>
                    <a:pt x="0" y="390"/>
                  </a:cubicBezTo>
                  <a:lnTo>
                    <a:pt x="0" y="759"/>
                  </a:lnTo>
                  <a:cubicBezTo>
                    <a:pt x="0" y="843"/>
                    <a:pt x="72" y="926"/>
                    <a:pt x="155" y="926"/>
                  </a:cubicBezTo>
                  <a:cubicBezTo>
                    <a:pt x="250" y="926"/>
                    <a:pt x="322" y="843"/>
                    <a:pt x="322" y="759"/>
                  </a:cubicBezTo>
                  <a:lnTo>
                    <a:pt x="322" y="390"/>
                  </a:lnTo>
                  <a:cubicBezTo>
                    <a:pt x="322" y="390"/>
                    <a:pt x="322" y="367"/>
                    <a:pt x="334" y="367"/>
                  </a:cubicBezTo>
                  <a:cubicBezTo>
                    <a:pt x="493" y="349"/>
                    <a:pt x="758" y="318"/>
                    <a:pt x="1059" y="318"/>
                  </a:cubicBezTo>
                  <a:cubicBezTo>
                    <a:pt x="1163" y="318"/>
                    <a:pt x="1271" y="322"/>
                    <a:pt x="1381" y="331"/>
                  </a:cubicBezTo>
                  <a:cubicBezTo>
                    <a:pt x="1870" y="355"/>
                    <a:pt x="2239" y="486"/>
                    <a:pt x="2453" y="700"/>
                  </a:cubicBezTo>
                  <a:cubicBezTo>
                    <a:pt x="2483" y="730"/>
                    <a:pt x="2524" y="745"/>
                    <a:pt x="2566" y="745"/>
                  </a:cubicBezTo>
                  <a:cubicBezTo>
                    <a:pt x="2608" y="745"/>
                    <a:pt x="2649" y="730"/>
                    <a:pt x="2679" y="700"/>
                  </a:cubicBezTo>
                  <a:cubicBezTo>
                    <a:pt x="2715" y="640"/>
                    <a:pt x="2715" y="533"/>
                    <a:pt x="2655" y="474"/>
                  </a:cubicBezTo>
                  <a:cubicBezTo>
                    <a:pt x="2276" y="95"/>
                    <a:pt x="1627" y="0"/>
                    <a:pt x="10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63"/>
            <p:cNvSpPr/>
            <p:nvPr/>
          </p:nvSpPr>
          <p:spPr>
            <a:xfrm>
              <a:off x="2753373" y="2973376"/>
              <a:ext cx="195213" cy="254704"/>
            </a:xfrm>
            <a:custGeom>
              <a:avLst/>
              <a:gdLst/>
              <a:ahLst/>
              <a:cxnLst/>
              <a:rect l="l" t="t" r="r" b="b"/>
              <a:pathLst>
                <a:path w="6133" h="8002" extrusionOk="0">
                  <a:moveTo>
                    <a:pt x="4787" y="298"/>
                  </a:moveTo>
                  <a:lnTo>
                    <a:pt x="4787" y="1846"/>
                  </a:lnTo>
                  <a:cubicBezTo>
                    <a:pt x="4787" y="2084"/>
                    <a:pt x="4751" y="2310"/>
                    <a:pt x="4644" y="2513"/>
                  </a:cubicBezTo>
                  <a:cubicBezTo>
                    <a:pt x="4632" y="2537"/>
                    <a:pt x="4632" y="2560"/>
                    <a:pt x="4632" y="2596"/>
                  </a:cubicBezTo>
                  <a:lnTo>
                    <a:pt x="4632" y="3037"/>
                  </a:lnTo>
                  <a:cubicBezTo>
                    <a:pt x="4632" y="3465"/>
                    <a:pt x="4442" y="3870"/>
                    <a:pt x="4132" y="4168"/>
                  </a:cubicBezTo>
                  <a:cubicBezTo>
                    <a:pt x="3852" y="4437"/>
                    <a:pt x="3484" y="4590"/>
                    <a:pt x="3099" y="4590"/>
                  </a:cubicBezTo>
                  <a:cubicBezTo>
                    <a:pt x="3059" y="4590"/>
                    <a:pt x="3018" y="4588"/>
                    <a:pt x="2977" y="4584"/>
                  </a:cubicBezTo>
                  <a:cubicBezTo>
                    <a:pt x="2156" y="4525"/>
                    <a:pt x="1513" y="3811"/>
                    <a:pt x="1513" y="2977"/>
                  </a:cubicBezTo>
                  <a:lnTo>
                    <a:pt x="1513" y="2572"/>
                  </a:lnTo>
                  <a:cubicBezTo>
                    <a:pt x="1513" y="2549"/>
                    <a:pt x="1513" y="2537"/>
                    <a:pt x="1501" y="2501"/>
                  </a:cubicBezTo>
                  <a:cubicBezTo>
                    <a:pt x="1394" y="2298"/>
                    <a:pt x="1358" y="2072"/>
                    <a:pt x="1358" y="1834"/>
                  </a:cubicBezTo>
                  <a:lnTo>
                    <a:pt x="1358" y="1513"/>
                  </a:lnTo>
                  <a:cubicBezTo>
                    <a:pt x="1358" y="834"/>
                    <a:pt x="1894" y="298"/>
                    <a:pt x="2561" y="298"/>
                  </a:cubicBezTo>
                  <a:close/>
                  <a:moveTo>
                    <a:pt x="3930" y="4680"/>
                  </a:moveTo>
                  <a:lnTo>
                    <a:pt x="3930" y="4977"/>
                  </a:lnTo>
                  <a:lnTo>
                    <a:pt x="3061" y="5573"/>
                  </a:lnTo>
                  <a:lnTo>
                    <a:pt x="2203" y="4977"/>
                  </a:lnTo>
                  <a:lnTo>
                    <a:pt x="2203" y="4680"/>
                  </a:lnTo>
                  <a:cubicBezTo>
                    <a:pt x="2430" y="4799"/>
                    <a:pt x="2680" y="4870"/>
                    <a:pt x="2942" y="4882"/>
                  </a:cubicBezTo>
                  <a:lnTo>
                    <a:pt x="3061" y="4882"/>
                  </a:lnTo>
                  <a:cubicBezTo>
                    <a:pt x="3358" y="4882"/>
                    <a:pt x="3656" y="4811"/>
                    <a:pt x="3930" y="4680"/>
                  </a:cubicBezTo>
                  <a:close/>
                  <a:moveTo>
                    <a:pt x="2084" y="5275"/>
                  </a:moveTo>
                  <a:lnTo>
                    <a:pt x="2846" y="5787"/>
                  </a:lnTo>
                  <a:lnTo>
                    <a:pt x="2430" y="6180"/>
                  </a:lnTo>
                  <a:lnTo>
                    <a:pt x="2406" y="6180"/>
                  </a:lnTo>
                  <a:lnTo>
                    <a:pt x="1918" y="5442"/>
                  </a:lnTo>
                  <a:lnTo>
                    <a:pt x="2084" y="5275"/>
                  </a:lnTo>
                  <a:close/>
                  <a:moveTo>
                    <a:pt x="4073" y="5251"/>
                  </a:moveTo>
                  <a:lnTo>
                    <a:pt x="4239" y="5418"/>
                  </a:lnTo>
                  <a:lnTo>
                    <a:pt x="3739" y="6180"/>
                  </a:lnTo>
                  <a:lnTo>
                    <a:pt x="3716" y="6180"/>
                  </a:lnTo>
                  <a:lnTo>
                    <a:pt x="3311" y="5775"/>
                  </a:lnTo>
                  <a:lnTo>
                    <a:pt x="4073" y="5251"/>
                  </a:lnTo>
                  <a:close/>
                  <a:moveTo>
                    <a:pt x="2549" y="1"/>
                  </a:moveTo>
                  <a:cubicBezTo>
                    <a:pt x="1715" y="1"/>
                    <a:pt x="1025" y="691"/>
                    <a:pt x="1025" y="1525"/>
                  </a:cubicBezTo>
                  <a:lnTo>
                    <a:pt x="1025" y="1870"/>
                  </a:lnTo>
                  <a:cubicBezTo>
                    <a:pt x="1025" y="2132"/>
                    <a:pt x="1084" y="2406"/>
                    <a:pt x="1191" y="2644"/>
                  </a:cubicBezTo>
                  <a:lnTo>
                    <a:pt x="1191" y="3001"/>
                  </a:lnTo>
                  <a:cubicBezTo>
                    <a:pt x="1191" y="3596"/>
                    <a:pt x="1453" y="4132"/>
                    <a:pt x="1870" y="4489"/>
                  </a:cubicBezTo>
                  <a:lnTo>
                    <a:pt x="1870" y="5025"/>
                  </a:lnTo>
                  <a:lnTo>
                    <a:pt x="1572" y="5335"/>
                  </a:lnTo>
                  <a:cubicBezTo>
                    <a:pt x="1549" y="5358"/>
                    <a:pt x="1537" y="5406"/>
                    <a:pt x="1537" y="5454"/>
                  </a:cubicBezTo>
                  <a:lnTo>
                    <a:pt x="548" y="5811"/>
                  </a:lnTo>
                  <a:cubicBezTo>
                    <a:pt x="227" y="5930"/>
                    <a:pt x="1" y="6239"/>
                    <a:pt x="1" y="6597"/>
                  </a:cubicBezTo>
                  <a:lnTo>
                    <a:pt x="1" y="7823"/>
                  </a:lnTo>
                  <a:cubicBezTo>
                    <a:pt x="1" y="7906"/>
                    <a:pt x="72" y="7978"/>
                    <a:pt x="167" y="7978"/>
                  </a:cubicBezTo>
                  <a:cubicBezTo>
                    <a:pt x="251" y="7978"/>
                    <a:pt x="322" y="7906"/>
                    <a:pt x="322" y="7823"/>
                  </a:cubicBezTo>
                  <a:lnTo>
                    <a:pt x="322" y="6597"/>
                  </a:lnTo>
                  <a:cubicBezTo>
                    <a:pt x="322" y="6370"/>
                    <a:pt x="465" y="6180"/>
                    <a:pt x="668" y="6108"/>
                  </a:cubicBezTo>
                  <a:lnTo>
                    <a:pt x="1691" y="5739"/>
                  </a:lnTo>
                  <a:lnTo>
                    <a:pt x="2120" y="6370"/>
                  </a:lnTo>
                  <a:cubicBezTo>
                    <a:pt x="2180" y="6466"/>
                    <a:pt x="2275" y="6501"/>
                    <a:pt x="2358" y="6525"/>
                  </a:cubicBezTo>
                  <a:lnTo>
                    <a:pt x="2394" y="6525"/>
                  </a:lnTo>
                  <a:cubicBezTo>
                    <a:pt x="2489" y="6525"/>
                    <a:pt x="2561" y="6489"/>
                    <a:pt x="2632" y="6430"/>
                  </a:cubicBezTo>
                  <a:lnTo>
                    <a:pt x="2906" y="6168"/>
                  </a:lnTo>
                  <a:lnTo>
                    <a:pt x="2906" y="7835"/>
                  </a:lnTo>
                  <a:cubicBezTo>
                    <a:pt x="2906" y="7918"/>
                    <a:pt x="2977" y="8002"/>
                    <a:pt x="3061" y="8002"/>
                  </a:cubicBezTo>
                  <a:cubicBezTo>
                    <a:pt x="3156" y="8002"/>
                    <a:pt x="3227" y="7918"/>
                    <a:pt x="3227" y="7835"/>
                  </a:cubicBezTo>
                  <a:lnTo>
                    <a:pt x="3227" y="6168"/>
                  </a:lnTo>
                  <a:lnTo>
                    <a:pt x="3501" y="6430"/>
                  </a:lnTo>
                  <a:cubicBezTo>
                    <a:pt x="3549" y="6489"/>
                    <a:pt x="3644" y="6525"/>
                    <a:pt x="3739" y="6525"/>
                  </a:cubicBezTo>
                  <a:lnTo>
                    <a:pt x="3763" y="6525"/>
                  </a:lnTo>
                  <a:cubicBezTo>
                    <a:pt x="3870" y="6501"/>
                    <a:pt x="3954" y="6466"/>
                    <a:pt x="4001" y="6370"/>
                  </a:cubicBezTo>
                  <a:lnTo>
                    <a:pt x="4430" y="5739"/>
                  </a:lnTo>
                  <a:lnTo>
                    <a:pt x="5466" y="6108"/>
                  </a:lnTo>
                  <a:cubicBezTo>
                    <a:pt x="5668" y="6180"/>
                    <a:pt x="5799" y="6370"/>
                    <a:pt x="5799" y="6597"/>
                  </a:cubicBezTo>
                  <a:lnTo>
                    <a:pt x="5799" y="7823"/>
                  </a:lnTo>
                  <a:cubicBezTo>
                    <a:pt x="5799" y="7906"/>
                    <a:pt x="5882" y="7978"/>
                    <a:pt x="5966" y="7978"/>
                  </a:cubicBezTo>
                  <a:cubicBezTo>
                    <a:pt x="6061" y="7978"/>
                    <a:pt x="6133" y="7906"/>
                    <a:pt x="6133" y="7823"/>
                  </a:cubicBezTo>
                  <a:lnTo>
                    <a:pt x="6133" y="6597"/>
                  </a:lnTo>
                  <a:cubicBezTo>
                    <a:pt x="6121" y="6228"/>
                    <a:pt x="5894" y="5918"/>
                    <a:pt x="5561" y="5787"/>
                  </a:cubicBezTo>
                  <a:lnTo>
                    <a:pt x="4585" y="5442"/>
                  </a:lnTo>
                  <a:cubicBezTo>
                    <a:pt x="4585" y="5394"/>
                    <a:pt x="4561" y="5346"/>
                    <a:pt x="4537" y="5323"/>
                  </a:cubicBezTo>
                  <a:lnTo>
                    <a:pt x="4239" y="5001"/>
                  </a:lnTo>
                  <a:lnTo>
                    <a:pt x="4239" y="4489"/>
                  </a:lnTo>
                  <a:cubicBezTo>
                    <a:pt x="4275" y="4454"/>
                    <a:pt x="4299" y="4430"/>
                    <a:pt x="4335" y="4406"/>
                  </a:cubicBezTo>
                  <a:cubicBezTo>
                    <a:pt x="4704" y="4049"/>
                    <a:pt x="4930" y="3561"/>
                    <a:pt x="4930" y="3060"/>
                  </a:cubicBezTo>
                  <a:lnTo>
                    <a:pt x="4930" y="2644"/>
                  </a:lnTo>
                  <a:cubicBezTo>
                    <a:pt x="5037" y="2382"/>
                    <a:pt x="5085" y="2132"/>
                    <a:pt x="5085" y="1870"/>
                  </a:cubicBezTo>
                  <a:lnTo>
                    <a:pt x="5085" y="167"/>
                  </a:lnTo>
                  <a:cubicBezTo>
                    <a:pt x="5085" y="84"/>
                    <a:pt x="5013" y="1"/>
                    <a:pt x="4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63"/>
            <p:cNvSpPr/>
            <p:nvPr/>
          </p:nvSpPr>
          <p:spPr>
            <a:xfrm>
              <a:off x="2905361" y="3195072"/>
              <a:ext cx="10631" cy="32244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858"/>
                  </a:lnTo>
                  <a:cubicBezTo>
                    <a:pt x="0" y="941"/>
                    <a:pt x="72" y="1013"/>
                    <a:pt x="167" y="1013"/>
                  </a:cubicBezTo>
                  <a:cubicBezTo>
                    <a:pt x="250" y="1013"/>
                    <a:pt x="334" y="941"/>
                    <a:pt x="334" y="858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63"/>
            <p:cNvSpPr/>
            <p:nvPr/>
          </p:nvSpPr>
          <p:spPr>
            <a:xfrm>
              <a:off x="2939069" y="2934735"/>
              <a:ext cx="161856" cy="169049"/>
            </a:xfrm>
            <a:custGeom>
              <a:avLst/>
              <a:gdLst/>
              <a:ahLst/>
              <a:cxnLst/>
              <a:rect l="l" t="t" r="r" b="b"/>
              <a:pathLst>
                <a:path w="5085" h="531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3393"/>
                  </a:lnTo>
                  <a:cubicBezTo>
                    <a:pt x="1" y="3763"/>
                    <a:pt x="299" y="4060"/>
                    <a:pt x="668" y="4060"/>
                  </a:cubicBezTo>
                  <a:lnTo>
                    <a:pt x="977" y="4060"/>
                  </a:lnTo>
                  <a:lnTo>
                    <a:pt x="739" y="5001"/>
                  </a:lnTo>
                  <a:cubicBezTo>
                    <a:pt x="715" y="5108"/>
                    <a:pt x="763" y="5203"/>
                    <a:pt x="846" y="5263"/>
                  </a:cubicBezTo>
                  <a:cubicBezTo>
                    <a:pt x="894" y="5298"/>
                    <a:pt x="941" y="5310"/>
                    <a:pt x="977" y="5310"/>
                  </a:cubicBezTo>
                  <a:cubicBezTo>
                    <a:pt x="1025" y="5310"/>
                    <a:pt x="1084" y="5298"/>
                    <a:pt x="1132" y="5263"/>
                  </a:cubicBezTo>
                  <a:lnTo>
                    <a:pt x="2763" y="4072"/>
                  </a:lnTo>
                  <a:lnTo>
                    <a:pt x="4418" y="4072"/>
                  </a:lnTo>
                  <a:cubicBezTo>
                    <a:pt x="4787" y="4072"/>
                    <a:pt x="5085" y="3774"/>
                    <a:pt x="5085" y="3405"/>
                  </a:cubicBezTo>
                  <a:lnTo>
                    <a:pt x="5085" y="679"/>
                  </a:lnTo>
                  <a:cubicBezTo>
                    <a:pt x="5061" y="298"/>
                    <a:pt x="4751" y="0"/>
                    <a:pt x="4394" y="0"/>
                  </a:cubicBezTo>
                  <a:lnTo>
                    <a:pt x="3537" y="0"/>
                  </a:lnTo>
                  <a:cubicBezTo>
                    <a:pt x="3454" y="0"/>
                    <a:pt x="3370" y="72"/>
                    <a:pt x="3370" y="167"/>
                  </a:cubicBezTo>
                  <a:cubicBezTo>
                    <a:pt x="3370" y="250"/>
                    <a:pt x="3454" y="322"/>
                    <a:pt x="3537" y="322"/>
                  </a:cubicBezTo>
                  <a:lnTo>
                    <a:pt x="4394" y="322"/>
                  </a:lnTo>
                  <a:cubicBezTo>
                    <a:pt x="4585" y="322"/>
                    <a:pt x="4751" y="488"/>
                    <a:pt x="4751" y="679"/>
                  </a:cubicBezTo>
                  <a:lnTo>
                    <a:pt x="4751" y="3405"/>
                  </a:lnTo>
                  <a:cubicBezTo>
                    <a:pt x="4751" y="3596"/>
                    <a:pt x="4585" y="3763"/>
                    <a:pt x="4394" y="3763"/>
                  </a:cubicBezTo>
                  <a:lnTo>
                    <a:pt x="2692" y="3763"/>
                  </a:lnTo>
                  <a:cubicBezTo>
                    <a:pt x="2668" y="3763"/>
                    <a:pt x="2632" y="3774"/>
                    <a:pt x="2608" y="3798"/>
                  </a:cubicBezTo>
                  <a:lnTo>
                    <a:pt x="1084" y="4894"/>
                  </a:lnTo>
                  <a:lnTo>
                    <a:pt x="1322" y="3953"/>
                  </a:lnTo>
                  <a:cubicBezTo>
                    <a:pt x="1334" y="3917"/>
                    <a:pt x="1322" y="3858"/>
                    <a:pt x="1287" y="3822"/>
                  </a:cubicBezTo>
                  <a:cubicBezTo>
                    <a:pt x="1263" y="3774"/>
                    <a:pt x="1215" y="3763"/>
                    <a:pt x="1180" y="3763"/>
                  </a:cubicBezTo>
                  <a:lnTo>
                    <a:pt x="668" y="3763"/>
                  </a:lnTo>
                  <a:cubicBezTo>
                    <a:pt x="477" y="3763"/>
                    <a:pt x="310" y="3596"/>
                    <a:pt x="310" y="340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8" y="322"/>
                  </a:cubicBezTo>
                  <a:lnTo>
                    <a:pt x="1513" y="322"/>
                  </a:lnTo>
                  <a:cubicBezTo>
                    <a:pt x="1608" y="322"/>
                    <a:pt x="1680" y="250"/>
                    <a:pt x="1680" y="167"/>
                  </a:cubicBezTo>
                  <a:cubicBezTo>
                    <a:pt x="1680" y="72"/>
                    <a:pt x="1608" y="0"/>
                    <a:pt x="1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63"/>
            <p:cNvSpPr/>
            <p:nvPr/>
          </p:nvSpPr>
          <p:spPr>
            <a:xfrm>
              <a:off x="3002379" y="2902523"/>
              <a:ext cx="32244" cy="96668"/>
            </a:xfrm>
            <a:custGeom>
              <a:avLst/>
              <a:gdLst/>
              <a:ahLst/>
              <a:cxnLst/>
              <a:rect l="l" t="t" r="r" b="b"/>
              <a:pathLst>
                <a:path w="1013" h="3037" extrusionOk="0">
                  <a:moveTo>
                    <a:pt x="691" y="310"/>
                  </a:moveTo>
                  <a:lnTo>
                    <a:pt x="536" y="2727"/>
                  </a:lnTo>
                  <a:lnTo>
                    <a:pt x="500" y="2727"/>
                  </a:lnTo>
                  <a:lnTo>
                    <a:pt x="345" y="310"/>
                  </a:lnTo>
                  <a:close/>
                  <a:moveTo>
                    <a:pt x="167" y="0"/>
                  </a:moveTo>
                  <a:cubicBezTo>
                    <a:pt x="119" y="0"/>
                    <a:pt x="84" y="12"/>
                    <a:pt x="48" y="48"/>
                  </a:cubicBezTo>
                  <a:cubicBezTo>
                    <a:pt x="24" y="72"/>
                    <a:pt x="0" y="119"/>
                    <a:pt x="0" y="167"/>
                  </a:cubicBezTo>
                  <a:lnTo>
                    <a:pt x="167" y="2881"/>
                  </a:lnTo>
                  <a:cubicBezTo>
                    <a:pt x="167" y="2977"/>
                    <a:pt x="238" y="3036"/>
                    <a:pt x="334" y="3036"/>
                  </a:cubicBezTo>
                  <a:lnTo>
                    <a:pt x="679" y="3036"/>
                  </a:lnTo>
                  <a:cubicBezTo>
                    <a:pt x="762" y="3036"/>
                    <a:pt x="822" y="2977"/>
                    <a:pt x="834" y="2881"/>
                  </a:cubicBezTo>
                  <a:lnTo>
                    <a:pt x="1000" y="167"/>
                  </a:lnTo>
                  <a:cubicBezTo>
                    <a:pt x="1012" y="119"/>
                    <a:pt x="1000" y="72"/>
                    <a:pt x="977" y="48"/>
                  </a:cubicBezTo>
                  <a:cubicBezTo>
                    <a:pt x="941" y="12"/>
                    <a:pt x="893" y="0"/>
                    <a:pt x="8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63"/>
            <p:cNvSpPr/>
            <p:nvPr/>
          </p:nvSpPr>
          <p:spPr>
            <a:xfrm>
              <a:off x="3003143" y="3005206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22"/>
                  </a:moveTo>
                  <a:cubicBezTo>
                    <a:pt x="607" y="322"/>
                    <a:pt x="679" y="406"/>
                    <a:pt x="679" y="513"/>
                  </a:cubicBezTo>
                  <a:cubicBezTo>
                    <a:pt x="679" y="608"/>
                    <a:pt x="595" y="691"/>
                    <a:pt x="500" y="691"/>
                  </a:cubicBezTo>
                  <a:cubicBezTo>
                    <a:pt x="393" y="691"/>
                    <a:pt x="321" y="608"/>
                    <a:pt x="321" y="513"/>
                  </a:cubicBezTo>
                  <a:cubicBezTo>
                    <a:pt x="321" y="406"/>
                    <a:pt x="393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4" y="1"/>
                    <a:pt x="0" y="227"/>
                    <a:pt x="0" y="513"/>
                  </a:cubicBezTo>
                  <a:cubicBezTo>
                    <a:pt x="0" y="787"/>
                    <a:pt x="214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988" y="227"/>
                    <a:pt x="762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57" name="Google Shape;7257;p63"/>
          <p:cNvGrpSpPr/>
          <p:nvPr/>
        </p:nvGrpSpPr>
        <p:grpSpPr>
          <a:xfrm>
            <a:off x="1819576" y="1511679"/>
            <a:ext cx="352103" cy="352103"/>
            <a:chOff x="1819576" y="1511679"/>
            <a:chExt cx="352103" cy="352103"/>
          </a:xfrm>
        </p:grpSpPr>
        <p:sp>
          <p:nvSpPr>
            <p:cNvPr id="7258" name="Google Shape;7258;p63"/>
            <p:cNvSpPr/>
            <p:nvPr/>
          </p:nvSpPr>
          <p:spPr>
            <a:xfrm>
              <a:off x="1819576" y="1511679"/>
              <a:ext cx="352103" cy="352103"/>
            </a:xfrm>
            <a:custGeom>
              <a:avLst/>
              <a:gdLst/>
              <a:ahLst/>
              <a:cxnLst/>
              <a:rect l="l" t="t" r="r" b="b"/>
              <a:pathLst>
                <a:path w="11062" h="11062" extrusionOk="0">
                  <a:moveTo>
                    <a:pt x="6216" y="310"/>
                  </a:moveTo>
                  <a:cubicBezTo>
                    <a:pt x="6216" y="310"/>
                    <a:pt x="6240" y="310"/>
                    <a:pt x="6240" y="322"/>
                  </a:cubicBezTo>
                  <a:lnTo>
                    <a:pt x="6240" y="786"/>
                  </a:lnTo>
                  <a:cubicBezTo>
                    <a:pt x="6240" y="953"/>
                    <a:pt x="6335" y="1084"/>
                    <a:pt x="6502" y="1108"/>
                  </a:cubicBezTo>
                  <a:cubicBezTo>
                    <a:pt x="7025" y="1227"/>
                    <a:pt x="7514" y="1429"/>
                    <a:pt x="7966" y="1727"/>
                  </a:cubicBezTo>
                  <a:cubicBezTo>
                    <a:pt x="8022" y="1762"/>
                    <a:pt x="8086" y="1780"/>
                    <a:pt x="8150" y="1780"/>
                  </a:cubicBezTo>
                  <a:cubicBezTo>
                    <a:pt x="8236" y="1780"/>
                    <a:pt x="8321" y="1747"/>
                    <a:pt x="8383" y="1679"/>
                  </a:cubicBezTo>
                  <a:lnTo>
                    <a:pt x="8704" y="1346"/>
                  </a:lnTo>
                  <a:lnTo>
                    <a:pt x="8716" y="1346"/>
                  </a:lnTo>
                  <a:lnTo>
                    <a:pt x="9704" y="2334"/>
                  </a:lnTo>
                  <a:lnTo>
                    <a:pt x="9704" y="2346"/>
                  </a:lnTo>
                  <a:lnTo>
                    <a:pt x="9371" y="2679"/>
                  </a:lnTo>
                  <a:cubicBezTo>
                    <a:pt x="9252" y="2798"/>
                    <a:pt x="9240" y="2953"/>
                    <a:pt x="9335" y="3096"/>
                  </a:cubicBezTo>
                  <a:cubicBezTo>
                    <a:pt x="9609" y="3536"/>
                    <a:pt x="9823" y="4025"/>
                    <a:pt x="9943" y="4548"/>
                  </a:cubicBezTo>
                  <a:cubicBezTo>
                    <a:pt x="9966" y="4703"/>
                    <a:pt x="10109" y="4822"/>
                    <a:pt x="10264" y="4822"/>
                  </a:cubicBezTo>
                  <a:lnTo>
                    <a:pt x="10728" y="4822"/>
                  </a:lnTo>
                  <a:cubicBezTo>
                    <a:pt x="10728" y="4822"/>
                    <a:pt x="10752" y="4822"/>
                    <a:pt x="10752" y="4834"/>
                  </a:cubicBezTo>
                  <a:lnTo>
                    <a:pt x="10728" y="6239"/>
                  </a:lnTo>
                  <a:lnTo>
                    <a:pt x="10264" y="6239"/>
                  </a:lnTo>
                  <a:cubicBezTo>
                    <a:pt x="10109" y="6239"/>
                    <a:pt x="9966" y="6334"/>
                    <a:pt x="9943" y="6501"/>
                  </a:cubicBezTo>
                  <a:cubicBezTo>
                    <a:pt x="9823" y="7025"/>
                    <a:pt x="9633" y="7513"/>
                    <a:pt x="9335" y="7966"/>
                  </a:cubicBezTo>
                  <a:cubicBezTo>
                    <a:pt x="9240" y="8097"/>
                    <a:pt x="9252" y="8275"/>
                    <a:pt x="9371" y="8382"/>
                  </a:cubicBezTo>
                  <a:lnTo>
                    <a:pt x="9704" y="8704"/>
                  </a:lnTo>
                  <a:lnTo>
                    <a:pt x="9704" y="8716"/>
                  </a:lnTo>
                  <a:lnTo>
                    <a:pt x="8716" y="9704"/>
                  </a:lnTo>
                  <a:lnTo>
                    <a:pt x="8704" y="9704"/>
                  </a:lnTo>
                  <a:lnTo>
                    <a:pt x="8383" y="9370"/>
                  </a:lnTo>
                  <a:cubicBezTo>
                    <a:pt x="8317" y="9304"/>
                    <a:pt x="8236" y="9271"/>
                    <a:pt x="8155" y="9271"/>
                  </a:cubicBezTo>
                  <a:cubicBezTo>
                    <a:pt x="8090" y="9271"/>
                    <a:pt x="8024" y="9292"/>
                    <a:pt x="7966" y="9335"/>
                  </a:cubicBezTo>
                  <a:cubicBezTo>
                    <a:pt x="7514" y="9609"/>
                    <a:pt x="7025" y="9823"/>
                    <a:pt x="6502" y="9942"/>
                  </a:cubicBezTo>
                  <a:cubicBezTo>
                    <a:pt x="6359" y="9966"/>
                    <a:pt x="6240" y="10109"/>
                    <a:pt x="6240" y="10263"/>
                  </a:cubicBezTo>
                  <a:lnTo>
                    <a:pt x="6240" y="10728"/>
                  </a:lnTo>
                  <a:cubicBezTo>
                    <a:pt x="6240" y="10728"/>
                    <a:pt x="6240" y="10740"/>
                    <a:pt x="6216" y="10740"/>
                  </a:cubicBezTo>
                  <a:lnTo>
                    <a:pt x="4835" y="10740"/>
                  </a:lnTo>
                  <a:cubicBezTo>
                    <a:pt x="4835" y="10740"/>
                    <a:pt x="4823" y="10740"/>
                    <a:pt x="4823" y="10728"/>
                  </a:cubicBezTo>
                  <a:lnTo>
                    <a:pt x="4823" y="10263"/>
                  </a:lnTo>
                  <a:cubicBezTo>
                    <a:pt x="4823" y="10109"/>
                    <a:pt x="4716" y="9966"/>
                    <a:pt x="4549" y="9942"/>
                  </a:cubicBezTo>
                  <a:cubicBezTo>
                    <a:pt x="4037" y="9823"/>
                    <a:pt x="3537" y="9632"/>
                    <a:pt x="3096" y="9335"/>
                  </a:cubicBezTo>
                  <a:cubicBezTo>
                    <a:pt x="3037" y="9299"/>
                    <a:pt x="2977" y="9275"/>
                    <a:pt x="2918" y="9275"/>
                  </a:cubicBezTo>
                  <a:cubicBezTo>
                    <a:pt x="2823" y="9275"/>
                    <a:pt x="2751" y="9299"/>
                    <a:pt x="2680" y="9370"/>
                  </a:cubicBezTo>
                  <a:lnTo>
                    <a:pt x="2346" y="9704"/>
                  </a:lnTo>
                  <a:lnTo>
                    <a:pt x="2334" y="9704"/>
                  </a:lnTo>
                  <a:lnTo>
                    <a:pt x="1358" y="8716"/>
                  </a:lnTo>
                  <a:lnTo>
                    <a:pt x="1358" y="8704"/>
                  </a:lnTo>
                  <a:lnTo>
                    <a:pt x="1680" y="8382"/>
                  </a:lnTo>
                  <a:cubicBezTo>
                    <a:pt x="1799" y="8263"/>
                    <a:pt x="1811" y="8097"/>
                    <a:pt x="1727" y="7966"/>
                  </a:cubicBezTo>
                  <a:cubicBezTo>
                    <a:pt x="1441" y="7513"/>
                    <a:pt x="1239" y="7025"/>
                    <a:pt x="1120" y="6501"/>
                  </a:cubicBezTo>
                  <a:cubicBezTo>
                    <a:pt x="1084" y="6358"/>
                    <a:pt x="953" y="6239"/>
                    <a:pt x="787" y="6239"/>
                  </a:cubicBezTo>
                  <a:lnTo>
                    <a:pt x="322" y="6239"/>
                  </a:lnTo>
                  <a:cubicBezTo>
                    <a:pt x="322" y="6239"/>
                    <a:pt x="310" y="6239"/>
                    <a:pt x="310" y="6215"/>
                  </a:cubicBezTo>
                  <a:lnTo>
                    <a:pt x="310" y="4834"/>
                  </a:lnTo>
                  <a:cubicBezTo>
                    <a:pt x="310" y="4834"/>
                    <a:pt x="310" y="4822"/>
                    <a:pt x="322" y="4822"/>
                  </a:cubicBezTo>
                  <a:lnTo>
                    <a:pt x="787" y="4822"/>
                  </a:lnTo>
                  <a:cubicBezTo>
                    <a:pt x="953" y="4822"/>
                    <a:pt x="1084" y="4715"/>
                    <a:pt x="1120" y="4548"/>
                  </a:cubicBezTo>
                  <a:cubicBezTo>
                    <a:pt x="1239" y="4025"/>
                    <a:pt x="1430" y="3536"/>
                    <a:pt x="1727" y="3096"/>
                  </a:cubicBezTo>
                  <a:cubicBezTo>
                    <a:pt x="1811" y="2953"/>
                    <a:pt x="1799" y="2774"/>
                    <a:pt x="1680" y="2679"/>
                  </a:cubicBezTo>
                  <a:lnTo>
                    <a:pt x="1358" y="2346"/>
                  </a:lnTo>
                  <a:lnTo>
                    <a:pt x="1358" y="2334"/>
                  </a:lnTo>
                  <a:lnTo>
                    <a:pt x="2334" y="1346"/>
                  </a:lnTo>
                  <a:lnTo>
                    <a:pt x="2346" y="1346"/>
                  </a:lnTo>
                  <a:lnTo>
                    <a:pt x="2680" y="1679"/>
                  </a:lnTo>
                  <a:cubicBezTo>
                    <a:pt x="2748" y="1747"/>
                    <a:pt x="2832" y="1780"/>
                    <a:pt x="2916" y="1780"/>
                  </a:cubicBezTo>
                  <a:cubicBezTo>
                    <a:pt x="2978" y="1780"/>
                    <a:pt x="3041" y="1762"/>
                    <a:pt x="3096" y="1727"/>
                  </a:cubicBezTo>
                  <a:cubicBezTo>
                    <a:pt x="3537" y="1441"/>
                    <a:pt x="4037" y="1227"/>
                    <a:pt x="4549" y="1108"/>
                  </a:cubicBezTo>
                  <a:cubicBezTo>
                    <a:pt x="4704" y="1084"/>
                    <a:pt x="4823" y="953"/>
                    <a:pt x="4823" y="786"/>
                  </a:cubicBezTo>
                  <a:lnTo>
                    <a:pt x="4823" y="322"/>
                  </a:lnTo>
                  <a:cubicBezTo>
                    <a:pt x="4823" y="322"/>
                    <a:pt x="4823" y="310"/>
                    <a:pt x="4835" y="310"/>
                  </a:cubicBezTo>
                  <a:close/>
                  <a:moveTo>
                    <a:pt x="4835" y="0"/>
                  </a:moveTo>
                  <a:cubicBezTo>
                    <a:pt x="4656" y="0"/>
                    <a:pt x="4513" y="143"/>
                    <a:pt x="4513" y="322"/>
                  </a:cubicBezTo>
                  <a:lnTo>
                    <a:pt x="4513" y="786"/>
                  </a:lnTo>
                  <a:cubicBezTo>
                    <a:pt x="4513" y="786"/>
                    <a:pt x="4513" y="798"/>
                    <a:pt x="4489" y="798"/>
                  </a:cubicBezTo>
                  <a:cubicBezTo>
                    <a:pt x="3930" y="917"/>
                    <a:pt x="3406" y="1143"/>
                    <a:pt x="2930" y="1453"/>
                  </a:cubicBezTo>
                  <a:lnTo>
                    <a:pt x="2918" y="1453"/>
                  </a:lnTo>
                  <a:lnTo>
                    <a:pt x="2584" y="1131"/>
                  </a:lnTo>
                  <a:cubicBezTo>
                    <a:pt x="2519" y="1066"/>
                    <a:pt x="2436" y="1033"/>
                    <a:pt x="2351" y="1033"/>
                  </a:cubicBezTo>
                  <a:cubicBezTo>
                    <a:pt x="2266" y="1033"/>
                    <a:pt x="2180" y="1066"/>
                    <a:pt x="2108" y="1131"/>
                  </a:cubicBezTo>
                  <a:lnTo>
                    <a:pt x="1132" y="2108"/>
                  </a:lnTo>
                  <a:cubicBezTo>
                    <a:pt x="1001" y="2251"/>
                    <a:pt x="1001" y="2453"/>
                    <a:pt x="1132" y="2584"/>
                  </a:cubicBezTo>
                  <a:lnTo>
                    <a:pt x="1453" y="2917"/>
                  </a:lnTo>
                  <a:lnTo>
                    <a:pt x="1453" y="2929"/>
                  </a:lnTo>
                  <a:cubicBezTo>
                    <a:pt x="1144" y="3405"/>
                    <a:pt x="941" y="3941"/>
                    <a:pt x="799" y="4489"/>
                  </a:cubicBezTo>
                  <a:cubicBezTo>
                    <a:pt x="799" y="4489"/>
                    <a:pt x="799" y="4513"/>
                    <a:pt x="787" y="4513"/>
                  </a:cubicBezTo>
                  <a:lnTo>
                    <a:pt x="322" y="4513"/>
                  </a:lnTo>
                  <a:cubicBezTo>
                    <a:pt x="144" y="4513"/>
                    <a:pt x="1" y="4656"/>
                    <a:pt x="1" y="4834"/>
                  </a:cubicBezTo>
                  <a:lnTo>
                    <a:pt x="1" y="6215"/>
                  </a:lnTo>
                  <a:cubicBezTo>
                    <a:pt x="1" y="6394"/>
                    <a:pt x="144" y="6549"/>
                    <a:pt x="322" y="6549"/>
                  </a:cubicBezTo>
                  <a:lnTo>
                    <a:pt x="787" y="6549"/>
                  </a:lnTo>
                  <a:cubicBezTo>
                    <a:pt x="787" y="6549"/>
                    <a:pt x="799" y="6549"/>
                    <a:pt x="799" y="6561"/>
                  </a:cubicBezTo>
                  <a:cubicBezTo>
                    <a:pt x="918" y="7132"/>
                    <a:pt x="1144" y="7644"/>
                    <a:pt x="1453" y="8120"/>
                  </a:cubicBezTo>
                  <a:lnTo>
                    <a:pt x="1453" y="8144"/>
                  </a:lnTo>
                  <a:lnTo>
                    <a:pt x="1132" y="8466"/>
                  </a:lnTo>
                  <a:cubicBezTo>
                    <a:pt x="1001" y="8597"/>
                    <a:pt x="1001" y="8811"/>
                    <a:pt x="1132" y="8942"/>
                  </a:cubicBezTo>
                  <a:lnTo>
                    <a:pt x="2108" y="9930"/>
                  </a:lnTo>
                  <a:cubicBezTo>
                    <a:pt x="2180" y="9996"/>
                    <a:pt x="2266" y="10028"/>
                    <a:pt x="2351" y="10028"/>
                  </a:cubicBezTo>
                  <a:cubicBezTo>
                    <a:pt x="2436" y="10028"/>
                    <a:pt x="2519" y="9996"/>
                    <a:pt x="2584" y="9930"/>
                  </a:cubicBezTo>
                  <a:lnTo>
                    <a:pt x="2918" y="9597"/>
                  </a:lnTo>
                  <a:lnTo>
                    <a:pt x="2930" y="9597"/>
                  </a:lnTo>
                  <a:cubicBezTo>
                    <a:pt x="3406" y="9906"/>
                    <a:pt x="3942" y="10121"/>
                    <a:pt x="4489" y="10252"/>
                  </a:cubicBezTo>
                  <a:cubicBezTo>
                    <a:pt x="4489" y="10252"/>
                    <a:pt x="4513" y="10252"/>
                    <a:pt x="4513" y="10263"/>
                  </a:cubicBezTo>
                  <a:lnTo>
                    <a:pt x="4513" y="10728"/>
                  </a:lnTo>
                  <a:cubicBezTo>
                    <a:pt x="4513" y="10906"/>
                    <a:pt x="4656" y="11061"/>
                    <a:pt x="4835" y="11061"/>
                  </a:cubicBezTo>
                  <a:lnTo>
                    <a:pt x="6216" y="11061"/>
                  </a:lnTo>
                  <a:cubicBezTo>
                    <a:pt x="6394" y="11061"/>
                    <a:pt x="6549" y="10906"/>
                    <a:pt x="6549" y="10728"/>
                  </a:cubicBezTo>
                  <a:lnTo>
                    <a:pt x="6549" y="10263"/>
                  </a:lnTo>
                  <a:cubicBezTo>
                    <a:pt x="6549" y="10263"/>
                    <a:pt x="6549" y="10252"/>
                    <a:pt x="6561" y="10252"/>
                  </a:cubicBezTo>
                  <a:cubicBezTo>
                    <a:pt x="7133" y="10132"/>
                    <a:pt x="7645" y="9906"/>
                    <a:pt x="8121" y="9597"/>
                  </a:cubicBezTo>
                  <a:lnTo>
                    <a:pt x="8145" y="9597"/>
                  </a:lnTo>
                  <a:lnTo>
                    <a:pt x="8466" y="9930"/>
                  </a:lnTo>
                  <a:cubicBezTo>
                    <a:pt x="8532" y="9996"/>
                    <a:pt x="8618" y="10028"/>
                    <a:pt x="8704" y="10028"/>
                  </a:cubicBezTo>
                  <a:cubicBezTo>
                    <a:pt x="8791" y="10028"/>
                    <a:pt x="8877" y="9996"/>
                    <a:pt x="8942" y="9930"/>
                  </a:cubicBezTo>
                  <a:lnTo>
                    <a:pt x="9931" y="8942"/>
                  </a:lnTo>
                  <a:cubicBezTo>
                    <a:pt x="10062" y="8811"/>
                    <a:pt x="10062" y="8597"/>
                    <a:pt x="9931" y="8466"/>
                  </a:cubicBezTo>
                  <a:lnTo>
                    <a:pt x="9597" y="8144"/>
                  </a:lnTo>
                  <a:lnTo>
                    <a:pt x="9597" y="8120"/>
                  </a:lnTo>
                  <a:cubicBezTo>
                    <a:pt x="9919" y="7644"/>
                    <a:pt x="10121" y="7108"/>
                    <a:pt x="10252" y="6561"/>
                  </a:cubicBezTo>
                  <a:cubicBezTo>
                    <a:pt x="10252" y="6561"/>
                    <a:pt x="10252" y="6549"/>
                    <a:pt x="10264" y="6549"/>
                  </a:cubicBezTo>
                  <a:lnTo>
                    <a:pt x="10728" y="6549"/>
                  </a:lnTo>
                  <a:cubicBezTo>
                    <a:pt x="10907" y="6549"/>
                    <a:pt x="11062" y="6394"/>
                    <a:pt x="11062" y="6215"/>
                  </a:cubicBezTo>
                  <a:lnTo>
                    <a:pt x="11062" y="4834"/>
                  </a:lnTo>
                  <a:cubicBezTo>
                    <a:pt x="11062" y="4656"/>
                    <a:pt x="10907" y="4513"/>
                    <a:pt x="10728" y="4513"/>
                  </a:cubicBezTo>
                  <a:lnTo>
                    <a:pt x="10264" y="4513"/>
                  </a:lnTo>
                  <a:cubicBezTo>
                    <a:pt x="10264" y="4513"/>
                    <a:pt x="10252" y="4513"/>
                    <a:pt x="10252" y="4489"/>
                  </a:cubicBezTo>
                  <a:cubicBezTo>
                    <a:pt x="10133" y="3929"/>
                    <a:pt x="9907" y="3405"/>
                    <a:pt x="9597" y="2929"/>
                  </a:cubicBezTo>
                  <a:lnTo>
                    <a:pt x="9597" y="2917"/>
                  </a:lnTo>
                  <a:lnTo>
                    <a:pt x="9931" y="2584"/>
                  </a:lnTo>
                  <a:cubicBezTo>
                    <a:pt x="10062" y="2453"/>
                    <a:pt x="10062" y="2239"/>
                    <a:pt x="9931" y="2108"/>
                  </a:cubicBezTo>
                  <a:lnTo>
                    <a:pt x="8942" y="1131"/>
                  </a:lnTo>
                  <a:cubicBezTo>
                    <a:pt x="8877" y="1066"/>
                    <a:pt x="8791" y="1033"/>
                    <a:pt x="8704" y="1033"/>
                  </a:cubicBezTo>
                  <a:cubicBezTo>
                    <a:pt x="8618" y="1033"/>
                    <a:pt x="8532" y="1066"/>
                    <a:pt x="8466" y="1131"/>
                  </a:cubicBezTo>
                  <a:lnTo>
                    <a:pt x="8145" y="1453"/>
                  </a:lnTo>
                  <a:lnTo>
                    <a:pt x="8121" y="1453"/>
                  </a:lnTo>
                  <a:cubicBezTo>
                    <a:pt x="7645" y="1143"/>
                    <a:pt x="7109" y="941"/>
                    <a:pt x="6561" y="798"/>
                  </a:cubicBezTo>
                  <a:cubicBezTo>
                    <a:pt x="6561" y="798"/>
                    <a:pt x="6549" y="798"/>
                    <a:pt x="6549" y="786"/>
                  </a:cubicBezTo>
                  <a:lnTo>
                    <a:pt x="6549" y="322"/>
                  </a:lnTo>
                  <a:cubicBezTo>
                    <a:pt x="6549" y="143"/>
                    <a:pt x="6394" y="0"/>
                    <a:pt x="6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63"/>
            <p:cNvSpPr/>
            <p:nvPr/>
          </p:nvSpPr>
          <p:spPr>
            <a:xfrm>
              <a:off x="1885146" y="1578204"/>
              <a:ext cx="182322" cy="180603"/>
            </a:xfrm>
            <a:custGeom>
              <a:avLst/>
              <a:gdLst/>
              <a:ahLst/>
              <a:cxnLst/>
              <a:rect l="l" t="t" r="r" b="b"/>
              <a:pathLst>
                <a:path w="5728" h="5674" extrusionOk="0">
                  <a:moveTo>
                    <a:pt x="3502" y="0"/>
                  </a:moveTo>
                  <a:cubicBezTo>
                    <a:pt x="3438" y="0"/>
                    <a:pt x="3374" y="2"/>
                    <a:pt x="3311" y="6"/>
                  </a:cubicBezTo>
                  <a:cubicBezTo>
                    <a:pt x="2453" y="53"/>
                    <a:pt x="1644" y="411"/>
                    <a:pt x="1048" y="1018"/>
                  </a:cubicBezTo>
                  <a:cubicBezTo>
                    <a:pt x="441" y="1625"/>
                    <a:pt x="84" y="2435"/>
                    <a:pt x="36" y="3280"/>
                  </a:cubicBezTo>
                  <a:cubicBezTo>
                    <a:pt x="1" y="4125"/>
                    <a:pt x="263" y="4959"/>
                    <a:pt x="798" y="5614"/>
                  </a:cubicBezTo>
                  <a:cubicBezTo>
                    <a:pt x="834" y="5661"/>
                    <a:pt x="870" y="5673"/>
                    <a:pt x="917" y="5673"/>
                  </a:cubicBezTo>
                  <a:cubicBezTo>
                    <a:pt x="953" y="5673"/>
                    <a:pt x="989" y="5661"/>
                    <a:pt x="1025" y="5649"/>
                  </a:cubicBezTo>
                  <a:cubicBezTo>
                    <a:pt x="1096" y="5590"/>
                    <a:pt x="1096" y="5483"/>
                    <a:pt x="1048" y="5423"/>
                  </a:cubicBezTo>
                  <a:cubicBezTo>
                    <a:pt x="572" y="4828"/>
                    <a:pt x="322" y="4066"/>
                    <a:pt x="370" y="3304"/>
                  </a:cubicBezTo>
                  <a:cubicBezTo>
                    <a:pt x="417" y="2530"/>
                    <a:pt x="727" y="1804"/>
                    <a:pt x="1275" y="1256"/>
                  </a:cubicBezTo>
                  <a:cubicBezTo>
                    <a:pt x="1822" y="708"/>
                    <a:pt x="2560" y="375"/>
                    <a:pt x="3334" y="351"/>
                  </a:cubicBezTo>
                  <a:cubicBezTo>
                    <a:pt x="3397" y="347"/>
                    <a:pt x="3459" y="345"/>
                    <a:pt x="3521" y="345"/>
                  </a:cubicBezTo>
                  <a:cubicBezTo>
                    <a:pt x="4227" y="345"/>
                    <a:pt x="4895" y="592"/>
                    <a:pt x="5442" y="1030"/>
                  </a:cubicBezTo>
                  <a:cubicBezTo>
                    <a:pt x="5473" y="1055"/>
                    <a:pt x="5510" y="1068"/>
                    <a:pt x="5547" y="1068"/>
                  </a:cubicBezTo>
                  <a:cubicBezTo>
                    <a:pt x="5595" y="1068"/>
                    <a:pt x="5641" y="1046"/>
                    <a:pt x="5668" y="1006"/>
                  </a:cubicBezTo>
                  <a:cubicBezTo>
                    <a:pt x="5727" y="911"/>
                    <a:pt x="5716" y="815"/>
                    <a:pt x="5656" y="768"/>
                  </a:cubicBezTo>
                  <a:cubicBezTo>
                    <a:pt x="5050" y="272"/>
                    <a:pt x="4291" y="0"/>
                    <a:pt x="35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63"/>
            <p:cNvSpPr/>
            <p:nvPr/>
          </p:nvSpPr>
          <p:spPr>
            <a:xfrm>
              <a:off x="1923820" y="1610193"/>
              <a:ext cx="183054" cy="186874"/>
            </a:xfrm>
            <a:custGeom>
              <a:avLst/>
              <a:gdLst/>
              <a:ahLst/>
              <a:cxnLst/>
              <a:rect l="l" t="t" r="r" b="b"/>
              <a:pathLst>
                <a:path w="5751" h="5871" extrusionOk="0">
                  <a:moveTo>
                    <a:pt x="3310" y="358"/>
                  </a:moveTo>
                  <a:lnTo>
                    <a:pt x="3310" y="1025"/>
                  </a:lnTo>
                  <a:cubicBezTo>
                    <a:pt x="3310" y="1132"/>
                    <a:pt x="3274" y="1251"/>
                    <a:pt x="3227" y="1334"/>
                  </a:cubicBezTo>
                  <a:lnTo>
                    <a:pt x="3155" y="1501"/>
                  </a:lnTo>
                  <a:cubicBezTo>
                    <a:pt x="3143" y="1525"/>
                    <a:pt x="3143" y="1549"/>
                    <a:pt x="3143" y="1573"/>
                  </a:cubicBezTo>
                  <a:lnTo>
                    <a:pt x="3143" y="1918"/>
                  </a:lnTo>
                  <a:cubicBezTo>
                    <a:pt x="3143" y="2156"/>
                    <a:pt x="3048" y="2382"/>
                    <a:pt x="2869" y="2549"/>
                  </a:cubicBezTo>
                  <a:cubicBezTo>
                    <a:pt x="2691" y="2704"/>
                    <a:pt x="2477" y="2799"/>
                    <a:pt x="2226" y="2799"/>
                  </a:cubicBezTo>
                  <a:cubicBezTo>
                    <a:pt x="1774" y="2787"/>
                    <a:pt x="1381" y="2370"/>
                    <a:pt x="1381" y="1870"/>
                  </a:cubicBezTo>
                  <a:lnTo>
                    <a:pt x="1381" y="1573"/>
                  </a:lnTo>
                  <a:cubicBezTo>
                    <a:pt x="1381" y="1549"/>
                    <a:pt x="1381" y="1525"/>
                    <a:pt x="1369" y="1501"/>
                  </a:cubicBezTo>
                  <a:lnTo>
                    <a:pt x="1262" y="1311"/>
                  </a:lnTo>
                  <a:cubicBezTo>
                    <a:pt x="1238" y="1227"/>
                    <a:pt x="1203" y="1156"/>
                    <a:pt x="1203" y="1072"/>
                  </a:cubicBezTo>
                  <a:lnTo>
                    <a:pt x="1203" y="1049"/>
                  </a:lnTo>
                  <a:cubicBezTo>
                    <a:pt x="1203" y="668"/>
                    <a:pt x="1524" y="358"/>
                    <a:pt x="1905" y="358"/>
                  </a:cubicBezTo>
                  <a:close/>
                  <a:moveTo>
                    <a:pt x="1905" y="3049"/>
                  </a:moveTo>
                  <a:cubicBezTo>
                    <a:pt x="2012" y="3085"/>
                    <a:pt x="2119" y="3108"/>
                    <a:pt x="2238" y="3108"/>
                  </a:cubicBezTo>
                  <a:lnTo>
                    <a:pt x="2274" y="3108"/>
                  </a:lnTo>
                  <a:cubicBezTo>
                    <a:pt x="2393" y="3108"/>
                    <a:pt x="2512" y="3097"/>
                    <a:pt x="2631" y="3049"/>
                  </a:cubicBezTo>
                  <a:lnTo>
                    <a:pt x="2631" y="3049"/>
                  </a:lnTo>
                  <a:cubicBezTo>
                    <a:pt x="2619" y="3108"/>
                    <a:pt x="2631" y="3156"/>
                    <a:pt x="2655" y="3204"/>
                  </a:cubicBezTo>
                  <a:lnTo>
                    <a:pt x="2512" y="3335"/>
                  </a:lnTo>
                  <a:cubicBezTo>
                    <a:pt x="2441" y="3406"/>
                    <a:pt x="2357" y="3442"/>
                    <a:pt x="2262" y="3442"/>
                  </a:cubicBezTo>
                  <a:cubicBezTo>
                    <a:pt x="2179" y="3442"/>
                    <a:pt x="2084" y="3406"/>
                    <a:pt x="2012" y="3335"/>
                  </a:cubicBezTo>
                  <a:lnTo>
                    <a:pt x="1881" y="3204"/>
                  </a:lnTo>
                  <a:cubicBezTo>
                    <a:pt x="1893" y="3156"/>
                    <a:pt x="1905" y="3108"/>
                    <a:pt x="1905" y="3049"/>
                  </a:cubicBezTo>
                  <a:close/>
                  <a:moveTo>
                    <a:pt x="2810" y="3466"/>
                  </a:moveTo>
                  <a:cubicBezTo>
                    <a:pt x="2858" y="3501"/>
                    <a:pt x="2905" y="3513"/>
                    <a:pt x="2941" y="3525"/>
                  </a:cubicBezTo>
                  <a:lnTo>
                    <a:pt x="3524" y="3692"/>
                  </a:lnTo>
                  <a:cubicBezTo>
                    <a:pt x="3679" y="3739"/>
                    <a:pt x="3774" y="3870"/>
                    <a:pt x="3774" y="4037"/>
                  </a:cubicBezTo>
                  <a:lnTo>
                    <a:pt x="3774" y="5132"/>
                  </a:lnTo>
                  <a:lnTo>
                    <a:pt x="3822" y="5132"/>
                  </a:lnTo>
                  <a:cubicBezTo>
                    <a:pt x="3703" y="5204"/>
                    <a:pt x="3584" y="5263"/>
                    <a:pt x="3453" y="5311"/>
                  </a:cubicBezTo>
                  <a:lnTo>
                    <a:pt x="3453" y="4335"/>
                  </a:lnTo>
                  <a:cubicBezTo>
                    <a:pt x="3453" y="4240"/>
                    <a:pt x="3381" y="4168"/>
                    <a:pt x="3286" y="4168"/>
                  </a:cubicBezTo>
                  <a:cubicBezTo>
                    <a:pt x="3203" y="4168"/>
                    <a:pt x="3119" y="4240"/>
                    <a:pt x="3119" y="4335"/>
                  </a:cubicBezTo>
                  <a:lnTo>
                    <a:pt x="3119" y="5430"/>
                  </a:lnTo>
                  <a:cubicBezTo>
                    <a:pt x="2881" y="5502"/>
                    <a:pt x="2655" y="5537"/>
                    <a:pt x="2405" y="5549"/>
                  </a:cubicBezTo>
                  <a:lnTo>
                    <a:pt x="2262" y="5549"/>
                  </a:lnTo>
                  <a:cubicBezTo>
                    <a:pt x="1965" y="5549"/>
                    <a:pt x="1667" y="5502"/>
                    <a:pt x="1381" y="5430"/>
                  </a:cubicBezTo>
                  <a:lnTo>
                    <a:pt x="1381" y="4335"/>
                  </a:lnTo>
                  <a:cubicBezTo>
                    <a:pt x="1381" y="4240"/>
                    <a:pt x="1310" y="4168"/>
                    <a:pt x="1214" y="4168"/>
                  </a:cubicBezTo>
                  <a:cubicBezTo>
                    <a:pt x="1131" y="4168"/>
                    <a:pt x="1060" y="4240"/>
                    <a:pt x="1060" y="4335"/>
                  </a:cubicBezTo>
                  <a:lnTo>
                    <a:pt x="1060" y="5311"/>
                  </a:lnTo>
                  <a:cubicBezTo>
                    <a:pt x="941" y="5252"/>
                    <a:pt x="798" y="5192"/>
                    <a:pt x="679" y="5132"/>
                  </a:cubicBezTo>
                  <a:lnTo>
                    <a:pt x="679" y="4037"/>
                  </a:lnTo>
                  <a:cubicBezTo>
                    <a:pt x="679" y="3870"/>
                    <a:pt x="786" y="3739"/>
                    <a:pt x="941" y="3692"/>
                  </a:cubicBezTo>
                  <a:lnTo>
                    <a:pt x="1512" y="3525"/>
                  </a:lnTo>
                  <a:cubicBezTo>
                    <a:pt x="1560" y="3513"/>
                    <a:pt x="1619" y="3501"/>
                    <a:pt x="1655" y="3466"/>
                  </a:cubicBezTo>
                  <a:lnTo>
                    <a:pt x="1750" y="3573"/>
                  </a:lnTo>
                  <a:cubicBezTo>
                    <a:pt x="1893" y="3704"/>
                    <a:pt x="2072" y="3763"/>
                    <a:pt x="2226" y="3763"/>
                  </a:cubicBezTo>
                  <a:cubicBezTo>
                    <a:pt x="2405" y="3763"/>
                    <a:pt x="2572" y="3704"/>
                    <a:pt x="2703" y="3573"/>
                  </a:cubicBezTo>
                  <a:lnTo>
                    <a:pt x="2810" y="3466"/>
                  </a:lnTo>
                  <a:close/>
                  <a:moveTo>
                    <a:pt x="1893" y="1"/>
                  </a:moveTo>
                  <a:cubicBezTo>
                    <a:pt x="1322" y="1"/>
                    <a:pt x="869" y="465"/>
                    <a:pt x="869" y="1025"/>
                  </a:cubicBezTo>
                  <a:lnTo>
                    <a:pt x="869" y="1037"/>
                  </a:lnTo>
                  <a:cubicBezTo>
                    <a:pt x="869" y="1168"/>
                    <a:pt x="893" y="1311"/>
                    <a:pt x="953" y="1430"/>
                  </a:cubicBezTo>
                  <a:lnTo>
                    <a:pt x="1048" y="1596"/>
                  </a:lnTo>
                  <a:lnTo>
                    <a:pt x="1048" y="1858"/>
                  </a:lnTo>
                  <a:cubicBezTo>
                    <a:pt x="1048" y="2275"/>
                    <a:pt x="1250" y="2644"/>
                    <a:pt x="1560" y="2882"/>
                  </a:cubicBezTo>
                  <a:lnTo>
                    <a:pt x="1560" y="3037"/>
                  </a:lnTo>
                  <a:cubicBezTo>
                    <a:pt x="1560" y="3108"/>
                    <a:pt x="1500" y="3180"/>
                    <a:pt x="1429" y="3216"/>
                  </a:cubicBezTo>
                  <a:lnTo>
                    <a:pt x="845" y="3382"/>
                  </a:lnTo>
                  <a:cubicBezTo>
                    <a:pt x="548" y="3466"/>
                    <a:pt x="357" y="3739"/>
                    <a:pt x="357" y="4037"/>
                  </a:cubicBezTo>
                  <a:lnTo>
                    <a:pt x="357" y="4906"/>
                  </a:lnTo>
                  <a:cubicBezTo>
                    <a:pt x="333" y="4894"/>
                    <a:pt x="310" y="4859"/>
                    <a:pt x="286" y="4847"/>
                  </a:cubicBezTo>
                  <a:cubicBezTo>
                    <a:pt x="256" y="4822"/>
                    <a:pt x="220" y="4810"/>
                    <a:pt x="185" y="4810"/>
                  </a:cubicBezTo>
                  <a:cubicBezTo>
                    <a:pt x="135" y="4810"/>
                    <a:pt x="87" y="4834"/>
                    <a:pt x="60" y="4882"/>
                  </a:cubicBezTo>
                  <a:cubicBezTo>
                    <a:pt x="0" y="4954"/>
                    <a:pt x="12" y="5061"/>
                    <a:pt x="95" y="5097"/>
                  </a:cubicBezTo>
                  <a:cubicBezTo>
                    <a:pt x="702" y="5597"/>
                    <a:pt x="1476" y="5871"/>
                    <a:pt x="2262" y="5871"/>
                  </a:cubicBezTo>
                  <a:lnTo>
                    <a:pt x="2429" y="5871"/>
                  </a:lnTo>
                  <a:cubicBezTo>
                    <a:pt x="3286" y="5835"/>
                    <a:pt x="4096" y="5478"/>
                    <a:pt x="4691" y="4859"/>
                  </a:cubicBezTo>
                  <a:cubicBezTo>
                    <a:pt x="5298" y="4251"/>
                    <a:pt x="5655" y="3454"/>
                    <a:pt x="5703" y="2596"/>
                  </a:cubicBezTo>
                  <a:cubicBezTo>
                    <a:pt x="5751" y="1751"/>
                    <a:pt x="5477" y="918"/>
                    <a:pt x="4941" y="263"/>
                  </a:cubicBezTo>
                  <a:cubicBezTo>
                    <a:pt x="4908" y="223"/>
                    <a:pt x="4861" y="206"/>
                    <a:pt x="4815" y="206"/>
                  </a:cubicBezTo>
                  <a:cubicBezTo>
                    <a:pt x="4778" y="206"/>
                    <a:pt x="4742" y="218"/>
                    <a:pt x="4715" y="239"/>
                  </a:cubicBezTo>
                  <a:cubicBezTo>
                    <a:pt x="4643" y="299"/>
                    <a:pt x="4643" y="406"/>
                    <a:pt x="4691" y="465"/>
                  </a:cubicBezTo>
                  <a:cubicBezTo>
                    <a:pt x="5167" y="1061"/>
                    <a:pt x="5417" y="1811"/>
                    <a:pt x="5370" y="2573"/>
                  </a:cubicBezTo>
                  <a:cubicBezTo>
                    <a:pt x="5334" y="3347"/>
                    <a:pt x="5013" y="4073"/>
                    <a:pt x="4465" y="4632"/>
                  </a:cubicBezTo>
                  <a:cubicBezTo>
                    <a:pt x="4358" y="4728"/>
                    <a:pt x="4262" y="4823"/>
                    <a:pt x="4155" y="4906"/>
                  </a:cubicBezTo>
                  <a:lnTo>
                    <a:pt x="4155" y="4037"/>
                  </a:lnTo>
                  <a:cubicBezTo>
                    <a:pt x="4155" y="3739"/>
                    <a:pt x="3941" y="3466"/>
                    <a:pt x="3667" y="3382"/>
                  </a:cubicBezTo>
                  <a:lnTo>
                    <a:pt x="3084" y="3216"/>
                  </a:lnTo>
                  <a:cubicBezTo>
                    <a:pt x="3012" y="3180"/>
                    <a:pt x="2953" y="3120"/>
                    <a:pt x="2953" y="3037"/>
                  </a:cubicBezTo>
                  <a:lnTo>
                    <a:pt x="2953" y="2906"/>
                  </a:lnTo>
                  <a:cubicBezTo>
                    <a:pt x="3012" y="2858"/>
                    <a:pt x="3048" y="2823"/>
                    <a:pt x="3096" y="2763"/>
                  </a:cubicBezTo>
                  <a:cubicBezTo>
                    <a:pt x="3334" y="2549"/>
                    <a:pt x="3453" y="2227"/>
                    <a:pt x="3453" y="1906"/>
                  </a:cubicBezTo>
                  <a:lnTo>
                    <a:pt x="3453" y="1596"/>
                  </a:lnTo>
                  <a:lnTo>
                    <a:pt x="3512" y="1453"/>
                  </a:lnTo>
                  <a:cubicBezTo>
                    <a:pt x="3584" y="1311"/>
                    <a:pt x="3620" y="1156"/>
                    <a:pt x="3620" y="1001"/>
                  </a:cubicBezTo>
                  <a:lnTo>
                    <a:pt x="3620" y="168"/>
                  </a:lnTo>
                  <a:cubicBezTo>
                    <a:pt x="3620" y="72"/>
                    <a:pt x="3548" y="1"/>
                    <a:pt x="3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63"/>
            <p:cNvSpPr/>
            <p:nvPr/>
          </p:nvSpPr>
          <p:spPr>
            <a:xfrm>
              <a:off x="1974207" y="1638617"/>
              <a:ext cx="43989" cy="15597"/>
            </a:xfrm>
            <a:custGeom>
              <a:avLst/>
              <a:gdLst/>
              <a:ahLst/>
              <a:cxnLst/>
              <a:rect l="l" t="t" r="r" b="b"/>
              <a:pathLst>
                <a:path w="1382" h="490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70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6"/>
                  </a:cubicBezTo>
                  <a:cubicBezTo>
                    <a:pt x="1382" y="322"/>
                    <a:pt x="1346" y="227"/>
                    <a:pt x="1275" y="191"/>
                  </a:cubicBezTo>
                  <a:cubicBezTo>
                    <a:pt x="905" y="1"/>
                    <a:pt x="19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62" name="Google Shape;7262;p63"/>
          <p:cNvGrpSpPr/>
          <p:nvPr/>
        </p:nvGrpSpPr>
        <p:grpSpPr>
          <a:xfrm>
            <a:off x="3235438" y="1970604"/>
            <a:ext cx="354363" cy="354745"/>
            <a:chOff x="3235438" y="1970604"/>
            <a:chExt cx="354363" cy="354745"/>
          </a:xfrm>
        </p:grpSpPr>
        <p:sp>
          <p:nvSpPr>
            <p:cNvPr id="7263" name="Google Shape;7263;p63"/>
            <p:cNvSpPr/>
            <p:nvPr/>
          </p:nvSpPr>
          <p:spPr>
            <a:xfrm>
              <a:off x="3235438" y="2125712"/>
              <a:ext cx="132667" cy="199288"/>
            </a:xfrm>
            <a:custGeom>
              <a:avLst/>
              <a:gdLst/>
              <a:ahLst/>
              <a:cxnLst/>
              <a:rect l="l" t="t" r="r" b="b"/>
              <a:pathLst>
                <a:path w="4168" h="6261" extrusionOk="0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63"/>
            <p:cNvSpPr/>
            <p:nvPr/>
          </p:nvSpPr>
          <p:spPr>
            <a:xfrm>
              <a:off x="3257433" y="2292373"/>
              <a:ext cx="10249" cy="32626"/>
            </a:xfrm>
            <a:custGeom>
              <a:avLst/>
              <a:gdLst/>
              <a:ahLst/>
              <a:cxnLst/>
              <a:rect l="l" t="t" r="r" b="b"/>
              <a:pathLst>
                <a:path w="322" h="102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63"/>
            <p:cNvSpPr/>
            <p:nvPr/>
          </p:nvSpPr>
          <p:spPr>
            <a:xfrm>
              <a:off x="3335098" y="2292373"/>
              <a:ext cx="10281" cy="32626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63"/>
            <p:cNvSpPr/>
            <p:nvPr/>
          </p:nvSpPr>
          <p:spPr>
            <a:xfrm>
              <a:off x="3490110" y="2163685"/>
              <a:ext cx="55734" cy="18430"/>
            </a:xfrm>
            <a:custGeom>
              <a:avLst/>
              <a:gdLst/>
              <a:ahLst/>
              <a:cxnLst/>
              <a:rect l="l" t="t" r="r" b="b"/>
              <a:pathLst>
                <a:path w="1751" h="579" extrusionOk="0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63"/>
            <p:cNvSpPr/>
            <p:nvPr/>
          </p:nvSpPr>
          <p:spPr>
            <a:xfrm>
              <a:off x="3445771" y="2131664"/>
              <a:ext cx="144031" cy="192953"/>
            </a:xfrm>
            <a:custGeom>
              <a:avLst/>
              <a:gdLst/>
              <a:ahLst/>
              <a:cxnLst/>
              <a:rect l="l" t="t" r="r" b="b"/>
              <a:pathLst>
                <a:path w="4525" h="6062" extrusionOk="0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63"/>
            <p:cNvSpPr/>
            <p:nvPr/>
          </p:nvSpPr>
          <p:spPr>
            <a:xfrm>
              <a:off x="3473813" y="2287058"/>
              <a:ext cx="10631" cy="38291"/>
            </a:xfrm>
            <a:custGeom>
              <a:avLst/>
              <a:gdLst/>
              <a:ahLst/>
              <a:cxnLst/>
              <a:rect l="l" t="t" r="r" b="b"/>
              <a:pathLst>
                <a:path w="334" h="120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63"/>
            <p:cNvSpPr/>
            <p:nvPr/>
          </p:nvSpPr>
          <p:spPr>
            <a:xfrm>
              <a:off x="3551128" y="2287058"/>
              <a:ext cx="10249" cy="38291"/>
            </a:xfrm>
            <a:custGeom>
              <a:avLst/>
              <a:gdLst/>
              <a:ahLst/>
              <a:cxnLst/>
              <a:rect l="l" t="t" r="r" b="b"/>
              <a:pathLst>
                <a:path w="322" h="120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63"/>
            <p:cNvSpPr/>
            <p:nvPr/>
          </p:nvSpPr>
          <p:spPr>
            <a:xfrm>
              <a:off x="3290377" y="1970604"/>
              <a:ext cx="221378" cy="185346"/>
            </a:xfrm>
            <a:custGeom>
              <a:avLst/>
              <a:gdLst/>
              <a:ahLst/>
              <a:cxnLst/>
              <a:rect l="l" t="t" r="r" b="b"/>
              <a:pathLst>
                <a:path w="6955" h="5823" extrusionOk="0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63"/>
            <p:cNvSpPr/>
            <p:nvPr/>
          </p:nvSpPr>
          <p:spPr>
            <a:xfrm>
              <a:off x="3329432" y="2004344"/>
              <a:ext cx="26928" cy="10249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63"/>
            <p:cNvSpPr/>
            <p:nvPr/>
          </p:nvSpPr>
          <p:spPr>
            <a:xfrm>
              <a:off x="3368074" y="200434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63"/>
            <p:cNvSpPr/>
            <p:nvPr/>
          </p:nvSpPr>
          <p:spPr>
            <a:xfrm>
              <a:off x="3329432" y="2031622"/>
              <a:ext cx="121304" cy="10631"/>
            </a:xfrm>
            <a:custGeom>
              <a:avLst/>
              <a:gdLst/>
              <a:ahLst/>
              <a:cxnLst/>
              <a:rect l="l" t="t" r="r" b="b"/>
              <a:pathLst>
                <a:path w="381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63"/>
            <p:cNvSpPr/>
            <p:nvPr/>
          </p:nvSpPr>
          <p:spPr>
            <a:xfrm>
              <a:off x="3329432" y="2059664"/>
              <a:ext cx="82249" cy="10663"/>
            </a:xfrm>
            <a:custGeom>
              <a:avLst/>
              <a:gdLst/>
              <a:ahLst/>
              <a:cxnLst/>
              <a:rect l="l" t="t" r="r" b="b"/>
              <a:pathLst>
                <a:path w="2584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63"/>
            <p:cNvSpPr/>
            <p:nvPr/>
          </p:nvSpPr>
          <p:spPr>
            <a:xfrm>
              <a:off x="3423777" y="2059664"/>
              <a:ext cx="26960" cy="10663"/>
            </a:xfrm>
            <a:custGeom>
              <a:avLst/>
              <a:gdLst/>
              <a:ahLst/>
              <a:cxnLst/>
              <a:rect l="l" t="t" r="r" b="b"/>
              <a:pathLst>
                <a:path w="847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76" name="Google Shape;7276;p63"/>
          <p:cNvGrpSpPr/>
          <p:nvPr/>
        </p:nvGrpSpPr>
        <p:grpSpPr>
          <a:xfrm>
            <a:off x="1329585" y="1989925"/>
            <a:ext cx="341472" cy="335074"/>
            <a:chOff x="1329585" y="1989925"/>
            <a:chExt cx="341472" cy="335074"/>
          </a:xfrm>
        </p:grpSpPr>
        <p:sp>
          <p:nvSpPr>
            <p:cNvPr id="7277" name="Google Shape;7277;p63"/>
            <p:cNvSpPr/>
            <p:nvPr/>
          </p:nvSpPr>
          <p:spPr>
            <a:xfrm>
              <a:off x="1562263" y="2097956"/>
              <a:ext cx="108795" cy="226661"/>
            </a:xfrm>
            <a:custGeom>
              <a:avLst/>
              <a:gdLst/>
              <a:ahLst/>
              <a:cxnLst/>
              <a:rect l="l" t="t" r="r" b="b"/>
              <a:pathLst>
                <a:path w="3418" h="7121" extrusionOk="0">
                  <a:moveTo>
                    <a:pt x="1155" y="345"/>
                  </a:moveTo>
                  <a:cubicBezTo>
                    <a:pt x="1215" y="345"/>
                    <a:pt x="1274" y="405"/>
                    <a:pt x="1274" y="465"/>
                  </a:cubicBezTo>
                  <a:lnTo>
                    <a:pt x="1274" y="536"/>
                  </a:lnTo>
                  <a:lnTo>
                    <a:pt x="1274" y="1107"/>
                  </a:lnTo>
                  <a:cubicBezTo>
                    <a:pt x="1274" y="1191"/>
                    <a:pt x="1346" y="1274"/>
                    <a:pt x="1429" y="1274"/>
                  </a:cubicBezTo>
                  <a:cubicBezTo>
                    <a:pt x="1524" y="1274"/>
                    <a:pt x="1596" y="1191"/>
                    <a:pt x="1596" y="1107"/>
                  </a:cubicBezTo>
                  <a:lnTo>
                    <a:pt x="1596" y="584"/>
                  </a:lnTo>
                  <a:cubicBezTo>
                    <a:pt x="1608" y="536"/>
                    <a:pt x="1655" y="524"/>
                    <a:pt x="1703" y="524"/>
                  </a:cubicBezTo>
                  <a:lnTo>
                    <a:pt x="1715" y="524"/>
                  </a:lnTo>
                  <a:cubicBezTo>
                    <a:pt x="1774" y="524"/>
                    <a:pt x="1834" y="584"/>
                    <a:pt x="1834" y="643"/>
                  </a:cubicBezTo>
                  <a:lnTo>
                    <a:pt x="1834" y="679"/>
                  </a:lnTo>
                  <a:lnTo>
                    <a:pt x="1834" y="1131"/>
                  </a:lnTo>
                  <a:cubicBezTo>
                    <a:pt x="1834" y="1227"/>
                    <a:pt x="1905" y="1298"/>
                    <a:pt x="2001" y="1298"/>
                  </a:cubicBezTo>
                  <a:cubicBezTo>
                    <a:pt x="2084" y="1298"/>
                    <a:pt x="2167" y="1227"/>
                    <a:pt x="2167" y="1131"/>
                  </a:cubicBezTo>
                  <a:lnTo>
                    <a:pt x="2167" y="715"/>
                  </a:lnTo>
                  <a:cubicBezTo>
                    <a:pt x="2179" y="679"/>
                    <a:pt x="2227" y="655"/>
                    <a:pt x="2263" y="655"/>
                  </a:cubicBezTo>
                  <a:lnTo>
                    <a:pt x="2286" y="655"/>
                  </a:lnTo>
                  <a:cubicBezTo>
                    <a:pt x="2346" y="655"/>
                    <a:pt x="2406" y="715"/>
                    <a:pt x="2406" y="774"/>
                  </a:cubicBezTo>
                  <a:lnTo>
                    <a:pt x="2406" y="893"/>
                  </a:lnTo>
                  <a:lnTo>
                    <a:pt x="2406" y="1238"/>
                  </a:lnTo>
                  <a:cubicBezTo>
                    <a:pt x="2406" y="1334"/>
                    <a:pt x="2477" y="1405"/>
                    <a:pt x="2560" y="1405"/>
                  </a:cubicBezTo>
                  <a:cubicBezTo>
                    <a:pt x="2656" y="1405"/>
                    <a:pt x="2727" y="1334"/>
                    <a:pt x="2727" y="1238"/>
                  </a:cubicBezTo>
                  <a:lnTo>
                    <a:pt x="2727" y="893"/>
                  </a:lnTo>
                  <a:cubicBezTo>
                    <a:pt x="2727" y="834"/>
                    <a:pt x="2787" y="774"/>
                    <a:pt x="2846" y="774"/>
                  </a:cubicBezTo>
                  <a:lnTo>
                    <a:pt x="2858" y="774"/>
                  </a:lnTo>
                  <a:cubicBezTo>
                    <a:pt x="2917" y="774"/>
                    <a:pt x="2977" y="834"/>
                    <a:pt x="2977" y="893"/>
                  </a:cubicBezTo>
                  <a:lnTo>
                    <a:pt x="2977" y="1691"/>
                  </a:lnTo>
                  <a:lnTo>
                    <a:pt x="2977" y="1703"/>
                  </a:lnTo>
                  <a:cubicBezTo>
                    <a:pt x="3001" y="1893"/>
                    <a:pt x="2977" y="2477"/>
                    <a:pt x="2679" y="2727"/>
                  </a:cubicBezTo>
                  <a:cubicBezTo>
                    <a:pt x="2644" y="2762"/>
                    <a:pt x="2620" y="2798"/>
                    <a:pt x="2620" y="2858"/>
                  </a:cubicBezTo>
                  <a:lnTo>
                    <a:pt x="2620" y="3393"/>
                  </a:lnTo>
                  <a:lnTo>
                    <a:pt x="1012" y="3393"/>
                  </a:lnTo>
                  <a:lnTo>
                    <a:pt x="1012" y="3024"/>
                  </a:lnTo>
                  <a:cubicBezTo>
                    <a:pt x="1012" y="2965"/>
                    <a:pt x="989" y="2917"/>
                    <a:pt x="941" y="2893"/>
                  </a:cubicBezTo>
                  <a:cubicBezTo>
                    <a:pt x="989" y="2846"/>
                    <a:pt x="417" y="2417"/>
                    <a:pt x="393" y="1953"/>
                  </a:cubicBezTo>
                  <a:cubicBezTo>
                    <a:pt x="381" y="1691"/>
                    <a:pt x="358" y="1358"/>
                    <a:pt x="465" y="1274"/>
                  </a:cubicBezTo>
                  <a:cubicBezTo>
                    <a:pt x="501" y="1247"/>
                    <a:pt x="550" y="1234"/>
                    <a:pt x="617" y="1234"/>
                  </a:cubicBezTo>
                  <a:cubicBezTo>
                    <a:pt x="640" y="1234"/>
                    <a:pt x="664" y="1235"/>
                    <a:pt x="691" y="1238"/>
                  </a:cubicBezTo>
                  <a:lnTo>
                    <a:pt x="691" y="1465"/>
                  </a:lnTo>
                  <a:cubicBezTo>
                    <a:pt x="691" y="1548"/>
                    <a:pt x="762" y="1631"/>
                    <a:pt x="858" y="1631"/>
                  </a:cubicBezTo>
                  <a:cubicBezTo>
                    <a:pt x="941" y="1631"/>
                    <a:pt x="1012" y="1548"/>
                    <a:pt x="1012" y="1465"/>
                  </a:cubicBezTo>
                  <a:lnTo>
                    <a:pt x="1012" y="465"/>
                  </a:lnTo>
                  <a:cubicBezTo>
                    <a:pt x="1012" y="405"/>
                    <a:pt x="1072" y="345"/>
                    <a:pt x="1132" y="345"/>
                  </a:cubicBezTo>
                  <a:close/>
                  <a:moveTo>
                    <a:pt x="2941" y="3691"/>
                  </a:moveTo>
                  <a:lnTo>
                    <a:pt x="2941" y="4215"/>
                  </a:lnTo>
                  <a:lnTo>
                    <a:pt x="810" y="4215"/>
                  </a:lnTo>
                  <a:lnTo>
                    <a:pt x="810" y="3691"/>
                  </a:lnTo>
                  <a:close/>
                  <a:moveTo>
                    <a:pt x="2941" y="4548"/>
                  </a:moveTo>
                  <a:lnTo>
                    <a:pt x="2941" y="6787"/>
                  </a:lnTo>
                  <a:lnTo>
                    <a:pt x="810" y="6787"/>
                  </a:lnTo>
                  <a:lnTo>
                    <a:pt x="810" y="4548"/>
                  </a:lnTo>
                  <a:close/>
                  <a:moveTo>
                    <a:pt x="1132" y="0"/>
                  </a:moveTo>
                  <a:cubicBezTo>
                    <a:pt x="882" y="0"/>
                    <a:pt x="667" y="215"/>
                    <a:pt x="667" y="465"/>
                  </a:cubicBezTo>
                  <a:lnTo>
                    <a:pt x="667" y="893"/>
                  </a:lnTo>
                  <a:cubicBezTo>
                    <a:pt x="645" y="892"/>
                    <a:pt x="623" y="891"/>
                    <a:pt x="602" y="891"/>
                  </a:cubicBezTo>
                  <a:cubicBezTo>
                    <a:pt x="453" y="891"/>
                    <a:pt x="332" y="927"/>
                    <a:pt x="239" y="1000"/>
                  </a:cubicBezTo>
                  <a:cubicBezTo>
                    <a:pt x="0" y="1191"/>
                    <a:pt x="36" y="1584"/>
                    <a:pt x="48" y="1965"/>
                  </a:cubicBezTo>
                  <a:cubicBezTo>
                    <a:pt x="72" y="2489"/>
                    <a:pt x="536" y="2905"/>
                    <a:pt x="715" y="3060"/>
                  </a:cubicBezTo>
                  <a:lnTo>
                    <a:pt x="715" y="3334"/>
                  </a:lnTo>
                  <a:lnTo>
                    <a:pt x="631" y="3334"/>
                  </a:lnTo>
                  <a:cubicBezTo>
                    <a:pt x="536" y="3334"/>
                    <a:pt x="465" y="3405"/>
                    <a:pt x="465" y="3501"/>
                  </a:cubicBezTo>
                  <a:lnTo>
                    <a:pt x="465" y="4370"/>
                  </a:lnTo>
                  <a:lnTo>
                    <a:pt x="465" y="6953"/>
                  </a:lnTo>
                  <a:cubicBezTo>
                    <a:pt x="465" y="7049"/>
                    <a:pt x="536" y="7120"/>
                    <a:pt x="631" y="7120"/>
                  </a:cubicBezTo>
                  <a:lnTo>
                    <a:pt x="3096" y="7120"/>
                  </a:lnTo>
                  <a:cubicBezTo>
                    <a:pt x="3191" y="7120"/>
                    <a:pt x="3263" y="7049"/>
                    <a:pt x="3263" y="6953"/>
                  </a:cubicBezTo>
                  <a:lnTo>
                    <a:pt x="3263" y="4370"/>
                  </a:lnTo>
                  <a:lnTo>
                    <a:pt x="3263" y="3501"/>
                  </a:lnTo>
                  <a:cubicBezTo>
                    <a:pt x="3263" y="3429"/>
                    <a:pt x="3191" y="3358"/>
                    <a:pt x="3096" y="3358"/>
                  </a:cubicBezTo>
                  <a:lnTo>
                    <a:pt x="3001" y="3358"/>
                  </a:lnTo>
                  <a:lnTo>
                    <a:pt x="3001" y="2893"/>
                  </a:lnTo>
                  <a:cubicBezTo>
                    <a:pt x="3418" y="2477"/>
                    <a:pt x="3370" y="1727"/>
                    <a:pt x="3358" y="1643"/>
                  </a:cubicBezTo>
                  <a:lnTo>
                    <a:pt x="3358" y="869"/>
                  </a:lnTo>
                  <a:cubicBezTo>
                    <a:pt x="3358" y="619"/>
                    <a:pt x="3144" y="405"/>
                    <a:pt x="2894" y="405"/>
                  </a:cubicBezTo>
                  <a:lnTo>
                    <a:pt x="2870" y="405"/>
                  </a:lnTo>
                  <a:cubicBezTo>
                    <a:pt x="2798" y="405"/>
                    <a:pt x="2727" y="417"/>
                    <a:pt x="2656" y="465"/>
                  </a:cubicBezTo>
                  <a:cubicBezTo>
                    <a:pt x="2560" y="357"/>
                    <a:pt x="2441" y="286"/>
                    <a:pt x="2298" y="286"/>
                  </a:cubicBezTo>
                  <a:lnTo>
                    <a:pt x="2275" y="286"/>
                  </a:lnTo>
                  <a:cubicBezTo>
                    <a:pt x="2203" y="286"/>
                    <a:pt x="2132" y="298"/>
                    <a:pt x="2072" y="345"/>
                  </a:cubicBezTo>
                  <a:cubicBezTo>
                    <a:pt x="1977" y="238"/>
                    <a:pt x="1870" y="179"/>
                    <a:pt x="1727" y="179"/>
                  </a:cubicBezTo>
                  <a:lnTo>
                    <a:pt x="1715" y="179"/>
                  </a:lnTo>
                  <a:cubicBezTo>
                    <a:pt x="1655" y="179"/>
                    <a:pt x="1596" y="203"/>
                    <a:pt x="1536" y="215"/>
                  </a:cubicBezTo>
                  <a:cubicBezTo>
                    <a:pt x="1465" y="95"/>
                    <a:pt x="1310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63"/>
            <p:cNvSpPr/>
            <p:nvPr/>
          </p:nvSpPr>
          <p:spPr>
            <a:xfrm>
              <a:off x="1406137" y="1989925"/>
              <a:ext cx="198587" cy="335074"/>
            </a:xfrm>
            <a:custGeom>
              <a:avLst/>
              <a:gdLst/>
              <a:ahLst/>
              <a:cxnLst/>
              <a:rect l="l" t="t" r="r" b="b"/>
              <a:pathLst>
                <a:path w="6239" h="10527" extrusionOk="0">
                  <a:moveTo>
                    <a:pt x="643" y="346"/>
                  </a:moveTo>
                  <a:lnTo>
                    <a:pt x="1060" y="382"/>
                  </a:lnTo>
                  <a:lnTo>
                    <a:pt x="941" y="644"/>
                  </a:lnTo>
                  <a:lnTo>
                    <a:pt x="643" y="346"/>
                  </a:lnTo>
                  <a:close/>
                  <a:moveTo>
                    <a:pt x="1393" y="453"/>
                  </a:moveTo>
                  <a:lnTo>
                    <a:pt x="2465" y="894"/>
                  </a:lnTo>
                  <a:lnTo>
                    <a:pt x="2346" y="1334"/>
                  </a:lnTo>
                  <a:lnTo>
                    <a:pt x="1203" y="858"/>
                  </a:lnTo>
                  <a:lnTo>
                    <a:pt x="1393" y="453"/>
                  </a:lnTo>
                  <a:close/>
                  <a:moveTo>
                    <a:pt x="4965" y="1942"/>
                  </a:moveTo>
                  <a:lnTo>
                    <a:pt x="5346" y="2108"/>
                  </a:lnTo>
                  <a:lnTo>
                    <a:pt x="5144" y="2525"/>
                  </a:lnTo>
                  <a:lnTo>
                    <a:pt x="4834" y="2382"/>
                  </a:lnTo>
                  <a:cubicBezTo>
                    <a:pt x="4846" y="2370"/>
                    <a:pt x="4846" y="2370"/>
                    <a:pt x="4846" y="2358"/>
                  </a:cubicBezTo>
                  <a:lnTo>
                    <a:pt x="4965" y="1942"/>
                  </a:lnTo>
                  <a:close/>
                  <a:moveTo>
                    <a:pt x="5656" y="2239"/>
                  </a:moveTo>
                  <a:lnTo>
                    <a:pt x="5834" y="2311"/>
                  </a:lnTo>
                  <a:cubicBezTo>
                    <a:pt x="5858" y="2323"/>
                    <a:pt x="5882" y="2346"/>
                    <a:pt x="5894" y="2370"/>
                  </a:cubicBezTo>
                  <a:cubicBezTo>
                    <a:pt x="5906" y="2406"/>
                    <a:pt x="5906" y="2430"/>
                    <a:pt x="5894" y="2442"/>
                  </a:cubicBezTo>
                  <a:lnTo>
                    <a:pt x="5798" y="2668"/>
                  </a:lnTo>
                  <a:cubicBezTo>
                    <a:pt x="5787" y="2704"/>
                    <a:pt x="5775" y="2716"/>
                    <a:pt x="5739" y="2727"/>
                  </a:cubicBezTo>
                  <a:cubicBezTo>
                    <a:pt x="5727" y="2733"/>
                    <a:pt x="5712" y="2736"/>
                    <a:pt x="5699" y="2736"/>
                  </a:cubicBezTo>
                  <a:cubicBezTo>
                    <a:pt x="5685" y="2736"/>
                    <a:pt x="5673" y="2733"/>
                    <a:pt x="5667" y="2727"/>
                  </a:cubicBezTo>
                  <a:lnTo>
                    <a:pt x="5477" y="2632"/>
                  </a:lnTo>
                  <a:lnTo>
                    <a:pt x="5656" y="2239"/>
                  </a:lnTo>
                  <a:close/>
                  <a:moveTo>
                    <a:pt x="3060" y="453"/>
                  </a:moveTo>
                  <a:cubicBezTo>
                    <a:pt x="3096" y="453"/>
                    <a:pt x="3120" y="477"/>
                    <a:pt x="3143" y="513"/>
                  </a:cubicBezTo>
                  <a:cubicBezTo>
                    <a:pt x="3155" y="537"/>
                    <a:pt x="3155" y="572"/>
                    <a:pt x="3155" y="596"/>
                  </a:cubicBezTo>
                  <a:lnTo>
                    <a:pt x="3143" y="668"/>
                  </a:lnTo>
                  <a:lnTo>
                    <a:pt x="2941" y="1358"/>
                  </a:lnTo>
                  <a:cubicBezTo>
                    <a:pt x="2917" y="1453"/>
                    <a:pt x="2977" y="1537"/>
                    <a:pt x="3060" y="1561"/>
                  </a:cubicBezTo>
                  <a:lnTo>
                    <a:pt x="3108" y="1561"/>
                  </a:lnTo>
                  <a:cubicBezTo>
                    <a:pt x="3179" y="1561"/>
                    <a:pt x="3239" y="1525"/>
                    <a:pt x="3274" y="1442"/>
                  </a:cubicBezTo>
                  <a:lnTo>
                    <a:pt x="3465" y="799"/>
                  </a:lnTo>
                  <a:cubicBezTo>
                    <a:pt x="3501" y="763"/>
                    <a:pt x="3536" y="751"/>
                    <a:pt x="3584" y="751"/>
                  </a:cubicBezTo>
                  <a:lnTo>
                    <a:pt x="3596" y="751"/>
                  </a:lnTo>
                  <a:cubicBezTo>
                    <a:pt x="3631" y="751"/>
                    <a:pt x="3655" y="775"/>
                    <a:pt x="3679" y="811"/>
                  </a:cubicBezTo>
                  <a:cubicBezTo>
                    <a:pt x="3691" y="834"/>
                    <a:pt x="3691" y="870"/>
                    <a:pt x="3691" y="894"/>
                  </a:cubicBezTo>
                  <a:lnTo>
                    <a:pt x="3512" y="1489"/>
                  </a:lnTo>
                  <a:cubicBezTo>
                    <a:pt x="3477" y="1584"/>
                    <a:pt x="3536" y="1668"/>
                    <a:pt x="3631" y="1704"/>
                  </a:cubicBezTo>
                  <a:lnTo>
                    <a:pt x="3679" y="1704"/>
                  </a:lnTo>
                  <a:cubicBezTo>
                    <a:pt x="3751" y="1704"/>
                    <a:pt x="3810" y="1656"/>
                    <a:pt x="3834" y="1584"/>
                  </a:cubicBezTo>
                  <a:lnTo>
                    <a:pt x="4001" y="1025"/>
                  </a:lnTo>
                  <a:cubicBezTo>
                    <a:pt x="4026" y="999"/>
                    <a:pt x="4052" y="980"/>
                    <a:pt x="4082" y="980"/>
                  </a:cubicBezTo>
                  <a:cubicBezTo>
                    <a:pt x="4094" y="980"/>
                    <a:pt x="4106" y="982"/>
                    <a:pt x="4120" y="989"/>
                  </a:cubicBezTo>
                  <a:lnTo>
                    <a:pt x="4132" y="989"/>
                  </a:lnTo>
                  <a:cubicBezTo>
                    <a:pt x="4191" y="1001"/>
                    <a:pt x="4239" y="1061"/>
                    <a:pt x="4227" y="1132"/>
                  </a:cubicBezTo>
                  <a:lnTo>
                    <a:pt x="4191" y="1239"/>
                  </a:lnTo>
                  <a:lnTo>
                    <a:pt x="4048" y="1704"/>
                  </a:lnTo>
                  <a:cubicBezTo>
                    <a:pt x="4012" y="1787"/>
                    <a:pt x="4060" y="1882"/>
                    <a:pt x="4155" y="1906"/>
                  </a:cubicBezTo>
                  <a:cubicBezTo>
                    <a:pt x="4167" y="1906"/>
                    <a:pt x="4179" y="1918"/>
                    <a:pt x="4191" y="1918"/>
                  </a:cubicBezTo>
                  <a:cubicBezTo>
                    <a:pt x="4274" y="1918"/>
                    <a:pt x="4334" y="1882"/>
                    <a:pt x="4358" y="1799"/>
                  </a:cubicBezTo>
                  <a:lnTo>
                    <a:pt x="4513" y="1346"/>
                  </a:lnTo>
                  <a:cubicBezTo>
                    <a:pt x="4523" y="1293"/>
                    <a:pt x="4572" y="1249"/>
                    <a:pt x="4633" y="1249"/>
                  </a:cubicBezTo>
                  <a:cubicBezTo>
                    <a:pt x="4641" y="1249"/>
                    <a:pt x="4648" y="1250"/>
                    <a:pt x="4655" y="1251"/>
                  </a:cubicBezTo>
                  <a:lnTo>
                    <a:pt x="4667" y="1251"/>
                  </a:lnTo>
                  <a:cubicBezTo>
                    <a:pt x="4727" y="1263"/>
                    <a:pt x="4774" y="1323"/>
                    <a:pt x="4763" y="1406"/>
                  </a:cubicBezTo>
                  <a:lnTo>
                    <a:pt x="4513" y="2299"/>
                  </a:lnTo>
                  <a:lnTo>
                    <a:pt x="4513" y="2311"/>
                  </a:lnTo>
                  <a:cubicBezTo>
                    <a:pt x="4524" y="2311"/>
                    <a:pt x="4417" y="3025"/>
                    <a:pt x="3989" y="3239"/>
                  </a:cubicBezTo>
                  <a:cubicBezTo>
                    <a:pt x="3929" y="3263"/>
                    <a:pt x="3893" y="3323"/>
                    <a:pt x="3893" y="3382"/>
                  </a:cubicBezTo>
                  <a:lnTo>
                    <a:pt x="3893" y="3894"/>
                  </a:lnTo>
                  <a:lnTo>
                    <a:pt x="2310" y="3894"/>
                  </a:lnTo>
                  <a:lnTo>
                    <a:pt x="2310" y="3085"/>
                  </a:lnTo>
                  <a:cubicBezTo>
                    <a:pt x="2310" y="3037"/>
                    <a:pt x="2286" y="3013"/>
                    <a:pt x="2262" y="2977"/>
                  </a:cubicBezTo>
                  <a:cubicBezTo>
                    <a:pt x="2262" y="2977"/>
                    <a:pt x="1798" y="2430"/>
                    <a:pt x="1893" y="1965"/>
                  </a:cubicBezTo>
                  <a:cubicBezTo>
                    <a:pt x="1917" y="1823"/>
                    <a:pt x="1941" y="1656"/>
                    <a:pt x="1977" y="1537"/>
                  </a:cubicBezTo>
                  <a:lnTo>
                    <a:pt x="2274" y="1668"/>
                  </a:lnTo>
                  <a:cubicBezTo>
                    <a:pt x="2286" y="1715"/>
                    <a:pt x="2334" y="1763"/>
                    <a:pt x="2393" y="1775"/>
                  </a:cubicBezTo>
                  <a:cubicBezTo>
                    <a:pt x="2412" y="1782"/>
                    <a:pt x="2431" y="1785"/>
                    <a:pt x="2449" y="1785"/>
                  </a:cubicBezTo>
                  <a:cubicBezTo>
                    <a:pt x="2520" y="1785"/>
                    <a:pt x="2579" y="1732"/>
                    <a:pt x="2608" y="1656"/>
                  </a:cubicBezTo>
                  <a:lnTo>
                    <a:pt x="2905" y="537"/>
                  </a:lnTo>
                  <a:cubicBezTo>
                    <a:pt x="2905" y="513"/>
                    <a:pt x="2929" y="477"/>
                    <a:pt x="2953" y="465"/>
                  </a:cubicBezTo>
                  <a:cubicBezTo>
                    <a:pt x="2989" y="453"/>
                    <a:pt x="3012" y="453"/>
                    <a:pt x="3048" y="453"/>
                  </a:cubicBezTo>
                  <a:close/>
                  <a:moveTo>
                    <a:pt x="4132" y="4263"/>
                  </a:moveTo>
                  <a:lnTo>
                    <a:pt x="4132" y="4787"/>
                  </a:lnTo>
                  <a:lnTo>
                    <a:pt x="2012" y="4787"/>
                  </a:lnTo>
                  <a:lnTo>
                    <a:pt x="2012" y="4263"/>
                  </a:lnTo>
                  <a:close/>
                  <a:moveTo>
                    <a:pt x="191" y="1"/>
                  </a:moveTo>
                  <a:cubicBezTo>
                    <a:pt x="119" y="1"/>
                    <a:pt x="60" y="37"/>
                    <a:pt x="24" y="108"/>
                  </a:cubicBezTo>
                  <a:cubicBezTo>
                    <a:pt x="0" y="168"/>
                    <a:pt x="12" y="239"/>
                    <a:pt x="60" y="299"/>
                  </a:cubicBezTo>
                  <a:lnTo>
                    <a:pt x="845" y="1072"/>
                  </a:lnTo>
                  <a:lnTo>
                    <a:pt x="857" y="1084"/>
                  </a:lnTo>
                  <a:lnTo>
                    <a:pt x="869" y="1084"/>
                  </a:lnTo>
                  <a:cubicBezTo>
                    <a:pt x="893" y="1108"/>
                    <a:pt x="917" y="1120"/>
                    <a:pt x="953" y="1120"/>
                  </a:cubicBezTo>
                  <a:lnTo>
                    <a:pt x="1667" y="1418"/>
                  </a:lnTo>
                  <a:cubicBezTo>
                    <a:pt x="1607" y="1561"/>
                    <a:pt x="1572" y="1763"/>
                    <a:pt x="1548" y="1918"/>
                  </a:cubicBezTo>
                  <a:cubicBezTo>
                    <a:pt x="1453" y="2442"/>
                    <a:pt x="1822" y="2989"/>
                    <a:pt x="1941" y="3156"/>
                  </a:cubicBezTo>
                  <a:lnTo>
                    <a:pt x="1941" y="3918"/>
                  </a:lnTo>
                  <a:lnTo>
                    <a:pt x="1810" y="3918"/>
                  </a:lnTo>
                  <a:cubicBezTo>
                    <a:pt x="1726" y="3918"/>
                    <a:pt x="1643" y="3990"/>
                    <a:pt x="1643" y="4085"/>
                  </a:cubicBezTo>
                  <a:lnTo>
                    <a:pt x="1643" y="4942"/>
                  </a:lnTo>
                  <a:lnTo>
                    <a:pt x="1643" y="10359"/>
                  </a:lnTo>
                  <a:cubicBezTo>
                    <a:pt x="1643" y="10455"/>
                    <a:pt x="1726" y="10526"/>
                    <a:pt x="1810" y="10526"/>
                  </a:cubicBezTo>
                  <a:lnTo>
                    <a:pt x="4286" y="10526"/>
                  </a:lnTo>
                  <a:cubicBezTo>
                    <a:pt x="4370" y="10526"/>
                    <a:pt x="4453" y="10455"/>
                    <a:pt x="4453" y="10359"/>
                  </a:cubicBezTo>
                  <a:lnTo>
                    <a:pt x="4453" y="6168"/>
                  </a:lnTo>
                  <a:cubicBezTo>
                    <a:pt x="4453" y="6073"/>
                    <a:pt x="4370" y="6002"/>
                    <a:pt x="4286" y="6002"/>
                  </a:cubicBezTo>
                  <a:cubicBezTo>
                    <a:pt x="4191" y="6002"/>
                    <a:pt x="4120" y="6073"/>
                    <a:pt x="4120" y="6168"/>
                  </a:cubicBezTo>
                  <a:lnTo>
                    <a:pt x="4120" y="10181"/>
                  </a:lnTo>
                  <a:lnTo>
                    <a:pt x="2012" y="10181"/>
                  </a:lnTo>
                  <a:lnTo>
                    <a:pt x="2012" y="5109"/>
                  </a:lnTo>
                  <a:lnTo>
                    <a:pt x="4132" y="5109"/>
                  </a:lnTo>
                  <a:lnTo>
                    <a:pt x="4132" y="5394"/>
                  </a:lnTo>
                  <a:lnTo>
                    <a:pt x="4132" y="5585"/>
                  </a:lnTo>
                  <a:cubicBezTo>
                    <a:pt x="4132" y="5668"/>
                    <a:pt x="4215" y="5752"/>
                    <a:pt x="4298" y="5752"/>
                  </a:cubicBezTo>
                  <a:cubicBezTo>
                    <a:pt x="4393" y="5752"/>
                    <a:pt x="4465" y="5668"/>
                    <a:pt x="4465" y="5585"/>
                  </a:cubicBezTo>
                  <a:lnTo>
                    <a:pt x="4465" y="5394"/>
                  </a:lnTo>
                  <a:lnTo>
                    <a:pt x="4465" y="4942"/>
                  </a:lnTo>
                  <a:lnTo>
                    <a:pt x="4465" y="4085"/>
                  </a:lnTo>
                  <a:cubicBezTo>
                    <a:pt x="4465" y="3990"/>
                    <a:pt x="4393" y="3918"/>
                    <a:pt x="4298" y="3918"/>
                  </a:cubicBezTo>
                  <a:lnTo>
                    <a:pt x="4239" y="3918"/>
                  </a:lnTo>
                  <a:lnTo>
                    <a:pt x="4239" y="3489"/>
                  </a:lnTo>
                  <a:cubicBezTo>
                    <a:pt x="4524" y="3299"/>
                    <a:pt x="4667" y="2966"/>
                    <a:pt x="4763" y="2716"/>
                  </a:cubicBezTo>
                  <a:lnTo>
                    <a:pt x="5525" y="3037"/>
                  </a:lnTo>
                  <a:cubicBezTo>
                    <a:pt x="5584" y="3073"/>
                    <a:pt x="5644" y="3073"/>
                    <a:pt x="5703" y="3073"/>
                  </a:cubicBezTo>
                  <a:cubicBezTo>
                    <a:pt x="5763" y="3073"/>
                    <a:pt x="5822" y="3049"/>
                    <a:pt x="5858" y="3037"/>
                  </a:cubicBezTo>
                  <a:cubicBezTo>
                    <a:pt x="5965" y="3001"/>
                    <a:pt x="6060" y="2906"/>
                    <a:pt x="6096" y="2799"/>
                  </a:cubicBezTo>
                  <a:lnTo>
                    <a:pt x="6191" y="2585"/>
                  </a:lnTo>
                  <a:cubicBezTo>
                    <a:pt x="6239" y="2477"/>
                    <a:pt x="6239" y="2358"/>
                    <a:pt x="6191" y="2239"/>
                  </a:cubicBezTo>
                  <a:cubicBezTo>
                    <a:pt x="6144" y="2132"/>
                    <a:pt x="6060" y="2037"/>
                    <a:pt x="5953" y="2001"/>
                  </a:cubicBezTo>
                  <a:lnTo>
                    <a:pt x="5048" y="1608"/>
                  </a:lnTo>
                  <a:lnTo>
                    <a:pt x="5084" y="1465"/>
                  </a:lnTo>
                  <a:cubicBezTo>
                    <a:pt x="5120" y="1346"/>
                    <a:pt x="5108" y="1227"/>
                    <a:pt x="5025" y="1120"/>
                  </a:cubicBezTo>
                  <a:cubicBezTo>
                    <a:pt x="4965" y="1013"/>
                    <a:pt x="4870" y="942"/>
                    <a:pt x="4751" y="906"/>
                  </a:cubicBezTo>
                  <a:lnTo>
                    <a:pt x="4727" y="906"/>
                  </a:lnTo>
                  <a:cubicBezTo>
                    <a:pt x="4691" y="900"/>
                    <a:pt x="4655" y="897"/>
                    <a:pt x="4620" y="897"/>
                  </a:cubicBezTo>
                  <a:cubicBezTo>
                    <a:pt x="4584" y="897"/>
                    <a:pt x="4548" y="900"/>
                    <a:pt x="4513" y="906"/>
                  </a:cubicBezTo>
                  <a:cubicBezTo>
                    <a:pt x="4453" y="787"/>
                    <a:pt x="4346" y="691"/>
                    <a:pt x="4191" y="656"/>
                  </a:cubicBezTo>
                  <a:lnTo>
                    <a:pt x="4179" y="656"/>
                  </a:lnTo>
                  <a:cubicBezTo>
                    <a:pt x="4143" y="650"/>
                    <a:pt x="4108" y="647"/>
                    <a:pt x="4071" y="647"/>
                  </a:cubicBezTo>
                  <a:cubicBezTo>
                    <a:pt x="4033" y="647"/>
                    <a:pt x="3995" y="650"/>
                    <a:pt x="3953" y="656"/>
                  </a:cubicBezTo>
                  <a:cubicBezTo>
                    <a:pt x="3953" y="644"/>
                    <a:pt x="3941" y="632"/>
                    <a:pt x="3941" y="632"/>
                  </a:cubicBezTo>
                  <a:cubicBezTo>
                    <a:pt x="3882" y="525"/>
                    <a:pt x="3774" y="453"/>
                    <a:pt x="3655" y="418"/>
                  </a:cubicBezTo>
                  <a:lnTo>
                    <a:pt x="3643" y="418"/>
                  </a:lnTo>
                  <a:cubicBezTo>
                    <a:pt x="3614" y="412"/>
                    <a:pt x="3584" y="409"/>
                    <a:pt x="3554" y="409"/>
                  </a:cubicBezTo>
                  <a:cubicBezTo>
                    <a:pt x="3524" y="409"/>
                    <a:pt x="3495" y="412"/>
                    <a:pt x="3465" y="418"/>
                  </a:cubicBezTo>
                  <a:lnTo>
                    <a:pt x="3417" y="334"/>
                  </a:lnTo>
                  <a:cubicBezTo>
                    <a:pt x="3358" y="227"/>
                    <a:pt x="3250" y="156"/>
                    <a:pt x="3143" y="120"/>
                  </a:cubicBezTo>
                  <a:lnTo>
                    <a:pt x="3120" y="120"/>
                  </a:lnTo>
                  <a:cubicBezTo>
                    <a:pt x="3083" y="113"/>
                    <a:pt x="3047" y="109"/>
                    <a:pt x="3012" y="109"/>
                  </a:cubicBezTo>
                  <a:cubicBezTo>
                    <a:pt x="2931" y="109"/>
                    <a:pt x="2853" y="130"/>
                    <a:pt x="2786" y="180"/>
                  </a:cubicBezTo>
                  <a:cubicBezTo>
                    <a:pt x="2679" y="239"/>
                    <a:pt x="2608" y="346"/>
                    <a:pt x="2572" y="465"/>
                  </a:cubicBezTo>
                  <a:lnTo>
                    <a:pt x="2548" y="572"/>
                  </a:lnTo>
                  <a:lnTo>
                    <a:pt x="1369" y="72"/>
                  </a:lnTo>
                  <a:lnTo>
                    <a:pt x="1310" y="72"/>
                  </a:lnTo>
                  <a:lnTo>
                    <a:pt x="19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63"/>
            <p:cNvSpPr/>
            <p:nvPr/>
          </p:nvSpPr>
          <p:spPr>
            <a:xfrm>
              <a:off x="1329585" y="2127494"/>
              <a:ext cx="108795" cy="197123"/>
            </a:xfrm>
            <a:custGeom>
              <a:avLst/>
              <a:gdLst/>
              <a:ahLst/>
              <a:cxnLst/>
              <a:rect l="l" t="t" r="r" b="b"/>
              <a:pathLst>
                <a:path w="3418" h="6193" extrusionOk="0">
                  <a:moveTo>
                    <a:pt x="1155" y="358"/>
                  </a:moveTo>
                  <a:cubicBezTo>
                    <a:pt x="1214" y="358"/>
                    <a:pt x="1274" y="418"/>
                    <a:pt x="1274" y="477"/>
                  </a:cubicBezTo>
                  <a:lnTo>
                    <a:pt x="1274" y="549"/>
                  </a:lnTo>
                  <a:lnTo>
                    <a:pt x="1274" y="1120"/>
                  </a:lnTo>
                  <a:cubicBezTo>
                    <a:pt x="1274" y="1203"/>
                    <a:pt x="1345" y="1275"/>
                    <a:pt x="1441" y="1275"/>
                  </a:cubicBezTo>
                  <a:cubicBezTo>
                    <a:pt x="1524" y="1275"/>
                    <a:pt x="1595" y="1203"/>
                    <a:pt x="1595" y="1120"/>
                  </a:cubicBezTo>
                  <a:lnTo>
                    <a:pt x="1595" y="584"/>
                  </a:lnTo>
                  <a:cubicBezTo>
                    <a:pt x="1619" y="537"/>
                    <a:pt x="1655" y="525"/>
                    <a:pt x="1703" y="525"/>
                  </a:cubicBezTo>
                  <a:lnTo>
                    <a:pt x="1715" y="525"/>
                  </a:lnTo>
                  <a:cubicBezTo>
                    <a:pt x="1774" y="525"/>
                    <a:pt x="1834" y="584"/>
                    <a:pt x="1834" y="644"/>
                  </a:cubicBezTo>
                  <a:lnTo>
                    <a:pt x="1834" y="668"/>
                  </a:lnTo>
                  <a:lnTo>
                    <a:pt x="1834" y="1132"/>
                  </a:lnTo>
                  <a:cubicBezTo>
                    <a:pt x="1834" y="1215"/>
                    <a:pt x="1917" y="1299"/>
                    <a:pt x="2000" y="1299"/>
                  </a:cubicBezTo>
                  <a:cubicBezTo>
                    <a:pt x="2096" y="1299"/>
                    <a:pt x="2167" y="1215"/>
                    <a:pt x="2167" y="1132"/>
                  </a:cubicBezTo>
                  <a:lnTo>
                    <a:pt x="2167" y="715"/>
                  </a:lnTo>
                  <a:cubicBezTo>
                    <a:pt x="2179" y="668"/>
                    <a:pt x="2226" y="656"/>
                    <a:pt x="2274" y="656"/>
                  </a:cubicBezTo>
                  <a:lnTo>
                    <a:pt x="2286" y="656"/>
                  </a:lnTo>
                  <a:cubicBezTo>
                    <a:pt x="2346" y="656"/>
                    <a:pt x="2405" y="715"/>
                    <a:pt x="2405" y="775"/>
                  </a:cubicBezTo>
                  <a:lnTo>
                    <a:pt x="2405" y="894"/>
                  </a:lnTo>
                  <a:lnTo>
                    <a:pt x="2405" y="1239"/>
                  </a:lnTo>
                  <a:cubicBezTo>
                    <a:pt x="2405" y="1322"/>
                    <a:pt x="2477" y="1394"/>
                    <a:pt x="2572" y="1394"/>
                  </a:cubicBezTo>
                  <a:cubicBezTo>
                    <a:pt x="2655" y="1394"/>
                    <a:pt x="2727" y="1322"/>
                    <a:pt x="2727" y="1239"/>
                  </a:cubicBezTo>
                  <a:lnTo>
                    <a:pt x="2727" y="894"/>
                  </a:lnTo>
                  <a:cubicBezTo>
                    <a:pt x="2727" y="834"/>
                    <a:pt x="2786" y="775"/>
                    <a:pt x="2846" y="775"/>
                  </a:cubicBezTo>
                  <a:lnTo>
                    <a:pt x="2869" y="775"/>
                  </a:lnTo>
                  <a:cubicBezTo>
                    <a:pt x="2929" y="775"/>
                    <a:pt x="2988" y="834"/>
                    <a:pt x="2988" y="894"/>
                  </a:cubicBezTo>
                  <a:lnTo>
                    <a:pt x="2988" y="1680"/>
                  </a:lnTo>
                  <a:lnTo>
                    <a:pt x="2988" y="1692"/>
                  </a:lnTo>
                  <a:cubicBezTo>
                    <a:pt x="3060" y="1858"/>
                    <a:pt x="3048" y="2442"/>
                    <a:pt x="2727" y="2692"/>
                  </a:cubicBezTo>
                  <a:cubicBezTo>
                    <a:pt x="2679" y="2727"/>
                    <a:pt x="2667" y="2763"/>
                    <a:pt x="2667" y="2823"/>
                  </a:cubicBezTo>
                  <a:lnTo>
                    <a:pt x="2667" y="3358"/>
                  </a:lnTo>
                  <a:lnTo>
                    <a:pt x="1060" y="3358"/>
                  </a:lnTo>
                  <a:lnTo>
                    <a:pt x="1060" y="2989"/>
                  </a:lnTo>
                  <a:cubicBezTo>
                    <a:pt x="1060" y="2930"/>
                    <a:pt x="1036" y="2882"/>
                    <a:pt x="988" y="2858"/>
                  </a:cubicBezTo>
                  <a:cubicBezTo>
                    <a:pt x="822" y="2739"/>
                    <a:pt x="405" y="2346"/>
                    <a:pt x="393" y="1965"/>
                  </a:cubicBezTo>
                  <a:cubicBezTo>
                    <a:pt x="381" y="1692"/>
                    <a:pt x="369" y="1370"/>
                    <a:pt x="464" y="1275"/>
                  </a:cubicBezTo>
                  <a:cubicBezTo>
                    <a:pt x="499" y="1257"/>
                    <a:pt x="547" y="1246"/>
                    <a:pt x="612" y="1246"/>
                  </a:cubicBezTo>
                  <a:cubicBezTo>
                    <a:pt x="636" y="1246"/>
                    <a:pt x="662" y="1248"/>
                    <a:pt x="691" y="1251"/>
                  </a:cubicBezTo>
                  <a:lnTo>
                    <a:pt x="691" y="1477"/>
                  </a:lnTo>
                  <a:cubicBezTo>
                    <a:pt x="691" y="1561"/>
                    <a:pt x="762" y="1632"/>
                    <a:pt x="857" y="1632"/>
                  </a:cubicBezTo>
                  <a:cubicBezTo>
                    <a:pt x="941" y="1632"/>
                    <a:pt x="1024" y="1561"/>
                    <a:pt x="1024" y="1477"/>
                  </a:cubicBezTo>
                  <a:lnTo>
                    <a:pt x="1024" y="477"/>
                  </a:lnTo>
                  <a:cubicBezTo>
                    <a:pt x="1024" y="418"/>
                    <a:pt x="1083" y="358"/>
                    <a:pt x="1143" y="358"/>
                  </a:cubicBezTo>
                  <a:close/>
                  <a:moveTo>
                    <a:pt x="2941" y="3692"/>
                  </a:moveTo>
                  <a:lnTo>
                    <a:pt x="2941" y="4216"/>
                  </a:lnTo>
                  <a:lnTo>
                    <a:pt x="810" y="4216"/>
                  </a:lnTo>
                  <a:lnTo>
                    <a:pt x="810" y="3692"/>
                  </a:lnTo>
                  <a:close/>
                  <a:moveTo>
                    <a:pt x="2941" y="4537"/>
                  </a:moveTo>
                  <a:lnTo>
                    <a:pt x="2941" y="5859"/>
                  </a:lnTo>
                  <a:lnTo>
                    <a:pt x="810" y="5859"/>
                  </a:lnTo>
                  <a:lnTo>
                    <a:pt x="810" y="4537"/>
                  </a:lnTo>
                  <a:close/>
                  <a:moveTo>
                    <a:pt x="1143" y="1"/>
                  </a:moveTo>
                  <a:cubicBezTo>
                    <a:pt x="881" y="1"/>
                    <a:pt x="679" y="203"/>
                    <a:pt x="679" y="465"/>
                  </a:cubicBezTo>
                  <a:lnTo>
                    <a:pt x="679" y="894"/>
                  </a:lnTo>
                  <a:cubicBezTo>
                    <a:pt x="642" y="889"/>
                    <a:pt x="607" y="887"/>
                    <a:pt x="573" y="887"/>
                  </a:cubicBezTo>
                  <a:cubicBezTo>
                    <a:pt x="439" y="887"/>
                    <a:pt x="326" y="923"/>
                    <a:pt x="250" y="989"/>
                  </a:cubicBezTo>
                  <a:cubicBezTo>
                    <a:pt x="0" y="1192"/>
                    <a:pt x="36" y="1573"/>
                    <a:pt x="48" y="1965"/>
                  </a:cubicBezTo>
                  <a:cubicBezTo>
                    <a:pt x="83" y="2477"/>
                    <a:pt x="548" y="2894"/>
                    <a:pt x="726" y="3049"/>
                  </a:cubicBezTo>
                  <a:lnTo>
                    <a:pt x="726" y="3335"/>
                  </a:lnTo>
                  <a:lnTo>
                    <a:pt x="631" y="3335"/>
                  </a:lnTo>
                  <a:cubicBezTo>
                    <a:pt x="536" y="3335"/>
                    <a:pt x="464" y="3406"/>
                    <a:pt x="464" y="3489"/>
                  </a:cubicBezTo>
                  <a:lnTo>
                    <a:pt x="464" y="4359"/>
                  </a:lnTo>
                  <a:lnTo>
                    <a:pt x="464" y="6025"/>
                  </a:lnTo>
                  <a:cubicBezTo>
                    <a:pt x="464" y="6121"/>
                    <a:pt x="536" y="6192"/>
                    <a:pt x="631" y="6192"/>
                  </a:cubicBezTo>
                  <a:lnTo>
                    <a:pt x="3108" y="6192"/>
                  </a:lnTo>
                  <a:cubicBezTo>
                    <a:pt x="3191" y="6192"/>
                    <a:pt x="3262" y="6121"/>
                    <a:pt x="3262" y="6025"/>
                  </a:cubicBezTo>
                  <a:lnTo>
                    <a:pt x="3262" y="4359"/>
                  </a:lnTo>
                  <a:lnTo>
                    <a:pt x="3262" y="3489"/>
                  </a:lnTo>
                  <a:cubicBezTo>
                    <a:pt x="3262" y="3406"/>
                    <a:pt x="3191" y="3335"/>
                    <a:pt x="3108" y="3335"/>
                  </a:cubicBezTo>
                  <a:lnTo>
                    <a:pt x="3000" y="3335"/>
                  </a:lnTo>
                  <a:lnTo>
                    <a:pt x="3000" y="2870"/>
                  </a:lnTo>
                  <a:cubicBezTo>
                    <a:pt x="3417" y="2465"/>
                    <a:pt x="3369" y="1727"/>
                    <a:pt x="3369" y="1632"/>
                  </a:cubicBezTo>
                  <a:lnTo>
                    <a:pt x="3369" y="858"/>
                  </a:lnTo>
                  <a:cubicBezTo>
                    <a:pt x="3369" y="608"/>
                    <a:pt x="3167" y="406"/>
                    <a:pt x="2905" y="406"/>
                  </a:cubicBezTo>
                  <a:lnTo>
                    <a:pt x="2893" y="406"/>
                  </a:lnTo>
                  <a:cubicBezTo>
                    <a:pt x="2822" y="406"/>
                    <a:pt x="2738" y="418"/>
                    <a:pt x="2667" y="465"/>
                  </a:cubicBezTo>
                  <a:cubicBezTo>
                    <a:pt x="2584" y="358"/>
                    <a:pt x="2465" y="287"/>
                    <a:pt x="2310" y="287"/>
                  </a:cubicBezTo>
                  <a:lnTo>
                    <a:pt x="2298" y="287"/>
                  </a:lnTo>
                  <a:cubicBezTo>
                    <a:pt x="2226" y="287"/>
                    <a:pt x="2143" y="299"/>
                    <a:pt x="2084" y="346"/>
                  </a:cubicBezTo>
                  <a:cubicBezTo>
                    <a:pt x="2000" y="239"/>
                    <a:pt x="1881" y="179"/>
                    <a:pt x="1750" y="179"/>
                  </a:cubicBezTo>
                  <a:lnTo>
                    <a:pt x="1726" y="179"/>
                  </a:lnTo>
                  <a:cubicBezTo>
                    <a:pt x="1667" y="179"/>
                    <a:pt x="1607" y="191"/>
                    <a:pt x="1548" y="203"/>
                  </a:cubicBezTo>
                  <a:cubicBezTo>
                    <a:pt x="1476" y="84"/>
                    <a:pt x="1334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80" name="Google Shape;7280;p63"/>
          <p:cNvGrpSpPr/>
          <p:nvPr/>
        </p:nvGrpSpPr>
        <p:grpSpPr>
          <a:xfrm>
            <a:off x="5591871" y="1989906"/>
            <a:ext cx="416649" cy="325597"/>
            <a:chOff x="5626763" y="2013829"/>
            <a:chExt cx="351722" cy="274788"/>
          </a:xfrm>
        </p:grpSpPr>
        <p:sp>
          <p:nvSpPr>
            <p:cNvPr id="7281" name="Google Shape;7281;p63"/>
            <p:cNvSpPr/>
            <p:nvPr/>
          </p:nvSpPr>
          <p:spPr>
            <a:xfrm>
              <a:off x="5626763" y="2013829"/>
              <a:ext cx="351722" cy="274788"/>
            </a:xfrm>
            <a:custGeom>
              <a:avLst/>
              <a:gdLst/>
              <a:ahLst/>
              <a:cxnLst/>
              <a:rect l="l" t="t" r="r" b="b"/>
              <a:pathLst>
                <a:path w="11050" h="8633" extrusionOk="0">
                  <a:moveTo>
                    <a:pt x="10657" y="345"/>
                  </a:moveTo>
                  <a:lnTo>
                    <a:pt x="10681" y="714"/>
                  </a:lnTo>
                  <a:lnTo>
                    <a:pt x="9395" y="714"/>
                  </a:lnTo>
                  <a:cubicBezTo>
                    <a:pt x="9312" y="714"/>
                    <a:pt x="9216" y="786"/>
                    <a:pt x="9216" y="893"/>
                  </a:cubicBezTo>
                  <a:cubicBezTo>
                    <a:pt x="9216" y="1000"/>
                    <a:pt x="9288" y="1072"/>
                    <a:pt x="9395" y="1072"/>
                  </a:cubicBezTo>
                  <a:lnTo>
                    <a:pt x="10383" y="1072"/>
                  </a:lnTo>
                  <a:lnTo>
                    <a:pt x="10383" y="6191"/>
                  </a:lnTo>
                  <a:lnTo>
                    <a:pt x="4466" y="6191"/>
                  </a:lnTo>
                  <a:lnTo>
                    <a:pt x="4466" y="6025"/>
                  </a:lnTo>
                  <a:cubicBezTo>
                    <a:pt x="4466" y="5929"/>
                    <a:pt x="4394" y="5846"/>
                    <a:pt x="4287" y="5846"/>
                  </a:cubicBezTo>
                  <a:lnTo>
                    <a:pt x="4001" y="5846"/>
                  </a:lnTo>
                  <a:cubicBezTo>
                    <a:pt x="3978" y="5739"/>
                    <a:pt x="3930" y="5644"/>
                    <a:pt x="3871" y="5536"/>
                  </a:cubicBezTo>
                  <a:lnTo>
                    <a:pt x="4085" y="5322"/>
                  </a:lnTo>
                  <a:cubicBezTo>
                    <a:pt x="4156" y="5251"/>
                    <a:pt x="4156" y="5144"/>
                    <a:pt x="4085" y="5072"/>
                  </a:cubicBezTo>
                  <a:lnTo>
                    <a:pt x="3549" y="4536"/>
                  </a:lnTo>
                  <a:cubicBezTo>
                    <a:pt x="3513" y="4512"/>
                    <a:pt x="3478" y="4489"/>
                    <a:pt x="3430" y="4489"/>
                  </a:cubicBezTo>
                  <a:cubicBezTo>
                    <a:pt x="3382" y="4489"/>
                    <a:pt x="3335" y="4512"/>
                    <a:pt x="3311" y="4536"/>
                  </a:cubicBezTo>
                  <a:lnTo>
                    <a:pt x="3097" y="4739"/>
                  </a:lnTo>
                  <a:cubicBezTo>
                    <a:pt x="2989" y="4679"/>
                    <a:pt x="2894" y="4643"/>
                    <a:pt x="2787" y="4608"/>
                  </a:cubicBezTo>
                  <a:lnTo>
                    <a:pt x="2787" y="4334"/>
                  </a:lnTo>
                  <a:cubicBezTo>
                    <a:pt x="2787" y="4239"/>
                    <a:pt x="2716" y="4155"/>
                    <a:pt x="2608" y="4155"/>
                  </a:cubicBezTo>
                  <a:lnTo>
                    <a:pt x="2180" y="4155"/>
                  </a:lnTo>
                  <a:lnTo>
                    <a:pt x="2180" y="1060"/>
                  </a:lnTo>
                  <a:lnTo>
                    <a:pt x="8788" y="1060"/>
                  </a:lnTo>
                  <a:cubicBezTo>
                    <a:pt x="8871" y="1060"/>
                    <a:pt x="8966" y="976"/>
                    <a:pt x="8966" y="881"/>
                  </a:cubicBezTo>
                  <a:cubicBezTo>
                    <a:pt x="8966" y="786"/>
                    <a:pt x="8895" y="702"/>
                    <a:pt x="8788" y="702"/>
                  </a:cubicBezTo>
                  <a:lnTo>
                    <a:pt x="1894" y="702"/>
                  </a:lnTo>
                  <a:lnTo>
                    <a:pt x="1894" y="345"/>
                  </a:lnTo>
                  <a:close/>
                  <a:moveTo>
                    <a:pt x="10681" y="6537"/>
                  </a:moveTo>
                  <a:lnTo>
                    <a:pt x="10681" y="6870"/>
                  </a:lnTo>
                  <a:lnTo>
                    <a:pt x="4430" y="6870"/>
                  </a:lnTo>
                  <a:cubicBezTo>
                    <a:pt x="4454" y="6846"/>
                    <a:pt x="4466" y="6798"/>
                    <a:pt x="4466" y="6751"/>
                  </a:cubicBezTo>
                  <a:lnTo>
                    <a:pt x="4466" y="6560"/>
                  </a:lnTo>
                  <a:lnTo>
                    <a:pt x="10562" y="6560"/>
                  </a:lnTo>
                  <a:cubicBezTo>
                    <a:pt x="10598" y="6560"/>
                    <a:pt x="10633" y="6548"/>
                    <a:pt x="10657" y="6537"/>
                  </a:cubicBezTo>
                  <a:close/>
                  <a:moveTo>
                    <a:pt x="2477" y="4524"/>
                  </a:moveTo>
                  <a:lnTo>
                    <a:pt x="2477" y="4763"/>
                  </a:lnTo>
                  <a:cubicBezTo>
                    <a:pt x="2477" y="4834"/>
                    <a:pt x="2537" y="4905"/>
                    <a:pt x="2608" y="4929"/>
                  </a:cubicBezTo>
                  <a:cubicBezTo>
                    <a:pt x="2775" y="4965"/>
                    <a:pt x="2942" y="5024"/>
                    <a:pt x="3073" y="5120"/>
                  </a:cubicBezTo>
                  <a:cubicBezTo>
                    <a:pt x="3099" y="5137"/>
                    <a:pt x="3128" y="5145"/>
                    <a:pt x="3157" y="5145"/>
                  </a:cubicBezTo>
                  <a:cubicBezTo>
                    <a:pt x="3206" y="5145"/>
                    <a:pt x="3253" y="5122"/>
                    <a:pt x="3275" y="5084"/>
                  </a:cubicBezTo>
                  <a:lnTo>
                    <a:pt x="3454" y="4905"/>
                  </a:lnTo>
                  <a:lnTo>
                    <a:pt x="3740" y="5191"/>
                  </a:lnTo>
                  <a:lnTo>
                    <a:pt x="3561" y="5370"/>
                  </a:lnTo>
                  <a:cubicBezTo>
                    <a:pt x="3501" y="5429"/>
                    <a:pt x="3490" y="5525"/>
                    <a:pt x="3537" y="5584"/>
                  </a:cubicBezTo>
                  <a:cubicBezTo>
                    <a:pt x="3620" y="5727"/>
                    <a:pt x="3680" y="5882"/>
                    <a:pt x="3728" y="6036"/>
                  </a:cubicBezTo>
                  <a:cubicBezTo>
                    <a:pt x="3740" y="6120"/>
                    <a:pt x="3811" y="6179"/>
                    <a:pt x="3894" y="6179"/>
                  </a:cubicBezTo>
                  <a:lnTo>
                    <a:pt x="4132" y="6179"/>
                  </a:lnTo>
                  <a:lnTo>
                    <a:pt x="4132" y="6572"/>
                  </a:lnTo>
                  <a:lnTo>
                    <a:pt x="3894" y="6572"/>
                  </a:lnTo>
                  <a:cubicBezTo>
                    <a:pt x="3811" y="6572"/>
                    <a:pt x="3740" y="6632"/>
                    <a:pt x="3728" y="6715"/>
                  </a:cubicBezTo>
                  <a:cubicBezTo>
                    <a:pt x="3680" y="6870"/>
                    <a:pt x="3620" y="7037"/>
                    <a:pt x="3537" y="7168"/>
                  </a:cubicBezTo>
                  <a:cubicBezTo>
                    <a:pt x="3490" y="7251"/>
                    <a:pt x="3501" y="7334"/>
                    <a:pt x="3561" y="7382"/>
                  </a:cubicBezTo>
                  <a:lnTo>
                    <a:pt x="3740" y="7560"/>
                  </a:lnTo>
                  <a:lnTo>
                    <a:pt x="3454" y="7834"/>
                  </a:lnTo>
                  <a:lnTo>
                    <a:pt x="3275" y="7656"/>
                  </a:lnTo>
                  <a:cubicBezTo>
                    <a:pt x="3238" y="7626"/>
                    <a:pt x="3193" y="7606"/>
                    <a:pt x="3149" y="7606"/>
                  </a:cubicBezTo>
                  <a:cubicBezTo>
                    <a:pt x="3122" y="7606"/>
                    <a:pt x="3096" y="7614"/>
                    <a:pt x="3073" y="7632"/>
                  </a:cubicBezTo>
                  <a:cubicBezTo>
                    <a:pt x="2918" y="7727"/>
                    <a:pt x="2775" y="7787"/>
                    <a:pt x="2608" y="7822"/>
                  </a:cubicBezTo>
                  <a:cubicBezTo>
                    <a:pt x="2537" y="7846"/>
                    <a:pt x="2477" y="7918"/>
                    <a:pt x="2477" y="7989"/>
                  </a:cubicBezTo>
                  <a:lnTo>
                    <a:pt x="2477" y="8227"/>
                  </a:lnTo>
                  <a:lnTo>
                    <a:pt x="2073" y="8227"/>
                  </a:lnTo>
                  <a:lnTo>
                    <a:pt x="2073" y="7989"/>
                  </a:lnTo>
                  <a:cubicBezTo>
                    <a:pt x="2073" y="7918"/>
                    <a:pt x="2013" y="7846"/>
                    <a:pt x="1942" y="7822"/>
                  </a:cubicBezTo>
                  <a:cubicBezTo>
                    <a:pt x="1775" y="7787"/>
                    <a:pt x="1608" y="7727"/>
                    <a:pt x="1477" y="7632"/>
                  </a:cubicBezTo>
                  <a:cubicBezTo>
                    <a:pt x="1450" y="7614"/>
                    <a:pt x="1419" y="7606"/>
                    <a:pt x="1390" y="7606"/>
                  </a:cubicBezTo>
                  <a:cubicBezTo>
                    <a:pt x="1342" y="7606"/>
                    <a:pt x="1297" y="7626"/>
                    <a:pt x="1275" y="7656"/>
                  </a:cubicBezTo>
                  <a:lnTo>
                    <a:pt x="1096" y="7834"/>
                  </a:lnTo>
                  <a:lnTo>
                    <a:pt x="811" y="7560"/>
                  </a:lnTo>
                  <a:lnTo>
                    <a:pt x="989" y="7382"/>
                  </a:lnTo>
                  <a:cubicBezTo>
                    <a:pt x="1049" y="7322"/>
                    <a:pt x="1061" y="7227"/>
                    <a:pt x="1013" y="7168"/>
                  </a:cubicBezTo>
                  <a:cubicBezTo>
                    <a:pt x="930" y="7025"/>
                    <a:pt x="870" y="6870"/>
                    <a:pt x="823" y="6715"/>
                  </a:cubicBezTo>
                  <a:cubicBezTo>
                    <a:pt x="811" y="6632"/>
                    <a:pt x="739" y="6572"/>
                    <a:pt x="656" y="6572"/>
                  </a:cubicBezTo>
                  <a:lnTo>
                    <a:pt x="418" y="6572"/>
                  </a:lnTo>
                  <a:lnTo>
                    <a:pt x="418" y="6179"/>
                  </a:lnTo>
                  <a:lnTo>
                    <a:pt x="656" y="6179"/>
                  </a:lnTo>
                  <a:cubicBezTo>
                    <a:pt x="739" y="6179"/>
                    <a:pt x="811" y="6120"/>
                    <a:pt x="823" y="6036"/>
                  </a:cubicBezTo>
                  <a:cubicBezTo>
                    <a:pt x="870" y="5882"/>
                    <a:pt x="930" y="5715"/>
                    <a:pt x="1013" y="5584"/>
                  </a:cubicBezTo>
                  <a:cubicBezTo>
                    <a:pt x="1061" y="5501"/>
                    <a:pt x="1049" y="5417"/>
                    <a:pt x="989" y="5370"/>
                  </a:cubicBezTo>
                  <a:lnTo>
                    <a:pt x="811" y="5191"/>
                  </a:lnTo>
                  <a:lnTo>
                    <a:pt x="1096" y="4905"/>
                  </a:lnTo>
                  <a:lnTo>
                    <a:pt x="1275" y="5084"/>
                  </a:lnTo>
                  <a:cubicBezTo>
                    <a:pt x="1313" y="5122"/>
                    <a:pt x="1360" y="5145"/>
                    <a:pt x="1405" y="5145"/>
                  </a:cubicBezTo>
                  <a:cubicBezTo>
                    <a:pt x="1430" y="5145"/>
                    <a:pt x="1456" y="5137"/>
                    <a:pt x="1477" y="5120"/>
                  </a:cubicBezTo>
                  <a:cubicBezTo>
                    <a:pt x="1632" y="5024"/>
                    <a:pt x="1775" y="4965"/>
                    <a:pt x="1942" y="4929"/>
                  </a:cubicBezTo>
                  <a:cubicBezTo>
                    <a:pt x="2013" y="4905"/>
                    <a:pt x="2073" y="4834"/>
                    <a:pt x="2073" y="4763"/>
                  </a:cubicBezTo>
                  <a:lnTo>
                    <a:pt x="2073" y="4524"/>
                  </a:lnTo>
                  <a:close/>
                  <a:moveTo>
                    <a:pt x="1715" y="0"/>
                  </a:moveTo>
                  <a:cubicBezTo>
                    <a:pt x="1632" y="0"/>
                    <a:pt x="1537" y="71"/>
                    <a:pt x="1537" y="179"/>
                  </a:cubicBezTo>
                  <a:lnTo>
                    <a:pt x="1537" y="881"/>
                  </a:lnTo>
                  <a:cubicBezTo>
                    <a:pt x="1537" y="964"/>
                    <a:pt x="1608" y="1060"/>
                    <a:pt x="1715" y="1060"/>
                  </a:cubicBezTo>
                  <a:lnTo>
                    <a:pt x="1835" y="1060"/>
                  </a:lnTo>
                  <a:lnTo>
                    <a:pt x="1835" y="4155"/>
                  </a:lnTo>
                  <a:cubicBezTo>
                    <a:pt x="1751" y="4167"/>
                    <a:pt x="1692" y="4239"/>
                    <a:pt x="1692" y="4310"/>
                  </a:cubicBezTo>
                  <a:lnTo>
                    <a:pt x="1692" y="4596"/>
                  </a:lnTo>
                  <a:cubicBezTo>
                    <a:pt x="1585" y="4632"/>
                    <a:pt x="1477" y="4667"/>
                    <a:pt x="1370" y="4727"/>
                  </a:cubicBezTo>
                  <a:lnTo>
                    <a:pt x="1168" y="4524"/>
                  </a:lnTo>
                  <a:cubicBezTo>
                    <a:pt x="1132" y="4489"/>
                    <a:pt x="1096" y="4477"/>
                    <a:pt x="1049" y="4477"/>
                  </a:cubicBezTo>
                  <a:cubicBezTo>
                    <a:pt x="1001" y="4477"/>
                    <a:pt x="953" y="4489"/>
                    <a:pt x="930" y="4524"/>
                  </a:cubicBezTo>
                  <a:lnTo>
                    <a:pt x="394" y="5060"/>
                  </a:lnTo>
                  <a:cubicBezTo>
                    <a:pt x="322" y="5132"/>
                    <a:pt x="322" y="5239"/>
                    <a:pt x="394" y="5310"/>
                  </a:cubicBezTo>
                  <a:lnTo>
                    <a:pt x="596" y="5525"/>
                  </a:lnTo>
                  <a:cubicBezTo>
                    <a:pt x="537" y="5620"/>
                    <a:pt x="501" y="5727"/>
                    <a:pt x="465" y="5834"/>
                  </a:cubicBezTo>
                  <a:lnTo>
                    <a:pt x="180" y="5834"/>
                  </a:lnTo>
                  <a:cubicBezTo>
                    <a:pt x="96" y="5834"/>
                    <a:pt x="1" y="5906"/>
                    <a:pt x="1" y="6013"/>
                  </a:cubicBezTo>
                  <a:lnTo>
                    <a:pt x="1" y="6751"/>
                  </a:lnTo>
                  <a:cubicBezTo>
                    <a:pt x="1" y="6846"/>
                    <a:pt x="84" y="6929"/>
                    <a:pt x="180" y="6929"/>
                  </a:cubicBezTo>
                  <a:lnTo>
                    <a:pt x="465" y="6929"/>
                  </a:lnTo>
                  <a:cubicBezTo>
                    <a:pt x="501" y="7037"/>
                    <a:pt x="537" y="7144"/>
                    <a:pt x="596" y="7251"/>
                  </a:cubicBezTo>
                  <a:lnTo>
                    <a:pt x="394" y="7453"/>
                  </a:lnTo>
                  <a:cubicBezTo>
                    <a:pt x="322" y="7525"/>
                    <a:pt x="322" y="7632"/>
                    <a:pt x="394" y="7703"/>
                  </a:cubicBezTo>
                  <a:lnTo>
                    <a:pt x="930" y="8239"/>
                  </a:lnTo>
                  <a:cubicBezTo>
                    <a:pt x="965" y="8281"/>
                    <a:pt x="1010" y="8302"/>
                    <a:pt x="1055" y="8302"/>
                  </a:cubicBezTo>
                  <a:cubicBezTo>
                    <a:pt x="1099" y="8302"/>
                    <a:pt x="1144" y="8281"/>
                    <a:pt x="1180" y="8239"/>
                  </a:cubicBezTo>
                  <a:lnTo>
                    <a:pt x="1394" y="8037"/>
                  </a:lnTo>
                  <a:cubicBezTo>
                    <a:pt x="1489" y="8096"/>
                    <a:pt x="1596" y="8144"/>
                    <a:pt x="1704" y="8168"/>
                  </a:cubicBezTo>
                  <a:lnTo>
                    <a:pt x="1704" y="8453"/>
                  </a:lnTo>
                  <a:cubicBezTo>
                    <a:pt x="1704" y="8537"/>
                    <a:pt x="1775" y="8632"/>
                    <a:pt x="1882" y="8632"/>
                  </a:cubicBezTo>
                  <a:lnTo>
                    <a:pt x="2620" y="8632"/>
                  </a:lnTo>
                  <a:cubicBezTo>
                    <a:pt x="2716" y="8632"/>
                    <a:pt x="2799" y="8549"/>
                    <a:pt x="2799" y="8453"/>
                  </a:cubicBezTo>
                  <a:lnTo>
                    <a:pt x="2799" y="8168"/>
                  </a:lnTo>
                  <a:cubicBezTo>
                    <a:pt x="2906" y="8144"/>
                    <a:pt x="3013" y="8096"/>
                    <a:pt x="3120" y="8037"/>
                  </a:cubicBezTo>
                  <a:lnTo>
                    <a:pt x="3323" y="8239"/>
                  </a:lnTo>
                  <a:cubicBezTo>
                    <a:pt x="3359" y="8281"/>
                    <a:pt x="3403" y="8302"/>
                    <a:pt x="3448" y="8302"/>
                  </a:cubicBezTo>
                  <a:cubicBezTo>
                    <a:pt x="3492" y="8302"/>
                    <a:pt x="3537" y="8281"/>
                    <a:pt x="3573" y="8239"/>
                  </a:cubicBezTo>
                  <a:lnTo>
                    <a:pt x="4109" y="7703"/>
                  </a:lnTo>
                  <a:cubicBezTo>
                    <a:pt x="4192" y="7632"/>
                    <a:pt x="4192" y="7525"/>
                    <a:pt x="4109" y="7453"/>
                  </a:cubicBezTo>
                  <a:lnTo>
                    <a:pt x="3906" y="7251"/>
                  </a:lnTo>
                  <a:cubicBezTo>
                    <a:pt x="3906" y="7227"/>
                    <a:pt x="3918" y="7227"/>
                    <a:pt x="3918" y="7215"/>
                  </a:cubicBezTo>
                  <a:lnTo>
                    <a:pt x="10871" y="7215"/>
                  </a:lnTo>
                  <a:cubicBezTo>
                    <a:pt x="10955" y="7215"/>
                    <a:pt x="11050" y="7144"/>
                    <a:pt x="11050" y="7037"/>
                  </a:cubicBezTo>
                  <a:lnTo>
                    <a:pt x="11050" y="6358"/>
                  </a:lnTo>
                  <a:cubicBezTo>
                    <a:pt x="11050" y="6263"/>
                    <a:pt x="10979" y="6179"/>
                    <a:pt x="10871" y="6179"/>
                  </a:cubicBezTo>
                  <a:lnTo>
                    <a:pt x="10752" y="6179"/>
                  </a:lnTo>
                  <a:lnTo>
                    <a:pt x="10752" y="1060"/>
                  </a:lnTo>
                  <a:lnTo>
                    <a:pt x="10836" y="1060"/>
                  </a:lnTo>
                  <a:cubicBezTo>
                    <a:pt x="10931" y="1060"/>
                    <a:pt x="11014" y="976"/>
                    <a:pt x="11014" y="881"/>
                  </a:cubicBezTo>
                  <a:lnTo>
                    <a:pt x="11014" y="179"/>
                  </a:lnTo>
                  <a:cubicBezTo>
                    <a:pt x="11014" y="83"/>
                    <a:pt x="10943" y="0"/>
                    <a:pt x="108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63"/>
            <p:cNvSpPr/>
            <p:nvPr/>
          </p:nvSpPr>
          <p:spPr>
            <a:xfrm>
              <a:off x="5784799" y="2125234"/>
              <a:ext cx="33390" cy="70503"/>
            </a:xfrm>
            <a:custGeom>
              <a:avLst/>
              <a:gdLst/>
              <a:ahLst/>
              <a:cxnLst/>
              <a:rect l="l" t="t" r="r" b="b"/>
              <a:pathLst>
                <a:path w="1049" h="2215" extrusionOk="0">
                  <a:moveTo>
                    <a:pt x="691" y="334"/>
                  </a:moveTo>
                  <a:lnTo>
                    <a:pt x="691" y="1858"/>
                  </a:lnTo>
                  <a:lnTo>
                    <a:pt x="334" y="1858"/>
                  </a:lnTo>
                  <a:lnTo>
                    <a:pt x="334" y="334"/>
                  </a:lnTo>
                  <a:close/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036"/>
                  </a:lnTo>
                  <a:cubicBezTo>
                    <a:pt x="1" y="2120"/>
                    <a:pt x="72" y="2215"/>
                    <a:pt x="179" y="2215"/>
                  </a:cubicBezTo>
                  <a:lnTo>
                    <a:pt x="870" y="2215"/>
                  </a:lnTo>
                  <a:cubicBezTo>
                    <a:pt x="965" y="2215"/>
                    <a:pt x="1049" y="2144"/>
                    <a:pt x="1049" y="2036"/>
                  </a:cubicBezTo>
                  <a:lnTo>
                    <a:pt x="1049" y="179"/>
                  </a:lnTo>
                  <a:cubicBezTo>
                    <a:pt x="1049" y="72"/>
                    <a:pt x="965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63"/>
            <p:cNvSpPr/>
            <p:nvPr/>
          </p:nvSpPr>
          <p:spPr>
            <a:xfrm>
              <a:off x="5824236" y="2097956"/>
              <a:ext cx="33740" cy="97782"/>
            </a:xfrm>
            <a:custGeom>
              <a:avLst/>
              <a:gdLst/>
              <a:ahLst/>
              <a:cxnLst/>
              <a:rect l="l" t="t" r="r" b="b"/>
              <a:pathLst>
                <a:path w="1060" h="3072" extrusionOk="0">
                  <a:moveTo>
                    <a:pt x="703" y="345"/>
                  </a:moveTo>
                  <a:lnTo>
                    <a:pt x="703" y="2715"/>
                  </a:lnTo>
                  <a:lnTo>
                    <a:pt x="345" y="2715"/>
                  </a:lnTo>
                  <a:lnTo>
                    <a:pt x="345" y="345"/>
                  </a:lnTo>
                  <a:close/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lnTo>
                    <a:pt x="0" y="2893"/>
                  </a:lnTo>
                  <a:cubicBezTo>
                    <a:pt x="0" y="2977"/>
                    <a:pt x="83" y="3072"/>
                    <a:pt x="179" y="3072"/>
                  </a:cubicBezTo>
                  <a:lnTo>
                    <a:pt x="881" y="3072"/>
                  </a:lnTo>
                  <a:cubicBezTo>
                    <a:pt x="976" y="3072"/>
                    <a:pt x="1060" y="3001"/>
                    <a:pt x="1060" y="2893"/>
                  </a:cubicBezTo>
                  <a:lnTo>
                    <a:pt x="1060" y="179"/>
                  </a:lnTo>
                  <a:cubicBezTo>
                    <a:pt x="1048" y="84"/>
                    <a:pt x="976" y="0"/>
                    <a:pt x="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63"/>
            <p:cNvSpPr/>
            <p:nvPr/>
          </p:nvSpPr>
          <p:spPr>
            <a:xfrm>
              <a:off x="5864024" y="2111961"/>
              <a:ext cx="33740" cy="83426"/>
            </a:xfrm>
            <a:custGeom>
              <a:avLst/>
              <a:gdLst/>
              <a:ahLst/>
              <a:cxnLst/>
              <a:rect l="l" t="t" r="r" b="b"/>
              <a:pathLst>
                <a:path w="1060" h="2621" extrusionOk="0">
                  <a:moveTo>
                    <a:pt x="703" y="358"/>
                  </a:moveTo>
                  <a:lnTo>
                    <a:pt x="703" y="2275"/>
                  </a:lnTo>
                  <a:lnTo>
                    <a:pt x="346" y="2275"/>
                  </a:lnTo>
                  <a:lnTo>
                    <a:pt x="346" y="358"/>
                  </a:lnTo>
                  <a:close/>
                  <a:moveTo>
                    <a:pt x="191" y="1"/>
                  </a:moveTo>
                  <a:cubicBezTo>
                    <a:pt x="96" y="1"/>
                    <a:pt x="0" y="72"/>
                    <a:pt x="0" y="179"/>
                  </a:cubicBezTo>
                  <a:lnTo>
                    <a:pt x="0" y="2442"/>
                  </a:lnTo>
                  <a:cubicBezTo>
                    <a:pt x="0" y="2525"/>
                    <a:pt x="84" y="2620"/>
                    <a:pt x="191" y="2620"/>
                  </a:cubicBezTo>
                  <a:lnTo>
                    <a:pt x="881" y="2620"/>
                  </a:lnTo>
                  <a:cubicBezTo>
                    <a:pt x="977" y="2620"/>
                    <a:pt x="1060" y="2537"/>
                    <a:pt x="1060" y="2442"/>
                  </a:cubicBezTo>
                  <a:lnTo>
                    <a:pt x="1060" y="179"/>
                  </a:lnTo>
                  <a:cubicBezTo>
                    <a:pt x="1048" y="84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63"/>
            <p:cNvSpPr/>
            <p:nvPr/>
          </p:nvSpPr>
          <p:spPr>
            <a:xfrm>
              <a:off x="5904193" y="2065744"/>
              <a:ext cx="33390" cy="129644"/>
            </a:xfrm>
            <a:custGeom>
              <a:avLst/>
              <a:gdLst/>
              <a:ahLst/>
              <a:cxnLst/>
              <a:rect l="l" t="t" r="r" b="b"/>
              <a:pathLst>
                <a:path w="1049" h="4073" extrusionOk="0">
                  <a:moveTo>
                    <a:pt x="691" y="357"/>
                  </a:moveTo>
                  <a:lnTo>
                    <a:pt x="691" y="3727"/>
                  </a:lnTo>
                  <a:lnTo>
                    <a:pt x="334" y="3727"/>
                  </a:lnTo>
                  <a:lnTo>
                    <a:pt x="334" y="357"/>
                  </a:lnTo>
                  <a:close/>
                  <a:moveTo>
                    <a:pt x="179" y="0"/>
                  </a:moveTo>
                  <a:cubicBezTo>
                    <a:pt x="72" y="24"/>
                    <a:pt x="0" y="95"/>
                    <a:pt x="0" y="179"/>
                  </a:cubicBezTo>
                  <a:lnTo>
                    <a:pt x="0" y="3894"/>
                  </a:lnTo>
                  <a:cubicBezTo>
                    <a:pt x="0" y="3977"/>
                    <a:pt x="72" y="4072"/>
                    <a:pt x="179" y="4072"/>
                  </a:cubicBezTo>
                  <a:lnTo>
                    <a:pt x="870" y="4072"/>
                  </a:lnTo>
                  <a:cubicBezTo>
                    <a:pt x="965" y="4072"/>
                    <a:pt x="1048" y="3989"/>
                    <a:pt x="1048" y="3894"/>
                  </a:cubicBezTo>
                  <a:lnTo>
                    <a:pt x="1048" y="179"/>
                  </a:lnTo>
                  <a:cubicBezTo>
                    <a:pt x="1048" y="95"/>
                    <a:pt x="977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63"/>
            <p:cNvSpPr/>
            <p:nvPr/>
          </p:nvSpPr>
          <p:spPr>
            <a:xfrm>
              <a:off x="5713563" y="2080131"/>
              <a:ext cx="40965" cy="11395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2" y="263"/>
                    <a:pt x="96" y="358"/>
                    <a:pt x="179" y="358"/>
                  </a:cubicBezTo>
                  <a:lnTo>
                    <a:pt x="1108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72"/>
                    <a:pt x="1203" y="1"/>
                    <a:pt x="11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63"/>
            <p:cNvSpPr/>
            <p:nvPr/>
          </p:nvSpPr>
          <p:spPr>
            <a:xfrm>
              <a:off x="5713945" y="2097574"/>
              <a:ext cx="56880" cy="11395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86"/>
                    <a:pt x="1786" y="179"/>
                  </a:cubicBezTo>
                  <a:cubicBezTo>
                    <a:pt x="1774" y="72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63"/>
            <p:cNvSpPr/>
            <p:nvPr/>
          </p:nvSpPr>
          <p:spPr>
            <a:xfrm>
              <a:off x="5713945" y="2114985"/>
              <a:ext cx="56880" cy="11427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6" y="1"/>
                    <a:pt x="0" y="84"/>
                    <a:pt x="0" y="180"/>
                  </a:cubicBezTo>
                  <a:cubicBezTo>
                    <a:pt x="0" y="275"/>
                    <a:pt x="84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80"/>
                  </a:cubicBezTo>
                  <a:cubicBezTo>
                    <a:pt x="1774" y="84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63"/>
            <p:cNvSpPr/>
            <p:nvPr/>
          </p:nvSpPr>
          <p:spPr>
            <a:xfrm>
              <a:off x="5713945" y="2132810"/>
              <a:ext cx="56880" cy="11013"/>
            </a:xfrm>
            <a:custGeom>
              <a:avLst/>
              <a:gdLst/>
              <a:ahLst/>
              <a:cxnLst/>
              <a:rect l="l" t="t" r="r" b="b"/>
              <a:pathLst>
                <a:path w="1787" h="346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46"/>
                    <a:pt x="179" y="346"/>
                  </a:cubicBezTo>
                  <a:lnTo>
                    <a:pt x="1608" y="346"/>
                  </a:lnTo>
                  <a:cubicBezTo>
                    <a:pt x="1703" y="346"/>
                    <a:pt x="1786" y="274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63"/>
            <p:cNvSpPr/>
            <p:nvPr/>
          </p:nvSpPr>
          <p:spPr>
            <a:xfrm>
              <a:off x="5663526" y="2182464"/>
              <a:ext cx="69389" cy="68625"/>
            </a:xfrm>
            <a:custGeom>
              <a:avLst/>
              <a:gdLst/>
              <a:ahLst/>
              <a:cxnLst/>
              <a:rect l="l" t="t" r="r" b="b"/>
              <a:pathLst>
                <a:path w="2180" h="2156" extrusionOk="0">
                  <a:moveTo>
                    <a:pt x="1084" y="0"/>
                  </a:moveTo>
                  <a:cubicBezTo>
                    <a:pt x="489" y="0"/>
                    <a:pt x="1" y="488"/>
                    <a:pt x="1" y="1084"/>
                  </a:cubicBezTo>
                  <a:cubicBezTo>
                    <a:pt x="1" y="1322"/>
                    <a:pt x="72" y="1548"/>
                    <a:pt x="215" y="1739"/>
                  </a:cubicBezTo>
                  <a:cubicBezTo>
                    <a:pt x="250" y="1780"/>
                    <a:pt x="300" y="1806"/>
                    <a:pt x="351" y="1806"/>
                  </a:cubicBezTo>
                  <a:cubicBezTo>
                    <a:pt x="387" y="1806"/>
                    <a:pt x="423" y="1792"/>
                    <a:pt x="453" y="1762"/>
                  </a:cubicBezTo>
                  <a:cubicBezTo>
                    <a:pt x="537" y="1715"/>
                    <a:pt x="549" y="1608"/>
                    <a:pt x="489" y="1524"/>
                  </a:cubicBezTo>
                  <a:cubicBezTo>
                    <a:pt x="382" y="1393"/>
                    <a:pt x="334" y="1250"/>
                    <a:pt x="334" y="1084"/>
                  </a:cubicBezTo>
                  <a:cubicBezTo>
                    <a:pt x="334" y="679"/>
                    <a:pt x="668" y="334"/>
                    <a:pt x="1084" y="334"/>
                  </a:cubicBezTo>
                  <a:cubicBezTo>
                    <a:pt x="1489" y="334"/>
                    <a:pt x="1823" y="667"/>
                    <a:pt x="1823" y="1084"/>
                  </a:cubicBezTo>
                  <a:cubicBezTo>
                    <a:pt x="1823" y="1334"/>
                    <a:pt x="1703" y="1560"/>
                    <a:pt x="1501" y="1691"/>
                  </a:cubicBezTo>
                  <a:cubicBezTo>
                    <a:pt x="1489" y="1691"/>
                    <a:pt x="1489" y="1715"/>
                    <a:pt x="1465" y="1715"/>
                  </a:cubicBezTo>
                  <a:lnTo>
                    <a:pt x="1453" y="1715"/>
                  </a:lnTo>
                  <a:lnTo>
                    <a:pt x="1442" y="1727"/>
                  </a:lnTo>
                  <a:lnTo>
                    <a:pt x="1430" y="1727"/>
                  </a:lnTo>
                  <a:cubicBezTo>
                    <a:pt x="1406" y="1727"/>
                    <a:pt x="1406" y="1739"/>
                    <a:pt x="1394" y="1739"/>
                  </a:cubicBezTo>
                  <a:cubicBezTo>
                    <a:pt x="1382" y="1739"/>
                    <a:pt x="1382" y="1751"/>
                    <a:pt x="1370" y="1751"/>
                  </a:cubicBezTo>
                  <a:lnTo>
                    <a:pt x="1346" y="1751"/>
                  </a:lnTo>
                  <a:cubicBezTo>
                    <a:pt x="1346" y="1751"/>
                    <a:pt x="1334" y="1751"/>
                    <a:pt x="1334" y="1774"/>
                  </a:cubicBezTo>
                  <a:lnTo>
                    <a:pt x="1322" y="1774"/>
                  </a:lnTo>
                  <a:cubicBezTo>
                    <a:pt x="1311" y="1774"/>
                    <a:pt x="1311" y="1774"/>
                    <a:pt x="1287" y="1786"/>
                  </a:cubicBezTo>
                  <a:cubicBezTo>
                    <a:pt x="1275" y="1786"/>
                    <a:pt x="1275" y="1786"/>
                    <a:pt x="1263" y="1798"/>
                  </a:cubicBezTo>
                  <a:lnTo>
                    <a:pt x="834" y="1798"/>
                  </a:lnTo>
                  <a:cubicBezTo>
                    <a:pt x="811" y="1798"/>
                    <a:pt x="811" y="1798"/>
                    <a:pt x="799" y="1786"/>
                  </a:cubicBezTo>
                  <a:cubicBezTo>
                    <a:pt x="787" y="1786"/>
                    <a:pt x="787" y="1786"/>
                    <a:pt x="775" y="1774"/>
                  </a:cubicBezTo>
                  <a:lnTo>
                    <a:pt x="751" y="1774"/>
                  </a:lnTo>
                  <a:cubicBezTo>
                    <a:pt x="732" y="1766"/>
                    <a:pt x="712" y="1762"/>
                    <a:pt x="691" y="1762"/>
                  </a:cubicBezTo>
                  <a:cubicBezTo>
                    <a:pt x="623" y="1762"/>
                    <a:pt x="555" y="1805"/>
                    <a:pt x="537" y="1870"/>
                  </a:cubicBezTo>
                  <a:cubicBezTo>
                    <a:pt x="501" y="1965"/>
                    <a:pt x="549" y="2072"/>
                    <a:pt x="632" y="2096"/>
                  </a:cubicBezTo>
                  <a:lnTo>
                    <a:pt x="656" y="2096"/>
                  </a:lnTo>
                  <a:cubicBezTo>
                    <a:pt x="668" y="2096"/>
                    <a:pt x="680" y="2108"/>
                    <a:pt x="691" y="2108"/>
                  </a:cubicBezTo>
                  <a:cubicBezTo>
                    <a:pt x="715" y="2108"/>
                    <a:pt x="727" y="2132"/>
                    <a:pt x="739" y="2132"/>
                  </a:cubicBezTo>
                  <a:lnTo>
                    <a:pt x="751" y="2132"/>
                  </a:lnTo>
                  <a:cubicBezTo>
                    <a:pt x="775" y="2132"/>
                    <a:pt x="787" y="2132"/>
                    <a:pt x="787" y="2143"/>
                  </a:cubicBezTo>
                  <a:lnTo>
                    <a:pt x="799" y="2143"/>
                  </a:lnTo>
                  <a:cubicBezTo>
                    <a:pt x="811" y="2143"/>
                    <a:pt x="834" y="2143"/>
                    <a:pt x="846" y="2155"/>
                  </a:cubicBezTo>
                  <a:lnTo>
                    <a:pt x="1156" y="2155"/>
                  </a:lnTo>
                  <a:cubicBezTo>
                    <a:pt x="1168" y="2155"/>
                    <a:pt x="1180" y="2155"/>
                    <a:pt x="1203" y="2143"/>
                  </a:cubicBezTo>
                  <a:lnTo>
                    <a:pt x="1215" y="2143"/>
                  </a:lnTo>
                  <a:cubicBezTo>
                    <a:pt x="1227" y="2143"/>
                    <a:pt x="1239" y="2143"/>
                    <a:pt x="1239" y="2132"/>
                  </a:cubicBezTo>
                  <a:lnTo>
                    <a:pt x="1263" y="2132"/>
                  </a:lnTo>
                  <a:cubicBezTo>
                    <a:pt x="1275" y="2132"/>
                    <a:pt x="1287" y="2108"/>
                    <a:pt x="1299" y="2108"/>
                  </a:cubicBezTo>
                  <a:cubicBezTo>
                    <a:pt x="1322" y="2108"/>
                    <a:pt x="1334" y="2096"/>
                    <a:pt x="1346" y="2096"/>
                  </a:cubicBezTo>
                  <a:lnTo>
                    <a:pt x="1358" y="2096"/>
                  </a:lnTo>
                  <a:cubicBezTo>
                    <a:pt x="1382" y="2096"/>
                    <a:pt x="1382" y="2084"/>
                    <a:pt x="1394" y="2084"/>
                  </a:cubicBezTo>
                  <a:lnTo>
                    <a:pt x="1406" y="2084"/>
                  </a:lnTo>
                  <a:cubicBezTo>
                    <a:pt x="1418" y="2084"/>
                    <a:pt x="1442" y="2072"/>
                    <a:pt x="1453" y="2072"/>
                  </a:cubicBezTo>
                  <a:cubicBezTo>
                    <a:pt x="1465" y="2072"/>
                    <a:pt x="1477" y="2048"/>
                    <a:pt x="1501" y="2048"/>
                  </a:cubicBezTo>
                  <a:lnTo>
                    <a:pt x="1513" y="2048"/>
                  </a:lnTo>
                  <a:cubicBezTo>
                    <a:pt x="1525" y="2048"/>
                    <a:pt x="1525" y="2036"/>
                    <a:pt x="1537" y="2036"/>
                  </a:cubicBezTo>
                  <a:lnTo>
                    <a:pt x="1561" y="2036"/>
                  </a:lnTo>
                  <a:cubicBezTo>
                    <a:pt x="1573" y="2024"/>
                    <a:pt x="1584" y="2024"/>
                    <a:pt x="1596" y="2012"/>
                  </a:cubicBezTo>
                  <a:cubicBezTo>
                    <a:pt x="1894" y="1798"/>
                    <a:pt x="2073" y="1465"/>
                    <a:pt x="2073" y="1096"/>
                  </a:cubicBezTo>
                  <a:cubicBezTo>
                    <a:pt x="2180" y="488"/>
                    <a:pt x="1692" y="0"/>
                    <a:pt x="1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91" name="Google Shape;7291;p63"/>
          <p:cNvGrpSpPr/>
          <p:nvPr/>
        </p:nvGrpSpPr>
        <p:grpSpPr>
          <a:xfrm>
            <a:off x="7576605" y="1983877"/>
            <a:ext cx="276698" cy="333133"/>
            <a:chOff x="7576605" y="1983877"/>
            <a:chExt cx="276698" cy="333133"/>
          </a:xfrm>
        </p:grpSpPr>
        <p:sp>
          <p:nvSpPr>
            <p:cNvPr id="7292" name="Google Shape;7292;p63"/>
            <p:cNvSpPr/>
            <p:nvPr/>
          </p:nvSpPr>
          <p:spPr>
            <a:xfrm>
              <a:off x="7576605" y="1983877"/>
              <a:ext cx="276698" cy="333133"/>
            </a:xfrm>
            <a:custGeom>
              <a:avLst/>
              <a:gdLst/>
              <a:ahLst/>
              <a:cxnLst/>
              <a:rect l="l" t="t" r="r" b="b"/>
              <a:pathLst>
                <a:path w="8693" h="10466" extrusionOk="0">
                  <a:moveTo>
                    <a:pt x="417" y="1024"/>
                  </a:moveTo>
                  <a:cubicBezTo>
                    <a:pt x="655" y="1024"/>
                    <a:pt x="894" y="1143"/>
                    <a:pt x="1036" y="1358"/>
                  </a:cubicBezTo>
                  <a:lnTo>
                    <a:pt x="1156" y="1536"/>
                  </a:lnTo>
                  <a:cubicBezTo>
                    <a:pt x="1275" y="1715"/>
                    <a:pt x="1477" y="1822"/>
                    <a:pt x="1703" y="1822"/>
                  </a:cubicBezTo>
                  <a:lnTo>
                    <a:pt x="1703" y="2477"/>
                  </a:lnTo>
                  <a:cubicBezTo>
                    <a:pt x="1703" y="2941"/>
                    <a:pt x="1775" y="3406"/>
                    <a:pt x="1906" y="3834"/>
                  </a:cubicBezTo>
                  <a:cubicBezTo>
                    <a:pt x="1810" y="3763"/>
                    <a:pt x="1656" y="3703"/>
                    <a:pt x="1513" y="3644"/>
                  </a:cubicBezTo>
                  <a:cubicBezTo>
                    <a:pt x="1215" y="3525"/>
                    <a:pt x="894" y="3394"/>
                    <a:pt x="655" y="3144"/>
                  </a:cubicBezTo>
                  <a:cubicBezTo>
                    <a:pt x="394" y="2846"/>
                    <a:pt x="274" y="2417"/>
                    <a:pt x="274" y="1822"/>
                  </a:cubicBezTo>
                  <a:lnTo>
                    <a:pt x="274" y="1179"/>
                  </a:lnTo>
                  <a:cubicBezTo>
                    <a:pt x="274" y="1132"/>
                    <a:pt x="286" y="1108"/>
                    <a:pt x="322" y="1072"/>
                  </a:cubicBezTo>
                  <a:cubicBezTo>
                    <a:pt x="346" y="1048"/>
                    <a:pt x="394" y="1024"/>
                    <a:pt x="417" y="1024"/>
                  </a:cubicBezTo>
                  <a:close/>
                  <a:moveTo>
                    <a:pt x="8204" y="1024"/>
                  </a:moveTo>
                  <a:cubicBezTo>
                    <a:pt x="8252" y="1024"/>
                    <a:pt x="8275" y="1048"/>
                    <a:pt x="8311" y="1072"/>
                  </a:cubicBezTo>
                  <a:cubicBezTo>
                    <a:pt x="8335" y="1108"/>
                    <a:pt x="8359" y="1143"/>
                    <a:pt x="8359" y="1179"/>
                  </a:cubicBezTo>
                  <a:lnTo>
                    <a:pt x="8359" y="1822"/>
                  </a:lnTo>
                  <a:lnTo>
                    <a:pt x="8383" y="1822"/>
                  </a:lnTo>
                  <a:cubicBezTo>
                    <a:pt x="8383" y="2417"/>
                    <a:pt x="8252" y="2858"/>
                    <a:pt x="8002" y="3144"/>
                  </a:cubicBezTo>
                  <a:cubicBezTo>
                    <a:pt x="7775" y="3394"/>
                    <a:pt x="7466" y="3525"/>
                    <a:pt x="7144" y="3644"/>
                  </a:cubicBezTo>
                  <a:cubicBezTo>
                    <a:pt x="7002" y="3703"/>
                    <a:pt x="6871" y="3763"/>
                    <a:pt x="6716" y="3834"/>
                  </a:cubicBezTo>
                  <a:cubicBezTo>
                    <a:pt x="6847" y="3394"/>
                    <a:pt x="6930" y="2929"/>
                    <a:pt x="6930" y="2477"/>
                  </a:cubicBezTo>
                  <a:lnTo>
                    <a:pt x="6930" y="1822"/>
                  </a:lnTo>
                  <a:cubicBezTo>
                    <a:pt x="7144" y="1822"/>
                    <a:pt x="7359" y="1715"/>
                    <a:pt x="7478" y="1536"/>
                  </a:cubicBezTo>
                  <a:lnTo>
                    <a:pt x="7597" y="1358"/>
                  </a:lnTo>
                  <a:cubicBezTo>
                    <a:pt x="7728" y="1167"/>
                    <a:pt x="7966" y="1024"/>
                    <a:pt x="8204" y="1024"/>
                  </a:cubicBezTo>
                  <a:close/>
                  <a:moveTo>
                    <a:pt x="6954" y="334"/>
                  </a:moveTo>
                  <a:lnTo>
                    <a:pt x="6954" y="703"/>
                  </a:lnTo>
                  <a:lnTo>
                    <a:pt x="5632" y="703"/>
                  </a:lnTo>
                  <a:cubicBezTo>
                    <a:pt x="5537" y="703"/>
                    <a:pt x="5478" y="774"/>
                    <a:pt x="5478" y="846"/>
                  </a:cubicBezTo>
                  <a:cubicBezTo>
                    <a:pt x="5478" y="929"/>
                    <a:pt x="5561" y="1001"/>
                    <a:pt x="5632" y="1001"/>
                  </a:cubicBezTo>
                  <a:lnTo>
                    <a:pt x="6632" y="1001"/>
                  </a:lnTo>
                  <a:lnTo>
                    <a:pt x="6632" y="2477"/>
                  </a:lnTo>
                  <a:cubicBezTo>
                    <a:pt x="6632" y="3810"/>
                    <a:pt x="5989" y="5072"/>
                    <a:pt x="4906" y="5882"/>
                  </a:cubicBezTo>
                  <a:lnTo>
                    <a:pt x="4799" y="5954"/>
                  </a:lnTo>
                  <a:cubicBezTo>
                    <a:pt x="4763" y="5954"/>
                    <a:pt x="4739" y="5942"/>
                    <a:pt x="4704" y="5942"/>
                  </a:cubicBezTo>
                  <a:lnTo>
                    <a:pt x="3954" y="5942"/>
                  </a:lnTo>
                  <a:cubicBezTo>
                    <a:pt x="3918" y="5942"/>
                    <a:pt x="3894" y="5942"/>
                    <a:pt x="3858" y="5954"/>
                  </a:cubicBezTo>
                  <a:lnTo>
                    <a:pt x="3751" y="5882"/>
                  </a:lnTo>
                  <a:cubicBezTo>
                    <a:pt x="2668" y="5096"/>
                    <a:pt x="2025" y="3810"/>
                    <a:pt x="2025" y="2477"/>
                  </a:cubicBezTo>
                  <a:lnTo>
                    <a:pt x="2025" y="1001"/>
                  </a:lnTo>
                  <a:lnTo>
                    <a:pt x="4918" y="1001"/>
                  </a:lnTo>
                  <a:cubicBezTo>
                    <a:pt x="5001" y="1001"/>
                    <a:pt x="5061" y="929"/>
                    <a:pt x="5061" y="846"/>
                  </a:cubicBezTo>
                  <a:cubicBezTo>
                    <a:pt x="5061" y="774"/>
                    <a:pt x="4989" y="703"/>
                    <a:pt x="4918" y="703"/>
                  </a:cubicBezTo>
                  <a:lnTo>
                    <a:pt x="1715" y="703"/>
                  </a:lnTo>
                  <a:lnTo>
                    <a:pt x="1715" y="334"/>
                  </a:lnTo>
                  <a:close/>
                  <a:moveTo>
                    <a:pt x="4704" y="6263"/>
                  </a:moveTo>
                  <a:cubicBezTo>
                    <a:pt x="4763" y="6263"/>
                    <a:pt x="4811" y="6311"/>
                    <a:pt x="4811" y="6370"/>
                  </a:cubicBezTo>
                  <a:lnTo>
                    <a:pt x="4811" y="6477"/>
                  </a:lnTo>
                  <a:cubicBezTo>
                    <a:pt x="4811" y="6537"/>
                    <a:pt x="4763" y="6585"/>
                    <a:pt x="4704" y="6585"/>
                  </a:cubicBezTo>
                  <a:lnTo>
                    <a:pt x="3954" y="6585"/>
                  </a:lnTo>
                  <a:cubicBezTo>
                    <a:pt x="3882" y="6585"/>
                    <a:pt x="3846" y="6537"/>
                    <a:pt x="3846" y="6477"/>
                  </a:cubicBezTo>
                  <a:lnTo>
                    <a:pt x="3846" y="6370"/>
                  </a:lnTo>
                  <a:cubicBezTo>
                    <a:pt x="3846" y="6311"/>
                    <a:pt x="3882" y="6263"/>
                    <a:pt x="3954" y="6263"/>
                  </a:cubicBezTo>
                  <a:close/>
                  <a:moveTo>
                    <a:pt x="4513" y="6882"/>
                  </a:moveTo>
                  <a:lnTo>
                    <a:pt x="4513" y="8382"/>
                  </a:lnTo>
                  <a:lnTo>
                    <a:pt x="4156" y="8382"/>
                  </a:lnTo>
                  <a:lnTo>
                    <a:pt x="4156" y="6882"/>
                  </a:lnTo>
                  <a:close/>
                  <a:moveTo>
                    <a:pt x="5287" y="8692"/>
                  </a:moveTo>
                  <a:cubicBezTo>
                    <a:pt x="5394" y="8692"/>
                    <a:pt x="5478" y="8787"/>
                    <a:pt x="5478" y="8882"/>
                  </a:cubicBezTo>
                  <a:lnTo>
                    <a:pt x="5478" y="9061"/>
                  </a:lnTo>
                  <a:lnTo>
                    <a:pt x="4108" y="9061"/>
                  </a:lnTo>
                  <a:cubicBezTo>
                    <a:pt x="4025" y="9061"/>
                    <a:pt x="3965" y="9144"/>
                    <a:pt x="3965" y="9216"/>
                  </a:cubicBezTo>
                  <a:cubicBezTo>
                    <a:pt x="3965" y="9287"/>
                    <a:pt x="4037" y="9359"/>
                    <a:pt x="4108" y="9359"/>
                  </a:cubicBezTo>
                  <a:lnTo>
                    <a:pt x="6204" y="9359"/>
                  </a:lnTo>
                  <a:cubicBezTo>
                    <a:pt x="6228" y="9359"/>
                    <a:pt x="6240" y="9383"/>
                    <a:pt x="6251" y="9394"/>
                  </a:cubicBezTo>
                  <a:lnTo>
                    <a:pt x="6406" y="10133"/>
                  </a:lnTo>
                  <a:cubicBezTo>
                    <a:pt x="6406" y="10156"/>
                    <a:pt x="6406" y="10168"/>
                    <a:pt x="6382" y="10168"/>
                  </a:cubicBezTo>
                  <a:cubicBezTo>
                    <a:pt x="6382" y="10168"/>
                    <a:pt x="6370" y="10180"/>
                    <a:pt x="6359" y="10180"/>
                  </a:cubicBezTo>
                  <a:lnTo>
                    <a:pt x="2299" y="10180"/>
                  </a:lnTo>
                  <a:cubicBezTo>
                    <a:pt x="2287" y="10180"/>
                    <a:pt x="2263" y="10168"/>
                    <a:pt x="2263" y="10168"/>
                  </a:cubicBezTo>
                  <a:cubicBezTo>
                    <a:pt x="2263" y="10168"/>
                    <a:pt x="2251" y="10145"/>
                    <a:pt x="2251" y="10133"/>
                  </a:cubicBezTo>
                  <a:lnTo>
                    <a:pt x="2394" y="9394"/>
                  </a:lnTo>
                  <a:cubicBezTo>
                    <a:pt x="2394" y="9371"/>
                    <a:pt x="2418" y="9359"/>
                    <a:pt x="2441" y="9359"/>
                  </a:cubicBezTo>
                  <a:lnTo>
                    <a:pt x="3394" y="9359"/>
                  </a:lnTo>
                  <a:cubicBezTo>
                    <a:pt x="3489" y="9359"/>
                    <a:pt x="3549" y="9287"/>
                    <a:pt x="3549" y="9216"/>
                  </a:cubicBezTo>
                  <a:cubicBezTo>
                    <a:pt x="3549" y="9144"/>
                    <a:pt x="3477" y="9061"/>
                    <a:pt x="3394" y="9061"/>
                  </a:cubicBezTo>
                  <a:lnTo>
                    <a:pt x="3192" y="9061"/>
                  </a:lnTo>
                  <a:lnTo>
                    <a:pt x="3192" y="8882"/>
                  </a:lnTo>
                  <a:cubicBezTo>
                    <a:pt x="3192" y="8787"/>
                    <a:pt x="3275" y="8692"/>
                    <a:pt x="3382" y="8692"/>
                  </a:cubicBezTo>
                  <a:close/>
                  <a:moveTo>
                    <a:pt x="1715" y="0"/>
                  </a:moveTo>
                  <a:cubicBezTo>
                    <a:pt x="1548" y="0"/>
                    <a:pt x="1417" y="131"/>
                    <a:pt x="1417" y="298"/>
                  </a:cubicBezTo>
                  <a:lnTo>
                    <a:pt x="1417" y="703"/>
                  </a:lnTo>
                  <a:cubicBezTo>
                    <a:pt x="1417" y="870"/>
                    <a:pt x="1548" y="1001"/>
                    <a:pt x="1715" y="1001"/>
                  </a:cubicBezTo>
                  <a:lnTo>
                    <a:pt x="1751" y="1001"/>
                  </a:lnTo>
                  <a:lnTo>
                    <a:pt x="1751" y="1501"/>
                  </a:lnTo>
                  <a:cubicBezTo>
                    <a:pt x="1632" y="1501"/>
                    <a:pt x="1525" y="1441"/>
                    <a:pt x="1453" y="1334"/>
                  </a:cubicBezTo>
                  <a:lnTo>
                    <a:pt x="1334" y="1155"/>
                  </a:lnTo>
                  <a:cubicBezTo>
                    <a:pt x="1132" y="881"/>
                    <a:pt x="810" y="715"/>
                    <a:pt x="465" y="703"/>
                  </a:cubicBezTo>
                  <a:cubicBezTo>
                    <a:pt x="346" y="703"/>
                    <a:pt x="227" y="739"/>
                    <a:pt x="144" y="834"/>
                  </a:cubicBezTo>
                  <a:cubicBezTo>
                    <a:pt x="48" y="917"/>
                    <a:pt x="1" y="1036"/>
                    <a:pt x="1" y="1155"/>
                  </a:cubicBezTo>
                  <a:lnTo>
                    <a:pt x="1" y="1798"/>
                  </a:lnTo>
                  <a:cubicBezTo>
                    <a:pt x="1" y="3334"/>
                    <a:pt x="798" y="3656"/>
                    <a:pt x="1429" y="3918"/>
                  </a:cubicBezTo>
                  <a:cubicBezTo>
                    <a:pt x="1787" y="4060"/>
                    <a:pt x="2096" y="4180"/>
                    <a:pt x="2251" y="4489"/>
                  </a:cubicBezTo>
                  <a:cubicBezTo>
                    <a:pt x="2299" y="4584"/>
                    <a:pt x="2287" y="4656"/>
                    <a:pt x="2215" y="4715"/>
                  </a:cubicBezTo>
                  <a:cubicBezTo>
                    <a:pt x="2164" y="4767"/>
                    <a:pt x="2075" y="4806"/>
                    <a:pt x="1994" y="4806"/>
                  </a:cubicBezTo>
                  <a:cubicBezTo>
                    <a:pt x="1963" y="4806"/>
                    <a:pt x="1932" y="4800"/>
                    <a:pt x="1906" y="4787"/>
                  </a:cubicBezTo>
                  <a:cubicBezTo>
                    <a:pt x="1798" y="4751"/>
                    <a:pt x="1775" y="4608"/>
                    <a:pt x="1787" y="4489"/>
                  </a:cubicBezTo>
                  <a:cubicBezTo>
                    <a:pt x="1787" y="4406"/>
                    <a:pt x="1727" y="4334"/>
                    <a:pt x="1644" y="4334"/>
                  </a:cubicBezTo>
                  <a:cubicBezTo>
                    <a:pt x="1548" y="4334"/>
                    <a:pt x="1477" y="4394"/>
                    <a:pt x="1477" y="4477"/>
                  </a:cubicBezTo>
                  <a:cubicBezTo>
                    <a:pt x="1477" y="4608"/>
                    <a:pt x="1489" y="4942"/>
                    <a:pt x="1787" y="5072"/>
                  </a:cubicBezTo>
                  <a:cubicBezTo>
                    <a:pt x="1846" y="5108"/>
                    <a:pt x="1929" y="5120"/>
                    <a:pt x="2001" y="5120"/>
                  </a:cubicBezTo>
                  <a:cubicBezTo>
                    <a:pt x="2168" y="5120"/>
                    <a:pt x="2322" y="5061"/>
                    <a:pt x="2441" y="4930"/>
                  </a:cubicBezTo>
                  <a:cubicBezTo>
                    <a:pt x="2465" y="4906"/>
                    <a:pt x="2477" y="4894"/>
                    <a:pt x="2477" y="4882"/>
                  </a:cubicBezTo>
                  <a:cubicBezTo>
                    <a:pt x="2775" y="5346"/>
                    <a:pt x="3156" y="5763"/>
                    <a:pt x="3608" y="6096"/>
                  </a:cubicBezTo>
                  <a:lnTo>
                    <a:pt x="3632" y="6120"/>
                  </a:lnTo>
                  <a:cubicBezTo>
                    <a:pt x="3596" y="6180"/>
                    <a:pt x="3573" y="6251"/>
                    <a:pt x="3573" y="6323"/>
                  </a:cubicBezTo>
                  <a:lnTo>
                    <a:pt x="3573" y="6430"/>
                  </a:lnTo>
                  <a:cubicBezTo>
                    <a:pt x="3573" y="6620"/>
                    <a:pt x="3715" y="6775"/>
                    <a:pt x="3870" y="6835"/>
                  </a:cubicBezTo>
                  <a:lnTo>
                    <a:pt x="3870" y="8347"/>
                  </a:lnTo>
                  <a:lnTo>
                    <a:pt x="3394" y="8347"/>
                  </a:lnTo>
                  <a:cubicBezTo>
                    <a:pt x="3108" y="8347"/>
                    <a:pt x="2894" y="8573"/>
                    <a:pt x="2894" y="8859"/>
                  </a:cubicBezTo>
                  <a:lnTo>
                    <a:pt x="2894" y="9037"/>
                  </a:lnTo>
                  <a:lnTo>
                    <a:pt x="2453" y="9037"/>
                  </a:lnTo>
                  <a:cubicBezTo>
                    <a:pt x="2299" y="9037"/>
                    <a:pt x="2144" y="9156"/>
                    <a:pt x="2120" y="9311"/>
                  </a:cubicBezTo>
                  <a:lnTo>
                    <a:pt x="1965" y="10061"/>
                  </a:lnTo>
                  <a:cubicBezTo>
                    <a:pt x="1953" y="10168"/>
                    <a:pt x="1965" y="10264"/>
                    <a:pt x="2037" y="10347"/>
                  </a:cubicBezTo>
                  <a:cubicBezTo>
                    <a:pt x="2096" y="10418"/>
                    <a:pt x="2203" y="10466"/>
                    <a:pt x="2310" y="10466"/>
                  </a:cubicBezTo>
                  <a:lnTo>
                    <a:pt x="6370" y="10466"/>
                  </a:lnTo>
                  <a:cubicBezTo>
                    <a:pt x="6478" y="10466"/>
                    <a:pt x="6585" y="10418"/>
                    <a:pt x="6644" y="10347"/>
                  </a:cubicBezTo>
                  <a:cubicBezTo>
                    <a:pt x="6704" y="10264"/>
                    <a:pt x="6728" y="10168"/>
                    <a:pt x="6716" y="10061"/>
                  </a:cubicBezTo>
                  <a:lnTo>
                    <a:pt x="6561" y="9311"/>
                  </a:lnTo>
                  <a:cubicBezTo>
                    <a:pt x="6537" y="9156"/>
                    <a:pt x="6382" y="9037"/>
                    <a:pt x="6228" y="9037"/>
                  </a:cubicBezTo>
                  <a:lnTo>
                    <a:pt x="5787" y="9037"/>
                  </a:lnTo>
                  <a:lnTo>
                    <a:pt x="5787" y="8859"/>
                  </a:lnTo>
                  <a:cubicBezTo>
                    <a:pt x="5787" y="8573"/>
                    <a:pt x="5573" y="8347"/>
                    <a:pt x="5287" y="8347"/>
                  </a:cubicBezTo>
                  <a:lnTo>
                    <a:pt x="4811" y="8347"/>
                  </a:lnTo>
                  <a:lnTo>
                    <a:pt x="4811" y="6835"/>
                  </a:lnTo>
                  <a:cubicBezTo>
                    <a:pt x="4989" y="6787"/>
                    <a:pt x="5108" y="6620"/>
                    <a:pt x="5108" y="6430"/>
                  </a:cubicBezTo>
                  <a:lnTo>
                    <a:pt x="5108" y="6323"/>
                  </a:lnTo>
                  <a:cubicBezTo>
                    <a:pt x="5108" y="6251"/>
                    <a:pt x="5073" y="6180"/>
                    <a:pt x="5049" y="6120"/>
                  </a:cubicBezTo>
                  <a:lnTo>
                    <a:pt x="5073" y="6096"/>
                  </a:lnTo>
                  <a:cubicBezTo>
                    <a:pt x="5537" y="5763"/>
                    <a:pt x="5906" y="5358"/>
                    <a:pt x="6204" y="4882"/>
                  </a:cubicBezTo>
                  <a:cubicBezTo>
                    <a:pt x="6228" y="4894"/>
                    <a:pt x="6228" y="4906"/>
                    <a:pt x="6240" y="4930"/>
                  </a:cubicBezTo>
                  <a:cubicBezTo>
                    <a:pt x="6359" y="5049"/>
                    <a:pt x="6525" y="5120"/>
                    <a:pt x="6680" y="5120"/>
                  </a:cubicBezTo>
                  <a:cubicBezTo>
                    <a:pt x="6763" y="5120"/>
                    <a:pt x="6835" y="5108"/>
                    <a:pt x="6894" y="5072"/>
                  </a:cubicBezTo>
                  <a:cubicBezTo>
                    <a:pt x="7192" y="4942"/>
                    <a:pt x="7204" y="4608"/>
                    <a:pt x="7204" y="4477"/>
                  </a:cubicBezTo>
                  <a:cubicBezTo>
                    <a:pt x="7204" y="4394"/>
                    <a:pt x="7132" y="4334"/>
                    <a:pt x="7037" y="4334"/>
                  </a:cubicBezTo>
                  <a:cubicBezTo>
                    <a:pt x="6954" y="4334"/>
                    <a:pt x="6894" y="4406"/>
                    <a:pt x="6894" y="4489"/>
                  </a:cubicBezTo>
                  <a:cubicBezTo>
                    <a:pt x="6894" y="4596"/>
                    <a:pt x="6882" y="4727"/>
                    <a:pt x="6775" y="4787"/>
                  </a:cubicBezTo>
                  <a:cubicBezTo>
                    <a:pt x="6749" y="4800"/>
                    <a:pt x="6718" y="4806"/>
                    <a:pt x="6687" y="4806"/>
                  </a:cubicBezTo>
                  <a:cubicBezTo>
                    <a:pt x="6606" y="4806"/>
                    <a:pt x="6517" y="4767"/>
                    <a:pt x="6466" y="4715"/>
                  </a:cubicBezTo>
                  <a:cubicBezTo>
                    <a:pt x="6406" y="4656"/>
                    <a:pt x="6382" y="4584"/>
                    <a:pt x="6430" y="4489"/>
                  </a:cubicBezTo>
                  <a:cubicBezTo>
                    <a:pt x="6585" y="4191"/>
                    <a:pt x="6894" y="4060"/>
                    <a:pt x="7252" y="3918"/>
                  </a:cubicBezTo>
                  <a:cubicBezTo>
                    <a:pt x="7894" y="3656"/>
                    <a:pt x="8680" y="3334"/>
                    <a:pt x="8680" y="1798"/>
                  </a:cubicBezTo>
                  <a:lnTo>
                    <a:pt x="8680" y="1155"/>
                  </a:lnTo>
                  <a:cubicBezTo>
                    <a:pt x="8692" y="1048"/>
                    <a:pt x="8633" y="941"/>
                    <a:pt x="8561" y="846"/>
                  </a:cubicBezTo>
                  <a:cubicBezTo>
                    <a:pt x="8478" y="762"/>
                    <a:pt x="8347" y="715"/>
                    <a:pt x="8240" y="715"/>
                  </a:cubicBezTo>
                  <a:cubicBezTo>
                    <a:pt x="7894" y="715"/>
                    <a:pt x="7561" y="881"/>
                    <a:pt x="7371" y="1179"/>
                  </a:cubicBezTo>
                  <a:lnTo>
                    <a:pt x="7252" y="1358"/>
                  </a:lnTo>
                  <a:cubicBezTo>
                    <a:pt x="7180" y="1465"/>
                    <a:pt x="7073" y="1524"/>
                    <a:pt x="6954" y="1524"/>
                  </a:cubicBezTo>
                  <a:lnTo>
                    <a:pt x="6954" y="1012"/>
                  </a:lnTo>
                  <a:lnTo>
                    <a:pt x="6990" y="1012"/>
                  </a:lnTo>
                  <a:cubicBezTo>
                    <a:pt x="7144" y="1012"/>
                    <a:pt x="7287" y="881"/>
                    <a:pt x="7287" y="715"/>
                  </a:cubicBezTo>
                  <a:lnTo>
                    <a:pt x="7287" y="298"/>
                  </a:lnTo>
                  <a:cubicBezTo>
                    <a:pt x="7287" y="131"/>
                    <a:pt x="7144" y="0"/>
                    <a:pt x="69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63"/>
            <p:cNvSpPr/>
            <p:nvPr/>
          </p:nvSpPr>
          <p:spPr>
            <a:xfrm>
              <a:off x="7670981" y="2041871"/>
              <a:ext cx="87182" cy="83076"/>
            </a:xfrm>
            <a:custGeom>
              <a:avLst/>
              <a:gdLst/>
              <a:ahLst/>
              <a:cxnLst/>
              <a:rect l="l" t="t" r="r" b="b"/>
              <a:pathLst>
                <a:path w="2739" h="2610" extrusionOk="0">
                  <a:moveTo>
                    <a:pt x="1334" y="476"/>
                  </a:moveTo>
                  <a:lnTo>
                    <a:pt x="1572" y="953"/>
                  </a:lnTo>
                  <a:cubicBezTo>
                    <a:pt x="1608" y="1012"/>
                    <a:pt x="1655" y="1036"/>
                    <a:pt x="1715" y="1048"/>
                  </a:cubicBezTo>
                  <a:lnTo>
                    <a:pt x="2251" y="1131"/>
                  </a:lnTo>
                  <a:lnTo>
                    <a:pt x="1893" y="1500"/>
                  </a:lnTo>
                  <a:cubicBezTo>
                    <a:pt x="1846" y="1548"/>
                    <a:pt x="1834" y="1607"/>
                    <a:pt x="1834" y="1667"/>
                  </a:cubicBezTo>
                  <a:lnTo>
                    <a:pt x="1917" y="2203"/>
                  </a:lnTo>
                  <a:lnTo>
                    <a:pt x="1441" y="1941"/>
                  </a:lnTo>
                  <a:cubicBezTo>
                    <a:pt x="1417" y="1929"/>
                    <a:pt x="1381" y="1929"/>
                    <a:pt x="1358" y="1929"/>
                  </a:cubicBezTo>
                  <a:cubicBezTo>
                    <a:pt x="1322" y="1929"/>
                    <a:pt x="1298" y="1929"/>
                    <a:pt x="1262" y="1941"/>
                  </a:cubicBezTo>
                  <a:lnTo>
                    <a:pt x="786" y="2203"/>
                  </a:lnTo>
                  <a:lnTo>
                    <a:pt x="786" y="2203"/>
                  </a:lnTo>
                  <a:lnTo>
                    <a:pt x="881" y="1667"/>
                  </a:lnTo>
                  <a:cubicBezTo>
                    <a:pt x="893" y="1607"/>
                    <a:pt x="869" y="1548"/>
                    <a:pt x="822" y="1500"/>
                  </a:cubicBezTo>
                  <a:lnTo>
                    <a:pt x="429" y="1131"/>
                  </a:lnTo>
                  <a:lnTo>
                    <a:pt x="965" y="1048"/>
                  </a:lnTo>
                  <a:cubicBezTo>
                    <a:pt x="1024" y="1036"/>
                    <a:pt x="1084" y="1012"/>
                    <a:pt x="1108" y="953"/>
                  </a:cubicBezTo>
                  <a:lnTo>
                    <a:pt x="1334" y="476"/>
                  </a:lnTo>
                  <a:close/>
                  <a:moveTo>
                    <a:pt x="1370" y="0"/>
                  </a:moveTo>
                  <a:cubicBezTo>
                    <a:pt x="1298" y="0"/>
                    <a:pt x="1239" y="36"/>
                    <a:pt x="1203" y="95"/>
                  </a:cubicBezTo>
                  <a:lnTo>
                    <a:pt x="881" y="750"/>
                  </a:lnTo>
                  <a:lnTo>
                    <a:pt x="167" y="857"/>
                  </a:lnTo>
                  <a:cubicBezTo>
                    <a:pt x="96" y="869"/>
                    <a:pt x="36" y="917"/>
                    <a:pt x="12" y="976"/>
                  </a:cubicBezTo>
                  <a:cubicBezTo>
                    <a:pt x="0" y="1048"/>
                    <a:pt x="12" y="1107"/>
                    <a:pt x="60" y="1167"/>
                  </a:cubicBezTo>
                  <a:lnTo>
                    <a:pt x="584" y="1679"/>
                  </a:lnTo>
                  <a:lnTo>
                    <a:pt x="465" y="2393"/>
                  </a:lnTo>
                  <a:cubicBezTo>
                    <a:pt x="453" y="2465"/>
                    <a:pt x="477" y="2524"/>
                    <a:pt x="536" y="2572"/>
                  </a:cubicBezTo>
                  <a:cubicBezTo>
                    <a:pt x="568" y="2597"/>
                    <a:pt x="603" y="2609"/>
                    <a:pt x="638" y="2609"/>
                  </a:cubicBezTo>
                  <a:cubicBezTo>
                    <a:pt x="669" y="2609"/>
                    <a:pt x="699" y="2600"/>
                    <a:pt x="727" y="2584"/>
                  </a:cubicBezTo>
                  <a:lnTo>
                    <a:pt x="1370" y="2238"/>
                  </a:lnTo>
                  <a:lnTo>
                    <a:pt x="2012" y="2584"/>
                  </a:lnTo>
                  <a:cubicBezTo>
                    <a:pt x="2036" y="2596"/>
                    <a:pt x="2072" y="2596"/>
                    <a:pt x="2096" y="2596"/>
                  </a:cubicBezTo>
                  <a:cubicBezTo>
                    <a:pt x="2143" y="2596"/>
                    <a:pt x="2179" y="2584"/>
                    <a:pt x="2203" y="2572"/>
                  </a:cubicBezTo>
                  <a:cubicBezTo>
                    <a:pt x="2262" y="2524"/>
                    <a:pt x="2298" y="2465"/>
                    <a:pt x="2274" y="2393"/>
                  </a:cubicBezTo>
                  <a:lnTo>
                    <a:pt x="2155" y="1679"/>
                  </a:lnTo>
                  <a:lnTo>
                    <a:pt x="2679" y="1167"/>
                  </a:lnTo>
                  <a:cubicBezTo>
                    <a:pt x="2727" y="1107"/>
                    <a:pt x="2739" y="1048"/>
                    <a:pt x="2727" y="976"/>
                  </a:cubicBezTo>
                  <a:cubicBezTo>
                    <a:pt x="2715" y="905"/>
                    <a:pt x="2655" y="857"/>
                    <a:pt x="2572" y="857"/>
                  </a:cubicBezTo>
                  <a:lnTo>
                    <a:pt x="1858" y="750"/>
                  </a:lnTo>
                  <a:lnTo>
                    <a:pt x="1536" y="95"/>
                  </a:lnTo>
                  <a:cubicBezTo>
                    <a:pt x="1500" y="36"/>
                    <a:pt x="1441" y="0"/>
                    <a:pt x="1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94" name="Google Shape;7294;p63"/>
          <p:cNvGrpSpPr/>
          <p:nvPr/>
        </p:nvGrpSpPr>
        <p:grpSpPr>
          <a:xfrm>
            <a:off x="853568" y="1975538"/>
            <a:ext cx="337334" cy="353599"/>
            <a:chOff x="853568" y="1975538"/>
            <a:chExt cx="337334" cy="353599"/>
          </a:xfrm>
        </p:grpSpPr>
        <p:sp>
          <p:nvSpPr>
            <p:cNvPr id="7295" name="Google Shape;7295;p63"/>
            <p:cNvSpPr/>
            <p:nvPr/>
          </p:nvSpPr>
          <p:spPr>
            <a:xfrm>
              <a:off x="853568" y="1975538"/>
              <a:ext cx="337334" cy="353599"/>
            </a:xfrm>
            <a:custGeom>
              <a:avLst/>
              <a:gdLst/>
              <a:ahLst/>
              <a:cxnLst/>
              <a:rect l="l" t="t" r="r" b="b"/>
              <a:pathLst>
                <a:path w="10598" h="11109" extrusionOk="0">
                  <a:moveTo>
                    <a:pt x="8180" y="322"/>
                  </a:moveTo>
                  <a:lnTo>
                    <a:pt x="5823" y="3596"/>
                  </a:lnTo>
                  <a:lnTo>
                    <a:pt x="5501" y="3132"/>
                  </a:lnTo>
                  <a:lnTo>
                    <a:pt x="7502" y="322"/>
                  </a:lnTo>
                  <a:close/>
                  <a:moveTo>
                    <a:pt x="9252" y="322"/>
                  </a:moveTo>
                  <a:lnTo>
                    <a:pt x="6371" y="4346"/>
                  </a:lnTo>
                  <a:lnTo>
                    <a:pt x="6049" y="3882"/>
                  </a:lnTo>
                  <a:lnTo>
                    <a:pt x="8597" y="322"/>
                  </a:lnTo>
                  <a:close/>
                  <a:moveTo>
                    <a:pt x="2072" y="322"/>
                  </a:moveTo>
                  <a:lnTo>
                    <a:pt x="4966" y="4358"/>
                  </a:lnTo>
                  <a:cubicBezTo>
                    <a:pt x="4906" y="4382"/>
                    <a:pt x="4859" y="4430"/>
                    <a:pt x="4811" y="4477"/>
                  </a:cubicBezTo>
                  <a:cubicBezTo>
                    <a:pt x="4750" y="4538"/>
                    <a:pt x="4652" y="4579"/>
                    <a:pt x="4557" y="4579"/>
                  </a:cubicBezTo>
                  <a:cubicBezTo>
                    <a:pt x="4521" y="4579"/>
                    <a:pt x="4486" y="4574"/>
                    <a:pt x="4454" y="4561"/>
                  </a:cubicBezTo>
                  <a:lnTo>
                    <a:pt x="1418" y="322"/>
                  </a:lnTo>
                  <a:close/>
                  <a:moveTo>
                    <a:pt x="3084" y="322"/>
                  </a:moveTo>
                  <a:lnTo>
                    <a:pt x="6121" y="4584"/>
                  </a:lnTo>
                  <a:cubicBezTo>
                    <a:pt x="6100" y="4589"/>
                    <a:pt x="6079" y="4591"/>
                    <a:pt x="6057" y="4591"/>
                  </a:cubicBezTo>
                  <a:cubicBezTo>
                    <a:pt x="5957" y="4591"/>
                    <a:pt x="5854" y="4546"/>
                    <a:pt x="5775" y="4477"/>
                  </a:cubicBezTo>
                  <a:cubicBezTo>
                    <a:pt x="5644" y="4346"/>
                    <a:pt x="5466" y="4287"/>
                    <a:pt x="5287" y="4287"/>
                  </a:cubicBezTo>
                  <a:lnTo>
                    <a:pt x="2453" y="334"/>
                  </a:lnTo>
                  <a:lnTo>
                    <a:pt x="3084" y="334"/>
                  </a:lnTo>
                  <a:lnTo>
                    <a:pt x="3084" y="322"/>
                  </a:lnTo>
                  <a:close/>
                  <a:moveTo>
                    <a:pt x="1013" y="322"/>
                  </a:moveTo>
                  <a:lnTo>
                    <a:pt x="4025" y="4537"/>
                  </a:lnTo>
                  <a:cubicBezTo>
                    <a:pt x="3858" y="4584"/>
                    <a:pt x="3716" y="4668"/>
                    <a:pt x="3608" y="4823"/>
                  </a:cubicBezTo>
                  <a:lnTo>
                    <a:pt x="394" y="322"/>
                  </a:lnTo>
                  <a:close/>
                  <a:moveTo>
                    <a:pt x="10216" y="322"/>
                  </a:moveTo>
                  <a:lnTo>
                    <a:pt x="7002" y="4823"/>
                  </a:lnTo>
                  <a:cubicBezTo>
                    <a:pt x="6906" y="4680"/>
                    <a:pt x="6775" y="4596"/>
                    <a:pt x="6633" y="4549"/>
                  </a:cubicBezTo>
                  <a:lnTo>
                    <a:pt x="9645" y="322"/>
                  </a:lnTo>
                  <a:close/>
                  <a:moveTo>
                    <a:pt x="5268" y="4599"/>
                  </a:moveTo>
                  <a:cubicBezTo>
                    <a:pt x="5362" y="4599"/>
                    <a:pt x="5454" y="4638"/>
                    <a:pt x="5525" y="4715"/>
                  </a:cubicBezTo>
                  <a:cubicBezTo>
                    <a:pt x="5652" y="4842"/>
                    <a:pt x="5822" y="4911"/>
                    <a:pt x="5994" y="4911"/>
                  </a:cubicBezTo>
                  <a:cubicBezTo>
                    <a:pt x="6081" y="4911"/>
                    <a:pt x="6168" y="4894"/>
                    <a:pt x="6252" y="4858"/>
                  </a:cubicBezTo>
                  <a:cubicBezTo>
                    <a:pt x="6295" y="4843"/>
                    <a:pt x="6338" y="4836"/>
                    <a:pt x="6380" y="4836"/>
                  </a:cubicBezTo>
                  <a:cubicBezTo>
                    <a:pt x="6534" y="4836"/>
                    <a:pt x="6672" y="4932"/>
                    <a:pt x="6728" y="5073"/>
                  </a:cubicBezTo>
                  <a:cubicBezTo>
                    <a:pt x="6728" y="5084"/>
                    <a:pt x="6752" y="5096"/>
                    <a:pt x="6752" y="5120"/>
                  </a:cubicBezTo>
                  <a:cubicBezTo>
                    <a:pt x="6823" y="5311"/>
                    <a:pt x="6954" y="5382"/>
                    <a:pt x="6954" y="5382"/>
                  </a:cubicBezTo>
                  <a:cubicBezTo>
                    <a:pt x="7109" y="5454"/>
                    <a:pt x="7240" y="5513"/>
                    <a:pt x="7371" y="5513"/>
                  </a:cubicBezTo>
                  <a:cubicBezTo>
                    <a:pt x="7561" y="5537"/>
                    <a:pt x="7728" y="5692"/>
                    <a:pt x="7716" y="5906"/>
                  </a:cubicBezTo>
                  <a:cubicBezTo>
                    <a:pt x="7704" y="6168"/>
                    <a:pt x="7847" y="6430"/>
                    <a:pt x="8085" y="6561"/>
                  </a:cubicBezTo>
                  <a:cubicBezTo>
                    <a:pt x="8264" y="6644"/>
                    <a:pt x="8335" y="6870"/>
                    <a:pt x="8252" y="7049"/>
                  </a:cubicBezTo>
                  <a:cubicBezTo>
                    <a:pt x="8133" y="7287"/>
                    <a:pt x="8157" y="7585"/>
                    <a:pt x="8323" y="7799"/>
                  </a:cubicBezTo>
                  <a:cubicBezTo>
                    <a:pt x="8442" y="7954"/>
                    <a:pt x="8430" y="8180"/>
                    <a:pt x="8264" y="8311"/>
                  </a:cubicBezTo>
                  <a:cubicBezTo>
                    <a:pt x="8061" y="8490"/>
                    <a:pt x="7966" y="8763"/>
                    <a:pt x="8026" y="9025"/>
                  </a:cubicBezTo>
                  <a:cubicBezTo>
                    <a:pt x="8073" y="9228"/>
                    <a:pt x="7966" y="9430"/>
                    <a:pt x="7776" y="9478"/>
                  </a:cubicBezTo>
                  <a:cubicBezTo>
                    <a:pt x="7502" y="9549"/>
                    <a:pt x="7311" y="9775"/>
                    <a:pt x="7264" y="10026"/>
                  </a:cubicBezTo>
                  <a:cubicBezTo>
                    <a:pt x="7242" y="10196"/>
                    <a:pt x="7087" y="10329"/>
                    <a:pt x="6909" y="10329"/>
                  </a:cubicBezTo>
                  <a:cubicBezTo>
                    <a:pt x="6889" y="10329"/>
                    <a:pt x="6868" y="10327"/>
                    <a:pt x="6847" y="10323"/>
                  </a:cubicBezTo>
                  <a:cubicBezTo>
                    <a:pt x="6809" y="10316"/>
                    <a:pt x="6770" y="10313"/>
                    <a:pt x="6732" y="10313"/>
                  </a:cubicBezTo>
                  <a:cubicBezTo>
                    <a:pt x="6508" y="10313"/>
                    <a:pt x="6290" y="10429"/>
                    <a:pt x="6168" y="10633"/>
                  </a:cubicBezTo>
                  <a:cubicBezTo>
                    <a:pt x="6100" y="10740"/>
                    <a:pt x="5977" y="10802"/>
                    <a:pt x="5854" y="10802"/>
                  </a:cubicBezTo>
                  <a:cubicBezTo>
                    <a:pt x="5785" y="10802"/>
                    <a:pt x="5716" y="10783"/>
                    <a:pt x="5656" y="10740"/>
                  </a:cubicBezTo>
                  <a:cubicBezTo>
                    <a:pt x="5537" y="10668"/>
                    <a:pt x="5418" y="10633"/>
                    <a:pt x="5287" y="10633"/>
                  </a:cubicBezTo>
                  <a:cubicBezTo>
                    <a:pt x="5156" y="10633"/>
                    <a:pt x="5025" y="10668"/>
                    <a:pt x="4918" y="10740"/>
                  </a:cubicBezTo>
                  <a:cubicBezTo>
                    <a:pt x="4858" y="10779"/>
                    <a:pt x="4788" y="10797"/>
                    <a:pt x="4719" y="10797"/>
                  </a:cubicBezTo>
                  <a:cubicBezTo>
                    <a:pt x="4596" y="10797"/>
                    <a:pt x="4475" y="10739"/>
                    <a:pt x="4406" y="10633"/>
                  </a:cubicBezTo>
                  <a:cubicBezTo>
                    <a:pt x="4275" y="10437"/>
                    <a:pt x="4035" y="10320"/>
                    <a:pt x="3794" y="10320"/>
                  </a:cubicBezTo>
                  <a:cubicBezTo>
                    <a:pt x="3772" y="10320"/>
                    <a:pt x="3750" y="10321"/>
                    <a:pt x="3727" y="10323"/>
                  </a:cubicBezTo>
                  <a:cubicBezTo>
                    <a:pt x="3708" y="10327"/>
                    <a:pt x="3688" y="10329"/>
                    <a:pt x="3668" y="10329"/>
                  </a:cubicBezTo>
                  <a:cubicBezTo>
                    <a:pt x="3497" y="10329"/>
                    <a:pt x="3332" y="10196"/>
                    <a:pt x="3311" y="10026"/>
                  </a:cubicBezTo>
                  <a:cubicBezTo>
                    <a:pt x="3263" y="9764"/>
                    <a:pt x="3073" y="9537"/>
                    <a:pt x="2799" y="9478"/>
                  </a:cubicBezTo>
                  <a:cubicBezTo>
                    <a:pt x="2608" y="9418"/>
                    <a:pt x="2489" y="9228"/>
                    <a:pt x="2549" y="9025"/>
                  </a:cubicBezTo>
                  <a:cubicBezTo>
                    <a:pt x="2620" y="8763"/>
                    <a:pt x="2537" y="8490"/>
                    <a:pt x="2311" y="8311"/>
                  </a:cubicBezTo>
                  <a:cubicBezTo>
                    <a:pt x="2168" y="8180"/>
                    <a:pt x="2132" y="7954"/>
                    <a:pt x="2251" y="7799"/>
                  </a:cubicBezTo>
                  <a:cubicBezTo>
                    <a:pt x="2418" y="7585"/>
                    <a:pt x="2442" y="7287"/>
                    <a:pt x="2322" y="7049"/>
                  </a:cubicBezTo>
                  <a:cubicBezTo>
                    <a:pt x="2239" y="6870"/>
                    <a:pt x="2311" y="6644"/>
                    <a:pt x="2489" y="6561"/>
                  </a:cubicBezTo>
                  <a:cubicBezTo>
                    <a:pt x="2727" y="6442"/>
                    <a:pt x="2882" y="6192"/>
                    <a:pt x="2858" y="5906"/>
                  </a:cubicBezTo>
                  <a:cubicBezTo>
                    <a:pt x="2846" y="5715"/>
                    <a:pt x="3013" y="5537"/>
                    <a:pt x="3204" y="5513"/>
                  </a:cubicBezTo>
                  <a:cubicBezTo>
                    <a:pt x="3418" y="5501"/>
                    <a:pt x="3608" y="5394"/>
                    <a:pt x="3727" y="5215"/>
                  </a:cubicBezTo>
                  <a:lnTo>
                    <a:pt x="3727" y="5204"/>
                  </a:lnTo>
                  <a:cubicBezTo>
                    <a:pt x="3751" y="5156"/>
                    <a:pt x="3787" y="5120"/>
                    <a:pt x="3799" y="5073"/>
                  </a:cubicBezTo>
                  <a:cubicBezTo>
                    <a:pt x="3854" y="4925"/>
                    <a:pt x="3995" y="4835"/>
                    <a:pt x="4145" y="4835"/>
                  </a:cubicBezTo>
                  <a:cubicBezTo>
                    <a:pt x="4188" y="4835"/>
                    <a:pt x="4232" y="4842"/>
                    <a:pt x="4275" y="4858"/>
                  </a:cubicBezTo>
                  <a:cubicBezTo>
                    <a:pt x="4355" y="4889"/>
                    <a:pt x="4438" y="4903"/>
                    <a:pt x="4521" y="4903"/>
                  </a:cubicBezTo>
                  <a:cubicBezTo>
                    <a:pt x="4698" y="4903"/>
                    <a:pt x="4872" y="4837"/>
                    <a:pt x="5001" y="4715"/>
                  </a:cubicBezTo>
                  <a:cubicBezTo>
                    <a:pt x="5079" y="4638"/>
                    <a:pt x="5174" y="4599"/>
                    <a:pt x="5268" y="4599"/>
                  </a:cubicBezTo>
                  <a:close/>
                  <a:moveTo>
                    <a:pt x="298" y="0"/>
                  </a:moveTo>
                  <a:cubicBezTo>
                    <a:pt x="203" y="0"/>
                    <a:pt x="108" y="60"/>
                    <a:pt x="48" y="143"/>
                  </a:cubicBezTo>
                  <a:cubicBezTo>
                    <a:pt x="1" y="239"/>
                    <a:pt x="1" y="358"/>
                    <a:pt x="60" y="429"/>
                  </a:cubicBezTo>
                  <a:lnTo>
                    <a:pt x="3418" y="5096"/>
                  </a:lnTo>
                  <a:cubicBezTo>
                    <a:pt x="3358" y="5144"/>
                    <a:pt x="3275" y="5168"/>
                    <a:pt x="3204" y="5168"/>
                  </a:cubicBezTo>
                  <a:cubicBezTo>
                    <a:pt x="2834" y="5192"/>
                    <a:pt x="2537" y="5513"/>
                    <a:pt x="2549" y="5906"/>
                  </a:cubicBezTo>
                  <a:cubicBezTo>
                    <a:pt x="2549" y="6049"/>
                    <a:pt x="2477" y="6180"/>
                    <a:pt x="2358" y="6239"/>
                  </a:cubicBezTo>
                  <a:cubicBezTo>
                    <a:pt x="2013" y="6418"/>
                    <a:pt x="1882" y="6835"/>
                    <a:pt x="2061" y="7168"/>
                  </a:cubicBezTo>
                  <a:cubicBezTo>
                    <a:pt x="2120" y="7299"/>
                    <a:pt x="2108" y="7454"/>
                    <a:pt x="2013" y="7573"/>
                  </a:cubicBezTo>
                  <a:cubicBezTo>
                    <a:pt x="1775" y="7871"/>
                    <a:pt x="1822" y="8299"/>
                    <a:pt x="2120" y="8537"/>
                  </a:cubicBezTo>
                  <a:cubicBezTo>
                    <a:pt x="2215" y="8621"/>
                    <a:pt x="2275" y="8775"/>
                    <a:pt x="2239" y="8906"/>
                  </a:cubicBezTo>
                  <a:cubicBezTo>
                    <a:pt x="2132" y="9275"/>
                    <a:pt x="2358" y="9656"/>
                    <a:pt x="2727" y="9752"/>
                  </a:cubicBezTo>
                  <a:cubicBezTo>
                    <a:pt x="2858" y="9799"/>
                    <a:pt x="2965" y="9906"/>
                    <a:pt x="3001" y="10049"/>
                  </a:cubicBezTo>
                  <a:cubicBezTo>
                    <a:pt x="3056" y="10399"/>
                    <a:pt x="3361" y="10639"/>
                    <a:pt x="3697" y="10639"/>
                  </a:cubicBezTo>
                  <a:cubicBezTo>
                    <a:pt x="3727" y="10639"/>
                    <a:pt x="3757" y="10637"/>
                    <a:pt x="3787" y="10633"/>
                  </a:cubicBezTo>
                  <a:cubicBezTo>
                    <a:pt x="3799" y="10632"/>
                    <a:pt x="3811" y="10631"/>
                    <a:pt x="3823" y="10631"/>
                  </a:cubicBezTo>
                  <a:cubicBezTo>
                    <a:pt x="3953" y="10631"/>
                    <a:pt x="4079" y="10690"/>
                    <a:pt x="4144" y="10799"/>
                  </a:cubicBezTo>
                  <a:cubicBezTo>
                    <a:pt x="4274" y="10998"/>
                    <a:pt x="4502" y="11109"/>
                    <a:pt x="4731" y="11109"/>
                  </a:cubicBezTo>
                  <a:cubicBezTo>
                    <a:pt x="4858" y="11109"/>
                    <a:pt x="4986" y="11074"/>
                    <a:pt x="5097" y="11002"/>
                  </a:cubicBezTo>
                  <a:cubicBezTo>
                    <a:pt x="5156" y="10966"/>
                    <a:pt x="5228" y="10948"/>
                    <a:pt x="5299" y="10948"/>
                  </a:cubicBezTo>
                  <a:cubicBezTo>
                    <a:pt x="5370" y="10948"/>
                    <a:pt x="5442" y="10966"/>
                    <a:pt x="5501" y="11002"/>
                  </a:cubicBezTo>
                  <a:cubicBezTo>
                    <a:pt x="5621" y="11085"/>
                    <a:pt x="5740" y="11109"/>
                    <a:pt x="5871" y="11109"/>
                  </a:cubicBezTo>
                  <a:cubicBezTo>
                    <a:pt x="6097" y="11109"/>
                    <a:pt x="6311" y="11002"/>
                    <a:pt x="6454" y="10799"/>
                  </a:cubicBezTo>
                  <a:cubicBezTo>
                    <a:pt x="6519" y="10690"/>
                    <a:pt x="6645" y="10631"/>
                    <a:pt x="6775" y="10631"/>
                  </a:cubicBezTo>
                  <a:cubicBezTo>
                    <a:pt x="6787" y="10631"/>
                    <a:pt x="6799" y="10632"/>
                    <a:pt x="6811" y="10633"/>
                  </a:cubicBezTo>
                  <a:cubicBezTo>
                    <a:pt x="6848" y="10639"/>
                    <a:pt x="6884" y="10641"/>
                    <a:pt x="6920" y="10641"/>
                  </a:cubicBezTo>
                  <a:cubicBezTo>
                    <a:pt x="7248" y="10641"/>
                    <a:pt x="7543" y="10403"/>
                    <a:pt x="7597" y="10049"/>
                  </a:cubicBezTo>
                  <a:cubicBezTo>
                    <a:pt x="7621" y="9906"/>
                    <a:pt x="7728" y="9799"/>
                    <a:pt x="7859" y="9752"/>
                  </a:cubicBezTo>
                  <a:cubicBezTo>
                    <a:pt x="8240" y="9656"/>
                    <a:pt x="8442" y="9275"/>
                    <a:pt x="8359" y="8906"/>
                  </a:cubicBezTo>
                  <a:cubicBezTo>
                    <a:pt x="8323" y="8775"/>
                    <a:pt x="8371" y="8621"/>
                    <a:pt x="8478" y="8537"/>
                  </a:cubicBezTo>
                  <a:cubicBezTo>
                    <a:pt x="8776" y="8299"/>
                    <a:pt x="8811" y="7871"/>
                    <a:pt x="8573" y="7573"/>
                  </a:cubicBezTo>
                  <a:cubicBezTo>
                    <a:pt x="8490" y="7454"/>
                    <a:pt x="8478" y="7299"/>
                    <a:pt x="8538" y="7168"/>
                  </a:cubicBezTo>
                  <a:cubicBezTo>
                    <a:pt x="8692" y="6823"/>
                    <a:pt x="8561" y="6406"/>
                    <a:pt x="8240" y="6239"/>
                  </a:cubicBezTo>
                  <a:cubicBezTo>
                    <a:pt x="8097" y="6180"/>
                    <a:pt x="8026" y="6037"/>
                    <a:pt x="8037" y="5906"/>
                  </a:cubicBezTo>
                  <a:cubicBezTo>
                    <a:pt x="8061" y="5525"/>
                    <a:pt x="7776" y="5204"/>
                    <a:pt x="7383" y="5168"/>
                  </a:cubicBezTo>
                  <a:cubicBezTo>
                    <a:pt x="7311" y="5168"/>
                    <a:pt x="7240" y="5144"/>
                    <a:pt x="7180" y="5096"/>
                  </a:cubicBezTo>
                  <a:lnTo>
                    <a:pt x="10526" y="429"/>
                  </a:lnTo>
                  <a:cubicBezTo>
                    <a:pt x="10585" y="358"/>
                    <a:pt x="10597" y="251"/>
                    <a:pt x="10538" y="143"/>
                  </a:cubicBezTo>
                  <a:cubicBezTo>
                    <a:pt x="10490" y="60"/>
                    <a:pt x="10395" y="0"/>
                    <a:pt x="10288" y="0"/>
                  </a:cubicBezTo>
                  <a:lnTo>
                    <a:pt x="7478" y="0"/>
                  </a:lnTo>
                  <a:cubicBezTo>
                    <a:pt x="7383" y="0"/>
                    <a:pt x="7299" y="36"/>
                    <a:pt x="7252" y="120"/>
                  </a:cubicBezTo>
                  <a:lnTo>
                    <a:pt x="5287" y="2858"/>
                  </a:lnTo>
                  <a:lnTo>
                    <a:pt x="3335" y="120"/>
                  </a:lnTo>
                  <a:cubicBezTo>
                    <a:pt x="3299" y="36"/>
                    <a:pt x="3204" y="0"/>
                    <a:pt x="3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63"/>
            <p:cNvSpPr/>
            <p:nvPr/>
          </p:nvSpPr>
          <p:spPr>
            <a:xfrm>
              <a:off x="938458" y="2136979"/>
              <a:ext cx="166789" cy="76742"/>
            </a:xfrm>
            <a:custGeom>
              <a:avLst/>
              <a:gdLst/>
              <a:ahLst/>
              <a:cxnLst/>
              <a:rect l="l" t="t" r="r" b="b"/>
              <a:pathLst>
                <a:path w="5240" h="2411" extrusionOk="0">
                  <a:moveTo>
                    <a:pt x="2620" y="1"/>
                  </a:moveTo>
                  <a:cubicBezTo>
                    <a:pt x="2001" y="1"/>
                    <a:pt x="1370" y="227"/>
                    <a:pt x="894" y="643"/>
                  </a:cubicBezTo>
                  <a:cubicBezTo>
                    <a:pt x="417" y="1036"/>
                    <a:pt x="108" y="1608"/>
                    <a:pt x="13" y="2227"/>
                  </a:cubicBezTo>
                  <a:cubicBezTo>
                    <a:pt x="1" y="2322"/>
                    <a:pt x="60" y="2406"/>
                    <a:pt x="156" y="2406"/>
                  </a:cubicBezTo>
                  <a:lnTo>
                    <a:pt x="179" y="2406"/>
                  </a:lnTo>
                  <a:cubicBezTo>
                    <a:pt x="251" y="2406"/>
                    <a:pt x="334" y="2346"/>
                    <a:pt x="346" y="2275"/>
                  </a:cubicBezTo>
                  <a:cubicBezTo>
                    <a:pt x="429" y="1739"/>
                    <a:pt x="703" y="1251"/>
                    <a:pt x="1120" y="894"/>
                  </a:cubicBezTo>
                  <a:cubicBezTo>
                    <a:pt x="1537" y="536"/>
                    <a:pt x="2072" y="322"/>
                    <a:pt x="2620" y="322"/>
                  </a:cubicBezTo>
                  <a:cubicBezTo>
                    <a:pt x="3168" y="322"/>
                    <a:pt x="3704" y="524"/>
                    <a:pt x="4120" y="894"/>
                  </a:cubicBezTo>
                  <a:cubicBezTo>
                    <a:pt x="4537" y="1251"/>
                    <a:pt x="4811" y="1739"/>
                    <a:pt x="4894" y="2275"/>
                  </a:cubicBezTo>
                  <a:cubicBezTo>
                    <a:pt x="4904" y="2356"/>
                    <a:pt x="4975" y="2411"/>
                    <a:pt x="5040" y="2411"/>
                  </a:cubicBezTo>
                  <a:cubicBezTo>
                    <a:pt x="5051" y="2411"/>
                    <a:pt x="5062" y="2409"/>
                    <a:pt x="5073" y="2406"/>
                  </a:cubicBezTo>
                  <a:cubicBezTo>
                    <a:pt x="5180" y="2394"/>
                    <a:pt x="5240" y="2322"/>
                    <a:pt x="5228" y="2227"/>
                  </a:cubicBezTo>
                  <a:cubicBezTo>
                    <a:pt x="5132" y="1620"/>
                    <a:pt x="4823" y="1060"/>
                    <a:pt x="4347" y="643"/>
                  </a:cubicBezTo>
                  <a:cubicBezTo>
                    <a:pt x="3870" y="227"/>
                    <a:pt x="3263" y="1"/>
                    <a:pt x="2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63"/>
            <p:cNvSpPr/>
            <p:nvPr/>
          </p:nvSpPr>
          <p:spPr>
            <a:xfrm>
              <a:off x="938840" y="2227377"/>
              <a:ext cx="166407" cy="76774"/>
            </a:xfrm>
            <a:custGeom>
              <a:avLst/>
              <a:gdLst/>
              <a:ahLst/>
              <a:cxnLst/>
              <a:rect l="l" t="t" r="r" b="b"/>
              <a:pathLst>
                <a:path w="5228" h="2412" extrusionOk="0">
                  <a:moveTo>
                    <a:pt x="193" y="1"/>
                  </a:moveTo>
                  <a:cubicBezTo>
                    <a:pt x="181" y="1"/>
                    <a:pt x="168" y="3"/>
                    <a:pt x="155" y="6"/>
                  </a:cubicBezTo>
                  <a:cubicBezTo>
                    <a:pt x="60" y="18"/>
                    <a:pt x="1" y="101"/>
                    <a:pt x="24" y="197"/>
                  </a:cubicBezTo>
                  <a:cubicBezTo>
                    <a:pt x="108" y="804"/>
                    <a:pt x="417" y="1375"/>
                    <a:pt x="894" y="1768"/>
                  </a:cubicBezTo>
                  <a:cubicBezTo>
                    <a:pt x="1370" y="2185"/>
                    <a:pt x="1989" y="2411"/>
                    <a:pt x="2608" y="2411"/>
                  </a:cubicBezTo>
                  <a:cubicBezTo>
                    <a:pt x="3239" y="2411"/>
                    <a:pt x="3858" y="2185"/>
                    <a:pt x="4335" y="1768"/>
                  </a:cubicBezTo>
                  <a:cubicBezTo>
                    <a:pt x="4811" y="1375"/>
                    <a:pt x="5120" y="804"/>
                    <a:pt x="5216" y="185"/>
                  </a:cubicBezTo>
                  <a:cubicBezTo>
                    <a:pt x="5228" y="101"/>
                    <a:pt x="5168" y="18"/>
                    <a:pt x="5085" y="6"/>
                  </a:cubicBezTo>
                  <a:cubicBezTo>
                    <a:pt x="5070" y="3"/>
                    <a:pt x="5056" y="1"/>
                    <a:pt x="5043" y="1"/>
                  </a:cubicBezTo>
                  <a:cubicBezTo>
                    <a:pt x="4966" y="1"/>
                    <a:pt x="4906" y="56"/>
                    <a:pt x="4906" y="137"/>
                  </a:cubicBezTo>
                  <a:cubicBezTo>
                    <a:pt x="4811" y="673"/>
                    <a:pt x="4549" y="1161"/>
                    <a:pt x="4132" y="1518"/>
                  </a:cubicBezTo>
                  <a:cubicBezTo>
                    <a:pt x="3715" y="1875"/>
                    <a:pt x="3180" y="2090"/>
                    <a:pt x="2620" y="2090"/>
                  </a:cubicBezTo>
                  <a:cubicBezTo>
                    <a:pt x="2072" y="2090"/>
                    <a:pt x="1537" y="1887"/>
                    <a:pt x="1120" y="1518"/>
                  </a:cubicBezTo>
                  <a:cubicBezTo>
                    <a:pt x="703" y="1161"/>
                    <a:pt x="441" y="673"/>
                    <a:pt x="346" y="137"/>
                  </a:cubicBezTo>
                  <a:cubicBezTo>
                    <a:pt x="336" y="56"/>
                    <a:pt x="265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63"/>
            <p:cNvSpPr/>
            <p:nvPr/>
          </p:nvSpPr>
          <p:spPr>
            <a:xfrm>
              <a:off x="1007052" y="2185106"/>
              <a:ext cx="19003" cy="70153"/>
            </a:xfrm>
            <a:custGeom>
              <a:avLst/>
              <a:gdLst/>
              <a:ahLst/>
              <a:cxnLst/>
              <a:rect l="l" t="t" r="r" b="b"/>
              <a:pathLst>
                <a:path w="597" h="2204" extrusionOk="0">
                  <a:moveTo>
                    <a:pt x="453" y="1"/>
                  </a:moveTo>
                  <a:cubicBezTo>
                    <a:pt x="418" y="1"/>
                    <a:pt x="394" y="24"/>
                    <a:pt x="382" y="36"/>
                  </a:cubicBezTo>
                  <a:lnTo>
                    <a:pt x="60" y="334"/>
                  </a:lnTo>
                  <a:cubicBezTo>
                    <a:pt x="25" y="358"/>
                    <a:pt x="1" y="405"/>
                    <a:pt x="1" y="453"/>
                  </a:cubicBezTo>
                  <a:cubicBezTo>
                    <a:pt x="1" y="513"/>
                    <a:pt x="48" y="584"/>
                    <a:pt x="108" y="584"/>
                  </a:cubicBezTo>
                  <a:cubicBezTo>
                    <a:pt x="120" y="584"/>
                    <a:pt x="156" y="572"/>
                    <a:pt x="167" y="560"/>
                  </a:cubicBezTo>
                  <a:lnTo>
                    <a:pt x="275" y="417"/>
                  </a:lnTo>
                  <a:lnTo>
                    <a:pt x="275" y="2108"/>
                  </a:lnTo>
                  <a:cubicBezTo>
                    <a:pt x="275" y="2179"/>
                    <a:pt x="346" y="2203"/>
                    <a:pt x="441" y="2203"/>
                  </a:cubicBezTo>
                  <a:cubicBezTo>
                    <a:pt x="513" y="2203"/>
                    <a:pt x="596" y="2179"/>
                    <a:pt x="596" y="2108"/>
                  </a:cubicBezTo>
                  <a:lnTo>
                    <a:pt x="596" y="96"/>
                  </a:lnTo>
                  <a:cubicBezTo>
                    <a:pt x="584" y="48"/>
                    <a:pt x="513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99" name="Google Shape;7299;p63"/>
          <p:cNvGrpSpPr/>
          <p:nvPr/>
        </p:nvGrpSpPr>
        <p:grpSpPr>
          <a:xfrm>
            <a:off x="4206763" y="2450951"/>
            <a:ext cx="322151" cy="322374"/>
            <a:chOff x="4206763" y="2450951"/>
            <a:chExt cx="322151" cy="322374"/>
          </a:xfrm>
        </p:grpSpPr>
        <p:sp>
          <p:nvSpPr>
            <p:cNvPr id="7300" name="Google Shape;7300;p63"/>
            <p:cNvSpPr/>
            <p:nvPr/>
          </p:nvSpPr>
          <p:spPr>
            <a:xfrm>
              <a:off x="4206763" y="2571650"/>
              <a:ext cx="322151" cy="201675"/>
            </a:xfrm>
            <a:custGeom>
              <a:avLst/>
              <a:gdLst/>
              <a:ahLst/>
              <a:cxnLst/>
              <a:rect l="l" t="t" r="r" b="b"/>
              <a:pathLst>
                <a:path w="10121" h="6336" extrusionOk="0">
                  <a:moveTo>
                    <a:pt x="2691" y="2847"/>
                  </a:moveTo>
                  <a:lnTo>
                    <a:pt x="2691" y="6037"/>
                  </a:lnTo>
                  <a:lnTo>
                    <a:pt x="1393" y="6037"/>
                  </a:lnTo>
                  <a:lnTo>
                    <a:pt x="1393" y="2847"/>
                  </a:lnTo>
                  <a:close/>
                  <a:moveTo>
                    <a:pt x="5703" y="2049"/>
                  </a:moveTo>
                  <a:lnTo>
                    <a:pt x="5703" y="6037"/>
                  </a:lnTo>
                  <a:lnTo>
                    <a:pt x="4406" y="6037"/>
                  </a:lnTo>
                  <a:lnTo>
                    <a:pt x="4406" y="2049"/>
                  </a:lnTo>
                  <a:close/>
                  <a:moveTo>
                    <a:pt x="8704" y="299"/>
                  </a:moveTo>
                  <a:lnTo>
                    <a:pt x="8704" y="6037"/>
                  </a:lnTo>
                  <a:lnTo>
                    <a:pt x="7406" y="6037"/>
                  </a:lnTo>
                  <a:lnTo>
                    <a:pt x="7406" y="299"/>
                  </a:lnTo>
                  <a:close/>
                  <a:moveTo>
                    <a:pt x="7275" y="1"/>
                  </a:moveTo>
                  <a:cubicBezTo>
                    <a:pt x="7192" y="1"/>
                    <a:pt x="7132" y="61"/>
                    <a:pt x="7132" y="156"/>
                  </a:cubicBezTo>
                  <a:lnTo>
                    <a:pt x="7132" y="6037"/>
                  </a:lnTo>
                  <a:lnTo>
                    <a:pt x="6001" y="6037"/>
                  </a:lnTo>
                  <a:lnTo>
                    <a:pt x="6001" y="1894"/>
                  </a:lnTo>
                  <a:cubicBezTo>
                    <a:pt x="6001" y="1811"/>
                    <a:pt x="5941" y="1751"/>
                    <a:pt x="5846" y="1751"/>
                  </a:cubicBezTo>
                  <a:lnTo>
                    <a:pt x="4275" y="1751"/>
                  </a:lnTo>
                  <a:cubicBezTo>
                    <a:pt x="4179" y="1751"/>
                    <a:pt x="4120" y="1811"/>
                    <a:pt x="4120" y="1894"/>
                  </a:cubicBezTo>
                  <a:lnTo>
                    <a:pt x="4120" y="6037"/>
                  </a:lnTo>
                  <a:lnTo>
                    <a:pt x="2989" y="6037"/>
                  </a:lnTo>
                  <a:lnTo>
                    <a:pt x="2989" y="2704"/>
                  </a:lnTo>
                  <a:cubicBezTo>
                    <a:pt x="2989" y="2608"/>
                    <a:pt x="2929" y="2549"/>
                    <a:pt x="2846" y="2549"/>
                  </a:cubicBezTo>
                  <a:lnTo>
                    <a:pt x="1262" y="2549"/>
                  </a:lnTo>
                  <a:cubicBezTo>
                    <a:pt x="1167" y="2549"/>
                    <a:pt x="1119" y="2608"/>
                    <a:pt x="1119" y="2704"/>
                  </a:cubicBezTo>
                  <a:lnTo>
                    <a:pt x="1119" y="6037"/>
                  </a:lnTo>
                  <a:lnTo>
                    <a:pt x="143" y="6037"/>
                  </a:lnTo>
                  <a:cubicBezTo>
                    <a:pt x="60" y="6037"/>
                    <a:pt x="0" y="6097"/>
                    <a:pt x="0" y="6180"/>
                  </a:cubicBezTo>
                  <a:cubicBezTo>
                    <a:pt x="0" y="6276"/>
                    <a:pt x="60" y="6335"/>
                    <a:pt x="143" y="6335"/>
                  </a:cubicBezTo>
                  <a:lnTo>
                    <a:pt x="9966" y="6335"/>
                  </a:lnTo>
                  <a:cubicBezTo>
                    <a:pt x="10061" y="6335"/>
                    <a:pt x="10121" y="6276"/>
                    <a:pt x="10121" y="6180"/>
                  </a:cubicBezTo>
                  <a:cubicBezTo>
                    <a:pt x="10121" y="6109"/>
                    <a:pt x="10049" y="6037"/>
                    <a:pt x="9966" y="6037"/>
                  </a:cubicBezTo>
                  <a:lnTo>
                    <a:pt x="9001" y="6037"/>
                  </a:lnTo>
                  <a:lnTo>
                    <a:pt x="9001" y="156"/>
                  </a:lnTo>
                  <a:cubicBezTo>
                    <a:pt x="9001" y="61"/>
                    <a:pt x="8942" y="1"/>
                    <a:pt x="88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63"/>
            <p:cNvSpPr/>
            <p:nvPr/>
          </p:nvSpPr>
          <p:spPr>
            <a:xfrm>
              <a:off x="4210933" y="2450951"/>
              <a:ext cx="308878" cy="185537"/>
            </a:xfrm>
            <a:custGeom>
              <a:avLst/>
              <a:gdLst/>
              <a:ahLst/>
              <a:cxnLst/>
              <a:rect l="l" t="t" r="r" b="b"/>
              <a:pathLst>
                <a:path w="9704" h="5829" extrusionOk="0">
                  <a:moveTo>
                    <a:pt x="9212" y="1"/>
                  </a:moveTo>
                  <a:cubicBezTo>
                    <a:pt x="9189" y="1"/>
                    <a:pt x="9167" y="3"/>
                    <a:pt x="9144" y="7"/>
                  </a:cubicBezTo>
                  <a:lnTo>
                    <a:pt x="7870" y="162"/>
                  </a:lnTo>
                  <a:cubicBezTo>
                    <a:pt x="7620" y="197"/>
                    <a:pt x="7442" y="435"/>
                    <a:pt x="7477" y="685"/>
                  </a:cubicBezTo>
                  <a:cubicBezTo>
                    <a:pt x="7500" y="920"/>
                    <a:pt x="7711" y="1092"/>
                    <a:pt x="7944" y="1092"/>
                  </a:cubicBezTo>
                  <a:cubicBezTo>
                    <a:pt x="7959" y="1092"/>
                    <a:pt x="7974" y="1092"/>
                    <a:pt x="7989" y="1090"/>
                  </a:cubicBezTo>
                  <a:lnTo>
                    <a:pt x="8096" y="1066"/>
                  </a:lnTo>
                  <a:lnTo>
                    <a:pt x="8096" y="1066"/>
                  </a:lnTo>
                  <a:cubicBezTo>
                    <a:pt x="6537" y="2876"/>
                    <a:pt x="4691" y="3805"/>
                    <a:pt x="3382" y="4269"/>
                  </a:cubicBezTo>
                  <a:cubicBezTo>
                    <a:pt x="1739" y="4853"/>
                    <a:pt x="476" y="4912"/>
                    <a:pt x="465" y="4912"/>
                  </a:cubicBezTo>
                  <a:cubicBezTo>
                    <a:pt x="203" y="4924"/>
                    <a:pt x="0" y="5138"/>
                    <a:pt x="12" y="5388"/>
                  </a:cubicBezTo>
                  <a:cubicBezTo>
                    <a:pt x="36" y="5638"/>
                    <a:pt x="226" y="5829"/>
                    <a:pt x="476" y="5829"/>
                  </a:cubicBezTo>
                  <a:lnTo>
                    <a:pt x="488" y="5829"/>
                  </a:lnTo>
                  <a:cubicBezTo>
                    <a:pt x="548" y="5829"/>
                    <a:pt x="1893" y="5793"/>
                    <a:pt x="3667" y="5150"/>
                  </a:cubicBezTo>
                  <a:cubicBezTo>
                    <a:pt x="4656" y="4793"/>
                    <a:pt x="5596" y="4317"/>
                    <a:pt x="6442" y="3745"/>
                  </a:cubicBezTo>
                  <a:cubicBezTo>
                    <a:pt x="6525" y="3710"/>
                    <a:pt x="6537" y="3614"/>
                    <a:pt x="6489" y="3543"/>
                  </a:cubicBezTo>
                  <a:cubicBezTo>
                    <a:pt x="6458" y="3497"/>
                    <a:pt x="6413" y="3471"/>
                    <a:pt x="6365" y="3471"/>
                  </a:cubicBezTo>
                  <a:cubicBezTo>
                    <a:pt x="6339" y="3471"/>
                    <a:pt x="6312" y="3478"/>
                    <a:pt x="6287" y="3495"/>
                  </a:cubicBezTo>
                  <a:cubicBezTo>
                    <a:pt x="5453" y="4067"/>
                    <a:pt x="4537" y="4519"/>
                    <a:pt x="3560" y="4865"/>
                  </a:cubicBezTo>
                  <a:cubicBezTo>
                    <a:pt x="1834" y="5484"/>
                    <a:pt x="536" y="5519"/>
                    <a:pt x="476" y="5531"/>
                  </a:cubicBezTo>
                  <a:cubicBezTo>
                    <a:pt x="393" y="5531"/>
                    <a:pt x="310" y="5460"/>
                    <a:pt x="310" y="5377"/>
                  </a:cubicBezTo>
                  <a:cubicBezTo>
                    <a:pt x="310" y="5281"/>
                    <a:pt x="393" y="5210"/>
                    <a:pt x="476" y="5198"/>
                  </a:cubicBezTo>
                  <a:cubicBezTo>
                    <a:pt x="488" y="5198"/>
                    <a:pt x="1798" y="5150"/>
                    <a:pt x="3489" y="4543"/>
                  </a:cubicBezTo>
                  <a:cubicBezTo>
                    <a:pt x="4894" y="4031"/>
                    <a:pt x="6918" y="3007"/>
                    <a:pt x="8573" y="947"/>
                  </a:cubicBezTo>
                  <a:cubicBezTo>
                    <a:pt x="8664" y="856"/>
                    <a:pt x="8579" y="709"/>
                    <a:pt x="8456" y="709"/>
                  </a:cubicBezTo>
                  <a:cubicBezTo>
                    <a:pt x="8451" y="709"/>
                    <a:pt x="8447" y="709"/>
                    <a:pt x="8442" y="709"/>
                  </a:cubicBezTo>
                  <a:lnTo>
                    <a:pt x="7966" y="769"/>
                  </a:lnTo>
                  <a:cubicBezTo>
                    <a:pt x="7951" y="772"/>
                    <a:pt x="7937" y="774"/>
                    <a:pt x="7924" y="774"/>
                  </a:cubicBezTo>
                  <a:cubicBezTo>
                    <a:pt x="7850" y="774"/>
                    <a:pt x="7797" y="720"/>
                    <a:pt x="7787" y="650"/>
                  </a:cubicBezTo>
                  <a:cubicBezTo>
                    <a:pt x="7751" y="554"/>
                    <a:pt x="7835" y="459"/>
                    <a:pt x="7930" y="447"/>
                  </a:cubicBezTo>
                  <a:lnTo>
                    <a:pt x="9204" y="281"/>
                  </a:lnTo>
                  <a:cubicBezTo>
                    <a:pt x="9210" y="280"/>
                    <a:pt x="9216" y="280"/>
                    <a:pt x="9222" y="280"/>
                  </a:cubicBezTo>
                  <a:cubicBezTo>
                    <a:pt x="9311" y="280"/>
                    <a:pt x="9394" y="358"/>
                    <a:pt x="9394" y="447"/>
                  </a:cubicBezTo>
                  <a:lnTo>
                    <a:pt x="9394" y="1709"/>
                  </a:lnTo>
                  <a:cubicBezTo>
                    <a:pt x="9394" y="1805"/>
                    <a:pt x="9323" y="1876"/>
                    <a:pt x="9228" y="1876"/>
                  </a:cubicBezTo>
                  <a:cubicBezTo>
                    <a:pt x="9132" y="1876"/>
                    <a:pt x="9061" y="1805"/>
                    <a:pt x="9061" y="1709"/>
                  </a:cubicBezTo>
                  <a:lnTo>
                    <a:pt x="9061" y="1328"/>
                  </a:lnTo>
                  <a:cubicBezTo>
                    <a:pt x="9061" y="1269"/>
                    <a:pt x="9025" y="1209"/>
                    <a:pt x="8978" y="1186"/>
                  </a:cubicBezTo>
                  <a:cubicBezTo>
                    <a:pt x="8963" y="1183"/>
                    <a:pt x="8948" y="1181"/>
                    <a:pt x="8932" y="1181"/>
                  </a:cubicBezTo>
                  <a:cubicBezTo>
                    <a:pt x="8882" y="1181"/>
                    <a:pt x="8829" y="1197"/>
                    <a:pt x="8811" y="1233"/>
                  </a:cubicBezTo>
                  <a:cubicBezTo>
                    <a:pt x="8263" y="1924"/>
                    <a:pt x="7620" y="2531"/>
                    <a:pt x="6930" y="3067"/>
                  </a:cubicBezTo>
                  <a:cubicBezTo>
                    <a:pt x="6870" y="3114"/>
                    <a:pt x="6858" y="3210"/>
                    <a:pt x="6906" y="3269"/>
                  </a:cubicBezTo>
                  <a:cubicBezTo>
                    <a:pt x="6936" y="3307"/>
                    <a:pt x="6985" y="3330"/>
                    <a:pt x="7032" y="3330"/>
                  </a:cubicBezTo>
                  <a:cubicBezTo>
                    <a:pt x="7060" y="3330"/>
                    <a:pt x="7086" y="3322"/>
                    <a:pt x="7108" y="3305"/>
                  </a:cubicBezTo>
                  <a:cubicBezTo>
                    <a:pt x="7704" y="2840"/>
                    <a:pt x="8275" y="2305"/>
                    <a:pt x="8775" y="1745"/>
                  </a:cubicBezTo>
                  <a:cubicBezTo>
                    <a:pt x="8799" y="1995"/>
                    <a:pt x="8989" y="2186"/>
                    <a:pt x="9239" y="2186"/>
                  </a:cubicBezTo>
                  <a:cubicBezTo>
                    <a:pt x="9490" y="2186"/>
                    <a:pt x="9704" y="1983"/>
                    <a:pt x="9704" y="1721"/>
                  </a:cubicBezTo>
                  <a:lnTo>
                    <a:pt x="9704" y="459"/>
                  </a:lnTo>
                  <a:cubicBezTo>
                    <a:pt x="9680" y="328"/>
                    <a:pt x="9620" y="209"/>
                    <a:pt x="9513" y="126"/>
                  </a:cubicBezTo>
                  <a:cubicBezTo>
                    <a:pt x="9425" y="47"/>
                    <a:pt x="9319" y="1"/>
                    <a:pt x="92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02" name="Google Shape;7302;p63"/>
          <p:cNvGrpSpPr/>
          <p:nvPr/>
        </p:nvGrpSpPr>
        <p:grpSpPr>
          <a:xfrm>
            <a:off x="2770052" y="2009628"/>
            <a:ext cx="327085" cy="277080"/>
            <a:chOff x="2770052" y="2009628"/>
            <a:chExt cx="327085" cy="277080"/>
          </a:xfrm>
        </p:grpSpPr>
        <p:sp>
          <p:nvSpPr>
            <p:cNvPr id="7303" name="Google Shape;7303;p63"/>
            <p:cNvSpPr/>
            <p:nvPr/>
          </p:nvSpPr>
          <p:spPr>
            <a:xfrm>
              <a:off x="2770052" y="2023537"/>
              <a:ext cx="327085" cy="263170"/>
            </a:xfrm>
            <a:custGeom>
              <a:avLst/>
              <a:gdLst/>
              <a:ahLst/>
              <a:cxnLst/>
              <a:rect l="l" t="t" r="r" b="b"/>
              <a:pathLst>
                <a:path w="10276" h="8268" extrusionOk="0">
                  <a:moveTo>
                    <a:pt x="6251" y="2267"/>
                  </a:moveTo>
                  <a:lnTo>
                    <a:pt x="7061" y="2541"/>
                  </a:lnTo>
                  <a:cubicBezTo>
                    <a:pt x="7073" y="2544"/>
                    <a:pt x="7086" y="2545"/>
                    <a:pt x="7098" y="2545"/>
                  </a:cubicBezTo>
                  <a:cubicBezTo>
                    <a:pt x="7136" y="2545"/>
                    <a:pt x="7174" y="2532"/>
                    <a:pt x="7192" y="2505"/>
                  </a:cubicBezTo>
                  <a:lnTo>
                    <a:pt x="7454" y="2314"/>
                  </a:lnTo>
                  <a:lnTo>
                    <a:pt x="9240" y="4660"/>
                  </a:lnTo>
                  <a:lnTo>
                    <a:pt x="8978" y="4874"/>
                  </a:lnTo>
                  <a:cubicBezTo>
                    <a:pt x="8966" y="4862"/>
                    <a:pt x="8942" y="4839"/>
                    <a:pt x="8930" y="4839"/>
                  </a:cubicBezTo>
                  <a:lnTo>
                    <a:pt x="5811" y="3148"/>
                  </a:lnTo>
                  <a:lnTo>
                    <a:pt x="5930" y="2969"/>
                  </a:lnTo>
                  <a:cubicBezTo>
                    <a:pt x="5978" y="2898"/>
                    <a:pt x="5966" y="2803"/>
                    <a:pt x="5894" y="2755"/>
                  </a:cubicBezTo>
                  <a:cubicBezTo>
                    <a:pt x="5864" y="2742"/>
                    <a:pt x="5834" y="2735"/>
                    <a:pt x="5806" y="2735"/>
                  </a:cubicBezTo>
                  <a:cubicBezTo>
                    <a:pt x="5756" y="2735"/>
                    <a:pt x="5710" y="2757"/>
                    <a:pt x="5680" y="2803"/>
                  </a:cubicBezTo>
                  <a:lnTo>
                    <a:pt x="5358" y="3326"/>
                  </a:lnTo>
                  <a:cubicBezTo>
                    <a:pt x="5335" y="3350"/>
                    <a:pt x="5323" y="3374"/>
                    <a:pt x="5323" y="3398"/>
                  </a:cubicBezTo>
                  <a:lnTo>
                    <a:pt x="5323" y="4684"/>
                  </a:lnTo>
                  <a:cubicBezTo>
                    <a:pt x="5323" y="4946"/>
                    <a:pt x="5097" y="5172"/>
                    <a:pt x="4835" y="5172"/>
                  </a:cubicBezTo>
                  <a:cubicBezTo>
                    <a:pt x="4561" y="5172"/>
                    <a:pt x="4346" y="4946"/>
                    <a:pt x="4346" y="4684"/>
                  </a:cubicBezTo>
                  <a:lnTo>
                    <a:pt x="4346" y="3410"/>
                  </a:lnTo>
                  <a:lnTo>
                    <a:pt x="4620" y="2267"/>
                  </a:lnTo>
                  <a:close/>
                  <a:moveTo>
                    <a:pt x="2680" y="1767"/>
                  </a:moveTo>
                  <a:lnTo>
                    <a:pt x="2918" y="1898"/>
                  </a:lnTo>
                  <a:lnTo>
                    <a:pt x="941" y="5303"/>
                  </a:lnTo>
                  <a:lnTo>
                    <a:pt x="703" y="5172"/>
                  </a:lnTo>
                  <a:lnTo>
                    <a:pt x="2680" y="1767"/>
                  </a:lnTo>
                  <a:close/>
                  <a:moveTo>
                    <a:pt x="3180" y="4743"/>
                  </a:moveTo>
                  <a:cubicBezTo>
                    <a:pt x="3287" y="4743"/>
                    <a:pt x="3370" y="4779"/>
                    <a:pt x="3442" y="4874"/>
                  </a:cubicBezTo>
                  <a:cubicBezTo>
                    <a:pt x="3561" y="5017"/>
                    <a:pt x="3525" y="5231"/>
                    <a:pt x="3370" y="5339"/>
                  </a:cubicBezTo>
                  <a:lnTo>
                    <a:pt x="2322" y="6112"/>
                  </a:lnTo>
                  <a:cubicBezTo>
                    <a:pt x="2262" y="6150"/>
                    <a:pt x="2194" y="6169"/>
                    <a:pt x="2127" y="6169"/>
                  </a:cubicBezTo>
                  <a:cubicBezTo>
                    <a:pt x="2023" y="6169"/>
                    <a:pt x="1923" y="6123"/>
                    <a:pt x="1858" y="6029"/>
                  </a:cubicBezTo>
                  <a:cubicBezTo>
                    <a:pt x="1751" y="5886"/>
                    <a:pt x="1787" y="5672"/>
                    <a:pt x="1929" y="5565"/>
                  </a:cubicBezTo>
                  <a:lnTo>
                    <a:pt x="2989" y="4803"/>
                  </a:lnTo>
                  <a:cubicBezTo>
                    <a:pt x="3049" y="4755"/>
                    <a:pt x="3120" y="4743"/>
                    <a:pt x="3180" y="4743"/>
                  </a:cubicBezTo>
                  <a:close/>
                  <a:moveTo>
                    <a:pt x="3775" y="5493"/>
                  </a:moveTo>
                  <a:cubicBezTo>
                    <a:pt x="3870" y="5493"/>
                    <a:pt x="3954" y="5553"/>
                    <a:pt x="4013" y="5636"/>
                  </a:cubicBezTo>
                  <a:cubicBezTo>
                    <a:pt x="4132" y="5779"/>
                    <a:pt x="4085" y="5993"/>
                    <a:pt x="3942" y="6089"/>
                  </a:cubicBezTo>
                  <a:lnTo>
                    <a:pt x="3132" y="6708"/>
                  </a:lnTo>
                  <a:cubicBezTo>
                    <a:pt x="3076" y="6745"/>
                    <a:pt x="3013" y="6764"/>
                    <a:pt x="2949" y="6764"/>
                  </a:cubicBezTo>
                  <a:cubicBezTo>
                    <a:pt x="2851" y="6764"/>
                    <a:pt x="2752" y="6718"/>
                    <a:pt x="2680" y="6624"/>
                  </a:cubicBezTo>
                  <a:cubicBezTo>
                    <a:pt x="2572" y="6482"/>
                    <a:pt x="2596" y="6255"/>
                    <a:pt x="2751" y="6148"/>
                  </a:cubicBezTo>
                  <a:lnTo>
                    <a:pt x="3537" y="5589"/>
                  </a:lnTo>
                  <a:cubicBezTo>
                    <a:pt x="3573" y="5565"/>
                    <a:pt x="3596" y="5541"/>
                    <a:pt x="3620" y="5529"/>
                  </a:cubicBezTo>
                  <a:cubicBezTo>
                    <a:pt x="3668" y="5517"/>
                    <a:pt x="3715" y="5493"/>
                    <a:pt x="3775" y="5493"/>
                  </a:cubicBezTo>
                  <a:close/>
                  <a:moveTo>
                    <a:pt x="4359" y="6281"/>
                  </a:moveTo>
                  <a:cubicBezTo>
                    <a:pt x="4454" y="6281"/>
                    <a:pt x="4550" y="6321"/>
                    <a:pt x="4620" y="6398"/>
                  </a:cubicBezTo>
                  <a:cubicBezTo>
                    <a:pt x="4739" y="6553"/>
                    <a:pt x="4704" y="6755"/>
                    <a:pt x="4549" y="6863"/>
                  </a:cubicBezTo>
                  <a:lnTo>
                    <a:pt x="3954" y="7303"/>
                  </a:lnTo>
                  <a:cubicBezTo>
                    <a:pt x="3898" y="7331"/>
                    <a:pt x="3829" y="7358"/>
                    <a:pt x="3767" y="7358"/>
                  </a:cubicBezTo>
                  <a:cubicBezTo>
                    <a:pt x="3749" y="7358"/>
                    <a:pt x="3732" y="7356"/>
                    <a:pt x="3715" y="7351"/>
                  </a:cubicBezTo>
                  <a:cubicBezTo>
                    <a:pt x="3620" y="7339"/>
                    <a:pt x="3549" y="7303"/>
                    <a:pt x="3513" y="7220"/>
                  </a:cubicBezTo>
                  <a:cubicBezTo>
                    <a:pt x="3406" y="7077"/>
                    <a:pt x="3430" y="6863"/>
                    <a:pt x="3584" y="6755"/>
                  </a:cubicBezTo>
                  <a:lnTo>
                    <a:pt x="4144" y="6363"/>
                  </a:lnTo>
                  <a:lnTo>
                    <a:pt x="4168" y="6339"/>
                  </a:lnTo>
                  <a:cubicBezTo>
                    <a:pt x="4226" y="6300"/>
                    <a:pt x="4292" y="6281"/>
                    <a:pt x="4359" y="6281"/>
                  </a:cubicBezTo>
                  <a:close/>
                  <a:moveTo>
                    <a:pt x="2870" y="2553"/>
                  </a:moveTo>
                  <a:lnTo>
                    <a:pt x="3156" y="2707"/>
                  </a:lnTo>
                  <a:cubicBezTo>
                    <a:pt x="3173" y="2725"/>
                    <a:pt x="3197" y="2736"/>
                    <a:pt x="3218" y="2736"/>
                  </a:cubicBezTo>
                  <a:cubicBezTo>
                    <a:pt x="3226" y="2736"/>
                    <a:pt x="3233" y="2734"/>
                    <a:pt x="3239" y="2731"/>
                  </a:cubicBezTo>
                  <a:lnTo>
                    <a:pt x="3942" y="2636"/>
                  </a:lnTo>
                  <a:lnTo>
                    <a:pt x="4192" y="2743"/>
                  </a:lnTo>
                  <a:lnTo>
                    <a:pt x="4049" y="3338"/>
                  </a:lnTo>
                  <a:lnTo>
                    <a:pt x="4049" y="3362"/>
                  </a:lnTo>
                  <a:lnTo>
                    <a:pt x="4049" y="4648"/>
                  </a:lnTo>
                  <a:cubicBezTo>
                    <a:pt x="4049" y="5077"/>
                    <a:pt x="4406" y="5434"/>
                    <a:pt x="4835" y="5434"/>
                  </a:cubicBezTo>
                  <a:cubicBezTo>
                    <a:pt x="5263" y="5434"/>
                    <a:pt x="5620" y="5077"/>
                    <a:pt x="5620" y="4648"/>
                  </a:cubicBezTo>
                  <a:lnTo>
                    <a:pt x="5620" y="3410"/>
                  </a:lnTo>
                  <a:lnTo>
                    <a:pt x="5656" y="3362"/>
                  </a:lnTo>
                  <a:lnTo>
                    <a:pt x="8776" y="5065"/>
                  </a:lnTo>
                  <a:cubicBezTo>
                    <a:pt x="8942" y="5184"/>
                    <a:pt x="9002" y="5374"/>
                    <a:pt x="8907" y="5541"/>
                  </a:cubicBezTo>
                  <a:cubicBezTo>
                    <a:pt x="8850" y="5654"/>
                    <a:pt x="8745" y="5717"/>
                    <a:pt x="8631" y="5717"/>
                  </a:cubicBezTo>
                  <a:cubicBezTo>
                    <a:pt x="8576" y="5717"/>
                    <a:pt x="8520" y="5703"/>
                    <a:pt x="8466" y="5672"/>
                  </a:cubicBezTo>
                  <a:lnTo>
                    <a:pt x="6740" y="4743"/>
                  </a:lnTo>
                  <a:cubicBezTo>
                    <a:pt x="6711" y="4727"/>
                    <a:pt x="6682" y="4719"/>
                    <a:pt x="6655" y="4719"/>
                  </a:cubicBezTo>
                  <a:cubicBezTo>
                    <a:pt x="6603" y="4719"/>
                    <a:pt x="6557" y="4748"/>
                    <a:pt x="6525" y="4803"/>
                  </a:cubicBezTo>
                  <a:cubicBezTo>
                    <a:pt x="6490" y="4874"/>
                    <a:pt x="6513" y="4958"/>
                    <a:pt x="6585" y="5005"/>
                  </a:cubicBezTo>
                  <a:lnTo>
                    <a:pt x="8037" y="5791"/>
                  </a:lnTo>
                  <a:cubicBezTo>
                    <a:pt x="8192" y="5886"/>
                    <a:pt x="8252" y="6077"/>
                    <a:pt x="8168" y="6243"/>
                  </a:cubicBezTo>
                  <a:cubicBezTo>
                    <a:pt x="8104" y="6356"/>
                    <a:pt x="7996" y="6415"/>
                    <a:pt x="7881" y="6415"/>
                  </a:cubicBezTo>
                  <a:cubicBezTo>
                    <a:pt x="7826" y="6415"/>
                    <a:pt x="7770" y="6401"/>
                    <a:pt x="7716" y="6374"/>
                  </a:cubicBezTo>
                  <a:lnTo>
                    <a:pt x="6251" y="5565"/>
                  </a:lnTo>
                  <a:cubicBezTo>
                    <a:pt x="6226" y="5554"/>
                    <a:pt x="6200" y="5548"/>
                    <a:pt x="6175" y="5548"/>
                  </a:cubicBezTo>
                  <a:cubicBezTo>
                    <a:pt x="6120" y="5548"/>
                    <a:pt x="6070" y="5575"/>
                    <a:pt x="6037" y="5624"/>
                  </a:cubicBezTo>
                  <a:cubicBezTo>
                    <a:pt x="5990" y="5708"/>
                    <a:pt x="6025" y="5791"/>
                    <a:pt x="6097" y="5839"/>
                  </a:cubicBezTo>
                  <a:lnTo>
                    <a:pt x="7287" y="6493"/>
                  </a:lnTo>
                  <a:cubicBezTo>
                    <a:pt x="7454" y="6577"/>
                    <a:pt x="7514" y="6779"/>
                    <a:pt x="7418" y="6934"/>
                  </a:cubicBezTo>
                  <a:cubicBezTo>
                    <a:pt x="7360" y="7050"/>
                    <a:pt x="7250" y="7114"/>
                    <a:pt x="7132" y="7114"/>
                  </a:cubicBezTo>
                  <a:cubicBezTo>
                    <a:pt x="7081" y="7114"/>
                    <a:pt x="7028" y="7102"/>
                    <a:pt x="6978" y="7077"/>
                  </a:cubicBezTo>
                  <a:lnTo>
                    <a:pt x="5728" y="6386"/>
                  </a:lnTo>
                  <a:cubicBezTo>
                    <a:pt x="5705" y="6371"/>
                    <a:pt x="5680" y="6365"/>
                    <a:pt x="5655" y="6365"/>
                  </a:cubicBezTo>
                  <a:cubicBezTo>
                    <a:pt x="5601" y="6365"/>
                    <a:pt x="5546" y="6397"/>
                    <a:pt x="5513" y="6446"/>
                  </a:cubicBezTo>
                  <a:cubicBezTo>
                    <a:pt x="5478" y="6517"/>
                    <a:pt x="5501" y="6613"/>
                    <a:pt x="5573" y="6660"/>
                  </a:cubicBezTo>
                  <a:lnTo>
                    <a:pt x="6549" y="7172"/>
                  </a:lnTo>
                  <a:cubicBezTo>
                    <a:pt x="6704" y="7267"/>
                    <a:pt x="6763" y="7458"/>
                    <a:pt x="6680" y="7625"/>
                  </a:cubicBezTo>
                  <a:cubicBezTo>
                    <a:pt x="6616" y="7737"/>
                    <a:pt x="6508" y="7801"/>
                    <a:pt x="6393" y="7801"/>
                  </a:cubicBezTo>
                  <a:cubicBezTo>
                    <a:pt x="6338" y="7801"/>
                    <a:pt x="6282" y="7786"/>
                    <a:pt x="6228" y="7756"/>
                  </a:cubicBezTo>
                  <a:lnTo>
                    <a:pt x="5549" y="7386"/>
                  </a:lnTo>
                  <a:cubicBezTo>
                    <a:pt x="5549" y="7255"/>
                    <a:pt x="5501" y="7101"/>
                    <a:pt x="5406" y="6994"/>
                  </a:cubicBezTo>
                  <a:cubicBezTo>
                    <a:pt x="5299" y="6851"/>
                    <a:pt x="5132" y="6755"/>
                    <a:pt x="4954" y="6744"/>
                  </a:cubicBezTo>
                  <a:lnTo>
                    <a:pt x="4954" y="6696"/>
                  </a:lnTo>
                  <a:cubicBezTo>
                    <a:pt x="4977" y="6541"/>
                    <a:pt x="4930" y="6363"/>
                    <a:pt x="4835" y="6220"/>
                  </a:cubicBezTo>
                  <a:cubicBezTo>
                    <a:pt x="4716" y="6077"/>
                    <a:pt x="4549" y="5982"/>
                    <a:pt x="4370" y="5970"/>
                  </a:cubicBezTo>
                  <a:lnTo>
                    <a:pt x="4370" y="5922"/>
                  </a:lnTo>
                  <a:cubicBezTo>
                    <a:pt x="4406" y="5767"/>
                    <a:pt x="4358" y="5589"/>
                    <a:pt x="4251" y="5446"/>
                  </a:cubicBezTo>
                  <a:cubicBezTo>
                    <a:pt x="4132" y="5303"/>
                    <a:pt x="3965" y="5208"/>
                    <a:pt x="3787" y="5196"/>
                  </a:cubicBezTo>
                  <a:lnTo>
                    <a:pt x="3787" y="5148"/>
                  </a:lnTo>
                  <a:cubicBezTo>
                    <a:pt x="3823" y="4993"/>
                    <a:pt x="3775" y="4815"/>
                    <a:pt x="3668" y="4672"/>
                  </a:cubicBezTo>
                  <a:cubicBezTo>
                    <a:pt x="3547" y="4516"/>
                    <a:pt x="3359" y="4432"/>
                    <a:pt x="3172" y="4432"/>
                  </a:cubicBezTo>
                  <a:cubicBezTo>
                    <a:pt x="3044" y="4432"/>
                    <a:pt x="2917" y="4471"/>
                    <a:pt x="2811" y="4553"/>
                  </a:cubicBezTo>
                  <a:lnTo>
                    <a:pt x="1763" y="5315"/>
                  </a:lnTo>
                  <a:lnTo>
                    <a:pt x="1394" y="5112"/>
                  </a:lnTo>
                  <a:lnTo>
                    <a:pt x="2870" y="2553"/>
                  </a:lnTo>
                  <a:close/>
                  <a:moveTo>
                    <a:pt x="4936" y="7026"/>
                  </a:moveTo>
                  <a:cubicBezTo>
                    <a:pt x="5036" y="7026"/>
                    <a:pt x="5132" y="7070"/>
                    <a:pt x="5204" y="7148"/>
                  </a:cubicBezTo>
                  <a:cubicBezTo>
                    <a:pt x="5251" y="7244"/>
                    <a:pt x="5275" y="7315"/>
                    <a:pt x="5263" y="7398"/>
                  </a:cubicBezTo>
                  <a:cubicBezTo>
                    <a:pt x="5251" y="7494"/>
                    <a:pt x="5204" y="7565"/>
                    <a:pt x="5132" y="7625"/>
                  </a:cubicBezTo>
                  <a:lnTo>
                    <a:pt x="4787" y="7875"/>
                  </a:lnTo>
                  <a:cubicBezTo>
                    <a:pt x="4729" y="7918"/>
                    <a:pt x="4658" y="7940"/>
                    <a:pt x="4588" y="7940"/>
                  </a:cubicBezTo>
                  <a:cubicBezTo>
                    <a:pt x="4487" y="7940"/>
                    <a:pt x="4386" y="7895"/>
                    <a:pt x="4323" y="7803"/>
                  </a:cubicBezTo>
                  <a:cubicBezTo>
                    <a:pt x="4215" y="7660"/>
                    <a:pt x="4251" y="7446"/>
                    <a:pt x="4406" y="7339"/>
                  </a:cubicBezTo>
                  <a:lnTo>
                    <a:pt x="4727" y="7101"/>
                  </a:lnTo>
                  <a:lnTo>
                    <a:pt x="4739" y="7089"/>
                  </a:lnTo>
                  <a:cubicBezTo>
                    <a:pt x="4802" y="7046"/>
                    <a:pt x="4870" y="7026"/>
                    <a:pt x="4936" y="7026"/>
                  </a:cubicBezTo>
                  <a:close/>
                  <a:moveTo>
                    <a:pt x="180" y="0"/>
                  </a:moveTo>
                  <a:cubicBezTo>
                    <a:pt x="125" y="0"/>
                    <a:pt x="69" y="27"/>
                    <a:pt x="36" y="76"/>
                  </a:cubicBezTo>
                  <a:cubicBezTo>
                    <a:pt x="1" y="159"/>
                    <a:pt x="24" y="243"/>
                    <a:pt x="96" y="290"/>
                  </a:cubicBezTo>
                  <a:lnTo>
                    <a:pt x="2382" y="1600"/>
                  </a:lnTo>
                  <a:lnTo>
                    <a:pt x="405" y="5005"/>
                  </a:lnTo>
                  <a:lnTo>
                    <a:pt x="251" y="4922"/>
                  </a:lnTo>
                  <a:cubicBezTo>
                    <a:pt x="221" y="4905"/>
                    <a:pt x="192" y="4897"/>
                    <a:pt x="164" y="4897"/>
                  </a:cubicBezTo>
                  <a:cubicBezTo>
                    <a:pt x="113" y="4897"/>
                    <a:pt x="67" y="4923"/>
                    <a:pt x="36" y="4969"/>
                  </a:cubicBezTo>
                  <a:cubicBezTo>
                    <a:pt x="1" y="5053"/>
                    <a:pt x="24" y="5136"/>
                    <a:pt x="96" y="5184"/>
                  </a:cubicBezTo>
                  <a:lnTo>
                    <a:pt x="882" y="5648"/>
                  </a:lnTo>
                  <a:cubicBezTo>
                    <a:pt x="908" y="5663"/>
                    <a:pt x="934" y="5670"/>
                    <a:pt x="959" y="5670"/>
                  </a:cubicBezTo>
                  <a:cubicBezTo>
                    <a:pt x="1014" y="5670"/>
                    <a:pt x="1063" y="5638"/>
                    <a:pt x="1096" y="5589"/>
                  </a:cubicBezTo>
                  <a:lnTo>
                    <a:pt x="1215" y="5398"/>
                  </a:lnTo>
                  <a:lnTo>
                    <a:pt x="1537" y="5565"/>
                  </a:lnTo>
                  <a:cubicBezTo>
                    <a:pt x="1441" y="5779"/>
                    <a:pt x="1453" y="6029"/>
                    <a:pt x="1584" y="6220"/>
                  </a:cubicBezTo>
                  <a:cubicBezTo>
                    <a:pt x="1703" y="6386"/>
                    <a:pt x="1894" y="6482"/>
                    <a:pt x="2096" y="6482"/>
                  </a:cubicBezTo>
                  <a:cubicBezTo>
                    <a:pt x="2156" y="6482"/>
                    <a:pt x="2227" y="6458"/>
                    <a:pt x="2287" y="6446"/>
                  </a:cubicBezTo>
                  <a:cubicBezTo>
                    <a:pt x="2287" y="6577"/>
                    <a:pt x="2334" y="6720"/>
                    <a:pt x="2406" y="6815"/>
                  </a:cubicBezTo>
                  <a:cubicBezTo>
                    <a:pt x="2525" y="6982"/>
                    <a:pt x="2715" y="7077"/>
                    <a:pt x="2906" y="7077"/>
                  </a:cubicBezTo>
                  <a:cubicBezTo>
                    <a:pt x="2965" y="7077"/>
                    <a:pt x="3049" y="7053"/>
                    <a:pt x="3108" y="7041"/>
                  </a:cubicBezTo>
                  <a:cubicBezTo>
                    <a:pt x="3108" y="7160"/>
                    <a:pt x="3144" y="7291"/>
                    <a:pt x="3227" y="7398"/>
                  </a:cubicBezTo>
                  <a:cubicBezTo>
                    <a:pt x="3323" y="7529"/>
                    <a:pt x="3465" y="7625"/>
                    <a:pt x="3644" y="7648"/>
                  </a:cubicBezTo>
                  <a:cubicBezTo>
                    <a:pt x="3668" y="7648"/>
                    <a:pt x="3715" y="7672"/>
                    <a:pt x="3739" y="7672"/>
                  </a:cubicBezTo>
                  <a:cubicBezTo>
                    <a:pt x="3799" y="7672"/>
                    <a:pt x="3882" y="7648"/>
                    <a:pt x="3942" y="7636"/>
                  </a:cubicBezTo>
                  <a:cubicBezTo>
                    <a:pt x="3942" y="7767"/>
                    <a:pt x="3977" y="7886"/>
                    <a:pt x="4061" y="7994"/>
                  </a:cubicBezTo>
                  <a:cubicBezTo>
                    <a:pt x="4156" y="8125"/>
                    <a:pt x="4299" y="8220"/>
                    <a:pt x="4477" y="8244"/>
                  </a:cubicBezTo>
                  <a:cubicBezTo>
                    <a:pt x="4501" y="8244"/>
                    <a:pt x="4549" y="8267"/>
                    <a:pt x="4573" y="8267"/>
                  </a:cubicBezTo>
                  <a:cubicBezTo>
                    <a:pt x="4716" y="8267"/>
                    <a:pt x="4835" y="8220"/>
                    <a:pt x="4954" y="8148"/>
                  </a:cubicBezTo>
                  <a:lnTo>
                    <a:pt x="5287" y="7886"/>
                  </a:lnTo>
                  <a:cubicBezTo>
                    <a:pt x="5370" y="7827"/>
                    <a:pt x="5430" y="7767"/>
                    <a:pt x="5466" y="7684"/>
                  </a:cubicBezTo>
                  <a:lnTo>
                    <a:pt x="6085" y="8029"/>
                  </a:lnTo>
                  <a:cubicBezTo>
                    <a:pt x="6168" y="8077"/>
                    <a:pt x="6275" y="8101"/>
                    <a:pt x="6382" y="8101"/>
                  </a:cubicBezTo>
                  <a:cubicBezTo>
                    <a:pt x="6442" y="8101"/>
                    <a:pt x="6501" y="8089"/>
                    <a:pt x="6561" y="8077"/>
                  </a:cubicBezTo>
                  <a:cubicBezTo>
                    <a:pt x="6716" y="8029"/>
                    <a:pt x="6859" y="7922"/>
                    <a:pt x="6930" y="7779"/>
                  </a:cubicBezTo>
                  <a:cubicBezTo>
                    <a:pt x="6990" y="7648"/>
                    <a:pt x="7013" y="7529"/>
                    <a:pt x="7002" y="7398"/>
                  </a:cubicBezTo>
                  <a:cubicBezTo>
                    <a:pt x="7049" y="7398"/>
                    <a:pt x="7073" y="7422"/>
                    <a:pt x="7121" y="7422"/>
                  </a:cubicBezTo>
                  <a:cubicBezTo>
                    <a:pt x="7347" y="7422"/>
                    <a:pt x="7573" y="7303"/>
                    <a:pt x="7668" y="7089"/>
                  </a:cubicBezTo>
                  <a:cubicBezTo>
                    <a:pt x="7728" y="6970"/>
                    <a:pt x="7764" y="6839"/>
                    <a:pt x="7752" y="6720"/>
                  </a:cubicBezTo>
                  <a:cubicBezTo>
                    <a:pt x="7787" y="6720"/>
                    <a:pt x="7823" y="6732"/>
                    <a:pt x="7871" y="6732"/>
                  </a:cubicBezTo>
                  <a:cubicBezTo>
                    <a:pt x="8085" y="6732"/>
                    <a:pt x="8311" y="6613"/>
                    <a:pt x="8418" y="6410"/>
                  </a:cubicBezTo>
                  <a:cubicBezTo>
                    <a:pt x="8478" y="6291"/>
                    <a:pt x="8502" y="6172"/>
                    <a:pt x="8490" y="6029"/>
                  </a:cubicBezTo>
                  <a:cubicBezTo>
                    <a:pt x="8537" y="6029"/>
                    <a:pt x="8561" y="6053"/>
                    <a:pt x="8609" y="6053"/>
                  </a:cubicBezTo>
                  <a:cubicBezTo>
                    <a:pt x="8668" y="6053"/>
                    <a:pt x="8728" y="6029"/>
                    <a:pt x="8787" y="6017"/>
                  </a:cubicBezTo>
                  <a:cubicBezTo>
                    <a:pt x="8954" y="5970"/>
                    <a:pt x="9085" y="5874"/>
                    <a:pt x="9157" y="5720"/>
                  </a:cubicBezTo>
                  <a:cubicBezTo>
                    <a:pt x="9240" y="5577"/>
                    <a:pt x="9264" y="5410"/>
                    <a:pt x="9204" y="5243"/>
                  </a:cubicBezTo>
                  <a:cubicBezTo>
                    <a:pt x="9192" y="5196"/>
                    <a:pt x="9180" y="5172"/>
                    <a:pt x="9157" y="5136"/>
                  </a:cubicBezTo>
                  <a:lnTo>
                    <a:pt x="9430" y="4946"/>
                  </a:lnTo>
                  <a:lnTo>
                    <a:pt x="9561" y="5124"/>
                  </a:lnTo>
                  <a:cubicBezTo>
                    <a:pt x="9591" y="5161"/>
                    <a:pt x="9644" y="5180"/>
                    <a:pt x="9694" y="5180"/>
                  </a:cubicBezTo>
                  <a:cubicBezTo>
                    <a:pt x="9724" y="5180"/>
                    <a:pt x="9753" y="5173"/>
                    <a:pt x="9776" y="5160"/>
                  </a:cubicBezTo>
                  <a:lnTo>
                    <a:pt x="10192" y="4827"/>
                  </a:lnTo>
                  <a:cubicBezTo>
                    <a:pt x="10264" y="4743"/>
                    <a:pt x="10276" y="4648"/>
                    <a:pt x="10240" y="4577"/>
                  </a:cubicBezTo>
                  <a:cubicBezTo>
                    <a:pt x="10210" y="4539"/>
                    <a:pt x="10157" y="4521"/>
                    <a:pt x="10107" y="4521"/>
                  </a:cubicBezTo>
                  <a:cubicBezTo>
                    <a:pt x="10077" y="4521"/>
                    <a:pt x="10048" y="4527"/>
                    <a:pt x="10026" y="4541"/>
                  </a:cubicBezTo>
                  <a:lnTo>
                    <a:pt x="9728" y="4779"/>
                  </a:lnTo>
                  <a:lnTo>
                    <a:pt x="7347" y="1671"/>
                  </a:lnTo>
                  <a:lnTo>
                    <a:pt x="8704" y="790"/>
                  </a:lnTo>
                  <a:cubicBezTo>
                    <a:pt x="8776" y="755"/>
                    <a:pt x="8787" y="659"/>
                    <a:pt x="8752" y="588"/>
                  </a:cubicBezTo>
                  <a:cubicBezTo>
                    <a:pt x="8721" y="542"/>
                    <a:pt x="8670" y="516"/>
                    <a:pt x="8619" y="516"/>
                  </a:cubicBezTo>
                  <a:cubicBezTo>
                    <a:pt x="8591" y="516"/>
                    <a:pt x="8563" y="523"/>
                    <a:pt x="8537" y="540"/>
                  </a:cubicBezTo>
                  <a:lnTo>
                    <a:pt x="7049" y="1493"/>
                  </a:lnTo>
                  <a:cubicBezTo>
                    <a:pt x="6978" y="1540"/>
                    <a:pt x="6966" y="1648"/>
                    <a:pt x="7002" y="1719"/>
                  </a:cubicBezTo>
                  <a:lnTo>
                    <a:pt x="7275" y="2076"/>
                  </a:lnTo>
                  <a:lnTo>
                    <a:pt x="7085" y="2219"/>
                  </a:lnTo>
                  <a:lnTo>
                    <a:pt x="6311" y="1969"/>
                  </a:lnTo>
                  <a:cubicBezTo>
                    <a:pt x="6287" y="1969"/>
                    <a:pt x="6275" y="1957"/>
                    <a:pt x="6263" y="1957"/>
                  </a:cubicBezTo>
                  <a:lnTo>
                    <a:pt x="4501" y="1957"/>
                  </a:lnTo>
                  <a:cubicBezTo>
                    <a:pt x="4430" y="1957"/>
                    <a:pt x="4370" y="2005"/>
                    <a:pt x="4358" y="2076"/>
                  </a:cubicBezTo>
                  <a:lnTo>
                    <a:pt x="4251" y="2481"/>
                  </a:lnTo>
                  <a:lnTo>
                    <a:pt x="4001" y="2374"/>
                  </a:lnTo>
                  <a:cubicBezTo>
                    <a:pt x="3965" y="2362"/>
                    <a:pt x="3954" y="2362"/>
                    <a:pt x="3930" y="2362"/>
                  </a:cubicBezTo>
                  <a:lnTo>
                    <a:pt x="3227" y="2433"/>
                  </a:lnTo>
                  <a:lnTo>
                    <a:pt x="2989" y="2302"/>
                  </a:lnTo>
                  <a:lnTo>
                    <a:pt x="3215" y="1910"/>
                  </a:lnTo>
                  <a:cubicBezTo>
                    <a:pt x="3251" y="1838"/>
                    <a:pt x="3227" y="1743"/>
                    <a:pt x="3156" y="1707"/>
                  </a:cubicBezTo>
                  <a:lnTo>
                    <a:pt x="251" y="16"/>
                  </a:lnTo>
                  <a:cubicBezTo>
                    <a:pt x="229" y="5"/>
                    <a:pt x="20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63"/>
            <p:cNvSpPr/>
            <p:nvPr/>
          </p:nvSpPr>
          <p:spPr>
            <a:xfrm>
              <a:off x="3059960" y="2009628"/>
              <a:ext cx="37177" cy="26960"/>
            </a:xfrm>
            <a:custGeom>
              <a:avLst/>
              <a:gdLst/>
              <a:ahLst/>
              <a:cxnLst/>
              <a:rect l="l" t="t" r="r" b="b"/>
              <a:pathLst>
                <a:path w="1168" h="847" extrusionOk="0">
                  <a:moveTo>
                    <a:pt x="999" y="0"/>
                  </a:moveTo>
                  <a:cubicBezTo>
                    <a:pt x="971" y="0"/>
                    <a:pt x="943" y="8"/>
                    <a:pt x="918" y="25"/>
                  </a:cubicBezTo>
                  <a:lnTo>
                    <a:pt x="84" y="561"/>
                  </a:lnTo>
                  <a:cubicBezTo>
                    <a:pt x="13" y="608"/>
                    <a:pt x="1" y="692"/>
                    <a:pt x="37" y="775"/>
                  </a:cubicBezTo>
                  <a:cubicBezTo>
                    <a:pt x="72" y="811"/>
                    <a:pt x="120" y="846"/>
                    <a:pt x="156" y="846"/>
                  </a:cubicBezTo>
                  <a:cubicBezTo>
                    <a:pt x="191" y="846"/>
                    <a:pt x="215" y="823"/>
                    <a:pt x="239" y="811"/>
                  </a:cubicBezTo>
                  <a:lnTo>
                    <a:pt x="1073" y="275"/>
                  </a:lnTo>
                  <a:cubicBezTo>
                    <a:pt x="1156" y="239"/>
                    <a:pt x="1168" y="144"/>
                    <a:pt x="1132" y="72"/>
                  </a:cubicBezTo>
                  <a:cubicBezTo>
                    <a:pt x="1101" y="26"/>
                    <a:pt x="1051" y="0"/>
                    <a:pt x="9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05" name="Google Shape;7305;p63"/>
          <p:cNvGrpSpPr/>
          <p:nvPr/>
        </p:nvGrpSpPr>
        <p:grpSpPr>
          <a:xfrm>
            <a:off x="7528096" y="2450059"/>
            <a:ext cx="327976" cy="324316"/>
            <a:chOff x="7528096" y="2450059"/>
            <a:chExt cx="327976" cy="324316"/>
          </a:xfrm>
        </p:grpSpPr>
        <p:sp>
          <p:nvSpPr>
            <p:cNvPr id="7306" name="Google Shape;7306;p63"/>
            <p:cNvSpPr/>
            <p:nvPr/>
          </p:nvSpPr>
          <p:spPr>
            <a:xfrm>
              <a:off x="7569411" y="2697187"/>
              <a:ext cx="26928" cy="25623"/>
            </a:xfrm>
            <a:custGeom>
              <a:avLst/>
              <a:gdLst/>
              <a:ahLst/>
              <a:cxnLst/>
              <a:rect l="l" t="t" r="r" b="b"/>
              <a:pathLst>
                <a:path w="846" h="805" extrusionOk="0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63"/>
            <p:cNvSpPr/>
            <p:nvPr/>
          </p:nvSpPr>
          <p:spPr>
            <a:xfrm>
              <a:off x="7600859" y="2728667"/>
              <a:ext cx="26578" cy="25591"/>
            </a:xfrm>
            <a:custGeom>
              <a:avLst/>
              <a:gdLst/>
              <a:ahLst/>
              <a:cxnLst/>
              <a:rect l="l" t="t" r="r" b="b"/>
              <a:pathLst>
                <a:path w="835" h="804" extrusionOk="0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63"/>
            <p:cNvSpPr/>
            <p:nvPr/>
          </p:nvSpPr>
          <p:spPr>
            <a:xfrm>
              <a:off x="7585326" y="2713102"/>
              <a:ext cx="26546" cy="25241"/>
            </a:xfrm>
            <a:custGeom>
              <a:avLst/>
              <a:gdLst/>
              <a:ahLst/>
              <a:cxnLst/>
              <a:rect l="l" t="t" r="r" b="b"/>
              <a:pathLst>
                <a:path w="834" h="793" extrusionOk="0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63"/>
            <p:cNvSpPr/>
            <p:nvPr/>
          </p:nvSpPr>
          <p:spPr>
            <a:xfrm>
              <a:off x="7528096" y="2450059"/>
              <a:ext cx="327976" cy="324316"/>
            </a:xfrm>
            <a:custGeom>
              <a:avLst/>
              <a:gdLst/>
              <a:ahLst/>
              <a:cxnLst/>
              <a:rect l="l" t="t" r="r" b="b"/>
              <a:pathLst>
                <a:path w="10304" h="10189" extrusionOk="0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63"/>
            <p:cNvSpPr/>
            <p:nvPr/>
          </p:nvSpPr>
          <p:spPr>
            <a:xfrm>
              <a:off x="7712296" y="2525528"/>
              <a:ext cx="79989" cy="60954"/>
            </a:xfrm>
            <a:custGeom>
              <a:avLst/>
              <a:gdLst/>
              <a:ahLst/>
              <a:cxnLst/>
              <a:rect l="l" t="t" r="r" b="b"/>
              <a:pathLst>
                <a:path w="2513" h="1915" extrusionOk="0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11" name="Google Shape;7311;p63"/>
          <p:cNvGrpSpPr/>
          <p:nvPr/>
        </p:nvGrpSpPr>
        <p:grpSpPr>
          <a:xfrm>
            <a:off x="7077129" y="2512542"/>
            <a:ext cx="282364" cy="198619"/>
            <a:chOff x="7077129" y="2512542"/>
            <a:chExt cx="282364" cy="198619"/>
          </a:xfrm>
        </p:grpSpPr>
        <p:sp>
          <p:nvSpPr>
            <p:cNvPr id="7312" name="Google Shape;7312;p63"/>
            <p:cNvSpPr/>
            <p:nvPr/>
          </p:nvSpPr>
          <p:spPr>
            <a:xfrm>
              <a:off x="7304872" y="2551533"/>
              <a:ext cx="25050" cy="19416"/>
            </a:xfrm>
            <a:custGeom>
              <a:avLst/>
              <a:gdLst/>
              <a:ahLst/>
              <a:cxnLst/>
              <a:rect l="l" t="t" r="r" b="b"/>
              <a:pathLst>
                <a:path w="787" h="610" extrusionOk="0">
                  <a:moveTo>
                    <a:pt x="166" y="1"/>
                  </a:moveTo>
                  <a:cubicBezTo>
                    <a:pt x="119" y="1"/>
                    <a:pt x="72" y="27"/>
                    <a:pt x="48" y="73"/>
                  </a:cubicBezTo>
                  <a:cubicBezTo>
                    <a:pt x="1" y="133"/>
                    <a:pt x="13" y="216"/>
                    <a:pt x="84" y="264"/>
                  </a:cubicBezTo>
                  <a:cubicBezTo>
                    <a:pt x="239" y="371"/>
                    <a:pt x="382" y="478"/>
                    <a:pt x="549" y="573"/>
                  </a:cubicBezTo>
                  <a:cubicBezTo>
                    <a:pt x="584" y="597"/>
                    <a:pt x="608" y="609"/>
                    <a:pt x="620" y="609"/>
                  </a:cubicBezTo>
                  <a:cubicBezTo>
                    <a:pt x="668" y="609"/>
                    <a:pt x="715" y="597"/>
                    <a:pt x="739" y="550"/>
                  </a:cubicBezTo>
                  <a:cubicBezTo>
                    <a:pt x="787" y="490"/>
                    <a:pt x="775" y="395"/>
                    <a:pt x="703" y="359"/>
                  </a:cubicBezTo>
                  <a:cubicBezTo>
                    <a:pt x="537" y="240"/>
                    <a:pt x="382" y="133"/>
                    <a:pt x="239" y="26"/>
                  </a:cubicBezTo>
                  <a:cubicBezTo>
                    <a:pt x="218" y="9"/>
                    <a:pt x="192" y="1"/>
                    <a:pt x="1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63"/>
            <p:cNvSpPr/>
            <p:nvPr/>
          </p:nvSpPr>
          <p:spPr>
            <a:xfrm>
              <a:off x="7129043" y="2512542"/>
              <a:ext cx="164879" cy="42875"/>
            </a:xfrm>
            <a:custGeom>
              <a:avLst/>
              <a:gdLst/>
              <a:ahLst/>
              <a:cxnLst/>
              <a:rect l="l" t="t" r="r" b="b"/>
              <a:pathLst>
                <a:path w="5180" h="1347" extrusionOk="0">
                  <a:moveTo>
                    <a:pt x="2798" y="1"/>
                  </a:moveTo>
                  <a:cubicBezTo>
                    <a:pt x="2120" y="1"/>
                    <a:pt x="1227" y="358"/>
                    <a:pt x="96" y="1084"/>
                  </a:cubicBezTo>
                  <a:cubicBezTo>
                    <a:pt x="36" y="1132"/>
                    <a:pt x="0" y="1215"/>
                    <a:pt x="48" y="1286"/>
                  </a:cubicBezTo>
                  <a:cubicBezTo>
                    <a:pt x="72" y="1322"/>
                    <a:pt x="119" y="1346"/>
                    <a:pt x="167" y="1346"/>
                  </a:cubicBezTo>
                  <a:cubicBezTo>
                    <a:pt x="191" y="1346"/>
                    <a:pt x="215" y="1346"/>
                    <a:pt x="238" y="1322"/>
                  </a:cubicBezTo>
                  <a:cubicBezTo>
                    <a:pt x="1322" y="620"/>
                    <a:pt x="2179" y="286"/>
                    <a:pt x="2798" y="286"/>
                  </a:cubicBezTo>
                  <a:cubicBezTo>
                    <a:pt x="3346" y="286"/>
                    <a:pt x="4060" y="536"/>
                    <a:pt x="4953" y="1072"/>
                  </a:cubicBezTo>
                  <a:cubicBezTo>
                    <a:pt x="4973" y="1088"/>
                    <a:pt x="4996" y="1094"/>
                    <a:pt x="5019" y="1094"/>
                  </a:cubicBezTo>
                  <a:cubicBezTo>
                    <a:pt x="5069" y="1094"/>
                    <a:pt x="5124" y="1065"/>
                    <a:pt x="5156" y="1025"/>
                  </a:cubicBezTo>
                  <a:cubicBezTo>
                    <a:pt x="5180" y="965"/>
                    <a:pt x="5168" y="882"/>
                    <a:pt x="5108" y="834"/>
                  </a:cubicBezTo>
                  <a:cubicBezTo>
                    <a:pt x="4156" y="274"/>
                    <a:pt x="3406" y="1"/>
                    <a:pt x="2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63"/>
            <p:cNvSpPr/>
            <p:nvPr/>
          </p:nvSpPr>
          <p:spPr>
            <a:xfrm>
              <a:off x="7077129" y="2536796"/>
              <a:ext cx="282364" cy="174365"/>
            </a:xfrm>
            <a:custGeom>
              <a:avLst/>
              <a:gdLst/>
              <a:ahLst/>
              <a:cxnLst/>
              <a:rect l="l" t="t" r="r" b="b"/>
              <a:pathLst>
                <a:path w="8871" h="5478" extrusionOk="0">
                  <a:moveTo>
                    <a:pt x="4429" y="263"/>
                  </a:moveTo>
                  <a:cubicBezTo>
                    <a:pt x="5572" y="263"/>
                    <a:pt x="7858" y="2048"/>
                    <a:pt x="8525" y="2608"/>
                  </a:cubicBezTo>
                  <a:cubicBezTo>
                    <a:pt x="8573" y="2632"/>
                    <a:pt x="8585" y="2680"/>
                    <a:pt x="8585" y="2739"/>
                  </a:cubicBezTo>
                  <a:cubicBezTo>
                    <a:pt x="8585" y="2799"/>
                    <a:pt x="8549" y="2846"/>
                    <a:pt x="8525" y="2870"/>
                  </a:cubicBezTo>
                  <a:cubicBezTo>
                    <a:pt x="7858" y="3418"/>
                    <a:pt x="5572" y="5204"/>
                    <a:pt x="4429" y="5204"/>
                  </a:cubicBezTo>
                  <a:cubicBezTo>
                    <a:pt x="3286" y="5204"/>
                    <a:pt x="1012" y="3418"/>
                    <a:pt x="334" y="2870"/>
                  </a:cubicBezTo>
                  <a:cubicBezTo>
                    <a:pt x="298" y="2846"/>
                    <a:pt x="274" y="2799"/>
                    <a:pt x="274" y="2739"/>
                  </a:cubicBezTo>
                  <a:cubicBezTo>
                    <a:pt x="274" y="2691"/>
                    <a:pt x="310" y="2632"/>
                    <a:pt x="334" y="2608"/>
                  </a:cubicBezTo>
                  <a:cubicBezTo>
                    <a:pt x="1012" y="2048"/>
                    <a:pt x="3286" y="263"/>
                    <a:pt x="4429" y="263"/>
                  </a:cubicBezTo>
                  <a:close/>
                  <a:moveTo>
                    <a:pt x="4429" y="1"/>
                  </a:moveTo>
                  <a:cubicBezTo>
                    <a:pt x="3227" y="1"/>
                    <a:pt x="1036" y="1679"/>
                    <a:pt x="155" y="2394"/>
                  </a:cubicBezTo>
                  <a:cubicBezTo>
                    <a:pt x="48" y="2489"/>
                    <a:pt x="0" y="2608"/>
                    <a:pt x="0" y="2739"/>
                  </a:cubicBezTo>
                  <a:cubicBezTo>
                    <a:pt x="0" y="2870"/>
                    <a:pt x="60" y="3001"/>
                    <a:pt x="155" y="3084"/>
                  </a:cubicBezTo>
                  <a:cubicBezTo>
                    <a:pt x="1036" y="3811"/>
                    <a:pt x="3227" y="5477"/>
                    <a:pt x="4429" y="5477"/>
                  </a:cubicBezTo>
                  <a:cubicBezTo>
                    <a:pt x="5632" y="5477"/>
                    <a:pt x="7823" y="3799"/>
                    <a:pt x="8704" y="3084"/>
                  </a:cubicBezTo>
                  <a:cubicBezTo>
                    <a:pt x="8811" y="2989"/>
                    <a:pt x="8858" y="2870"/>
                    <a:pt x="8858" y="2739"/>
                  </a:cubicBezTo>
                  <a:cubicBezTo>
                    <a:pt x="8870" y="2608"/>
                    <a:pt x="8811" y="2489"/>
                    <a:pt x="8704" y="2394"/>
                  </a:cubicBezTo>
                  <a:cubicBezTo>
                    <a:pt x="7823" y="1667"/>
                    <a:pt x="5632" y="1"/>
                    <a:pt x="4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63"/>
            <p:cNvSpPr/>
            <p:nvPr/>
          </p:nvSpPr>
          <p:spPr>
            <a:xfrm>
              <a:off x="7153680" y="2560255"/>
              <a:ext cx="129230" cy="127129"/>
            </a:xfrm>
            <a:custGeom>
              <a:avLst/>
              <a:gdLst/>
              <a:ahLst/>
              <a:cxnLst/>
              <a:rect l="l" t="t" r="r" b="b"/>
              <a:pathLst>
                <a:path w="4060" h="3994" extrusionOk="0">
                  <a:moveTo>
                    <a:pt x="2016" y="1"/>
                  </a:moveTo>
                  <a:cubicBezTo>
                    <a:pt x="1995" y="1"/>
                    <a:pt x="1974" y="1"/>
                    <a:pt x="1953" y="2"/>
                  </a:cubicBezTo>
                  <a:cubicBezTo>
                    <a:pt x="905" y="38"/>
                    <a:pt x="48" y="883"/>
                    <a:pt x="12" y="1943"/>
                  </a:cubicBezTo>
                  <a:cubicBezTo>
                    <a:pt x="0" y="2466"/>
                    <a:pt x="179" y="2955"/>
                    <a:pt x="488" y="3312"/>
                  </a:cubicBezTo>
                  <a:cubicBezTo>
                    <a:pt x="518" y="3341"/>
                    <a:pt x="557" y="3356"/>
                    <a:pt x="596" y="3356"/>
                  </a:cubicBezTo>
                  <a:cubicBezTo>
                    <a:pt x="634" y="3356"/>
                    <a:pt x="673" y="3341"/>
                    <a:pt x="703" y="3312"/>
                  </a:cubicBezTo>
                  <a:cubicBezTo>
                    <a:pt x="750" y="3264"/>
                    <a:pt x="762" y="3181"/>
                    <a:pt x="703" y="3121"/>
                  </a:cubicBezTo>
                  <a:cubicBezTo>
                    <a:pt x="429" y="2788"/>
                    <a:pt x="274" y="2371"/>
                    <a:pt x="286" y="1907"/>
                  </a:cubicBezTo>
                  <a:cubicBezTo>
                    <a:pt x="334" y="1038"/>
                    <a:pt x="1048" y="311"/>
                    <a:pt x="1917" y="276"/>
                  </a:cubicBezTo>
                  <a:cubicBezTo>
                    <a:pt x="1945" y="274"/>
                    <a:pt x="1973" y="274"/>
                    <a:pt x="2001" y="274"/>
                  </a:cubicBezTo>
                  <a:cubicBezTo>
                    <a:pt x="2963" y="274"/>
                    <a:pt x="3750" y="1065"/>
                    <a:pt x="3727" y="2026"/>
                  </a:cubicBezTo>
                  <a:cubicBezTo>
                    <a:pt x="3703" y="2943"/>
                    <a:pt x="2965" y="3681"/>
                    <a:pt x="2060" y="3717"/>
                  </a:cubicBezTo>
                  <a:cubicBezTo>
                    <a:pt x="2037" y="3717"/>
                    <a:pt x="2014" y="3718"/>
                    <a:pt x="1991" y="3718"/>
                  </a:cubicBezTo>
                  <a:cubicBezTo>
                    <a:pt x="1695" y="3718"/>
                    <a:pt x="1411" y="3646"/>
                    <a:pt x="1179" y="3502"/>
                  </a:cubicBezTo>
                  <a:cubicBezTo>
                    <a:pt x="1159" y="3494"/>
                    <a:pt x="1139" y="3490"/>
                    <a:pt x="1120" y="3490"/>
                  </a:cubicBezTo>
                  <a:cubicBezTo>
                    <a:pt x="1081" y="3490"/>
                    <a:pt x="1044" y="3506"/>
                    <a:pt x="1012" y="3538"/>
                  </a:cubicBezTo>
                  <a:cubicBezTo>
                    <a:pt x="953" y="3586"/>
                    <a:pt x="965" y="3717"/>
                    <a:pt x="1048" y="3752"/>
                  </a:cubicBezTo>
                  <a:cubicBezTo>
                    <a:pt x="1315" y="3902"/>
                    <a:pt x="1611" y="3994"/>
                    <a:pt x="1928" y="3994"/>
                  </a:cubicBezTo>
                  <a:cubicBezTo>
                    <a:pt x="1964" y="3994"/>
                    <a:pt x="2000" y="3993"/>
                    <a:pt x="2036" y="3990"/>
                  </a:cubicBezTo>
                  <a:cubicBezTo>
                    <a:pt x="3096" y="3967"/>
                    <a:pt x="3965" y="3121"/>
                    <a:pt x="4001" y="2062"/>
                  </a:cubicBezTo>
                  <a:cubicBezTo>
                    <a:pt x="4059" y="939"/>
                    <a:pt x="3142" y="1"/>
                    <a:pt x="20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63"/>
            <p:cNvSpPr/>
            <p:nvPr/>
          </p:nvSpPr>
          <p:spPr>
            <a:xfrm>
              <a:off x="7183982" y="2590239"/>
              <a:ext cx="68244" cy="68244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0"/>
                  </a:moveTo>
                  <a:cubicBezTo>
                    <a:pt x="477" y="0"/>
                    <a:pt x="1" y="477"/>
                    <a:pt x="1" y="1072"/>
                  </a:cubicBezTo>
                  <a:cubicBezTo>
                    <a:pt x="1" y="1667"/>
                    <a:pt x="477" y="2144"/>
                    <a:pt x="1072" y="2144"/>
                  </a:cubicBezTo>
                  <a:cubicBezTo>
                    <a:pt x="1668" y="2144"/>
                    <a:pt x="2144" y="1667"/>
                    <a:pt x="2144" y="1072"/>
                  </a:cubicBezTo>
                  <a:cubicBezTo>
                    <a:pt x="2132" y="989"/>
                    <a:pt x="2072" y="929"/>
                    <a:pt x="2001" y="929"/>
                  </a:cubicBezTo>
                  <a:cubicBezTo>
                    <a:pt x="1918" y="929"/>
                    <a:pt x="1858" y="989"/>
                    <a:pt x="1858" y="1060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60"/>
                  </a:cubicBezTo>
                  <a:cubicBezTo>
                    <a:pt x="287" y="620"/>
                    <a:pt x="644" y="262"/>
                    <a:pt x="1072" y="262"/>
                  </a:cubicBezTo>
                  <a:cubicBezTo>
                    <a:pt x="1144" y="262"/>
                    <a:pt x="1203" y="215"/>
                    <a:pt x="1203" y="131"/>
                  </a:cubicBezTo>
                  <a:cubicBezTo>
                    <a:pt x="1203" y="60"/>
                    <a:pt x="1144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63"/>
            <p:cNvSpPr/>
            <p:nvPr/>
          </p:nvSpPr>
          <p:spPr>
            <a:xfrm>
              <a:off x="7225297" y="2595904"/>
              <a:ext cx="20880" cy="20880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cubicBezTo>
                    <a:pt x="1" y="513"/>
                    <a:pt x="143" y="656"/>
                    <a:pt x="322" y="656"/>
                  </a:cubicBezTo>
                  <a:cubicBezTo>
                    <a:pt x="501" y="656"/>
                    <a:pt x="655" y="513"/>
                    <a:pt x="655" y="334"/>
                  </a:cubicBezTo>
                  <a:cubicBezTo>
                    <a:pt x="655" y="132"/>
                    <a:pt x="501" y="1"/>
                    <a:pt x="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18" name="Google Shape;7318;p63"/>
          <p:cNvGrpSpPr/>
          <p:nvPr/>
        </p:nvGrpSpPr>
        <p:grpSpPr>
          <a:xfrm>
            <a:off x="5621097" y="1500761"/>
            <a:ext cx="371424" cy="355446"/>
            <a:chOff x="5621097" y="1500761"/>
            <a:chExt cx="371424" cy="355446"/>
          </a:xfrm>
        </p:grpSpPr>
        <p:sp>
          <p:nvSpPr>
            <p:cNvPr id="7319" name="Google Shape;7319;p63"/>
            <p:cNvSpPr/>
            <p:nvPr/>
          </p:nvSpPr>
          <p:spPr>
            <a:xfrm>
              <a:off x="5621097" y="1539721"/>
              <a:ext cx="324061" cy="316486"/>
            </a:xfrm>
            <a:custGeom>
              <a:avLst/>
              <a:gdLst/>
              <a:ahLst/>
              <a:cxnLst/>
              <a:rect l="l" t="t" r="r" b="b"/>
              <a:pathLst>
                <a:path w="10181" h="9943" extrusionOk="0">
                  <a:moveTo>
                    <a:pt x="8811" y="0"/>
                  </a:moveTo>
                  <a:cubicBezTo>
                    <a:pt x="8454" y="0"/>
                    <a:pt x="8109" y="143"/>
                    <a:pt x="7847" y="393"/>
                  </a:cubicBezTo>
                  <a:lnTo>
                    <a:pt x="6906" y="1334"/>
                  </a:lnTo>
                  <a:cubicBezTo>
                    <a:pt x="6835" y="1405"/>
                    <a:pt x="6835" y="1512"/>
                    <a:pt x="6906" y="1584"/>
                  </a:cubicBezTo>
                  <a:cubicBezTo>
                    <a:pt x="6942" y="1620"/>
                    <a:pt x="6986" y="1637"/>
                    <a:pt x="7031" y="1637"/>
                  </a:cubicBezTo>
                  <a:cubicBezTo>
                    <a:pt x="7076" y="1637"/>
                    <a:pt x="7120" y="1620"/>
                    <a:pt x="7156" y="1584"/>
                  </a:cubicBezTo>
                  <a:lnTo>
                    <a:pt x="8097" y="643"/>
                  </a:lnTo>
                  <a:cubicBezTo>
                    <a:pt x="8287" y="453"/>
                    <a:pt x="8549" y="346"/>
                    <a:pt x="8811" y="346"/>
                  </a:cubicBezTo>
                  <a:cubicBezTo>
                    <a:pt x="9085" y="346"/>
                    <a:pt x="9335" y="453"/>
                    <a:pt x="9525" y="643"/>
                  </a:cubicBezTo>
                  <a:cubicBezTo>
                    <a:pt x="9716" y="846"/>
                    <a:pt x="9823" y="1096"/>
                    <a:pt x="9823" y="1358"/>
                  </a:cubicBezTo>
                  <a:cubicBezTo>
                    <a:pt x="9823" y="1631"/>
                    <a:pt x="9716" y="1882"/>
                    <a:pt x="9525" y="2084"/>
                  </a:cubicBezTo>
                  <a:lnTo>
                    <a:pt x="8228" y="3370"/>
                  </a:lnTo>
                  <a:cubicBezTo>
                    <a:pt x="8097" y="3060"/>
                    <a:pt x="7906" y="2763"/>
                    <a:pt x="7668" y="2524"/>
                  </a:cubicBezTo>
                  <a:cubicBezTo>
                    <a:pt x="7162" y="2018"/>
                    <a:pt x="6498" y="1765"/>
                    <a:pt x="5834" y="1765"/>
                  </a:cubicBezTo>
                  <a:cubicBezTo>
                    <a:pt x="5171" y="1765"/>
                    <a:pt x="4507" y="2018"/>
                    <a:pt x="4001" y="2524"/>
                  </a:cubicBezTo>
                  <a:lnTo>
                    <a:pt x="1012" y="5513"/>
                  </a:lnTo>
                  <a:cubicBezTo>
                    <a:pt x="0" y="6525"/>
                    <a:pt x="0" y="8168"/>
                    <a:pt x="1012" y="9180"/>
                  </a:cubicBezTo>
                  <a:cubicBezTo>
                    <a:pt x="1524" y="9680"/>
                    <a:pt x="2191" y="9942"/>
                    <a:pt x="2846" y="9942"/>
                  </a:cubicBezTo>
                  <a:cubicBezTo>
                    <a:pt x="3501" y="9942"/>
                    <a:pt x="4168" y="9680"/>
                    <a:pt x="4680" y="9180"/>
                  </a:cubicBezTo>
                  <a:lnTo>
                    <a:pt x="6263" y="7585"/>
                  </a:lnTo>
                  <a:cubicBezTo>
                    <a:pt x="6346" y="7513"/>
                    <a:pt x="6346" y="7406"/>
                    <a:pt x="6263" y="7335"/>
                  </a:cubicBezTo>
                  <a:cubicBezTo>
                    <a:pt x="6239" y="7305"/>
                    <a:pt x="6201" y="7290"/>
                    <a:pt x="6159" y="7290"/>
                  </a:cubicBezTo>
                  <a:cubicBezTo>
                    <a:pt x="6117" y="7290"/>
                    <a:pt x="6073" y="7305"/>
                    <a:pt x="6037" y="7335"/>
                  </a:cubicBezTo>
                  <a:lnTo>
                    <a:pt x="4441" y="8930"/>
                  </a:lnTo>
                  <a:cubicBezTo>
                    <a:pt x="4025" y="9347"/>
                    <a:pt x="3453" y="9573"/>
                    <a:pt x="2858" y="9573"/>
                  </a:cubicBezTo>
                  <a:cubicBezTo>
                    <a:pt x="2263" y="9573"/>
                    <a:pt x="1703" y="9335"/>
                    <a:pt x="1286" y="8930"/>
                  </a:cubicBezTo>
                  <a:cubicBezTo>
                    <a:pt x="405" y="8049"/>
                    <a:pt x="405" y="6632"/>
                    <a:pt x="1286" y="5775"/>
                  </a:cubicBezTo>
                  <a:lnTo>
                    <a:pt x="4275" y="2774"/>
                  </a:lnTo>
                  <a:cubicBezTo>
                    <a:pt x="4691" y="2358"/>
                    <a:pt x="5251" y="2120"/>
                    <a:pt x="5846" y="2120"/>
                  </a:cubicBezTo>
                  <a:cubicBezTo>
                    <a:pt x="6442" y="2120"/>
                    <a:pt x="7013" y="2358"/>
                    <a:pt x="7430" y="2774"/>
                  </a:cubicBezTo>
                  <a:cubicBezTo>
                    <a:pt x="7680" y="3025"/>
                    <a:pt x="7859" y="3322"/>
                    <a:pt x="7966" y="3656"/>
                  </a:cubicBezTo>
                  <a:lnTo>
                    <a:pt x="6549" y="5072"/>
                  </a:lnTo>
                  <a:cubicBezTo>
                    <a:pt x="6358" y="5263"/>
                    <a:pt x="6108" y="5370"/>
                    <a:pt x="5834" y="5370"/>
                  </a:cubicBezTo>
                  <a:cubicBezTo>
                    <a:pt x="5573" y="5370"/>
                    <a:pt x="5311" y="5263"/>
                    <a:pt x="5120" y="5072"/>
                  </a:cubicBezTo>
                  <a:cubicBezTo>
                    <a:pt x="5037" y="4977"/>
                    <a:pt x="4953" y="4858"/>
                    <a:pt x="4894" y="4739"/>
                  </a:cubicBezTo>
                  <a:cubicBezTo>
                    <a:pt x="4874" y="4670"/>
                    <a:pt x="4798" y="4626"/>
                    <a:pt x="4711" y="4626"/>
                  </a:cubicBezTo>
                  <a:cubicBezTo>
                    <a:pt x="4693" y="4626"/>
                    <a:pt x="4674" y="4628"/>
                    <a:pt x="4656" y="4632"/>
                  </a:cubicBezTo>
                  <a:cubicBezTo>
                    <a:pt x="4572" y="4668"/>
                    <a:pt x="4525" y="4775"/>
                    <a:pt x="4560" y="4882"/>
                  </a:cubicBezTo>
                  <a:cubicBezTo>
                    <a:pt x="4632" y="5037"/>
                    <a:pt x="4715" y="5203"/>
                    <a:pt x="4858" y="5322"/>
                  </a:cubicBezTo>
                  <a:cubicBezTo>
                    <a:pt x="5108" y="5572"/>
                    <a:pt x="5453" y="5727"/>
                    <a:pt x="5823" y="5727"/>
                  </a:cubicBezTo>
                  <a:cubicBezTo>
                    <a:pt x="6192" y="5727"/>
                    <a:pt x="6525" y="5572"/>
                    <a:pt x="6787" y="5322"/>
                  </a:cubicBezTo>
                  <a:lnTo>
                    <a:pt x="9775" y="2334"/>
                  </a:lnTo>
                  <a:cubicBezTo>
                    <a:pt x="10037" y="2084"/>
                    <a:pt x="10180" y="1739"/>
                    <a:pt x="10180" y="1358"/>
                  </a:cubicBezTo>
                  <a:cubicBezTo>
                    <a:pt x="10180" y="989"/>
                    <a:pt x="10037" y="667"/>
                    <a:pt x="9775" y="393"/>
                  </a:cubicBezTo>
                  <a:cubicBezTo>
                    <a:pt x="9525" y="131"/>
                    <a:pt x="9180" y="0"/>
                    <a:pt x="8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63"/>
            <p:cNvSpPr/>
            <p:nvPr/>
          </p:nvSpPr>
          <p:spPr>
            <a:xfrm>
              <a:off x="5669606" y="1500761"/>
              <a:ext cx="322915" cy="316390"/>
            </a:xfrm>
            <a:custGeom>
              <a:avLst/>
              <a:gdLst/>
              <a:ahLst/>
              <a:cxnLst/>
              <a:rect l="l" t="t" r="r" b="b"/>
              <a:pathLst>
                <a:path w="10145" h="9940" extrusionOk="0">
                  <a:moveTo>
                    <a:pt x="7323" y="1"/>
                  </a:moveTo>
                  <a:cubicBezTo>
                    <a:pt x="6659" y="1"/>
                    <a:pt x="5995" y="254"/>
                    <a:pt x="5489" y="760"/>
                  </a:cubicBezTo>
                  <a:lnTo>
                    <a:pt x="3894" y="2355"/>
                  </a:lnTo>
                  <a:cubicBezTo>
                    <a:pt x="3822" y="2427"/>
                    <a:pt x="3822" y="2534"/>
                    <a:pt x="3894" y="2605"/>
                  </a:cubicBezTo>
                  <a:cubicBezTo>
                    <a:pt x="3935" y="2641"/>
                    <a:pt x="3980" y="2659"/>
                    <a:pt x="4025" y="2659"/>
                  </a:cubicBezTo>
                  <a:cubicBezTo>
                    <a:pt x="4069" y="2659"/>
                    <a:pt x="4114" y="2641"/>
                    <a:pt x="4156" y="2605"/>
                  </a:cubicBezTo>
                  <a:lnTo>
                    <a:pt x="5739" y="1010"/>
                  </a:lnTo>
                  <a:cubicBezTo>
                    <a:pt x="6180" y="569"/>
                    <a:pt x="6754" y="349"/>
                    <a:pt x="7326" y="349"/>
                  </a:cubicBezTo>
                  <a:cubicBezTo>
                    <a:pt x="7897" y="349"/>
                    <a:pt x="8466" y="569"/>
                    <a:pt x="8894" y="1010"/>
                  </a:cubicBezTo>
                  <a:cubicBezTo>
                    <a:pt x="9775" y="1891"/>
                    <a:pt x="9775" y="3308"/>
                    <a:pt x="8894" y="4165"/>
                  </a:cubicBezTo>
                  <a:lnTo>
                    <a:pt x="5906" y="7154"/>
                  </a:lnTo>
                  <a:cubicBezTo>
                    <a:pt x="5489" y="7570"/>
                    <a:pt x="4930" y="7808"/>
                    <a:pt x="4334" y="7808"/>
                  </a:cubicBezTo>
                  <a:cubicBezTo>
                    <a:pt x="3739" y="7808"/>
                    <a:pt x="3167" y="7570"/>
                    <a:pt x="2751" y="7154"/>
                  </a:cubicBezTo>
                  <a:cubicBezTo>
                    <a:pt x="2501" y="6904"/>
                    <a:pt x="2322" y="6606"/>
                    <a:pt x="2215" y="6284"/>
                  </a:cubicBezTo>
                  <a:lnTo>
                    <a:pt x="3632" y="4868"/>
                  </a:lnTo>
                  <a:cubicBezTo>
                    <a:pt x="3822" y="4677"/>
                    <a:pt x="4072" y="4570"/>
                    <a:pt x="4346" y="4570"/>
                  </a:cubicBezTo>
                  <a:cubicBezTo>
                    <a:pt x="4608" y="4570"/>
                    <a:pt x="4870" y="4677"/>
                    <a:pt x="5061" y="4868"/>
                  </a:cubicBezTo>
                  <a:cubicBezTo>
                    <a:pt x="5144" y="4951"/>
                    <a:pt x="5227" y="5070"/>
                    <a:pt x="5287" y="5189"/>
                  </a:cubicBezTo>
                  <a:cubicBezTo>
                    <a:pt x="5305" y="5263"/>
                    <a:pt x="5374" y="5308"/>
                    <a:pt x="5453" y="5308"/>
                  </a:cubicBezTo>
                  <a:cubicBezTo>
                    <a:pt x="5477" y="5308"/>
                    <a:pt x="5501" y="5304"/>
                    <a:pt x="5525" y="5296"/>
                  </a:cubicBezTo>
                  <a:cubicBezTo>
                    <a:pt x="5608" y="5272"/>
                    <a:pt x="5656" y="5165"/>
                    <a:pt x="5620" y="5058"/>
                  </a:cubicBezTo>
                  <a:cubicBezTo>
                    <a:pt x="5549" y="4891"/>
                    <a:pt x="5465" y="4737"/>
                    <a:pt x="5322" y="4618"/>
                  </a:cubicBezTo>
                  <a:cubicBezTo>
                    <a:pt x="5072" y="4356"/>
                    <a:pt x="4727" y="4213"/>
                    <a:pt x="4358" y="4213"/>
                  </a:cubicBezTo>
                  <a:cubicBezTo>
                    <a:pt x="3989" y="4213"/>
                    <a:pt x="3656" y="4356"/>
                    <a:pt x="3394" y="4618"/>
                  </a:cubicBezTo>
                  <a:lnTo>
                    <a:pt x="1929" y="6070"/>
                  </a:lnTo>
                  <a:cubicBezTo>
                    <a:pt x="1905" y="6082"/>
                    <a:pt x="1893" y="6106"/>
                    <a:pt x="1870" y="6130"/>
                  </a:cubicBezTo>
                  <a:lnTo>
                    <a:pt x="405" y="7606"/>
                  </a:lnTo>
                  <a:cubicBezTo>
                    <a:pt x="143" y="7856"/>
                    <a:pt x="0" y="8201"/>
                    <a:pt x="0" y="8570"/>
                  </a:cubicBezTo>
                  <a:cubicBezTo>
                    <a:pt x="0" y="8928"/>
                    <a:pt x="143" y="9273"/>
                    <a:pt x="405" y="9535"/>
                  </a:cubicBezTo>
                  <a:cubicBezTo>
                    <a:pt x="655" y="9785"/>
                    <a:pt x="1001" y="9940"/>
                    <a:pt x="1370" y="9940"/>
                  </a:cubicBezTo>
                  <a:cubicBezTo>
                    <a:pt x="1739" y="9940"/>
                    <a:pt x="2072" y="9785"/>
                    <a:pt x="2334" y="9535"/>
                  </a:cubicBezTo>
                  <a:lnTo>
                    <a:pt x="3275" y="8594"/>
                  </a:lnTo>
                  <a:cubicBezTo>
                    <a:pt x="3346" y="8523"/>
                    <a:pt x="3346" y="8416"/>
                    <a:pt x="3275" y="8344"/>
                  </a:cubicBezTo>
                  <a:cubicBezTo>
                    <a:pt x="3239" y="8309"/>
                    <a:pt x="3194" y="8291"/>
                    <a:pt x="3150" y="8291"/>
                  </a:cubicBezTo>
                  <a:cubicBezTo>
                    <a:pt x="3105" y="8291"/>
                    <a:pt x="3060" y="8309"/>
                    <a:pt x="3025" y="8344"/>
                  </a:cubicBezTo>
                  <a:lnTo>
                    <a:pt x="2084" y="9285"/>
                  </a:lnTo>
                  <a:cubicBezTo>
                    <a:pt x="1893" y="9475"/>
                    <a:pt x="1632" y="9582"/>
                    <a:pt x="1370" y="9582"/>
                  </a:cubicBezTo>
                  <a:cubicBezTo>
                    <a:pt x="1096" y="9582"/>
                    <a:pt x="846" y="9475"/>
                    <a:pt x="655" y="9285"/>
                  </a:cubicBezTo>
                  <a:cubicBezTo>
                    <a:pt x="465" y="9094"/>
                    <a:pt x="358" y="8832"/>
                    <a:pt x="358" y="8570"/>
                  </a:cubicBezTo>
                  <a:cubicBezTo>
                    <a:pt x="358" y="8297"/>
                    <a:pt x="465" y="8047"/>
                    <a:pt x="655" y="7856"/>
                  </a:cubicBezTo>
                  <a:lnTo>
                    <a:pt x="1953" y="6558"/>
                  </a:lnTo>
                  <a:cubicBezTo>
                    <a:pt x="2084" y="6880"/>
                    <a:pt x="2274" y="7177"/>
                    <a:pt x="2513" y="7404"/>
                  </a:cubicBezTo>
                  <a:cubicBezTo>
                    <a:pt x="3001" y="7904"/>
                    <a:pt x="3656" y="8166"/>
                    <a:pt x="4346" y="8166"/>
                  </a:cubicBezTo>
                  <a:cubicBezTo>
                    <a:pt x="5049" y="8166"/>
                    <a:pt x="5680" y="7904"/>
                    <a:pt x="6180" y="7404"/>
                  </a:cubicBezTo>
                  <a:lnTo>
                    <a:pt x="9168" y="4415"/>
                  </a:lnTo>
                  <a:cubicBezTo>
                    <a:pt x="10145" y="3403"/>
                    <a:pt x="10145" y="1772"/>
                    <a:pt x="9156" y="760"/>
                  </a:cubicBezTo>
                  <a:cubicBezTo>
                    <a:pt x="8650" y="254"/>
                    <a:pt x="7987" y="1"/>
                    <a:pt x="7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21" name="Google Shape;7321;p63"/>
          <p:cNvGrpSpPr/>
          <p:nvPr/>
        </p:nvGrpSpPr>
        <p:grpSpPr>
          <a:xfrm>
            <a:off x="3725461" y="2444712"/>
            <a:ext cx="334279" cy="334661"/>
            <a:chOff x="3725461" y="2444712"/>
            <a:chExt cx="334279" cy="334661"/>
          </a:xfrm>
        </p:grpSpPr>
        <p:sp>
          <p:nvSpPr>
            <p:cNvPr id="7322" name="Google Shape;7322;p63"/>
            <p:cNvSpPr/>
            <p:nvPr/>
          </p:nvSpPr>
          <p:spPr>
            <a:xfrm>
              <a:off x="3939200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63"/>
            <p:cNvSpPr/>
            <p:nvPr/>
          </p:nvSpPr>
          <p:spPr>
            <a:xfrm>
              <a:off x="3941078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775" y="0"/>
                  </a:moveTo>
                  <a:cubicBezTo>
                    <a:pt x="549" y="0"/>
                    <a:pt x="311" y="60"/>
                    <a:pt x="120" y="167"/>
                  </a:cubicBezTo>
                  <a:cubicBezTo>
                    <a:pt x="37" y="203"/>
                    <a:pt x="1" y="310"/>
                    <a:pt x="37" y="381"/>
                  </a:cubicBezTo>
                  <a:cubicBezTo>
                    <a:pt x="72" y="443"/>
                    <a:pt x="140" y="479"/>
                    <a:pt x="201" y="479"/>
                  </a:cubicBezTo>
                  <a:cubicBezTo>
                    <a:pt x="223" y="479"/>
                    <a:pt x="244" y="474"/>
                    <a:pt x="263" y="465"/>
                  </a:cubicBezTo>
                  <a:cubicBezTo>
                    <a:pt x="418" y="381"/>
                    <a:pt x="596" y="346"/>
                    <a:pt x="751" y="346"/>
                  </a:cubicBezTo>
                  <a:cubicBezTo>
                    <a:pt x="1275" y="346"/>
                    <a:pt x="1704" y="727"/>
                    <a:pt x="1799" y="1215"/>
                  </a:cubicBezTo>
                  <a:lnTo>
                    <a:pt x="751" y="1215"/>
                  </a:lnTo>
                  <a:cubicBezTo>
                    <a:pt x="668" y="1215"/>
                    <a:pt x="584" y="1298"/>
                    <a:pt x="584" y="1382"/>
                  </a:cubicBezTo>
                  <a:cubicBezTo>
                    <a:pt x="584" y="1477"/>
                    <a:pt x="668" y="1548"/>
                    <a:pt x="751" y="1548"/>
                  </a:cubicBezTo>
                  <a:lnTo>
                    <a:pt x="1977" y="1548"/>
                  </a:lnTo>
                  <a:cubicBezTo>
                    <a:pt x="2061" y="1548"/>
                    <a:pt x="2144" y="1477"/>
                    <a:pt x="2144" y="1382"/>
                  </a:cubicBezTo>
                  <a:cubicBezTo>
                    <a:pt x="2156" y="620"/>
                    <a:pt x="1525" y="0"/>
                    <a:pt x="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63"/>
            <p:cNvSpPr/>
            <p:nvPr/>
          </p:nvSpPr>
          <p:spPr>
            <a:xfrm>
              <a:off x="3775116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81" y="0"/>
                  </a:moveTo>
                  <a:cubicBezTo>
                    <a:pt x="631" y="0"/>
                    <a:pt x="0" y="620"/>
                    <a:pt x="0" y="1382"/>
                  </a:cubicBezTo>
                  <a:cubicBezTo>
                    <a:pt x="0" y="1477"/>
                    <a:pt x="71" y="1548"/>
                    <a:pt x="167" y="1548"/>
                  </a:cubicBezTo>
                  <a:lnTo>
                    <a:pt x="1405" y="1548"/>
                  </a:lnTo>
                  <a:cubicBezTo>
                    <a:pt x="1488" y="1548"/>
                    <a:pt x="1560" y="1477"/>
                    <a:pt x="1560" y="1382"/>
                  </a:cubicBezTo>
                  <a:cubicBezTo>
                    <a:pt x="1560" y="1298"/>
                    <a:pt x="1500" y="1215"/>
                    <a:pt x="1417" y="1215"/>
                  </a:cubicBezTo>
                  <a:lnTo>
                    <a:pt x="357" y="1215"/>
                  </a:lnTo>
                  <a:cubicBezTo>
                    <a:pt x="429" y="715"/>
                    <a:pt x="881" y="346"/>
                    <a:pt x="1405" y="346"/>
                  </a:cubicBezTo>
                  <a:cubicBezTo>
                    <a:pt x="1584" y="346"/>
                    <a:pt x="1738" y="381"/>
                    <a:pt x="1893" y="465"/>
                  </a:cubicBezTo>
                  <a:cubicBezTo>
                    <a:pt x="1914" y="475"/>
                    <a:pt x="1938" y="481"/>
                    <a:pt x="1962" y="481"/>
                  </a:cubicBezTo>
                  <a:cubicBezTo>
                    <a:pt x="2022" y="481"/>
                    <a:pt x="2086" y="449"/>
                    <a:pt x="2119" y="381"/>
                  </a:cubicBezTo>
                  <a:cubicBezTo>
                    <a:pt x="2155" y="310"/>
                    <a:pt x="2131" y="203"/>
                    <a:pt x="2036" y="167"/>
                  </a:cubicBezTo>
                  <a:cubicBezTo>
                    <a:pt x="1846" y="60"/>
                    <a:pt x="1607" y="0"/>
                    <a:pt x="13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63"/>
            <p:cNvSpPr/>
            <p:nvPr/>
          </p:nvSpPr>
          <p:spPr>
            <a:xfrm>
              <a:off x="3793291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60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1" y="369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63"/>
            <p:cNvSpPr/>
            <p:nvPr/>
          </p:nvSpPr>
          <p:spPr>
            <a:xfrm>
              <a:off x="3858097" y="2540584"/>
              <a:ext cx="69007" cy="69007"/>
            </a:xfrm>
            <a:custGeom>
              <a:avLst/>
              <a:gdLst/>
              <a:ahLst/>
              <a:cxnLst/>
              <a:rect l="l" t="t" r="r" b="b"/>
              <a:pathLst>
                <a:path w="2168" h="2168" extrusionOk="0">
                  <a:moveTo>
                    <a:pt x="1084" y="346"/>
                  </a:moveTo>
                  <a:cubicBezTo>
                    <a:pt x="1501" y="346"/>
                    <a:pt x="1834" y="667"/>
                    <a:pt x="1834" y="1084"/>
                  </a:cubicBezTo>
                  <a:cubicBezTo>
                    <a:pt x="1834" y="1501"/>
                    <a:pt x="1501" y="1834"/>
                    <a:pt x="1084" y="1834"/>
                  </a:cubicBezTo>
                  <a:cubicBezTo>
                    <a:pt x="667" y="1834"/>
                    <a:pt x="346" y="1501"/>
                    <a:pt x="346" y="1084"/>
                  </a:cubicBezTo>
                  <a:cubicBezTo>
                    <a:pt x="346" y="667"/>
                    <a:pt x="667" y="346"/>
                    <a:pt x="1084" y="346"/>
                  </a:cubicBezTo>
                  <a:close/>
                  <a:moveTo>
                    <a:pt x="1084" y="1"/>
                  </a:moveTo>
                  <a:cubicBezTo>
                    <a:pt x="489" y="1"/>
                    <a:pt x="1" y="489"/>
                    <a:pt x="1" y="1084"/>
                  </a:cubicBezTo>
                  <a:cubicBezTo>
                    <a:pt x="1" y="1679"/>
                    <a:pt x="489" y="2168"/>
                    <a:pt x="1084" y="2168"/>
                  </a:cubicBezTo>
                  <a:cubicBezTo>
                    <a:pt x="1679" y="2168"/>
                    <a:pt x="2167" y="1679"/>
                    <a:pt x="2167" y="1084"/>
                  </a:cubicBezTo>
                  <a:cubicBezTo>
                    <a:pt x="2167" y="489"/>
                    <a:pt x="1679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63"/>
            <p:cNvSpPr/>
            <p:nvPr/>
          </p:nvSpPr>
          <p:spPr>
            <a:xfrm>
              <a:off x="3834224" y="2620159"/>
              <a:ext cx="116752" cy="63342"/>
            </a:xfrm>
            <a:custGeom>
              <a:avLst/>
              <a:gdLst/>
              <a:ahLst/>
              <a:cxnLst/>
              <a:rect l="l" t="t" r="r" b="b"/>
              <a:pathLst>
                <a:path w="3668" h="1990" extrusionOk="0">
                  <a:moveTo>
                    <a:pt x="1834" y="322"/>
                  </a:moveTo>
                  <a:cubicBezTo>
                    <a:pt x="2596" y="322"/>
                    <a:pt x="3239" y="906"/>
                    <a:pt x="3310" y="1656"/>
                  </a:cubicBezTo>
                  <a:lnTo>
                    <a:pt x="358" y="1656"/>
                  </a:lnTo>
                  <a:cubicBezTo>
                    <a:pt x="453" y="906"/>
                    <a:pt x="1072" y="322"/>
                    <a:pt x="1834" y="322"/>
                  </a:cubicBezTo>
                  <a:close/>
                  <a:moveTo>
                    <a:pt x="1834" y="1"/>
                  </a:moveTo>
                  <a:cubicBezTo>
                    <a:pt x="822" y="1"/>
                    <a:pt x="0" y="823"/>
                    <a:pt x="0" y="1835"/>
                  </a:cubicBezTo>
                  <a:cubicBezTo>
                    <a:pt x="0" y="1918"/>
                    <a:pt x="84" y="1989"/>
                    <a:pt x="167" y="1989"/>
                  </a:cubicBezTo>
                  <a:lnTo>
                    <a:pt x="3489" y="1989"/>
                  </a:lnTo>
                  <a:cubicBezTo>
                    <a:pt x="3572" y="1989"/>
                    <a:pt x="3656" y="1918"/>
                    <a:pt x="3656" y="1835"/>
                  </a:cubicBezTo>
                  <a:cubicBezTo>
                    <a:pt x="3668" y="823"/>
                    <a:pt x="2846" y="1"/>
                    <a:pt x="1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63"/>
            <p:cNvSpPr/>
            <p:nvPr/>
          </p:nvSpPr>
          <p:spPr>
            <a:xfrm>
              <a:off x="3725461" y="2444712"/>
              <a:ext cx="334279" cy="334661"/>
            </a:xfrm>
            <a:custGeom>
              <a:avLst/>
              <a:gdLst/>
              <a:ahLst/>
              <a:cxnLst/>
              <a:rect l="l" t="t" r="r" b="b"/>
              <a:pathLst>
                <a:path w="10502" h="10514" extrusionOk="0">
                  <a:moveTo>
                    <a:pt x="5418" y="905"/>
                  </a:moveTo>
                  <a:cubicBezTo>
                    <a:pt x="7680" y="1001"/>
                    <a:pt x="9513" y="2834"/>
                    <a:pt x="9597" y="5096"/>
                  </a:cubicBezTo>
                  <a:lnTo>
                    <a:pt x="9192" y="5096"/>
                  </a:lnTo>
                  <a:cubicBezTo>
                    <a:pt x="9109" y="5096"/>
                    <a:pt x="9037" y="5168"/>
                    <a:pt x="9037" y="5263"/>
                  </a:cubicBezTo>
                  <a:cubicBezTo>
                    <a:pt x="9037" y="5346"/>
                    <a:pt x="9109" y="5418"/>
                    <a:pt x="9192" y="5418"/>
                  </a:cubicBezTo>
                  <a:lnTo>
                    <a:pt x="9597" y="5418"/>
                  </a:lnTo>
                  <a:cubicBezTo>
                    <a:pt x="9513" y="7704"/>
                    <a:pt x="7692" y="9525"/>
                    <a:pt x="5418" y="9609"/>
                  </a:cubicBezTo>
                  <a:lnTo>
                    <a:pt x="5418" y="9204"/>
                  </a:lnTo>
                  <a:cubicBezTo>
                    <a:pt x="5418" y="9109"/>
                    <a:pt x="5346" y="9037"/>
                    <a:pt x="5251" y="9037"/>
                  </a:cubicBezTo>
                  <a:cubicBezTo>
                    <a:pt x="5168" y="9037"/>
                    <a:pt x="5084" y="9109"/>
                    <a:pt x="5084" y="9204"/>
                  </a:cubicBezTo>
                  <a:lnTo>
                    <a:pt x="5084" y="9609"/>
                  </a:lnTo>
                  <a:cubicBezTo>
                    <a:pt x="2822" y="9513"/>
                    <a:pt x="1000" y="7680"/>
                    <a:pt x="905" y="5418"/>
                  </a:cubicBezTo>
                  <a:lnTo>
                    <a:pt x="1310" y="5418"/>
                  </a:lnTo>
                  <a:cubicBezTo>
                    <a:pt x="1393" y="5418"/>
                    <a:pt x="1477" y="5346"/>
                    <a:pt x="1477" y="5263"/>
                  </a:cubicBezTo>
                  <a:cubicBezTo>
                    <a:pt x="1477" y="5168"/>
                    <a:pt x="1393" y="5096"/>
                    <a:pt x="1310" y="5096"/>
                  </a:cubicBezTo>
                  <a:lnTo>
                    <a:pt x="905" y="5096"/>
                  </a:lnTo>
                  <a:cubicBezTo>
                    <a:pt x="1000" y="2834"/>
                    <a:pt x="2822" y="1001"/>
                    <a:pt x="5084" y="905"/>
                  </a:cubicBezTo>
                  <a:lnTo>
                    <a:pt x="5084" y="1310"/>
                  </a:lnTo>
                  <a:cubicBezTo>
                    <a:pt x="5084" y="1405"/>
                    <a:pt x="5168" y="1477"/>
                    <a:pt x="5251" y="1477"/>
                  </a:cubicBezTo>
                  <a:cubicBezTo>
                    <a:pt x="5346" y="1477"/>
                    <a:pt x="5418" y="1405"/>
                    <a:pt x="5418" y="1310"/>
                  </a:cubicBezTo>
                  <a:lnTo>
                    <a:pt x="5418" y="905"/>
                  </a:lnTo>
                  <a:close/>
                  <a:moveTo>
                    <a:pt x="5251" y="0"/>
                  </a:moveTo>
                  <a:cubicBezTo>
                    <a:pt x="5168" y="0"/>
                    <a:pt x="5084" y="84"/>
                    <a:pt x="5084" y="167"/>
                  </a:cubicBezTo>
                  <a:lnTo>
                    <a:pt x="5084" y="572"/>
                  </a:lnTo>
                  <a:cubicBezTo>
                    <a:pt x="2632" y="655"/>
                    <a:pt x="655" y="2644"/>
                    <a:pt x="560" y="5096"/>
                  </a:cubicBezTo>
                  <a:lnTo>
                    <a:pt x="167" y="5096"/>
                  </a:lnTo>
                  <a:cubicBezTo>
                    <a:pt x="72" y="5096"/>
                    <a:pt x="0" y="5168"/>
                    <a:pt x="0" y="5263"/>
                  </a:cubicBezTo>
                  <a:cubicBezTo>
                    <a:pt x="0" y="5346"/>
                    <a:pt x="72" y="5418"/>
                    <a:pt x="167" y="5418"/>
                  </a:cubicBezTo>
                  <a:lnTo>
                    <a:pt x="560" y="5418"/>
                  </a:lnTo>
                  <a:cubicBezTo>
                    <a:pt x="655" y="7882"/>
                    <a:pt x="2632" y="9859"/>
                    <a:pt x="5084" y="9942"/>
                  </a:cubicBezTo>
                  <a:lnTo>
                    <a:pt x="5084" y="10347"/>
                  </a:lnTo>
                  <a:cubicBezTo>
                    <a:pt x="5084" y="10442"/>
                    <a:pt x="5168" y="10514"/>
                    <a:pt x="5251" y="10514"/>
                  </a:cubicBezTo>
                  <a:cubicBezTo>
                    <a:pt x="5346" y="10514"/>
                    <a:pt x="5418" y="10442"/>
                    <a:pt x="5418" y="10347"/>
                  </a:cubicBezTo>
                  <a:lnTo>
                    <a:pt x="5418" y="9942"/>
                  </a:lnTo>
                  <a:cubicBezTo>
                    <a:pt x="7870" y="9859"/>
                    <a:pt x="9847" y="7882"/>
                    <a:pt x="9942" y="5418"/>
                  </a:cubicBezTo>
                  <a:lnTo>
                    <a:pt x="10347" y="5418"/>
                  </a:lnTo>
                  <a:cubicBezTo>
                    <a:pt x="10430" y="5418"/>
                    <a:pt x="10502" y="5346"/>
                    <a:pt x="10502" y="5263"/>
                  </a:cubicBezTo>
                  <a:cubicBezTo>
                    <a:pt x="10502" y="5168"/>
                    <a:pt x="10442" y="5096"/>
                    <a:pt x="10347" y="5096"/>
                  </a:cubicBezTo>
                  <a:lnTo>
                    <a:pt x="9942" y="5096"/>
                  </a:lnTo>
                  <a:cubicBezTo>
                    <a:pt x="9847" y="2644"/>
                    <a:pt x="7870" y="655"/>
                    <a:pt x="5418" y="572"/>
                  </a:cubicBezTo>
                  <a:lnTo>
                    <a:pt x="5418" y="167"/>
                  </a:lnTo>
                  <a:cubicBezTo>
                    <a:pt x="5418" y="84"/>
                    <a:pt x="5346" y="0"/>
                    <a:pt x="5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29" name="Google Shape;7329;p63"/>
          <p:cNvGrpSpPr/>
          <p:nvPr/>
        </p:nvGrpSpPr>
        <p:grpSpPr>
          <a:xfrm>
            <a:off x="2766374" y="3361013"/>
            <a:ext cx="330110" cy="308908"/>
            <a:chOff x="2766264" y="3394042"/>
            <a:chExt cx="294873" cy="275934"/>
          </a:xfrm>
        </p:grpSpPr>
        <p:sp>
          <p:nvSpPr>
            <p:cNvPr id="7330" name="Google Shape;7330;p63"/>
            <p:cNvSpPr/>
            <p:nvPr/>
          </p:nvSpPr>
          <p:spPr>
            <a:xfrm>
              <a:off x="2766264" y="3394042"/>
              <a:ext cx="253176" cy="275934"/>
            </a:xfrm>
            <a:custGeom>
              <a:avLst/>
              <a:gdLst/>
              <a:ahLst/>
              <a:cxnLst/>
              <a:rect l="l" t="t" r="r" b="b"/>
              <a:pathLst>
                <a:path w="7954" h="8669" extrusionOk="0">
                  <a:moveTo>
                    <a:pt x="6942" y="3489"/>
                  </a:moveTo>
                  <a:cubicBezTo>
                    <a:pt x="7371" y="3549"/>
                    <a:pt x="7692" y="3918"/>
                    <a:pt x="7692" y="4346"/>
                  </a:cubicBezTo>
                  <a:cubicBezTo>
                    <a:pt x="7692" y="4799"/>
                    <a:pt x="7382" y="5156"/>
                    <a:pt x="6942" y="5227"/>
                  </a:cubicBezTo>
                  <a:lnTo>
                    <a:pt x="6942" y="3489"/>
                  </a:lnTo>
                  <a:close/>
                  <a:moveTo>
                    <a:pt x="1013" y="3322"/>
                  </a:moveTo>
                  <a:lnTo>
                    <a:pt x="1013" y="5382"/>
                  </a:lnTo>
                  <a:lnTo>
                    <a:pt x="715" y="5382"/>
                  </a:lnTo>
                  <a:cubicBezTo>
                    <a:pt x="465" y="5382"/>
                    <a:pt x="263" y="5180"/>
                    <a:pt x="263" y="4930"/>
                  </a:cubicBezTo>
                  <a:lnTo>
                    <a:pt x="263" y="3775"/>
                  </a:lnTo>
                  <a:cubicBezTo>
                    <a:pt x="263" y="3537"/>
                    <a:pt x="453" y="3322"/>
                    <a:pt x="715" y="3322"/>
                  </a:cubicBezTo>
                  <a:close/>
                  <a:moveTo>
                    <a:pt x="2179" y="3322"/>
                  </a:moveTo>
                  <a:lnTo>
                    <a:pt x="2179" y="5382"/>
                  </a:lnTo>
                  <a:lnTo>
                    <a:pt x="1286" y="5382"/>
                  </a:lnTo>
                  <a:lnTo>
                    <a:pt x="1286" y="3322"/>
                  </a:lnTo>
                  <a:close/>
                  <a:moveTo>
                    <a:pt x="2322" y="6370"/>
                  </a:moveTo>
                  <a:lnTo>
                    <a:pt x="2322" y="6966"/>
                  </a:lnTo>
                  <a:lnTo>
                    <a:pt x="2060" y="6966"/>
                  </a:lnTo>
                  <a:lnTo>
                    <a:pt x="2227" y="6370"/>
                  </a:lnTo>
                  <a:close/>
                  <a:moveTo>
                    <a:pt x="2144" y="5644"/>
                  </a:moveTo>
                  <a:lnTo>
                    <a:pt x="1632" y="7549"/>
                  </a:lnTo>
                  <a:lnTo>
                    <a:pt x="1286" y="7549"/>
                  </a:lnTo>
                  <a:lnTo>
                    <a:pt x="1286" y="5644"/>
                  </a:lnTo>
                  <a:close/>
                  <a:moveTo>
                    <a:pt x="6680" y="274"/>
                  </a:moveTo>
                  <a:lnTo>
                    <a:pt x="6680" y="8430"/>
                  </a:lnTo>
                  <a:lnTo>
                    <a:pt x="6085" y="8430"/>
                  </a:lnTo>
                  <a:lnTo>
                    <a:pt x="6085" y="2703"/>
                  </a:lnTo>
                  <a:cubicBezTo>
                    <a:pt x="6085" y="2620"/>
                    <a:pt x="6025" y="2560"/>
                    <a:pt x="5954" y="2560"/>
                  </a:cubicBezTo>
                  <a:cubicBezTo>
                    <a:pt x="5870" y="2560"/>
                    <a:pt x="5811" y="2620"/>
                    <a:pt x="5811" y="2703"/>
                  </a:cubicBezTo>
                  <a:lnTo>
                    <a:pt x="5811" y="7549"/>
                  </a:lnTo>
                  <a:cubicBezTo>
                    <a:pt x="5632" y="7311"/>
                    <a:pt x="5382" y="6989"/>
                    <a:pt x="5037" y="6668"/>
                  </a:cubicBezTo>
                  <a:cubicBezTo>
                    <a:pt x="4668" y="6299"/>
                    <a:pt x="4263" y="6013"/>
                    <a:pt x="3870" y="5799"/>
                  </a:cubicBezTo>
                  <a:cubicBezTo>
                    <a:pt x="3406" y="5561"/>
                    <a:pt x="2930" y="5418"/>
                    <a:pt x="2453" y="5394"/>
                  </a:cubicBezTo>
                  <a:lnTo>
                    <a:pt x="2453" y="3322"/>
                  </a:lnTo>
                  <a:cubicBezTo>
                    <a:pt x="2930" y="3310"/>
                    <a:pt x="3406" y="3179"/>
                    <a:pt x="3870" y="2918"/>
                  </a:cubicBezTo>
                  <a:cubicBezTo>
                    <a:pt x="4263" y="2715"/>
                    <a:pt x="4668" y="2417"/>
                    <a:pt x="5037" y="2048"/>
                  </a:cubicBezTo>
                  <a:cubicBezTo>
                    <a:pt x="5370" y="1715"/>
                    <a:pt x="5632" y="1394"/>
                    <a:pt x="5811" y="1167"/>
                  </a:cubicBezTo>
                  <a:lnTo>
                    <a:pt x="5811" y="2025"/>
                  </a:lnTo>
                  <a:cubicBezTo>
                    <a:pt x="5811" y="2108"/>
                    <a:pt x="5870" y="2167"/>
                    <a:pt x="5954" y="2167"/>
                  </a:cubicBezTo>
                  <a:cubicBezTo>
                    <a:pt x="6025" y="2167"/>
                    <a:pt x="6085" y="2108"/>
                    <a:pt x="6085" y="2025"/>
                  </a:cubicBezTo>
                  <a:lnTo>
                    <a:pt x="6085" y="274"/>
                  </a:lnTo>
                  <a:close/>
                  <a:moveTo>
                    <a:pt x="5930" y="0"/>
                  </a:moveTo>
                  <a:cubicBezTo>
                    <a:pt x="5858" y="0"/>
                    <a:pt x="5799" y="60"/>
                    <a:pt x="5799" y="143"/>
                  </a:cubicBezTo>
                  <a:lnTo>
                    <a:pt x="5799" y="679"/>
                  </a:lnTo>
                  <a:cubicBezTo>
                    <a:pt x="5728" y="810"/>
                    <a:pt x="5370" y="1334"/>
                    <a:pt x="4835" y="1846"/>
                  </a:cubicBezTo>
                  <a:cubicBezTo>
                    <a:pt x="4263" y="2382"/>
                    <a:pt x="3370" y="3037"/>
                    <a:pt x="2299" y="3037"/>
                  </a:cubicBezTo>
                  <a:lnTo>
                    <a:pt x="715" y="3037"/>
                  </a:lnTo>
                  <a:cubicBezTo>
                    <a:pt x="310" y="3037"/>
                    <a:pt x="1" y="3370"/>
                    <a:pt x="1" y="3751"/>
                  </a:cubicBezTo>
                  <a:lnTo>
                    <a:pt x="1" y="4918"/>
                  </a:lnTo>
                  <a:cubicBezTo>
                    <a:pt x="1" y="5323"/>
                    <a:pt x="322" y="5632"/>
                    <a:pt x="715" y="5632"/>
                  </a:cubicBezTo>
                  <a:lnTo>
                    <a:pt x="1013" y="5632"/>
                  </a:lnTo>
                  <a:lnTo>
                    <a:pt x="1013" y="7668"/>
                  </a:lnTo>
                  <a:cubicBezTo>
                    <a:pt x="1013" y="7740"/>
                    <a:pt x="1072" y="7799"/>
                    <a:pt x="1144" y="7799"/>
                  </a:cubicBezTo>
                  <a:lnTo>
                    <a:pt x="1727" y="7799"/>
                  </a:lnTo>
                  <a:cubicBezTo>
                    <a:pt x="1787" y="7799"/>
                    <a:pt x="1846" y="7763"/>
                    <a:pt x="1858" y="7692"/>
                  </a:cubicBezTo>
                  <a:lnTo>
                    <a:pt x="1989" y="7216"/>
                  </a:lnTo>
                  <a:lnTo>
                    <a:pt x="2453" y="7216"/>
                  </a:lnTo>
                  <a:cubicBezTo>
                    <a:pt x="2525" y="7216"/>
                    <a:pt x="2584" y="7156"/>
                    <a:pt x="2584" y="7085"/>
                  </a:cubicBezTo>
                  <a:lnTo>
                    <a:pt x="2584" y="6204"/>
                  </a:lnTo>
                  <a:cubicBezTo>
                    <a:pt x="2584" y="6132"/>
                    <a:pt x="2525" y="6073"/>
                    <a:pt x="2453" y="6073"/>
                  </a:cubicBezTo>
                  <a:lnTo>
                    <a:pt x="2287" y="6073"/>
                  </a:lnTo>
                  <a:lnTo>
                    <a:pt x="2406" y="5632"/>
                  </a:lnTo>
                  <a:cubicBezTo>
                    <a:pt x="3430" y="5668"/>
                    <a:pt x="4299" y="6299"/>
                    <a:pt x="4835" y="6823"/>
                  </a:cubicBezTo>
                  <a:cubicBezTo>
                    <a:pt x="5370" y="7335"/>
                    <a:pt x="5704" y="7859"/>
                    <a:pt x="5799" y="7990"/>
                  </a:cubicBezTo>
                  <a:lnTo>
                    <a:pt x="5799" y="8525"/>
                  </a:lnTo>
                  <a:cubicBezTo>
                    <a:pt x="5799" y="8609"/>
                    <a:pt x="5858" y="8668"/>
                    <a:pt x="5930" y="8668"/>
                  </a:cubicBezTo>
                  <a:lnTo>
                    <a:pt x="6811" y="8668"/>
                  </a:lnTo>
                  <a:cubicBezTo>
                    <a:pt x="6882" y="8668"/>
                    <a:pt x="6942" y="8609"/>
                    <a:pt x="6942" y="8525"/>
                  </a:cubicBezTo>
                  <a:lnTo>
                    <a:pt x="6942" y="5465"/>
                  </a:lnTo>
                  <a:cubicBezTo>
                    <a:pt x="7525" y="5394"/>
                    <a:pt x="7954" y="4918"/>
                    <a:pt x="7954" y="4322"/>
                  </a:cubicBezTo>
                  <a:cubicBezTo>
                    <a:pt x="7954" y="3775"/>
                    <a:pt x="7525" y="3275"/>
                    <a:pt x="6942" y="3203"/>
                  </a:cubicBezTo>
                  <a:lnTo>
                    <a:pt x="6942" y="143"/>
                  </a:lnTo>
                  <a:cubicBezTo>
                    <a:pt x="6942" y="60"/>
                    <a:pt x="6882" y="0"/>
                    <a:pt x="6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63"/>
            <p:cNvSpPr/>
            <p:nvPr/>
          </p:nvSpPr>
          <p:spPr>
            <a:xfrm>
              <a:off x="3039143" y="3528205"/>
              <a:ext cx="21995" cy="8753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cubicBezTo>
                    <a:pt x="0" y="215"/>
                    <a:pt x="60" y="274"/>
                    <a:pt x="131" y="274"/>
                  </a:cubicBezTo>
                  <a:lnTo>
                    <a:pt x="560" y="274"/>
                  </a:lnTo>
                  <a:cubicBezTo>
                    <a:pt x="631" y="274"/>
                    <a:pt x="691" y="215"/>
                    <a:pt x="691" y="131"/>
                  </a:cubicBezTo>
                  <a:cubicBezTo>
                    <a:pt x="691" y="60"/>
                    <a:pt x="631" y="0"/>
                    <a:pt x="5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63"/>
            <p:cNvSpPr/>
            <p:nvPr/>
          </p:nvSpPr>
          <p:spPr>
            <a:xfrm>
              <a:off x="3019408" y="3475622"/>
              <a:ext cx="20499" cy="18875"/>
            </a:xfrm>
            <a:custGeom>
              <a:avLst/>
              <a:gdLst/>
              <a:ahLst/>
              <a:cxnLst/>
              <a:rect l="l" t="t" r="r" b="b"/>
              <a:pathLst>
                <a:path w="644" h="593" extrusionOk="0">
                  <a:moveTo>
                    <a:pt x="501" y="0"/>
                  </a:moveTo>
                  <a:cubicBezTo>
                    <a:pt x="468" y="0"/>
                    <a:pt x="436" y="15"/>
                    <a:pt x="406" y="45"/>
                  </a:cubicBezTo>
                  <a:lnTo>
                    <a:pt x="96" y="355"/>
                  </a:lnTo>
                  <a:cubicBezTo>
                    <a:pt x="1" y="450"/>
                    <a:pt x="61" y="593"/>
                    <a:pt x="180" y="593"/>
                  </a:cubicBezTo>
                  <a:cubicBezTo>
                    <a:pt x="215" y="593"/>
                    <a:pt x="263" y="581"/>
                    <a:pt x="275" y="557"/>
                  </a:cubicBezTo>
                  <a:lnTo>
                    <a:pt x="584" y="235"/>
                  </a:lnTo>
                  <a:cubicBezTo>
                    <a:pt x="644" y="200"/>
                    <a:pt x="644" y="104"/>
                    <a:pt x="596" y="45"/>
                  </a:cubicBezTo>
                  <a:cubicBezTo>
                    <a:pt x="567" y="15"/>
                    <a:pt x="534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63"/>
            <p:cNvSpPr/>
            <p:nvPr/>
          </p:nvSpPr>
          <p:spPr>
            <a:xfrm>
              <a:off x="3020554" y="3570348"/>
              <a:ext cx="19353" cy="18621"/>
            </a:xfrm>
            <a:custGeom>
              <a:avLst/>
              <a:gdLst/>
              <a:ahLst/>
              <a:cxnLst/>
              <a:rect l="l" t="t" r="r" b="b"/>
              <a:pathLst>
                <a:path w="608" h="585" extrusionOk="0">
                  <a:moveTo>
                    <a:pt x="155" y="1"/>
                  </a:moveTo>
                  <a:cubicBezTo>
                    <a:pt x="123" y="1"/>
                    <a:pt x="90" y="16"/>
                    <a:pt x="60" y="46"/>
                  </a:cubicBezTo>
                  <a:cubicBezTo>
                    <a:pt x="1" y="105"/>
                    <a:pt x="1" y="176"/>
                    <a:pt x="60" y="236"/>
                  </a:cubicBezTo>
                  <a:lnTo>
                    <a:pt x="370" y="546"/>
                  </a:lnTo>
                  <a:cubicBezTo>
                    <a:pt x="397" y="572"/>
                    <a:pt x="431" y="585"/>
                    <a:pt x="463" y="585"/>
                  </a:cubicBezTo>
                  <a:cubicBezTo>
                    <a:pt x="503" y="585"/>
                    <a:pt x="541" y="566"/>
                    <a:pt x="560" y="534"/>
                  </a:cubicBezTo>
                  <a:cubicBezTo>
                    <a:pt x="608" y="498"/>
                    <a:pt x="608" y="403"/>
                    <a:pt x="560" y="355"/>
                  </a:cubicBezTo>
                  <a:lnTo>
                    <a:pt x="251" y="46"/>
                  </a:lnTo>
                  <a:cubicBezTo>
                    <a:pt x="221" y="16"/>
                    <a:pt x="188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34" name="Google Shape;7334;p63"/>
          <p:cNvGrpSpPr/>
          <p:nvPr/>
        </p:nvGrpSpPr>
        <p:grpSpPr>
          <a:xfrm>
            <a:off x="6577238" y="2457221"/>
            <a:ext cx="332019" cy="310788"/>
            <a:chOff x="6577238" y="2457221"/>
            <a:chExt cx="332019" cy="310788"/>
          </a:xfrm>
        </p:grpSpPr>
        <p:sp>
          <p:nvSpPr>
            <p:cNvPr id="7335" name="Google Shape;7335;p63"/>
            <p:cNvSpPr/>
            <p:nvPr/>
          </p:nvSpPr>
          <p:spPr>
            <a:xfrm>
              <a:off x="6577238" y="2457221"/>
              <a:ext cx="332019" cy="310788"/>
            </a:xfrm>
            <a:custGeom>
              <a:avLst/>
              <a:gdLst/>
              <a:ahLst/>
              <a:cxnLst/>
              <a:rect l="l" t="t" r="r" b="b"/>
              <a:pathLst>
                <a:path w="10431" h="9764" extrusionOk="0">
                  <a:moveTo>
                    <a:pt x="5478" y="346"/>
                  </a:moveTo>
                  <a:cubicBezTo>
                    <a:pt x="5823" y="346"/>
                    <a:pt x="6097" y="619"/>
                    <a:pt x="6097" y="965"/>
                  </a:cubicBezTo>
                  <a:lnTo>
                    <a:pt x="6097" y="1334"/>
                  </a:lnTo>
                  <a:cubicBezTo>
                    <a:pt x="6097" y="1620"/>
                    <a:pt x="6335" y="1858"/>
                    <a:pt x="6621" y="1858"/>
                  </a:cubicBezTo>
                  <a:lnTo>
                    <a:pt x="6776" y="1858"/>
                  </a:lnTo>
                  <a:cubicBezTo>
                    <a:pt x="6871" y="1858"/>
                    <a:pt x="6966" y="1953"/>
                    <a:pt x="6966" y="2048"/>
                  </a:cubicBezTo>
                  <a:lnTo>
                    <a:pt x="6966" y="3084"/>
                  </a:lnTo>
                  <a:cubicBezTo>
                    <a:pt x="6966" y="3179"/>
                    <a:pt x="6871" y="3275"/>
                    <a:pt x="6776" y="3275"/>
                  </a:cubicBezTo>
                  <a:lnTo>
                    <a:pt x="3537" y="3275"/>
                  </a:lnTo>
                  <a:cubicBezTo>
                    <a:pt x="3442" y="3275"/>
                    <a:pt x="3347" y="3179"/>
                    <a:pt x="3347" y="3084"/>
                  </a:cubicBezTo>
                  <a:lnTo>
                    <a:pt x="3394" y="2048"/>
                  </a:lnTo>
                  <a:cubicBezTo>
                    <a:pt x="3394" y="1953"/>
                    <a:pt x="3477" y="1858"/>
                    <a:pt x="3585" y="1858"/>
                  </a:cubicBezTo>
                  <a:lnTo>
                    <a:pt x="3739" y="1858"/>
                  </a:lnTo>
                  <a:cubicBezTo>
                    <a:pt x="4013" y="1858"/>
                    <a:pt x="4251" y="1620"/>
                    <a:pt x="4251" y="1334"/>
                  </a:cubicBezTo>
                  <a:lnTo>
                    <a:pt x="4251" y="965"/>
                  </a:lnTo>
                  <a:cubicBezTo>
                    <a:pt x="4251" y="619"/>
                    <a:pt x="4537" y="346"/>
                    <a:pt x="4882" y="346"/>
                  </a:cubicBezTo>
                  <a:close/>
                  <a:moveTo>
                    <a:pt x="9538" y="2286"/>
                  </a:moveTo>
                  <a:cubicBezTo>
                    <a:pt x="9871" y="2286"/>
                    <a:pt x="10121" y="2560"/>
                    <a:pt x="10121" y="2870"/>
                  </a:cubicBezTo>
                  <a:lnTo>
                    <a:pt x="10121" y="8823"/>
                  </a:lnTo>
                  <a:lnTo>
                    <a:pt x="10085" y="8823"/>
                  </a:lnTo>
                  <a:cubicBezTo>
                    <a:pt x="10085" y="9156"/>
                    <a:pt x="9824" y="9406"/>
                    <a:pt x="9514" y="9406"/>
                  </a:cubicBezTo>
                  <a:lnTo>
                    <a:pt x="918" y="9406"/>
                  </a:lnTo>
                  <a:cubicBezTo>
                    <a:pt x="596" y="9406"/>
                    <a:pt x="346" y="9132"/>
                    <a:pt x="346" y="8823"/>
                  </a:cubicBezTo>
                  <a:lnTo>
                    <a:pt x="346" y="2870"/>
                  </a:lnTo>
                  <a:cubicBezTo>
                    <a:pt x="346" y="2548"/>
                    <a:pt x="608" y="2286"/>
                    <a:pt x="918" y="2286"/>
                  </a:cubicBezTo>
                  <a:lnTo>
                    <a:pt x="3085" y="2286"/>
                  </a:lnTo>
                  <a:lnTo>
                    <a:pt x="3085" y="2846"/>
                  </a:lnTo>
                  <a:lnTo>
                    <a:pt x="1061" y="2846"/>
                  </a:lnTo>
                  <a:cubicBezTo>
                    <a:pt x="965" y="2846"/>
                    <a:pt x="894" y="2917"/>
                    <a:pt x="894" y="3001"/>
                  </a:cubicBezTo>
                  <a:lnTo>
                    <a:pt x="894" y="8704"/>
                  </a:lnTo>
                  <a:cubicBezTo>
                    <a:pt x="894" y="8799"/>
                    <a:pt x="965" y="8870"/>
                    <a:pt x="1061" y="8870"/>
                  </a:cubicBezTo>
                  <a:lnTo>
                    <a:pt x="6609" y="8870"/>
                  </a:lnTo>
                  <a:cubicBezTo>
                    <a:pt x="6692" y="8870"/>
                    <a:pt x="6776" y="8799"/>
                    <a:pt x="6776" y="8704"/>
                  </a:cubicBezTo>
                  <a:cubicBezTo>
                    <a:pt x="6776" y="8620"/>
                    <a:pt x="6692" y="8537"/>
                    <a:pt x="6609" y="8537"/>
                  </a:cubicBezTo>
                  <a:lnTo>
                    <a:pt x="1215" y="8537"/>
                  </a:lnTo>
                  <a:lnTo>
                    <a:pt x="1215" y="3167"/>
                  </a:lnTo>
                  <a:lnTo>
                    <a:pt x="3096" y="3167"/>
                  </a:lnTo>
                  <a:cubicBezTo>
                    <a:pt x="3132" y="3417"/>
                    <a:pt x="3347" y="3596"/>
                    <a:pt x="3620" y="3596"/>
                  </a:cubicBezTo>
                  <a:lnTo>
                    <a:pt x="6847" y="3596"/>
                  </a:lnTo>
                  <a:cubicBezTo>
                    <a:pt x="7097" y="3596"/>
                    <a:pt x="7323" y="3405"/>
                    <a:pt x="7371" y="3167"/>
                  </a:cubicBezTo>
                  <a:lnTo>
                    <a:pt x="9240" y="3167"/>
                  </a:lnTo>
                  <a:lnTo>
                    <a:pt x="9240" y="8537"/>
                  </a:lnTo>
                  <a:lnTo>
                    <a:pt x="7418" y="8537"/>
                  </a:lnTo>
                  <a:cubicBezTo>
                    <a:pt x="7335" y="8537"/>
                    <a:pt x="7264" y="8620"/>
                    <a:pt x="7264" y="8704"/>
                  </a:cubicBezTo>
                  <a:cubicBezTo>
                    <a:pt x="7264" y="8799"/>
                    <a:pt x="7335" y="8870"/>
                    <a:pt x="7418" y="8870"/>
                  </a:cubicBezTo>
                  <a:lnTo>
                    <a:pt x="9407" y="8870"/>
                  </a:lnTo>
                  <a:cubicBezTo>
                    <a:pt x="9490" y="8870"/>
                    <a:pt x="9562" y="8799"/>
                    <a:pt x="9562" y="8704"/>
                  </a:cubicBezTo>
                  <a:lnTo>
                    <a:pt x="9562" y="3001"/>
                  </a:lnTo>
                  <a:cubicBezTo>
                    <a:pt x="9562" y="2917"/>
                    <a:pt x="9490" y="2846"/>
                    <a:pt x="9407" y="2846"/>
                  </a:cubicBezTo>
                  <a:lnTo>
                    <a:pt x="7383" y="2846"/>
                  </a:lnTo>
                  <a:lnTo>
                    <a:pt x="7383" y="2286"/>
                  </a:lnTo>
                  <a:close/>
                  <a:moveTo>
                    <a:pt x="4906" y="0"/>
                  </a:moveTo>
                  <a:cubicBezTo>
                    <a:pt x="4370" y="0"/>
                    <a:pt x="3942" y="429"/>
                    <a:pt x="3942" y="965"/>
                  </a:cubicBezTo>
                  <a:lnTo>
                    <a:pt x="3942" y="1334"/>
                  </a:lnTo>
                  <a:cubicBezTo>
                    <a:pt x="3942" y="1441"/>
                    <a:pt x="3858" y="1536"/>
                    <a:pt x="3751" y="1536"/>
                  </a:cubicBezTo>
                  <a:lnTo>
                    <a:pt x="3597" y="1536"/>
                  </a:lnTo>
                  <a:cubicBezTo>
                    <a:pt x="3347" y="1536"/>
                    <a:pt x="3120" y="1727"/>
                    <a:pt x="3085" y="1965"/>
                  </a:cubicBezTo>
                  <a:lnTo>
                    <a:pt x="918" y="1965"/>
                  </a:lnTo>
                  <a:cubicBezTo>
                    <a:pt x="418" y="1965"/>
                    <a:pt x="1" y="2382"/>
                    <a:pt x="1" y="2882"/>
                  </a:cubicBezTo>
                  <a:lnTo>
                    <a:pt x="1" y="8835"/>
                  </a:lnTo>
                  <a:cubicBezTo>
                    <a:pt x="1" y="9347"/>
                    <a:pt x="418" y="9763"/>
                    <a:pt x="918" y="9763"/>
                  </a:cubicBezTo>
                  <a:lnTo>
                    <a:pt x="9514" y="9763"/>
                  </a:lnTo>
                  <a:cubicBezTo>
                    <a:pt x="10014" y="9763"/>
                    <a:pt x="10431" y="9347"/>
                    <a:pt x="10431" y="8835"/>
                  </a:cubicBezTo>
                  <a:lnTo>
                    <a:pt x="10431" y="2882"/>
                  </a:lnTo>
                  <a:cubicBezTo>
                    <a:pt x="10419" y="2370"/>
                    <a:pt x="10002" y="1965"/>
                    <a:pt x="9490" y="1965"/>
                  </a:cubicBezTo>
                  <a:lnTo>
                    <a:pt x="7335" y="1965"/>
                  </a:lnTo>
                  <a:cubicBezTo>
                    <a:pt x="7287" y="1715"/>
                    <a:pt x="7085" y="1536"/>
                    <a:pt x="6811" y="1536"/>
                  </a:cubicBezTo>
                  <a:lnTo>
                    <a:pt x="6668" y="1536"/>
                  </a:lnTo>
                  <a:cubicBezTo>
                    <a:pt x="6561" y="1536"/>
                    <a:pt x="6478" y="1441"/>
                    <a:pt x="6478" y="1334"/>
                  </a:cubicBezTo>
                  <a:lnTo>
                    <a:pt x="6478" y="965"/>
                  </a:lnTo>
                  <a:cubicBezTo>
                    <a:pt x="6478" y="429"/>
                    <a:pt x="6037" y="0"/>
                    <a:pt x="55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63"/>
            <p:cNvSpPr/>
            <p:nvPr/>
          </p:nvSpPr>
          <p:spPr>
            <a:xfrm>
              <a:off x="6723529" y="2512542"/>
              <a:ext cx="38705" cy="39055"/>
            </a:xfrm>
            <a:custGeom>
              <a:avLst/>
              <a:gdLst/>
              <a:ahLst/>
              <a:cxnLst/>
              <a:rect l="l" t="t" r="r" b="b"/>
              <a:pathLst>
                <a:path w="1216" h="1227" extrusionOk="0">
                  <a:moveTo>
                    <a:pt x="608" y="346"/>
                  </a:moveTo>
                  <a:cubicBezTo>
                    <a:pt x="763" y="346"/>
                    <a:pt x="882" y="465"/>
                    <a:pt x="882" y="608"/>
                  </a:cubicBezTo>
                  <a:cubicBezTo>
                    <a:pt x="882" y="763"/>
                    <a:pt x="763" y="882"/>
                    <a:pt x="608" y="882"/>
                  </a:cubicBezTo>
                  <a:cubicBezTo>
                    <a:pt x="465" y="882"/>
                    <a:pt x="346" y="763"/>
                    <a:pt x="346" y="608"/>
                  </a:cubicBezTo>
                  <a:cubicBezTo>
                    <a:pt x="346" y="465"/>
                    <a:pt x="465" y="346"/>
                    <a:pt x="608" y="346"/>
                  </a:cubicBezTo>
                  <a:close/>
                  <a:moveTo>
                    <a:pt x="608" y="1"/>
                  </a:moveTo>
                  <a:cubicBezTo>
                    <a:pt x="286" y="1"/>
                    <a:pt x="1" y="274"/>
                    <a:pt x="1" y="608"/>
                  </a:cubicBezTo>
                  <a:cubicBezTo>
                    <a:pt x="1" y="941"/>
                    <a:pt x="275" y="1227"/>
                    <a:pt x="608" y="1227"/>
                  </a:cubicBezTo>
                  <a:cubicBezTo>
                    <a:pt x="941" y="1227"/>
                    <a:pt x="1215" y="953"/>
                    <a:pt x="1215" y="608"/>
                  </a:cubicBezTo>
                  <a:cubicBezTo>
                    <a:pt x="1203" y="274"/>
                    <a:pt x="941" y="1"/>
                    <a:pt x="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63"/>
            <p:cNvSpPr/>
            <p:nvPr/>
          </p:nvSpPr>
          <p:spPr>
            <a:xfrm>
              <a:off x="6662893" y="2597050"/>
              <a:ext cx="169813" cy="108031"/>
            </a:xfrm>
            <a:custGeom>
              <a:avLst/>
              <a:gdLst/>
              <a:ahLst/>
              <a:cxnLst/>
              <a:rect l="l" t="t" r="r" b="b"/>
              <a:pathLst>
                <a:path w="5335" h="3394" extrusionOk="0">
                  <a:moveTo>
                    <a:pt x="763" y="2060"/>
                  </a:moveTo>
                  <a:cubicBezTo>
                    <a:pt x="1025" y="2060"/>
                    <a:pt x="1251" y="2287"/>
                    <a:pt x="1251" y="2561"/>
                  </a:cubicBezTo>
                  <a:cubicBezTo>
                    <a:pt x="1251" y="2822"/>
                    <a:pt x="1025" y="3049"/>
                    <a:pt x="763" y="3049"/>
                  </a:cubicBezTo>
                  <a:cubicBezTo>
                    <a:pt x="489" y="3049"/>
                    <a:pt x="275" y="2822"/>
                    <a:pt x="275" y="2561"/>
                  </a:cubicBezTo>
                  <a:cubicBezTo>
                    <a:pt x="275" y="2287"/>
                    <a:pt x="489" y="2060"/>
                    <a:pt x="763" y="2060"/>
                  </a:cubicBezTo>
                  <a:close/>
                  <a:moveTo>
                    <a:pt x="4918" y="1"/>
                  </a:moveTo>
                  <a:cubicBezTo>
                    <a:pt x="4918" y="1"/>
                    <a:pt x="4894" y="1"/>
                    <a:pt x="4894" y="13"/>
                  </a:cubicBezTo>
                  <a:lnTo>
                    <a:pt x="4466" y="239"/>
                  </a:lnTo>
                  <a:cubicBezTo>
                    <a:pt x="4394" y="275"/>
                    <a:pt x="4346" y="370"/>
                    <a:pt x="4394" y="453"/>
                  </a:cubicBezTo>
                  <a:cubicBezTo>
                    <a:pt x="4429" y="515"/>
                    <a:pt x="4484" y="550"/>
                    <a:pt x="4548" y="550"/>
                  </a:cubicBezTo>
                  <a:cubicBezTo>
                    <a:pt x="4571" y="550"/>
                    <a:pt x="4595" y="546"/>
                    <a:pt x="4620" y="536"/>
                  </a:cubicBezTo>
                  <a:lnTo>
                    <a:pt x="4739" y="477"/>
                  </a:lnTo>
                  <a:lnTo>
                    <a:pt x="4739" y="477"/>
                  </a:lnTo>
                  <a:cubicBezTo>
                    <a:pt x="4525" y="1191"/>
                    <a:pt x="4144" y="1727"/>
                    <a:pt x="3620" y="2060"/>
                  </a:cubicBezTo>
                  <a:cubicBezTo>
                    <a:pt x="3098" y="2398"/>
                    <a:pt x="2516" y="2470"/>
                    <a:pt x="2094" y="2470"/>
                  </a:cubicBezTo>
                  <a:cubicBezTo>
                    <a:pt x="1891" y="2470"/>
                    <a:pt x="1724" y="2453"/>
                    <a:pt x="1620" y="2441"/>
                  </a:cubicBezTo>
                  <a:cubicBezTo>
                    <a:pt x="1560" y="2049"/>
                    <a:pt x="1227" y="1751"/>
                    <a:pt x="822" y="1751"/>
                  </a:cubicBezTo>
                  <a:cubicBezTo>
                    <a:pt x="370" y="1751"/>
                    <a:pt x="1" y="2120"/>
                    <a:pt x="1" y="2572"/>
                  </a:cubicBezTo>
                  <a:cubicBezTo>
                    <a:pt x="1" y="3013"/>
                    <a:pt x="370" y="3394"/>
                    <a:pt x="822" y="3394"/>
                  </a:cubicBezTo>
                  <a:cubicBezTo>
                    <a:pt x="1203" y="3394"/>
                    <a:pt x="1537" y="3120"/>
                    <a:pt x="1620" y="2763"/>
                  </a:cubicBezTo>
                  <a:cubicBezTo>
                    <a:pt x="1739" y="2775"/>
                    <a:pt x="1906" y="2799"/>
                    <a:pt x="2120" y="2799"/>
                  </a:cubicBezTo>
                  <a:cubicBezTo>
                    <a:pt x="2572" y="2799"/>
                    <a:pt x="3215" y="2703"/>
                    <a:pt x="3799" y="2334"/>
                  </a:cubicBezTo>
                  <a:cubicBezTo>
                    <a:pt x="4382" y="1965"/>
                    <a:pt x="4799" y="1394"/>
                    <a:pt x="5037" y="620"/>
                  </a:cubicBezTo>
                  <a:lnTo>
                    <a:pt x="5061" y="667"/>
                  </a:lnTo>
                  <a:cubicBezTo>
                    <a:pt x="5097" y="727"/>
                    <a:pt x="5156" y="751"/>
                    <a:pt x="5216" y="751"/>
                  </a:cubicBezTo>
                  <a:cubicBezTo>
                    <a:pt x="5239" y="751"/>
                    <a:pt x="5251" y="751"/>
                    <a:pt x="5287" y="739"/>
                  </a:cubicBezTo>
                  <a:cubicBezTo>
                    <a:pt x="5299" y="691"/>
                    <a:pt x="5335" y="596"/>
                    <a:pt x="5287" y="501"/>
                  </a:cubicBezTo>
                  <a:lnTo>
                    <a:pt x="5061" y="72"/>
                  </a:lnTo>
                  <a:cubicBezTo>
                    <a:pt x="5061" y="72"/>
                    <a:pt x="5061" y="60"/>
                    <a:pt x="5049" y="60"/>
                  </a:cubicBezTo>
                  <a:lnTo>
                    <a:pt x="5013" y="25"/>
                  </a:lnTo>
                  <a:lnTo>
                    <a:pt x="5001" y="13"/>
                  </a:lnTo>
                  <a:cubicBezTo>
                    <a:pt x="5001" y="13"/>
                    <a:pt x="4989" y="13"/>
                    <a:pt x="4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63"/>
            <p:cNvSpPr/>
            <p:nvPr/>
          </p:nvSpPr>
          <p:spPr>
            <a:xfrm>
              <a:off x="6639402" y="2589188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262" y="498"/>
                  </a:lnTo>
                  <a:lnTo>
                    <a:pt x="60" y="700"/>
                  </a:lnTo>
                  <a:cubicBezTo>
                    <a:pt x="0" y="760"/>
                    <a:pt x="0" y="867"/>
                    <a:pt x="60" y="938"/>
                  </a:cubicBezTo>
                  <a:cubicBezTo>
                    <a:pt x="84" y="974"/>
                    <a:pt x="131" y="986"/>
                    <a:pt x="179" y="986"/>
                  </a:cubicBezTo>
                  <a:cubicBezTo>
                    <a:pt x="215" y="986"/>
                    <a:pt x="262" y="974"/>
                    <a:pt x="298" y="938"/>
                  </a:cubicBezTo>
                  <a:lnTo>
                    <a:pt x="501" y="736"/>
                  </a:lnTo>
                  <a:lnTo>
                    <a:pt x="715" y="938"/>
                  </a:lnTo>
                  <a:cubicBezTo>
                    <a:pt x="739" y="974"/>
                    <a:pt x="786" y="986"/>
                    <a:pt x="834" y="986"/>
                  </a:cubicBezTo>
                  <a:cubicBezTo>
                    <a:pt x="870" y="986"/>
                    <a:pt x="917" y="974"/>
                    <a:pt x="953" y="938"/>
                  </a:cubicBezTo>
                  <a:cubicBezTo>
                    <a:pt x="1013" y="879"/>
                    <a:pt x="1013" y="783"/>
                    <a:pt x="953" y="700"/>
                  </a:cubicBezTo>
                  <a:lnTo>
                    <a:pt x="739" y="498"/>
                  </a:lnTo>
                  <a:lnTo>
                    <a:pt x="953" y="283"/>
                  </a:lnTo>
                  <a:cubicBezTo>
                    <a:pt x="1013" y="224"/>
                    <a:pt x="1013" y="129"/>
                    <a:pt x="953" y="45"/>
                  </a:cubicBezTo>
                  <a:cubicBezTo>
                    <a:pt x="923" y="16"/>
                    <a:pt x="882" y="1"/>
                    <a:pt x="838" y="1"/>
                  </a:cubicBezTo>
                  <a:cubicBezTo>
                    <a:pt x="795" y="1"/>
                    <a:pt x="751" y="16"/>
                    <a:pt x="715" y="45"/>
                  </a:cubicBezTo>
                  <a:lnTo>
                    <a:pt x="501" y="260"/>
                  </a:lnTo>
                  <a:lnTo>
                    <a:pt x="298" y="45"/>
                  </a:ln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63"/>
            <p:cNvSpPr/>
            <p:nvPr/>
          </p:nvSpPr>
          <p:spPr>
            <a:xfrm>
              <a:off x="6820547" y="2673315"/>
              <a:ext cx="32244" cy="31034"/>
            </a:xfrm>
            <a:custGeom>
              <a:avLst/>
              <a:gdLst/>
              <a:ahLst/>
              <a:cxnLst/>
              <a:rect l="l" t="t" r="r" b="b"/>
              <a:pathLst>
                <a:path w="1013" h="975" extrusionOk="0">
                  <a:moveTo>
                    <a:pt x="188" y="1"/>
                  </a:moveTo>
                  <a:cubicBezTo>
                    <a:pt x="147" y="1"/>
                    <a:pt x="102" y="16"/>
                    <a:pt x="60" y="45"/>
                  </a:cubicBezTo>
                  <a:cubicBezTo>
                    <a:pt x="1" y="105"/>
                    <a:pt x="1" y="200"/>
                    <a:pt x="60" y="284"/>
                  </a:cubicBezTo>
                  <a:lnTo>
                    <a:pt x="275" y="486"/>
                  </a:lnTo>
                  <a:lnTo>
                    <a:pt x="60" y="700"/>
                  </a:lnTo>
                  <a:cubicBezTo>
                    <a:pt x="1" y="760"/>
                    <a:pt x="1" y="855"/>
                    <a:pt x="60" y="938"/>
                  </a:cubicBezTo>
                  <a:cubicBezTo>
                    <a:pt x="96" y="962"/>
                    <a:pt x="144" y="974"/>
                    <a:pt x="179" y="974"/>
                  </a:cubicBezTo>
                  <a:cubicBezTo>
                    <a:pt x="227" y="974"/>
                    <a:pt x="275" y="962"/>
                    <a:pt x="298" y="938"/>
                  </a:cubicBezTo>
                  <a:lnTo>
                    <a:pt x="513" y="724"/>
                  </a:lnTo>
                  <a:lnTo>
                    <a:pt x="715" y="938"/>
                  </a:lnTo>
                  <a:cubicBezTo>
                    <a:pt x="751" y="962"/>
                    <a:pt x="798" y="974"/>
                    <a:pt x="834" y="974"/>
                  </a:cubicBezTo>
                  <a:cubicBezTo>
                    <a:pt x="882" y="974"/>
                    <a:pt x="929" y="962"/>
                    <a:pt x="953" y="938"/>
                  </a:cubicBezTo>
                  <a:cubicBezTo>
                    <a:pt x="1013" y="879"/>
                    <a:pt x="1013" y="772"/>
                    <a:pt x="953" y="700"/>
                  </a:cubicBezTo>
                  <a:lnTo>
                    <a:pt x="751" y="486"/>
                  </a:lnTo>
                  <a:lnTo>
                    <a:pt x="953" y="284"/>
                  </a:lnTo>
                  <a:cubicBezTo>
                    <a:pt x="1013" y="224"/>
                    <a:pt x="1013" y="117"/>
                    <a:pt x="953" y="45"/>
                  </a:cubicBezTo>
                  <a:cubicBezTo>
                    <a:pt x="923" y="16"/>
                    <a:pt x="885" y="1"/>
                    <a:pt x="843" y="1"/>
                  </a:cubicBezTo>
                  <a:cubicBezTo>
                    <a:pt x="801" y="1"/>
                    <a:pt x="757" y="16"/>
                    <a:pt x="715" y="45"/>
                  </a:cubicBezTo>
                  <a:lnTo>
                    <a:pt x="513" y="248"/>
                  </a:lnTo>
                  <a:lnTo>
                    <a:pt x="298" y="45"/>
                  </a:lnTo>
                  <a:cubicBezTo>
                    <a:pt x="269" y="16"/>
                    <a:pt x="230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63"/>
            <p:cNvSpPr/>
            <p:nvPr/>
          </p:nvSpPr>
          <p:spPr>
            <a:xfrm>
              <a:off x="6730341" y="2603607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0"/>
                  </a:moveTo>
                  <a:cubicBezTo>
                    <a:pt x="141" y="0"/>
                    <a:pt x="96" y="15"/>
                    <a:pt x="61" y="45"/>
                  </a:cubicBezTo>
                  <a:cubicBezTo>
                    <a:pt x="1" y="104"/>
                    <a:pt x="1" y="211"/>
                    <a:pt x="61" y="283"/>
                  </a:cubicBezTo>
                  <a:lnTo>
                    <a:pt x="263" y="485"/>
                  </a:lnTo>
                  <a:lnTo>
                    <a:pt x="61" y="700"/>
                  </a:lnTo>
                  <a:cubicBezTo>
                    <a:pt x="1" y="759"/>
                    <a:pt x="1" y="866"/>
                    <a:pt x="61" y="938"/>
                  </a:cubicBezTo>
                  <a:cubicBezTo>
                    <a:pt x="84" y="962"/>
                    <a:pt x="132" y="985"/>
                    <a:pt x="180" y="985"/>
                  </a:cubicBezTo>
                  <a:cubicBezTo>
                    <a:pt x="215" y="985"/>
                    <a:pt x="263" y="962"/>
                    <a:pt x="299" y="938"/>
                  </a:cubicBezTo>
                  <a:lnTo>
                    <a:pt x="501" y="723"/>
                  </a:lnTo>
                  <a:lnTo>
                    <a:pt x="715" y="938"/>
                  </a:lnTo>
                  <a:cubicBezTo>
                    <a:pt x="739" y="962"/>
                    <a:pt x="787" y="985"/>
                    <a:pt x="834" y="985"/>
                  </a:cubicBezTo>
                  <a:cubicBezTo>
                    <a:pt x="870" y="985"/>
                    <a:pt x="918" y="962"/>
                    <a:pt x="953" y="938"/>
                  </a:cubicBezTo>
                  <a:cubicBezTo>
                    <a:pt x="1013" y="878"/>
                    <a:pt x="1013" y="771"/>
                    <a:pt x="953" y="700"/>
                  </a:cubicBezTo>
                  <a:lnTo>
                    <a:pt x="739" y="485"/>
                  </a:lnTo>
                  <a:lnTo>
                    <a:pt x="953" y="283"/>
                  </a:lnTo>
                  <a:cubicBezTo>
                    <a:pt x="1013" y="223"/>
                    <a:pt x="1013" y="116"/>
                    <a:pt x="953" y="45"/>
                  </a:cubicBezTo>
                  <a:cubicBezTo>
                    <a:pt x="924" y="15"/>
                    <a:pt x="882" y="0"/>
                    <a:pt x="839" y="0"/>
                  </a:cubicBezTo>
                  <a:cubicBezTo>
                    <a:pt x="796" y="0"/>
                    <a:pt x="751" y="15"/>
                    <a:pt x="715" y="45"/>
                  </a:cubicBezTo>
                  <a:lnTo>
                    <a:pt x="501" y="247"/>
                  </a:ln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41" name="Google Shape;7341;p63"/>
          <p:cNvSpPr/>
          <p:nvPr/>
        </p:nvSpPr>
        <p:spPr>
          <a:xfrm>
            <a:off x="7060068" y="1989129"/>
            <a:ext cx="354363" cy="324093"/>
          </a:xfrm>
          <a:custGeom>
            <a:avLst/>
            <a:gdLst/>
            <a:ahLst/>
            <a:cxnLst/>
            <a:rect l="l" t="t" r="r" b="b"/>
            <a:pathLst>
              <a:path w="11133" h="10182" extrusionOk="0">
                <a:moveTo>
                  <a:pt x="4132" y="3622"/>
                </a:moveTo>
                <a:cubicBezTo>
                  <a:pt x="4299" y="3622"/>
                  <a:pt x="4430" y="3753"/>
                  <a:pt x="4430" y="3919"/>
                </a:cubicBezTo>
                <a:cubicBezTo>
                  <a:pt x="4430" y="4074"/>
                  <a:pt x="4299" y="4217"/>
                  <a:pt x="4132" y="4217"/>
                </a:cubicBezTo>
                <a:cubicBezTo>
                  <a:pt x="3965" y="4217"/>
                  <a:pt x="3834" y="4074"/>
                  <a:pt x="3834" y="3919"/>
                </a:cubicBezTo>
                <a:cubicBezTo>
                  <a:pt x="3846" y="3753"/>
                  <a:pt x="3965" y="3622"/>
                  <a:pt x="4132" y="3622"/>
                </a:cubicBezTo>
                <a:close/>
                <a:moveTo>
                  <a:pt x="5334" y="1252"/>
                </a:moveTo>
                <a:lnTo>
                  <a:pt x="5334" y="1776"/>
                </a:lnTo>
                <a:lnTo>
                  <a:pt x="5358" y="3645"/>
                </a:lnTo>
                <a:lnTo>
                  <a:pt x="5370" y="5300"/>
                </a:lnTo>
                <a:lnTo>
                  <a:pt x="1405" y="4419"/>
                </a:lnTo>
                <a:cubicBezTo>
                  <a:pt x="1679" y="3455"/>
                  <a:pt x="2322" y="2574"/>
                  <a:pt x="3156" y="2014"/>
                </a:cubicBezTo>
                <a:lnTo>
                  <a:pt x="3870" y="3324"/>
                </a:lnTo>
                <a:cubicBezTo>
                  <a:pt x="3644" y="3419"/>
                  <a:pt x="3489" y="3645"/>
                  <a:pt x="3489" y="3895"/>
                </a:cubicBezTo>
                <a:cubicBezTo>
                  <a:pt x="3489" y="4253"/>
                  <a:pt x="3775" y="4538"/>
                  <a:pt x="4132" y="4538"/>
                </a:cubicBezTo>
                <a:cubicBezTo>
                  <a:pt x="4489" y="4538"/>
                  <a:pt x="4775" y="4253"/>
                  <a:pt x="4775" y="3895"/>
                </a:cubicBezTo>
                <a:cubicBezTo>
                  <a:pt x="4775" y="3586"/>
                  <a:pt x="4537" y="3324"/>
                  <a:pt x="4239" y="3264"/>
                </a:cubicBezTo>
                <a:lnTo>
                  <a:pt x="3453" y="1800"/>
                </a:lnTo>
                <a:cubicBezTo>
                  <a:pt x="4013" y="1490"/>
                  <a:pt x="4656" y="1300"/>
                  <a:pt x="5334" y="1252"/>
                </a:cubicBezTo>
                <a:close/>
                <a:moveTo>
                  <a:pt x="5715" y="3860"/>
                </a:moveTo>
                <a:cubicBezTo>
                  <a:pt x="6573" y="3943"/>
                  <a:pt x="7239" y="4657"/>
                  <a:pt x="7239" y="5550"/>
                </a:cubicBezTo>
                <a:cubicBezTo>
                  <a:pt x="7239" y="5896"/>
                  <a:pt x="7144" y="6217"/>
                  <a:pt x="6942" y="6503"/>
                </a:cubicBezTo>
                <a:lnTo>
                  <a:pt x="5715" y="5455"/>
                </a:lnTo>
                <a:lnTo>
                  <a:pt x="5715" y="3860"/>
                </a:lnTo>
                <a:close/>
                <a:moveTo>
                  <a:pt x="5846" y="347"/>
                </a:moveTo>
                <a:cubicBezTo>
                  <a:pt x="8597" y="502"/>
                  <a:pt x="10752" y="2776"/>
                  <a:pt x="10752" y="5550"/>
                </a:cubicBezTo>
                <a:cubicBezTo>
                  <a:pt x="10752" y="6682"/>
                  <a:pt x="10395" y="7741"/>
                  <a:pt x="9728" y="8646"/>
                </a:cubicBezTo>
                <a:cubicBezTo>
                  <a:pt x="9704" y="8682"/>
                  <a:pt x="9656" y="8706"/>
                  <a:pt x="9609" y="8706"/>
                </a:cubicBezTo>
                <a:cubicBezTo>
                  <a:pt x="9561" y="8706"/>
                  <a:pt x="9537" y="8694"/>
                  <a:pt x="9502" y="8658"/>
                </a:cubicBezTo>
                <a:lnTo>
                  <a:pt x="8644" y="7932"/>
                </a:lnTo>
                <a:cubicBezTo>
                  <a:pt x="9073" y="7372"/>
                  <a:pt x="9347" y="6717"/>
                  <a:pt x="9430" y="6015"/>
                </a:cubicBezTo>
                <a:cubicBezTo>
                  <a:pt x="9442" y="5908"/>
                  <a:pt x="9359" y="5824"/>
                  <a:pt x="9252" y="5824"/>
                </a:cubicBezTo>
                <a:cubicBezTo>
                  <a:pt x="9168" y="5824"/>
                  <a:pt x="9085" y="5884"/>
                  <a:pt x="9073" y="5967"/>
                </a:cubicBezTo>
                <a:cubicBezTo>
                  <a:pt x="9002" y="6562"/>
                  <a:pt x="8775" y="7146"/>
                  <a:pt x="8418" y="7634"/>
                </a:cubicBezTo>
                <a:cubicBezTo>
                  <a:pt x="8406" y="7646"/>
                  <a:pt x="8394" y="7682"/>
                  <a:pt x="8371" y="7694"/>
                </a:cubicBezTo>
                <a:cubicBezTo>
                  <a:pt x="8371" y="7694"/>
                  <a:pt x="8371" y="7705"/>
                  <a:pt x="8359" y="7705"/>
                </a:cubicBezTo>
                <a:lnTo>
                  <a:pt x="7204" y="6729"/>
                </a:lnTo>
                <a:cubicBezTo>
                  <a:pt x="7442" y="6384"/>
                  <a:pt x="7573" y="5967"/>
                  <a:pt x="7573" y="5550"/>
                </a:cubicBezTo>
                <a:cubicBezTo>
                  <a:pt x="7573" y="4479"/>
                  <a:pt x="6739" y="3586"/>
                  <a:pt x="5680" y="3514"/>
                </a:cubicBezTo>
                <a:lnTo>
                  <a:pt x="5680" y="1979"/>
                </a:lnTo>
                <a:lnTo>
                  <a:pt x="5787" y="1979"/>
                </a:lnTo>
                <a:cubicBezTo>
                  <a:pt x="5811" y="1979"/>
                  <a:pt x="5846" y="1979"/>
                  <a:pt x="5894" y="1990"/>
                </a:cubicBezTo>
                <a:cubicBezTo>
                  <a:pt x="7561" y="2169"/>
                  <a:pt x="8894" y="3503"/>
                  <a:pt x="9073" y="5169"/>
                </a:cubicBezTo>
                <a:cubicBezTo>
                  <a:pt x="9085" y="5253"/>
                  <a:pt x="9168" y="5312"/>
                  <a:pt x="9252" y="5312"/>
                </a:cubicBezTo>
                <a:cubicBezTo>
                  <a:pt x="9359" y="5312"/>
                  <a:pt x="9430" y="5229"/>
                  <a:pt x="9430" y="5122"/>
                </a:cubicBezTo>
                <a:cubicBezTo>
                  <a:pt x="9228" y="3205"/>
                  <a:pt x="7632" y="1693"/>
                  <a:pt x="5680" y="1621"/>
                </a:cubicBezTo>
                <a:lnTo>
                  <a:pt x="5680" y="490"/>
                </a:lnTo>
                <a:cubicBezTo>
                  <a:pt x="5680" y="443"/>
                  <a:pt x="5692" y="419"/>
                  <a:pt x="5727" y="383"/>
                </a:cubicBezTo>
                <a:cubicBezTo>
                  <a:pt x="5751" y="359"/>
                  <a:pt x="5799" y="347"/>
                  <a:pt x="5846" y="347"/>
                </a:cubicBezTo>
                <a:close/>
                <a:moveTo>
                  <a:pt x="1334" y="4788"/>
                </a:moveTo>
                <a:lnTo>
                  <a:pt x="5323" y="5681"/>
                </a:lnTo>
                <a:lnTo>
                  <a:pt x="4239" y="9622"/>
                </a:lnTo>
                <a:cubicBezTo>
                  <a:pt x="2513" y="9063"/>
                  <a:pt x="1262" y="7455"/>
                  <a:pt x="1262" y="5550"/>
                </a:cubicBezTo>
                <a:cubicBezTo>
                  <a:pt x="1262" y="5300"/>
                  <a:pt x="1286" y="5050"/>
                  <a:pt x="1334" y="4788"/>
                </a:cubicBezTo>
                <a:close/>
                <a:moveTo>
                  <a:pt x="5656" y="5848"/>
                </a:moveTo>
                <a:lnTo>
                  <a:pt x="6870" y="6872"/>
                </a:lnTo>
                <a:lnTo>
                  <a:pt x="8299" y="8086"/>
                </a:lnTo>
                <a:lnTo>
                  <a:pt x="8704" y="8420"/>
                </a:lnTo>
                <a:cubicBezTo>
                  <a:pt x="7882" y="9313"/>
                  <a:pt x="6751" y="9825"/>
                  <a:pt x="5549" y="9825"/>
                </a:cubicBezTo>
                <a:cubicBezTo>
                  <a:pt x="5203" y="9825"/>
                  <a:pt x="4894" y="9777"/>
                  <a:pt x="4584" y="9706"/>
                </a:cubicBezTo>
                <a:lnTo>
                  <a:pt x="5656" y="5848"/>
                </a:lnTo>
                <a:close/>
                <a:moveTo>
                  <a:pt x="5837" y="1"/>
                </a:moveTo>
                <a:cubicBezTo>
                  <a:pt x="5717" y="1"/>
                  <a:pt x="5599" y="57"/>
                  <a:pt x="5501" y="133"/>
                </a:cubicBezTo>
                <a:cubicBezTo>
                  <a:pt x="5394" y="228"/>
                  <a:pt x="5334" y="359"/>
                  <a:pt x="5358" y="502"/>
                </a:cubicBezTo>
                <a:lnTo>
                  <a:pt x="5358" y="943"/>
                </a:lnTo>
                <a:cubicBezTo>
                  <a:pt x="4620" y="967"/>
                  <a:pt x="3929" y="1181"/>
                  <a:pt x="3298" y="1514"/>
                </a:cubicBezTo>
                <a:lnTo>
                  <a:pt x="2894" y="788"/>
                </a:lnTo>
                <a:cubicBezTo>
                  <a:pt x="2870" y="728"/>
                  <a:pt x="2810" y="693"/>
                  <a:pt x="2751" y="693"/>
                </a:cubicBezTo>
                <a:lnTo>
                  <a:pt x="358" y="693"/>
                </a:lnTo>
                <a:lnTo>
                  <a:pt x="358" y="395"/>
                </a:lnTo>
                <a:cubicBezTo>
                  <a:pt x="358" y="300"/>
                  <a:pt x="274" y="228"/>
                  <a:pt x="179" y="228"/>
                </a:cubicBezTo>
                <a:cubicBezTo>
                  <a:pt x="72" y="228"/>
                  <a:pt x="0" y="300"/>
                  <a:pt x="0" y="395"/>
                </a:cubicBezTo>
                <a:lnTo>
                  <a:pt x="0" y="1336"/>
                </a:lnTo>
                <a:cubicBezTo>
                  <a:pt x="0" y="1443"/>
                  <a:pt x="72" y="1514"/>
                  <a:pt x="179" y="1514"/>
                </a:cubicBezTo>
                <a:cubicBezTo>
                  <a:pt x="274" y="1514"/>
                  <a:pt x="358" y="1443"/>
                  <a:pt x="358" y="1336"/>
                </a:cubicBezTo>
                <a:lnTo>
                  <a:pt x="358" y="1038"/>
                </a:lnTo>
                <a:lnTo>
                  <a:pt x="2644" y="1038"/>
                </a:lnTo>
                <a:lnTo>
                  <a:pt x="3001" y="1693"/>
                </a:lnTo>
                <a:cubicBezTo>
                  <a:pt x="2751" y="1871"/>
                  <a:pt x="2501" y="2062"/>
                  <a:pt x="2275" y="2288"/>
                </a:cubicBezTo>
                <a:cubicBezTo>
                  <a:pt x="1405" y="3169"/>
                  <a:pt x="929" y="4312"/>
                  <a:pt x="929" y="5550"/>
                </a:cubicBezTo>
                <a:cubicBezTo>
                  <a:pt x="929" y="8098"/>
                  <a:pt x="3001" y="10182"/>
                  <a:pt x="5561" y="10182"/>
                </a:cubicBezTo>
                <a:cubicBezTo>
                  <a:pt x="6870" y="10182"/>
                  <a:pt x="8109" y="9622"/>
                  <a:pt x="8990" y="8658"/>
                </a:cubicBezTo>
                <a:lnTo>
                  <a:pt x="9311" y="8944"/>
                </a:lnTo>
                <a:cubicBezTo>
                  <a:pt x="9406" y="9015"/>
                  <a:pt x="9525" y="9063"/>
                  <a:pt x="9644" y="9063"/>
                </a:cubicBezTo>
                <a:lnTo>
                  <a:pt x="9704" y="9063"/>
                </a:lnTo>
                <a:cubicBezTo>
                  <a:pt x="9835" y="9051"/>
                  <a:pt x="9966" y="8967"/>
                  <a:pt x="10037" y="8872"/>
                </a:cubicBezTo>
                <a:cubicBezTo>
                  <a:pt x="10752" y="7896"/>
                  <a:pt x="11133" y="6765"/>
                  <a:pt x="11133" y="5562"/>
                </a:cubicBezTo>
                <a:cubicBezTo>
                  <a:pt x="11109" y="2610"/>
                  <a:pt x="8811" y="169"/>
                  <a:pt x="5870" y="2"/>
                </a:cubicBezTo>
                <a:cubicBezTo>
                  <a:pt x="5859" y="1"/>
                  <a:pt x="5848" y="1"/>
                  <a:pt x="583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42" name="Google Shape;7342;p63"/>
          <p:cNvGrpSpPr/>
          <p:nvPr/>
        </p:nvGrpSpPr>
        <p:grpSpPr>
          <a:xfrm>
            <a:off x="4670239" y="1541599"/>
            <a:ext cx="359679" cy="321833"/>
            <a:chOff x="4670239" y="1541599"/>
            <a:chExt cx="359679" cy="321833"/>
          </a:xfrm>
        </p:grpSpPr>
        <p:sp>
          <p:nvSpPr>
            <p:cNvPr id="7343" name="Google Shape;7343;p63"/>
            <p:cNvSpPr/>
            <p:nvPr/>
          </p:nvSpPr>
          <p:spPr>
            <a:xfrm>
              <a:off x="4818790" y="1606787"/>
              <a:ext cx="28838" cy="49687"/>
            </a:xfrm>
            <a:custGeom>
              <a:avLst/>
              <a:gdLst/>
              <a:ahLst/>
              <a:cxnLst/>
              <a:rect l="l" t="t" r="r" b="b"/>
              <a:pathLst>
                <a:path w="906" h="1561" extrusionOk="0">
                  <a:moveTo>
                    <a:pt x="429" y="298"/>
                  </a:moveTo>
                  <a:lnTo>
                    <a:pt x="429" y="584"/>
                  </a:lnTo>
                  <a:cubicBezTo>
                    <a:pt x="310" y="537"/>
                    <a:pt x="287" y="489"/>
                    <a:pt x="287" y="429"/>
                  </a:cubicBezTo>
                  <a:cubicBezTo>
                    <a:pt x="287" y="346"/>
                    <a:pt x="358" y="310"/>
                    <a:pt x="429" y="298"/>
                  </a:cubicBezTo>
                  <a:close/>
                  <a:moveTo>
                    <a:pt x="537" y="882"/>
                  </a:moveTo>
                  <a:cubicBezTo>
                    <a:pt x="656" y="929"/>
                    <a:pt x="680" y="989"/>
                    <a:pt x="680" y="1060"/>
                  </a:cubicBezTo>
                  <a:cubicBezTo>
                    <a:pt x="680" y="1132"/>
                    <a:pt x="620" y="1191"/>
                    <a:pt x="537" y="1203"/>
                  </a:cubicBezTo>
                  <a:lnTo>
                    <a:pt x="537" y="882"/>
                  </a:lnTo>
                  <a:close/>
                  <a:moveTo>
                    <a:pt x="477" y="1"/>
                  </a:moveTo>
                  <a:cubicBezTo>
                    <a:pt x="441" y="1"/>
                    <a:pt x="418" y="13"/>
                    <a:pt x="418" y="48"/>
                  </a:cubicBezTo>
                  <a:lnTo>
                    <a:pt x="418" y="108"/>
                  </a:lnTo>
                  <a:cubicBezTo>
                    <a:pt x="191" y="132"/>
                    <a:pt x="48" y="251"/>
                    <a:pt x="48" y="477"/>
                  </a:cubicBezTo>
                  <a:cubicBezTo>
                    <a:pt x="48" y="715"/>
                    <a:pt x="227" y="787"/>
                    <a:pt x="418" y="870"/>
                  </a:cubicBezTo>
                  <a:lnTo>
                    <a:pt x="418" y="1239"/>
                  </a:lnTo>
                  <a:cubicBezTo>
                    <a:pt x="310" y="1215"/>
                    <a:pt x="263" y="1191"/>
                    <a:pt x="179" y="1120"/>
                  </a:cubicBezTo>
                  <a:cubicBezTo>
                    <a:pt x="159" y="1104"/>
                    <a:pt x="138" y="1096"/>
                    <a:pt x="118" y="1096"/>
                  </a:cubicBezTo>
                  <a:cubicBezTo>
                    <a:pt x="93" y="1096"/>
                    <a:pt x="69" y="1110"/>
                    <a:pt x="48" y="1144"/>
                  </a:cubicBezTo>
                  <a:cubicBezTo>
                    <a:pt x="1" y="1203"/>
                    <a:pt x="1" y="1263"/>
                    <a:pt x="48" y="1310"/>
                  </a:cubicBezTo>
                  <a:cubicBezTo>
                    <a:pt x="120" y="1418"/>
                    <a:pt x="287" y="1465"/>
                    <a:pt x="418" y="1465"/>
                  </a:cubicBezTo>
                  <a:lnTo>
                    <a:pt x="418" y="1513"/>
                  </a:lnTo>
                  <a:cubicBezTo>
                    <a:pt x="418" y="1549"/>
                    <a:pt x="441" y="1560"/>
                    <a:pt x="477" y="1560"/>
                  </a:cubicBezTo>
                  <a:cubicBezTo>
                    <a:pt x="501" y="1560"/>
                    <a:pt x="537" y="1549"/>
                    <a:pt x="537" y="1513"/>
                  </a:cubicBezTo>
                  <a:lnTo>
                    <a:pt x="537" y="1429"/>
                  </a:lnTo>
                  <a:cubicBezTo>
                    <a:pt x="727" y="1406"/>
                    <a:pt x="894" y="1263"/>
                    <a:pt x="894" y="1025"/>
                  </a:cubicBezTo>
                  <a:cubicBezTo>
                    <a:pt x="906" y="787"/>
                    <a:pt x="763" y="703"/>
                    <a:pt x="549" y="632"/>
                  </a:cubicBezTo>
                  <a:lnTo>
                    <a:pt x="549" y="286"/>
                  </a:lnTo>
                  <a:cubicBezTo>
                    <a:pt x="596" y="286"/>
                    <a:pt x="644" y="298"/>
                    <a:pt x="680" y="334"/>
                  </a:cubicBezTo>
                  <a:cubicBezTo>
                    <a:pt x="707" y="341"/>
                    <a:pt x="738" y="363"/>
                    <a:pt x="771" y="363"/>
                  </a:cubicBezTo>
                  <a:cubicBezTo>
                    <a:pt x="795" y="363"/>
                    <a:pt x="821" y="351"/>
                    <a:pt x="846" y="310"/>
                  </a:cubicBezTo>
                  <a:cubicBezTo>
                    <a:pt x="882" y="275"/>
                    <a:pt x="894" y="215"/>
                    <a:pt x="834" y="167"/>
                  </a:cubicBezTo>
                  <a:cubicBezTo>
                    <a:pt x="763" y="108"/>
                    <a:pt x="644" y="96"/>
                    <a:pt x="537" y="96"/>
                  </a:cubicBezTo>
                  <a:lnTo>
                    <a:pt x="537" y="48"/>
                  </a:lnTo>
                  <a:cubicBezTo>
                    <a:pt x="537" y="13"/>
                    <a:pt x="501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63"/>
            <p:cNvSpPr/>
            <p:nvPr/>
          </p:nvSpPr>
          <p:spPr>
            <a:xfrm>
              <a:off x="4875256" y="1557896"/>
              <a:ext cx="82281" cy="82663"/>
            </a:xfrm>
            <a:custGeom>
              <a:avLst/>
              <a:gdLst/>
              <a:ahLst/>
              <a:cxnLst/>
              <a:rect l="l" t="t" r="r" b="b"/>
              <a:pathLst>
                <a:path w="2585" h="2597" extrusionOk="0">
                  <a:moveTo>
                    <a:pt x="1287" y="310"/>
                  </a:moveTo>
                  <a:cubicBezTo>
                    <a:pt x="1823" y="310"/>
                    <a:pt x="2275" y="751"/>
                    <a:pt x="2275" y="1299"/>
                  </a:cubicBezTo>
                  <a:cubicBezTo>
                    <a:pt x="2263" y="1834"/>
                    <a:pt x="1823" y="2275"/>
                    <a:pt x="1287" y="2275"/>
                  </a:cubicBezTo>
                  <a:cubicBezTo>
                    <a:pt x="751" y="2275"/>
                    <a:pt x="310" y="1846"/>
                    <a:pt x="310" y="1299"/>
                  </a:cubicBezTo>
                  <a:cubicBezTo>
                    <a:pt x="310" y="763"/>
                    <a:pt x="739" y="310"/>
                    <a:pt x="1287" y="310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99"/>
                  </a:cubicBezTo>
                  <a:cubicBezTo>
                    <a:pt x="1" y="2013"/>
                    <a:pt x="572" y="2596"/>
                    <a:pt x="1287" y="2596"/>
                  </a:cubicBezTo>
                  <a:cubicBezTo>
                    <a:pt x="2001" y="2596"/>
                    <a:pt x="2585" y="2013"/>
                    <a:pt x="2585" y="1299"/>
                  </a:cubicBezTo>
                  <a:cubicBezTo>
                    <a:pt x="2585" y="584"/>
                    <a:pt x="2001" y="1"/>
                    <a:pt x="1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63"/>
            <p:cNvSpPr/>
            <p:nvPr/>
          </p:nvSpPr>
          <p:spPr>
            <a:xfrm>
              <a:off x="4775215" y="1541599"/>
              <a:ext cx="199001" cy="147850"/>
            </a:xfrm>
            <a:custGeom>
              <a:avLst/>
              <a:gdLst/>
              <a:ahLst/>
              <a:cxnLst/>
              <a:rect l="l" t="t" r="r" b="b"/>
              <a:pathLst>
                <a:path w="6252" h="4645" extrusionOk="0">
                  <a:moveTo>
                    <a:pt x="1834" y="1811"/>
                  </a:moveTo>
                  <a:cubicBezTo>
                    <a:pt x="2168" y="1811"/>
                    <a:pt x="2465" y="1989"/>
                    <a:pt x="2644" y="2239"/>
                  </a:cubicBezTo>
                  <a:cubicBezTo>
                    <a:pt x="2680" y="2394"/>
                    <a:pt x="2739" y="2525"/>
                    <a:pt x="2799" y="2656"/>
                  </a:cubicBezTo>
                  <a:cubicBezTo>
                    <a:pt x="2799" y="2704"/>
                    <a:pt x="2811" y="2751"/>
                    <a:pt x="2811" y="2787"/>
                  </a:cubicBezTo>
                  <a:cubicBezTo>
                    <a:pt x="2811" y="3335"/>
                    <a:pt x="2382" y="3775"/>
                    <a:pt x="1834" y="3775"/>
                  </a:cubicBezTo>
                  <a:cubicBezTo>
                    <a:pt x="1298" y="3775"/>
                    <a:pt x="846" y="3347"/>
                    <a:pt x="846" y="2787"/>
                  </a:cubicBezTo>
                  <a:cubicBezTo>
                    <a:pt x="846" y="2251"/>
                    <a:pt x="1275" y="1811"/>
                    <a:pt x="1834" y="1811"/>
                  </a:cubicBezTo>
                  <a:close/>
                  <a:moveTo>
                    <a:pt x="1834" y="1263"/>
                  </a:moveTo>
                  <a:cubicBezTo>
                    <a:pt x="2108" y="1263"/>
                    <a:pt x="2382" y="1334"/>
                    <a:pt x="2620" y="1489"/>
                  </a:cubicBezTo>
                  <a:cubicBezTo>
                    <a:pt x="2608" y="1561"/>
                    <a:pt x="2608" y="1644"/>
                    <a:pt x="2584" y="1727"/>
                  </a:cubicBezTo>
                  <a:cubicBezTo>
                    <a:pt x="2382" y="1572"/>
                    <a:pt x="2108" y="1465"/>
                    <a:pt x="1822" y="1465"/>
                  </a:cubicBezTo>
                  <a:cubicBezTo>
                    <a:pt x="1120" y="1465"/>
                    <a:pt x="536" y="2049"/>
                    <a:pt x="536" y="2763"/>
                  </a:cubicBezTo>
                  <a:cubicBezTo>
                    <a:pt x="536" y="3477"/>
                    <a:pt x="1108" y="4061"/>
                    <a:pt x="1822" y="4061"/>
                  </a:cubicBezTo>
                  <a:cubicBezTo>
                    <a:pt x="2453" y="4061"/>
                    <a:pt x="2953" y="3632"/>
                    <a:pt x="3096" y="3049"/>
                  </a:cubicBezTo>
                  <a:cubicBezTo>
                    <a:pt x="3156" y="3108"/>
                    <a:pt x="3215" y="3156"/>
                    <a:pt x="3275" y="3216"/>
                  </a:cubicBezTo>
                  <a:cubicBezTo>
                    <a:pt x="3084" y="3870"/>
                    <a:pt x="2501" y="4299"/>
                    <a:pt x="1834" y="4299"/>
                  </a:cubicBezTo>
                  <a:cubicBezTo>
                    <a:pt x="1001" y="4299"/>
                    <a:pt x="310" y="3608"/>
                    <a:pt x="310" y="2775"/>
                  </a:cubicBezTo>
                  <a:cubicBezTo>
                    <a:pt x="310" y="1942"/>
                    <a:pt x="1001" y="1263"/>
                    <a:pt x="1834" y="1263"/>
                  </a:cubicBezTo>
                  <a:close/>
                  <a:moveTo>
                    <a:pt x="4430" y="1"/>
                  </a:moveTo>
                  <a:cubicBezTo>
                    <a:pt x="3644" y="1"/>
                    <a:pt x="2977" y="501"/>
                    <a:pt x="2703" y="1203"/>
                  </a:cubicBezTo>
                  <a:cubicBezTo>
                    <a:pt x="2441" y="1049"/>
                    <a:pt x="2144" y="977"/>
                    <a:pt x="1834" y="977"/>
                  </a:cubicBezTo>
                  <a:cubicBezTo>
                    <a:pt x="822" y="977"/>
                    <a:pt x="1" y="1799"/>
                    <a:pt x="1" y="2811"/>
                  </a:cubicBezTo>
                  <a:cubicBezTo>
                    <a:pt x="1" y="3823"/>
                    <a:pt x="822" y="4644"/>
                    <a:pt x="1834" y="4644"/>
                  </a:cubicBezTo>
                  <a:cubicBezTo>
                    <a:pt x="2608" y="4644"/>
                    <a:pt x="3287" y="4168"/>
                    <a:pt x="3561" y="3430"/>
                  </a:cubicBezTo>
                  <a:cubicBezTo>
                    <a:pt x="3811" y="3573"/>
                    <a:pt x="4108" y="3656"/>
                    <a:pt x="4430" y="3656"/>
                  </a:cubicBezTo>
                  <a:cubicBezTo>
                    <a:pt x="4846" y="3656"/>
                    <a:pt x="5251" y="3513"/>
                    <a:pt x="5585" y="3251"/>
                  </a:cubicBezTo>
                  <a:cubicBezTo>
                    <a:pt x="5894" y="3001"/>
                    <a:pt x="6132" y="2632"/>
                    <a:pt x="6216" y="2239"/>
                  </a:cubicBezTo>
                  <a:cubicBezTo>
                    <a:pt x="6228" y="2144"/>
                    <a:pt x="6192" y="2049"/>
                    <a:pt x="6097" y="2037"/>
                  </a:cubicBezTo>
                  <a:cubicBezTo>
                    <a:pt x="6086" y="2035"/>
                    <a:pt x="6076" y="2035"/>
                    <a:pt x="6065" y="2035"/>
                  </a:cubicBezTo>
                  <a:cubicBezTo>
                    <a:pt x="5991" y="2035"/>
                    <a:pt x="5917" y="2072"/>
                    <a:pt x="5906" y="2156"/>
                  </a:cubicBezTo>
                  <a:cubicBezTo>
                    <a:pt x="5739" y="2835"/>
                    <a:pt x="5144" y="3335"/>
                    <a:pt x="4430" y="3335"/>
                  </a:cubicBezTo>
                  <a:cubicBezTo>
                    <a:pt x="3882" y="3335"/>
                    <a:pt x="3394" y="3037"/>
                    <a:pt x="3120" y="2561"/>
                  </a:cubicBezTo>
                  <a:cubicBezTo>
                    <a:pt x="3096" y="2406"/>
                    <a:pt x="3037" y="2263"/>
                    <a:pt x="2965" y="2120"/>
                  </a:cubicBezTo>
                  <a:cubicBezTo>
                    <a:pt x="2763" y="1191"/>
                    <a:pt x="3477" y="310"/>
                    <a:pt x="4430" y="310"/>
                  </a:cubicBezTo>
                  <a:cubicBezTo>
                    <a:pt x="5144" y="310"/>
                    <a:pt x="5739" y="787"/>
                    <a:pt x="5906" y="1489"/>
                  </a:cubicBezTo>
                  <a:cubicBezTo>
                    <a:pt x="5916" y="1560"/>
                    <a:pt x="5986" y="1613"/>
                    <a:pt x="6058" y="1613"/>
                  </a:cubicBezTo>
                  <a:cubicBezTo>
                    <a:pt x="6071" y="1613"/>
                    <a:pt x="6084" y="1612"/>
                    <a:pt x="6097" y="1608"/>
                  </a:cubicBezTo>
                  <a:cubicBezTo>
                    <a:pt x="6192" y="1584"/>
                    <a:pt x="6251" y="1501"/>
                    <a:pt x="6216" y="1406"/>
                  </a:cubicBezTo>
                  <a:cubicBezTo>
                    <a:pt x="6132" y="1013"/>
                    <a:pt x="5906" y="656"/>
                    <a:pt x="5585" y="394"/>
                  </a:cubicBezTo>
                  <a:cubicBezTo>
                    <a:pt x="5251" y="132"/>
                    <a:pt x="4846" y="1"/>
                    <a:pt x="4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63"/>
            <p:cNvSpPr/>
            <p:nvPr/>
          </p:nvSpPr>
          <p:spPr>
            <a:xfrm>
              <a:off x="4901803" y="1574957"/>
              <a:ext cx="28838" cy="50069"/>
            </a:xfrm>
            <a:custGeom>
              <a:avLst/>
              <a:gdLst/>
              <a:ahLst/>
              <a:cxnLst/>
              <a:rect l="l" t="t" r="r" b="b"/>
              <a:pathLst>
                <a:path w="906" h="1573" extrusionOk="0">
                  <a:moveTo>
                    <a:pt x="429" y="322"/>
                  </a:moveTo>
                  <a:lnTo>
                    <a:pt x="429" y="596"/>
                  </a:lnTo>
                  <a:cubicBezTo>
                    <a:pt x="310" y="548"/>
                    <a:pt x="274" y="513"/>
                    <a:pt x="274" y="453"/>
                  </a:cubicBezTo>
                  <a:cubicBezTo>
                    <a:pt x="274" y="358"/>
                    <a:pt x="358" y="334"/>
                    <a:pt x="429" y="322"/>
                  </a:cubicBezTo>
                  <a:close/>
                  <a:moveTo>
                    <a:pt x="512" y="894"/>
                  </a:moveTo>
                  <a:cubicBezTo>
                    <a:pt x="631" y="941"/>
                    <a:pt x="667" y="1001"/>
                    <a:pt x="667" y="1072"/>
                  </a:cubicBezTo>
                  <a:cubicBezTo>
                    <a:pt x="667" y="1167"/>
                    <a:pt x="608" y="1215"/>
                    <a:pt x="512" y="1227"/>
                  </a:cubicBezTo>
                  <a:lnTo>
                    <a:pt x="512" y="894"/>
                  </a:lnTo>
                  <a:close/>
                  <a:moveTo>
                    <a:pt x="453" y="1"/>
                  </a:moveTo>
                  <a:cubicBezTo>
                    <a:pt x="429" y="1"/>
                    <a:pt x="393" y="24"/>
                    <a:pt x="393" y="48"/>
                  </a:cubicBezTo>
                  <a:lnTo>
                    <a:pt x="393" y="108"/>
                  </a:lnTo>
                  <a:cubicBezTo>
                    <a:pt x="167" y="132"/>
                    <a:pt x="24" y="251"/>
                    <a:pt x="24" y="477"/>
                  </a:cubicBezTo>
                  <a:cubicBezTo>
                    <a:pt x="24" y="715"/>
                    <a:pt x="203" y="798"/>
                    <a:pt x="393" y="870"/>
                  </a:cubicBezTo>
                  <a:lnTo>
                    <a:pt x="393" y="1239"/>
                  </a:lnTo>
                  <a:cubicBezTo>
                    <a:pt x="286" y="1227"/>
                    <a:pt x="250" y="1179"/>
                    <a:pt x="155" y="1120"/>
                  </a:cubicBezTo>
                  <a:cubicBezTo>
                    <a:pt x="138" y="1108"/>
                    <a:pt x="122" y="1102"/>
                    <a:pt x="106" y="1102"/>
                  </a:cubicBezTo>
                  <a:cubicBezTo>
                    <a:pt x="46" y="1102"/>
                    <a:pt x="0" y="1182"/>
                    <a:pt x="0" y="1239"/>
                  </a:cubicBezTo>
                  <a:cubicBezTo>
                    <a:pt x="0" y="1275"/>
                    <a:pt x="12" y="1298"/>
                    <a:pt x="24" y="1310"/>
                  </a:cubicBezTo>
                  <a:cubicBezTo>
                    <a:pt x="96" y="1417"/>
                    <a:pt x="262" y="1465"/>
                    <a:pt x="393" y="1465"/>
                  </a:cubicBezTo>
                  <a:lnTo>
                    <a:pt x="393" y="1525"/>
                  </a:lnTo>
                  <a:cubicBezTo>
                    <a:pt x="393" y="1548"/>
                    <a:pt x="429" y="1572"/>
                    <a:pt x="453" y="1572"/>
                  </a:cubicBezTo>
                  <a:cubicBezTo>
                    <a:pt x="488" y="1572"/>
                    <a:pt x="512" y="1548"/>
                    <a:pt x="512" y="1525"/>
                  </a:cubicBezTo>
                  <a:lnTo>
                    <a:pt x="512" y="1465"/>
                  </a:lnTo>
                  <a:cubicBezTo>
                    <a:pt x="715" y="1429"/>
                    <a:pt x="869" y="1298"/>
                    <a:pt x="869" y="1060"/>
                  </a:cubicBezTo>
                  <a:cubicBezTo>
                    <a:pt x="905" y="810"/>
                    <a:pt x="739" y="715"/>
                    <a:pt x="536" y="644"/>
                  </a:cubicBezTo>
                  <a:lnTo>
                    <a:pt x="536" y="298"/>
                  </a:lnTo>
                  <a:cubicBezTo>
                    <a:pt x="608" y="298"/>
                    <a:pt x="631" y="322"/>
                    <a:pt x="715" y="358"/>
                  </a:cubicBezTo>
                  <a:cubicBezTo>
                    <a:pt x="728" y="367"/>
                    <a:pt x="742" y="372"/>
                    <a:pt x="758" y="372"/>
                  </a:cubicBezTo>
                  <a:cubicBezTo>
                    <a:pt x="784" y="372"/>
                    <a:pt x="811" y="355"/>
                    <a:pt x="834" y="310"/>
                  </a:cubicBezTo>
                  <a:cubicBezTo>
                    <a:pt x="858" y="274"/>
                    <a:pt x="869" y="215"/>
                    <a:pt x="810" y="167"/>
                  </a:cubicBezTo>
                  <a:cubicBezTo>
                    <a:pt x="739" y="108"/>
                    <a:pt x="619" y="96"/>
                    <a:pt x="512" y="96"/>
                  </a:cubicBezTo>
                  <a:lnTo>
                    <a:pt x="512" y="48"/>
                  </a:lnTo>
                  <a:cubicBezTo>
                    <a:pt x="512" y="24"/>
                    <a:pt x="488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63"/>
            <p:cNvSpPr/>
            <p:nvPr/>
          </p:nvSpPr>
          <p:spPr>
            <a:xfrm>
              <a:off x="4670239" y="1657269"/>
              <a:ext cx="359679" cy="206163"/>
            </a:xfrm>
            <a:custGeom>
              <a:avLst/>
              <a:gdLst/>
              <a:ahLst/>
              <a:cxnLst/>
              <a:rect l="l" t="t" r="r" b="b"/>
              <a:pathLst>
                <a:path w="11300" h="6477" extrusionOk="0">
                  <a:moveTo>
                    <a:pt x="3590" y="1935"/>
                  </a:moveTo>
                  <a:cubicBezTo>
                    <a:pt x="3607" y="1935"/>
                    <a:pt x="3623" y="1948"/>
                    <a:pt x="3632" y="1975"/>
                  </a:cubicBezTo>
                  <a:cubicBezTo>
                    <a:pt x="3715" y="2129"/>
                    <a:pt x="4727" y="4832"/>
                    <a:pt x="4751" y="4939"/>
                  </a:cubicBezTo>
                  <a:cubicBezTo>
                    <a:pt x="4775" y="4951"/>
                    <a:pt x="4751" y="4975"/>
                    <a:pt x="4727" y="4987"/>
                  </a:cubicBezTo>
                  <a:lnTo>
                    <a:pt x="4013" y="5261"/>
                  </a:lnTo>
                  <a:cubicBezTo>
                    <a:pt x="3965" y="5130"/>
                    <a:pt x="2941" y="2403"/>
                    <a:pt x="2870" y="2213"/>
                  </a:cubicBezTo>
                  <a:lnTo>
                    <a:pt x="3572" y="1939"/>
                  </a:lnTo>
                  <a:cubicBezTo>
                    <a:pt x="3578" y="1936"/>
                    <a:pt x="3584" y="1935"/>
                    <a:pt x="3590" y="1935"/>
                  </a:cubicBezTo>
                  <a:close/>
                  <a:moveTo>
                    <a:pt x="2584" y="2308"/>
                  </a:moveTo>
                  <a:lnTo>
                    <a:pt x="3727" y="5368"/>
                  </a:lnTo>
                  <a:cubicBezTo>
                    <a:pt x="3180" y="5570"/>
                    <a:pt x="1810" y="6082"/>
                    <a:pt x="1584" y="6166"/>
                  </a:cubicBezTo>
                  <a:cubicBezTo>
                    <a:pt x="1577" y="6172"/>
                    <a:pt x="1569" y="6175"/>
                    <a:pt x="1560" y="6175"/>
                  </a:cubicBezTo>
                  <a:cubicBezTo>
                    <a:pt x="1537" y="6175"/>
                    <a:pt x="1509" y="6156"/>
                    <a:pt x="1501" y="6130"/>
                  </a:cubicBezTo>
                  <a:lnTo>
                    <a:pt x="394" y="3201"/>
                  </a:lnTo>
                  <a:cubicBezTo>
                    <a:pt x="382" y="3177"/>
                    <a:pt x="394" y="3130"/>
                    <a:pt x="441" y="3118"/>
                  </a:cubicBezTo>
                  <a:cubicBezTo>
                    <a:pt x="1144" y="2844"/>
                    <a:pt x="2096" y="2487"/>
                    <a:pt x="2584" y="2308"/>
                  </a:cubicBezTo>
                  <a:close/>
                  <a:moveTo>
                    <a:pt x="10358" y="1"/>
                  </a:moveTo>
                  <a:cubicBezTo>
                    <a:pt x="10108" y="1"/>
                    <a:pt x="9869" y="131"/>
                    <a:pt x="9692" y="308"/>
                  </a:cubicBezTo>
                  <a:lnTo>
                    <a:pt x="7966" y="1737"/>
                  </a:lnTo>
                  <a:cubicBezTo>
                    <a:pt x="7883" y="1522"/>
                    <a:pt x="7668" y="1308"/>
                    <a:pt x="7263" y="1308"/>
                  </a:cubicBezTo>
                  <a:cubicBezTo>
                    <a:pt x="6756" y="1308"/>
                    <a:pt x="6387" y="1304"/>
                    <a:pt x="6108" y="1304"/>
                  </a:cubicBezTo>
                  <a:cubicBezTo>
                    <a:pt x="5503" y="1304"/>
                    <a:pt x="5318" y="1321"/>
                    <a:pt x="5049" y="1427"/>
                  </a:cubicBezTo>
                  <a:lnTo>
                    <a:pt x="3953" y="1868"/>
                  </a:lnTo>
                  <a:lnTo>
                    <a:pt x="3930" y="1820"/>
                  </a:lnTo>
                  <a:cubicBezTo>
                    <a:pt x="3875" y="1675"/>
                    <a:pt x="3745" y="1592"/>
                    <a:pt x="3597" y="1592"/>
                  </a:cubicBezTo>
                  <a:cubicBezTo>
                    <a:pt x="3550" y="1592"/>
                    <a:pt x="3502" y="1600"/>
                    <a:pt x="3453" y="1618"/>
                  </a:cubicBezTo>
                  <a:lnTo>
                    <a:pt x="2620" y="1927"/>
                  </a:lnTo>
                  <a:cubicBezTo>
                    <a:pt x="2251" y="2058"/>
                    <a:pt x="1108" y="2510"/>
                    <a:pt x="298" y="2808"/>
                  </a:cubicBezTo>
                  <a:cubicBezTo>
                    <a:pt x="96" y="2880"/>
                    <a:pt x="1" y="3106"/>
                    <a:pt x="84" y="3308"/>
                  </a:cubicBezTo>
                  <a:lnTo>
                    <a:pt x="1179" y="6225"/>
                  </a:lnTo>
                  <a:cubicBezTo>
                    <a:pt x="1234" y="6389"/>
                    <a:pt x="1379" y="6476"/>
                    <a:pt x="1540" y="6476"/>
                  </a:cubicBezTo>
                  <a:cubicBezTo>
                    <a:pt x="1590" y="6476"/>
                    <a:pt x="1641" y="6468"/>
                    <a:pt x="1691" y="6451"/>
                  </a:cubicBezTo>
                  <a:cubicBezTo>
                    <a:pt x="1941" y="6368"/>
                    <a:pt x="3608" y="5725"/>
                    <a:pt x="3977" y="5594"/>
                  </a:cubicBezTo>
                  <a:lnTo>
                    <a:pt x="4858" y="5261"/>
                  </a:lnTo>
                  <a:cubicBezTo>
                    <a:pt x="5049" y="5189"/>
                    <a:pt x="5144" y="4975"/>
                    <a:pt x="5061" y="4785"/>
                  </a:cubicBezTo>
                  <a:lnTo>
                    <a:pt x="5049" y="4737"/>
                  </a:lnTo>
                  <a:cubicBezTo>
                    <a:pt x="5620" y="4499"/>
                    <a:pt x="5632" y="4475"/>
                    <a:pt x="6228" y="4475"/>
                  </a:cubicBezTo>
                  <a:cubicBezTo>
                    <a:pt x="6311" y="4475"/>
                    <a:pt x="6394" y="4404"/>
                    <a:pt x="6394" y="4308"/>
                  </a:cubicBezTo>
                  <a:cubicBezTo>
                    <a:pt x="6394" y="4225"/>
                    <a:pt x="6311" y="4142"/>
                    <a:pt x="6228" y="4142"/>
                  </a:cubicBezTo>
                  <a:cubicBezTo>
                    <a:pt x="5585" y="4142"/>
                    <a:pt x="5525" y="4189"/>
                    <a:pt x="4930" y="4439"/>
                  </a:cubicBezTo>
                  <a:lnTo>
                    <a:pt x="4073" y="2153"/>
                  </a:lnTo>
                  <a:lnTo>
                    <a:pt x="5168" y="1689"/>
                  </a:lnTo>
                  <a:cubicBezTo>
                    <a:pt x="5361" y="1615"/>
                    <a:pt x="5513" y="1601"/>
                    <a:pt x="5986" y="1601"/>
                  </a:cubicBezTo>
                  <a:cubicBezTo>
                    <a:pt x="6270" y="1601"/>
                    <a:pt x="6670" y="1606"/>
                    <a:pt x="7263" y="1606"/>
                  </a:cubicBezTo>
                  <a:cubicBezTo>
                    <a:pt x="7442" y="1606"/>
                    <a:pt x="7561" y="1665"/>
                    <a:pt x="7644" y="1784"/>
                  </a:cubicBezTo>
                  <a:cubicBezTo>
                    <a:pt x="7704" y="1868"/>
                    <a:pt x="7704" y="1963"/>
                    <a:pt x="7716" y="1987"/>
                  </a:cubicBezTo>
                  <a:cubicBezTo>
                    <a:pt x="7716" y="2046"/>
                    <a:pt x="7668" y="2344"/>
                    <a:pt x="7382" y="2391"/>
                  </a:cubicBezTo>
                  <a:cubicBezTo>
                    <a:pt x="6942" y="2463"/>
                    <a:pt x="5989" y="2594"/>
                    <a:pt x="5978" y="2594"/>
                  </a:cubicBezTo>
                  <a:cubicBezTo>
                    <a:pt x="5882" y="2606"/>
                    <a:pt x="5823" y="2689"/>
                    <a:pt x="5835" y="2772"/>
                  </a:cubicBezTo>
                  <a:cubicBezTo>
                    <a:pt x="5858" y="2844"/>
                    <a:pt x="5918" y="2903"/>
                    <a:pt x="6001" y="2903"/>
                  </a:cubicBezTo>
                  <a:lnTo>
                    <a:pt x="6037" y="2903"/>
                  </a:lnTo>
                  <a:cubicBezTo>
                    <a:pt x="6049" y="2903"/>
                    <a:pt x="7001" y="2772"/>
                    <a:pt x="7442" y="2701"/>
                  </a:cubicBezTo>
                  <a:cubicBezTo>
                    <a:pt x="7859" y="2630"/>
                    <a:pt x="8014" y="2284"/>
                    <a:pt x="8037" y="2046"/>
                  </a:cubicBezTo>
                  <a:lnTo>
                    <a:pt x="9919" y="498"/>
                  </a:lnTo>
                  <a:cubicBezTo>
                    <a:pt x="10039" y="385"/>
                    <a:pt x="10193" y="287"/>
                    <a:pt x="10356" y="287"/>
                  </a:cubicBezTo>
                  <a:cubicBezTo>
                    <a:pt x="10451" y="287"/>
                    <a:pt x="10549" y="320"/>
                    <a:pt x="10645" y="403"/>
                  </a:cubicBezTo>
                  <a:cubicBezTo>
                    <a:pt x="10942" y="701"/>
                    <a:pt x="10681" y="1058"/>
                    <a:pt x="10597" y="1141"/>
                  </a:cubicBezTo>
                  <a:cubicBezTo>
                    <a:pt x="10526" y="1213"/>
                    <a:pt x="8240" y="3677"/>
                    <a:pt x="8240" y="3677"/>
                  </a:cubicBezTo>
                  <a:cubicBezTo>
                    <a:pt x="7906" y="4070"/>
                    <a:pt x="7466" y="4130"/>
                    <a:pt x="7263" y="4130"/>
                  </a:cubicBezTo>
                  <a:lnTo>
                    <a:pt x="6966" y="4130"/>
                  </a:lnTo>
                  <a:cubicBezTo>
                    <a:pt x="6882" y="4130"/>
                    <a:pt x="6811" y="4201"/>
                    <a:pt x="6811" y="4296"/>
                  </a:cubicBezTo>
                  <a:cubicBezTo>
                    <a:pt x="6811" y="4380"/>
                    <a:pt x="6882" y="4463"/>
                    <a:pt x="6966" y="4463"/>
                  </a:cubicBezTo>
                  <a:lnTo>
                    <a:pt x="7287" y="4463"/>
                  </a:lnTo>
                  <a:cubicBezTo>
                    <a:pt x="7502" y="4439"/>
                    <a:pt x="8061" y="4368"/>
                    <a:pt x="8478" y="3892"/>
                  </a:cubicBezTo>
                  <a:lnTo>
                    <a:pt x="10835" y="1344"/>
                  </a:lnTo>
                  <a:cubicBezTo>
                    <a:pt x="11062" y="1153"/>
                    <a:pt x="11300" y="629"/>
                    <a:pt x="10871" y="213"/>
                  </a:cubicBezTo>
                  <a:cubicBezTo>
                    <a:pt x="10706" y="62"/>
                    <a:pt x="10530" y="1"/>
                    <a:pt x="10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48" name="Google Shape;7348;p63"/>
          <p:cNvGrpSpPr/>
          <p:nvPr/>
        </p:nvGrpSpPr>
        <p:grpSpPr>
          <a:xfrm>
            <a:off x="4195399" y="1970604"/>
            <a:ext cx="344878" cy="343573"/>
            <a:chOff x="4195399" y="1970604"/>
            <a:chExt cx="344878" cy="343573"/>
          </a:xfrm>
        </p:grpSpPr>
        <p:sp>
          <p:nvSpPr>
            <p:cNvPr id="7349" name="Google Shape;7349;p63"/>
            <p:cNvSpPr/>
            <p:nvPr/>
          </p:nvSpPr>
          <p:spPr>
            <a:xfrm>
              <a:off x="4195399" y="1970604"/>
              <a:ext cx="344878" cy="343573"/>
            </a:xfrm>
            <a:custGeom>
              <a:avLst/>
              <a:gdLst/>
              <a:ahLst/>
              <a:cxnLst/>
              <a:rect l="l" t="t" r="r" b="b"/>
              <a:pathLst>
                <a:path w="10835" h="10794" extrusionOk="0">
                  <a:moveTo>
                    <a:pt x="4155" y="6287"/>
                  </a:moveTo>
                  <a:cubicBezTo>
                    <a:pt x="4274" y="6418"/>
                    <a:pt x="4417" y="6561"/>
                    <a:pt x="4572" y="6704"/>
                  </a:cubicBezTo>
                  <a:lnTo>
                    <a:pt x="3977" y="7299"/>
                  </a:lnTo>
                  <a:lnTo>
                    <a:pt x="3929" y="7252"/>
                  </a:lnTo>
                  <a:lnTo>
                    <a:pt x="3596" y="6918"/>
                  </a:lnTo>
                  <a:lnTo>
                    <a:pt x="3560" y="6883"/>
                  </a:lnTo>
                  <a:lnTo>
                    <a:pt x="4155" y="6287"/>
                  </a:lnTo>
                  <a:close/>
                  <a:moveTo>
                    <a:pt x="3203" y="7064"/>
                  </a:moveTo>
                  <a:cubicBezTo>
                    <a:pt x="3271" y="7064"/>
                    <a:pt x="3340" y="7091"/>
                    <a:pt x="3393" y="7144"/>
                  </a:cubicBezTo>
                  <a:lnTo>
                    <a:pt x="3715" y="7478"/>
                  </a:lnTo>
                  <a:cubicBezTo>
                    <a:pt x="3810" y="7573"/>
                    <a:pt x="3822" y="7740"/>
                    <a:pt x="3715" y="7847"/>
                  </a:cubicBezTo>
                  <a:lnTo>
                    <a:pt x="3524" y="8037"/>
                  </a:lnTo>
                  <a:lnTo>
                    <a:pt x="2822" y="7335"/>
                  </a:lnTo>
                  <a:lnTo>
                    <a:pt x="3012" y="7144"/>
                  </a:lnTo>
                  <a:cubicBezTo>
                    <a:pt x="3066" y="7091"/>
                    <a:pt x="3134" y="7064"/>
                    <a:pt x="3203" y="7064"/>
                  </a:cubicBezTo>
                  <a:close/>
                  <a:moveTo>
                    <a:pt x="2608" y="7549"/>
                  </a:moveTo>
                  <a:lnTo>
                    <a:pt x="3298" y="8252"/>
                  </a:lnTo>
                  <a:lnTo>
                    <a:pt x="1143" y="10407"/>
                  </a:lnTo>
                  <a:cubicBezTo>
                    <a:pt x="1089" y="10460"/>
                    <a:pt x="1024" y="10487"/>
                    <a:pt x="959" y="10487"/>
                  </a:cubicBezTo>
                  <a:cubicBezTo>
                    <a:pt x="893" y="10487"/>
                    <a:pt x="828" y="10460"/>
                    <a:pt x="774" y="10407"/>
                  </a:cubicBezTo>
                  <a:lnTo>
                    <a:pt x="441" y="10073"/>
                  </a:lnTo>
                  <a:cubicBezTo>
                    <a:pt x="345" y="9978"/>
                    <a:pt x="345" y="9811"/>
                    <a:pt x="441" y="9704"/>
                  </a:cubicBezTo>
                  <a:lnTo>
                    <a:pt x="2608" y="7549"/>
                  </a:lnTo>
                  <a:close/>
                  <a:moveTo>
                    <a:pt x="7037" y="1"/>
                  </a:moveTo>
                  <a:cubicBezTo>
                    <a:pt x="3941" y="1"/>
                    <a:pt x="2155" y="3513"/>
                    <a:pt x="3953" y="6013"/>
                  </a:cubicBezTo>
                  <a:lnTo>
                    <a:pt x="3239" y="6728"/>
                  </a:lnTo>
                  <a:cubicBezTo>
                    <a:pt x="3224" y="6727"/>
                    <a:pt x="3209" y="6726"/>
                    <a:pt x="3194" y="6726"/>
                  </a:cubicBezTo>
                  <a:cubicBezTo>
                    <a:pt x="3036" y="6726"/>
                    <a:pt x="2907" y="6785"/>
                    <a:pt x="2798" y="6894"/>
                  </a:cubicBezTo>
                  <a:lnTo>
                    <a:pt x="226" y="9466"/>
                  </a:lnTo>
                  <a:cubicBezTo>
                    <a:pt x="0" y="9692"/>
                    <a:pt x="0" y="10061"/>
                    <a:pt x="226" y="10288"/>
                  </a:cubicBezTo>
                  <a:lnTo>
                    <a:pt x="548" y="10633"/>
                  </a:lnTo>
                  <a:cubicBezTo>
                    <a:pt x="661" y="10740"/>
                    <a:pt x="810" y="10794"/>
                    <a:pt x="959" y="10794"/>
                  </a:cubicBezTo>
                  <a:cubicBezTo>
                    <a:pt x="1107" y="10794"/>
                    <a:pt x="1256" y="10740"/>
                    <a:pt x="1369" y="10633"/>
                  </a:cubicBezTo>
                  <a:lnTo>
                    <a:pt x="3631" y="8371"/>
                  </a:lnTo>
                  <a:lnTo>
                    <a:pt x="3941" y="8049"/>
                  </a:lnTo>
                  <a:cubicBezTo>
                    <a:pt x="4060" y="7930"/>
                    <a:pt x="4120" y="7775"/>
                    <a:pt x="4108" y="7609"/>
                  </a:cubicBezTo>
                  <a:lnTo>
                    <a:pt x="4822" y="6894"/>
                  </a:lnTo>
                  <a:cubicBezTo>
                    <a:pt x="5358" y="7275"/>
                    <a:pt x="6001" y="7514"/>
                    <a:pt x="6656" y="7597"/>
                  </a:cubicBezTo>
                  <a:lnTo>
                    <a:pt x="6668" y="7597"/>
                  </a:lnTo>
                  <a:cubicBezTo>
                    <a:pt x="6739" y="7597"/>
                    <a:pt x="6810" y="7537"/>
                    <a:pt x="6834" y="7442"/>
                  </a:cubicBezTo>
                  <a:cubicBezTo>
                    <a:pt x="6846" y="7359"/>
                    <a:pt x="6775" y="7275"/>
                    <a:pt x="6691" y="7264"/>
                  </a:cubicBezTo>
                  <a:cubicBezTo>
                    <a:pt x="6013" y="7192"/>
                    <a:pt x="5370" y="6918"/>
                    <a:pt x="4846" y="6502"/>
                  </a:cubicBezTo>
                  <a:cubicBezTo>
                    <a:pt x="2286" y="4442"/>
                    <a:pt x="3798" y="334"/>
                    <a:pt x="7037" y="334"/>
                  </a:cubicBezTo>
                  <a:cubicBezTo>
                    <a:pt x="8870" y="334"/>
                    <a:pt x="10323" y="1715"/>
                    <a:pt x="10501" y="3454"/>
                  </a:cubicBezTo>
                  <a:cubicBezTo>
                    <a:pt x="10522" y="3535"/>
                    <a:pt x="10576" y="3590"/>
                    <a:pt x="10644" y="3590"/>
                  </a:cubicBezTo>
                  <a:cubicBezTo>
                    <a:pt x="10655" y="3590"/>
                    <a:pt x="10668" y="3588"/>
                    <a:pt x="10680" y="3584"/>
                  </a:cubicBezTo>
                  <a:cubicBezTo>
                    <a:pt x="10775" y="3573"/>
                    <a:pt x="10835" y="3501"/>
                    <a:pt x="10823" y="3406"/>
                  </a:cubicBezTo>
                  <a:cubicBezTo>
                    <a:pt x="10620" y="1525"/>
                    <a:pt x="9037" y="1"/>
                    <a:pt x="7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63"/>
            <p:cNvSpPr/>
            <p:nvPr/>
          </p:nvSpPr>
          <p:spPr>
            <a:xfrm>
              <a:off x="4311356" y="1993458"/>
              <a:ext cx="206959" cy="197378"/>
            </a:xfrm>
            <a:custGeom>
              <a:avLst/>
              <a:gdLst/>
              <a:ahLst/>
              <a:cxnLst/>
              <a:rect l="l" t="t" r="r" b="b"/>
              <a:pathLst>
                <a:path w="6502" h="6201" extrusionOk="0">
                  <a:moveTo>
                    <a:pt x="3394" y="295"/>
                  </a:moveTo>
                  <a:cubicBezTo>
                    <a:pt x="4930" y="295"/>
                    <a:pt x="6180" y="1533"/>
                    <a:pt x="6180" y="3081"/>
                  </a:cubicBezTo>
                  <a:cubicBezTo>
                    <a:pt x="6180" y="4641"/>
                    <a:pt x="4930" y="5879"/>
                    <a:pt x="3394" y="5879"/>
                  </a:cubicBezTo>
                  <a:cubicBezTo>
                    <a:pt x="2679" y="5879"/>
                    <a:pt x="1965" y="5605"/>
                    <a:pt x="1429" y="5057"/>
                  </a:cubicBezTo>
                  <a:cubicBezTo>
                    <a:pt x="346" y="3974"/>
                    <a:pt x="346" y="2200"/>
                    <a:pt x="1429" y="1116"/>
                  </a:cubicBezTo>
                  <a:cubicBezTo>
                    <a:pt x="1977" y="569"/>
                    <a:pt x="2679" y="295"/>
                    <a:pt x="3394" y="295"/>
                  </a:cubicBezTo>
                  <a:close/>
                  <a:moveTo>
                    <a:pt x="3404" y="0"/>
                  </a:moveTo>
                  <a:cubicBezTo>
                    <a:pt x="2608" y="0"/>
                    <a:pt x="1810" y="301"/>
                    <a:pt x="1203" y="902"/>
                  </a:cubicBezTo>
                  <a:cubicBezTo>
                    <a:pt x="0" y="2116"/>
                    <a:pt x="0" y="4093"/>
                    <a:pt x="1203" y="5295"/>
                  </a:cubicBezTo>
                  <a:cubicBezTo>
                    <a:pt x="1822" y="5903"/>
                    <a:pt x="2608" y="6200"/>
                    <a:pt x="3394" y="6200"/>
                  </a:cubicBezTo>
                  <a:cubicBezTo>
                    <a:pt x="5108" y="6188"/>
                    <a:pt x="6501" y="4819"/>
                    <a:pt x="6501" y="3093"/>
                  </a:cubicBezTo>
                  <a:cubicBezTo>
                    <a:pt x="6501" y="2259"/>
                    <a:pt x="6180" y="1485"/>
                    <a:pt x="5596" y="902"/>
                  </a:cubicBezTo>
                  <a:cubicBezTo>
                    <a:pt x="4995" y="301"/>
                    <a:pt x="4200" y="0"/>
                    <a:pt x="34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63"/>
            <p:cNvSpPr/>
            <p:nvPr/>
          </p:nvSpPr>
          <p:spPr>
            <a:xfrm>
              <a:off x="4372374" y="2030476"/>
              <a:ext cx="94026" cy="114493"/>
            </a:xfrm>
            <a:custGeom>
              <a:avLst/>
              <a:gdLst/>
              <a:ahLst/>
              <a:cxnLst/>
              <a:rect l="l" t="t" r="r" b="b"/>
              <a:pathLst>
                <a:path w="2954" h="3597" extrusionOk="0">
                  <a:moveTo>
                    <a:pt x="1477" y="310"/>
                  </a:moveTo>
                  <a:cubicBezTo>
                    <a:pt x="1834" y="310"/>
                    <a:pt x="2120" y="584"/>
                    <a:pt x="2120" y="953"/>
                  </a:cubicBezTo>
                  <a:cubicBezTo>
                    <a:pt x="2120" y="1311"/>
                    <a:pt x="1834" y="1584"/>
                    <a:pt x="1477" y="1584"/>
                  </a:cubicBezTo>
                  <a:cubicBezTo>
                    <a:pt x="1119" y="1584"/>
                    <a:pt x="834" y="1311"/>
                    <a:pt x="834" y="953"/>
                  </a:cubicBezTo>
                  <a:cubicBezTo>
                    <a:pt x="834" y="596"/>
                    <a:pt x="1119" y="310"/>
                    <a:pt x="1477" y="310"/>
                  </a:cubicBezTo>
                  <a:close/>
                  <a:moveTo>
                    <a:pt x="1905" y="1918"/>
                  </a:moveTo>
                  <a:cubicBezTo>
                    <a:pt x="2298" y="1918"/>
                    <a:pt x="2608" y="2227"/>
                    <a:pt x="2608" y="2620"/>
                  </a:cubicBezTo>
                  <a:lnTo>
                    <a:pt x="2608" y="3287"/>
                  </a:lnTo>
                  <a:lnTo>
                    <a:pt x="2298" y="3287"/>
                  </a:lnTo>
                  <a:lnTo>
                    <a:pt x="2298" y="2585"/>
                  </a:lnTo>
                  <a:cubicBezTo>
                    <a:pt x="2298" y="2501"/>
                    <a:pt x="2227" y="2418"/>
                    <a:pt x="2132" y="2418"/>
                  </a:cubicBezTo>
                  <a:cubicBezTo>
                    <a:pt x="2048" y="2418"/>
                    <a:pt x="1965" y="2501"/>
                    <a:pt x="1965" y="2585"/>
                  </a:cubicBezTo>
                  <a:lnTo>
                    <a:pt x="1965" y="3287"/>
                  </a:lnTo>
                  <a:lnTo>
                    <a:pt x="977" y="3287"/>
                  </a:lnTo>
                  <a:lnTo>
                    <a:pt x="977" y="2585"/>
                  </a:lnTo>
                  <a:cubicBezTo>
                    <a:pt x="977" y="2501"/>
                    <a:pt x="893" y="2418"/>
                    <a:pt x="810" y="2418"/>
                  </a:cubicBezTo>
                  <a:cubicBezTo>
                    <a:pt x="715" y="2418"/>
                    <a:pt x="643" y="2501"/>
                    <a:pt x="643" y="2585"/>
                  </a:cubicBezTo>
                  <a:lnTo>
                    <a:pt x="643" y="3287"/>
                  </a:lnTo>
                  <a:lnTo>
                    <a:pt x="298" y="3287"/>
                  </a:lnTo>
                  <a:lnTo>
                    <a:pt x="298" y="2620"/>
                  </a:lnTo>
                  <a:cubicBezTo>
                    <a:pt x="298" y="2227"/>
                    <a:pt x="619" y="1918"/>
                    <a:pt x="1000" y="1918"/>
                  </a:cubicBezTo>
                  <a:close/>
                  <a:moveTo>
                    <a:pt x="1477" y="1"/>
                  </a:moveTo>
                  <a:cubicBezTo>
                    <a:pt x="941" y="1"/>
                    <a:pt x="512" y="430"/>
                    <a:pt x="512" y="965"/>
                  </a:cubicBezTo>
                  <a:cubicBezTo>
                    <a:pt x="512" y="1227"/>
                    <a:pt x="619" y="1465"/>
                    <a:pt x="798" y="1632"/>
                  </a:cubicBezTo>
                  <a:cubicBezTo>
                    <a:pt x="346" y="1739"/>
                    <a:pt x="0" y="2144"/>
                    <a:pt x="0" y="2632"/>
                  </a:cubicBezTo>
                  <a:lnTo>
                    <a:pt x="0" y="3299"/>
                  </a:lnTo>
                  <a:cubicBezTo>
                    <a:pt x="0" y="3466"/>
                    <a:pt x="143" y="3597"/>
                    <a:pt x="298" y="3597"/>
                  </a:cubicBezTo>
                  <a:lnTo>
                    <a:pt x="2643" y="3597"/>
                  </a:lnTo>
                  <a:cubicBezTo>
                    <a:pt x="2798" y="3597"/>
                    <a:pt x="2941" y="3466"/>
                    <a:pt x="2941" y="3299"/>
                  </a:cubicBezTo>
                  <a:lnTo>
                    <a:pt x="2941" y="2632"/>
                  </a:lnTo>
                  <a:cubicBezTo>
                    <a:pt x="2953" y="2144"/>
                    <a:pt x="2620" y="1739"/>
                    <a:pt x="2167" y="1632"/>
                  </a:cubicBezTo>
                  <a:cubicBezTo>
                    <a:pt x="2322" y="1453"/>
                    <a:pt x="2441" y="1215"/>
                    <a:pt x="2441" y="965"/>
                  </a:cubicBezTo>
                  <a:cubicBezTo>
                    <a:pt x="2441" y="430"/>
                    <a:pt x="2012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63"/>
            <p:cNvSpPr/>
            <p:nvPr/>
          </p:nvSpPr>
          <p:spPr>
            <a:xfrm>
              <a:off x="4426167" y="2098561"/>
              <a:ext cx="114111" cy="113474"/>
            </a:xfrm>
            <a:custGeom>
              <a:avLst/>
              <a:gdLst/>
              <a:ahLst/>
              <a:cxnLst/>
              <a:rect l="l" t="t" r="r" b="b"/>
              <a:pathLst>
                <a:path w="3585" h="3565" extrusionOk="0">
                  <a:moveTo>
                    <a:pt x="3401" y="1"/>
                  </a:moveTo>
                  <a:cubicBezTo>
                    <a:pt x="3330" y="1"/>
                    <a:pt x="3272" y="73"/>
                    <a:pt x="3251" y="136"/>
                  </a:cubicBezTo>
                  <a:cubicBezTo>
                    <a:pt x="3097" y="1767"/>
                    <a:pt x="1799" y="3077"/>
                    <a:pt x="144" y="3244"/>
                  </a:cubicBezTo>
                  <a:cubicBezTo>
                    <a:pt x="61" y="3255"/>
                    <a:pt x="1" y="3339"/>
                    <a:pt x="13" y="3422"/>
                  </a:cubicBezTo>
                  <a:cubicBezTo>
                    <a:pt x="25" y="3494"/>
                    <a:pt x="84" y="3565"/>
                    <a:pt x="180" y="3565"/>
                  </a:cubicBezTo>
                  <a:lnTo>
                    <a:pt x="191" y="3565"/>
                  </a:lnTo>
                  <a:cubicBezTo>
                    <a:pt x="1966" y="3398"/>
                    <a:pt x="3394" y="1970"/>
                    <a:pt x="3573" y="184"/>
                  </a:cubicBezTo>
                  <a:cubicBezTo>
                    <a:pt x="3585" y="88"/>
                    <a:pt x="3513" y="17"/>
                    <a:pt x="3430" y="5"/>
                  </a:cubicBezTo>
                  <a:cubicBezTo>
                    <a:pt x="3420" y="2"/>
                    <a:pt x="3410" y="1"/>
                    <a:pt x="3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53" name="Google Shape;7353;p63"/>
          <p:cNvGrpSpPr/>
          <p:nvPr/>
        </p:nvGrpSpPr>
        <p:grpSpPr>
          <a:xfrm>
            <a:off x="4212429" y="1502385"/>
            <a:ext cx="321037" cy="353822"/>
            <a:chOff x="4212429" y="1502385"/>
            <a:chExt cx="321037" cy="353822"/>
          </a:xfrm>
        </p:grpSpPr>
        <p:sp>
          <p:nvSpPr>
            <p:cNvPr id="7354" name="Google Shape;7354;p63"/>
            <p:cNvSpPr/>
            <p:nvPr/>
          </p:nvSpPr>
          <p:spPr>
            <a:xfrm>
              <a:off x="4310592" y="1585938"/>
              <a:ext cx="125092" cy="163001"/>
            </a:xfrm>
            <a:custGeom>
              <a:avLst/>
              <a:gdLst/>
              <a:ahLst/>
              <a:cxnLst/>
              <a:rect l="l" t="t" r="r" b="b"/>
              <a:pathLst>
                <a:path w="3930" h="5121" extrusionOk="0">
                  <a:moveTo>
                    <a:pt x="1941" y="310"/>
                  </a:moveTo>
                  <a:cubicBezTo>
                    <a:pt x="2227" y="310"/>
                    <a:pt x="2477" y="489"/>
                    <a:pt x="2584" y="751"/>
                  </a:cubicBezTo>
                  <a:cubicBezTo>
                    <a:pt x="2620" y="834"/>
                    <a:pt x="2644" y="930"/>
                    <a:pt x="2644" y="1013"/>
                  </a:cubicBezTo>
                  <a:lnTo>
                    <a:pt x="2644" y="1192"/>
                  </a:lnTo>
                  <a:cubicBezTo>
                    <a:pt x="2370" y="1096"/>
                    <a:pt x="2275" y="834"/>
                    <a:pt x="2251" y="822"/>
                  </a:cubicBezTo>
                  <a:cubicBezTo>
                    <a:pt x="2227" y="763"/>
                    <a:pt x="2179" y="715"/>
                    <a:pt x="2108" y="715"/>
                  </a:cubicBezTo>
                  <a:cubicBezTo>
                    <a:pt x="2048" y="715"/>
                    <a:pt x="1989" y="751"/>
                    <a:pt x="1953" y="811"/>
                  </a:cubicBezTo>
                  <a:cubicBezTo>
                    <a:pt x="1953" y="811"/>
                    <a:pt x="1763" y="1168"/>
                    <a:pt x="1239" y="1227"/>
                  </a:cubicBezTo>
                  <a:lnTo>
                    <a:pt x="1239" y="1025"/>
                  </a:lnTo>
                  <a:cubicBezTo>
                    <a:pt x="1263" y="930"/>
                    <a:pt x="1275" y="834"/>
                    <a:pt x="1310" y="751"/>
                  </a:cubicBezTo>
                  <a:cubicBezTo>
                    <a:pt x="1406" y="489"/>
                    <a:pt x="1667" y="310"/>
                    <a:pt x="1941" y="310"/>
                  </a:cubicBezTo>
                  <a:close/>
                  <a:moveTo>
                    <a:pt x="2108" y="1180"/>
                  </a:moveTo>
                  <a:cubicBezTo>
                    <a:pt x="2215" y="1322"/>
                    <a:pt x="2394" y="1489"/>
                    <a:pt x="2656" y="1549"/>
                  </a:cubicBezTo>
                  <a:lnTo>
                    <a:pt x="2656" y="1775"/>
                  </a:lnTo>
                  <a:cubicBezTo>
                    <a:pt x="2656" y="2144"/>
                    <a:pt x="2358" y="2454"/>
                    <a:pt x="1989" y="2477"/>
                  </a:cubicBezTo>
                  <a:lnTo>
                    <a:pt x="1929" y="2477"/>
                  </a:lnTo>
                  <a:cubicBezTo>
                    <a:pt x="1560" y="2442"/>
                    <a:pt x="1263" y="2144"/>
                    <a:pt x="1263" y="1763"/>
                  </a:cubicBezTo>
                  <a:lnTo>
                    <a:pt x="1263" y="1549"/>
                  </a:lnTo>
                  <a:cubicBezTo>
                    <a:pt x="1679" y="1501"/>
                    <a:pt x="1941" y="1322"/>
                    <a:pt x="2108" y="1180"/>
                  </a:cubicBezTo>
                  <a:close/>
                  <a:moveTo>
                    <a:pt x="2132" y="2799"/>
                  </a:moveTo>
                  <a:lnTo>
                    <a:pt x="2048" y="2966"/>
                  </a:lnTo>
                  <a:lnTo>
                    <a:pt x="1846" y="2966"/>
                  </a:lnTo>
                  <a:lnTo>
                    <a:pt x="1751" y="2799"/>
                  </a:lnTo>
                  <a:close/>
                  <a:moveTo>
                    <a:pt x="2025" y="3287"/>
                  </a:moveTo>
                  <a:lnTo>
                    <a:pt x="2215" y="4109"/>
                  </a:lnTo>
                  <a:lnTo>
                    <a:pt x="1941" y="4347"/>
                  </a:lnTo>
                  <a:lnTo>
                    <a:pt x="1679" y="4109"/>
                  </a:lnTo>
                  <a:lnTo>
                    <a:pt x="1870" y="3287"/>
                  </a:lnTo>
                  <a:close/>
                  <a:moveTo>
                    <a:pt x="2453" y="2870"/>
                  </a:moveTo>
                  <a:cubicBezTo>
                    <a:pt x="2668" y="2954"/>
                    <a:pt x="2894" y="3085"/>
                    <a:pt x="3072" y="3263"/>
                  </a:cubicBezTo>
                  <a:cubicBezTo>
                    <a:pt x="3394" y="3561"/>
                    <a:pt x="3561" y="3966"/>
                    <a:pt x="3561" y="4359"/>
                  </a:cubicBezTo>
                  <a:lnTo>
                    <a:pt x="3596" y="4775"/>
                  </a:lnTo>
                  <a:lnTo>
                    <a:pt x="322" y="4775"/>
                  </a:lnTo>
                  <a:lnTo>
                    <a:pt x="322" y="4359"/>
                  </a:lnTo>
                  <a:cubicBezTo>
                    <a:pt x="322" y="3942"/>
                    <a:pt x="501" y="3561"/>
                    <a:pt x="810" y="3263"/>
                  </a:cubicBezTo>
                  <a:cubicBezTo>
                    <a:pt x="989" y="3097"/>
                    <a:pt x="1215" y="2966"/>
                    <a:pt x="1441" y="2870"/>
                  </a:cubicBezTo>
                  <a:lnTo>
                    <a:pt x="1572" y="3144"/>
                  </a:lnTo>
                  <a:lnTo>
                    <a:pt x="1346" y="4120"/>
                  </a:lnTo>
                  <a:cubicBezTo>
                    <a:pt x="1334" y="4180"/>
                    <a:pt x="1346" y="4240"/>
                    <a:pt x="1394" y="4287"/>
                  </a:cubicBezTo>
                  <a:lnTo>
                    <a:pt x="1834" y="4692"/>
                  </a:lnTo>
                  <a:cubicBezTo>
                    <a:pt x="1870" y="4716"/>
                    <a:pt x="1917" y="4740"/>
                    <a:pt x="1941" y="4740"/>
                  </a:cubicBezTo>
                  <a:cubicBezTo>
                    <a:pt x="1989" y="4740"/>
                    <a:pt x="2025" y="4716"/>
                    <a:pt x="2048" y="4692"/>
                  </a:cubicBezTo>
                  <a:lnTo>
                    <a:pt x="2501" y="4287"/>
                  </a:lnTo>
                  <a:cubicBezTo>
                    <a:pt x="2537" y="4240"/>
                    <a:pt x="2560" y="4180"/>
                    <a:pt x="2537" y="4120"/>
                  </a:cubicBezTo>
                  <a:lnTo>
                    <a:pt x="2322" y="3144"/>
                  </a:lnTo>
                  <a:lnTo>
                    <a:pt x="2453" y="2870"/>
                  </a:lnTo>
                  <a:close/>
                  <a:moveTo>
                    <a:pt x="1965" y="1"/>
                  </a:moveTo>
                  <a:cubicBezTo>
                    <a:pt x="1394" y="1"/>
                    <a:pt x="929" y="465"/>
                    <a:pt x="929" y="1025"/>
                  </a:cubicBezTo>
                  <a:lnTo>
                    <a:pt x="929" y="1406"/>
                  </a:lnTo>
                  <a:lnTo>
                    <a:pt x="929" y="1775"/>
                  </a:lnTo>
                  <a:cubicBezTo>
                    <a:pt x="929" y="2096"/>
                    <a:pt x="1084" y="2394"/>
                    <a:pt x="1334" y="2573"/>
                  </a:cubicBezTo>
                  <a:cubicBezTo>
                    <a:pt x="560" y="2846"/>
                    <a:pt x="1" y="3561"/>
                    <a:pt x="1" y="4382"/>
                  </a:cubicBezTo>
                  <a:lnTo>
                    <a:pt x="1" y="4954"/>
                  </a:lnTo>
                  <a:cubicBezTo>
                    <a:pt x="1" y="5049"/>
                    <a:pt x="72" y="5121"/>
                    <a:pt x="155" y="5121"/>
                  </a:cubicBezTo>
                  <a:lnTo>
                    <a:pt x="3763" y="5121"/>
                  </a:lnTo>
                  <a:cubicBezTo>
                    <a:pt x="3846" y="5121"/>
                    <a:pt x="3930" y="5049"/>
                    <a:pt x="3930" y="4954"/>
                  </a:cubicBezTo>
                  <a:lnTo>
                    <a:pt x="3930" y="4382"/>
                  </a:lnTo>
                  <a:cubicBezTo>
                    <a:pt x="3930" y="3561"/>
                    <a:pt x="3346" y="2846"/>
                    <a:pt x="2584" y="2573"/>
                  </a:cubicBezTo>
                  <a:cubicBezTo>
                    <a:pt x="2822" y="2382"/>
                    <a:pt x="2989" y="2096"/>
                    <a:pt x="2989" y="1775"/>
                  </a:cubicBezTo>
                  <a:lnTo>
                    <a:pt x="2989" y="1406"/>
                  </a:lnTo>
                  <a:lnTo>
                    <a:pt x="2989" y="1025"/>
                  </a:lnTo>
                  <a:cubicBezTo>
                    <a:pt x="2989" y="465"/>
                    <a:pt x="2525" y="1"/>
                    <a:pt x="1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63"/>
            <p:cNvSpPr/>
            <p:nvPr/>
          </p:nvSpPr>
          <p:spPr>
            <a:xfrm>
              <a:off x="4248428" y="1536124"/>
              <a:ext cx="253972" cy="152179"/>
            </a:xfrm>
            <a:custGeom>
              <a:avLst/>
              <a:gdLst/>
              <a:ahLst/>
              <a:cxnLst/>
              <a:rect l="l" t="t" r="r" b="b"/>
              <a:pathLst>
                <a:path w="7979" h="4781" extrusionOk="0">
                  <a:moveTo>
                    <a:pt x="3906" y="0"/>
                  </a:moveTo>
                  <a:cubicBezTo>
                    <a:pt x="3876" y="0"/>
                    <a:pt x="3847" y="6"/>
                    <a:pt x="3823" y="18"/>
                  </a:cubicBezTo>
                  <a:cubicBezTo>
                    <a:pt x="3811" y="30"/>
                    <a:pt x="1775" y="1244"/>
                    <a:pt x="239" y="1244"/>
                  </a:cubicBezTo>
                  <a:cubicBezTo>
                    <a:pt x="156" y="1244"/>
                    <a:pt x="84" y="1304"/>
                    <a:pt x="72" y="1375"/>
                  </a:cubicBezTo>
                  <a:cubicBezTo>
                    <a:pt x="72" y="1387"/>
                    <a:pt x="1" y="1875"/>
                    <a:pt x="1" y="2614"/>
                  </a:cubicBezTo>
                  <a:cubicBezTo>
                    <a:pt x="1" y="2697"/>
                    <a:pt x="72" y="2768"/>
                    <a:pt x="156" y="2768"/>
                  </a:cubicBezTo>
                  <a:cubicBezTo>
                    <a:pt x="251" y="2768"/>
                    <a:pt x="322" y="2697"/>
                    <a:pt x="322" y="2614"/>
                  </a:cubicBezTo>
                  <a:cubicBezTo>
                    <a:pt x="322" y="2137"/>
                    <a:pt x="358" y="1744"/>
                    <a:pt x="382" y="1566"/>
                  </a:cubicBezTo>
                  <a:cubicBezTo>
                    <a:pt x="1037" y="1542"/>
                    <a:pt x="1835" y="1328"/>
                    <a:pt x="2739" y="923"/>
                  </a:cubicBezTo>
                  <a:cubicBezTo>
                    <a:pt x="3299" y="685"/>
                    <a:pt x="3728" y="435"/>
                    <a:pt x="3906" y="351"/>
                  </a:cubicBezTo>
                  <a:cubicBezTo>
                    <a:pt x="4085" y="447"/>
                    <a:pt x="4525" y="685"/>
                    <a:pt x="5085" y="923"/>
                  </a:cubicBezTo>
                  <a:cubicBezTo>
                    <a:pt x="5990" y="1316"/>
                    <a:pt x="6788" y="1542"/>
                    <a:pt x="7442" y="1566"/>
                  </a:cubicBezTo>
                  <a:cubicBezTo>
                    <a:pt x="7478" y="1971"/>
                    <a:pt x="7585" y="3233"/>
                    <a:pt x="7288" y="4590"/>
                  </a:cubicBezTo>
                  <a:cubicBezTo>
                    <a:pt x="7276" y="4673"/>
                    <a:pt x="7323" y="4769"/>
                    <a:pt x="7407" y="4781"/>
                  </a:cubicBezTo>
                  <a:lnTo>
                    <a:pt x="7442" y="4781"/>
                  </a:lnTo>
                  <a:cubicBezTo>
                    <a:pt x="7514" y="4781"/>
                    <a:pt x="7585" y="4733"/>
                    <a:pt x="7597" y="4650"/>
                  </a:cubicBezTo>
                  <a:cubicBezTo>
                    <a:pt x="7978" y="2947"/>
                    <a:pt x="7752" y="1435"/>
                    <a:pt x="7740" y="1375"/>
                  </a:cubicBezTo>
                  <a:cubicBezTo>
                    <a:pt x="7728" y="1304"/>
                    <a:pt x="7669" y="1244"/>
                    <a:pt x="7573" y="1244"/>
                  </a:cubicBezTo>
                  <a:cubicBezTo>
                    <a:pt x="6037" y="1244"/>
                    <a:pt x="4001" y="30"/>
                    <a:pt x="3990" y="18"/>
                  </a:cubicBezTo>
                  <a:cubicBezTo>
                    <a:pt x="3966" y="6"/>
                    <a:pt x="3936" y="0"/>
                    <a:pt x="3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63"/>
            <p:cNvSpPr/>
            <p:nvPr/>
          </p:nvSpPr>
          <p:spPr>
            <a:xfrm>
              <a:off x="4248428" y="1633270"/>
              <a:ext cx="238407" cy="187288"/>
            </a:xfrm>
            <a:custGeom>
              <a:avLst/>
              <a:gdLst/>
              <a:ahLst/>
              <a:cxnLst/>
              <a:rect l="l" t="t" r="r" b="b"/>
              <a:pathLst>
                <a:path w="7490" h="5884" extrusionOk="0">
                  <a:moveTo>
                    <a:pt x="186" y="1"/>
                  </a:moveTo>
                  <a:cubicBezTo>
                    <a:pt x="180" y="1"/>
                    <a:pt x="174" y="1"/>
                    <a:pt x="168" y="2"/>
                  </a:cubicBezTo>
                  <a:cubicBezTo>
                    <a:pt x="72" y="2"/>
                    <a:pt x="1" y="97"/>
                    <a:pt x="13" y="181"/>
                  </a:cubicBezTo>
                  <a:cubicBezTo>
                    <a:pt x="84" y="1383"/>
                    <a:pt x="370" y="2455"/>
                    <a:pt x="846" y="3348"/>
                  </a:cubicBezTo>
                  <a:cubicBezTo>
                    <a:pt x="1501" y="4574"/>
                    <a:pt x="2513" y="5419"/>
                    <a:pt x="3859" y="5860"/>
                  </a:cubicBezTo>
                  <a:cubicBezTo>
                    <a:pt x="3870" y="5860"/>
                    <a:pt x="3882" y="5884"/>
                    <a:pt x="3894" y="5884"/>
                  </a:cubicBezTo>
                  <a:cubicBezTo>
                    <a:pt x="3918" y="5884"/>
                    <a:pt x="3930" y="5884"/>
                    <a:pt x="3942" y="5860"/>
                  </a:cubicBezTo>
                  <a:cubicBezTo>
                    <a:pt x="4811" y="5586"/>
                    <a:pt x="5549" y="5110"/>
                    <a:pt x="6133" y="4503"/>
                  </a:cubicBezTo>
                  <a:cubicBezTo>
                    <a:pt x="6716" y="3872"/>
                    <a:pt x="7157" y="3086"/>
                    <a:pt x="7442" y="2145"/>
                  </a:cubicBezTo>
                  <a:cubicBezTo>
                    <a:pt x="7490" y="2062"/>
                    <a:pt x="7442" y="1967"/>
                    <a:pt x="7347" y="1955"/>
                  </a:cubicBezTo>
                  <a:cubicBezTo>
                    <a:pt x="7330" y="1948"/>
                    <a:pt x="7313" y="1944"/>
                    <a:pt x="7296" y="1944"/>
                  </a:cubicBezTo>
                  <a:cubicBezTo>
                    <a:pt x="7228" y="1944"/>
                    <a:pt x="7164" y="1996"/>
                    <a:pt x="7145" y="2062"/>
                  </a:cubicBezTo>
                  <a:cubicBezTo>
                    <a:pt x="6871" y="2931"/>
                    <a:pt x="6454" y="3693"/>
                    <a:pt x="5906" y="4277"/>
                  </a:cubicBezTo>
                  <a:cubicBezTo>
                    <a:pt x="5371" y="4836"/>
                    <a:pt x="4704" y="5265"/>
                    <a:pt x="3894" y="5539"/>
                  </a:cubicBezTo>
                  <a:cubicBezTo>
                    <a:pt x="2668" y="5122"/>
                    <a:pt x="1727" y="4336"/>
                    <a:pt x="1132" y="3181"/>
                  </a:cubicBezTo>
                  <a:cubicBezTo>
                    <a:pt x="680" y="2336"/>
                    <a:pt x="418" y="1312"/>
                    <a:pt x="346" y="157"/>
                  </a:cubicBezTo>
                  <a:cubicBezTo>
                    <a:pt x="346" y="69"/>
                    <a:pt x="264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63"/>
            <p:cNvSpPr/>
            <p:nvPr/>
          </p:nvSpPr>
          <p:spPr>
            <a:xfrm>
              <a:off x="4212429" y="1502385"/>
              <a:ext cx="321037" cy="353822"/>
            </a:xfrm>
            <a:custGeom>
              <a:avLst/>
              <a:gdLst/>
              <a:ahLst/>
              <a:cxnLst/>
              <a:rect l="l" t="t" r="r" b="b"/>
              <a:pathLst>
                <a:path w="10086" h="11116" extrusionOk="0">
                  <a:moveTo>
                    <a:pt x="5061" y="316"/>
                  </a:moveTo>
                  <a:cubicBezTo>
                    <a:pt x="5263" y="435"/>
                    <a:pt x="5811" y="757"/>
                    <a:pt x="6549" y="1066"/>
                  </a:cubicBezTo>
                  <a:cubicBezTo>
                    <a:pt x="7692" y="1554"/>
                    <a:pt x="8692" y="1828"/>
                    <a:pt x="9526" y="1852"/>
                  </a:cubicBezTo>
                  <a:cubicBezTo>
                    <a:pt x="9550" y="2328"/>
                    <a:pt x="9693" y="3876"/>
                    <a:pt x="9335" y="5579"/>
                  </a:cubicBezTo>
                  <a:cubicBezTo>
                    <a:pt x="9073" y="6745"/>
                    <a:pt x="8645" y="7757"/>
                    <a:pt x="8049" y="8591"/>
                  </a:cubicBezTo>
                  <a:cubicBezTo>
                    <a:pt x="7311" y="9603"/>
                    <a:pt x="6299" y="10341"/>
                    <a:pt x="5049" y="10770"/>
                  </a:cubicBezTo>
                  <a:cubicBezTo>
                    <a:pt x="3799" y="10341"/>
                    <a:pt x="2775" y="9603"/>
                    <a:pt x="2037" y="8591"/>
                  </a:cubicBezTo>
                  <a:cubicBezTo>
                    <a:pt x="1430" y="7781"/>
                    <a:pt x="989" y="6745"/>
                    <a:pt x="751" y="5579"/>
                  </a:cubicBezTo>
                  <a:cubicBezTo>
                    <a:pt x="394" y="3876"/>
                    <a:pt x="537" y="2316"/>
                    <a:pt x="596" y="1852"/>
                  </a:cubicBezTo>
                  <a:cubicBezTo>
                    <a:pt x="1406" y="1828"/>
                    <a:pt x="2418" y="1554"/>
                    <a:pt x="3573" y="1066"/>
                  </a:cubicBezTo>
                  <a:cubicBezTo>
                    <a:pt x="4299" y="757"/>
                    <a:pt x="4847" y="435"/>
                    <a:pt x="5061" y="316"/>
                  </a:cubicBezTo>
                  <a:close/>
                  <a:moveTo>
                    <a:pt x="5037" y="1"/>
                  </a:moveTo>
                  <a:cubicBezTo>
                    <a:pt x="5007" y="1"/>
                    <a:pt x="4978" y="7"/>
                    <a:pt x="4954" y="18"/>
                  </a:cubicBezTo>
                  <a:cubicBezTo>
                    <a:pt x="4930" y="30"/>
                    <a:pt x="2370" y="1554"/>
                    <a:pt x="441" y="1554"/>
                  </a:cubicBezTo>
                  <a:cubicBezTo>
                    <a:pt x="370" y="1554"/>
                    <a:pt x="299" y="1614"/>
                    <a:pt x="287" y="1685"/>
                  </a:cubicBezTo>
                  <a:cubicBezTo>
                    <a:pt x="263" y="1769"/>
                    <a:pt x="1" y="3578"/>
                    <a:pt x="429" y="5650"/>
                  </a:cubicBezTo>
                  <a:cubicBezTo>
                    <a:pt x="680" y="6865"/>
                    <a:pt x="1132" y="7924"/>
                    <a:pt x="1775" y="8793"/>
                  </a:cubicBezTo>
                  <a:cubicBezTo>
                    <a:pt x="2561" y="9877"/>
                    <a:pt x="3644" y="10651"/>
                    <a:pt x="5001" y="11091"/>
                  </a:cubicBezTo>
                  <a:cubicBezTo>
                    <a:pt x="5013" y="11091"/>
                    <a:pt x="5025" y="11115"/>
                    <a:pt x="5049" y="11115"/>
                  </a:cubicBezTo>
                  <a:cubicBezTo>
                    <a:pt x="5061" y="11115"/>
                    <a:pt x="5073" y="11115"/>
                    <a:pt x="5085" y="11091"/>
                  </a:cubicBezTo>
                  <a:cubicBezTo>
                    <a:pt x="6430" y="10651"/>
                    <a:pt x="7514" y="9877"/>
                    <a:pt x="8323" y="8793"/>
                  </a:cubicBezTo>
                  <a:cubicBezTo>
                    <a:pt x="8954" y="7924"/>
                    <a:pt x="9407" y="6865"/>
                    <a:pt x="9657" y="5650"/>
                  </a:cubicBezTo>
                  <a:cubicBezTo>
                    <a:pt x="10085" y="3566"/>
                    <a:pt x="9812" y="1769"/>
                    <a:pt x="9788" y="1685"/>
                  </a:cubicBezTo>
                  <a:cubicBezTo>
                    <a:pt x="9776" y="1614"/>
                    <a:pt x="9716" y="1554"/>
                    <a:pt x="9633" y="1554"/>
                  </a:cubicBezTo>
                  <a:cubicBezTo>
                    <a:pt x="7692" y="1554"/>
                    <a:pt x="5132" y="42"/>
                    <a:pt x="5121" y="18"/>
                  </a:cubicBezTo>
                  <a:cubicBezTo>
                    <a:pt x="5097" y="7"/>
                    <a:pt x="5067" y="1"/>
                    <a:pt x="5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58" name="Google Shape;7358;p63"/>
          <p:cNvGrpSpPr/>
          <p:nvPr/>
        </p:nvGrpSpPr>
        <p:grpSpPr>
          <a:xfrm>
            <a:off x="2302788" y="1505981"/>
            <a:ext cx="336188" cy="335425"/>
            <a:chOff x="2302788" y="1505981"/>
            <a:chExt cx="336188" cy="335425"/>
          </a:xfrm>
        </p:grpSpPr>
        <p:sp>
          <p:nvSpPr>
            <p:cNvPr id="7359" name="Google Shape;7359;p63"/>
            <p:cNvSpPr/>
            <p:nvPr/>
          </p:nvSpPr>
          <p:spPr>
            <a:xfrm>
              <a:off x="2302788" y="1505981"/>
              <a:ext cx="336188" cy="335425"/>
            </a:xfrm>
            <a:custGeom>
              <a:avLst/>
              <a:gdLst/>
              <a:ahLst/>
              <a:cxnLst/>
              <a:rect l="l" t="t" r="r" b="b"/>
              <a:pathLst>
                <a:path w="10562" h="10538" extrusionOk="0">
                  <a:moveTo>
                    <a:pt x="5275" y="1"/>
                  </a:moveTo>
                  <a:cubicBezTo>
                    <a:pt x="3858" y="1"/>
                    <a:pt x="2536" y="548"/>
                    <a:pt x="1548" y="1548"/>
                  </a:cubicBezTo>
                  <a:cubicBezTo>
                    <a:pt x="548" y="2549"/>
                    <a:pt x="0" y="3870"/>
                    <a:pt x="0" y="5263"/>
                  </a:cubicBezTo>
                  <a:cubicBezTo>
                    <a:pt x="0" y="6668"/>
                    <a:pt x="548" y="8002"/>
                    <a:pt x="1548" y="8990"/>
                  </a:cubicBezTo>
                  <a:cubicBezTo>
                    <a:pt x="2548" y="9990"/>
                    <a:pt x="3870" y="10538"/>
                    <a:pt x="5275" y="10538"/>
                  </a:cubicBezTo>
                  <a:cubicBezTo>
                    <a:pt x="6680" y="10538"/>
                    <a:pt x="8013" y="9990"/>
                    <a:pt x="8989" y="8990"/>
                  </a:cubicBezTo>
                  <a:cubicBezTo>
                    <a:pt x="9990" y="7990"/>
                    <a:pt x="10537" y="6668"/>
                    <a:pt x="10537" y="5263"/>
                  </a:cubicBezTo>
                  <a:cubicBezTo>
                    <a:pt x="10561" y="5192"/>
                    <a:pt x="10549" y="5085"/>
                    <a:pt x="10549" y="5001"/>
                  </a:cubicBezTo>
                  <a:cubicBezTo>
                    <a:pt x="10549" y="4906"/>
                    <a:pt x="10478" y="4847"/>
                    <a:pt x="10394" y="4847"/>
                  </a:cubicBezTo>
                  <a:cubicBezTo>
                    <a:pt x="10299" y="4847"/>
                    <a:pt x="10240" y="4930"/>
                    <a:pt x="10240" y="5013"/>
                  </a:cubicBezTo>
                  <a:lnTo>
                    <a:pt x="10240" y="5287"/>
                  </a:lnTo>
                  <a:cubicBezTo>
                    <a:pt x="10240" y="6609"/>
                    <a:pt x="9716" y="7859"/>
                    <a:pt x="8787" y="8799"/>
                  </a:cubicBezTo>
                  <a:cubicBezTo>
                    <a:pt x="7846" y="9728"/>
                    <a:pt x="6596" y="10252"/>
                    <a:pt x="5275" y="10252"/>
                  </a:cubicBezTo>
                  <a:cubicBezTo>
                    <a:pt x="3941" y="10252"/>
                    <a:pt x="2691" y="9728"/>
                    <a:pt x="1762" y="8799"/>
                  </a:cubicBezTo>
                  <a:cubicBezTo>
                    <a:pt x="822" y="7859"/>
                    <a:pt x="298" y="6609"/>
                    <a:pt x="298" y="5287"/>
                  </a:cubicBezTo>
                  <a:cubicBezTo>
                    <a:pt x="298" y="3954"/>
                    <a:pt x="822" y="2703"/>
                    <a:pt x="1762" y="1775"/>
                  </a:cubicBezTo>
                  <a:cubicBezTo>
                    <a:pt x="2691" y="834"/>
                    <a:pt x="3941" y="310"/>
                    <a:pt x="5275" y="310"/>
                  </a:cubicBezTo>
                  <a:cubicBezTo>
                    <a:pt x="6442" y="310"/>
                    <a:pt x="7573" y="727"/>
                    <a:pt x="8466" y="1477"/>
                  </a:cubicBezTo>
                  <a:cubicBezTo>
                    <a:pt x="9347" y="2215"/>
                    <a:pt x="9942" y="3239"/>
                    <a:pt x="10156" y="4370"/>
                  </a:cubicBezTo>
                  <a:cubicBezTo>
                    <a:pt x="10167" y="4454"/>
                    <a:pt x="10223" y="4492"/>
                    <a:pt x="10301" y="4492"/>
                  </a:cubicBezTo>
                  <a:cubicBezTo>
                    <a:pt x="10312" y="4492"/>
                    <a:pt x="10323" y="4491"/>
                    <a:pt x="10335" y="4489"/>
                  </a:cubicBezTo>
                  <a:cubicBezTo>
                    <a:pt x="10418" y="4477"/>
                    <a:pt x="10466" y="4406"/>
                    <a:pt x="10454" y="4311"/>
                  </a:cubicBezTo>
                  <a:cubicBezTo>
                    <a:pt x="10228" y="3108"/>
                    <a:pt x="9597" y="2025"/>
                    <a:pt x="8668" y="1239"/>
                  </a:cubicBezTo>
                  <a:cubicBezTo>
                    <a:pt x="7716" y="429"/>
                    <a:pt x="6501" y="1"/>
                    <a:pt x="5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63"/>
            <p:cNvSpPr/>
            <p:nvPr/>
          </p:nvSpPr>
          <p:spPr>
            <a:xfrm>
              <a:off x="2327806" y="1530618"/>
              <a:ext cx="287266" cy="286916"/>
            </a:xfrm>
            <a:custGeom>
              <a:avLst/>
              <a:gdLst/>
              <a:ahLst/>
              <a:cxnLst/>
              <a:rect l="l" t="t" r="r" b="b"/>
              <a:pathLst>
                <a:path w="9025" h="9014" extrusionOk="0">
                  <a:moveTo>
                    <a:pt x="4513" y="1"/>
                  </a:moveTo>
                  <a:cubicBezTo>
                    <a:pt x="3870" y="1"/>
                    <a:pt x="3262" y="132"/>
                    <a:pt x="2679" y="382"/>
                  </a:cubicBezTo>
                  <a:cubicBezTo>
                    <a:pt x="2119" y="644"/>
                    <a:pt x="1619" y="1001"/>
                    <a:pt x="1215" y="1441"/>
                  </a:cubicBezTo>
                  <a:cubicBezTo>
                    <a:pt x="1155" y="1501"/>
                    <a:pt x="1155" y="1608"/>
                    <a:pt x="1226" y="1667"/>
                  </a:cubicBezTo>
                  <a:cubicBezTo>
                    <a:pt x="1255" y="1696"/>
                    <a:pt x="1294" y="1711"/>
                    <a:pt x="1334" y="1711"/>
                  </a:cubicBezTo>
                  <a:cubicBezTo>
                    <a:pt x="1377" y="1711"/>
                    <a:pt x="1422" y="1693"/>
                    <a:pt x="1453" y="1656"/>
                  </a:cubicBezTo>
                  <a:cubicBezTo>
                    <a:pt x="1834" y="1239"/>
                    <a:pt x="2298" y="894"/>
                    <a:pt x="2822" y="667"/>
                  </a:cubicBezTo>
                  <a:cubicBezTo>
                    <a:pt x="3358" y="429"/>
                    <a:pt x="3929" y="310"/>
                    <a:pt x="4524" y="310"/>
                  </a:cubicBezTo>
                  <a:cubicBezTo>
                    <a:pt x="6834" y="310"/>
                    <a:pt x="8727" y="2191"/>
                    <a:pt x="8727" y="4513"/>
                  </a:cubicBezTo>
                  <a:cubicBezTo>
                    <a:pt x="8727" y="6811"/>
                    <a:pt x="6846" y="8704"/>
                    <a:pt x="4524" y="8704"/>
                  </a:cubicBezTo>
                  <a:cubicBezTo>
                    <a:pt x="2227" y="8704"/>
                    <a:pt x="333" y="6835"/>
                    <a:pt x="333" y="4513"/>
                  </a:cubicBezTo>
                  <a:cubicBezTo>
                    <a:pt x="333" y="3692"/>
                    <a:pt x="572" y="2882"/>
                    <a:pt x="1036" y="2203"/>
                  </a:cubicBezTo>
                  <a:cubicBezTo>
                    <a:pt x="1048" y="2132"/>
                    <a:pt x="1036" y="2037"/>
                    <a:pt x="953" y="1977"/>
                  </a:cubicBezTo>
                  <a:cubicBezTo>
                    <a:pt x="927" y="1960"/>
                    <a:pt x="900" y="1952"/>
                    <a:pt x="874" y="1952"/>
                  </a:cubicBezTo>
                  <a:cubicBezTo>
                    <a:pt x="827" y="1952"/>
                    <a:pt x="781" y="1979"/>
                    <a:pt x="750" y="2025"/>
                  </a:cubicBezTo>
                  <a:cubicBezTo>
                    <a:pt x="262" y="2751"/>
                    <a:pt x="0" y="3620"/>
                    <a:pt x="0" y="4513"/>
                  </a:cubicBezTo>
                  <a:cubicBezTo>
                    <a:pt x="0" y="5716"/>
                    <a:pt x="464" y="6847"/>
                    <a:pt x="1334" y="7692"/>
                  </a:cubicBezTo>
                  <a:cubicBezTo>
                    <a:pt x="2191" y="8537"/>
                    <a:pt x="3310" y="9014"/>
                    <a:pt x="4513" y="9014"/>
                  </a:cubicBezTo>
                  <a:cubicBezTo>
                    <a:pt x="5715" y="9014"/>
                    <a:pt x="6846" y="8549"/>
                    <a:pt x="7692" y="7692"/>
                  </a:cubicBezTo>
                  <a:cubicBezTo>
                    <a:pt x="8549" y="6835"/>
                    <a:pt x="9025" y="5716"/>
                    <a:pt x="9025" y="4513"/>
                  </a:cubicBezTo>
                  <a:cubicBezTo>
                    <a:pt x="9025" y="3299"/>
                    <a:pt x="8561" y="2168"/>
                    <a:pt x="7692" y="1322"/>
                  </a:cubicBezTo>
                  <a:cubicBezTo>
                    <a:pt x="6846" y="477"/>
                    <a:pt x="5715" y="1"/>
                    <a:pt x="4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63"/>
            <p:cNvSpPr/>
            <p:nvPr/>
          </p:nvSpPr>
          <p:spPr>
            <a:xfrm>
              <a:off x="2352061" y="1669333"/>
              <a:ext cx="16679" cy="9485"/>
            </a:xfrm>
            <a:custGeom>
              <a:avLst/>
              <a:gdLst/>
              <a:ahLst/>
              <a:cxnLst/>
              <a:rect l="l" t="t" r="r" b="b"/>
              <a:pathLst>
                <a:path w="524" h="298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369" y="298"/>
                  </a:lnTo>
                  <a:cubicBezTo>
                    <a:pt x="464" y="298"/>
                    <a:pt x="524" y="226"/>
                    <a:pt x="524" y="155"/>
                  </a:cubicBezTo>
                  <a:cubicBezTo>
                    <a:pt x="524" y="60"/>
                    <a:pt x="453" y="0"/>
                    <a:pt x="3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63"/>
            <p:cNvSpPr/>
            <p:nvPr/>
          </p:nvSpPr>
          <p:spPr>
            <a:xfrm>
              <a:off x="2466871" y="1554490"/>
              <a:ext cx="123946" cy="124328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44" y="1"/>
                  </a:moveTo>
                  <a:cubicBezTo>
                    <a:pt x="48" y="1"/>
                    <a:pt x="1" y="84"/>
                    <a:pt x="1" y="155"/>
                  </a:cubicBezTo>
                  <a:lnTo>
                    <a:pt x="1" y="3751"/>
                  </a:lnTo>
                  <a:cubicBezTo>
                    <a:pt x="1" y="3846"/>
                    <a:pt x="72" y="3906"/>
                    <a:pt x="144" y="3906"/>
                  </a:cubicBezTo>
                  <a:lnTo>
                    <a:pt x="3751" y="3906"/>
                  </a:lnTo>
                  <a:cubicBezTo>
                    <a:pt x="3834" y="3906"/>
                    <a:pt x="3894" y="3834"/>
                    <a:pt x="3894" y="3751"/>
                  </a:cubicBezTo>
                  <a:cubicBezTo>
                    <a:pt x="3894" y="3668"/>
                    <a:pt x="3823" y="3608"/>
                    <a:pt x="3751" y="3608"/>
                  </a:cubicBezTo>
                  <a:lnTo>
                    <a:pt x="310" y="3608"/>
                  </a:lnTo>
                  <a:lnTo>
                    <a:pt x="310" y="155"/>
                  </a:lnTo>
                  <a:lnTo>
                    <a:pt x="298" y="155"/>
                  </a:lnTo>
                  <a:cubicBezTo>
                    <a:pt x="298" y="72"/>
                    <a:pt x="215" y="1"/>
                    <a:pt x="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63"/>
            <p:cNvSpPr/>
            <p:nvPr/>
          </p:nvSpPr>
          <p:spPr>
            <a:xfrm>
              <a:off x="2466107" y="1776950"/>
              <a:ext cx="9517" cy="16711"/>
            </a:xfrm>
            <a:custGeom>
              <a:avLst/>
              <a:gdLst/>
              <a:ahLst/>
              <a:cxnLst/>
              <a:rect l="l" t="t" r="r" b="b"/>
              <a:pathLst>
                <a:path w="299" h="52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370"/>
                  </a:lnTo>
                  <a:cubicBezTo>
                    <a:pt x="1" y="465"/>
                    <a:pt x="84" y="525"/>
                    <a:pt x="156" y="525"/>
                  </a:cubicBezTo>
                  <a:cubicBezTo>
                    <a:pt x="239" y="525"/>
                    <a:pt x="299" y="441"/>
                    <a:pt x="299" y="370"/>
                  </a:cubicBezTo>
                  <a:lnTo>
                    <a:pt x="299" y="144"/>
                  </a:lnTo>
                  <a:cubicBezTo>
                    <a:pt x="299" y="60"/>
                    <a:pt x="227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63"/>
            <p:cNvSpPr/>
            <p:nvPr/>
          </p:nvSpPr>
          <p:spPr>
            <a:xfrm>
              <a:off x="2384272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38" y="426"/>
                  </a:lnTo>
                  <a:cubicBezTo>
                    <a:pt x="274" y="462"/>
                    <a:pt x="310" y="474"/>
                    <a:pt x="345" y="474"/>
                  </a:cubicBezTo>
                  <a:cubicBezTo>
                    <a:pt x="393" y="474"/>
                    <a:pt x="417" y="462"/>
                    <a:pt x="453" y="426"/>
                  </a:cubicBezTo>
                  <a:cubicBezTo>
                    <a:pt x="512" y="367"/>
                    <a:pt x="512" y="271"/>
                    <a:pt x="453" y="212"/>
                  </a:cubicBezTo>
                  <a:lnTo>
                    <a:pt x="286" y="45"/>
                  </a:ln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63"/>
            <p:cNvSpPr/>
            <p:nvPr/>
          </p:nvSpPr>
          <p:spPr>
            <a:xfrm>
              <a:off x="2541544" y="1745216"/>
              <a:ext cx="15565" cy="15087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171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59"/>
                  </a:cubicBezTo>
                  <a:lnTo>
                    <a:pt x="226" y="426"/>
                  </a:lnTo>
                  <a:cubicBezTo>
                    <a:pt x="250" y="462"/>
                    <a:pt x="298" y="474"/>
                    <a:pt x="334" y="474"/>
                  </a:cubicBezTo>
                  <a:cubicBezTo>
                    <a:pt x="369" y="474"/>
                    <a:pt x="405" y="462"/>
                    <a:pt x="429" y="426"/>
                  </a:cubicBezTo>
                  <a:cubicBezTo>
                    <a:pt x="488" y="367"/>
                    <a:pt x="488" y="259"/>
                    <a:pt x="429" y="212"/>
                  </a:cubicBezTo>
                  <a:lnTo>
                    <a:pt x="274" y="45"/>
                  </a:lnTo>
                  <a:cubicBezTo>
                    <a:pt x="250" y="15"/>
                    <a:pt x="212" y="0"/>
                    <a:pt x="1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63"/>
            <p:cNvSpPr/>
            <p:nvPr/>
          </p:nvSpPr>
          <p:spPr>
            <a:xfrm>
              <a:off x="2541544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6" y="15"/>
                    <a:pt x="226" y="45"/>
                  </a:cubicBezTo>
                  <a:lnTo>
                    <a:pt x="60" y="212"/>
                  </a:lnTo>
                  <a:cubicBezTo>
                    <a:pt x="0" y="271"/>
                    <a:pt x="0" y="367"/>
                    <a:pt x="60" y="426"/>
                  </a:cubicBezTo>
                  <a:cubicBezTo>
                    <a:pt x="95" y="462"/>
                    <a:pt x="131" y="474"/>
                    <a:pt x="167" y="474"/>
                  </a:cubicBezTo>
                  <a:cubicBezTo>
                    <a:pt x="215" y="474"/>
                    <a:pt x="250" y="462"/>
                    <a:pt x="286" y="426"/>
                  </a:cubicBezTo>
                  <a:lnTo>
                    <a:pt x="453" y="271"/>
                  </a:lnTo>
                  <a:cubicBezTo>
                    <a:pt x="512" y="212"/>
                    <a:pt x="512" y="105"/>
                    <a:pt x="453" y="45"/>
                  </a:cubicBezTo>
                  <a:cubicBezTo>
                    <a:pt x="423" y="15"/>
                    <a:pt x="381" y="0"/>
                    <a:pt x="3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63"/>
            <p:cNvSpPr/>
            <p:nvPr/>
          </p:nvSpPr>
          <p:spPr>
            <a:xfrm>
              <a:off x="2384654" y="1744452"/>
              <a:ext cx="15947" cy="15469"/>
            </a:xfrm>
            <a:custGeom>
              <a:avLst/>
              <a:gdLst/>
              <a:ahLst/>
              <a:cxnLst/>
              <a:rect l="l" t="t" r="r" b="b"/>
              <a:pathLst>
                <a:path w="501" h="486" extrusionOk="0">
                  <a:moveTo>
                    <a:pt x="327" y="1"/>
                  </a:moveTo>
                  <a:cubicBezTo>
                    <a:pt x="286" y="1"/>
                    <a:pt x="244" y="16"/>
                    <a:pt x="214" y="45"/>
                  </a:cubicBezTo>
                  <a:lnTo>
                    <a:pt x="48" y="212"/>
                  </a:lnTo>
                  <a:cubicBezTo>
                    <a:pt x="0" y="272"/>
                    <a:pt x="0" y="379"/>
                    <a:pt x="60" y="438"/>
                  </a:cubicBezTo>
                  <a:cubicBezTo>
                    <a:pt x="95" y="462"/>
                    <a:pt x="143" y="486"/>
                    <a:pt x="167" y="486"/>
                  </a:cubicBezTo>
                  <a:cubicBezTo>
                    <a:pt x="202" y="486"/>
                    <a:pt x="238" y="462"/>
                    <a:pt x="274" y="438"/>
                  </a:cubicBezTo>
                  <a:lnTo>
                    <a:pt x="441" y="272"/>
                  </a:lnTo>
                  <a:cubicBezTo>
                    <a:pt x="500" y="212"/>
                    <a:pt x="500" y="105"/>
                    <a:pt x="441" y="45"/>
                  </a:cubicBezTo>
                  <a:cubicBezTo>
                    <a:pt x="411" y="16"/>
                    <a:pt x="369" y="1"/>
                    <a:pt x="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63"/>
            <p:cNvSpPr/>
            <p:nvPr/>
          </p:nvSpPr>
          <p:spPr>
            <a:xfrm>
              <a:off x="2360018" y="1624548"/>
              <a:ext cx="18207" cy="12605"/>
            </a:xfrm>
            <a:custGeom>
              <a:avLst/>
              <a:gdLst/>
              <a:ahLst/>
              <a:cxnLst/>
              <a:rect l="l" t="t" r="r" b="b"/>
              <a:pathLst>
                <a:path w="572" h="396" extrusionOk="0">
                  <a:moveTo>
                    <a:pt x="179" y="0"/>
                  </a:moveTo>
                  <a:cubicBezTo>
                    <a:pt x="125" y="0"/>
                    <a:pt x="71" y="33"/>
                    <a:pt x="36" y="86"/>
                  </a:cubicBezTo>
                  <a:cubicBezTo>
                    <a:pt x="0" y="157"/>
                    <a:pt x="36" y="252"/>
                    <a:pt x="107" y="288"/>
                  </a:cubicBezTo>
                  <a:lnTo>
                    <a:pt x="322" y="383"/>
                  </a:lnTo>
                  <a:cubicBezTo>
                    <a:pt x="333" y="395"/>
                    <a:pt x="357" y="395"/>
                    <a:pt x="381" y="395"/>
                  </a:cubicBezTo>
                  <a:cubicBezTo>
                    <a:pt x="429" y="395"/>
                    <a:pt x="500" y="371"/>
                    <a:pt x="524" y="312"/>
                  </a:cubicBezTo>
                  <a:cubicBezTo>
                    <a:pt x="572" y="217"/>
                    <a:pt x="524" y="133"/>
                    <a:pt x="453" y="98"/>
                  </a:cubicBezTo>
                  <a:lnTo>
                    <a:pt x="238" y="14"/>
                  </a:lnTo>
                  <a:cubicBezTo>
                    <a:pt x="219" y="5"/>
                    <a:pt x="199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63"/>
            <p:cNvSpPr/>
            <p:nvPr/>
          </p:nvSpPr>
          <p:spPr>
            <a:xfrm>
              <a:off x="2564271" y="1711126"/>
              <a:ext cx="17475" cy="12796"/>
            </a:xfrm>
            <a:custGeom>
              <a:avLst/>
              <a:gdLst/>
              <a:ahLst/>
              <a:cxnLst/>
              <a:rect l="l" t="t" r="r" b="b"/>
              <a:pathLst>
                <a:path w="549" h="402" extrusionOk="0">
                  <a:moveTo>
                    <a:pt x="184" y="0"/>
                  </a:moveTo>
                  <a:cubicBezTo>
                    <a:pt x="125" y="0"/>
                    <a:pt x="63" y="29"/>
                    <a:pt x="36" y="92"/>
                  </a:cubicBezTo>
                  <a:cubicBezTo>
                    <a:pt x="1" y="164"/>
                    <a:pt x="36" y="247"/>
                    <a:pt x="108" y="295"/>
                  </a:cubicBezTo>
                  <a:lnTo>
                    <a:pt x="310" y="390"/>
                  </a:lnTo>
                  <a:cubicBezTo>
                    <a:pt x="334" y="402"/>
                    <a:pt x="358" y="402"/>
                    <a:pt x="370" y="402"/>
                  </a:cubicBezTo>
                  <a:cubicBezTo>
                    <a:pt x="429" y="402"/>
                    <a:pt x="489" y="366"/>
                    <a:pt x="524" y="307"/>
                  </a:cubicBezTo>
                  <a:cubicBezTo>
                    <a:pt x="548" y="235"/>
                    <a:pt x="524" y="140"/>
                    <a:pt x="453" y="104"/>
                  </a:cubicBezTo>
                  <a:lnTo>
                    <a:pt x="239" y="9"/>
                  </a:lnTo>
                  <a:cubicBezTo>
                    <a:pt x="221" y="3"/>
                    <a:pt x="203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63"/>
            <p:cNvSpPr/>
            <p:nvPr/>
          </p:nvSpPr>
          <p:spPr>
            <a:xfrm>
              <a:off x="2507805" y="1563912"/>
              <a:ext cx="14069" cy="16392"/>
            </a:xfrm>
            <a:custGeom>
              <a:avLst/>
              <a:gdLst/>
              <a:ahLst/>
              <a:cxnLst/>
              <a:rect l="l" t="t" r="r" b="b"/>
              <a:pathLst>
                <a:path w="442" h="515" extrusionOk="0">
                  <a:moveTo>
                    <a:pt x="273" y="0"/>
                  </a:moveTo>
                  <a:cubicBezTo>
                    <a:pt x="215" y="0"/>
                    <a:pt x="154" y="33"/>
                    <a:pt x="120" y="86"/>
                  </a:cubicBezTo>
                  <a:lnTo>
                    <a:pt x="36" y="288"/>
                  </a:lnTo>
                  <a:cubicBezTo>
                    <a:pt x="1" y="371"/>
                    <a:pt x="36" y="455"/>
                    <a:pt x="108" y="502"/>
                  </a:cubicBezTo>
                  <a:cubicBezTo>
                    <a:pt x="120" y="514"/>
                    <a:pt x="155" y="514"/>
                    <a:pt x="167" y="514"/>
                  </a:cubicBezTo>
                  <a:cubicBezTo>
                    <a:pt x="227" y="514"/>
                    <a:pt x="286" y="490"/>
                    <a:pt x="322" y="431"/>
                  </a:cubicBezTo>
                  <a:lnTo>
                    <a:pt x="405" y="217"/>
                  </a:lnTo>
                  <a:cubicBezTo>
                    <a:pt x="441" y="145"/>
                    <a:pt x="405" y="50"/>
                    <a:pt x="334" y="14"/>
                  </a:cubicBezTo>
                  <a:cubicBezTo>
                    <a:pt x="315" y="5"/>
                    <a:pt x="294" y="0"/>
                    <a:pt x="2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63"/>
            <p:cNvSpPr/>
            <p:nvPr/>
          </p:nvSpPr>
          <p:spPr>
            <a:xfrm>
              <a:off x="2420654" y="1767974"/>
              <a:ext cx="14419" cy="16583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290" y="0"/>
                  </a:moveTo>
                  <a:cubicBezTo>
                    <a:pt x="231" y="0"/>
                    <a:pt x="170" y="29"/>
                    <a:pt x="143" y="92"/>
                  </a:cubicBezTo>
                  <a:lnTo>
                    <a:pt x="48" y="295"/>
                  </a:lnTo>
                  <a:cubicBezTo>
                    <a:pt x="0" y="366"/>
                    <a:pt x="48" y="473"/>
                    <a:pt x="119" y="509"/>
                  </a:cubicBezTo>
                  <a:cubicBezTo>
                    <a:pt x="143" y="521"/>
                    <a:pt x="167" y="521"/>
                    <a:pt x="179" y="521"/>
                  </a:cubicBezTo>
                  <a:cubicBezTo>
                    <a:pt x="238" y="521"/>
                    <a:pt x="298" y="485"/>
                    <a:pt x="333" y="426"/>
                  </a:cubicBezTo>
                  <a:lnTo>
                    <a:pt x="417" y="223"/>
                  </a:lnTo>
                  <a:cubicBezTo>
                    <a:pt x="453" y="152"/>
                    <a:pt x="417" y="56"/>
                    <a:pt x="345" y="9"/>
                  </a:cubicBezTo>
                  <a:cubicBezTo>
                    <a:pt x="328" y="3"/>
                    <a:pt x="309" y="0"/>
                    <a:pt x="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63"/>
            <p:cNvSpPr/>
            <p:nvPr/>
          </p:nvSpPr>
          <p:spPr>
            <a:xfrm>
              <a:off x="2422532" y="1562448"/>
              <a:ext cx="14451" cy="17093"/>
            </a:xfrm>
            <a:custGeom>
              <a:avLst/>
              <a:gdLst/>
              <a:ahLst/>
              <a:cxnLst/>
              <a:rect l="l" t="t" r="r" b="b"/>
              <a:pathLst>
                <a:path w="454" h="537" extrusionOk="0">
                  <a:moveTo>
                    <a:pt x="184" y="0"/>
                  </a:moveTo>
                  <a:cubicBezTo>
                    <a:pt x="164" y="0"/>
                    <a:pt x="142" y="4"/>
                    <a:pt x="120" y="13"/>
                  </a:cubicBezTo>
                  <a:cubicBezTo>
                    <a:pt x="48" y="36"/>
                    <a:pt x="1" y="132"/>
                    <a:pt x="36" y="215"/>
                  </a:cubicBezTo>
                  <a:lnTo>
                    <a:pt x="120" y="429"/>
                  </a:lnTo>
                  <a:cubicBezTo>
                    <a:pt x="155" y="501"/>
                    <a:pt x="215" y="536"/>
                    <a:pt x="274" y="536"/>
                  </a:cubicBezTo>
                  <a:cubicBezTo>
                    <a:pt x="286" y="536"/>
                    <a:pt x="322" y="536"/>
                    <a:pt x="334" y="513"/>
                  </a:cubicBezTo>
                  <a:cubicBezTo>
                    <a:pt x="405" y="489"/>
                    <a:pt x="453" y="394"/>
                    <a:pt x="417" y="310"/>
                  </a:cubicBezTo>
                  <a:lnTo>
                    <a:pt x="334" y="96"/>
                  </a:lnTo>
                  <a:cubicBezTo>
                    <a:pt x="307" y="41"/>
                    <a:pt x="251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63"/>
            <p:cNvSpPr/>
            <p:nvPr/>
          </p:nvSpPr>
          <p:spPr>
            <a:xfrm>
              <a:off x="2505545" y="1768770"/>
              <a:ext cx="14037" cy="16552"/>
            </a:xfrm>
            <a:custGeom>
              <a:avLst/>
              <a:gdLst/>
              <a:ahLst/>
              <a:cxnLst/>
              <a:rect l="l" t="t" r="r" b="b"/>
              <a:pathLst>
                <a:path w="441" h="520" extrusionOk="0">
                  <a:moveTo>
                    <a:pt x="195" y="0"/>
                  </a:moveTo>
                  <a:cubicBezTo>
                    <a:pt x="171" y="0"/>
                    <a:pt x="146" y="6"/>
                    <a:pt x="119" y="20"/>
                  </a:cubicBezTo>
                  <a:cubicBezTo>
                    <a:pt x="48" y="43"/>
                    <a:pt x="0" y="139"/>
                    <a:pt x="24" y="222"/>
                  </a:cubicBezTo>
                  <a:lnTo>
                    <a:pt x="119" y="436"/>
                  </a:lnTo>
                  <a:cubicBezTo>
                    <a:pt x="155" y="496"/>
                    <a:pt x="214" y="520"/>
                    <a:pt x="274" y="520"/>
                  </a:cubicBezTo>
                  <a:cubicBezTo>
                    <a:pt x="286" y="520"/>
                    <a:pt x="310" y="520"/>
                    <a:pt x="322" y="508"/>
                  </a:cubicBezTo>
                  <a:cubicBezTo>
                    <a:pt x="405" y="472"/>
                    <a:pt x="441" y="389"/>
                    <a:pt x="417" y="293"/>
                  </a:cubicBezTo>
                  <a:lnTo>
                    <a:pt x="322" y="91"/>
                  </a:lnTo>
                  <a:cubicBezTo>
                    <a:pt x="304" y="39"/>
                    <a:pt x="256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63"/>
            <p:cNvSpPr/>
            <p:nvPr/>
          </p:nvSpPr>
          <p:spPr>
            <a:xfrm>
              <a:off x="2565417" y="1625885"/>
              <a:ext cx="17825" cy="13146"/>
            </a:xfrm>
            <a:custGeom>
              <a:avLst/>
              <a:gdLst/>
              <a:ahLst/>
              <a:cxnLst/>
              <a:rect l="l" t="t" r="r" b="b"/>
              <a:pathLst>
                <a:path w="560" h="413" extrusionOk="0">
                  <a:moveTo>
                    <a:pt x="378" y="1"/>
                  </a:moveTo>
                  <a:cubicBezTo>
                    <a:pt x="360" y="1"/>
                    <a:pt x="341" y="3"/>
                    <a:pt x="322" y="8"/>
                  </a:cubicBezTo>
                  <a:lnTo>
                    <a:pt x="119" y="103"/>
                  </a:lnTo>
                  <a:cubicBezTo>
                    <a:pt x="36" y="127"/>
                    <a:pt x="0" y="222"/>
                    <a:pt x="24" y="306"/>
                  </a:cubicBezTo>
                  <a:cubicBezTo>
                    <a:pt x="60" y="365"/>
                    <a:pt x="96" y="413"/>
                    <a:pt x="179" y="413"/>
                  </a:cubicBezTo>
                  <a:cubicBezTo>
                    <a:pt x="191" y="413"/>
                    <a:pt x="215" y="413"/>
                    <a:pt x="227" y="401"/>
                  </a:cubicBezTo>
                  <a:lnTo>
                    <a:pt x="441" y="306"/>
                  </a:lnTo>
                  <a:cubicBezTo>
                    <a:pt x="512" y="282"/>
                    <a:pt x="560" y="187"/>
                    <a:pt x="524" y="103"/>
                  </a:cubicBezTo>
                  <a:cubicBezTo>
                    <a:pt x="505" y="37"/>
                    <a:pt x="449" y="1"/>
                    <a:pt x="3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63"/>
            <p:cNvSpPr/>
            <p:nvPr/>
          </p:nvSpPr>
          <p:spPr>
            <a:xfrm>
              <a:off x="2359254" y="1709312"/>
              <a:ext cx="17825" cy="12732"/>
            </a:xfrm>
            <a:custGeom>
              <a:avLst/>
              <a:gdLst/>
              <a:ahLst/>
              <a:cxnLst/>
              <a:rect l="l" t="t" r="r" b="b"/>
              <a:pathLst>
                <a:path w="560" h="400" extrusionOk="0">
                  <a:moveTo>
                    <a:pt x="372" y="0"/>
                  </a:moveTo>
                  <a:cubicBezTo>
                    <a:pt x="356" y="0"/>
                    <a:pt x="339" y="2"/>
                    <a:pt x="322" y="6"/>
                  </a:cubicBezTo>
                  <a:lnTo>
                    <a:pt x="119" y="102"/>
                  </a:lnTo>
                  <a:cubicBezTo>
                    <a:pt x="48" y="125"/>
                    <a:pt x="0" y="221"/>
                    <a:pt x="24" y="304"/>
                  </a:cubicBezTo>
                  <a:cubicBezTo>
                    <a:pt x="60" y="364"/>
                    <a:pt x="119" y="399"/>
                    <a:pt x="179" y="399"/>
                  </a:cubicBezTo>
                  <a:cubicBezTo>
                    <a:pt x="191" y="399"/>
                    <a:pt x="227" y="399"/>
                    <a:pt x="238" y="387"/>
                  </a:cubicBezTo>
                  <a:lnTo>
                    <a:pt x="441" y="292"/>
                  </a:lnTo>
                  <a:cubicBezTo>
                    <a:pt x="512" y="268"/>
                    <a:pt x="560" y="173"/>
                    <a:pt x="536" y="90"/>
                  </a:cubicBezTo>
                  <a:cubicBezTo>
                    <a:pt x="507" y="41"/>
                    <a:pt x="445" y="0"/>
                    <a:pt x="3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76" name="Google Shape;7376;p63"/>
          <p:cNvGrpSpPr/>
          <p:nvPr/>
        </p:nvGrpSpPr>
        <p:grpSpPr>
          <a:xfrm>
            <a:off x="2780301" y="1521896"/>
            <a:ext cx="333133" cy="321037"/>
            <a:chOff x="2780301" y="1521896"/>
            <a:chExt cx="333133" cy="321037"/>
          </a:xfrm>
        </p:grpSpPr>
        <p:sp>
          <p:nvSpPr>
            <p:cNvPr id="7377" name="Google Shape;7377;p63"/>
            <p:cNvSpPr/>
            <p:nvPr/>
          </p:nvSpPr>
          <p:spPr>
            <a:xfrm>
              <a:off x="3009573" y="1542745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2120" y="298"/>
                  </a:lnTo>
                  <a:cubicBezTo>
                    <a:pt x="2203" y="298"/>
                    <a:pt x="2263" y="227"/>
                    <a:pt x="2263" y="155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63"/>
            <p:cNvSpPr/>
            <p:nvPr/>
          </p:nvSpPr>
          <p:spPr>
            <a:xfrm>
              <a:off x="2967876" y="154274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56" y="298"/>
                  </a:cubicBezTo>
                  <a:lnTo>
                    <a:pt x="810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63"/>
            <p:cNvSpPr/>
            <p:nvPr/>
          </p:nvSpPr>
          <p:spPr>
            <a:xfrm>
              <a:off x="3061870" y="1563594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60"/>
                    <a:pt x="560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63"/>
            <p:cNvSpPr/>
            <p:nvPr/>
          </p:nvSpPr>
          <p:spPr>
            <a:xfrm>
              <a:off x="2967876" y="1563594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9"/>
                    <a:pt x="72" y="298"/>
                    <a:pt x="156" y="298"/>
                  </a:cubicBezTo>
                  <a:lnTo>
                    <a:pt x="2442" y="298"/>
                  </a:lnTo>
                  <a:cubicBezTo>
                    <a:pt x="2537" y="298"/>
                    <a:pt x="2596" y="227"/>
                    <a:pt x="2596" y="155"/>
                  </a:cubicBezTo>
                  <a:cubicBezTo>
                    <a:pt x="2596" y="60"/>
                    <a:pt x="2537" y="0"/>
                    <a:pt x="2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63"/>
            <p:cNvSpPr/>
            <p:nvPr/>
          </p:nvSpPr>
          <p:spPr>
            <a:xfrm>
              <a:off x="2936809" y="1521896"/>
              <a:ext cx="176625" cy="96286"/>
            </a:xfrm>
            <a:custGeom>
              <a:avLst/>
              <a:gdLst/>
              <a:ahLst/>
              <a:cxnLst/>
              <a:rect l="l" t="t" r="r" b="b"/>
              <a:pathLst>
                <a:path w="5549" h="3025" extrusionOk="0">
                  <a:moveTo>
                    <a:pt x="4894" y="298"/>
                  </a:moveTo>
                  <a:cubicBezTo>
                    <a:pt x="5084" y="298"/>
                    <a:pt x="5227" y="453"/>
                    <a:pt x="5227" y="644"/>
                  </a:cubicBezTo>
                  <a:lnTo>
                    <a:pt x="5227" y="1620"/>
                  </a:lnTo>
                  <a:cubicBezTo>
                    <a:pt x="5227" y="1822"/>
                    <a:pt x="5084" y="1965"/>
                    <a:pt x="4894" y="1965"/>
                  </a:cubicBezTo>
                  <a:lnTo>
                    <a:pt x="4406" y="1965"/>
                  </a:lnTo>
                  <a:cubicBezTo>
                    <a:pt x="4358" y="1965"/>
                    <a:pt x="4310" y="1989"/>
                    <a:pt x="4287" y="2025"/>
                  </a:cubicBezTo>
                  <a:cubicBezTo>
                    <a:pt x="4251" y="2061"/>
                    <a:pt x="4239" y="2096"/>
                    <a:pt x="4251" y="2144"/>
                  </a:cubicBezTo>
                  <a:lnTo>
                    <a:pt x="4346" y="2727"/>
                  </a:lnTo>
                  <a:lnTo>
                    <a:pt x="4346" y="2739"/>
                  </a:lnTo>
                  <a:lnTo>
                    <a:pt x="4322" y="2739"/>
                  </a:lnTo>
                  <a:lnTo>
                    <a:pt x="3346" y="2001"/>
                  </a:lnTo>
                  <a:cubicBezTo>
                    <a:pt x="3310" y="1977"/>
                    <a:pt x="3287" y="1965"/>
                    <a:pt x="3251" y="1965"/>
                  </a:cubicBezTo>
                  <a:lnTo>
                    <a:pt x="631" y="1965"/>
                  </a:lnTo>
                  <a:cubicBezTo>
                    <a:pt x="441" y="1965"/>
                    <a:pt x="298" y="1822"/>
                    <a:pt x="298" y="1620"/>
                  </a:cubicBezTo>
                  <a:lnTo>
                    <a:pt x="298" y="644"/>
                  </a:lnTo>
                  <a:cubicBezTo>
                    <a:pt x="298" y="453"/>
                    <a:pt x="441" y="298"/>
                    <a:pt x="631" y="298"/>
                  </a:cubicBezTo>
                  <a:close/>
                  <a:moveTo>
                    <a:pt x="631" y="1"/>
                  </a:moveTo>
                  <a:cubicBezTo>
                    <a:pt x="274" y="1"/>
                    <a:pt x="0" y="286"/>
                    <a:pt x="0" y="644"/>
                  </a:cubicBezTo>
                  <a:lnTo>
                    <a:pt x="0" y="1632"/>
                  </a:lnTo>
                  <a:cubicBezTo>
                    <a:pt x="0" y="1989"/>
                    <a:pt x="274" y="2263"/>
                    <a:pt x="631" y="2263"/>
                  </a:cubicBezTo>
                  <a:lnTo>
                    <a:pt x="3203" y="2263"/>
                  </a:lnTo>
                  <a:lnTo>
                    <a:pt x="4144" y="2965"/>
                  </a:lnTo>
                  <a:cubicBezTo>
                    <a:pt x="4203" y="3013"/>
                    <a:pt x="4263" y="3025"/>
                    <a:pt x="4334" y="3025"/>
                  </a:cubicBezTo>
                  <a:cubicBezTo>
                    <a:pt x="4394" y="3025"/>
                    <a:pt x="4453" y="3013"/>
                    <a:pt x="4501" y="2977"/>
                  </a:cubicBezTo>
                  <a:cubicBezTo>
                    <a:pt x="4608" y="2906"/>
                    <a:pt x="4668" y="2787"/>
                    <a:pt x="4656" y="2656"/>
                  </a:cubicBezTo>
                  <a:lnTo>
                    <a:pt x="4596" y="2251"/>
                  </a:lnTo>
                  <a:lnTo>
                    <a:pt x="4906" y="2251"/>
                  </a:lnTo>
                  <a:cubicBezTo>
                    <a:pt x="5263" y="2251"/>
                    <a:pt x="5549" y="1965"/>
                    <a:pt x="5549" y="1608"/>
                  </a:cubicBezTo>
                  <a:lnTo>
                    <a:pt x="5549" y="632"/>
                  </a:lnTo>
                  <a:cubicBezTo>
                    <a:pt x="5525" y="286"/>
                    <a:pt x="5251" y="1"/>
                    <a:pt x="4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63"/>
            <p:cNvSpPr/>
            <p:nvPr/>
          </p:nvSpPr>
          <p:spPr>
            <a:xfrm>
              <a:off x="2811367" y="1767115"/>
              <a:ext cx="72413" cy="9485"/>
            </a:xfrm>
            <a:custGeom>
              <a:avLst/>
              <a:gdLst/>
              <a:ahLst/>
              <a:cxnLst/>
              <a:rect l="l" t="t" r="r" b="b"/>
              <a:pathLst>
                <a:path w="227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14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14"/>
                    <a:pt x="2275" y="143"/>
                  </a:cubicBezTo>
                  <a:cubicBezTo>
                    <a:pt x="2275" y="72"/>
                    <a:pt x="2215" y="0"/>
                    <a:pt x="2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63"/>
            <p:cNvSpPr/>
            <p:nvPr/>
          </p:nvSpPr>
          <p:spPr>
            <a:xfrm>
              <a:off x="2894730" y="1767115"/>
              <a:ext cx="20117" cy="9485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14"/>
                    <a:pt x="84" y="298"/>
                    <a:pt x="156" y="298"/>
                  </a:cubicBezTo>
                  <a:lnTo>
                    <a:pt x="489" y="298"/>
                  </a:lnTo>
                  <a:cubicBezTo>
                    <a:pt x="572" y="298"/>
                    <a:pt x="632" y="214"/>
                    <a:pt x="632" y="143"/>
                  </a:cubicBezTo>
                  <a:cubicBezTo>
                    <a:pt x="632" y="72"/>
                    <a:pt x="572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63"/>
            <p:cNvSpPr/>
            <p:nvPr/>
          </p:nvSpPr>
          <p:spPr>
            <a:xfrm>
              <a:off x="2811367" y="1787932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39"/>
                    <a:pt x="84" y="299"/>
                    <a:pt x="155" y="299"/>
                  </a:cubicBezTo>
                  <a:lnTo>
                    <a:pt x="489" y="299"/>
                  </a:lnTo>
                  <a:cubicBezTo>
                    <a:pt x="572" y="299"/>
                    <a:pt x="631" y="215"/>
                    <a:pt x="631" y="144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63"/>
            <p:cNvSpPr/>
            <p:nvPr/>
          </p:nvSpPr>
          <p:spPr>
            <a:xfrm>
              <a:off x="2842815" y="1787932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9"/>
                    <a:pt x="144" y="299"/>
                  </a:cubicBezTo>
                  <a:lnTo>
                    <a:pt x="2120" y="299"/>
                  </a:lnTo>
                  <a:cubicBezTo>
                    <a:pt x="2203" y="299"/>
                    <a:pt x="2263" y="215"/>
                    <a:pt x="2263" y="144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63"/>
            <p:cNvSpPr/>
            <p:nvPr/>
          </p:nvSpPr>
          <p:spPr>
            <a:xfrm>
              <a:off x="2780301" y="1746266"/>
              <a:ext cx="166375" cy="96668"/>
            </a:xfrm>
            <a:custGeom>
              <a:avLst/>
              <a:gdLst/>
              <a:ahLst/>
              <a:cxnLst/>
              <a:rect l="l" t="t" r="r" b="b"/>
              <a:pathLst>
                <a:path w="5227" h="3037" extrusionOk="0">
                  <a:moveTo>
                    <a:pt x="4572" y="286"/>
                  </a:moveTo>
                  <a:cubicBezTo>
                    <a:pt x="4763" y="286"/>
                    <a:pt x="4917" y="441"/>
                    <a:pt x="4917" y="631"/>
                  </a:cubicBezTo>
                  <a:lnTo>
                    <a:pt x="4917" y="1619"/>
                  </a:lnTo>
                  <a:cubicBezTo>
                    <a:pt x="4917" y="1810"/>
                    <a:pt x="4763" y="1965"/>
                    <a:pt x="4572" y="1965"/>
                  </a:cubicBezTo>
                  <a:lnTo>
                    <a:pt x="2274" y="1965"/>
                  </a:lnTo>
                  <a:cubicBezTo>
                    <a:pt x="2250" y="1965"/>
                    <a:pt x="2215" y="1977"/>
                    <a:pt x="2191" y="1989"/>
                  </a:cubicBezTo>
                  <a:lnTo>
                    <a:pt x="1203" y="2739"/>
                  </a:lnTo>
                  <a:lnTo>
                    <a:pt x="1191" y="2739"/>
                  </a:lnTo>
                  <a:lnTo>
                    <a:pt x="1191" y="2715"/>
                  </a:lnTo>
                  <a:lnTo>
                    <a:pt x="1286" y="2143"/>
                  </a:lnTo>
                  <a:cubicBezTo>
                    <a:pt x="1286" y="2096"/>
                    <a:pt x="1286" y="2048"/>
                    <a:pt x="1250" y="2012"/>
                  </a:cubicBezTo>
                  <a:cubicBezTo>
                    <a:pt x="1215" y="1989"/>
                    <a:pt x="1179" y="1965"/>
                    <a:pt x="1131" y="1965"/>
                  </a:cubicBezTo>
                  <a:lnTo>
                    <a:pt x="643" y="1965"/>
                  </a:lnTo>
                  <a:cubicBezTo>
                    <a:pt x="453" y="1965"/>
                    <a:pt x="298" y="1810"/>
                    <a:pt x="298" y="1619"/>
                  </a:cubicBezTo>
                  <a:lnTo>
                    <a:pt x="298" y="631"/>
                  </a:lnTo>
                  <a:cubicBezTo>
                    <a:pt x="298" y="441"/>
                    <a:pt x="453" y="286"/>
                    <a:pt x="643" y="286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lnTo>
                    <a:pt x="0" y="1619"/>
                  </a:lnTo>
                  <a:cubicBezTo>
                    <a:pt x="0" y="1977"/>
                    <a:pt x="286" y="2262"/>
                    <a:pt x="643" y="2262"/>
                  </a:cubicBezTo>
                  <a:lnTo>
                    <a:pt x="953" y="2262"/>
                  </a:lnTo>
                  <a:lnTo>
                    <a:pt x="893" y="2655"/>
                  </a:lnTo>
                  <a:cubicBezTo>
                    <a:pt x="881" y="2798"/>
                    <a:pt x="929" y="2917"/>
                    <a:pt x="1048" y="2989"/>
                  </a:cubicBezTo>
                  <a:cubicBezTo>
                    <a:pt x="1084" y="3012"/>
                    <a:pt x="1143" y="3036"/>
                    <a:pt x="1203" y="3036"/>
                  </a:cubicBezTo>
                  <a:cubicBezTo>
                    <a:pt x="1262" y="3036"/>
                    <a:pt x="1346" y="3012"/>
                    <a:pt x="1405" y="2977"/>
                  </a:cubicBezTo>
                  <a:lnTo>
                    <a:pt x="2334" y="2274"/>
                  </a:lnTo>
                  <a:lnTo>
                    <a:pt x="4584" y="2274"/>
                  </a:lnTo>
                  <a:cubicBezTo>
                    <a:pt x="4941" y="2274"/>
                    <a:pt x="5227" y="1989"/>
                    <a:pt x="5227" y="1631"/>
                  </a:cubicBezTo>
                  <a:lnTo>
                    <a:pt x="5227" y="655"/>
                  </a:lnTo>
                  <a:cubicBezTo>
                    <a:pt x="5215" y="274"/>
                    <a:pt x="4929" y="0"/>
                    <a:pt x="4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63"/>
            <p:cNvSpPr/>
            <p:nvPr/>
          </p:nvSpPr>
          <p:spPr>
            <a:xfrm>
              <a:off x="3020172" y="1720102"/>
              <a:ext cx="61432" cy="9517"/>
            </a:xfrm>
            <a:custGeom>
              <a:avLst/>
              <a:gdLst/>
              <a:ahLst/>
              <a:cxnLst/>
              <a:rect l="l" t="t" r="r" b="b"/>
              <a:pathLst>
                <a:path w="193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4" y="298"/>
                  </a:cubicBezTo>
                  <a:lnTo>
                    <a:pt x="1787" y="298"/>
                  </a:lnTo>
                  <a:cubicBezTo>
                    <a:pt x="1870" y="298"/>
                    <a:pt x="1930" y="227"/>
                    <a:pt x="1930" y="144"/>
                  </a:cubicBezTo>
                  <a:cubicBezTo>
                    <a:pt x="1930" y="60"/>
                    <a:pt x="1870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63"/>
            <p:cNvSpPr/>
            <p:nvPr/>
          </p:nvSpPr>
          <p:spPr>
            <a:xfrm>
              <a:off x="2988724" y="1720102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72" y="298"/>
                    <a:pt x="620" y="227"/>
                    <a:pt x="620" y="144"/>
                  </a:cubicBezTo>
                  <a:cubicBezTo>
                    <a:pt x="620" y="60"/>
                    <a:pt x="572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63"/>
            <p:cNvSpPr/>
            <p:nvPr/>
          </p:nvSpPr>
          <p:spPr>
            <a:xfrm>
              <a:off x="2957658" y="1699253"/>
              <a:ext cx="155776" cy="75087"/>
            </a:xfrm>
            <a:custGeom>
              <a:avLst/>
              <a:gdLst/>
              <a:ahLst/>
              <a:cxnLst/>
              <a:rect l="l" t="t" r="r" b="b"/>
              <a:pathLst>
                <a:path w="4894" h="2359" extrusionOk="0">
                  <a:moveTo>
                    <a:pt x="4239" y="299"/>
                  </a:moveTo>
                  <a:cubicBezTo>
                    <a:pt x="4429" y="299"/>
                    <a:pt x="4572" y="441"/>
                    <a:pt x="4572" y="644"/>
                  </a:cubicBezTo>
                  <a:lnTo>
                    <a:pt x="4572" y="965"/>
                  </a:lnTo>
                  <a:cubicBezTo>
                    <a:pt x="4572" y="1156"/>
                    <a:pt x="4429" y="1311"/>
                    <a:pt x="4239" y="1311"/>
                  </a:cubicBezTo>
                  <a:lnTo>
                    <a:pt x="3751" y="1311"/>
                  </a:lnTo>
                  <a:cubicBezTo>
                    <a:pt x="3703" y="1311"/>
                    <a:pt x="3655" y="1322"/>
                    <a:pt x="3632" y="1370"/>
                  </a:cubicBezTo>
                  <a:cubicBezTo>
                    <a:pt x="3596" y="1394"/>
                    <a:pt x="3584" y="1442"/>
                    <a:pt x="3596" y="1489"/>
                  </a:cubicBezTo>
                  <a:lnTo>
                    <a:pt x="3691" y="2061"/>
                  </a:lnTo>
                  <a:lnTo>
                    <a:pt x="3691" y="2084"/>
                  </a:lnTo>
                  <a:cubicBezTo>
                    <a:pt x="3691" y="2088"/>
                    <a:pt x="3689" y="2090"/>
                    <a:pt x="3685" y="2090"/>
                  </a:cubicBezTo>
                  <a:cubicBezTo>
                    <a:pt x="3678" y="2090"/>
                    <a:pt x="3667" y="2084"/>
                    <a:pt x="3667" y="2084"/>
                  </a:cubicBezTo>
                  <a:lnTo>
                    <a:pt x="2691" y="1334"/>
                  </a:lnTo>
                  <a:cubicBezTo>
                    <a:pt x="2655" y="1322"/>
                    <a:pt x="2632" y="1311"/>
                    <a:pt x="2596" y="1311"/>
                  </a:cubicBezTo>
                  <a:lnTo>
                    <a:pt x="631" y="1311"/>
                  </a:lnTo>
                  <a:cubicBezTo>
                    <a:pt x="441" y="1311"/>
                    <a:pt x="298" y="1156"/>
                    <a:pt x="298" y="965"/>
                  </a:cubicBezTo>
                  <a:lnTo>
                    <a:pt x="298" y="644"/>
                  </a:lnTo>
                  <a:cubicBezTo>
                    <a:pt x="298" y="441"/>
                    <a:pt x="441" y="299"/>
                    <a:pt x="631" y="299"/>
                  </a:cubicBezTo>
                  <a:close/>
                  <a:moveTo>
                    <a:pt x="631" y="1"/>
                  </a:moveTo>
                  <a:cubicBezTo>
                    <a:pt x="274" y="1"/>
                    <a:pt x="0" y="275"/>
                    <a:pt x="0" y="644"/>
                  </a:cubicBezTo>
                  <a:lnTo>
                    <a:pt x="0" y="965"/>
                  </a:lnTo>
                  <a:cubicBezTo>
                    <a:pt x="0" y="1322"/>
                    <a:pt x="274" y="1608"/>
                    <a:pt x="631" y="1608"/>
                  </a:cubicBezTo>
                  <a:lnTo>
                    <a:pt x="2548" y="1608"/>
                  </a:lnTo>
                  <a:lnTo>
                    <a:pt x="3489" y="2299"/>
                  </a:lnTo>
                  <a:cubicBezTo>
                    <a:pt x="3548" y="2346"/>
                    <a:pt x="3608" y="2358"/>
                    <a:pt x="3679" y="2358"/>
                  </a:cubicBezTo>
                  <a:cubicBezTo>
                    <a:pt x="3739" y="2358"/>
                    <a:pt x="3798" y="2346"/>
                    <a:pt x="3846" y="2323"/>
                  </a:cubicBezTo>
                  <a:cubicBezTo>
                    <a:pt x="3953" y="2239"/>
                    <a:pt x="4013" y="2120"/>
                    <a:pt x="4001" y="1989"/>
                  </a:cubicBezTo>
                  <a:lnTo>
                    <a:pt x="3941" y="1584"/>
                  </a:lnTo>
                  <a:lnTo>
                    <a:pt x="4251" y="1584"/>
                  </a:lnTo>
                  <a:cubicBezTo>
                    <a:pt x="4608" y="1584"/>
                    <a:pt x="4894" y="1311"/>
                    <a:pt x="4894" y="953"/>
                  </a:cubicBezTo>
                  <a:lnTo>
                    <a:pt x="4894" y="620"/>
                  </a:lnTo>
                  <a:cubicBezTo>
                    <a:pt x="4870" y="287"/>
                    <a:pt x="4596" y="1"/>
                    <a:pt x="4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63"/>
            <p:cNvSpPr/>
            <p:nvPr/>
          </p:nvSpPr>
          <p:spPr>
            <a:xfrm>
              <a:off x="2811367" y="1626108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6"/>
                  </a:cubicBezTo>
                  <a:cubicBezTo>
                    <a:pt x="0" y="227"/>
                    <a:pt x="84" y="299"/>
                    <a:pt x="155" y="299"/>
                  </a:cubicBezTo>
                  <a:lnTo>
                    <a:pt x="2120" y="299"/>
                  </a:lnTo>
                  <a:cubicBezTo>
                    <a:pt x="2215" y="299"/>
                    <a:pt x="2275" y="227"/>
                    <a:pt x="2275" y="156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63"/>
            <p:cNvSpPr/>
            <p:nvPr/>
          </p:nvSpPr>
          <p:spPr>
            <a:xfrm>
              <a:off x="2895112" y="1626108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6"/>
                  </a:cubicBezTo>
                  <a:cubicBezTo>
                    <a:pt x="1" y="227"/>
                    <a:pt x="72" y="299"/>
                    <a:pt x="144" y="299"/>
                  </a:cubicBezTo>
                  <a:lnTo>
                    <a:pt x="798" y="299"/>
                  </a:lnTo>
                  <a:cubicBezTo>
                    <a:pt x="894" y="299"/>
                    <a:pt x="953" y="227"/>
                    <a:pt x="953" y="156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63"/>
            <p:cNvSpPr/>
            <p:nvPr/>
          </p:nvSpPr>
          <p:spPr>
            <a:xfrm>
              <a:off x="2811367" y="1667805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27"/>
                    <a:pt x="2275" y="155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63"/>
            <p:cNvSpPr/>
            <p:nvPr/>
          </p:nvSpPr>
          <p:spPr>
            <a:xfrm>
              <a:off x="2895112" y="166780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798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63"/>
            <p:cNvSpPr/>
            <p:nvPr/>
          </p:nvSpPr>
          <p:spPr>
            <a:xfrm>
              <a:off x="2811367" y="1646957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cubicBezTo>
                    <a:pt x="0" y="239"/>
                    <a:pt x="84" y="298"/>
                    <a:pt x="155" y="298"/>
                  </a:cubicBezTo>
                  <a:lnTo>
                    <a:pt x="489" y="298"/>
                  </a:lnTo>
                  <a:cubicBezTo>
                    <a:pt x="572" y="298"/>
                    <a:pt x="631" y="227"/>
                    <a:pt x="631" y="156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63"/>
            <p:cNvSpPr/>
            <p:nvPr/>
          </p:nvSpPr>
          <p:spPr>
            <a:xfrm>
              <a:off x="2842815" y="1646957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5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8"/>
                    <a:pt x="155" y="298"/>
                  </a:cubicBezTo>
                  <a:lnTo>
                    <a:pt x="2441" y="298"/>
                  </a:lnTo>
                  <a:cubicBezTo>
                    <a:pt x="2537" y="298"/>
                    <a:pt x="2596" y="227"/>
                    <a:pt x="2596" y="156"/>
                  </a:cubicBezTo>
                  <a:cubicBezTo>
                    <a:pt x="2596" y="60"/>
                    <a:pt x="2525" y="1"/>
                    <a:pt x="2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63"/>
            <p:cNvSpPr/>
            <p:nvPr/>
          </p:nvSpPr>
          <p:spPr>
            <a:xfrm>
              <a:off x="2780301" y="1605291"/>
              <a:ext cx="176625" cy="117516"/>
            </a:xfrm>
            <a:custGeom>
              <a:avLst/>
              <a:gdLst/>
              <a:ahLst/>
              <a:cxnLst/>
              <a:rect l="l" t="t" r="r" b="b"/>
              <a:pathLst>
                <a:path w="5549" h="3692" extrusionOk="0">
                  <a:moveTo>
                    <a:pt x="4894" y="298"/>
                  </a:moveTo>
                  <a:cubicBezTo>
                    <a:pt x="5084" y="298"/>
                    <a:pt x="5239" y="453"/>
                    <a:pt x="5239" y="643"/>
                  </a:cubicBezTo>
                  <a:lnTo>
                    <a:pt x="5239" y="2274"/>
                  </a:lnTo>
                  <a:cubicBezTo>
                    <a:pt x="5239" y="2477"/>
                    <a:pt x="5084" y="2619"/>
                    <a:pt x="4894" y="2619"/>
                  </a:cubicBezTo>
                  <a:lnTo>
                    <a:pt x="2274" y="2619"/>
                  </a:lnTo>
                  <a:cubicBezTo>
                    <a:pt x="2250" y="2619"/>
                    <a:pt x="2215" y="2643"/>
                    <a:pt x="2191" y="2655"/>
                  </a:cubicBezTo>
                  <a:lnTo>
                    <a:pt x="1203" y="3393"/>
                  </a:lnTo>
                  <a:lnTo>
                    <a:pt x="1191" y="3393"/>
                  </a:lnTo>
                  <a:lnTo>
                    <a:pt x="1191" y="3381"/>
                  </a:lnTo>
                  <a:lnTo>
                    <a:pt x="1274" y="2798"/>
                  </a:lnTo>
                  <a:cubicBezTo>
                    <a:pt x="1274" y="2750"/>
                    <a:pt x="1274" y="2715"/>
                    <a:pt x="1250" y="2679"/>
                  </a:cubicBezTo>
                  <a:cubicBezTo>
                    <a:pt x="1215" y="2655"/>
                    <a:pt x="1179" y="2619"/>
                    <a:pt x="1131" y="2619"/>
                  </a:cubicBezTo>
                  <a:lnTo>
                    <a:pt x="643" y="2619"/>
                  </a:lnTo>
                  <a:cubicBezTo>
                    <a:pt x="453" y="2619"/>
                    <a:pt x="298" y="2477"/>
                    <a:pt x="298" y="2274"/>
                  </a:cubicBezTo>
                  <a:lnTo>
                    <a:pt x="298" y="643"/>
                  </a:lnTo>
                  <a:cubicBezTo>
                    <a:pt x="298" y="453"/>
                    <a:pt x="453" y="298"/>
                    <a:pt x="643" y="298"/>
                  </a:cubicBezTo>
                  <a:close/>
                  <a:moveTo>
                    <a:pt x="643" y="0"/>
                  </a:moveTo>
                  <a:cubicBezTo>
                    <a:pt x="286" y="0"/>
                    <a:pt x="0" y="286"/>
                    <a:pt x="0" y="643"/>
                  </a:cubicBezTo>
                  <a:lnTo>
                    <a:pt x="0" y="2286"/>
                  </a:lnTo>
                  <a:cubicBezTo>
                    <a:pt x="0" y="2643"/>
                    <a:pt x="286" y="2917"/>
                    <a:pt x="643" y="2917"/>
                  </a:cubicBezTo>
                  <a:lnTo>
                    <a:pt x="953" y="2917"/>
                  </a:lnTo>
                  <a:lnTo>
                    <a:pt x="893" y="3322"/>
                  </a:lnTo>
                  <a:cubicBezTo>
                    <a:pt x="881" y="3453"/>
                    <a:pt x="929" y="3572"/>
                    <a:pt x="1048" y="3655"/>
                  </a:cubicBezTo>
                  <a:cubicBezTo>
                    <a:pt x="1084" y="3679"/>
                    <a:pt x="1143" y="3691"/>
                    <a:pt x="1203" y="3691"/>
                  </a:cubicBezTo>
                  <a:cubicBezTo>
                    <a:pt x="1262" y="3691"/>
                    <a:pt x="1346" y="3679"/>
                    <a:pt x="1405" y="3632"/>
                  </a:cubicBezTo>
                  <a:lnTo>
                    <a:pt x="2334" y="2941"/>
                  </a:lnTo>
                  <a:lnTo>
                    <a:pt x="4906" y="2941"/>
                  </a:lnTo>
                  <a:cubicBezTo>
                    <a:pt x="5263" y="2941"/>
                    <a:pt x="5548" y="2655"/>
                    <a:pt x="5548" y="2298"/>
                  </a:cubicBezTo>
                  <a:lnTo>
                    <a:pt x="5548" y="655"/>
                  </a:lnTo>
                  <a:cubicBezTo>
                    <a:pt x="5537" y="286"/>
                    <a:pt x="5251" y="0"/>
                    <a:pt x="4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97" name="Google Shape;7397;p63"/>
          <p:cNvSpPr/>
          <p:nvPr/>
        </p:nvSpPr>
        <p:spPr>
          <a:xfrm>
            <a:off x="3358621" y="1823199"/>
            <a:ext cx="15183" cy="9485"/>
          </a:xfrm>
          <a:custGeom>
            <a:avLst/>
            <a:gdLst/>
            <a:ahLst/>
            <a:cxnLst/>
            <a:rect l="l" t="t" r="r" b="b"/>
            <a:pathLst>
              <a:path w="477" h="298" extrusionOk="0">
                <a:moveTo>
                  <a:pt x="155" y="0"/>
                </a:moveTo>
                <a:cubicBezTo>
                  <a:pt x="60" y="0"/>
                  <a:pt x="0" y="84"/>
                  <a:pt x="0" y="155"/>
                </a:cubicBezTo>
                <a:cubicBezTo>
                  <a:pt x="0" y="238"/>
                  <a:pt x="83" y="298"/>
                  <a:pt x="155" y="298"/>
                </a:cubicBezTo>
                <a:lnTo>
                  <a:pt x="322" y="298"/>
                </a:lnTo>
                <a:cubicBezTo>
                  <a:pt x="405" y="298"/>
                  <a:pt x="464" y="226"/>
                  <a:pt x="464" y="155"/>
                </a:cubicBezTo>
                <a:cubicBezTo>
                  <a:pt x="476" y="84"/>
                  <a:pt x="405" y="0"/>
                  <a:pt x="32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98" name="Google Shape;7398;p63"/>
          <p:cNvSpPr/>
          <p:nvPr/>
        </p:nvSpPr>
        <p:spPr>
          <a:xfrm>
            <a:off x="3427946" y="1823199"/>
            <a:ext cx="15215" cy="9485"/>
          </a:xfrm>
          <a:custGeom>
            <a:avLst/>
            <a:gdLst/>
            <a:ahLst/>
            <a:cxnLst/>
            <a:rect l="l" t="t" r="r" b="b"/>
            <a:pathLst>
              <a:path w="478" h="298" extrusionOk="0">
                <a:moveTo>
                  <a:pt x="144" y="0"/>
                </a:moveTo>
                <a:cubicBezTo>
                  <a:pt x="60" y="0"/>
                  <a:pt x="1" y="84"/>
                  <a:pt x="1" y="155"/>
                </a:cubicBezTo>
                <a:cubicBezTo>
                  <a:pt x="1" y="238"/>
                  <a:pt x="72" y="298"/>
                  <a:pt x="144" y="298"/>
                </a:cubicBezTo>
                <a:lnTo>
                  <a:pt x="310" y="298"/>
                </a:lnTo>
                <a:cubicBezTo>
                  <a:pt x="406" y="298"/>
                  <a:pt x="465" y="226"/>
                  <a:pt x="465" y="155"/>
                </a:cubicBezTo>
                <a:cubicBezTo>
                  <a:pt x="477" y="84"/>
                  <a:pt x="406" y="0"/>
                  <a:pt x="31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99" name="Google Shape;7399;p63"/>
          <p:cNvSpPr/>
          <p:nvPr/>
        </p:nvSpPr>
        <p:spPr>
          <a:xfrm>
            <a:off x="3385135" y="1823199"/>
            <a:ext cx="31480" cy="9485"/>
          </a:xfrm>
          <a:custGeom>
            <a:avLst/>
            <a:gdLst/>
            <a:ahLst/>
            <a:cxnLst/>
            <a:rect l="l" t="t" r="r" b="b"/>
            <a:pathLst>
              <a:path w="989" h="298" extrusionOk="0">
                <a:moveTo>
                  <a:pt x="155" y="0"/>
                </a:moveTo>
                <a:cubicBezTo>
                  <a:pt x="60" y="0"/>
                  <a:pt x="1" y="84"/>
                  <a:pt x="1" y="155"/>
                </a:cubicBezTo>
                <a:cubicBezTo>
                  <a:pt x="1" y="238"/>
                  <a:pt x="84" y="298"/>
                  <a:pt x="155" y="298"/>
                </a:cubicBezTo>
                <a:lnTo>
                  <a:pt x="822" y="298"/>
                </a:lnTo>
                <a:cubicBezTo>
                  <a:pt x="917" y="298"/>
                  <a:pt x="977" y="226"/>
                  <a:pt x="977" y="155"/>
                </a:cubicBezTo>
                <a:cubicBezTo>
                  <a:pt x="989" y="84"/>
                  <a:pt x="917" y="0"/>
                  <a:pt x="82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00" name="Google Shape;7400;p63"/>
          <p:cNvGrpSpPr/>
          <p:nvPr/>
        </p:nvGrpSpPr>
        <p:grpSpPr>
          <a:xfrm>
            <a:off x="3316159" y="1515085"/>
            <a:ext cx="211892" cy="339594"/>
            <a:chOff x="3316159" y="1515085"/>
            <a:chExt cx="211892" cy="339594"/>
          </a:xfrm>
        </p:grpSpPr>
        <p:sp>
          <p:nvSpPr>
            <p:cNvPr id="7401" name="Google Shape;7401;p63"/>
            <p:cNvSpPr/>
            <p:nvPr/>
          </p:nvSpPr>
          <p:spPr>
            <a:xfrm>
              <a:off x="3316159" y="1557514"/>
              <a:ext cx="169049" cy="297165"/>
            </a:xfrm>
            <a:custGeom>
              <a:avLst/>
              <a:gdLst/>
              <a:ahLst/>
              <a:cxnLst/>
              <a:rect l="l" t="t" r="r" b="b"/>
              <a:pathLst>
                <a:path w="5311" h="9336" extrusionOk="0">
                  <a:moveTo>
                    <a:pt x="4656" y="310"/>
                  </a:moveTo>
                  <a:cubicBezTo>
                    <a:pt x="4846" y="310"/>
                    <a:pt x="5001" y="477"/>
                    <a:pt x="5001" y="668"/>
                  </a:cubicBezTo>
                  <a:lnTo>
                    <a:pt x="298" y="668"/>
                  </a:lnTo>
                  <a:lnTo>
                    <a:pt x="298" y="656"/>
                  </a:lnTo>
                  <a:cubicBezTo>
                    <a:pt x="298" y="465"/>
                    <a:pt x="441" y="310"/>
                    <a:pt x="632" y="310"/>
                  </a:cubicBezTo>
                  <a:close/>
                  <a:moveTo>
                    <a:pt x="5001" y="989"/>
                  </a:moveTo>
                  <a:lnTo>
                    <a:pt x="5001" y="7680"/>
                  </a:lnTo>
                  <a:lnTo>
                    <a:pt x="298" y="7680"/>
                  </a:lnTo>
                  <a:lnTo>
                    <a:pt x="298" y="989"/>
                  </a:lnTo>
                  <a:close/>
                  <a:moveTo>
                    <a:pt x="5013" y="7990"/>
                  </a:moveTo>
                  <a:lnTo>
                    <a:pt x="5013" y="8681"/>
                  </a:lnTo>
                  <a:lnTo>
                    <a:pt x="5001" y="8681"/>
                  </a:lnTo>
                  <a:cubicBezTo>
                    <a:pt x="5001" y="8871"/>
                    <a:pt x="4846" y="9026"/>
                    <a:pt x="4656" y="9026"/>
                  </a:cubicBezTo>
                  <a:lnTo>
                    <a:pt x="655" y="9026"/>
                  </a:lnTo>
                  <a:cubicBezTo>
                    <a:pt x="465" y="9026"/>
                    <a:pt x="310" y="8871"/>
                    <a:pt x="310" y="8681"/>
                  </a:cubicBezTo>
                  <a:lnTo>
                    <a:pt x="310" y="7990"/>
                  </a:lnTo>
                  <a:close/>
                  <a:moveTo>
                    <a:pt x="655" y="1"/>
                  </a:moveTo>
                  <a:cubicBezTo>
                    <a:pt x="298" y="1"/>
                    <a:pt x="1" y="299"/>
                    <a:pt x="1" y="656"/>
                  </a:cubicBezTo>
                  <a:lnTo>
                    <a:pt x="1" y="8681"/>
                  </a:lnTo>
                  <a:cubicBezTo>
                    <a:pt x="1" y="9038"/>
                    <a:pt x="298" y="9335"/>
                    <a:pt x="655" y="9335"/>
                  </a:cubicBezTo>
                  <a:lnTo>
                    <a:pt x="4656" y="9335"/>
                  </a:lnTo>
                  <a:cubicBezTo>
                    <a:pt x="5013" y="9335"/>
                    <a:pt x="5311" y="9038"/>
                    <a:pt x="5311" y="8681"/>
                  </a:cubicBezTo>
                  <a:lnTo>
                    <a:pt x="5311" y="656"/>
                  </a:lnTo>
                  <a:cubicBezTo>
                    <a:pt x="5311" y="299"/>
                    <a:pt x="5025" y="1"/>
                    <a:pt x="46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63"/>
            <p:cNvSpPr/>
            <p:nvPr/>
          </p:nvSpPr>
          <p:spPr>
            <a:xfrm>
              <a:off x="3337772" y="1610161"/>
              <a:ext cx="132667" cy="127415"/>
            </a:xfrm>
            <a:custGeom>
              <a:avLst/>
              <a:gdLst/>
              <a:ahLst/>
              <a:cxnLst/>
              <a:rect l="l" t="t" r="r" b="b"/>
              <a:pathLst>
                <a:path w="4168" h="4003" extrusionOk="0">
                  <a:moveTo>
                    <a:pt x="2131" y="1014"/>
                  </a:moveTo>
                  <a:cubicBezTo>
                    <a:pt x="2322" y="1014"/>
                    <a:pt x="2477" y="1157"/>
                    <a:pt x="2477" y="1359"/>
                  </a:cubicBezTo>
                  <a:lnTo>
                    <a:pt x="2477" y="1681"/>
                  </a:lnTo>
                  <a:cubicBezTo>
                    <a:pt x="2477" y="1966"/>
                    <a:pt x="2251" y="2181"/>
                    <a:pt x="1965" y="2181"/>
                  </a:cubicBezTo>
                  <a:cubicBezTo>
                    <a:pt x="1958" y="2181"/>
                    <a:pt x="1952" y="2181"/>
                    <a:pt x="1945" y="2181"/>
                  </a:cubicBezTo>
                  <a:cubicBezTo>
                    <a:pt x="1691" y="2181"/>
                    <a:pt x="1465" y="1959"/>
                    <a:pt x="1465" y="1681"/>
                  </a:cubicBezTo>
                  <a:lnTo>
                    <a:pt x="1465" y="1359"/>
                  </a:lnTo>
                  <a:cubicBezTo>
                    <a:pt x="1465" y="1157"/>
                    <a:pt x="1608" y="1014"/>
                    <a:pt x="1810" y="1014"/>
                  </a:cubicBezTo>
                  <a:close/>
                  <a:moveTo>
                    <a:pt x="2143" y="2478"/>
                  </a:moveTo>
                  <a:lnTo>
                    <a:pt x="2143" y="2574"/>
                  </a:lnTo>
                  <a:cubicBezTo>
                    <a:pt x="2167" y="2633"/>
                    <a:pt x="2179" y="2693"/>
                    <a:pt x="2191" y="2740"/>
                  </a:cubicBezTo>
                  <a:lnTo>
                    <a:pt x="1989" y="2943"/>
                  </a:lnTo>
                  <a:lnTo>
                    <a:pt x="1953" y="2943"/>
                  </a:lnTo>
                  <a:lnTo>
                    <a:pt x="1750" y="2740"/>
                  </a:lnTo>
                  <a:cubicBezTo>
                    <a:pt x="1774" y="2693"/>
                    <a:pt x="1786" y="2633"/>
                    <a:pt x="1786" y="2574"/>
                  </a:cubicBezTo>
                  <a:lnTo>
                    <a:pt x="1786" y="2478"/>
                  </a:lnTo>
                  <a:cubicBezTo>
                    <a:pt x="1846" y="2502"/>
                    <a:pt x="1905" y="2502"/>
                    <a:pt x="1965" y="2502"/>
                  </a:cubicBezTo>
                  <a:cubicBezTo>
                    <a:pt x="2024" y="2502"/>
                    <a:pt x="2084" y="2502"/>
                    <a:pt x="2143" y="2478"/>
                  </a:cubicBezTo>
                  <a:close/>
                  <a:moveTo>
                    <a:pt x="2441" y="2931"/>
                  </a:moveTo>
                  <a:lnTo>
                    <a:pt x="2715" y="3062"/>
                  </a:lnTo>
                  <a:cubicBezTo>
                    <a:pt x="2774" y="3098"/>
                    <a:pt x="2822" y="3157"/>
                    <a:pt x="2822" y="3228"/>
                  </a:cubicBezTo>
                  <a:lnTo>
                    <a:pt x="2822" y="3467"/>
                  </a:lnTo>
                  <a:cubicBezTo>
                    <a:pt x="2560" y="3609"/>
                    <a:pt x="2262" y="3693"/>
                    <a:pt x="1965" y="3693"/>
                  </a:cubicBezTo>
                  <a:cubicBezTo>
                    <a:pt x="1667" y="3693"/>
                    <a:pt x="1369" y="3609"/>
                    <a:pt x="1119" y="3467"/>
                  </a:cubicBezTo>
                  <a:lnTo>
                    <a:pt x="1119" y="3228"/>
                  </a:lnTo>
                  <a:cubicBezTo>
                    <a:pt x="1119" y="3157"/>
                    <a:pt x="1167" y="3098"/>
                    <a:pt x="1227" y="3062"/>
                  </a:cubicBezTo>
                  <a:lnTo>
                    <a:pt x="1489" y="2931"/>
                  </a:lnTo>
                  <a:lnTo>
                    <a:pt x="1750" y="3181"/>
                  </a:lnTo>
                  <a:cubicBezTo>
                    <a:pt x="1810" y="3240"/>
                    <a:pt x="1893" y="3276"/>
                    <a:pt x="1965" y="3276"/>
                  </a:cubicBezTo>
                  <a:cubicBezTo>
                    <a:pt x="2048" y="3276"/>
                    <a:pt x="2131" y="3240"/>
                    <a:pt x="2191" y="3181"/>
                  </a:cubicBezTo>
                  <a:lnTo>
                    <a:pt x="2441" y="2931"/>
                  </a:lnTo>
                  <a:close/>
                  <a:moveTo>
                    <a:pt x="2009" y="0"/>
                  </a:moveTo>
                  <a:cubicBezTo>
                    <a:pt x="1492" y="0"/>
                    <a:pt x="976" y="204"/>
                    <a:pt x="584" y="597"/>
                  </a:cubicBezTo>
                  <a:cubicBezTo>
                    <a:pt x="215" y="966"/>
                    <a:pt x="0" y="1466"/>
                    <a:pt x="0" y="2002"/>
                  </a:cubicBezTo>
                  <a:cubicBezTo>
                    <a:pt x="0" y="2550"/>
                    <a:pt x="215" y="3038"/>
                    <a:pt x="584" y="3419"/>
                  </a:cubicBezTo>
                  <a:cubicBezTo>
                    <a:pt x="977" y="3812"/>
                    <a:pt x="1477" y="4002"/>
                    <a:pt x="2000" y="4002"/>
                  </a:cubicBezTo>
                  <a:cubicBezTo>
                    <a:pt x="2501" y="4002"/>
                    <a:pt x="3024" y="3812"/>
                    <a:pt x="3417" y="3419"/>
                  </a:cubicBezTo>
                  <a:cubicBezTo>
                    <a:pt x="4072" y="2740"/>
                    <a:pt x="4167" y="1681"/>
                    <a:pt x="3620" y="883"/>
                  </a:cubicBezTo>
                  <a:cubicBezTo>
                    <a:pt x="3590" y="832"/>
                    <a:pt x="3543" y="807"/>
                    <a:pt x="3492" y="807"/>
                  </a:cubicBezTo>
                  <a:cubicBezTo>
                    <a:pt x="3459" y="807"/>
                    <a:pt x="3426" y="817"/>
                    <a:pt x="3394" y="835"/>
                  </a:cubicBezTo>
                  <a:cubicBezTo>
                    <a:pt x="3322" y="883"/>
                    <a:pt x="3310" y="978"/>
                    <a:pt x="3358" y="1062"/>
                  </a:cubicBezTo>
                  <a:cubicBezTo>
                    <a:pt x="3810" y="1728"/>
                    <a:pt x="3727" y="2621"/>
                    <a:pt x="3155" y="3193"/>
                  </a:cubicBezTo>
                  <a:lnTo>
                    <a:pt x="3132" y="3228"/>
                  </a:lnTo>
                  <a:lnTo>
                    <a:pt x="3132" y="3217"/>
                  </a:lnTo>
                  <a:cubicBezTo>
                    <a:pt x="3132" y="3014"/>
                    <a:pt x="3024" y="2859"/>
                    <a:pt x="2858" y="2776"/>
                  </a:cubicBezTo>
                  <a:lnTo>
                    <a:pt x="2477" y="2586"/>
                  </a:lnTo>
                  <a:lnTo>
                    <a:pt x="2477" y="2574"/>
                  </a:lnTo>
                  <a:lnTo>
                    <a:pt x="2477" y="2336"/>
                  </a:lnTo>
                  <a:cubicBezTo>
                    <a:pt x="2679" y="2181"/>
                    <a:pt x="2798" y="1943"/>
                    <a:pt x="2798" y="1681"/>
                  </a:cubicBezTo>
                  <a:lnTo>
                    <a:pt x="2798" y="1347"/>
                  </a:lnTo>
                  <a:cubicBezTo>
                    <a:pt x="2798" y="990"/>
                    <a:pt x="2501" y="692"/>
                    <a:pt x="2143" y="692"/>
                  </a:cubicBezTo>
                  <a:lnTo>
                    <a:pt x="1822" y="692"/>
                  </a:lnTo>
                  <a:cubicBezTo>
                    <a:pt x="1465" y="692"/>
                    <a:pt x="1167" y="990"/>
                    <a:pt x="1167" y="1347"/>
                  </a:cubicBezTo>
                  <a:lnTo>
                    <a:pt x="1167" y="1681"/>
                  </a:lnTo>
                  <a:cubicBezTo>
                    <a:pt x="1167" y="1943"/>
                    <a:pt x="1298" y="2181"/>
                    <a:pt x="1489" y="2336"/>
                  </a:cubicBezTo>
                  <a:lnTo>
                    <a:pt x="1489" y="2574"/>
                  </a:lnTo>
                  <a:lnTo>
                    <a:pt x="1489" y="2586"/>
                  </a:lnTo>
                  <a:lnTo>
                    <a:pt x="1108" y="2776"/>
                  </a:lnTo>
                  <a:cubicBezTo>
                    <a:pt x="941" y="2871"/>
                    <a:pt x="834" y="3038"/>
                    <a:pt x="834" y="3217"/>
                  </a:cubicBezTo>
                  <a:lnTo>
                    <a:pt x="834" y="3228"/>
                  </a:lnTo>
                  <a:lnTo>
                    <a:pt x="810" y="3193"/>
                  </a:lnTo>
                  <a:cubicBezTo>
                    <a:pt x="500" y="2883"/>
                    <a:pt x="322" y="2455"/>
                    <a:pt x="322" y="2002"/>
                  </a:cubicBezTo>
                  <a:cubicBezTo>
                    <a:pt x="322" y="1562"/>
                    <a:pt x="500" y="1133"/>
                    <a:pt x="810" y="812"/>
                  </a:cubicBezTo>
                  <a:cubicBezTo>
                    <a:pt x="1139" y="489"/>
                    <a:pt x="1566" y="326"/>
                    <a:pt x="1996" y="326"/>
                  </a:cubicBezTo>
                  <a:cubicBezTo>
                    <a:pt x="2328" y="326"/>
                    <a:pt x="2662" y="424"/>
                    <a:pt x="2953" y="621"/>
                  </a:cubicBezTo>
                  <a:cubicBezTo>
                    <a:pt x="2980" y="639"/>
                    <a:pt x="3012" y="649"/>
                    <a:pt x="3043" y="649"/>
                  </a:cubicBezTo>
                  <a:cubicBezTo>
                    <a:pt x="3092" y="649"/>
                    <a:pt x="3143" y="625"/>
                    <a:pt x="3179" y="573"/>
                  </a:cubicBezTo>
                  <a:cubicBezTo>
                    <a:pt x="3215" y="502"/>
                    <a:pt x="3203" y="419"/>
                    <a:pt x="3132" y="359"/>
                  </a:cubicBezTo>
                  <a:cubicBezTo>
                    <a:pt x="2793" y="118"/>
                    <a:pt x="2401" y="0"/>
                    <a:pt x="20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63"/>
            <p:cNvSpPr/>
            <p:nvPr/>
          </p:nvSpPr>
          <p:spPr>
            <a:xfrm>
              <a:off x="3343056" y="1749290"/>
              <a:ext cx="41729" cy="41729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3"/>
                    <a:pt x="299" y="1310"/>
                    <a:pt x="656" y="1310"/>
                  </a:cubicBezTo>
                  <a:cubicBezTo>
                    <a:pt x="1013" y="1310"/>
                    <a:pt x="1311" y="1013"/>
                    <a:pt x="1311" y="655"/>
                  </a:cubicBezTo>
                  <a:cubicBezTo>
                    <a:pt x="1299" y="560"/>
                    <a:pt x="1227" y="501"/>
                    <a:pt x="1144" y="501"/>
                  </a:cubicBezTo>
                  <a:cubicBezTo>
                    <a:pt x="1061" y="501"/>
                    <a:pt x="1001" y="572"/>
                    <a:pt x="1001" y="643"/>
                  </a:cubicBezTo>
                  <a:cubicBezTo>
                    <a:pt x="1001" y="834"/>
                    <a:pt x="846" y="989"/>
                    <a:pt x="656" y="989"/>
                  </a:cubicBezTo>
                  <a:cubicBezTo>
                    <a:pt x="465" y="989"/>
                    <a:pt x="310" y="834"/>
                    <a:pt x="310" y="643"/>
                  </a:cubicBezTo>
                  <a:cubicBezTo>
                    <a:pt x="310" y="453"/>
                    <a:pt x="465" y="298"/>
                    <a:pt x="656" y="298"/>
                  </a:cubicBezTo>
                  <a:cubicBezTo>
                    <a:pt x="751" y="298"/>
                    <a:pt x="811" y="227"/>
                    <a:pt x="811" y="155"/>
                  </a:cubicBezTo>
                  <a:cubicBezTo>
                    <a:pt x="811" y="84"/>
                    <a:pt x="727" y="0"/>
                    <a:pt x="6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63"/>
            <p:cNvSpPr/>
            <p:nvPr/>
          </p:nvSpPr>
          <p:spPr>
            <a:xfrm>
              <a:off x="3417347" y="1749290"/>
              <a:ext cx="41729" cy="41729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298" y="560"/>
                    <a:pt x="1239" y="501"/>
                    <a:pt x="1155" y="501"/>
                  </a:cubicBezTo>
                  <a:cubicBezTo>
                    <a:pt x="1060" y="501"/>
                    <a:pt x="1001" y="572"/>
                    <a:pt x="1001" y="643"/>
                  </a:cubicBezTo>
                  <a:cubicBezTo>
                    <a:pt x="1001" y="834"/>
                    <a:pt x="858" y="989"/>
                    <a:pt x="655" y="989"/>
                  </a:cubicBezTo>
                  <a:cubicBezTo>
                    <a:pt x="465" y="989"/>
                    <a:pt x="322" y="834"/>
                    <a:pt x="322" y="643"/>
                  </a:cubicBezTo>
                  <a:cubicBezTo>
                    <a:pt x="322" y="453"/>
                    <a:pt x="465" y="298"/>
                    <a:pt x="655" y="298"/>
                  </a:cubicBezTo>
                  <a:cubicBezTo>
                    <a:pt x="751" y="298"/>
                    <a:pt x="810" y="227"/>
                    <a:pt x="810" y="155"/>
                  </a:cubicBezTo>
                  <a:cubicBezTo>
                    <a:pt x="810" y="84"/>
                    <a:pt x="739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63"/>
            <p:cNvSpPr/>
            <p:nvPr/>
          </p:nvSpPr>
          <p:spPr>
            <a:xfrm>
              <a:off x="3464710" y="1536315"/>
              <a:ext cx="41729" cy="41315"/>
            </a:xfrm>
            <a:custGeom>
              <a:avLst/>
              <a:gdLst/>
              <a:ahLst/>
              <a:cxnLst/>
              <a:rect l="l" t="t" r="r" b="b"/>
              <a:pathLst>
                <a:path w="1311" h="1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cubicBezTo>
                    <a:pt x="620" y="298"/>
                    <a:pt x="1001" y="667"/>
                    <a:pt x="1001" y="1143"/>
                  </a:cubicBezTo>
                  <a:cubicBezTo>
                    <a:pt x="1001" y="1238"/>
                    <a:pt x="1072" y="1298"/>
                    <a:pt x="1156" y="1298"/>
                  </a:cubicBezTo>
                  <a:cubicBezTo>
                    <a:pt x="1239" y="1298"/>
                    <a:pt x="1299" y="1215"/>
                    <a:pt x="1299" y="1143"/>
                  </a:cubicBezTo>
                  <a:cubicBezTo>
                    <a:pt x="1311" y="524"/>
                    <a:pt x="799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63"/>
            <p:cNvSpPr/>
            <p:nvPr/>
          </p:nvSpPr>
          <p:spPr>
            <a:xfrm>
              <a:off x="3464710" y="1515085"/>
              <a:ext cx="63342" cy="62546"/>
            </a:xfrm>
            <a:custGeom>
              <a:avLst/>
              <a:gdLst/>
              <a:ahLst/>
              <a:cxnLst/>
              <a:rect l="l" t="t" r="r" b="b"/>
              <a:pathLst>
                <a:path w="1990" h="1965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9"/>
                    <a:pt x="84" y="298"/>
                    <a:pt x="156" y="298"/>
                  </a:cubicBezTo>
                  <a:cubicBezTo>
                    <a:pt x="989" y="298"/>
                    <a:pt x="1668" y="977"/>
                    <a:pt x="1668" y="1810"/>
                  </a:cubicBezTo>
                  <a:cubicBezTo>
                    <a:pt x="1668" y="1905"/>
                    <a:pt x="1751" y="1965"/>
                    <a:pt x="1822" y="1965"/>
                  </a:cubicBezTo>
                  <a:cubicBezTo>
                    <a:pt x="1894" y="1965"/>
                    <a:pt x="1965" y="1882"/>
                    <a:pt x="1965" y="1810"/>
                  </a:cubicBezTo>
                  <a:cubicBezTo>
                    <a:pt x="1989" y="810"/>
                    <a:pt x="1168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07" name="Google Shape;7407;p63"/>
          <p:cNvGrpSpPr/>
          <p:nvPr/>
        </p:nvGrpSpPr>
        <p:grpSpPr>
          <a:xfrm>
            <a:off x="3716358" y="1544655"/>
            <a:ext cx="361971" cy="314958"/>
            <a:chOff x="3716358" y="1544655"/>
            <a:chExt cx="361971" cy="314958"/>
          </a:xfrm>
        </p:grpSpPr>
        <p:sp>
          <p:nvSpPr>
            <p:cNvPr id="7408" name="Google Shape;7408;p63"/>
            <p:cNvSpPr/>
            <p:nvPr/>
          </p:nvSpPr>
          <p:spPr>
            <a:xfrm>
              <a:off x="3767509" y="1646957"/>
              <a:ext cx="231213" cy="10663"/>
            </a:xfrm>
            <a:custGeom>
              <a:avLst/>
              <a:gdLst/>
              <a:ahLst/>
              <a:cxnLst/>
              <a:rect l="l" t="t" r="r" b="b"/>
              <a:pathLst>
                <a:path w="7264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7097" y="334"/>
                  </a:lnTo>
                  <a:cubicBezTo>
                    <a:pt x="7192" y="334"/>
                    <a:pt x="7264" y="263"/>
                    <a:pt x="7264" y="167"/>
                  </a:cubicBezTo>
                  <a:cubicBezTo>
                    <a:pt x="7264" y="72"/>
                    <a:pt x="7192" y="1"/>
                    <a:pt x="7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63"/>
            <p:cNvSpPr/>
            <p:nvPr/>
          </p:nvSpPr>
          <p:spPr>
            <a:xfrm>
              <a:off x="3767509" y="1618532"/>
              <a:ext cx="152020" cy="10663"/>
            </a:xfrm>
            <a:custGeom>
              <a:avLst/>
              <a:gdLst/>
              <a:ahLst/>
              <a:cxnLst/>
              <a:rect l="l" t="t" r="r" b="b"/>
              <a:pathLst>
                <a:path w="477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4621" y="334"/>
                  </a:lnTo>
                  <a:cubicBezTo>
                    <a:pt x="4704" y="334"/>
                    <a:pt x="4775" y="263"/>
                    <a:pt x="4775" y="168"/>
                  </a:cubicBezTo>
                  <a:cubicBezTo>
                    <a:pt x="4775" y="72"/>
                    <a:pt x="4704" y="1"/>
                    <a:pt x="4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63"/>
            <p:cNvSpPr/>
            <p:nvPr/>
          </p:nvSpPr>
          <p:spPr>
            <a:xfrm>
              <a:off x="3931624" y="1618532"/>
              <a:ext cx="67098" cy="10663"/>
            </a:xfrm>
            <a:custGeom>
              <a:avLst/>
              <a:gdLst/>
              <a:ahLst/>
              <a:cxnLst/>
              <a:rect l="l" t="t" r="r" b="b"/>
              <a:pathLst>
                <a:path w="2108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941" y="334"/>
                  </a:lnTo>
                  <a:cubicBezTo>
                    <a:pt x="2036" y="334"/>
                    <a:pt x="2108" y="263"/>
                    <a:pt x="2108" y="168"/>
                  </a:cubicBezTo>
                  <a:cubicBezTo>
                    <a:pt x="2108" y="72"/>
                    <a:pt x="2036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63"/>
            <p:cNvSpPr/>
            <p:nvPr/>
          </p:nvSpPr>
          <p:spPr>
            <a:xfrm>
              <a:off x="3767509" y="1590108"/>
              <a:ext cx="39087" cy="10663"/>
            </a:xfrm>
            <a:custGeom>
              <a:avLst/>
              <a:gdLst/>
              <a:ahLst/>
              <a:cxnLst/>
              <a:rect l="l" t="t" r="r" b="b"/>
              <a:pathLst>
                <a:path w="122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1061" y="334"/>
                  </a:lnTo>
                  <a:cubicBezTo>
                    <a:pt x="1144" y="334"/>
                    <a:pt x="1227" y="263"/>
                    <a:pt x="1227" y="168"/>
                  </a:cubicBezTo>
                  <a:cubicBezTo>
                    <a:pt x="1227" y="72"/>
                    <a:pt x="1144" y="1"/>
                    <a:pt x="1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63"/>
            <p:cNvSpPr/>
            <p:nvPr/>
          </p:nvSpPr>
          <p:spPr>
            <a:xfrm>
              <a:off x="3818309" y="1590108"/>
              <a:ext cx="180412" cy="10663"/>
            </a:xfrm>
            <a:custGeom>
              <a:avLst/>
              <a:gdLst/>
              <a:ahLst/>
              <a:cxnLst/>
              <a:rect l="l" t="t" r="r" b="b"/>
              <a:pathLst>
                <a:path w="5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501" y="334"/>
                  </a:lnTo>
                  <a:cubicBezTo>
                    <a:pt x="5596" y="334"/>
                    <a:pt x="5668" y="263"/>
                    <a:pt x="5668" y="168"/>
                  </a:cubicBezTo>
                  <a:cubicBezTo>
                    <a:pt x="5668" y="72"/>
                    <a:pt x="5596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413" name="Google Shape;7413;p63"/>
            <p:cNvGrpSpPr/>
            <p:nvPr/>
          </p:nvGrpSpPr>
          <p:grpSpPr>
            <a:xfrm>
              <a:off x="3716358" y="1544655"/>
              <a:ext cx="361971" cy="314958"/>
              <a:chOff x="3716358" y="1544655"/>
              <a:chExt cx="361971" cy="314958"/>
            </a:xfrm>
          </p:grpSpPr>
          <p:sp>
            <p:nvSpPr>
              <p:cNvPr id="7414" name="Google Shape;7414;p63"/>
              <p:cNvSpPr/>
              <p:nvPr/>
            </p:nvSpPr>
            <p:spPr>
              <a:xfrm>
                <a:off x="3767509" y="1675381"/>
                <a:ext cx="84540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63"/>
                      <a:pt x="72" y="334"/>
                      <a:pt x="168" y="334"/>
                    </a:cubicBezTo>
                    <a:lnTo>
                      <a:pt x="2477" y="334"/>
                    </a:lnTo>
                    <a:cubicBezTo>
                      <a:pt x="2561" y="334"/>
                      <a:pt x="2632" y="263"/>
                      <a:pt x="2632" y="167"/>
                    </a:cubicBezTo>
                    <a:cubicBezTo>
                      <a:pt x="2656" y="72"/>
                      <a:pt x="2573" y="1"/>
                      <a:pt x="247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5" name="Google Shape;7415;p63"/>
              <p:cNvSpPr/>
              <p:nvPr/>
            </p:nvSpPr>
            <p:spPr>
              <a:xfrm>
                <a:off x="3875158" y="1675381"/>
                <a:ext cx="123564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35" extrusionOk="0">
                    <a:moveTo>
                      <a:pt x="167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715" y="334"/>
                    </a:lnTo>
                    <a:cubicBezTo>
                      <a:pt x="3810" y="334"/>
                      <a:pt x="3882" y="263"/>
                      <a:pt x="3882" y="167"/>
                    </a:cubicBezTo>
                    <a:cubicBezTo>
                      <a:pt x="3882" y="72"/>
                      <a:pt x="3810" y="1"/>
                      <a:pt x="3715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6" name="Google Shape;7416;p63"/>
              <p:cNvSpPr/>
              <p:nvPr/>
            </p:nvSpPr>
            <p:spPr>
              <a:xfrm>
                <a:off x="3767509" y="1703423"/>
                <a:ext cx="174747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5335" y="334"/>
                    </a:lnTo>
                    <a:cubicBezTo>
                      <a:pt x="5418" y="334"/>
                      <a:pt x="5490" y="251"/>
                      <a:pt x="5490" y="168"/>
                    </a:cubicBezTo>
                    <a:cubicBezTo>
                      <a:pt x="5490" y="72"/>
                      <a:pt x="5418" y="1"/>
                      <a:pt x="5335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7" name="Google Shape;7417;p63"/>
              <p:cNvSpPr/>
              <p:nvPr/>
            </p:nvSpPr>
            <p:spPr>
              <a:xfrm>
                <a:off x="3954351" y="1703423"/>
                <a:ext cx="44371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335" extrusionOk="0">
                    <a:moveTo>
                      <a:pt x="155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55" y="334"/>
                    </a:cubicBezTo>
                    <a:lnTo>
                      <a:pt x="1227" y="334"/>
                    </a:lnTo>
                    <a:cubicBezTo>
                      <a:pt x="1322" y="334"/>
                      <a:pt x="1394" y="251"/>
                      <a:pt x="1394" y="168"/>
                    </a:cubicBezTo>
                    <a:cubicBezTo>
                      <a:pt x="1394" y="72"/>
                      <a:pt x="1322" y="1"/>
                      <a:pt x="122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8" name="Google Shape;7418;p63"/>
              <p:cNvSpPr/>
              <p:nvPr/>
            </p:nvSpPr>
            <p:spPr>
              <a:xfrm>
                <a:off x="3716358" y="1544655"/>
                <a:ext cx="361971" cy="314958"/>
              </a:xfrm>
              <a:custGeom>
                <a:avLst/>
                <a:gdLst/>
                <a:ahLst/>
                <a:cxnLst/>
                <a:rect l="l" t="t" r="r" b="b"/>
                <a:pathLst>
                  <a:path w="11372" h="9895" extrusionOk="0">
                    <a:moveTo>
                      <a:pt x="3513" y="6751"/>
                    </a:moveTo>
                    <a:lnTo>
                      <a:pt x="3346" y="7477"/>
                    </a:lnTo>
                    <a:lnTo>
                      <a:pt x="1953" y="7477"/>
                    </a:lnTo>
                    <a:lnTo>
                      <a:pt x="1953" y="7489"/>
                    </a:lnTo>
                    <a:cubicBezTo>
                      <a:pt x="1656" y="7489"/>
                      <a:pt x="1394" y="7251"/>
                      <a:pt x="1394" y="6941"/>
                    </a:cubicBezTo>
                    <a:lnTo>
                      <a:pt x="1394" y="6751"/>
                    </a:lnTo>
                    <a:close/>
                    <a:moveTo>
                      <a:pt x="9430" y="333"/>
                    </a:moveTo>
                    <a:cubicBezTo>
                      <a:pt x="9728" y="333"/>
                      <a:pt x="9990" y="572"/>
                      <a:pt x="9990" y="881"/>
                    </a:cubicBezTo>
                    <a:lnTo>
                      <a:pt x="9990" y="5870"/>
                    </a:lnTo>
                    <a:cubicBezTo>
                      <a:pt x="9990" y="6168"/>
                      <a:pt x="9752" y="6418"/>
                      <a:pt x="9430" y="6418"/>
                    </a:cubicBezTo>
                    <a:lnTo>
                      <a:pt x="6597" y="6418"/>
                    </a:lnTo>
                    <a:cubicBezTo>
                      <a:pt x="6561" y="6418"/>
                      <a:pt x="6537" y="6429"/>
                      <a:pt x="6501" y="6441"/>
                    </a:cubicBezTo>
                    <a:lnTo>
                      <a:pt x="3489" y="8501"/>
                    </a:lnTo>
                    <a:cubicBezTo>
                      <a:pt x="3465" y="8501"/>
                      <a:pt x="3465" y="8489"/>
                      <a:pt x="3465" y="8489"/>
                    </a:cubicBezTo>
                    <a:lnTo>
                      <a:pt x="3906" y="6608"/>
                    </a:lnTo>
                    <a:cubicBezTo>
                      <a:pt x="3918" y="6560"/>
                      <a:pt x="3906" y="6501"/>
                      <a:pt x="3870" y="6477"/>
                    </a:cubicBezTo>
                    <a:cubicBezTo>
                      <a:pt x="3834" y="6429"/>
                      <a:pt x="3799" y="6418"/>
                      <a:pt x="3739" y="6418"/>
                    </a:cubicBezTo>
                    <a:lnTo>
                      <a:pt x="894" y="6418"/>
                    </a:lnTo>
                    <a:cubicBezTo>
                      <a:pt x="596" y="6418"/>
                      <a:pt x="346" y="6179"/>
                      <a:pt x="346" y="5870"/>
                    </a:cubicBezTo>
                    <a:lnTo>
                      <a:pt x="346" y="881"/>
                    </a:lnTo>
                    <a:cubicBezTo>
                      <a:pt x="346" y="584"/>
                      <a:pt x="584" y="333"/>
                      <a:pt x="894" y="333"/>
                    </a:cubicBezTo>
                    <a:close/>
                    <a:moveTo>
                      <a:pt x="10502" y="1405"/>
                    </a:moveTo>
                    <a:cubicBezTo>
                      <a:pt x="10800" y="1405"/>
                      <a:pt x="11061" y="1643"/>
                      <a:pt x="11061" y="1953"/>
                    </a:cubicBezTo>
                    <a:lnTo>
                      <a:pt x="11061" y="6941"/>
                    </a:lnTo>
                    <a:cubicBezTo>
                      <a:pt x="11050" y="7239"/>
                      <a:pt x="10788" y="7489"/>
                      <a:pt x="10490" y="7489"/>
                    </a:cubicBezTo>
                    <a:lnTo>
                      <a:pt x="7656" y="7489"/>
                    </a:lnTo>
                    <a:cubicBezTo>
                      <a:pt x="7609" y="7489"/>
                      <a:pt x="7549" y="7525"/>
                      <a:pt x="7513" y="7549"/>
                    </a:cubicBezTo>
                    <a:cubicBezTo>
                      <a:pt x="7490" y="7596"/>
                      <a:pt x="7478" y="7644"/>
                      <a:pt x="7490" y="7680"/>
                    </a:cubicBezTo>
                    <a:lnTo>
                      <a:pt x="7918" y="9561"/>
                    </a:lnTo>
                    <a:lnTo>
                      <a:pt x="7918" y="9573"/>
                    </a:lnTo>
                    <a:lnTo>
                      <a:pt x="7906" y="9573"/>
                    </a:lnTo>
                    <a:lnTo>
                      <a:pt x="5216" y="7727"/>
                    </a:lnTo>
                    <a:lnTo>
                      <a:pt x="6644" y="6751"/>
                    </a:lnTo>
                    <a:lnTo>
                      <a:pt x="9430" y="6751"/>
                    </a:lnTo>
                    <a:cubicBezTo>
                      <a:pt x="9930" y="6751"/>
                      <a:pt x="10311" y="6358"/>
                      <a:pt x="10311" y="5870"/>
                    </a:cubicBezTo>
                    <a:lnTo>
                      <a:pt x="10311" y="1405"/>
                    </a:lnTo>
                    <a:close/>
                    <a:moveTo>
                      <a:pt x="882" y="0"/>
                    </a:moveTo>
                    <a:cubicBezTo>
                      <a:pt x="393" y="0"/>
                      <a:pt x="1" y="393"/>
                      <a:pt x="1" y="881"/>
                    </a:cubicBezTo>
                    <a:lnTo>
                      <a:pt x="1" y="5870"/>
                    </a:lnTo>
                    <a:cubicBezTo>
                      <a:pt x="1" y="6358"/>
                      <a:pt x="393" y="6739"/>
                      <a:pt x="882" y="6739"/>
                    </a:cubicBezTo>
                    <a:lnTo>
                      <a:pt x="1072" y="6739"/>
                    </a:lnTo>
                    <a:lnTo>
                      <a:pt x="1072" y="6941"/>
                    </a:lnTo>
                    <a:cubicBezTo>
                      <a:pt x="1072" y="7430"/>
                      <a:pt x="1465" y="7811"/>
                      <a:pt x="1953" y="7811"/>
                    </a:cubicBezTo>
                    <a:lnTo>
                      <a:pt x="3275" y="7811"/>
                    </a:lnTo>
                    <a:lnTo>
                      <a:pt x="3144" y="8406"/>
                    </a:lnTo>
                    <a:cubicBezTo>
                      <a:pt x="3108" y="8549"/>
                      <a:pt x="3168" y="8692"/>
                      <a:pt x="3287" y="8763"/>
                    </a:cubicBezTo>
                    <a:cubicBezTo>
                      <a:pt x="3346" y="8811"/>
                      <a:pt x="3430" y="8823"/>
                      <a:pt x="3489" y="8823"/>
                    </a:cubicBezTo>
                    <a:cubicBezTo>
                      <a:pt x="3561" y="8823"/>
                      <a:pt x="3620" y="8811"/>
                      <a:pt x="3680" y="8763"/>
                    </a:cubicBezTo>
                    <a:lnTo>
                      <a:pt x="4918" y="7918"/>
                    </a:lnTo>
                    <a:lnTo>
                      <a:pt x="7704" y="9835"/>
                    </a:lnTo>
                    <a:cubicBezTo>
                      <a:pt x="7763" y="9882"/>
                      <a:pt x="7847" y="9894"/>
                      <a:pt x="7906" y="9894"/>
                    </a:cubicBezTo>
                    <a:cubicBezTo>
                      <a:pt x="7978" y="9894"/>
                      <a:pt x="8037" y="9882"/>
                      <a:pt x="8097" y="9835"/>
                    </a:cubicBezTo>
                    <a:cubicBezTo>
                      <a:pt x="8216" y="9763"/>
                      <a:pt x="8275" y="9620"/>
                      <a:pt x="8240" y="9477"/>
                    </a:cubicBezTo>
                    <a:lnTo>
                      <a:pt x="7859" y="7811"/>
                    </a:lnTo>
                    <a:lnTo>
                      <a:pt x="10490" y="7811"/>
                    </a:lnTo>
                    <a:cubicBezTo>
                      <a:pt x="10978" y="7811"/>
                      <a:pt x="11371" y="7430"/>
                      <a:pt x="11371" y="6941"/>
                    </a:cubicBezTo>
                    <a:lnTo>
                      <a:pt x="11371" y="1953"/>
                    </a:lnTo>
                    <a:cubicBezTo>
                      <a:pt x="11371" y="1476"/>
                      <a:pt x="10966" y="1072"/>
                      <a:pt x="10490" y="1072"/>
                    </a:cubicBezTo>
                    <a:lnTo>
                      <a:pt x="10299" y="1072"/>
                    </a:lnTo>
                    <a:lnTo>
                      <a:pt x="10299" y="881"/>
                    </a:lnTo>
                    <a:cubicBezTo>
                      <a:pt x="10299" y="393"/>
                      <a:pt x="9918" y="0"/>
                      <a:pt x="9418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19" name="Google Shape;7419;p63"/>
          <p:cNvGrpSpPr/>
          <p:nvPr/>
        </p:nvGrpSpPr>
        <p:grpSpPr>
          <a:xfrm>
            <a:off x="3214972" y="3359188"/>
            <a:ext cx="346406" cy="347552"/>
            <a:chOff x="3214972" y="3359188"/>
            <a:chExt cx="346406" cy="347552"/>
          </a:xfrm>
        </p:grpSpPr>
        <p:sp>
          <p:nvSpPr>
            <p:cNvPr id="7420" name="Google Shape;7420;p63"/>
            <p:cNvSpPr/>
            <p:nvPr/>
          </p:nvSpPr>
          <p:spPr>
            <a:xfrm>
              <a:off x="3301772" y="3386084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63"/>
            <p:cNvSpPr/>
            <p:nvPr/>
          </p:nvSpPr>
          <p:spPr>
            <a:xfrm>
              <a:off x="3301772" y="3410339"/>
              <a:ext cx="131904" cy="11395"/>
            </a:xfrm>
            <a:custGeom>
              <a:avLst/>
              <a:gdLst/>
              <a:ahLst/>
              <a:cxnLst/>
              <a:rect l="l" t="t" r="r" b="b"/>
              <a:pathLst>
                <a:path w="414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86"/>
                    <a:pt x="95" y="358"/>
                    <a:pt x="179" y="358"/>
                  </a:cubicBezTo>
                  <a:lnTo>
                    <a:pt x="3965" y="358"/>
                  </a:lnTo>
                  <a:cubicBezTo>
                    <a:pt x="4048" y="358"/>
                    <a:pt x="4144" y="286"/>
                    <a:pt x="4144" y="179"/>
                  </a:cubicBezTo>
                  <a:cubicBezTo>
                    <a:pt x="4144" y="72"/>
                    <a:pt x="4072" y="0"/>
                    <a:pt x="3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63"/>
            <p:cNvSpPr/>
            <p:nvPr/>
          </p:nvSpPr>
          <p:spPr>
            <a:xfrm>
              <a:off x="3301772" y="3484980"/>
              <a:ext cx="71649" cy="11427"/>
            </a:xfrm>
            <a:custGeom>
              <a:avLst/>
              <a:gdLst/>
              <a:ahLst/>
              <a:cxnLst/>
              <a:rect l="l" t="t" r="r" b="b"/>
              <a:pathLst>
                <a:path w="2251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7"/>
                    <a:pt x="2250" y="180"/>
                  </a:cubicBezTo>
                  <a:cubicBezTo>
                    <a:pt x="2250" y="96"/>
                    <a:pt x="2179" y="1"/>
                    <a:pt x="2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63"/>
            <p:cNvSpPr/>
            <p:nvPr/>
          </p:nvSpPr>
          <p:spPr>
            <a:xfrm>
              <a:off x="3301772" y="3509234"/>
              <a:ext cx="130758" cy="11427"/>
            </a:xfrm>
            <a:custGeom>
              <a:avLst/>
              <a:gdLst/>
              <a:ahLst/>
              <a:cxnLst/>
              <a:rect l="l" t="t" r="r" b="b"/>
              <a:pathLst>
                <a:path w="4108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3929" y="358"/>
                  </a:lnTo>
                  <a:cubicBezTo>
                    <a:pt x="4024" y="358"/>
                    <a:pt x="4108" y="287"/>
                    <a:pt x="4108" y="180"/>
                  </a:cubicBezTo>
                  <a:cubicBezTo>
                    <a:pt x="4108" y="84"/>
                    <a:pt x="4036" y="1"/>
                    <a:pt x="3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63"/>
            <p:cNvSpPr/>
            <p:nvPr/>
          </p:nvSpPr>
          <p:spPr>
            <a:xfrm>
              <a:off x="3301772" y="3584671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63"/>
            <p:cNvSpPr/>
            <p:nvPr/>
          </p:nvSpPr>
          <p:spPr>
            <a:xfrm>
              <a:off x="3301772" y="3609308"/>
              <a:ext cx="129994" cy="11395"/>
            </a:xfrm>
            <a:custGeom>
              <a:avLst/>
              <a:gdLst/>
              <a:ahLst/>
              <a:cxnLst/>
              <a:rect l="l" t="t" r="r" b="b"/>
              <a:pathLst>
                <a:path w="408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62"/>
                    <a:pt x="83" y="357"/>
                    <a:pt x="179" y="357"/>
                  </a:cubicBezTo>
                  <a:lnTo>
                    <a:pt x="3905" y="357"/>
                  </a:lnTo>
                  <a:cubicBezTo>
                    <a:pt x="3989" y="357"/>
                    <a:pt x="4084" y="286"/>
                    <a:pt x="4084" y="179"/>
                  </a:cubicBezTo>
                  <a:cubicBezTo>
                    <a:pt x="4084" y="72"/>
                    <a:pt x="3989" y="0"/>
                    <a:pt x="3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63"/>
            <p:cNvSpPr/>
            <p:nvPr/>
          </p:nvSpPr>
          <p:spPr>
            <a:xfrm>
              <a:off x="3214972" y="3458466"/>
              <a:ext cx="346406" cy="248274"/>
            </a:xfrm>
            <a:custGeom>
              <a:avLst/>
              <a:gdLst/>
              <a:ahLst/>
              <a:cxnLst/>
              <a:rect l="l" t="t" r="r" b="b"/>
              <a:pathLst>
                <a:path w="10883" h="7800" extrusionOk="0">
                  <a:moveTo>
                    <a:pt x="8466" y="1417"/>
                  </a:moveTo>
                  <a:cubicBezTo>
                    <a:pt x="9109" y="1417"/>
                    <a:pt x="9657" y="1953"/>
                    <a:pt x="9657" y="2608"/>
                  </a:cubicBezTo>
                  <a:lnTo>
                    <a:pt x="9657" y="2894"/>
                  </a:lnTo>
                  <a:lnTo>
                    <a:pt x="9585" y="2894"/>
                  </a:lnTo>
                  <a:cubicBezTo>
                    <a:pt x="9216" y="2799"/>
                    <a:pt x="9097" y="2322"/>
                    <a:pt x="9097" y="2322"/>
                  </a:cubicBezTo>
                  <a:cubicBezTo>
                    <a:pt x="9085" y="2263"/>
                    <a:pt x="9037" y="2203"/>
                    <a:pt x="8966" y="2191"/>
                  </a:cubicBezTo>
                  <a:cubicBezTo>
                    <a:pt x="8956" y="2189"/>
                    <a:pt x="8946" y="2188"/>
                    <a:pt x="8935" y="2188"/>
                  </a:cubicBezTo>
                  <a:cubicBezTo>
                    <a:pt x="8883" y="2188"/>
                    <a:pt x="8827" y="2213"/>
                    <a:pt x="8787" y="2263"/>
                  </a:cubicBezTo>
                  <a:cubicBezTo>
                    <a:pt x="8335" y="2894"/>
                    <a:pt x="7347" y="2894"/>
                    <a:pt x="7323" y="2894"/>
                  </a:cubicBezTo>
                  <a:lnTo>
                    <a:pt x="7204" y="2894"/>
                  </a:lnTo>
                  <a:lnTo>
                    <a:pt x="7156" y="2608"/>
                  </a:lnTo>
                  <a:cubicBezTo>
                    <a:pt x="7156" y="1953"/>
                    <a:pt x="7692" y="1417"/>
                    <a:pt x="8347" y="1417"/>
                  </a:cubicBezTo>
                  <a:close/>
                  <a:moveTo>
                    <a:pt x="9692" y="3299"/>
                  </a:moveTo>
                  <a:cubicBezTo>
                    <a:pt x="9811" y="3322"/>
                    <a:pt x="9919" y="3430"/>
                    <a:pt x="9919" y="3549"/>
                  </a:cubicBezTo>
                  <a:cubicBezTo>
                    <a:pt x="9919" y="3680"/>
                    <a:pt x="9835" y="3787"/>
                    <a:pt x="9692" y="3799"/>
                  </a:cubicBezTo>
                  <a:lnTo>
                    <a:pt x="9692" y="3299"/>
                  </a:lnTo>
                  <a:close/>
                  <a:moveTo>
                    <a:pt x="7132" y="3299"/>
                  </a:moveTo>
                  <a:lnTo>
                    <a:pt x="7132" y="3811"/>
                  </a:lnTo>
                  <a:cubicBezTo>
                    <a:pt x="7001" y="3799"/>
                    <a:pt x="6918" y="3680"/>
                    <a:pt x="6918" y="3561"/>
                  </a:cubicBezTo>
                  <a:cubicBezTo>
                    <a:pt x="6894" y="3418"/>
                    <a:pt x="7001" y="3310"/>
                    <a:pt x="7132" y="3299"/>
                  </a:cubicBezTo>
                  <a:close/>
                  <a:moveTo>
                    <a:pt x="8835" y="2608"/>
                  </a:moveTo>
                  <a:cubicBezTo>
                    <a:pt x="8918" y="2787"/>
                    <a:pt x="9085" y="3013"/>
                    <a:pt x="9335" y="3120"/>
                  </a:cubicBezTo>
                  <a:lnTo>
                    <a:pt x="9335" y="3846"/>
                  </a:lnTo>
                  <a:cubicBezTo>
                    <a:pt x="9359" y="4287"/>
                    <a:pt x="8978" y="4668"/>
                    <a:pt x="8525" y="4668"/>
                  </a:cubicBezTo>
                  <a:lnTo>
                    <a:pt x="8299" y="4668"/>
                  </a:lnTo>
                  <a:cubicBezTo>
                    <a:pt x="7835" y="4668"/>
                    <a:pt x="7466" y="4287"/>
                    <a:pt x="7466" y="3834"/>
                  </a:cubicBezTo>
                  <a:lnTo>
                    <a:pt x="7466" y="3144"/>
                  </a:lnTo>
                  <a:cubicBezTo>
                    <a:pt x="7763" y="3120"/>
                    <a:pt x="8383" y="3013"/>
                    <a:pt x="8835" y="2608"/>
                  </a:cubicBezTo>
                  <a:close/>
                  <a:moveTo>
                    <a:pt x="8728" y="4989"/>
                  </a:moveTo>
                  <a:lnTo>
                    <a:pt x="8728" y="5215"/>
                  </a:lnTo>
                  <a:lnTo>
                    <a:pt x="8728" y="5227"/>
                  </a:lnTo>
                  <a:lnTo>
                    <a:pt x="8406" y="5573"/>
                  </a:lnTo>
                  <a:lnTo>
                    <a:pt x="8085" y="5251"/>
                  </a:lnTo>
                  <a:lnTo>
                    <a:pt x="8085" y="4989"/>
                  </a:lnTo>
                  <a:cubicBezTo>
                    <a:pt x="8168" y="5001"/>
                    <a:pt x="8240" y="5001"/>
                    <a:pt x="8299" y="5001"/>
                  </a:cubicBezTo>
                  <a:lnTo>
                    <a:pt x="8514" y="5001"/>
                  </a:lnTo>
                  <a:cubicBezTo>
                    <a:pt x="8597" y="5001"/>
                    <a:pt x="8668" y="5001"/>
                    <a:pt x="8728" y="4989"/>
                  </a:cubicBezTo>
                  <a:close/>
                  <a:moveTo>
                    <a:pt x="6573" y="3477"/>
                  </a:moveTo>
                  <a:lnTo>
                    <a:pt x="6573" y="3549"/>
                  </a:lnTo>
                  <a:cubicBezTo>
                    <a:pt x="6573" y="3870"/>
                    <a:pt x="6835" y="4156"/>
                    <a:pt x="7180" y="4156"/>
                  </a:cubicBezTo>
                  <a:cubicBezTo>
                    <a:pt x="7275" y="4465"/>
                    <a:pt x="7478" y="4727"/>
                    <a:pt x="7752" y="4870"/>
                  </a:cubicBezTo>
                  <a:lnTo>
                    <a:pt x="7752" y="5096"/>
                  </a:lnTo>
                  <a:lnTo>
                    <a:pt x="6716" y="5501"/>
                  </a:lnTo>
                  <a:cubicBezTo>
                    <a:pt x="6656" y="5513"/>
                    <a:pt x="6597" y="5537"/>
                    <a:pt x="6525" y="5585"/>
                  </a:cubicBezTo>
                  <a:lnTo>
                    <a:pt x="370" y="5585"/>
                  </a:lnTo>
                  <a:lnTo>
                    <a:pt x="370" y="3477"/>
                  </a:lnTo>
                  <a:close/>
                  <a:moveTo>
                    <a:pt x="179" y="1"/>
                  </a:moveTo>
                  <a:cubicBezTo>
                    <a:pt x="96" y="1"/>
                    <a:pt x="1" y="84"/>
                    <a:pt x="1" y="179"/>
                  </a:cubicBezTo>
                  <a:lnTo>
                    <a:pt x="1" y="2644"/>
                  </a:lnTo>
                  <a:cubicBezTo>
                    <a:pt x="1" y="2727"/>
                    <a:pt x="84" y="2822"/>
                    <a:pt x="179" y="2822"/>
                  </a:cubicBezTo>
                  <a:lnTo>
                    <a:pt x="6811" y="2822"/>
                  </a:lnTo>
                  <a:lnTo>
                    <a:pt x="6811" y="3072"/>
                  </a:lnTo>
                  <a:cubicBezTo>
                    <a:pt x="6775" y="3084"/>
                    <a:pt x="6751" y="3120"/>
                    <a:pt x="6728" y="3144"/>
                  </a:cubicBezTo>
                  <a:lnTo>
                    <a:pt x="179" y="3144"/>
                  </a:lnTo>
                  <a:cubicBezTo>
                    <a:pt x="96" y="3144"/>
                    <a:pt x="1" y="3215"/>
                    <a:pt x="1" y="3322"/>
                  </a:cubicBezTo>
                  <a:lnTo>
                    <a:pt x="1" y="5775"/>
                  </a:lnTo>
                  <a:cubicBezTo>
                    <a:pt x="1" y="5870"/>
                    <a:pt x="84" y="5954"/>
                    <a:pt x="179" y="5954"/>
                  </a:cubicBezTo>
                  <a:lnTo>
                    <a:pt x="6156" y="5954"/>
                  </a:lnTo>
                  <a:cubicBezTo>
                    <a:pt x="6001" y="6156"/>
                    <a:pt x="5894" y="6418"/>
                    <a:pt x="5894" y="6775"/>
                  </a:cubicBezTo>
                  <a:lnTo>
                    <a:pt x="5894" y="7621"/>
                  </a:lnTo>
                  <a:cubicBezTo>
                    <a:pt x="5894" y="7716"/>
                    <a:pt x="5978" y="7799"/>
                    <a:pt x="6085" y="7799"/>
                  </a:cubicBezTo>
                  <a:lnTo>
                    <a:pt x="6728" y="7799"/>
                  </a:lnTo>
                  <a:cubicBezTo>
                    <a:pt x="6823" y="7799"/>
                    <a:pt x="6918" y="7728"/>
                    <a:pt x="6918" y="7621"/>
                  </a:cubicBezTo>
                  <a:cubicBezTo>
                    <a:pt x="6918" y="7537"/>
                    <a:pt x="6835" y="7442"/>
                    <a:pt x="6728" y="7442"/>
                  </a:cubicBezTo>
                  <a:lnTo>
                    <a:pt x="6251" y="7442"/>
                  </a:lnTo>
                  <a:lnTo>
                    <a:pt x="6251" y="6763"/>
                  </a:lnTo>
                  <a:cubicBezTo>
                    <a:pt x="6251" y="6049"/>
                    <a:pt x="6823" y="5835"/>
                    <a:pt x="6835" y="5835"/>
                  </a:cubicBezTo>
                  <a:lnTo>
                    <a:pt x="6847" y="5835"/>
                  </a:lnTo>
                  <a:lnTo>
                    <a:pt x="7787" y="5466"/>
                  </a:lnTo>
                  <a:lnTo>
                    <a:pt x="7799" y="5477"/>
                  </a:lnTo>
                  <a:lnTo>
                    <a:pt x="8299" y="5954"/>
                  </a:lnTo>
                  <a:cubicBezTo>
                    <a:pt x="8323" y="5989"/>
                    <a:pt x="8371" y="6001"/>
                    <a:pt x="8418" y="6001"/>
                  </a:cubicBezTo>
                  <a:cubicBezTo>
                    <a:pt x="8454" y="6001"/>
                    <a:pt x="8502" y="5989"/>
                    <a:pt x="8537" y="5942"/>
                  </a:cubicBezTo>
                  <a:lnTo>
                    <a:pt x="9014" y="5442"/>
                  </a:lnTo>
                  <a:lnTo>
                    <a:pt x="9942" y="5811"/>
                  </a:lnTo>
                  <a:lnTo>
                    <a:pt x="9966" y="5811"/>
                  </a:lnTo>
                  <a:cubicBezTo>
                    <a:pt x="9990" y="5823"/>
                    <a:pt x="10538" y="6013"/>
                    <a:pt x="10538" y="6728"/>
                  </a:cubicBezTo>
                  <a:lnTo>
                    <a:pt x="10538" y="7418"/>
                  </a:lnTo>
                  <a:lnTo>
                    <a:pt x="7263" y="7418"/>
                  </a:lnTo>
                  <a:cubicBezTo>
                    <a:pt x="7180" y="7418"/>
                    <a:pt x="7085" y="7490"/>
                    <a:pt x="7085" y="7597"/>
                  </a:cubicBezTo>
                  <a:cubicBezTo>
                    <a:pt x="7085" y="7680"/>
                    <a:pt x="7168" y="7775"/>
                    <a:pt x="7263" y="7775"/>
                  </a:cubicBezTo>
                  <a:lnTo>
                    <a:pt x="10704" y="7775"/>
                  </a:lnTo>
                  <a:cubicBezTo>
                    <a:pt x="10800" y="7775"/>
                    <a:pt x="10883" y="7704"/>
                    <a:pt x="10883" y="7597"/>
                  </a:cubicBezTo>
                  <a:lnTo>
                    <a:pt x="10883" y="6751"/>
                  </a:lnTo>
                  <a:cubicBezTo>
                    <a:pt x="10883" y="5977"/>
                    <a:pt x="10371" y="5585"/>
                    <a:pt x="10073" y="5477"/>
                  </a:cubicBezTo>
                  <a:lnTo>
                    <a:pt x="9073" y="5085"/>
                  </a:lnTo>
                  <a:lnTo>
                    <a:pt x="9073" y="4870"/>
                  </a:lnTo>
                  <a:cubicBezTo>
                    <a:pt x="9335" y="4727"/>
                    <a:pt x="9549" y="4465"/>
                    <a:pt x="9633" y="4156"/>
                  </a:cubicBezTo>
                  <a:cubicBezTo>
                    <a:pt x="9966" y="4156"/>
                    <a:pt x="10252" y="3894"/>
                    <a:pt x="10252" y="3549"/>
                  </a:cubicBezTo>
                  <a:cubicBezTo>
                    <a:pt x="10252" y="3358"/>
                    <a:pt x="10145" y="3180"/>
                    <a:pt x="9990" y="3060"/>
                  </a:cubicBezTo>
                  <a:lnTo>
                    <a:pt x="9990" y="2596"/>
                  </a:lnTo>
                  <a:cubicBezTo>
                    <a:pt x="9990" y="1751"/>
                    <a:pt x="9311" y="1060"/>
                    <a:pt x="8466" y="1060"/>
                  </a:cubicBezTo>
                  <a:lnTo>
                    <a:pt x="8347" y="1060"/>
                  </a:lnTo>
                  <a:cubicBezTo>
                    <a:pt x="8204" y="1060"/>
                    <a:pt x="8085" y="1072"/>
                    <a:pt x="7966" y="1108"/>
                  </a:cubicBezTo>
                  <a:lnTo>
                    <a:pt x="7966" y="179"/>
                  </a:lnTo>
                  <a:cubicBezTo>
                    <a:pt x="7966" y="96"/>
                    <a:pt x="7894" y="1"/>
                    <a:pt x="7787" y="1"/>
                  </a:cubicBezTo>
                  <a:lnTo>
                    <a:pt x="7287" y="1"/>
                  </a:lnTo>
                  <a:cubicBezTo>
                    <a:pt x="7192" y="1"/>
                    <a:pt x="7109" y="84"/>
                    <a:pt x="7109" y="179"/>
                  </a:cubicBezTo>
                  <a:cubicBezTo>
                    <a:pt x="7109" y="286"/>
                    <a:pt x="7180" y="358"/>
                    <a:pt x="7287" y="358"/>
                  </a:cubicBezTo>
                  <a:lnTo>
                    <a:pt x="7621" y="358"/>
                  </a:lnTo>
                  <a:lnTo>
                    <a:pt x="7621" y="1251"/>
                  </a:lnTo>
                  <a:cubicBezTo>
                    <a:pt x="7180" y="1489"/>
                    <a:pt x="6847" y="1941"/>
                    <a:pt x="6811" y="2477"/>
                  </a:cubicBezTo>
                  <a:lnTo>
                    <a:pt x="346" y="2477"/>
                  </a:lnTo>
                  <a:lnTo>
                    <a:pt x="346" y="358"/>
                  </a:lnTo>
                  <a:lnTo>
                    <a:pt x="6716" y="358"/>
                  </a:lnTo>
                  <a:cubicBezTo>
                    <a:pt x="6811" y="358"/>
                    <a:pt x="6894" y="286"/>
                    <a:pt x="6894" y="179"/>
                  </a:cubicBezTo>
                  <a:cubicBezTo>
                    <a:pt x="6894" y="96"/>
                    <a:pt x="6823" y="1"/>
                    <a:pt x="67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63"/>
            <p:cNvSpPr/>
            <p:nvPr/>
          </p:nvSpPr>
          <p:spPr>
            <a:xfrm>
              <a:off x="3238462" y="3380005"/>
              <a:ext cx="49305" cy="47427"/>
            </a:xfrm>
            <a:custGeom>
              <a:avLst/>
              <a:gdLst/>
              <a:ahLst/>
              <a:cxnLst/>
              <a:rect l="l" t="t" r="r" b="b"/>
              <a:pathLst>
                <a:path w="1549" h="1490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311"/>
                  </a:lnTo>
                  <a:cubicBezTo>
                    <a:pt x="1" y="1394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8"/>
                    <a:pt x="1549" y="1311"/>
                  </a:cubicBezTo>
                  <a:lnTo>
                    <a:pt x="1549" y="1001"/>
                  </a:lnTo>
                  <a:cubicBezTo>
                    <a:pt x="1549" y="906"/>
                    <a:pt x="1477" y="811"/>
                    <a:pt x="1370" y="811"/>
                  </a:cubicBezTo>
                  <a:cubicBezTo>
                    <a:pt x="1275" y="811"/>
                    <a:pt x="1191" y="894"/>
                    <a:pt x="1191" y="1001"/>
                  </a:cubicBezTo>
                  <a:lnTo>
                    <a:pt x="1191" y="1132"/>
                  </a:lnTo>
                  <a:lnTo>
                    <a:pt x="334" y="1132"/>
                  </a:lnTo>
                  <a:lnTo>
                    <a:pt x="334" y="346"/>
                  </a:lnTo>
                  <a:lnTo>
                    <a:pt x="1037" y="346"/>
                  </a:lnTo>
                  <a:lnTo>
                    <a:pt x="1037" y="358"/>
                  </a:lnTo>
                  <a:cubicBezTo>
                    <a:pt x="1132" y="358"/>
                    <a:pt x="1215" y="287"/>
                    <a:pt x="1215" y="180"/>
                  </a:cubicBezTo>
                  <a:cubicBezTo>
                    <a:pt x="1215" y="84"/>
                    <a:pt x="1144" y="1"/>
                    <a:pt x="1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63"/>
            <p:cNvSpPr/>
            <p:nvPr/>
          </p:nvSpPr>
          <p:spPr>
            <a:xfrm>
              <a:off x="3251353" y="3380482"/>
              <a:ext cx="43607" cy="34058"/>
            </a:xfrm>
            <a:custGeom>
              <a:avLst/>
              <a:gdLst/>
              <a:ahLst/>
              <a:cxnLst/>
              <a:rect l="l" t="t" r="r" b="b"/>
              <a:pathLst>
                <a:path w="1370" h="1070" extrusionOk="0">
                  <a:moveTo>
                    <a:pt x="1163" y="1"/>
                  </a:moveTo>
                  <a:cubicBezTo>
                    <a:pt x="1120" y="1"/>
                    <a:pt x="1078" y="16"/>
                    <a:pt x="1048" y="45"/>
                  </a:cubicBezTo>
                  <a:lnTo>
                    <a:pt x="489" y="653"/>
                  </a:lnTo>
                  <a:lnTo>
                    <a:pt x="310" y="462"/>
                  </a:lnTo>
                  <a:cubicBezTo>
                    <a:pt x="279" y="425"/>
                    <a:pt x="232" y="407"/>
                    <a:pt x="185" y="407"/>
                  </a:cubicBezTo>
                  <a:cubicBezTo>
                    <a:pt x="142" y="407"/>
                    <a:pt x="100" y="422"/>
                    <a:pt x="72" y="450"/>
                  </a:cubicBezTo>
                  <a:cubicBezTo>
                    <a:pt x="1" y="510"/>
                    <a:pt x="1" y="629"/>
                    <a:pt x="60" y="688"/>
                  </a:cubicBezTo>
                  <a:lnTo>
                    <a:pt x="358" y="1010"/>
                  </a:lnTo>
                  <a:cubicBezTo>
                    <a:pt x="382" y="1046"/>
                    <a:pt x="429" y="1069"/>
                    <a:pt x="477" y="1069"/>
                  </a:cubicBezTo>
                  <a:cubicBezTo>
                    <a:pt x="513" y="1069"/>
                    <a:pt x="560" y="1058"/>
                    <a:pt x="584" y="1010"/>
                  </a:cubicBezTo>
                  <a:lnTo>
                    <a:pt x="1286" y="272"/>
                  </a:lnTo>
                  <a:cubicBezTo>
                    <a:pt x="1370" y="224"/>
                    <a:pt x="1370" y="117"/>
                    <a:pt x="1286" y="45"/>
                  </a:cubicBezTo>
                  <a:cubicBezTo>
                    <a:pt x="1251" y="16"/>
                    <a:pt x="1206" y="1"/>
                    <a:pt x="1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63"/>
            <p:cNvSpPr/>
            <p:nvPr/>
          </p:nvSpPr>
          <p:spPr>
            <a:xfrm>
              <a:off x="3238462" y="3479314"/>
              <a:ext cx="49305" cy="47395"/>
            </a:xfrm>
            <a:custGeom>
              <a:avLst/>
              <a:gdLst/>
              <a:ahLst/>
              <a:cxnLst/>
              <a:rect l="l" t="t" r="r" b="b"/>
              <a:pathLst>
                <a:path w="1549" h="1489" extrusionOk="0">
                  <a:moveTo>
                    <a:pt x="179" y="0"/>
                  </a:moveTo>
                  <a:cubicBezTo>
                    <a:pt x="84" y="0"/>
                    <a:pt x="1" y="84"/>
                    <a:pt x="1" y="179"/>
                  </a:cubicBezTo>
                  <a:lnTo>
                    <a:pt x="1" y="1310"/>
                  </a:lnTo>
                  <a:cubicBezTo>
                    <a:pt x="1" y="1405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7"/>
                    <a:pt x="1549" y="1310"/>
                  </a:cubicBezTo>
                  <a:lnTo>
                    <a:pt x="1549" y="1001"/>
                  </a:lnTo>
                  <a:cubicBezTo>
                    <a:pt x="1549" y="917"/>
                    <a:pt x="1477" y="822"/>
                    <a:pt x="1370" y="822"/>
                  </a:cubicBezTo>
                  <a:cubicBezTo>
                    <a:pt x="1275" y="822"/>
                    <a:pt x="1191" y="893"/>
                    <a:pt x="1191" y="1001"/>
                  </a:cubicBezTo>
                  <a:lnTo>
                    <a:pt x="1191" y="1131"/>
                  </a:lnTo>
                  <a:lnTo>
                    <a:pt x="334" y="1131"/>
                  </a:lnTo>
                  <a:lnTo>
                    <a:pt x="334" y="346"/>
                  </a:lnTo>
                  <a:lnTo>
                    <a:pt x="1037" y="358"/>
                  </a:lnTo>
                  <a:cubicBezTo>
                    <a:pt x="1132" y="358"/>
                    <a:pt x="1215" y="286"/>
                    <a:pt x="1215" y="179"/>
                  </a:cubicBezTo>
                  <a:cubicBezTo>
                    <a:pt x="1215" y="96"/>
                    <a:pt x="1144" y="0"/>
                    <a:pt x="1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63"/>
            <p:cNvSpPr/>
            <p:nvPr/>
          </p:nvSpPr>
          <p:spPr>
            <a:xfrm>
              <a:off x="3251353" y="3479792"/>
              <a:ext cx="43607" cy="34408"/>
            </a:xfrm>
            <a:custGeom>
              <a:avLst/>
              <a:gdLst/>
              <a:ahLst/>
              <a:cxnLst/>
              <a:rect l="l" t="t" r="r" b="b"/>
              <a:pathLst>
                <a:path w="1370" h="1081" extrusionOk="0">
                  <a:moveTo>
                    <a:pt x="1163" y="0"/>
                  </a:moveTo>
                  <a:cubicBezTo>
                    <a:pt x="1120" y="0"/>
                    <a:pt x="1078" y="15"/>
                    <a:pt x="1048" y="45"/>
                  </a:cubicBezTo>
                  <a:lnTo>
                    <a:pt x="489" y="664"/>
                  </a:lnTo>
                  <a:lnTo>
                    <a:pt x="310" y="462"/>
                  </a:lnTo>
                  <a:cubicBezTo>
                    <a:pt x="279" y="424"/>
                    <a:pt x="232" y="406"/>
                    <a:pt x="185" y="406"/>
                  </a:cubicBezTo>
                  <a:cubicBezTo>
                    <a:pt x="142" y="406"/>
                    <a:pt x="100" y="421"/>
                    <a:pt x="72" y="450"/>
                  </a:cubicBezTo>
                  <a:cubicBezTo>
                    <a:pt x="1" y="509"/>
                    <a:pt x="1" y="628"/>
                    <a:pt x="60" y="688"/>
                  </a:cubicBezTo>
                  <a:lnTo>
                    <a:pt x="358" y="1021"/>
                  </a:lnTo>
                  <a:cubicBezTo>
                    <a:pt x="382" y="1045"/>
                    <a:pt x="429" y="1081"/>
                    <a:pt x="477" y="1081"/>
                  </a:cubicBezTo>
                  <a:cubicBezTo>
                    <a:pt x="513" y="1081"/>
                    <a:pt x="560" y="1057"/>
                    <a:pt x="584" y="1021"/>
                  </a:cubicBezTo>
                  <a:lnTo>
                    <a:pt x="1286" y="271"/>
                  </a:lnTo>
                  <a:cubicBezTo>
                    <a:pt x="1370" y="212"/>
                    <a:pt x="1370" y="104"/>
                    <a:pt x="1286" y="45"/>
                  </a:cubicBezTo>
                  <a:cubicBezTo>
                    <a:pt x="1251" y="15"/>
                    <a:pt x="1206" y="0"/>
                    <a:pt x="11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63"/>
            <p:cNvSpPr/>
            <p:nvPr/>
          </p:nvSpPr>
          <p:spPr>
            <a:xfrm>
              <a:off x="3238462" y="3578210"/>
              <a:ext cx="49305" cy="47809"/>
            </a:xfrm>
            <a:custGeom>
              <a:avLst/>
              <a:gdLst/>
              <a:ahLst/>
              <a:cxnLst/>
              <a:rect l="l" t="t" r="r" b="b"/>
              <a:pathLst>
                <a:path w="1549" h="1502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lnTo>
                    <a:pt x="1" y="1323"/>
                  </a:lnTo>
                  <a:cubicBezTo>
                    <a:pt x="1" y="1406"/>
                    <a:pt x="72" y="1501"/>
                    <a:pt x="179" y="1501"/>
                  </a:cubicBezTo>
                  <a:lnTo>
                    <a:pt x="1370" y="1501"/>
                  </a:lnTo>
                  <a:cubicBezTo>
                    <a:pt x="1453" y="1501"/>
                    <a:pt x="1549" y="1418"/>
                    <a:pt x="1549" y="1323"/>
                  </a:cubicBezTo>
                  <a:lnTo>
                    <a:pt x="1549" y="1001"/>
                  </a:lnTo>
                  <a:cubicBezTo>
                    <a:pt x="1537" y="930"/>
                    <a:pt x="1453" y="858"/>
                    <a:pt x="1370" y="858"/>
                  </a:cubicBezTo>
                  <a:cubicBezTo>
                    <a:pt x="1275" y="858"/>
                    <a:pt x="1191" y="930"/>
                    <a:pt x="1191" y="1037"/>
                  </a:cubicBezTo>
                  <a:lnTo>
                    <a:pt x="1191" y="1168"/>
                  </a:lnTo>
                  <a:lnTo>
                    <a:pt x="334" y="1168"/>
                  </a:lnTo>
                  <a:lnTo>
                    <a:pt x="334" y="370"/>
                  </a:lnTo>
                  <a:lnTo>
                    <a:pt x="1037" y="370"/>
                  </a:lnTo>
                  <a:cubicBezTo>
                    <a:pt x="1132" y="370"/>
                    <a:pt x="1215" y="287"/>
                    <a:pt x="1215" y="191"/>
                  </a:cubicBezTo>
                  <a:cubicBezTo>
                    <a:pt x="1215" y="96"/>
                    <a:pt x="1144" y="1"/>
                    <a:pt x="1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63"/>
            <p:cNvSpPr/>
            <p:nvPr/>
          </p:nvSpPr>
          <p:spPr>
            <a:xfrm>
              <a:off x="3251353" y="3579133"/>
              <a:ext cx="42843" cy="34376"/>
            </a:xfrm>
            <a:custGeom>
              <a:avLst/>
              <a:gdLst/>
              <a:ahLst/>
              <a:cxnLst/>
              <a:rect l="l" t="t" r="r" b="b"/>
              <a:pathLst>
                <a:path w="1346" h="1080" extrusionOk="0">
                  <a:moveTo>
                    <a:pt x="1169" y="0"/>
                  </a:moveTo>
                  <a:cubicBezTo>
                    <a:pt x="1124" y="0"/>
                    <a:pt x="1079" y="18"/>
                    <a:pt x="1048" y="55"/>
                  </a:cubicBezTo>
                  <a:lnTo>
                    <a:pt x="489" y="662"/>
                  </a:lnTo>
                  <a:lnTo>
                    <a:pt x="310" y="472"/>
                  </a:lnTo>
                  <a:cubicBezTo>
                    <a:pt x="279" y="435"/>
                    <a:pt x="232" y="417"/>
                    <a:pt x="185" y="417"/>
                  </a:cubicBezTo>
                  <a:cubicBezTo>
                    <a:pt x="142" y="417"/>
                    <a:pt x="100" y="432"/>
                    <a:pt x="72" y="460"/>
                  </a:cubicBezTo>
                  <a:cubicBezTo>
                    <a:pt x="1" y="520"/>
                    <a:pt x="1" y="639"/>
                    <a:pt x="60" y="698"/>
                  </a:cubicBezTo>
                  <a:lnTo>
                    <a:pt x="358" y="1020"/>
                  </a:lnTo>
                  <a:cubicBezTo>
                    <a:pt x="382" y="1055"/>
                    <a:pt x="429" y="1079"/>
                    <a:pt x="477" y="1079"/>
                  </a:cubicBezTo>
                  <a:cubicBezTo>
                    <a:pt x="513" y="1079"/>
                    <a:pt x="560" y="1067"/>
                    <a:pt x="584" y="1020"/>
                  </a:cubicBezTo>
                  <a:lnTo>
                    <a:pt x="1286" y="281"/>
                  </a:lnTo>
                  <a:cubicBezTo>
                    <a:pt x="1346" y="198"/>
                    <a:pt x="1346" y="103"/>
                    <a:pt x="1286" y="43"/>
                  </a:cubicBezTo>
                  <a:cubicBezTo>
                    <a:pt x="1252" y="15"/>
                    <a:pt x="1210" y="0"/>
                    <a:pt x="11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63"/>
            <p:cNvSpPr/>
            <p:nvPr/>
          </p:nvSpPr>
          <p:spPr>
            <a:xfrm>
              <a:off x="3215736" y="3359188"/>
              <a:ext cx="253558" cy="89442"/>
            </a:xfrm>
            <a:custGeom>
              <a:avLst/>
              <a:gdLst/>
              <a:ahLst/>
              <a:cxnLst/>
              <a:rect l="l" t="t" r="r" b="b"/>
              <a:pathLst>
                <a:path w="7966" h="2810" extrusionOk="0">
                  <a:moveTo>
                    <a:pt x="179" y="0"/>
                  </a:moveTo>
                  <a:cubicBezTo>
                    <a:pt x="84" y="0"/>
                    <a:pt x="0" y="72"/>
                    <a:pt x="0" y="179"/>
                  </a:cubicBezTo>
                  <a:lnTo>
                    <a:pt x="0" y="2631"/>
                  </a:lnTo>
                  <a:cubicBezTo>
                    <a:pt x="0" y="2739"/>
                    <a:pt x="72" y="2810"/>
                    <a:pt x="167" y="2810"/>
                  </a:cubicBezTo>
                  <a:lnTo>
                    <a:pt x="7787" y="2810"/>
                  </a:lnTo>
                  <a:cubicBezTo>
                    <a:pt x="7870" y="2810"/>
                    <a:pt x="7966" y="2739"/>
                    <a:pt x="7966" y="2631"/>
                  </a:cubicBezTo>
                  <a:lnTo>
                    <a:pt x="7966" y="179"/>
                  </a:lnTo>
                  <a:cubicBezTo>
                    <a:pt x="7966" y="83"/>
                    <a:pt x="7882" y="0"/>
                    <a:pt x="7787" y="0"/>
                  </a:cubicBezTo>
                  <a:lnTo>
                    <a:pt x="7275" y="0"/>
                  </a:lnTo>
                  <a:cubicBezTo>
                    <a:pt x="7192" y="0"/>
                    <a:pt x="7097" y="72"/>
                    <a:pt x="7097" y="179"/>
                  </a:cubicBezTo>
                  <a:cubicBezTo>
                    <a:pt x="7097" y="262"/>
                    <a:pt x="7168" y="357"/>
                    <a:pt x="7275" y="357"/>
                  </a:cubicBezTo>
                  <a:lnTo>
                    <a:pt x="7620" y="357"/>
                  </a:lnTo>
                  <a:lnTo>
                    <a:pt x="7620" y="2465"/>
                  </a:lnTo>
                  <a:lnTo>
                    <a:pt x="346" y="2465"/>
                  </a:lnTo>
                  <a:lnTo>
                    <a:pt x="346" y="357"/>
                  </a:lnTo>
                  <a:lnTo>
                    <a:pt x="6716" y="357"/>
                  </a:lnTo>
                  <a:cubicBezTo>
                    <a:pt x="6799" y="357"/>
                    <a:pt x="6894" y="286"/>
                    <a:pt x="6894" y="179"/>
                  </a:cubicBezTo>
                  <a:cubicBezTo>
                    <a:pt x="6894" y="83"/>
                    <a:pt x="6811" y="0"/>
                    <a:pt x="67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34" name="Google Shape;7434;p63"/>
          <p:cNvGrpSpPr/>
          <p:nvPr/>
        </p:nvGrpSpPr>
        <p:grpSpPr>
          <a:xfrm>
            <a:off x="2818561" y="2439778"/>
            <a:ext cx="247892" cy="346024"/>
            <a:chOff x="2818561" y="2439778"/>
            <a:chExt cx="247892" cy="346024"/>
          </a:xfrm>
        </p:grpSpPr>
        <p:sp>
          <p:nvSpPr>
            <p:cNvPr id="7435" name="Google Shape;7435;p63"/>
            <p:cNvSpPr/>
            <p:nvPr/>
          </p:nvSpPr>
          <p:spPr>
            <a:xfrm>
              <a:off x="2818561" y="2439778"/>
              <a:ext cx="247892" cy="346024"/>
            </a:xfrm>
            <a:custGeom>
              <a:avLst/>
              <a:gdLst/>
              <a:ahLst/>
              <a:cxnLst/>
              <a:rect l="l" t="t" r="r" b="b"/>
              <a:pathLst>
                <a:path w="7788" h="10871" extrusionOk="0">
                  <a:moveTo>
                    <a:pt x="5882" y="9716"/>
                  </a:moveTo>
                  <a:lnTo>
                    <a:pt x="5882" y="9966"/>
                  </a:lnTo>
                  <a:lnTo>
                    <a:pt x="5894" y="9966"/>
                  </a:lnTo>
                  <a:cubicBezTo>
                    <a:pt x="5894" y="10276"/>
                    <a:pt x="5644" y="10550"/>
                    <a:pt x="5323" y="10550"/>
                  </a:cubicBezTo>
                  <a:lnTo>
                    <a:pt x="894" y="10550"/>
                  </a:lnTo>
                  <a:cubicBezTo>
                    <a:pt x="584" y="10550"/>
                    <a:pt x="310" y="10299"/>
                    <a:pt x="310" y="9966"/>
                  </a:cubicBezTo>
                  <a:lnTo>
                    <a:pt x="310" y="9716"/>
                  </a:lnTo>
                  <a:close/>
                  <a:moveTo>
                    <a:pt x="894" y="1"/>
                  </a:moveTo>
                  <a:cubicBezTo>
                    <a:pt x="405" y="1"/>
                    <a:pt x="1" y="394"/>
                    <a:pt x="1" y="894"/>
                  </a:cubicBezTo>
                  <a:lnTo>
                    <a:pt x="1" y="7835"/>
                  </a:lnTo>
                  <a:cubicBezTo>
                    <a:pt x="1" y="7930"/>
                    <a:pt x="72" y="8002"/>
                    <a:pt x="167" y="8002"/>
                  </a:cubicBezTo>
                  <a:cubicBezTo>
                    <a:pt x="263" y="8002"/>
                    <a:pt x="334" y="7930"/>
                    <a:pt x="334" y="7835"/>
                  </a:cubicBezTo>
                  <a:lnTo>
                    <a:pt x="334" y="1346"/>
                  </a:lnTo>
                  <a:lnTo>
                    <a:pt x="3382" y="1346"/>
                  </a:lnTo>
                  <a:cubicBezTo>
                    <a:pt x="3477" y="1346"/>
                    <a:pt x="3549" y="1275"/>
                    <a:pt x="3549" y="1179"/>
                  </a:cubicBezTo>
                  <a:cubicBezTo>
                    <a:pt x="3549" y="1096"/>
                    <a:pt x="3477" y="1025"/>
                    <a:pt x="3382" y="1025"/>
                  </a:cubicBezTo>
                  <a:lnTo>
                    <a:pt x="334" y="1025"/>
                  </a:lnTo>
                  <a:lnTo>
                    <a:pt x="334" y="882"/>
                  </a:lnTo>
                  <a:cubicBezTo>
                    <a:pt x="334" y="572"/>
                    <a:pt x="584" y="310"/>
                    <a:pt x="906" y="310"/>
                  </a:cubicBezTo>
                  <a:lnTo>
                    <a:pt x="5335" y="310"/>
                  </a:lnTo>
                  <a:cubicBezTo>
                    <a:pt x="5644" y="310"/>
                    <a:pt x="5918" y="560"/>
                    <a:pt x="5918" y="882"/>
                  </a:cubicBezTo>
                  <a:lnTo>
                    <a:pt x="5918" y="1025"/>
                  </a:lnTo>
                  <a:lnTo>
                    <a:pt x="4073" y="1025"/>
                  </a:lnTo>
                  <a:cubicBezTo>
                    <a:pt x="3977" y="1025"/>
                    <a:pt x="3906" y="1096"/>
                    <a:pt x="3906" y="1179"/>
                  </a:cubicBezTo>
                  <a:cubicBezTo>
                    <a:pt x="3906" y="1275"/>
                    <a:pt x="3977" y="1346"/>
                    <a:pt x="4073" y="1346"/>
                  </a:cubicBezTo>
                  <a:lnTo>
                    <a:pt x="5894" y="1346"/>
                  </a:lnTo>
                  <a:lnTo>
                    <a:pt x="5894" y="3287"/>
                  </a:lnTo>
                  <a:cubicBezTo>
                    <a:pt x="5751" y="3251"/>
                    <a:pt x="5597" y="3239"/>
                    <a:pt x="5454" y="3239"/>
                  </a:cubicBezTo>
                  <a:cubicBezTo>
                    <a:pt x="4811" y="3239"/>
                    <a:pt x="4215" y="3501"/>
                    <a:pt x="3799" y="3930"/>
                  </a:cubicBezTo>
                  <a:lnTo>
                    <a:pt x="989" y="3930"/>
                  </a:lnTo>
                  <a:cubicBezTo>
                    <a:pt x="894" y="3930"/>
                    <a:pt x="822" y="4001"/>
                    <a:pt x="822" y="4084"/>
                  </a:cubicBezTo>
                  <a:cubicBezTo>
                    <a:pt x="822" y="4180"/>
                    <a:pt x="894" y="4251"/>
                    <a:pt x="989" y="4251"/>
                  </a:cubicBezTo>
                  <a:lnTo>
                    <a:pt x="3537" y="4251"/>
                  </a:lnTo>
                  <a:cubicBezTo>
                    <a:pt x="3477" y="4346"/>
                    <a:pt x="3418" y="4430"/>
                    <a:pt x="3370" y="4537"/>
                  </a:cubicBezTo>
                  <a:lnTo>
                    <a:pt x="1787" y="4537"/>
                  </a:lnTo>
                  <a:cubicBezTo>
                    <a:pt x="1703" y="4537"/>
                    <a:pt x="1620" y="4608"/>
                    <a:pt x="1620" y="4704"/>
                  </a:cubicBezTo>
                  <a:cubicBezTo>
                    <a:pt x="1620" y="4787"/>
                    <a:pt x="1703" y="4858"/>
                    <a:pt x="1787" y="4858"/>
                  </a:cubicBezTo>
                  <a:lnTo>
                    <a:pt x="3239" y="4858"/>
                  </a:lnTo>
                  <a:cubicBezTo>
                    <a:pt x="3156" y="5085"/>
                    <a:pt x="3132" y="5323"/>
                    <a:pt x="3132" y="5573"/>
                  </a:cubicBezTo>
                  <a:lnTo>
                    <a:pt x="3132" y="5739"/>
                  </a:lnTo>
                  <a:lnTo>
                    <a:pt x="1418" y="5739"/>
                  </a:lnTo>
                  <a:cubicBezTo>
                    <a:pt x="1322" y="5739"/>
                    <a:pt x="1251" y="5811"/>
                    <a:pt x="1251" y="5906"/>
                  </a:cubicBezTo>
                  <a:cubicBezTo>
                    <a:pt x="1251" y="5989"/>
                    <a:pt x="1322" y="6073"/>
                    <a:pt x="1418" y="6073"/>
                  </a:cubicBezTo>
                  <a:lnTo>
                    <a:pt x="3180" y="6073"/>
                  </a:lnTo>
                  <a:cubicBezTo>
                    <a:pt x="3192" y="6132"/>
                    <a:pt x="3203" y="6168"/>
                    <a:pt x="3215" y="6216"/>
                  </a:cubicBezTo>
                  <a:lnTo>
                    <a:pt x="2382" y="6216"/>
                  </a:lnTo>
                  <a:cubicBezTo>
                    <a:pt x="2299" y="6216"/>
                    <a:pt x="2215" y="6287"/>
                    <a:pt x="2215" y="6382"/>
                  </a:cubicBezTo>
                  <a:cubicBezTo>
                    <a:pt x="2215" y="6466"/>
                    <a:pt x="2299" y="6549"/>
                    <a:pt x="2382" y="6549"/>
                  </a:cubicBezTo>
                  <a:lnTo>
                    <a:pt x="3334" y="6549"/>
                  </a:lnTo>
                  <a:cubicBezTo>
                    <a:pt x="3704" y="7347"/>
                    <a:pt x="4513" y="7894"/>
                    <a:pt x="5454" y="7894"/>
                  </a:cubicBezTo>
                  <a:cubicBezTo>
                    <a:pt x="5597" y="7894"/>
                    <a:pt x="5751" y="7883"/>
                    <a:pt x="5894" y="7859"/>
                  </a:cubicBezTo>
                  <a:lnTo>
                    <a:pt x="5894" y="9407"/>
                  </a:lnTo>
                  <a:lnTo>
                    <a:pt x="334" y="9407"/>
                  </a:lnTo>
                  <a:lnTo>
                    <a:pt x="334" y="8514"/>
                  </a:lnTo>
                  <a:cubicBezTo>
                    <a:pt x="334" y="8418"/>
                    <a:pt x="263" y="8347"/>
                    <a:pt x="167" y="8347"/>
                  </a:cubicBezTo>
                  <a:cubicBezTo>
                    <a:pt x="72" y="8347"/>
                    <a:pt x="1" y="8418"/>
                    <a:pt x="1" y="8514"/>
                  </a:cubicBezTo>
                  <a:lnTo>
                    <a:pt x="1" y="9978"/>
                  </a:lnTo>
                  <a:cubicBezTo>
                    <a:pt x="1" y="10478"/>
                    <a:pt x="405" y="10871"/>
                    <a:pt x="894" y="10871"/>
                  </a:cubicBezTo>
                  <a:lnTo>
                    <a:pt x="5323" y="10871"/>
                  </a:lnTo>
                  <a:cubicBezTo>
                    <a:pt x="5811" y="10871"/>
                    <a:pt x="6216" y="10478"/>
                    <a:pt x="6216" y="9978"/>
                  </a:cubicBezTo>
                  <a:lnTo>
                    <a:pt x="6216" y="9561"/>
                  </a:lnTo>
                  <a:lnTo>
                    <a:pt x="6216" y="7763"/>
                  </a:lnTo>
                  <a:cubicBezTo>
                    <a:pt x="7121" y="7454"/>
                    <a:pt x="7775" y="6573"/>
                    <a:pt x="7775" y="5561"/>
                  </a:cubicBezTo>
                  <a:cubicBezTo>
                    <a:pt x="7787" y="5204"/>
                    <a:pt x="7716" y="4858"/>
                    <a:pt x="7549" y="4537"/>
                  </a:cubicBezTo>
                  <a:cubicBezTo>
                    <a:pt x="7515" y="4485"/>
                    <a:pt x="7462" y="4446"/>
                    <a:pt x="7399" y="4446"/>
                  </a:cubicBezTo>
                  <a:cubicBezTo>
                    <a:pt x="7375" y="4446"/>
                    <a:pt x="7350" y="4452"/>
                    <a:pt x="7323" y="4465"/>
                  </a:cubicBezTo>
                  <a:cubicBezTo>
                    <a:pt x="7252" y="4501"/>
                    <a:pt x="7204" y="4596"/>
                    <a:pt x="7252" y="4680"/>
                  </a:cubicBezTo>
                  <a:cubicBezTo>
                    <a:pt x="7383" y="4954"/>
                    <a:pt x="7442" y="5251"/>
                    <a:pt x="7442" y="5561"/>
                  </a:cubicBezTo>
                  <a:cubicBezTo>
                    <a:pt x="7442" y="6656"/>
                    <a:pt x="6549" y="7573"/>
                    <a:pt x="5430" y="7573"/>
                  </a:cubicBezTo>
                  <a:cubicBezTo>
                    <a:pt x="4335" y="7573"/>
                    <a:pt x="3430" y="6680"/>
                    <a:pt x="3430" y="5561"/>
                  </a:cubicBezTo>
                  <a:cubicBezTo>
                    <a:pt x="3430" y="4442"/>
                    <a:pt x="4323" y="3549"/>
                    <a:pt x="5430" y="3549"/>
                  </a:cubicBezTo>
                  <a:cubicBezTo>
                    <a:pt x="5990" y="3549"/>
                    <a:pt x="6525" y="3787"/>
                    <a:pt x="6906" y="4192"/>
                  </a:cubicBezTo>
                  <a:cubicBezTo>
                    <a:pt x="6939" y="4224"/>
                    <a:pt x="6986" y="4243"/>
                    <a:pt x="7032" y="4243"/>
                  </a:cubicBezTo>
                  <a:cubicBezTo>
                    <a:pt x="7069" y="4243"/>
                    <a:pt x="7106" y="4230"/>
                    <a:pt x="7133" y="4204"/>
                  </a:cubicBezTo>
                  <a:cubicBezTo>
                    <a:pt x="7192" y="4144"/>
                    <a:pt x="7204" y="4049"/>
                    <a:pt x="7144" y="3989"/>
                  </a:cubicBezTo>
                  <a:cubicBezTo>
                    <a:pt x="6882" y="3703"/>
                    <a:pt x="6561" y="3489"/>
                    <a:pt x="6216" y="3370"/>
                  </a:cubicBezTo>
                  <a:lnTo>
                    <a:pt x="6216" y="1191"/>
                  </a:lnTo>
                  <a:lnTo>
                    <a:pt x="6216" y="894"/>
                  </a:lnTo>
                  <a:cubicBezTo>
                    <a:pt x="6216" y="394"/>
                    <a:pt x="5811" y="1"/>
                    <a:pt x="5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63"/>
            <p:cNvSpPr/>
            <p:nvPr/>
          </p:nvSpPr>
          <p:spPr>
            <a:xfrm>
              <a:off x="2939833" y="2603066"/>
              <a:ext cx="11395" cy="18652"/>
            </a:xfrm>
            <a:custGeom>
              <a:avLst/>
              <a:gdLst/>
              <a:ahLst/>
              <a:cxnLst/>
              <a:rect l="l" t="t" r="r" b="b"/>
              <a:pathLst>
                <a:path w="358" h="586" extrusionOk="0">
                  <a:moveTo>
                    <a:pt x="203" y="1"/>
                  </a:moveTo>
                  <a:cubicBezTo>
                    <a:pt x="118" y="1"/>
                    <a:pt x="47" y="57"/>
                    <a:pt x="36" y="133"/>
                  </a:cubicBezTo>
                  <a:cubicBezTo>
                    <a:pt x="24" y="228"/>
                    <a:pt x="1" y="324"/>
                    <a:pt x="1" y="419"/>
                  </a:cubicBezTo>
                  <a:cubicBezTo>
                    <a:pt x="1" y="502"/>
                    <a:pt x="72" y="586"/>
                    <a:pt x="167" y="586"/>
                  </a:cubicBezTo>
                  <a:cubicBezTo>
                    <a:pt x="263" y="586"/>
                    <a:pt x="334" y="502"/>
                    <a:pt x="334" y="419"/>
                  </a:cubicBezTo>
                  <a:cubicBezTo>
                    <a:pt x="334" y="336"/>
                    <a:pt x="334" y="252"/>
                    <a:pt x="346" y="181"/>
                  </a:cubicBezTo>
                  <a:cubicBezTo>
                    <a:pt x="358" y="109"/>
                    <a:pt x="322" y="14"/>
                    <a:pt x="227" y="2"/>
                  </a:cubicBezTo>
                  <a:cubicBezTo>
                    <a:pt x="219" y="1"/>
                    <a:pt x="211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63"/>
            <p:cNvSpPr/>
            <p:nvPr/>
          </p:nvSpPr>
          <p:spPr>
            <a:xfrm>
              <a:off x="2963706" y="2653103"/>
              <a:ext cx="19735" cy="14101"/>
            </a:xfrm>
            <a:custGeom>
              <a:avLst/>
              <a:gdLst/>
              <a:ahLst/>
              <a:cxnLst/>
              <a:rect l="l" t="t" r="r" b="b"/>
              <a:pathLst>
                <a:path w="620" h="443" extrusionOk="0">
                  <a:moveTo>
                    <a:pt x="178" y="1"/>
                  </a:moveTo>
                  <a:cubicBezTo>
                    <a:pt x="124" y="1"/>
                    <a:pt x="71" y="27"/>
                    <a:pt x="48" y="73"/>
                  </a:cubicBezTo>
                  <a:cubicBezTo>
                    <a:pt x="1" y="157"/>
                    <a:pt x="25" y="252"/>
                    <a:pt x="108" y="299"/>
                  </a:cubicBezTo>
                  <a:cubicBezTo>
                    <a:pt x="191" y="347"/>
                    <a:pt x="287" y="395"/>
                    <a:pt x="370" y="419"/>
                  </a:cubicBezTo>
                  <a:cubicBezTo>
                    <a:pt x="382" y="419"/>
                    <a:pt x="406" y="442"/>
                    <a:pt x="417" y="442"/>
                  </a:cubicBezTo>
                  <a:cubicBezTo>
                    <a:pt x="489" y="442"/>
                    <a:pt x="548" y="395"/>
                    <a:pt x="560" y="323"/>
                  </a:cubicBezTo>
                  <a:cubicBezTo>
                    <a:pt x="620" y="228"/>
                    <a:pt x="584" y="121"/>
                    <a:pt x="489" y="109"/>
                  </a:cubicBezTo>
                  <a:lnTo>
                    <a:pt x="263" y="26"/>
                  </a:lnTo>
                  <a:cubicBezTo>
                    <a:pt x="237" y="9"/>
                    <a:pt x="208" y="1"/>
                    <a:pt x="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63"/>
            <p:cNvSpPr/>
            <p:nvPr/>
          </p:nvSpPr>
          <p:spPr>
            <a:xfrm>
              <a:off x="2948555" y="2577443"/>
              <a:ext cx="17093" cy="16615"/>
            </a:xfrm>
            <a:custGeom>
              <a:avLst/>
              <a:gdLst/>
              <a:ahLst/>
              <a:cxnLst/>
              <a:rect l="l" t="t" r="r" b="b"/>
              <a:pathLst>
                <a:path w="537" h="522" extrusionOk="0">
                  <a:moveTo>
                    <a:pt x="364" y="1"/>
                  </a:moveTo>
                  <a:cubicBezTo>
                    <a:pt x="322" y="1"/>
                    <a:pt x="280" y="15"/>
                    <a:pt x="251" y="45"/>
                  </a:cubicBezTo>
                  <a:cubicBezTo>
                    <a:pt x="179" y="117"/>
                    <a:pt x="120" y="200"/>
                    <a:pt x="60" y="271"/>
                  </a:cubicBezTo>
                  <a:cubicBezTo>
                    <a:pt x="1" y="343"/>
                    <a:pt x="24" y="450"/>
                    <a:pt x="84" y="498"/>
                  </a:cubicBezTo>
                  <a:cubicBezTo>
                    <a:pt x="120" y="510"/>
                    <a:pt x="143" y="521"/>
                    <a:pt x="179" y="521"/>
                  </a:cubicBezTo>
                  <a:cubicBezTo>
                    <a:pt x="227" y="521"/>
                    <a:pt x="286" y="498"/>
                    <a:pt x="310" y="462"/>
                  </a:cubicBezTo>
                  <a:cubicBezTo>
                    <a:pt x="358" y="402"/>
                    <a:pt x="417" y="343"/>
                    <a:pt x="465" y="283"/>
                  </a:cubicBezTo>
                  <a:cubicBezTo>
                    <a:pt x="536" y="224"/>
                    <a:pt x="536" y="117"/>
                    <a:pt x="477" y="45"/>
                  </a:cubicBezTo>
                  <a:cubicBezTo>
                    <a:pt x="447" y="15"/>
                    <a:pt x="405" y="1"/>
                    <a:pt x="3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63"/>
            <p:cNvSpPr/>
            <p:nvPr/>
          </p:nvSpPr>
          <p:spPr>
            <a:xfrm>
              <a:off x="2943621" y="2631299"/>
              <a:ext cx="16329" cy="17697"/>
            </a:xfrm>
            <a:custGeom>
              <a:avLst/>
              <a:gdLst/>
              <a:ahLst/>
              <a:cxnLst/>
              <a:rect l="l" t="t" r="r" b="b"/>
              <a:pathLst>
                <a:path w="513" h="556" extrusionOk="0">
                  <a:moveTo>
                    <a:pt x="196" y="1"/>
                  </a:moveTo>
                  <a:cubicBezTo>
                    <a:pt x="172" y="1"/>
                    <a:pt x="146" y="7"/>
                    <a:pt x="120" y="20"/>
                  </a:cubicBezTo>
                  <a:cubicBezTo>
                    <a:pt x="48" y="68"/>
                    <a:pt x="1" y="151"/>
                    <a:pt x="48" y="246"/>
                  </a:cubicBezTo>
                  <a:cubicBezTo>
                    <a:pt x="96" y="330"/>
                    <a:pt x="144" y="425"/>
                    <a:pt x="203" y="496"/>
                  </a:cubicBezTo>
                  <a:cubicBezTo>
                    <a:pt x="227" y="544"/>
                    <a:pt x="275" y="556"/>
                    <a:pt x="334" y="556"/>
                  </a:cubicBezTo>
                  <a:cubicBezTo>
                    <a:pt x="358" y="556"/>
                    <a:pt x="394" y="544"/>
                    <a:pt x="417" y="532"/>
                  </a:cubicBezTo>
                  <a:cubicBezTo>
                    <a:pt x="501" y="484"/>
                    <a:pt x="513" y="377"/>
                    <a:pt x="465" y="306"/>
                  </a:cubicBezTo>
                  <a:cubicBezTo>
                    <a:pt x="417" y="246"/>
                    <a:pt x="382" y="175"/>
                    <a:pt x="346" y="92"/>
                  </a:cubicBezTo>
                  <a:cubicBezTo>
                    <a:pt x="312" y="40"/>
                    <a:pt x="259" y="1"/>
                    <a:pt x="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63"/>
            <p:cNvSpPr/>
            <p:nvPr/>
          </p:nvSpPr>
          <p:spPr>
            <a:xfrm>
              <a:off x="3019408" y="2638907"/>
              <a:ext cx="16711" cy="16170"/>
            </a:xfrm>
            <a:custGeom>
              <a:avLst/>
              <a:gdLst/>
              <a:ahLst/>
              <a:cxnLst/>
              <a:rect l="l" t="t" r="r" b="b"/>
              <a:pathLst>
                <a:path w="525" h="508" extrusionOk="0">
                  <a:moveTo>
                    <a:pt x="346" y="1"/>
                  </a:moveTo>
                  <a:cubicBezTo>
                    <a:pt x="290" y="1"/>
                    <a:pt x="238" y="29"/>
                    <a:pt x="215" y="67"/>
                  </a:cubicBezTo>
                  <a:cubicBezTo>
                    <a:pt x="168" y="126"/>
                    <a:pt x="108" y="186"/>
                    <a:pt x="61" y="245"/>
                  </a:cubicBezTo>
                  <a:cubicBezTo>
                    <a:pt x="1" y="305"/>
                    <a:pt x="1" y="412"/>
                    <a:pt x="61" y="472"/>
                  </a:cubicBezTo>
                  <a:cubicBezTo>
                    <a:pt x="96" y="495"/>
                    <a:pt x="144" y="507"/>
                    <a:pt x="180" y="507"/>
                  </a:cubicBezTo>
                  <a:cubicBezTo>
                    <a:pt x="227" y="507"/>
                    <a:pt x="251" y="495"/>
                    <a:pt x="299" y="472"/>
                  </a:cubicBezTo>
                  <a:cubicBezTo>
                    <a:pt x="370" y="388"/>
                    <a:pt x="430" y="317"/>
                    <a:pt x="489" y="245"/>
                  </a:cubicBezTo>
                  <a:cubicBezTo>
                    <a:pt x="525" y="186"/>
                    <a:pt x="513" y="79"/>
                    <a:pt x="442" y="31"/>
                  </a:cubicBezTo>
                  <a:cubicBezTo>
                    <a:pt x="411" y="10"/>
                    <a:pt x="378" y="1"/>
                    <a:pt x="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63"/>
            <p:cNvSpPr/>
            <p:nvPr/>
          </p:nvSpPr>
          <p:spPr>
            <a:xfrm>
              <a:off x="3033063" y="2611087"/>
              <a:ext cx="12159" cy="18971"/>
            </a:xfrm>
            <a:custGeom>
              <a:avLst/>
              <a:gdLst/>
              <a:ahLst/>
              <a:cxnLst/>
              <a:rect l="l" t="t" r="r" b="b"/>
              <a:pathLst>
                <a:path w="382" h="596" extrusionOk="0">
                  <a:moveTo>
                    <a:pt x="203" y="0"/>
                  </a:moveTo>
                  <a:cubicBezTo>
                    <a:pt x="108" y="0"/>
                    <a:pt x="36" y="72"/>
                    <a:pt x="36" y="167"/>
                  </a:cubicBezTo>
                  <a:cubicBezTo>
                    <a:pt x="36" y="238"/>
                    <a:pt x="36" y="334"/>
                    <a:pt x="24" y="405"/>
                  </a:cubicBezTo>
                  <a:cubicBezTo>
                    <a:pt x="1" y="488"/>
                    <a:pt x="60" y="584"/>
                    <a:pt x="155" y="596"/>
                  </a:cubicBezTo>
                  <a:lnTo>
                    <a:pt x="179" y="596"/>
                  </a:lnTo>
                  <a:cubicBezTo>
                    <a:pt x="263" y="596"/>
                    <a:pt x="334" y="536"/>
                    <a:pt x="346" y="465"/>
                  </a:cubicBezTo>
                  <a:cubicBezTo>
                    <a:pt x="370" y="369"/>
                    <a:pt x="382" y="274"/>
                    <a:pt x="382" y="167"/>
                  </a:cubicBezTo>
                  <a:cubicBezTo>
                    <a:pt x="346" y="72"/>
                    <a:pt x="286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63"/>
            <p:cNvSpPr/>
            <p:nvPr/>
          </p:nvSpPr>
          <p:spPr>
            <a:xfrm>
              <a:off x="3024342" y="2583363"/>
              <a:ext cx="15947" cy="17888"/>
            </a:xfrm>
            <a:custGeom>
              <a:avLst/>
              <a:gdLst/>
              <a:ahLst/>
              <a:cxnLst/>
              <a:rect l="l" t="t" r="r" b="b"/>
              <a:pathLst>
                <a:path w="501" h="562" extrusionOk="0">
                  <a:moveTo>
                    <a:pt x="187" y="1"/>
                  </a:moveTo>
                  <a:cubicBezTo>
                    <a:pt x="154" y="1"/>
                    <a:pt x="119" y="13"/>
                    <a:pt x="84" y="38"/>
                  </a:cubicBezTo>
                  <a:cubicBezTo>
                    <a:pt x="13" y="97"/>
                    <a:pt x="1" y="193"/>
                    <a:pt x="60" y="264"/>
                  </a:cubicBezTo>
                  <a:cubicBezTo>
                    <a:pt x="96" y="324"/>
                    <a:pt x="144" y="395"/>
                    <a:pt x="179" y="466"/>
                  </a:cubicBezTo>
                  <a:cubicBezTo>
                    <a:pt x="203" y="526"/>
                    <a:pt x="263" y="562"/>
                    <a:pt x="322" y="562"/>
                  </a:cubicBezTo>
                  <a:cubicBezTo>
                    <a:pt x="358" y="562"/>
                    <a:pt x="370" y="562"/>
                    <a:pt x="394" y="550"/>
                  </a:cubicBezTo>
                  <a:cubicBezTo>
                    <a:pt x="477" y="502"/>
                    <a:pt x="501" y="407"/>
                    <a:pt x="465" y="324"/>
                  </a:cubicBezTo>
                  <a:cubicBezTo>
                    <a:pt x="417" y="228"/>
                    <a:pt x="370" y="145"/>
                    <a:pt x="310" y="74"/>
                  </a:cubicBezTo>
                  <a:cubicBezTo>
                    <a:pt x="276" y="25"/>
                    <a:pt x="233" y="1"/>
                    <a:pt x="1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63"/>
            <p:cNvSpPr/>
            <p:nvPr/>
          </p:nvSpPr>
          <p:spPr>
            <a:xfrm>
              <a:off x="2992894" y="2655808"/>
              <a:ext cx="19735" cy="12159"/>
            </a:xfrm>
            <a:custGeom>
              <a:avLst/>
              <a:gdLst/>
              <a:ahLst/>
              <a:cxnLst/>
              <a:rect l="l" t="t" r="r" b="b"/>
              <a:pathLst>
                <a:path w="620" h="382" extrusionOk="0">
                  <a:moveTo>
                    <a:pt x="437" y="0"/>
                  </a:moveTo>
                  <a:cubicBezTo>
                    <a:pt x="419" y="0"/>
                    <a:pt x="400" y="4"/>
                    <a:pt x="382" y="12"/>
                  </a:cubicBezTo>
                  <a:cubicBezTo>
                    <a:pt x="298" y="36"/>
                    <a:pt x="227" y="60"/>
                    <a:pt x="155" y="72"/>
                  </a:cubicBezTo>
                  <a:cubicBezTo>
                    <a:pt x="60" y="84"/>
                    <a:pt x="1" y="155"/>
                    <a:pt x="24" y="250"/>
                  </a:cubicBezTo>
                  <a:cubicBezTo>
                    <a:pt x="36" y="322"/>
                    <a:pt x="96" y="381"/>
                    <a:pt x="179" y="381"/>
                  </a:cubicBezTo>
                  <a:lnTo>
                    <a:pt x="203" y="381"/>
                  </a:lnTo>
                  <a:cubicBezTo>
                    <a:pt x="298" y="369"/>
                    <a:pt x="393" y="357"/>
                    <a:pt x="477" y="322"/>
                  </a:cubicBezTo>
                  <a:cubicBezTo>
                    <a:pt x="572" y="298"/>
                    <a:pt x="620" y="203"/>
                    <a:pt x="584" y="119"/>
                  </a:cubicBezTo>
                  <a:cubicBezTo>
                    <a:pt x="556" y="45"/>
                    <a:pt x="500" y="0"/>
                    <a:pt x="4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63"/>
            <p:cNvSpPr/>
            <p:nvPr/>
          </p:nvSpPr>
          <p:spPr>
            <a:xfrm>
              <a:off x="3000469" y="2566366"/>
              <a:ext cx="20117" cy="13655"/>
            </a:xfrm>
            <a:custGeom>
              <a:avLst/>
              <a:gdLst/>
              <a:ahLst/>
              <a:cxnLst/>
              <a:rect l="l" t="t" r="r" b="b"/>
              <a:pathLst>
                <a:path w="632" h="429" extrusionOk="0">
                  <a:moveTo>
                    <a:pt x="181" y="0"/>
                  </a:moveTo>
                  <a:cubicBezTo>
                    <a:pt x="116" y="0"/>
                    <a:pt x="55" y="43"/>
                    <a:pt x="36" y="107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358" y="405"/>
                  </a:lnTo>
                  <a:cubicBezTo>
                    <a:pt x="394" y="429"/>
                    <a:pt x="405" y="429"/>
                    <a:pt x="441" y="429"/>
                  </a:cubicBezTo>
                  <a:cubicBezTo>
                    <a:pt x="501" y="429"/>
                    <a:pt x="560" y="393"/>
                    <a:pt x="584" y="334"/>
                  </a:cubicBezTo>
                  <a:cubicBezTo>
                    <a:pt x="632" y="274"/>
                    <a:pt x="596" y="167"/>
                    <a:pt x="513" y="131"/>
                  </a:cubicBezTo>
                  <a:cubicBezTo>
                    <a:pt x="417" y="84"/>
                    <a:pt x="334" y="36"/>
                    <a:pt x="239" y="12"/>
                  </a:cubicBez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63"/>
            <p:cNvSpPr/>
            <p:nvPr/>
          </p:nvSpPr>
          <p:spPr>
            <a:xfrm>
              <a:off x="2972045" y="2565188"/>
              <a:ext cx="18971" cy="12191"/>
            </a:xfrm>
            <a:custGeom>
              <a:avLst/>
              <a:gdLst/>
              <a:ahLst/>
              <a:cxnLst/>
              <a:rect l="l" t="t" r="r" b="b"/>
              <a:pathLst>
                <a:path w="596" h="383" extrusionOk="0">
                  <a:moveTo>
                    <a:pt x="441" y="0"/>
                  </a:moveTo>
                  <a:cubicBezTo>
                    <a:pt x="434" y="0"/>
                    <a:pt x="426" y="1"/>
                    <a:pt x="417" y="2"/>
                  </a:cubicBezTo>
                  <a:cubicBezTo>
                    <a:pt x="310" y="13"/>
                    <a:pt x="227" y="25"/>
                    <a:pt x="144" y="61"/>
                  </a:cubicBezTo>
                  <a:cubicBezTo>
                    <a:pt x="48" y="85"/>
                    <a:pt x="1" y="180"/>
                    <a:pt x="36" y="264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203" y="383"/>
                    <a:pt x="215" y="383"/>
                    <a:pt x="227" y="371"/>
                  </a:cubicBezTo>
                  <a:cubicBezTo>
                    <a:pt x="298" y="347"/>
                    <a:pt x="370" y="323"/>
                    <a:pt x="453" y="311"/>
                  </a:cubicBezTo>
                  <a:cubicBezTo>
                    <a:pt x="536" y="299"/>
                    <a:pt x="596" y="228"/>
                    <a:pt x="596" y="133"/>
                  </a:cubicBezTo>
                  <a:cubicBezTo>
                    <a:pt x="585" y="56"/>
                    <a:pt x="524" y="0"/>
                    <a:pt x="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63"/>
            <p:cNvSpPr/>
            <p:nvPr/>
          </p:nvSpPr>
          <p:spPr>
            <a:xfrm>
              <a:off x="2976597" y="2586451"/>
              <a:ext cx="32244" cy="61814"/>
            </a:xfrm>
            <a:custGeom>
              <a:avLst/>
              <a:gdLst/>
              <a:ahLst/>
              <a:cxnLst/>
              <a:rect l="l" t="t" r="r" b="b"/>
              <a:pathLst>
                <a:path w="1013" h="1942" extrusionOk="0">
                  <a:moveTo>
                    <a:pt x="501" y="0"/>
                  </a:moveTo>
                  <a:cubicBezTo>
                    <a:pt x="417" y="0"/>
                    <a:pt x="334" y="72"/>
                    <a:pt x="334" y="167"/>
                  </a:cubicBezTo>
                  <a:lnTo>
                    <a:pt x="334" y="310"/>
                  </a:lnTo>
                  <a:cubicBezTo>
                    <a:pt x="143" y="346"/>
                    <a:pt x="1" y="524"/>
                    <a:pt x="1" y="715"/>
                  </a:cubicBezTo>
                  <a:cubicBezTo>
                    <a:pt x="1" y="941"/>
                    <a:pt x="179" y="1131"/>
                    <a:pt x="417" y="1131"/>
                  </a:cubicBezTo>
                  <a:lnTo>
                    <a:pt x="608" y="1131"/>
                  </a:lnTo>
                  <a:cubicBezTo>
                    <a:pt x="655" y="1131"/>
                    <a:pt x="691" y="1179"/>
                    <a:pt x="691" y="1227"/>
                  </a:cubicBezTo>
                  <a:cubicBezTo>
                    <a:pt x="691" y="1262"/>
                    <a:pt x="655" y="1310"/>
                    <a:pt x="608" y="1310"/>
                  </a:cubicBezTo>
                  <a:lnTo>
                    <a:pt x="322" y="1310"/>
                  </a:lnTo>
                  <a:cubicBezTo>
                    <a:pt x="310" y="1239"/>
                    <a:pt x="251" y="1179"/>
                    <a:pt x="155" y="1179"/>
                  </a:cubicBezTo>
                  <a:cubicBezTo>
                    <a:pt x="72" y="1179"/>
                    <a:pt x="1" y="1250"/>
                    <a:pt x="1" y="1346"/>
                  </a:cubicBezTo>
                  <a:cubicBezTo>
                    <a:pt x="1" y="1501"/>
                    <a:pt x="132" y="1643"/>
                    <a:pt x="298" y="1643"/>
                  </a:cubicBezTo>
                  <a:lnTo>
                    <a:pt x="334" y="1643"/>
                  </a:lnTo>
                  <a:lnTo>
                    <a:pt x="334" y="1774"/>
                  </a:lnTo>
                  <a:cubicBezTo>
                    <a:pt x="334" y="1858"/>
                    <a:pt x="405" y="1941"/>
                    <a:pt x="501" y="1941"/>
                  </a:cubicBezTo>
                  <a:cubicBezTo>
                    <a:pt x="596" y="1941"/>
                    <a:pt x="667" y="1858"/>
                    <a:pt x="667" y="1774"/>
                  </a:cubicBezTo>
                  <a:lnTo>
                    <a:pt x="667" y="1620"/>
                  </a:lnTo>
                  <a:cubicBezTo>
                    <a:pt x="858" y="1596"/>
                    <a:pt x="1001" y="1417"/>
                    <a:pt x="1001" y="1227"/>
                  </a:cubicBezTo>
                  <a:cubicBezTo>
                    <a:pt x="1001" y="1000"/>
                    <a:pt x="834" y="810"/>
                    <a:pt x="596" y="810"/>
                  </a:cubicBezTo>
                  <a:lnTo>
                    <a:pt x="393" y="810"/>
                  </a:lnTo>
                  <a:cubicBezTo>
                    <a:pt x="358" y="810"/>
                    <a:pt x="310" y="762"/>
                    <a:pt x="310" y="715"/>
                  </a:cubicBezTo>
                  <a:cubicBezTo>
                    <a:pt x="310" y="667"/>
                    <a:pt x="358" y="631"/>
                    <a:pt x="393" y="631"/>
                  </a:cubicBezTo>
                  <a:lnTo>
                    <a:pt x="679" y="631"/>
                  </a:lnTo>
                  <a:cubicBezTo>
                    <a:pt x="691" y="703"/>
                    <a:pt x="751" y="762"/>
                    <a:pt x="846" y="762"/>
                  </a:cubicBezTo>
                  <a:cubicBezTo>
                    <a:pt x="929" y="762"/>
                    <a:pt x="1013" y="679"/>
                    <a:pt x="1013" y="596"/>
                  </a:cubicBezTo>
                  <a:cubicBezTo>
                    <a:pt x="1013" y="429"/>
                    <a:pt x="870" y="298"/>
                    <a:pt x="715" y="298"/>
                  </a:cubicBezTo>
                  <a:lnTo>
                    <a:pt x="667" y="298"/>
                  </a:lnTo>
                  <a:lnTo>
                    <a:pt x="667" y="167"/>
                  </a:lnTo>
                  <a:cubicBezTo>
                    <a:pt x="667" y="72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47" name="Google Shape;7447;p63"/>
          <p:cNvGrpSpPr/>
          <p:nvPr/>
        </p:nvGrpSpPr>
        <p:grpSpPr>
          <a:xfrm>
            <a:off x="3207778" y="2474632"/>
            <a:ext cx="419933" cy="275170"/>
            <a:chOff x="3207778" y="2474632"/>
            <a:chExt cx="419933" cy="275170"/>
          </a:xfrm>
        </p:grpSpPr>
        <p:sp>
          <p:nvSpPr>
            <p:cNvPr id="7448" name="Google Shape;7448;p63"/>
            <p:cNvSpPr/>
            <p:nvPr/>
          </p:nvSpPr>
          <p:spPr>
            <a:xfrm>
              <a:off x="3207778" y="2474632"/>
              <a:ext cx="419933" cy="275170"/>
            </a:xfrm>
            <a:custGeom>
              <a:avLst/>
              <a:gdLst/>
              <a:ahLst/>
              <a:cxnLst/>
              <a:rect l="l" t="t" r="r" b="b"/>
              <a:pathLst>
                <a:path w="13193" h="8645" extrusionOk="0">
                  <a:moveTo>
                    <a:pt x="9906" y="370"/>
                  </a:moveTo>
                  <a:lnTo>
                    <a:pt x="9906" y="3918"/>
                  </a:lnTo>
                  <a:lnTo>
                    <a:pt x="381" y="3918"/>
                  </a:lnTo>
                  <a:lnTo>
                    <a:pt x="381" y="370"/>
                  </a:lnTo>
                  <a:close/>
                  <a:moveTo>
                    <a:pt x="9906" y="4323"/>
                  </a:moveTo>
                  <a:lnTo>
                    <a:pt x="9906" y="7014"/>
                  </a:lnTo>
                  <a:cubicBezTo>
                    <a:pt x="9906" y="7514"/>
                    <a:pt x="10133" y="7966"/>
                    <a:pt x="10490" y="8264"/>
                  </a:cubicBezTo>
                  <a:lnTo>
                    <a:pt x="1632" y="8264"/>
                  </a:lnTo>
                  <a:cubicBezTo>
                    <a:pt x="953" y="8264"/>
                    <a:pt x="381" y="7692"/>
                    <a:pt x="381" y="7014"/>
                  </a:cubicBezTo>
                  <a:lnTo>
                    <a:pt x="381" y="4323"/>
                  </a:lnTo>
                  <a:close/>
                  <a:moveTo>
                    <a:pt x="12169" y="1620"/>
                  </a:moveTo>
                  <a:cubicBezTo>
                    <a:pt x="12514" y="1620"/>
                    <a:pt x="12812" y="1906"/>
                    <a:pt x="12812" y="2263"/>
                  </a:cubicBezTo>
                  <a:lnTo>
                    <a:pt x="12812" y="7014"/>
                  </a:lnTo>
                  <a:cubicBezTo>
                    <a:pt x="12812" y="7692"/>
                    <a:pt x="12240" y="8264"/>
                    <a:pt x="11561" y="8264"/>
                  </a:cubicBezTo>
                  <a:cubicBezTo>
                    <a:pt x="10871" y="8264"/>
                    <a:pt x="10311" y="7692"/>
                    <a:pt x="10311" y="7014"/>
                  </a:cubicBezTo>
                  <a:lnTo>
                    <a:pt x="10311" y="6371"/>
                  </a:lnTo>
                  <a:lnTo>
                    <a:pt x="11347" y="6371"/>
                  </a:lnTo>
                  <a:cubicBezTo>
                    <a:pt x="11454" y="6371"/>
                    <a:pt x="11549" y="6276"/>
                    <a:pt x="11549" y="6180"/>
                  </a:cubicBezTo>
                  <a:lnTo>
                    <a:pt x="11549" y="3799"/>
                  </a:lnTo>
                  <a:cubicBezTo>
                    <a:pt x="11549" y="3692"/>
                    <a:pt x="11454" y="3597"/>
                    <a:pt x="11347" y="3597"/>
                  </a:cubicBezTo>
                  <a:cubicBezTo>
                    <a:pt x="11252" y="3597"/>
                    <a:pt x="11157" y="3692"/>
                    <a:pt x="11157" y="3799"/>
                  </a:cubicBezTo>
                  <a:lnTo>
                    <a:pt x="11157" y="5978"/>
                  </a:lnTo>
                  <a:lnTo>
                    <a:pt x="10299" y="5978"/>
                  </a:lnTo>
                  <a:lnTo>
                    <a:pt x="10299" y="1620"/>
                  </a:lnTo>
                  <a:lnTo>
                    <a:pt x="11371" y="1620"/>
                  </a:lnTo>
                  <a:cubicBezTo>
                    <a:pt x="11228" y="1799"/>
                    <a:pt x="11145" y="2013"/>
                    <a:pt x="11145" y="2263"/>
                  </a:cubicBezTo>
                  <a:lnTo>
                    <a:pt x="11145" y="2906"/>
                  </a:lnTo>
                  <a:cubicBezTo>
                    <a:pt x="11145" y="3001"/>
                    <a:pt x="11228" y="3097"/>
                    <a:pt x="11335" y="3097"/>
                  </a:cubicBezTo>
                  <a:cubicBezTo>
                    <a:pt x="11442" y="3097"/>
                    <a:pt x="11526" y="3001"/>
                    <a:pt x="11526" y="2906"/>
                  </a:cubicBezTo>
                  <a:lnTo>
                    <a:pt x="11526" y="2263"/>
                  </a:lnTo>
                  <a:cubicBezTo>
                    <a:pt x="11526" y="1918"/>
                    <a:pt x="11811" y="1620"/>
                    <a:pt x="12169" y="1620"/>
                  </a:cubicBezTo>
                  <a:close/>
                  <a:moveTo>
                    <a:pt x="191" y="1"/>
                  </a:moveTo>
                  <a:cubicBezTo>
                    <a:pt x="84" y="1"/>
                    <a:pt x="0" y="96"/>
                    <a:pt x="0" y="191"/>
                  </a:cubicBezTo>
                  <a:lnTo>
                    <a:pt x="0" y="7014"/>
                  </a:lnTo>
                  <a:cubicBezTo>
                    <a:pt x="0" y="7919"/>
                    <a:pt x="727" y="8645"/>
                    <a:pt x="1632" y="8645"/>
                  </a:cubicBezTo>
                  <a:lnTo>
                    <a:pt x="11549" y="8645"/>
                  </a:lnTo>
                  <a:cubicBezTo>
                    <a:pt x="12454" y="8645"/>
                    <a:pt x="13181" y="7919"/>
                    <a:pt x="13181" y="7014"/>
                  </a:cubicBezTo>
                  <a:lnTo>
                    <a:pt x="13181" y="2263"/>
                  </a:lnTo>
                  <a:cubicBezTo>
                    <a:pt x="13193" y="1680"/>
                    <a:pt x="12740" y="1239"/>
                    <a:pt x="12169" y="1239"/>
                  </a:cubicBezTo>
                  <a:lnTo>
                    <a:pt x="10299" y="1239"/>
                  </a:lnTo>
                  <a:lnTo>
                    <a:pt x="10299" y="191"/>
                  </a:lnTo>
                  <a:cubicBezTo>
                    <a:pt x="10299" y="96"/>
                    <a:pt x="10204" y="1"/>
                    <a:pt x="10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63"/>
            <p:cNvSpPr/>
            <p:nvPr/>
          </p:nvSpPr>
          <p:spPr>
            <a:xfrm>
              <a:off x="3449559" y="2493985"/>
              <a:ext cx="46663" cy="98546"/>
            </a:xfrm>
            <a:custGeom>
              <a:avLst/>
              <a:gdLst/>
              <a:ahLst/>
              <a:cxnLst/>
              <a:rect l="l" t="t" r="r" b="b"/>
              <a:pathLst>
                <a:path w="1466" h="3096" extrusionOk="0">
                  <a:moveTo>
                    <a:pt x="739" y="0"/>
                  </a:moveTo>
                  <a:cubicBezTo>
                    <a:pt x="632" y="0"/>
                    <a:pt x="536" y="95"/>
                    <a:pt x="536" y="203"/>
                  </a:cubicBezTo>
                  <a:lnTo>
                    <a:pt x="536" y="417"/>
                  </a:lnTo>
                  <a:cubicBezTo>
                    <a:pt x="227" y="476"/>
                    <a:pt x="1" y="750"/>
                    <a:pt x="1" y="1072"/>
                  </a:cubicBezTo>
                  <a:cubicBezTo>
                    <a:pt x="1" y="1453"/>
                    <a:pt x="298" y="1750"/>
                    <a:pt x="679" y="1750"/>
                  </a:cubicBezTo>
                  <a:lnTo>
                    <a:pt x="810" y="1750"/>
                  </a:lnTo>
                  <a:cubicBezTo>
                    <a:pt x="953" y="1750"/>
                    <a:pt x="1096" y="1869"/>
                    <a:pt x="1096" y="2024"/>
                  </a:cubicBezTo>
                  <a:cubicBezTo>
                    <a:pt x="1096" y="2191"/>
                    <a:pt x="977" y="2310"/>
                    <a:pt x="810" y="2310"/>
                  </a:cubicBezTo>
                  <a:lnTo>
                    <a:pt x="596" y="2310"/>
                  </a:lnTo>
                  <a:cubicBezTo>
                    <a:pt x="477" y="2310"/>
                    <a:pt x="393" y="2215"/>
                    <a:pt x="393" y="2096"/>
                  </a:cubicBezTo>
                  <a:cubicBezTo>
                    <a:pt x="393" y="2000"/>
                    <a:pt x="298" y="1905"/>
                    <a:pt x="203" y="1905"/>
                  </a:cubicBezTo>
                  <a:cubicBezTo>
                    <a:pt x="96" y="1905"/>
                    <a:pt x="1" y="2000"/>
                    <a:pt x="1" y="2096"/>
                  </a:cubicBezTo>
                  <a:cubicBezTo>
                    <a:pt x="1" y="2417"/>
                    <a:pt x="239" y="2667"/>
                    <a:pt x="536" y="2691"/>
                  </a:cubicBezTo>
                  <a:lnTo>
                    <a:pt x="536" y="2905"/>
                  </a:lnTo>
                  <a:cubicBezTo>
                    <a:pt x="536" y="3012"/>
                    <a:pt x="632" y="3096"/>
                    <a:pt x="739" y="3096"/>
                  </a:cubicBezTo>
                  <a:cubicBezTo>
                    <a:pt x="834" y="3096"/>
                    <a:pt x="929" y="3012"/>
                    <a:pt x="929" y="2905"/>
                  </a:cubicBezTo>
                  <a:lnTo>
                    <a:pt x="929" y="2679"/>
                  </a:lnTo>
                  <a:cubicBezTo>
                    <a:pt x="1239" y="2620"/>
                    <a:pt x="1465" y="2358"/>
                    <a:pt x="1465" y="2024"/>
                  </a:cubicBezTo>
                  <a:cubicBezTo>
                    <a:pt x="1465" y="1655"/>
                    <a:pt x="1167" y="1358"/>
                    <a:pt x="798" y="1358"/>
                  </a:cubicBezTo>
                  <a:lnTo>
                    <a:pt x="655" y="1358"/>
                  </a:lnTo>
                  <a:cubicBezTo>
                    <a:pt x="513" y="1358"/>
                    <a:pt x="382" y="1238"/>
                    <a:pt x="382" y="1072"/>
                  </a:cubicBezTo>
                  <a:cubicBezTo>
                    <a:pt x="382" y="929"/>
                    <a:pt x="501" y="798"/>
                    <a:pt x="655" y="798"/>
                  </a:cubicBezTo>
                  <a:lnTo>
                    <a:pt x="870" y="798"/>
                  </a:lnTo>
                  <a:cubicBezTo>
                    <a:pt x="989" y="798"/>
                    <a:pt x="1072" y="881"/>
                    <a:pt x="1072" y="1000"/>
                  </a:cubicBezTo>
                  <a:lnTo>
                    <a:pt x="1072" y="1131"/>
                  </a:lnTo>
                  <a:cubicBezTo>
                    <a:pt x="1072" y="1238"/>
                    <a:pt x="1167" y="1334"/>
                    <a:pt x="1275" y="1334"/>
                  </a:cubicBezTo>
                  <a:cubicBezTo>
                    <a:pt x="1370" y="1334"/>
                    <a:pt x="1465" y="1238"/>
                    <a:pt x="1465" y="1131"/>
                  </a:cubicBezTo>
                  <a:lnTo>
                    <a:pt x="1465" y="1000"/>
                  </a:lnTo>
                  <a:cubicBezTo>
                    <a:pt x="1465" y="691"/>
                    <a:pt x="1227" y="441"/>
                    <a:pt x="929" y="405"/>
                  </a:cubicBezTo>
                  <a:lnTo>
                    <a:pt x="929" y="203"/>
                  </a:lnTo>
                  <a:cubicBezTo>
                    <a:pt x="929" y="95"/>
                    <a:pt x="834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63"/>
            <p:cNvSpPr/>
            <p:nvPr/>
          </p:nvSpPr>
          <p:spPr>
            <a:xfrm>
              <a:off x="3247566" y="2507226"/>
              <a:ext cx="51565" cy="71681"/>
            </a:xfrm>
            <a:custGeom>
              <a:avLst/>
              <a:gdLst/>
              <a:ahLst/>
              <a:cxnLst/>
              <a:rect l="l" t="t" r="r" b="b"/>
              <a:pathLst>
                <a:path w="1620" h="2252" extrusionOk="0">
                  <a:moveTo>
                    <a:pt x="1429" y="1"/>
                  </a:moveTo>
                  <a:cubicBezTo>
                    <a:pt x="1322" y="1"/>
                    <a:pt x="1227" y="96"/>
                    <a:pt x="1227" y="203"/>
                  </a:cubicBezTo>
                  <a:lnTo>
                    <a:pt x="1227" y="1418"/>
                  </a:lnTo>
                  <a:lnTo>
                    <a:pt x="358" y="96"/>
                  </a:lnTo>
                  <a:cubicBezTo>
                    <a:pt x="323" y="44"/>
                    <a:pt x="256" y="11"/>
                    <a:pt x="195" y="11"/>
                  </a:cubicBezTo>
                  <a:cubicBezTo>
                    <a:pt x="172" y="11"/>
                    <a:pt x="151" y="15"/>
                    <a:pt x="132" y="25"/>
                  </a:cubicBezTo>
                  <a:cubicBezTo>
                    <a:pt x="60" y="49"/>
                    <a:pt x="1" y="120"/>
                    <a:pt x="1" y="203"/>
                  </a:cubicBezTo>
                  <a:lnTo>
                    <a:pt x="1" y="2061"/>
                  </a:lnTo>
                  <a:cubicBezTo>
                    <a:pt x="1" y="2168"/>
                    <a:pt x="84" y="2251"/>
                    <a:pt x="191" y="2251"/>
                  </a:cubicBezTo>
                  <a:cubicBezTo>
                    <a:pt x="298" y="2251"/>
                    <a:pt x="382" y="2168"/>
                    <a:pt x="382" y="2061"/>
                  </a:cubicBezTo>
                  <a:lnTo>
                    <a:pt x="382" y="834"/>
                  </a:lnTo>
                  <a:lnTo>
                    <a:pt x="1263" y="2168"/>
                  </a:lnTo>
                  <a:cubicBezTo>
                    <a:pt x="1289" y="2221"/>
                    <a:pt x="1356" y="2248"/>
                    <a:pt x="1428" y="2248"/>
                  </a:cubicBezTo>
                  <a:cubicBezTo>
                    <a:pt x="1452" y="2248"/>
                    <a:pt x="1477" y="2245"/>
                    <a:pt x="1501" y="2239"/>
                  </a:cubicBezTo>
                  <a:cubicBezTo>
                    <a:pt x="1572" y="2204"/>
                    <a:pt x="1620" y="2132"/>
                    <a:pt x="1620" y="2061"/>
                  </a:cubicBezTo>
                  <a:lnTo>
                    <a:pt x="1620" y="203"/>
                  </a:lnTo>
                  <a:cubicBezTo>
                    <a:pt x="1620" y="96"/>
                    <a:pt x="1525" y="1"/>
                    <a:pt x="1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63"/>
            <p:cNvSpPr/>
            <p:nvPr/>
          </p:nvSpPr>
          <p:spPr>
            <a:xfrm>
              <a:off x="3312754" y="2507990"/>
              <a:ext cx="45135" cy="71299"/>
            </a:xfrm>
            <a:custGeom>
              <a:avLst/>
              <a:gdLst/>
              <a:ahLst/>
              <a:cxnLst/>
              <a:rect l="l" t="t" r="r" b="b"/>
              <a:pathLst>
                <a:path w="1418" h="2240" extrusionOk="0">
                  <a:moveTo>
                    <a:pt x="191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049"/>
                  </a:lnTo>
                  <a:cubicBezTo>
                    <a:pt x="0" y="2156"/>
                    <a:pt x="96" y="2239"/>
                    <a:pt x="191" y="2239"/>
                  </a:cubicBezTo>
                  <a:lnTo>
                    <a:pt x="1227" y="2239"/>
                  </a:lnTo>
                  <a:cubicBezTo>
                    <a:pt x="1322" y="2239"/>
                    <a:pt x="1417" y="2156"/>
                    <a:pt x="1417" y="2049"/>
                  </a:cubicBezTo>
                  <a:cubicBezTo>
                    <a:pt x="1417" y="1930"/>
                    <a:pt x="1346" y="1846"/>
                    <a:pt x="1227" y="1846"/>
                  </a:cubicBezTo>
                  <a:lnTo>
                    <a:pt x="393" y="1846"/>
                  </a:lnTo>
                  <a:lnTo>
                    <a:pt x="393" y="1203"/>
                  </a:lnTo>
                  <a:lnTo>
                    <a:pt x="1024" y="1203"/>
                  </a:lnTo>
                  <a:cubicBezTo>
                    <a:pt x="1132" y="1203"/>
                    <a:pt x="1227" y="1108"/>
                    <a:pt x="1227" y="1013"/>
                  </a:cubicBezTo>
                  <a:cubicBezTo>
                    <a:pt x="1227" y="906"/>
                    <a:pt x="1132" y="810"/>
                    <a:pt x="1024" y="810"/>
                  </a:cubicBezTo>
                  <a:lnTo>
                    <a:pt x="393" y="810"/>
                  </a:lnTo>
                  <a:lnTo>
                    <a:pt x="393" y="382"/>
                  </a:lnTo>
                  <a:lnTo>
                    <a:pt x="1227" y="382"/>
                  </a:lnTo>
                  <a:cubicBezTo>
                    <a:pt x="1322" y="382"/>
                    <a:pt x="1417" y="298"/>
                    <a:pt x="1417" y="191"/>
                  </a:cubicBezTo>
                  <a:cubicBezTo>
                    <a:pt x="1417" y="84"/>
                    <a:pt x="1322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63"/>
            <p:cNvSpPr/>
            <p:nvPr/>
          </p:nvSpPr>
          <p:spPr>
            <a:xfrm>
              <a:off x="3372626" y="2507194"/>
              <a:ext cx="65602" cy="71395"/>
            </a:xfrm>
            <a:custGeom>
              <a:avLst/>
              <a:gdLst/>
              <a:ahLst/>
              <a:cxnLst/>
              <a:rect l="l" t="t" r="r" b="b"/>
              <a:pathLst>
                <a:path w="2061" h="2243" extrusionOk="0">
                  <a:moveTo>
                    <a:pt x="200" y="1"/>
                  </a:moveTo>
                  <a:cubicBezTo>
                    <a:pt x="193" y="1"/>
                    <a:pt x="186" y="1"/>
                    <a:pt x="179" y="2"/>
                  </a:cubicBezTo>
                  <a:cubicBezTo>
                    <a:pt x="72" y="26"/>
                    <a:pt x="1" y="109"/>
                    <a:pt x="13" y="216"/>
                  </a:cubicBezTo>
                  <a:lnTo>
                    <a:pt x="215" y="2074"/>
                  </a:lnTo>
                  <a:cubicBezTo>
                    <a:pt x="239" y="2169"/>
                    <a:pt x="298" y="2228"/>
                    <a:pt x="382" y="2240"/>
                  </a:cubicBezTo>
                  <a:cubicBezTo>
                    <a:pt x="391" y="2242"/>
                    <a:pt x="401" y="2242"/>
                    <a:pt x="410" y="2242"/>
                  </a:cubicBezTo>
                  <a:cubicBezTo>
                    <a:pt x="493" y="2242"/>
                    <a:pt x="564" y="2196"/>
                    <a:pt x="596" y="2121"/>
                  </a:cubicBezTo>
                  <a:lnTo>
                    <a:pt x="1036" y="1097"/>
                  </a:lnTo>
                  <a:lnTo>
                    <a:pt x="1489" y="2121"/>
                  </a:lnTo>
                  <a:cubicBezTo>
                    <a:pt x="1510" y="2196"/>
                    <a:pt x="1589" y="2242"/>
                    <a:pt x="1665" y="2242"/>
                  </a:cubicBezTo>
                  <a:cubicBezTo>
                    <a:pt x="1674" y="2242"/>
                    <a:pt x="1683" y="2242"/>
                    <a:pt x="1691" y="2240"/>
                  </a:cubicBezTo>
                  <a:cubicBezTo>
                    <a:pt x="1787" y="2228"/>
                    <a:pt x="1846" y="2145"/>
                    <a:pt x="1858" y="2074"/>
                  </a:cubicBezTo>
                  <a:lnTo>
                    <a:pt x="2060" y="216"/>
                  </a:lnTo>
                  <a:cubicBezTo>
                    <a:pt x="2037" y="109"/>
                    <a:pt x="1965" y="26"/>
                    <a:pt x="1846" y="2"/>
                  </a:cubicBezTo>
                  <a:cubicBezTo>
                    <a:pt x="1838" y="1"/>
                    <a:pt x="1830" y="1"/>
                    <a:pt x="1823" y="1"/>
                  </a:cubicBezTo>
                  <a:cubicBezTo>
                    <a:pt x="1724" y="1"/>
                    <a:pt x="1632" y="69"/>
                    <a:pt x="1632" y="169"/>
                  </a:cubicBezTo>
                  <a:lnTo>
                    <a:pt x="1513" y="1300"/>
                  </a:lnTo>
                  <a:lnTo>
                    <a:pt x="1191" y="526"/>
                  </a:lnTo>
                  <a:cubicBezTo>
                    <a:pt x="1161" y="454"/>
                    <a:pt x="1087" y="419"/>
                    <a:pt x="1013" y="419"/>
                  </a:cubicBezTo>
                  <a:cubicBezTo>
                    <a:pt x="938" y="419"/>
                    <a:pt x="864" y="454"/>
                    <a:pt x="834" y="526"/>
                  </a:cubicBezTo>
                  <a:lnTo>
                    <a:pt x="501" y="1300"/>
                  </a:lnTo>
                  <a:lnTo>
                    <a:pt x="382" y="169"/>
                  </a:lnTo>
                  <a:cubicBezTo>
                    <a:pt x="371" y="69"/>
                    <a:pt x="288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63"/>
            <p:cNvSpPr/>
            <p:nvPr/>
          </p:nvSpPr>
          <p:spPr>
            <a:xfrm>
              <a:off x="3247566" y="2632286"/>
              <a:ext cx="97432" cy="12541"/>
            </a:xfrm>
            <a:custGeom>
              <a:avLst/>
              <a:gdLst/>
              <a:ahLst/>
              <a:cxnLst/>
              <a:rect l="l" t="t" r="r" b="b"/>
              <a:pathLst>
                <a:path w="3061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870" y="394"/>
                  </a:lnTo>
                  <a:cubicBezTo>
                    <a:pt x="2977" y="394"/>
                    <a:pt x="3060" y="299"/>
                    <a:pt x="3060" y="203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63"/>
            <p:cNvSpPr/>
            <p:nvPr/>
          </p:nvSpPr>
          <p:spPr>
            <a:xfrm>
              <a:off x="3371862" y="2632286"/>
              <a:ext cx="124360" cy="12541"/>
            </a:xfrm>
            <a:custGeom>
              <a:avLst/>
              <a:gdLst/>
              <a:ahLst/>
              <a:cxnLst/>
              <a:rect l="l" t="t" r="r" b="b"/>
              <a:pathLst>
                <a:path w="3907" h="394" extrusionOk="0">
                  <a:moveTo>
                    <a:pt x="203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9"/>
                    <a:pt x="96" y="394"/>
                    <a:pt x="203" y="394"/>
                  </a:cubicBezTo>
                  <a:lnTo>
                    <a:pt x="3716" y="394"/>
                  </a:lnTo>
                  <a:cubicBezTo>
                    <a:pt x="3811" y="394"/>
                    <a:pt x="3906" y="299"/>
                    <a:pt x="3906" y="203"/>
                  </a:cubicBezTo>
                  <a:cubicBezTo>
                    <a:pt x="3906" y="84"/>
                    <a:pt x="3811" y="1"/>
                    <a:pt x="37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63"/>
            <p:cNvSpPr/>
            <p:nvPr/>
          </p:nvSpPr>
          <p:spPr>
            <a:xfrm>
              <a:off x="3247566" y="2665262"/>
              <a:ext cx="51565" cy="12159"/>
            </a:xfrm>
            <a:custGeom>
              <a:avLst/>
              <a:gdLst/>
              <a:ahLst/>
              <a:cxnLst/>
              <a:rect l="l" t="t" r="r" b="b"/>
              <a:pathLst>
                <a:path w="1620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29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63"/>
            <p:cNvSpPr/>
            <p:nvPr/>
          </p:nvSpPr>
          <p:spPr>
            <a:xfrm>
              <a:off x="3247566" y="2697856"/>
              <a:ext cx="97432" cy="12159"/>
            </a:xfrm>
            <a:custGeom>
              <a:avLst/>
              <a:gdLst/>
              <a:ahLst/>
              <a:cxnLst/>
              <a:rect l="l" t="t" r="r" b="b"/>
              <a:pathLst>
                <a:path w="306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2870" y="382"/>
                  </a:lnTo>
                  <a:cubicBezTo>
                    <a:pt x="2977" y="382"/>
                    <a:pt x="3060" y="298"/>
                    <a:pt x="3060" y="191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63"/>
            <p:cNvSpPr/>
            <p:nvPr/>
          </p:nvSpPr>
          <p:spPr>
            <a:xfrm>
              <a:off x="3312754" y="2665262"/>
              <a:ext cx="32244" cy="12159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98"/>
                    <a:pt x="96" y="382"/>
                    <a:pt x="191" y="382"/>
                  </a:cubicBezTo>
                  <a:lnTo>
                    <a:pt x="822" y="382"/>
                  </a:lnTo>
                  <a:cubicBezTo>
                    <a:pt x="929" y="382"/>
                    <a:pt x="1012" y="298"/>
                    <a:pt x="1012" y="191"/>
                  </a:cubicBezTo>
                  <a:cubicBezTo>
                    <a:pt x="1012" y="84"/>
                    <a:pt x="929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63"/>
            <p:cNvSpPr/>
            <p:nvPr/>
          </p:nvSpPr>
          <p:spPr>
            <a:xfrm>
              <a:off x="3371862" y="2665262"/>
              <a:ext cx="58408" cy="12159"/>
            </a:xfrm>
            <a:custGeom>
              <a:avLst/>
              <a:gdLst/>
              <a:ahLst/>
              <a:cxnLst/>
              <a:rect l="l" t="t" r="r" b="b"/>
              <a:pathLst>
                <a:path w="1835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644" y="382"/>
                  </a:lnTo>
                  <a:cubicBezTo>
                    <a:pt x="1751" y="382"/>
                    <a:pt x="1834" y="298"/>
                    <a:pt x="1834" y="191"/>
                  </a:cubicBezTo>
                  <a:cubicBezTo>
                    <a:pt x="1834" y="84"/>
                    <a:pt x="1751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63"/>
            <p:cNvSpPr/>
            <p:nvPr/>
          </p:nvSpPr>
          <p:spPr>
            <a:xfrm>
              <a:off x="3444625" y="2665262"/>
              <a:ext cx="51596" cy="12159"/>
            </a:xfrm>
            <a:custGeom>
              <a:avLst/>
              <a:gdLst/>
              <a:ahLst/>
              <a:cxnLst/>
              <a:rect l="l" t="t" r="r" b="b"/>
              <a:pathLst>
                <a:path w="162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30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63"/>
            <p:cNvSpPr/>
            <p:nvPr/>
          </p:nvSpPr>
          <p:spPr>
            <a:xfrm>
              <a:off x="3371862" y="2697856"/>
              <a:ext cx="84922" cy="12159"/>
            </a:xfrm>
            <a:custGeom>
              <a:avLst/>
              <a:gdLst/>
              <a:ahLst/>
              <a:cxnLst/>
              <a:rect l="l" t="t" r="r" b="b"/>
              <a:pathLst>
                <a:path w="2668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2477" y="382"/>
                  </a:lnTo>
                  <a:cubicBezTo>
                    <a:pt x="2584" y="382"/>
                    <a:pt x="2668" y="298"/>
                    <a:pt x="2668" y="191"/>
                  </a:cubicBezTo>
                  <a:cubicBezTo>
                    <a:pt x="2668" y="84"/>
                    <a:pt x="2584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63"/>
            <p:cNvSpPr/>
            <p:nvPr/>
          </p:nvSpPr>
          <p:spPr>
            <a:xfrm>
              <a:off x="3470408" y="2697856"/>
              <a:ext cx="25814" cy="12159"/>
            </a:xfrm>
            <a:custGeom>
              <a:avLst/>
              <a:gdLst/>
              <a:ahLst/>
              <a:cxnLst/>
              <a:rect l="l" t="t" r="r" b="b"/>
              <a:pathLst>
                <a:path w="811" h="382" extrusionOk="0"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cubicBezTo>
                    <a:pt x="0" y="298"/>
                    <a:pt x="96" y="382"/>
                    <a:pt x="203" y="382"/>
                  </a:cubicBezTo>
                  <a:lnTo>
                    <a:pt x="620" y="382"/>
                  </a:lnTo>
                  <a:cubicBezTo>
                    <a:pt x="715" y="382"/>
                    <a:pt x="810" y="298"/>
                    <a:pt x="810" y="191"/>
                  </a:cubicBezTo>
                  <a:cubicBezTo>
                    <a:pt x="810" y="84"/>
                    <a:pt x="715" y="1"/>
                    <a:pt x="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62" name="Google Shape;7462;p63"/>
          <p:cNvGrpSpPr/>
          <p:nvPr/>
        </p:nvGrpSpPr>
        <p:grpSpPr>
          <a:xfrm>
            <a:off x="7011924" y="1557552"/>
            <a:ext cx="499533" cy="305136"/>
            <a:chOff x="7009649" y="1541981"/>
            <a:chExt cx="524940" cy="320655"/>
          </a:xfrm>
        </p:grpSpPr>
        <p:sp>
          <p:nvSpPr>
            <p:cNvPr id="7463" name="Google Shape;7463;p63"/>
            <p:cNvSpPr/>
            <p:nvPr/>
          </p:nvSpPr>
          <p:spPr>
            <a:xfrm>
              <a:off x="7009649" y="1541981"/>
              <a:ext cx="524940" cy="320655"/>
            </a:xfrm>
            <a:custGeom>
              <a:avLst/>
              <a:gdLst/>
              <a:ahLst/>
              <a:cxnLst/>
              <a:rect l="l" t="t" r="r" b="b"/>
              <a:pathLst>
                <a:path w="16492" h="10074" extrusionOk="0">
                  <a:moveTo>
                    <a:pt x="13979" y="1227"/>
                  </a:moveTo>
                  <a:lnTo>
                    <a:pt x="13979" y="6764"/>
                  </a:lnTo>
                  <a:lnTo>
                    <a:pt x="11348" y="6764"/>
                  </a:lnTo>
                  <a:cubicBezTo>
                    <a:pt x="11205" y="6764"/>
                    <a:pt x="11109" y="6871"/>
                    <a:pt x="11109" y="7002"/>
                  </a:cubicBezTo>
                  <a:cubicBezTo>
                    <a:pt x="11109" y="7145"/>
                    <a:pt x="11205" y="7240"/>
                    <a:pt x="11348" y="7240"/>
                  </a:cubicBezTo>
                  <a:lnTo>
                    <a:pt x="13979" y="7240"/>
                  </a:lnTo>
                  <a:lnTo>
                    <a:pt x="13979" y="7514"/>
                  </a:lnTo>
                  <a:lnTo>
                    <a:pt x="2537" y="7514"/>
                  </a:lnTo>
                  <a:lnTo>
                    <a:pt x="2537" y="7240"/>
                  </a:lnTo>
                  <a:lnTo>
                    <a:pt x="10336" y="7240"/>
                  </a:lnTo>
                  <a:cubicBezTo>
                    <a:pt x="10466" y="7240"/>
                    <a:pt x="10574" y="7145"/>
                    <a:pt x="10574" y="7002"/>
                  </a:cubicBezTo>
                  <a:cubicBezTo>
                    <a:pt x="10574" y="6871"/>
                    <a:pt x="10466" y="6764"/>
                    <a:pt x="10336" y="6764"/>
                  </a:cubicBezTo>
                  <a:lnTo>
                    <a:pt x="7014" y="6764"/>
                  </a:lnTo>
                  <a:lnTo>
                    <a:pt x="7014" y="1227"/>
                  </a:lnTo>
                  <a:close/>
                  <a:moveTo>
                    <a:pt x="14169" y="7990"/>
                  </a:moveTo>
                  <a:lnTo>
                    <a:pt x="14943" y="8287"/>
                  </a:lnTo>
                  <a:lnTo>
                    <a:pt x="1537" y="8287"/>
                  </a:lnTo>
                  <a:lnTo>
                    <a:pt x="2323" y="7990"/>
                  </a:lnTo>
                  <a:close/>
                  <a:moveTo>
                    <a:pt x="10240" y="8776"/>
                  </a:moveTo>
                  <a:lnTo>
                    <a:pt x="10014" y="9002"/>
                  </a:lnTo>
                  <a:lnTo>
                    <a:pt x="6526" y="9002"/>
                  </a:lnTo>
                  <a:lnTo>
                    <a:pt x="6299" y="8776"/>
                  </a:lnTo>
                  <a:close/>
                  <a:moveTo>
                    <a:pt x="16003" y="8776"/>
                  </a:moveTo>
                  <a:lnTo>
                    <a:pt x="16003" y="8823"/>
                  </a:lnTo>
                  <a:lnTo>
                    <a:pt x="16015" y="8823"/>
                  </a:lnTo>
                  <a:cubicBezTo>
                    <a:pt x="16015" y="9252"/>
                    <a:pt x="15658" y="9609"/>
                    <a:pt x="15229" y="9609"/>
                  </a:cubicBezTo>
                  <a:lnTo>
                    <a:pt x="1287" y="9609"/>
                  </a:lnTo>
                  <a:cubicBezTo>
                    <a:pt x="846" y="9609"/>
                    <a:pt x="489" y="9252"/>
                    <a:pt x="489" y="8823"/>
                  </a:cubicBezTo>
                  <a:lnTo>
                    <a:pt x="489" y="8776"/>
                  </a:lnTo>
                  <a:lnTo>
                    <a:pt x="5633" y="8776"/>
                  </a:lnTo>
                  <a:lnTo>
                    <a:pt x="6252" y="9407"/>
                  </a:lnTo>
                  <a:cubicBezTo>
                    <a:pt x="6299" y="9454"/>
                    <a:pt x="6359" y="9478"/>
                    <a:pt x="6418" y="9478"/>
                  </a:cubicBezTo>
                  <a:lnTo>
                    <a:pt x="10121" y="9478"/>
                  </a:lnTo>
                  <a:cubicBezTo>
                    <a:pt x="10181" y="9478"/>
                    <a:pt x="10240" y="9454"/>
                    <a:pt x="10288" y="9407"/>
                  </a:cubicBezTo>
                  <a:lnTo>
                    <a:pt x="10907" y="8776"/>
                  </a:lnTo>
                  <a:close/>
                  <a:moveTo>
                    <a:pt x="2811" y="1"/>
                  </a:moveTo>
                  <a:cubicBezTo>
                    <a:pt x="2382" y="1"/>
                    <a:pt x="2037" y="346"/>
                    <a:pt x="2037" y="775"/>
                  </a:cubicBezTo>
                  <a:lnTo>
                    <a:pt x="2037" y="3799"/>
                  </a:lnTo>
                  <a:cubicBezTo>
                    <a:pt x="2037" y="3930"/>
                    <a:pt x="2144" y="4037"/>
                    <a:pt x="2275" y="4037"/>
                  </a:cubicBezTo>
                  <a:cubicBezTo>
                    <a:pt x="2418" y="4037"/>
                    <a:pt x="2513" y="3930"/>
                    <a:pt x="2513" y="3799"/>
                  </a:cubicBezTo>
                  <a:lnTo>
                    <a:pt x="2513" y="1215"/>
                  </a:lnTo>
                  <a:lnTo>
                    <a:pt x="6526" y="1215"/>
                  </a:lnTo>
                  <a:lnTo>
                    <a:pt x="6526" y="6752"/>
                  </a:lnTo>
                  <a:lnTo>
                    <a:pt x="2513" y="6752"/>
                  </a:lnTo>
                  <a:lnTo>
                    <a:pt x="2513" y="4763"/>
                  </a:lnTo>
                  <a:cubicBezTo>
                    <a:pt x="2513" y="4632"/>
                    <a:pt x="2418" y="4525"/>
                    <a:pt x="2275" y="4525"/>
                  </a:cubicBezTo>
                  <a:cubicBezTo>
                    <a:pt x="2144" y="4525"/>
                    <a:pt x="2037" y="4632"/>
                    <a:pt x="2037" y="4763"/>
                  </a:cubicBezTo>
                  <a:lnTo>
                    <a:pt x="2037" y="7573"/>
                  </a:lnTo>
                  <a:lnTo>
                    <a:pt x="156" y="8299"/>
                  </a:lnTo>
                  <a:cubicBezTo>
                    <a:pt x="60" y="8335"/>
                    <a:pt x="1" y="8430"/>
                    <a:pt x="1" y="8526"/>
                  </a:cubicBezTo>
                  <a:lnTo>
                    <a:pt x="1" y="8811"/>
                  </a:lnTo>
                  <a:cubicBezTo>
                    <a:pt x="1" y="9502"/>
                    <a:pt x="572" y="10073"/>
                    <a:pt x="1263" y="10073"/>
                  </a:cubicBezTo>
                  <a:lnTo>
                    <a:pt x="15217" y="10073"/>
                  </a:lnTo>
                  <a:cubicBezTo>
                    <a:pt x="15908" y="10073"/>
                    <a:pt x="16479" y="9502"/>
                    <a:pt x="16479" y="8811"/>
                  </a:cubicBezTo>
                  <a:lnTo>
                    <a:pt x="16479" y="8526"/>
                  </a:lnTo>
                  <a:cubicBezTo>
                    <a:pt x="16491" y="8430"/>
                    <a:pt x="16432" y="8347"/>
                    <a:pt x="16348" y="8323"/>
                  </a:cubicBezTo>
                  <a:lnTo>
                    <a:pt x="14467" y="7585"/>
                  </a:lnTo>
                  <a:lnTo>
                    <a:pt x="14467" y="775"/>
                  </a:lnTo>
                  <a:cubicBezTo>
                    <a:pt x="14467" y="346"/>
                    <a:pt x="14122" y="1"/>
                    <a:pt x="13693" y="1"/>
                  </a:cubicBezTo>
                  <a:lnTo>
                    <a:pt x="11550" y="1"/>
                  </a:lnTo>
                  <a:cubicBezTo>
                    <a:pt x="11419" y="1"/>
                    <a:pt x="11312" y="108"/>
                    <a:pt x="11312" y="239"/>
                  </a:cubicBezTo>
                  <a:cubicBezTo>
                    <a:pt x="11312" y="370"/>
                    <a:pt x="11419" y="477"/>
                    <a:pt x="11550" y="477"/>
                  </a:cubicBezTo>
                  <a:lnTo>
                    <a:pt x="13693" y="477"/>
                  </a:lnTo>
                  <a:cubicBezTo>
                    <a:pt x="13848" y="477"/>
                    <a:pt x="13967" y="596"/>
                    <a:pt x="13979" y="739"/>
                  </a:cubicBezTo>
                  <a:lnTo>
                    <a:pt x="2537" y="739"/>
                  </a:lnTo>
                  <a:cubicBezTo>
                    <a:pt x="2549" y="596"/>
                    <a:pt x="2668" y="477"/>
                    <a:pt x="2811" y="477"/>
                  </a:cubicBezTo>
                  <a:lnTo>
                    <a:pt x="10586" y="477"/>
                  </a:lnTo>
                  <a:cubicBezTo>
                    <a:pt x="10717" y="477"/>
                    <a:pt x="10824" y="370"/>
                    <a:pt x="10824" y="239"/>
                  </a:cubicBezTo>
                  <a:cubicBezTo>
                    <a:pt x="10824" y="108"/>
                    <a:pt x="10717" y="1"/>
                    <a:pt x="105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63"/>
            <p:cNvSpPr/>
            <p:nvPr/>
          </p:nvSpPr>
          <p:spPr>
            <a:xfrm>
              <a:off x="7110104" y="1604909"/>
              <a:ext cx="61782" cy="41697"/>
            </a:xfrm>
            <a:custGeom>
              <a:avLst/>
              <a:gdLst/>
              <a:ahLst/>
              <a:cxnLst/>
              <a:rect l="l" t="t" r="r" b="b"/>
              <a:pathLst>
                <a:path w="1941" h="1310" extrusionOk="0">
                  <a:moveTo>
                    <a:pt x="1441" y="488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8"/>
                  </a:lnTo>
                  <a:close/>
                  <a:moveTo>
                    <a:pt x="238" y="0"/>
                  </a:moveTo>
                  <a:cubicBezTo>
                    <a:pt x="107" y="0"/>
                    <a:pt x="0" y="107"/>
                    <a:pt x="0" y="238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8"/>
                  </a:lnTo>
                  <a:cubicBezTo>
                    <a:pt x="1941" y="119"/>
                    <a:pt x="1822" y="0"/>
                    <a:pt x="1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63"/>
            <p:cNvSpPr/>
            <p:nvPr/>
          </p:nvSpPr>
          <p:spPr>
            <a:xfrm>
              <a:off x="7110455" y="1655296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lnTo>
                    <a:pt x="2799" y="477"/>
                  </a:lnTo>
                  <a:cubicBezTo>
                    <a:pt x="2942" y="477"/>
                    <a:pt x="3037" y="370"/>
                    <a:pt x="3037" y="239"/>
                  </a:cubicBezTo>
                  <a:cubicBezTo>
                    <a:pt x="3037" y="96"/>
                    <a:pt x="2942" y="1"/>
                    <a:pt x="2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63"/>
            <p:cNvSpPr/>
            <p:nvPr/>
          </p:nvSpPr>
          <p:spPr>
            <a:xfrm>
              <a:off x="7146104" y="1676909"/>
              <a:ext cx="61050" cy="41729"/>
            </a:xfrm>
            <a:custGeom>
              <a:avLst/>
              <a:gdLst/>
              <a:ahLst/>
              <a:cxnLst/>
              <a:rect l="l" t="t" r="r" b="b"/>
              <a:pathLst>
                <a:path w="1918" h="1311" extrusionOk="0">
                  <a:moveTo>
                    <a:pt x="1441" y="489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9"/>
                  </a:lnTo>
                  <a:close/>
                  <a:moveTo>
                    <a:pt x="238" y="0"/>
                  </a:moveTo>
                  <a:cubicBezTo>
                    <a:pt x="107" y="0"/>
                    <a:pt x="0" y="108"/>
                    <a:pt x="0" y="239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9"/>
                  </a:lnTo>
                  <a:cubicBezTo>
                    <a:pt x="1917" y="108"/>
                    <a:pt x="1822" y="0"/>
                    <a:pt x="1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63"/>
            <p:cNvSpPr/>
            <p:nvPr/>
          </p:nvSpPr>
          <p:spPr>
            <a:xfrm>
              <a:off x="7110455" y="1726563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lnTo>
                    <a:pt x="2799" y="476"/>
                  </a:lnTo>
                  <a:cubicBezTo>
                    <a:pt x="2942" y="476"/>
                    <a:pt x="3037" y="381"/>
                    <a:pt x="3037" y="238"/>
                  </a:cubicBezTo>
                  <a:cubicBezTo>
                    <a:pt x="3037" y="107"/>
                    <a:pt x="294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63"/>
            <p:cNvSpPr/>
            <p:nvPr/>
          </p:nvSpPr>
          <p:spPr>
            <a:xfrm>
              <a:off x="7262825" y="1636739"/>
              <a:ext cx="48541" cy="80371"/>
            </a:xfrm>
            <a:custGeom>
              <a:avLst/>
              <a:gdLst/>
              <a:ahLst/>
              <a:cxnLst/>
              <a:rect l="l" t="t" r="r" b="b"/>
              <a:pathLst>
                <a:path w="1525" h="2525" extrusionOk="0">
                  <a:moveTo>
                    <a:pt x="1268" y="0"/>
                  </a:moveTo>
                  <a:cubicBezTo>
                    <a:pt x="1206" y="0"/>
                    <a:pt x="1143" y="24"/>
                    <a:pt x="1096" y="72"/>
                  </a:cubicBezTo>
                  <a:lnTo>
                    <a:pt x="72" y="1096"/>
                  </a:lnTo>
                  <a:cubicBezTo>
                    <a:pt x="24" y="1143"/>
                    <a:pt x="0" y="1203"/>
                    <a:pt x="0" y="1262"/>
                  </a:cubicBezTo>
                  <a:cubicBezTo>
                    <a:pt x="0" y="1322"/>
                    <a:pt x="24" y="1381"/>
                    <a:pt x="72" y="1429"/>
                  </a:cubicBezTo>
                  <a:lnTo>
                    <a:pt x="1096" y="2453"/>
                  </a:lnTo>
                  <a:cubicBezTo>
                    <a:pt x="1143" y="2501"/>
                    <a:pt x="1203" y="2524"/>
                    <a:pt x="1262" y="2524"/>
                  </a:cubicBezTo>
                  <a:cubicBezTo>
                    <a:pt x="1322" y="2524"/>
                    <a:pt x="1381" y="2501"/>
                    <a:pt x="1429" y="2453"/>
                  </a:cubicBezTo>
                  <a:cubicBezTo>
                    <a:pt x="1524" y="2370"/>
                    <a:pt x="1524" y="2215"/>
                    <a:pt x="1441" y="2108"/>
                  </a:cubicBezTo>
                  <a:lnTo>
                    <a:pt x="596" y="1262"/>
                  </a:lnTo>
                  <a:lnTo>
                    <a:pt x="1441" y="417"/>
                  </a:lnTo>
                  <a:cubicBezTo>
                    <a:pt x="1524" y="322"/>
                    <a:pt x="1524" y="167"/>
                    <a:pt x="1441" y="72"/>
                  </a:cubicBezTo>
                  <a:cubicBezTo>
                    <a:pt x="1393" y="24"/>
                    <a:pt x="1331" y="0"/>
                    <a:pt x="12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63"/>
            <p:cNvSpPr/>
            <p:nvPr/>
          </p:nvSpPr>
          <p:spPr>
            <a:xfrm>
              <a:off x="7380691" y="1636357"/>
              <a:ext cx="48891" cy="80371"/>
            </a:xfrm>
            <a:custGeom>
              <a:avLst/>
              <a:gdLst/>
              <a:ahLst/>
              <a:cxnLst/>
              <a:rect l="l" t="t" r="r" b="b"/>
              <a:pathLst>
                <a:path w="1536" h="2525" extrusionOk="0">
                  <a:moveTo>
                    <a:pt x="261" y="0"/>
                  </a:moveTo>
                  <a:cubicBezTo>
                    <a:pt x="197" y="0"/>
                    <a:pt x="131" y="24"/>
                    <a:pt x="83" y="72"/>
                  </a:cubicBezTo>
                  <a:cubicBezTo>
                    <a:pt x="0" y="155"/>
                    <a:pt x="0" y="322"/>
                    <a:pt x="83" y="417"/>
                  </a:cubicBezTo>
                  <a:lnTo>
                    <a:pt x="941" y="1262"/>
                  </a:lnTo>
                  <a:lnTo>
                    <a:pt x="83" y="2108"/>
                  </a:lnTo>
                  <a:cubicBezTo>
                    <a:pt x="0" y="2203"/>
                    <a:pt x="0" y="2358"/>
                    <a:pt x="83" y="2453"/>
                  </a:cubicBezTo>
                  <a:cubicBezTo>
                    <a:pt x="131" y="2501"/>
                    <a:pt x="191" y="2525"/>
                    <a:pt x="250" y="2525"/>
                  </a:cubicBezTo>
                  <a:cubicBezTo>
                    <a:pt x="310" y="2525"/>
                    <a:pt x="369" y="2501"/>
                    <a:pt x="417" y="2453"/>
                  </a:cubicBezTo>
                  <a:lnTo>
                    <a:pt x="1441" y="1429"/>
                  </a:lnTo>
                  <a:cubicBezTo>
                    <a:pt x="1488" y="1382"/>
                    <a:pt x="1512" y="1322"/>
                    <a:pt x="1512" y="1262"/>
                  </a:cubicBezTo>
                  <a:cubicBezTo>
                    <a:pt x="1536" y="1203"/>
                    <a:pt x="1500" y="1143"/>
                    <a:pt x="1453" y="1096"/>
                  </a:cubicBezTo>
                  <a:lnTo>
                    <a:pt x="429" y="72"/>
                  </a:lnTo>
                  <a:cubicBezTo>
                    <a:pt x="387" y="24"/>
                    <a:pt x="325" y="0"/>
                    <a:pt x="2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63"/>
            <p:cNvSpPr/>
            <p:nvPr/>
          </p:nvSpPr>
          <p:spPr>
            <a:xfrm>
              <a:off x="7321933" y="1626744"/>
              <a:ext cx="48923" cy="99851"/>
            </a:xfrm>
            <a:custGeom>
              <a:avLst/>
              <a:gdLst/>
              <a:ahLst/>
              <a:cxnLst/>
              <a:rect l="l" t="t" r="r" b="b"/>
              <a:pathLst>
                <a:path w="1537" h="3137" extrusionOk="0">
                  <a:moveTo>
                    <a:pt x="1249" y="0"/>
                  </a:moveTo>
                  <a:cubicBezTo>
                    <a:pt x="1154" y="0"/>
                    <a:pt x="1061" y="59"/>
                    <a:pt x="1025" y="160"/>
                  </a:cubicBezTo>
                  <a:lnTo>
                    <a:pt x="48" y="2815"/>
                  </a:lnTo>
                  <a:cubicBezTo>
                    <a:pt x="1" y="2934"/>
                    <a:pt x="60" y="3077"/>
                    <a:pt x="191" y="3124"/>
                  </a:cubicBezTo>
                  <a:cubicBezTo>
                    <a:pt x="227" y="3136"/>
                    <a:pt x="251" y="3136"/>
                    <a:pt x="286" y="3136"/>
                  </a:cubicBezTo>
                  <a:cubicBezTo>
                    <a:pt x="382" y="3136"/>
                    <a:pt x="477" y="3077"/>
                    <a:pt x="501" y="2981"/>
                  </a:cubicBezTo>
                  <a:lnTo>
                    <a:pt x="1489" y="326"/>
                  </a:lnTo>
                  <a:cubicBezTo>
                    <a:pt x="1537" y="207"/>
                    <a:pt x="1477" y="64"/>
                    <a:pt x="1334" y="17"/>
                  </a:cubicBezTo>
                  <a:cubicBezTo>
                    <a:pt x="1307" y="6"/>
                    <a:pt x="1278" y="0"/>
                    <a:pt x="12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71" name="Google Shape;7471;p63"/>
          <p:cNvGrpSpPr/>
          <p:nvPr/>
        </p:nvGrpSpPr>
        <p:grpSpPr>
          <a:xfrm>
            <a:off x="849016" y="2903255"/>
            <a:ext cx="356655" cy="335425"/>
            <a:chOff x="849016" y="2903255"/>
            <a:chExt cx="356655" cy="335425"/>
          </a:xfrm>
        </p:grpSpPr>
        <p:sp>
          <p:nvSpPr>
            <p:cNvPr id="7472" name="Google Shape;7472;p63"/>
            <p:cNvSpPr/>
            <p:nvPr/>
          </p:nvSpPr>
          <p:spPr>
            <a:xfrm>
              <a:off x="849016" y="2903255"/>
              <a:ext cx="356655" cy="335425"/>
            </a:xfrm>
            <a:custGeom>
              <a:avLst/>
              <a:gdLst/>
              <a:ahLst/>
              <a:cxnLst/>
              <a:rect l="l" t="t" r="r" b="b"/>
              <a:pathLst>
                <a:path w="11205" h="10538" extrusionOk="0">
                  <a:moveTo>
                    <a:pt x="9835" y="3192"/>
                  </a:moveTo>
                  <a:lnTo>
                    <a:pt x="9835" y="3680"/>
                  </a:lnTo>
                  <a:lnTo>
                    <a:pt x="2692" y="3680"/>
                  </a:lnTo>
                  <a:cubicBezTo>
                    <a:pt x="2608" y="3680"/>
                    <a:pt x="2525" y="3751"/>
                    <a:pt x="2525" y="3847"/>
                  </a:cubicBezTo>
                  <a:cubicBezTo>
                    <a:pt x="2525" y="3930"/>
                    <a:pt x="2608" y="4013"/>
                    <a:pt x="2692" y="4013"/>
                  </a:cubicBezTo>
                  <a:lnTo>
                    <a:pt x="10824" y="4013"/>
                  </a:lnTo>
                  <a:cubicBezTo>
                    <a:pt x="10847" y="4013"/>
                    <a:pt x="10883" y="4037"/>
                    <a:pt x="10883" y="4073"/>
                  </a:cubicBezTo>
                  <a:lnTo>
                    <a:pt x="10883" y="6478"/>
                  </a:lnTo>
                  <a:cubicBezTo>
                    <a:pt x="10883" y="6514"/>
                    <a:pt x="10847" y="6537"/>
                    <a:pt x="10824" y="6537"/>
                  </a:cubicBezTo>
                  <a:lnTo>
                    <a:pt x="382" y="6537"/>
                  </a:lnTo>
                  <a:cubicBezTo>
                    <a:pt x="358" y="6537"/>
                    <a:pt x="322" y="6502"/>
                    <a:pt x="322" y="6478"/>
                  </a:cubicBezTo>
                  <a:lnTo>
                    <a:pt x="322" y="4073"/>
                  </a:lnTo>
                  <a:cubicBezTo>
                    <a:pt x="322" y="4037"/>
                    <a:pt x="358" y="4013"/>
                    <a:pt x="382" y="4013"/>
                  </a:cubicBezTo>
                  <a:lnTo>
                    <a:pt x="2025" y="4013"/>
                  </a:lnTo>
                  <a:cubicBezTo>
                    <a:pt x="2108" y="4013"/>
                    <a:pt x="2192" y="3930"/>
                    <a:pt x="2192" y="3847"/>
                  </a:cubicBezTo>
                  <a:cubicBezTo>
                    <a:pt x="2192" y="3751"/>
                    <a:pt x="2108" y="3680"/>
                    <a:pt x="2025" y="3680"/>
                  </a:cubicBezTo>
                  <a:lnTo>
                    <a:pt x="1394" y="3680"/>
                  </a:lnTo>
                  <a:lnTo>
                    <a:pt x="1394" y="3192"/>
                  </a:lnTo>
                  <a:close/>
                  <a:moveTo>
                    <a:pt x="9824" y="6871"/>
                  </a:moveTo>
                  <a:lnTo>
                    <a:pt x="9824" y="7359"/>
                  </a:lnTo>
                  <a:lnTo>
                    <a:pt x="1382" y="7359"/>
                  </a:lnTo>
                  <a:lnTo>
                    <a:pt x="1382" y="6871"/>
                  </a:lnTo>
                  <a:close/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lnTo>
                    <a:pt x="1" y="2799"/>
                  </a:lnTo>
                  <a:cubicBezTo>
                    <a:pt x="1" y="3013"/>
                    <a:pt x="179" y="3192"/>
                    <a:pt x="382" y="3192"/>
                  </a:cubicBezTo>
                  <a:lnTo>
                    <a:pt x="1061" y="3192"/>
                  </a:lnTo>
                  <a:lnTo>
                    <a:pt x="1061" y="3680"/>
                  </a:lnTo>
                  <a:lnTo>
                    <a:pt x="382" y="3680"/>
                  </a:lnTo>
                  <a:cubicBezTo>
                    <a:pt x="179" y="3680"/>
                    <a:pt x="1" y="3859"/>
                    <a:pt x="1" y="4073"/>
                  </a:cubicBezTo>
                  <a:lnTo>
                    <a:pt x="1" y="6478"/>
                  </a:lnTo>
                  <a:cubicBezTo>
                    <a:pt x="1" y="6692"/>
                    <a:pt x="179" y="6871"/>
                    <a:pt x="382" y="6871"/>
                  </a:cubicBezTo>
                  <a:lnTo>
                    <a:pt x="1061" y="6871"/>
                  </a:lnTo>
                  <a:lnTo>
                    <a:pt x="1061" y="7359"/>
                  </a:lnTo>
                  <a:lnTo>
                    <a:pt x="382" y="7359"/>
                  </a:lnTo>
                  <a:cubicBezTo>
                    <a:pt x="179" y="7359"/>
                    <a:pt x="1" y="7538"/>
                    <a:pt x="1" y="7740"/>
                  </a:cubicBezTo>
                  <a:lnTo>
                    <a:pt x="1" y="10157"/>
                  </a:lnTo>
                  <a:cubicBezTo>
                    <a:pt x="1" y="10359"/>
                    <a:pt x="179" y="10538"/>
                    <a:pt x="382" y="10538"/>
                  </a:cubicBezTo>
                  <a:lnTo>
                    <a:pt x="5002" y="10538"/>
                  </a:lnTo>
                  <a:cubicBezTo>
                    <a:pt x="5085" y="10538"/>
                    <a:pt x="5168" y="10466"/>
                    <a:pt x="5168" y="10383"/>
                  </a:cubicBezTo>
                  <a:cubicBezTo>
                    <a:pt x="5168" y="10288"/>
                    <a:pt x="5085" y="10216"/>
                    <a:pt x="5002" y="10216"/>
                  </a:cubicBezTo>
                  <a:lnTo>
                    <a:pt x="382" y="10216"/>
                  </a:lnTo>
                  <a:cubicBezTo>
                    <a:pt x="358" y="10216"/>
                    <a:pt x="322" y="10181"/>
                    <a:pt x="322" y="10157"/>
                  </a:cubicBezTo>
                  <a:lnTo>
                    <a:pt x="322" y="7740"/>
                  </a:lnTo>
                  <a:cubicBezTo>
                    <a:pt x="322" y="7716"/>
                    <a:pt x="358" y="7680"/>
                    <a:pt x="382" y="7680"/>
                  </a:cubicBezTo>
                  <a:lnTo>
                    <a:pt x="10824" y="7680"/>
                  </a:lnTo>
                  <a:cubicBezTo>
                    <a:pt x="10847" y="7680"/>
                    <a:pt x="10883" y="7716"/>
                    <a:pt x="10883" y="7740"/>
                  </a:cubicBezTo>
                  <a:lnTo>
                    <a:pt x="10883" y="10157"/>
                  </a:lnTo>
                  <a:cubicBezTo>
                    <a:pt x="10883" y="10181"/>
                    <a:pt x="10847" y="10216"/>
                    <a:pt x="10824" y="10216"/>
                  </a:cubicBezTo>
                  <a:lnTo>
                    <a:pt x="5716" y="10216"/>
                  </a:lnTo>
                  <a:cubicBezTo>
                    <a:pt x="5621" y="10216"/>
                    <a:pt x="5549" y="10288"/>
                    <a:pt x="5549" y="10383"/>
                  </a:cubicBezTo>
                  <a:cubicBezTo>
                    <a:pt x="5549" y="10466"/>
                    <a:pt x="5621" y="10538"/>
                    <a:pt x="5716" y="10538"/>
                  </a:cubicBezTo>
                  <a:lnTo>
                    <a:pt x="10824" y="10538"/>
                  </a:lnTo>
                  <a:cubicBezTo>
                    <a:pt x="11026" y="10538"/>
                    <a:pt x="11205" y="10359"/>
                    <a:pt x="11205" y="10157"/>
                  </a:cubicBezTo>
                  <a:lnTo>
                    <a:pt x="11205" y="7740"/>
                  </a:lnTo>
                  <a:cubicBezTo>
                    <a:pt x="11205" y="7538"/>
                    <a:pt x="11026" y="7359"/>
                    <a:pt x="10824" y="7359"/>
                  </a:cubicBezTo>
                  <a:lnTo>
                    <a:pt x="10145" y="7359"/>
                  </a:lnTo>
                  <a:lnTo>
                    <a:pt x="10145" y="6871"/>
                  </a:lnTo>
                  <a:lnTo>
                    <a:pt x="10824" y="6871"/>
                  </a:lnTo>
                  <a:cubicBezTo>
                    <a:pt x="11026" y="6871"/>
                    <a:pt x="11205" y="6692"/>
                    <a:pt x="11205" y="6478"/>
                  </a:cubicBezTo>
                  <a:lnTo>
                    <a:pt x="11205" y="4073"/>
                  </a:lnTo>
                  <a:cubicBezTo>
                    <a:pt x="11205" y="3859"/>
                    <a:pt x="11026" y="3680"/>
                    <a:pt x="10824" y="3680"/>
                  </a:cubicBezTo>
                  <a:lnTo>
                    <a:pt x="10145" y="3680"/>
                  </a:lnTo>
                  <a:lnTo>
                    <a:pt x="10145" y="3192"/>
                  </a:lnTo>
                  <a:lnTo>
                    <a:pt x="10824" y="3192"/>
                  </a:lnTo>
                  <a:cubicBezTo>
                    <a:pt x="11026" y="3192"/>
                    <a:pt x="11205" y="3013"/>
                    <a:pt x="11205" y="2799"/>
                  </a:cubicBezTo>
                  <a:lnTo>
                    <a:pt x="11205" y="394"/>
                  </a:lnTo>
                  <a:cubicBezTo>
                    <a:pt x="11205" y="180"/>
                    <a:pt x="11026" y="1"/>
                    <a:pt x="10824" y="1"/>
                  </a:cubicBezTo>
                  <a:lnTo>
                    <a:pt x="9716" y="1"/>
                  </a:lnTo>
                  <a:cubicBezTo>
                    <a:pt x="9633" y="1"/>
                    <a:pt x="9550" y="72"/>
                    <a:pt x="9550" y="168"/>
                  </a:cubicBezTo>
                  <a:cubicBezTo>
                    <a:pt x="9550" y="251"/>
                    <a:pt x="9633" y="334"/>
                    <a:pt x="9716" y="334"/>
                  </a:cubicBezTo>
                  <a:lnTo>
                    <a:pt x="10824" y="334"/>
                  </a:lnTo>
                  <a:cubicBezTo>
                    <a:pt x="10847" y="334"/>
                    <a:pt x="10883" y="358"/>
                    <a:pt x="10883" y="394"/>
                  </a:cubicBezTo>
                  <a:lnTo>
                    <a:pt x="10883" y="2799"/>
                  </a:lnTo>
                  <a:cubicBezTo>
                    <a:pt x="10883" y="2835"/>
                    <a:pt x="10847" y="2858"/>
                    <a:pt x="10824" y="2858"/>
                  </a:cubicBezTo>
                  <a:lnTo>
                    <a:pt x="382" y="2858"/>
                  </a:lnTo>
                  <a:cubicBezTo>
                    <a:pt x="358" y="2858"/>
                    <a:pt x="322" y="2835"/>
                    <a:pt x="322" y="2799"/>
                  </a:cubicBezTo>
                  <a:lnTo>
                    <a:pt x="322" y="394"/>
                  </a:lnTo>
                  <a:cubicBezTo>
                    <a:pt x="322" y="358"/>
                    <a:pt x="358" y="334"/>
                    <a:pt x="382" y="334"/>
                  </a:cubicBezTo>
                  <a:lnTo>
                    <a:pt x="9062" y="334"/>
                  </a:lnTo>
                  <a:cubicBezTo>
                    <a:pt x="9157" y="334"/>
                    <a:pt x="9228" y="251"/>
                    <a:pt x="9228" y="168"/>
                  </a:cubicBezTo>
                  <a:cubicBezTo>
                    <a:pt x="9228" y="72"/>
                    <a:pt x="9157" y="1"/>
                    <a:pt x="90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63"/>
            <p:cNvSpPr/>
            <p:nvPr/>
          </p:nvSpPr>
          <p:spPr>
            <a:xfrm>
              <a:off x="1137046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70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63"/>
            <p:cNvSpPr/>
            <p:nvPr/>
          </p:nvSpPr>
          <p:spPr>
            <a:xfrm>
              <a:off x="1080579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70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63"/>
            <p:cNvSpPr/>
            <p:nvPr/>
          </p:nvSpPr>
          <p:spPr>
            <a:xfrm>
              <a:off x="879350" y="2949122"/>
              <a:ext cx="187988" cy="10631"/>
            </a:xfrm>
            <a:custGeom>
              <a:avLst/>
              <a:gdLst/>
              <a:ahLst/>
              <a:cxnLst/>
              <a:rect l="l" t="t" r="r" b="b"/>
              <a:pathLst>
                <a:path w="5906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739" y="334"/>
                  </a:lnTo>
                  <a:cubicBezTo>
                    <a:pt x="5834" y="334"/>
                    <a:pt x="5906" y="263"/>
                    <a:pt x="5906" y="167"/>
                  </a:cubicBezTo>
                  <a:cubicBezTo>
                    <a:pt x="5906" y="84"/>
                    <a:pt x="5834" y="1"/>
                    <a:pt x="5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63"/>
            <p:cNvSpPr/>
            <p:nvPr/>
          </p:nvSpPr>
          <p:spPr>
            <a:xfrm>
              <a:off x="1137046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82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63"/>
            <p:cNvSpPr/>
            <p:nvPr/>
          </p:nvSpPr>
          <p:spPr>
            <a:xfrm>
              <a:off x="1080579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82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63"/>
            <p:cNvSpPr/>
            <p:nvPr/>
          </p:nvSpPr>
          <p:spPr>
            <a:xfrm>
              <a:off x="879350" y="3066988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72"/>
                    <a:pt x="5834" y="0"/>
                    <a:pt x="5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63"/>
            <p:cNvSpPr/>
            <p:nvPr/>
          </p:nvSpPr>
          <p:spPr>
            <a:xfrm>
              <a:off x="1137046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10"/>
                  </a:moveTo>
                  <a:cubicBezTo>
                    <a:pt x="882" y="310"/>
                    <a:pt x="1036" y="477"/>
                    <a:pt x="1036" y="667"/>
                  </a:cubicBezTo>
                  <a:cubicBezTo>
                    <a:pt x="1036" y="870"/>
                    <a:pt x="882" y="1024"/>
                    <a:pt x="679" y="1024"/>
                  </a:cubicBezTo>
                  <a:cubicBezTo>
                    <a:pt x="489" y="1024"/>
                    <a:pt x="322" y="858"/>
                    <a:pt x="322" y="667"/>
                  </a:cubicBezTo>
                  <a:cubicBezTo>
                    <a:pt x="322" y="477"/>
                    <a:pt x="489" y="310"/>
                    <a:pt x="679" y="310"/>
                  </a:cubicBezTo>
                  <a:close/>
                  <a:moveTo>
                    <a:pt x="679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63"/>
            <p:cNvSpPr/>
            <p:nvPr/>
          </p:nvSpPr>
          <p:spPr>
            <a:xfrm>
              <a:off x="1080579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10"/>
                  </a:moveTo>
                  <a:cubicBezTo>
                    <a:pt x="882" y="310"/>
                    <a:pt x="1048" y="477"/>
                    <a:pt x="1048" y="667"/>
                  </a:cubicBezTo>
                  <a:cubicBezTo>
                    <a:pt x="1048" y="870"/>
                    <a:pt x="882" y="1024"/>
                    <a:pt x="691" y="1024"/>
                  </a:cubicBezTo>
                  <a:cubicBezTo>
                    <a:pt x="489" y="1024"/>
                    <a:pt x="334" y="858"/>
                    <a:pt x="334" y="667"/>
                  </a:cubicBezTo>
                  <a:cubicBezTo>
                    <a:pt x="334" y="477"/>
                    <a:pt x="489" y="310"/>
                    <a:pt x="691" y="310"/>
                  </a:cubicBezTo>
                  <a:close/>
                  <a:moveTo>
                    <a:pt x="691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63"/>
            <p:cNvSpPr/>
            <p:nvPr/>
          </p:nvSpPr>
          <p:spPr>
            <a:xfrm>
              <a:off x="879350" y="3184473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48"/>
                    <a:pt x="5834" y="0"/>
                    <a:pt x="5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63"/>
            <p:cNvSpPr/>
            <p:nvPr/>
          </p:nvSpPr>
          <p:spPr>
            <a:xfrm>
              <a:off x="879350" y="3083285"/>
              <a:ext cx="25432" cy="10631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643" y="334"/>
                  </a:lnTo>
                  <a:cubicBezTo>
                    <a:pt x="727" y="334"/>
                    <a:pt x="798" y="262"/>
                    <a:pt x="798" y="167"/>
                  </a:cubicBezTo>
                  <a:cubicBezTo>
                    <a:pt x="798" y="84"/>
                    <a:pt x="727" y="0"/>
                    <a:pt x="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83" name="Google Shape;7483;p63"/>
          <p:cNvGrpSpPr/>
          <p:nvPr/>
        </p:nvGrpSpPr>
        <p:grpSpPr>
          <a:xfrm>
            <a:off x="4210933" y="2926777"/>
            <a:ext cx="280072" cy="275520"/>
            <a:chOff x="4210933" y="2926777"/>
            <a:chExt cx="280072" cy="275520"/>
          </a:xfrm>
        </p:grpSpPr>
        <p:sp>
          <p:nvSpPr>
            <p:cNvPr id="7484" name="Google Shape;7484;p63"/>
            <p:cNvSpPr/>
            <p:nvPr/>
          </p:nvSpPr>
          <p:spPr>
            <a:xfrm>
              <a:off x="4490623" y="2970352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63"/>
            <p:cNvSpPr/>
            <p:nvPr/>
          </p:nvSpPr>
          <p:spPr>
            <a:xfrm>
              <a:off x="4489859" y="2969589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63"/>
            <p:cNvSpPr/>
            <p:nvPr/>
          </p:nvSpPr>
          <p:spPr>
            <a:xfrm>
              <a:off x="4210933" y="2944952"/>
              <a:ext cx="280072" cy="257346"/>
            </a:xfrm>
            <a:custGeom>
              <a:avLst/>
              <a:gdLst/>
              <a:ahLst/>
              <a:cxnLst/>
              <a:rect l="l" t="t" r="r" b="b"/>
              <a:pathLst>
                <a:path w="8799" h="8085" extrusionOk="0">
                  <a:moveTo>
                    <a:pt x="7549" y="620"/>
                  </a:moveTo>
                  <a:lnTo>
                    <a:pt x="6596" y="6382"/>
                  </a:lnTo>
                  <a:lnTo>
                    <a:pt x="6596" y="620"/>
                  </a:lnTo>
                  <a:close/>
                  <a:moveTo>
                    <a:pt x="4965" y="1"/>
                  </a:moveTo>
                  <a:cubicBezTo>
                    <a:pt x="4894" y="1"/>
                    <a:pt x="4834" y="60"/>
                    <a:pt x="4834" y="143"/>
                  </a:cubicBezTo>
                  <a:cubicBezTo>
                    <a:pt x="4834" y="215"/>
                    <a:pt x="4894" y="274"/>
                    <a:pt x="4965" y="274"/>
                  </a:cubicBezTo>
                  <a:lnTo>
                    <a:pt x="6322" y="274"/>
                  </a:lnTo>
                  <a:lnTo>
                    <a:pt x="6322" y="7835"/>
                  </a:lnTo>
                  <a:lnTo>
                    <a:pt x="262" y="7835"/>
                  </a:lnTo>
                  <a:lnTo>
                    <a:pt x="262" y="7192"/>
                  </a:lnTo>
                  <a:cubicBezTo>
                    <a:pt x="262" y="7121"/>
                    <a:pt x="203" y="7061"/>
                    <a:pt x="131" y="7061"/>
                  </a:cubicBezTo>
                  <a:cubicBezTo>
                    <a:pt x="60" y="7061"/>
                    <a:pt x="0" y="7121"/>
                    <a:pt x="0" y="7192"/>
                  </a:cubicBezTo>
                  <a:lnTo>
                    <a:pt x="0" y="7954"/>
                  </a:lnTo>
                  <a:cubicBezTo>
                    <a:pt x="0" y="8025"/>
                    <a:pt x="60" y="8085"/>
                    <a:pt x="131" y="8085"/>
                  </a:cubicBezTo>
                  <a:lnTo>
                    <a:pt x="6465" y="8085"/>
                  </a:lnTo>
                  <a:cubicBezTo>
                    <a:pt x="6525" y="8085"/>
                    <a:pt x="6561" y="8037"/>
                    <a:pt x="6584" y="8002"/>
                  </a:cubicBezTo>
                  <a:lnTo>
                    <a:pt x="7906" y="3715"/>
                  </a:lnTo>
                  <a:cubicBezTo>
                    <a:pt x="7918" y="3632"/>
                    <a:pt x="7882" y="3572"/>
                    <a:pt x="7811" y="3549"/>
                  </a:cubicBezTo>
                  <a:cubicBezTo>
                    <a:pt x="7799" y="3547"/>
                    <a:pt x="7788" y="3546"/>
                    <a:pt x="7777" y="3546"/>
                  </a:cubicBezTo>
                  <a:cubicBezTo>
                    <a:pt x="7721" y="3546"/>
                    <a:pt x="7674" y="3572"/>
                    <a:pt x="7644" y="3632"/>
                  </a:cubicBezTo>
                  <a:lnTo>
                    <a:pt x="6870" y="6132"/>
                  </a:lnTo>
                  <a:lnTo>
                    <a:pt x="7727" y="989"/>
                  </a:lnTo>
                  <a:lnTo>
                    <a:pt x="8466" y="989"/>
                  </a:lnTo>
                  <a:lnTo>
                    <a:pt x="7799" y="3144"/>
                  </a:lnTo>
                  <a:cubicBezTo>
                    <a:pt x="7787" y="3215"/>
                    <a:pt x="7811" y="3275"/>
                    <a:pt x="7882" y="3311"/>
                  </a:cubicBezTo>
                  <a:lnTo>
                    <a:pt x="7930" y="3311"/>
                  </a:lnTo>
                  <a:cubicBezTo>
                    <a:pt x="7989" y="3311"/>
                    <a:pt x="8037" y="3275"/>
                    <a:pt x="8049" y="3215"/>
                  </a:cubicBezTo>
                  <a:lnTo>
                    <a:pt x="8763" y="894"/>
                  </a:lnTo>
                  <a:cubicBezTo>
                    <a:pt x="8799" y="870"/>
                    <a:pt x="8799" y="822"/>
                    <a:pt x="8763" y="798"/>
                  </a:cubicBezTo>
                  <a:cubicBezTo>
                    <a:pt x="8739" y="763"/>
                    <a:pt x="8704" y="739"/>
                    <a:pt x="8668" y="739"/>
                  </a:cubicBezTo>
                  <a:lnTo>
                    <a:pt x="7787" y="739"/>
                  </a:lnTo>
                  <a:lnTo>
                    <a:pt x="7835" y="501"/>
                  </a:lnTo>
                  <a:cubicBezTo>
                    <a:pt x="7835" y="453"/>
                    <a:pt x="7835" y="417"/>
                    <a:pt x="7799" y="394"/>
                  </a:cubicBezTo>
                  <a:cubicBezTo>
                    <a:pt x="7763" y="358"/>
                    <a:pt x="7739" y="346"/>
                    <a:pt x="7692" y="346"/>
                  </a:cubicBezTo>
                  <a:lnTo>
                    <a:pt x="6596" y="346"/>
                  </a:lnTo>
                  <a:lnTo>
                    <a:pt x="6596" y="143"/>
                  </a:lnTo>
                  <a:cubicBezTo>
                    <a:pt x="6596" y="60"/>
                    <a:pt x="6537" y="1"/>
                    <a:pt x="6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63"/>
            <p:cNvSpPr/>
            <p:nvPr/>
          </p:nvSpPr>
          <p:spPr>
            <a:xfrm>
              <a:off x="4212047" y="2926777"/>
              <a:ext cx="144826" cy="234619"/>
            </a:xfrm>
            <a:custGeom>
              <a:avLst/>
              <a:gdLst/>
              <a:ahLst/>
              <a:cxnLst/>
              <a:rect l="l" t="t" r="r" b="b"/>
              <a:pathLst>
                <a:path w="4550" h="7371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lnTo>
                    <a:pt x="1" y="7239"/>
                  </a:lnTo>
                  <a:cubicBezTo>
                    <a:pt x="1" y="7311"/>
                    <a:pt x="60" y="7370"/>
                    <a:pt x="132" y="7370"/>
                  </a:cubicBezTo>
                  <a:cubicBezTo>
                    <a:pt x="203" y="7370"/>
                    <a:pt x="263" y="7311"/>
                    <a:pt x="263" y="7239"/>
                  </a:cubicBezTo>
                  <a:lnTo>
                    <a:pt x="263" y="262"/>
                  </a:lnTo>
                  <a:lnTo>
                    <a:pt x="1763" y="262"/>
                  </a:lnTo>
                  <a:lnTo>
                    <a:pt x="2299" y="810"/>
                  </a:lnTo>
                  <a:cubicBezTo>
                    <a:pt x="2335" y="845"/>
                    <a:pt x="2358" y="857"/>
                    <a:pt x="2394" y="857"/>
                  </a:cubicBezTo>
                  <a:lnTo>
                    <a:pt x="4418" y="857"/>
                  </a:lnTo>
                  <a:cubicBezTo>
                    <a:pt x="4490" y="857"/>
                    <a:pt x="4549" y="798"/>
                    <a:pt x="4549" y="726"/>
                  </a:cubicBezTo>
                  <a:cubicBezTo>
                    <a:pt x="4537" y="655"/>
                    <a:pt x="4478" y="595"/>
                    <a:pt x="4418" y="595"/>
                  </a:cubicBezTo>
                  <a:lnTo>
                    <a:pt x="2454" y="595"/>
                  </a:lnTo>
                  <a:lnTo>
                    <a:pt x="1918" y="36"/>
                  </a:lnTo>
                  <a:cubicBezTo>
                    <a:pt x="1882" y="12"/>
                    <a:pt x="1858" y="0"/>
                    <a:pt x="1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63"/>
            <p:cNvSpPr/>
            <p:nvPr/>
          </p:nvSpPr>
          <p:spPr>
            <a:xfrm>
              <a:off x="4246550" y="2996103"/>
              <a:ext cx="28074" cy="28106"/>
            </a:xfrm>
            <a:custGeom>
              <a:avLst/>
              <a:gdLst/>
              <a:ahLst/>
              <a:cxnLst/>
              <a:rect l="l" t="t" r="r" b="b"/>
              <a:pathLst>
                <a:path w="882" h="883" extrusionOk="0">
                  <a:moveTo>
                    <a:pt x="620" y="263"/>
                  </a:moveTo>
                  <a:lnTo>
                    <a:pt x="620" y="608"/>
                  </a:lnTo>
                  <a:lnTo>
                    <a:pt x="262" y="608"/>
                  </a:lnTo>
                  <a:lnTo>
                    <a:pt x="262" y="263"/>
                  </a:lnTo>
                  <a:close/>
                  <a:moveTo>
                    <a:pt x="131" y="1"/>
                  </a:moveTo>
                  <a:cubicBezTo>
                    <a:pt x="60" y="1"/>
                    <a:pt x="0" y="60"/>
                    <a:pt x="0" y="144"/>
                  </a:cubicBezTo>
                  <a:lnTo>
                    <a:pt x="0" y="751"/>
                  </a:lnTo>
                  <a:cubicBezTo>
                    <a:pt x="0" y="822"/>
                    <a:pt x="60" y="882"/>
                    <a:pt x="131" y="882"/>
                  </a:cubicBezTo>
                  <a:lnTo>
                    <a:pt x="739" y="882"/>
                  </a:lnTo>
                  <a:cubicBezTo>
                    <a:pt x="822" y="882"/>
                    <a:pt x="881" y="822"/>
                    <a:pt x="881" y="751"/>
                  </a:cubicBezTo>
                  <a:lnTo>
                    <a:pt x="881" y="144"/>
                  </a:lnTo>
                  <a:cubicBezTo>
                    <a:pt x="881" y="60"/>
                    <a:pt x="822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63"/>
            <p:cNvSpPr/>
            <p:nvPr/>
          </p:nvSpPr>
          <p:spPr>
            <a:xfrm>
              <a:off x="4285956" y="3015456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4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4"/>
                    <a:pt x="3072" y="143"/>
                  </a:cubicBezTo>
                  <a:cubicBezTo>
                    <a:pt x="3072" y="72"/>
                    <a:pt x="3013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63"/>
            <p:cNvSpPr/>
            <p:nvPr/>
          </p:nvSpPr>
          <p:spPr>
            <a:xfrm>
              <a:off x="4285956" y="3001800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63"/>
            <p:cNvSpPr/>
            <p:nvPr/>
          </p:nvSpPr>
          <p:spPr>
            <a:xfrm>
              <a:off x="4246550" y="3060177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74"/>
                  </a:moveTo>
                  <a:lnTo>
                    <a:pt x="620" y="631"/>
                  </a:lnTo>
                  <a:lnTo>
                    <a:pt x="262" y="631"/>
                  </a:lnTo>
                  <a:lnTo>
                    <a:pt x="262" y="274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50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50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63"/>
            <p:cNvSpPr/>
            <p:nvPr/>
          </p:nvSpPr>
          <p:spPr>
            <a:xfrm>
              <a:off x="4285956" y="3080261"/>
              <a:ext cx="97814" cy="8371"/>
            </a:xfrm>
            <a:custGeom>
              <a:avLst/>
              <a:gdLst/>
              <a:ahLst/>
              <a:cxnLst/>
              <a:rect l="l" t="t" r="r" b="b"/>
              <a:pathLst>
                <a:path w="3073" h="263" extrusionOk="0">
                  <a:moveTo>
                    <a:pt x="132" y="0"/>
                  </a:moveTo>
                  <a:cubicBezTo>
                    <a:pt x="60" y="0"/>
                    <a:pt x="1" y="48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lnTo>
                    <a:pt x="2942" y="262"/>
                  </a:lnTo>
                  <a:cubicBezTo>
                    <a:pt x="3013" y="262"/>
                    <a:pt x="3072" y="203"/>
                    <a:pt x="3072" y="131"/>
                  </a:cubicBezTo>
                  <a:cubicBezTo>
                    <a:pt x="3072" y="48"/>
                    <a:pt x="3013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63"/>
            <p:cNvSpPr/>
            <p:nvPr/>
          </p:nvSpPr>
          <p:spPr>
            <a:xfrm>
              <a:off x="4285956" y="3066224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43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63"/>
            <p:cNvSpPr/>
            <p:nvPr/>
          </p:nvSpPr>
          <p:spPr>
            <a:xfrm>
              <a:off x="4246550" y="3124601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50"/>
                  </a:moveTo>
                  <a:lnTo>
                    <a:pt x="620" y="607"/>
                  </a:lnTo>
                  <a:lnTo>
                    <a:pt x="262" y="607"/>
                  </a:lnTo>
                  <a:lnTo>
                    <a:pt x="262" y="250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38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38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63"/>
            <p:cNvSpPr/>
            <p:nvPr/>
          </p:nvSpPr>
          <p:spPr>
            <a:xfrm>
              <a:off x="4285956" y="3143921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5"/>
                    <a:pt x="3072" y="131"/>
                  </a:cubicBezTo>
                  <a:cubicBezTo>
                    <a:pt x="3072" y="60"/>
                    <a:pt x="3013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63"/>
            <p:cNvSpPr/>
            <p:nvPr/>
          </p:nvSpPr>
          <p:spPr>
            <a:xfrm>
              <a:off x="4285956" y="3130266"/>
              <a:ext cx="30366" cy="8371"/>
            </a:xfrm>
            <a:custGeom>
              <a:avLst/>
              <a:gdLst/>
              <a:ahLst/>
              <a:cxnLst/>
              <a:rect l="l" t="t" r="r" b="b"/>
              <a:pathLst>
                <a:path w="954" h="263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63"/>
                    <a:pt x="132" y="263"/>
                  </a:cubicBezTo>
                  <a:lnTo>
                    <a:pt x="810" y="263"/>
                  </a:lnTo>
                  <a:cubicBezTo>
                    <a:pt x="894" y="263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97" name="Google Shape;7497;p63"/>
          <p:cNvGrpSpPr/>
          <p:nvPr/>
        </p:nvGrpSpPr>
        <p:grpSpPr>
          <a:xfrm>
            <a:off x="4629306" y="3409193"/>
            <a:ext cx="367255" cy="244486"/>
            <a:chOff x="4629306" y="3409193"/>
            <a:chExt cx="367255" cy="244486"/>
          </a:xfrm>
        </p:grpSpPr>
        <p:sp>
          <p:nvSpPr>
            <p:cNvPr id="7498" name="Google Shape;7498;p63"/>
            <p:cNvSpPr/>
            <p:nvPr/>
          </p:nvSpPr>
          <p:spPr>
            <a:xfrm>
              <a:off x="4629306" y="3409193"/>
              <a:ext cx="367255" cy="244486"/>
            </a:xfrm>
            <a:custGeom>
              <a:avLst/>
              <a:gdLst/>
              <a:ahLst/>
              <a:cxnLst/>
              <a:rect l="l" t="t" r="r" b="b"/>
              <a:pathLst>
                <a:path w="11538" h="7681" extrusionOk="0">
                  <a:moveTo>
                    <a:pt x="10966" y="358"/>
                  </a:moveTo>
                  <a:cubicBezTo>
                    <a:pt x="11085" y="358"/>
                    <a:pt x="11181" y="453"/>
                    <a:pt x="11181" y="572"/>
                  </a:cubicBezTo>
                  <a:lnTo>
                    <a:pt x="11181" y="7121"/>
                  </a:lnTo>
                  <a:cubicBezTo>
                    <a:pt x="11181" y="7240"/>
                    <a:pt x="11085" y="7323"/>
                    <a:pt x="10966" y="7323"/>
                  </a:cubicBezTo>
                  <a:lnTo>
                    <a:pt x="560" y="7323"/>
                  </a:lnTo>
                  <a:cubicBezTo>
                    <a:pt x="441" y="7323"/>
                    <a:pt x="358" y="7240"/>
                    <a:pt x="358" y="7121"/>
                  </a:cubicBezTo>
                  <a:lnTo>
                    <a:pt x="358" y="572"/>
                  </a:lnTo>
                  <a:cubicBezTo>
                    <a:pt x="358" y="453"/>
                    <a:pt x="441" y="358"/>
                    <a:pt x="560" y="358"/>
                  </a:cubicBezTo>
                  <a:close/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lnTo>
                    <a:pt x="1" y="7121"/>
                  </a:lnTo>
                  <a:cubicBezTo>
                    <a:pt x="1" y="7430"/>
                    <a:pt x="251" y="7680"/>
                    <a:pt x="560" y="7680"/>
                  </a:cubicBezTo>
                  <a:lnTo>
                    <a:pt x="10966" y="7680"/>
                  </a:lnTo>
                  <a:cubicBezTo>
                    <a:pt x="11276" y="7680"/>
                    <a:pt x="11526" y="7430"/>
                    <a:pt x="11526" y="7121"/>
                  </a:cubicBezTo>
                  <a:lnTo>
                    <a:pt x="11526" y="572"/>
                  </a:lnTo>
                  <a:cubicBezTo>
                    <a:pt x="11538" y="263"/>
                    <a:pt x="11276" y="1"/>
                    <a:pt x="109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63"/>
            <p:cNvSpPr/>
            <p:nvPr/>
          </p:nvSpPr>
          <p:spPr>
            <a:xfrm>
              <a:off x="4665688" y="3433447"/>
              <a:ext cx="294109" cy="195595"/>
            </a:xfrm>
            <a:custGeom>
              <a:avLst/>
              <a:gdLst/>
              <a:ahLst/>
              <a:cxnLst/>
              <a:rect l="l" t="t" r="r" b="b"/>
              <a:pathLst>
                <a:path w="9240" h="6145" extrusionOk="0">
                  <a:moveTo>
                    <a:pt x="8871" y="370"/>
                  </a:moveTo>
                  <a:lnTo>
                    <a:pt x="8871" y="5787"/>
                  </a:lnTo>
                  <a:lnTo>
                    <a:pt x="370" y="5787"/>
                  </a:lnTo>
                  <a:lnTo>
                    <a:pt x="370" y="370"/>
                  </a:lnTo>
                  <a:close/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5966"/>
                  </a:lnTo>
                  <a:cubicBezTo>
                    <a:pt x="1" y="6073"/>
                    <a:pt x="72" y="6144"/>
                    <a:pt x="179" y="6144"/>
                  </a:cubicBezTo>
                  <a:lnTo>
                    <a:pt x="9049" y="6144"/>
                  </a:lnTo>
                  <a:cubicBezTo>
                    <a:pt x="9157" y="6144"/>
                    <a:pt x="9228" y="6073"/>
                    <a:pt x="9228" y="5966"/>
                  </a:cubicBezTo>
                  <a:lnTo>
                    <a:pt x="9228" y="179"/>
                  </a:lnTo>
                  <a:cubicBezTo>
                    <a:pt x="9240" y="96"/>
                    <a:pt x="9157" y="1"/>
                    <a:pt x="90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63"/>
            <p:cNvSpPr/>
            <p:nvPr/>
          </p:nvSpPr>
          <p:spPr>
            <a:xfrm>
              <a:off x="4647895" y="3519866"/>
              <a:ext cx="11395" cy="23522"/>
            </a:xfrm>
            <a:custGeom>
              <a:avLst/>
              <a:gdLst/>
              <a:ahLst/>
              <a:cxnLst/>
              <a:rect l="l" t="t" r="r" b="b"/>
              <a:pathLst>
                <a:path w="358" h="73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560"/>
                  </a:lnTo>
                  <a:cubicBezTo>
                    <a:pt x="0" y="667"/>
                    <a:pt x="72" y="739"/>
                    <a:pt x="179" y="739"/>
                  </a:cubicBezTo>
                  <a:cubicBezTo>
                    <a:pt x="274" y="739"/>
                    <a:pt x="357" y="667"/>
                    <a:pt x="357" y="560"/>
                  </a:cubicBezTo>
                  <a:lnTo>
                    <a:pt x="357" y="179"/>
                  </a:lnTo>
                  <a:cubicBezTo>
                    <a:pt x="357" y="72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63"/>
            <p:cNvSpPr/>
            <p:nvPr/>
          </p:nvSpPr>
          <p:spPr>
            <a:xfrm>
              <a:off x="4966609" y="3513404"/>
              <a:ext cx="11395" cy="36063"/>
            </a:xfrm>
            <a:custGeom>
              <a:avLst/>
              <a:gdLst/>
              <a:ahLst/>
              <a:cxnLst/>
              <a:rect l="l" t="t" r="r" b="b"/>
              <a:pathLst>
                <a:path w="358" h="1133" extrusionOk="0">
                  <a:moveTo>
                    <a:pt x="179" y="1"/>
                  </a:moveTo>
                  <a:cubicBezTo>
                    <a:pt x="72" y="1"/>
                    <a:pt x="0" y="84"/>
                    <a:pt x="0" y="180"/>
                  </a:cubicBezTo>
                  <a:lnTo>
                    <a:pt x="0" y="953"/>
                  </a:lnTo>
                  <a:cubicBezTo>
                    <a:pt x="0" y="1061"/>
                    <a:pt x="72" y="1132"/>
                    <a:pt x="179" y="1132"/>
                  </a:cubicBezTo>
                  <a:cubicBezTo>
                    <a:pt x="286" y="1132"/>
                    <a:pt x="357" y="1061"/>
                    <a:pt x="357" y="953"/>
                  </a:cubicBezTo>
                  <a:lnTo>
                    <a:pt x="357" y="180"/>
                  </a:lnTo>
                  <a:cubicBezTo>
                    <a:pt x="357" y="84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63"/>
            <p:cNvSpPr/>
            <p:nvPr/>
          </p:nvSpPr>
          <p:spPr>
            <a:xfrm>
              <a:off x="4966609" y="3433447"/>
              <a:ext cx="11777" cy="11395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84" y="358"/>
                    <a:pt x="179" y="358"/>
                  </a:cubicBezTo>
                  <a:cubicBezTo>
                    <a:pt x="286" y="358"/>
                    <a:pt x="357" y="286"/>
                    <a:pt x="357" y="179"/>
                  </a:cubicBezTo>
                  <a:cubicBezTo>
                    <a:pt x="369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63"/>
            <p:cNvSpPr/>
            <p:nvPr/>
          </p:nvSpPr>
          <p:spPr>
            <a:xfrm>
              <a:off x="4647895" y="3488799"/>
              <a:ext cx="11395" cy="17825"/>
            </a:xfrm>
            <a:custGeom>
              <a:avLst/>
              <a:gdLst/>
              <a:ahLst/>
              <a:cxnLst/>
              <a:rect l="l" t="t" r="r" b="b"/>
              <a:pathLst>
                <a:path w="358" h="560" extrusionOk="0">
                  <a:moveTo>
                    <a:pt x="179" y="0"/>
                  </a:moveTo>
                  <a:cubicBezTo>
                    <a:pt x="72" y="0"/>
                    <a:pt x="0" y="83"/>
                    <a:pt x="0" y="179"/>
                  </a:cubicBezTo>
                  <a:lnTo>
                    <a:pt x="0" y="381"/>
                  </a:lnTo>
                  <a:cubicBezTo>
                    <a:pt x="0" y="476"/>
                    <a:pt x="72" y="560"/>
                    <a:pt x="179" y="560"/>
                  </a:cubicBezTo>
                  <a:cubicBezTo>
                    <a:pt x="274" y="560"/>
                    <a:pt x="357" y="476"/>
                    <a:pt x="357" y="381"/>
                  </a:cubicBezTo>
                  <a:lnTo>
                    <a:pt x="357" y="179"/>
                  </a:lnTo>
                  <a:cubicBezTo>
                    <a:pt x="357" y="83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63"/>
            <p:cNvSpPr/>
            <p:nvPr/>
          </p:nvSpPr>
          <p:spPr>
            <a:xfrm>
              <a:off x="4647895" y="3556247"/>
              <a:ext cx="11395" cy="17475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369"/>
                  </a:lnTo>
                  <a:cubicBezTo>
                    <a:pt x="0" y="477"/>
                    <a:pt x="72" y="548"/>
                    <a:pt x="179" y="548"/>
                  </a:cubicBezTo>
                  <a:cubicBezTo>
                    <a:pt x="274" y="548"/>
                    <a:pt x="357" y="477"/>
                    <a:pt x="357" y="369"/>
                  </a:cubicBezTo>
                  <a:lnTo>
                    <a:pt x="357" y="179"/>
                  </a:ln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63"/>
            <p:cNvSpPr/>
            <p:nvPr/>
          </p:nvSpPr>
          <p:spPr>
            <a:xfrm>
              <a:off x="4690324" y="3574804"/>
              <a:ext cx="244486" cy="36032"/>
            </a:xfrm>
            <a:custGeom>
              <a:avLst/>
              <a:gdLst/>
              <a:ahLst/>
              <a:cxnLst/>
              <a:rect l="l" t="t" r="r" b="b"/>
              <a:pathLst>
                <a:path w="7681" h="1132" extrusionOk="0">
                  <a:moveTo>
                    <a:pt x="1727" y="358"/>
                  </a:moveTo>
                  <a:cubicBezTo>
                    <a:pt x="1846" y="358"/>
                    <a:pt x="1941" y="441"/>
                    <a:pt x="1941" y="560"/>
                  </a:cubicBezTo>
                  <a:cubicBezTo>
                    <a:pt x="1941" y="679"/>
                    <a:pt x="1846" y="775"/>
                    <a:pt x="1727" y="775"/>
                  </a:cubicBezTo>
                  <a:cubicBezTo>
                    <a:pt x="1608" y="775"/>
                    <a:pt x="1525" y="679"/>
                    <a:pt x="1525" y="560"/>
                  </a:cubicBezTo>
                  <a:cubicBezTo>
                    <a:pt x="1525" y="441"/>
                    <a:pt x="1608" y="358"/>
                    <a:pt x="1727" y="358"/>
                  </a:cubicBezTo>
                  <a:close/>
                  <a:moveTo>
                    <a:pt x="1727" y="1"/>
                  </a:moveTo>
                  <a:cubicBezTo>
                    <a:pt x="1477" y="1"/>
                    <a:pt x="1263" y="156"/>
                    <a:pt x="1191" y="382"/>
                  </a:cubicBezTo>
                  <a:lnTo>
                    <a:pt x="179" y="382"/>
                  </a:lnTo>
                  <a:cubicBezTo>
                    <a:pt x="72" y="382"/>
                    <a:pt x="1" y="453"/>
                    <a:pt x="1" y="560"/>
                  </a:cubicBezTo>
                  <a:cubicBezTo>
                    <a:pt x="1" y="668"/>
                    <a:pt x="72" y="739"/>
                    <a:pt x="179" y="739"/>
                  </a:cubicBezTo>
                  <a:lnTo>
                    <a:pt x="1191" y="739"/>
                  </a:lnTo>
                  <a:cubicBezTo>
                    <a:pt x="1263" y="965"/>
                    <a:pt x="1477" y="1132"/>
                    <a:pt x="1727" y="1132"/>
                  </a:cubicBezTo>
                  <a:cubicBezTo>
                    <a:pt x="1977" y="1132"/>
                    <a:pt x="2191" y="965"/>
                    <a:pt x="2263" y="739"/>
                  </a:cubicBezTo>
                  <a:lnTo>
                    <a:pt x="7502" y="739"/>
                  </a:lnTo>
                  <a:cubicBezTo>
                    <a:pt x="7609" y="739"/>
                    <a:pt x="7680" y="668"/>
                    <a:pt x="7680" y="560"/>
                  </a:cubicBezTo>
                  <a:cubicBezTo>
                    <a:pt x="7680" y="453"/>
                    <a:pt x="7609" y="382"/>
                    <a:pt x="7513" y="382"/>
                  </a:cubicBezTo>
                  <a:lnTo>
                    <a:pt x="2263" y="382"/>
                  </a:lnTo>
                  <a:cubicBezTo>
                    <a:pt x="2191" y="156"/>
                    <a:pt x="1977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63"/>
            <p:cNvSpPr/>
            <p:nvPr/>
          </p:nvSpPr>
          <p:spPr>
            <a:xfrm>
              <a:off x="4788870" y="3486635"/>
              <a:ext cx="53092" cy="52965"/>
            </a:xfrm>
            <a:custGeom>
              <a:avLst/>
              <a:gdLst/>
              <a:ahLst/>
              <a:cxnLst/>
              <a:rect l="l" t="t" r="r" b="b"/>
              <a:pathLst>
                <a:path w="1668" h="1664" extrusionOk="0">
                  <a:moveTo>
                    <a:pt x="357" y="354"/>
                  </a:moveTo>
                  <a:lnTo>
                    <a:pt x="1286" y="818"/>
                  </a:lnTo>
                  <a:cubicBezTo>
                    <a:pt x="1298" y="818"/>
                    <a:pt x="1298" y="830"/>
                    <a:pt x="1298" y="842"/>
                  </a:cubicBezTo>
                  <a:lnTo>
                    <a:pt x="369" y="1306"/>
                  </a:lnTo>
                  <a:lnTo>
                    <a:pt x="357" y="1306"/>
                  </a:lnTo>
                  <a:lnTo>
                    <a:pt x="357" y="1294"/>
                  </a:lnTo>
                  <a:lnTo>
                    <a:pt x="357" y="366"/>
                  </a:lnTo>
                  <a:lnTo>
                    <a:pt x="357" y="354"/>
                  </a:lnTo>
                  <a:close/>
                  <a:moveTo>
                    <a:pt x="361" y="1"/>
                  </a:moveTo>
                  <a:cubicBezTo>
                    <a:pt x="297" y="1"/>
                    <a:pt x="235" y="19"/>
                    <a:pt x="179" y="56"/>
                  </a:cubicBezTo>
                  <a:cubicBezTo>
                    <a:pt x="72" y="128"/>
                    <a:pt x="0" y="247"/>
                    <a:pt x="0" y="366"/>
                  </a:cubicBezTo>
                  <a:lnTo>
                    <a:pt x="0" y="1294"/>
                  </a:lnTo>
                  <a:cubicBezTo>
                    <a:pt x="0" y="1425"/>
                    <a:pt x="60" y="1544"/>
                    <a:pt x="179" y="1604"/>
                  </a:cubicBezTo>
                  <a:cubicBezTo>
                    <a:pt x="238" y="1652"/>
                    <a:pt x="310" y="1663"/>
                    <a:pt x="369" y="1663"/>
                  </a:cubicBezTo>
                  <a:cubicBezTo>
                    <a:pt x="429" y="1663"/>
                    <a:pt x="488" y="1652"/>
                    <a:pt x="536" y="1616"/>
                  </a:cubicBezTo>
                  <a:lnTo>
                    <a:pt x="1465" y="1163"/>
                  </a:lnTo>
                  <a:cubicBezTo>
                    <a:pt x="1596" y="1104"/>
                    <a:pt x="1667" y="961"/>
                    <a:pt x="1667" y="830"/>
                  </a:cubicBezTo>
                  <a:cubicBezTo>
                    <a:pt x="1655" y="687"/>
                    <a:pt x="1584" y="568"/>
                    <a:pt x="1465" y="509"/>
                  </a:cubicBezTo>
                  <a:lnTo>
                    <a:pt x="536" y="44"/>
                  </a:lnTo>
                  <a:cubicBezTo>
                    <a:pt x="479" y="16"/>
                    <a:pt x="420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63"/>
            <p:cNvSpPr/>
            <p:nvPr/>
          </p:nvSpPr>
          <p:spPr>
            <a:xfrm>
              <a:off x="4745645" y="3458084"/>
              <a:ext cx="134195" cy="109941"/>
            </a:xfrm>
            <a:custGeom>
              <a:avLst/>
              <a:gdLst/>
              <a:ahLst/>
              <a:cxnLst/>
              <a:rect l="l" t="t" r="r" b="b"/>
              <a:pathLst>
                <a:path w="4216" h="3454" extrusionOk="0">
                  <a:moveTo>
                    <a:pt x="3263" y="358"/>
                  </a:moveTo>
                  <a:cubicBezTo>
                    <a:pt x="3597" y="358"/>
                    <a:pt x="3859" y="632"/>
                    <a:pt x="3859" y="953"/>
                  </a:cubicBezTo>
                  <a:lnTo>
                    <a:pt x="3859" y="2501"/>
                  </a:lnTo>
                  <a:cubicBezTo>
                    <a:pt x="3859" y="2834"/>
                    <a:pt x="3597" y="3096"/>
                    <a:pt x="3263" y="3096"/>
                  </a:cubicBezTo>
                  <a:lnTo>
                    <a:pt x="953" y="3096"/>
                  </a:lnTo>
                  <a:cubicBezTo>
                    <a:pt x="632" y="3096"/>
                    <a:pt x="358" y="2834"/>
                    <a:pt x="358" y="2501"/>
                  </a:cubicBezTo>
                  <a:lnTo>
                    <a:pt x="358" y="953"/>
                  </a:lnTo>
                  <a:cubicBezTo>
                    <a:pt x="358" y="632"/>
                    <a:pt x="632" y="358"/>
                    <a:pt x="953" y="358"/>
                  </a:cubicBezTo>
                  <a:close/>
                  <a:moveTo>
                    <a:pt x="953" y="1"/>
                  </a:moveTo>
                  <a:cubicBezTo>
                    <a:pt x="441" y="1"/>
                    <a:pt x="1" y="429"/>
                    <a:pt x="1" y="953"/>
                  </a:cubicBezTo>
                  <a:lnTo>
                    <a:pt x="1" y="2501"/>
                  </a:lnTo>
                  <a:cubicBezTo>
                    <a:pt x="1" y="3025"/>
                    <a:pt x="441" y="3453"/>
                    <a:pt x="953" y="3453"/>
                  </a:cubicBezTo>
                  <a:lnTo>
                    <a:pt x="3263" y="3453"/>
                  </a:lnTo>
                  <a:cubicBezTo>
                    <a:pt x="3787" y="3453"/>
                    <a:pt x="4216" y="3025"/>
                    <a:pt x="4216" y="2501"/>
                  </a:cubicBezTo>
                  <a:lnTo>
                    <a:pt x="4216" y="953"/>
                  </a:lnTo>
                  <a:cubicBezTo>
                    <a:pt x="4216" y="429"/>
                    <a:pt x="3799" y="1"/>
                    <a:pt x="3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08" name="Google Shape;7508;p63"/>
          <p:cNvGrpSpPr/>
          <p:nvPr/>
        </p:nvGrpSpPr>
        <p:grpSpPr>
          <a:xfrm>
            <a:off x="4667216" y="2915382"/>
            <a:ext cx="320273" cy="318395"/>
            <a:chOff x="4667216" y="2915382"/>
            <a:chExt cx="320273" cy="318395"/>
          </a:xfrm>
        </p:grpSpPr>
        <p:sp>
          <p:nvSpPr>
            <p:cNvPr id="7509" name="Google Shape;7509;p63"/>
            <p:cNvSpPr/>
            <p:nvPr/>
          </p:nvSpPr>
          <p:spPr>
            <a:xfrm>
              <a:off x="4686154" y="2938140"/>
              <a:ext cx="166789" cy="163734"/>
            </a:xfrm>
            <a:custGeom>
              <a:avLst/>
              <a:gdLst/>
              <a:ahLst/>
              <a:cxnLst/>
              <a:rect l="l" t="t" r="r" b="b"/>
              <a:pathLst>
                <a:path w="5240" h="5144" extrusionOk="0">
                  <a:moveTo>
                    <a:pt x="2668" y="0"/>
                  </a:moveTo>
                  <a:cubicBezTo>
                    <a:pt x="2013" y="0"/>
                    <a:pt x="1358" y="250"/>
                    <a:pt x="858" y="750"/>
                  </a:cubicBezTo>
                  <a:cubicBezTo>
                    <a:pt x="620" y="989"/>
                    <a:pt x="429" y="1286"/>
                    <a:pt x="298" y="1608"/>
                  </a:cubicBezTo>
                  <a:cubicBezTo>
                    <a:pt x="263" y="1679"/>
                    <a:pt x="298" y="1762"/>
                    <a:pt x="370" y="1798"/>
                  </a:cubicBezTo>
                  <a:cubicBezTo>
                    <a:pt x="388" y="1804"/>
                    <a:pt x="407" y="1807"/>
                    <a:pt x="426" y="1807"/>
                  </a:cubicBezTo>
                  <a:cubicBezTo>
                    <a:pt x="484" y="1807"/>
                    <a:pt x="542" y="1780"/>
                    <a:pt x="560" y="1727"/>
                  </a:cubicBezTo>
                  <a:cubicBezTo>
                    <a:pt x="679" y="1441"/>
                    <a:pt x="846" y="1191"/>
                    <a:pt x="1060" y="977"/>
                  </a:cubicBezTo>
                  <a:cubicBezTo>
                    <a:pt x="1495" y="536"/>
                    <a:pt x="2075" y="316"/>
                    <a:pt x="2656" y="316"/>
                  </a:cubicBezTo>
                  <a:cubicBezTo>
                    <a:pt x="3236" y="316"/>
                    <a:pt x="3817" y="536"/>
                    <a:pt x="4251" y="977"/>
                  </a:cubicBezTo>
                  <a:cubicBezTo>
                    <a:pt x="4692" y="1405"/>
                    <a:pt x="4930" y="1977"/>
                    <a:pt x="4930" y="2584"/>
                  </a:cubicBezTo>
                  <a:cubicBezTo>
                    <a:pt x="4930" y="3191"/>
                    <a:pt x="4692" y="3763"/>
                    <a:pt x="4251" y="4191"/>
                  </a:cubicBezTo>
                  <a:cubicBezTo>
                    <a:pt x="3823" y="4620"/>
                    <a:pt x="3263" y="4858"/>
                    <a:pt x="2644" y="4858"/>
                  </a:cubicBezTo>
                  <a:cubicBezTo>
                    <a:pt x="2037" y="4858"/>
                    <a:pt x="1477" y="4620"/>
                    <a:pt x="1037" y="4191"/>
                  </a:cubicBezTo>
                  <a:cubicBezTo>
                    <a:pt x="536" y="3679"/>
                    <a:pt x="298" y="2989"/>
                    <a:pt x="405" y="2274"/>
                  </a:cubicBezTo>
                  <a:cubicBezTo>
                    <a:pt x="417" y="2191"/>
                    <a:pt x="358" y="2120"/>
                    <a:pt x="286" y="2108"/>
                  </a:cubicBezTo>
                  <a:cubicBezTo>
                    <a:pt x="279" y="2107"/>
                    <a:pt x="272" y="2106"/>
                    <a:pt x="265" y="2106"/>
                  </a:cubicBezTo>
                  <a:cubicBezTo>
                    <a:pt x="191" y="2106"/>
                    <a:pt x="131" y="2162"/>
                    <a:pt x="120" y="2227"/>
                  </a:cubicBezTo>
                  <a:cubicBezTo>
                    <a:pt x="1" y="3024"/>
                    <a:pt x="263" y="3822"/>
                    <a:pt x="846" y="4394"/>
                  </a:cubicBezTo>
                  <a:cubicBezTo>
                    <a:pt x="1334" y="4894"/>
                    <a:pt x="1977" y="5144"/>
                    <a:pt x="2668" y="5144"/>
                  </a:cubicBezTo>
                  <a:cubicBezTo>
                    <a:pt x="3346" y="5144"/>
                    <a:pt x="3989" y="4870"/>
                    <a:pt x="4477" y="4394"/>
                  </a:cubicBezTo>
                  <a:cubicBezTo>
                    <a:pt x="4966" y="3906"/>
                    <a:pt x="5228" y="3263"/>
                    <a:pt x="5228" y="2584"/>
                  </a:cubicBezTo>
                  <a:cubicBezTo>
                    <a:pt x="5239" y="1870"/>
                    <a:pt x="4966" y="1227"/>
                    <a:pt x="4477" y="750"/>
                  </a:cubicBezTo>
                  <a:cubicBezTo>
                    <a:pt x="3977" y="250"/>
                    <a:pt x="3323" y="0"/>
                    <a:pt x="2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63"/>
            <p:cNvSpPr/>
            <p:nvPr/>
          </p:nvSpPr>
          <p:spPr>
            <a:xfrm>
              <a:off x="4667216" y="2915382"/>
              <a:ext cx="320273" cy="318395"/>
            </a:xfrm>
            <a:custGeom>
              <a:avLst/>
              <a:gdLst/>
              <a:ahLst/>
              <a:cxnLst/>
              <a:rect l="l" t="t" r="r" b="b"/>
              <a:pathLst>
                <a:path w="10062" h="10003" extrusionOk="0">
                  <a:moveTo>
                    <a:pt x="5668" y="5502"/>
                  </a:moveTo>
                  <a:lnTo>
                    <a:pt x="5977" y="5811"/>
                  </a:lnTo>
                  <a:lnTo>
                    <a:pt x="5799" y="5990"/>
                  </a:lnTo>
                  <a:lnTo>
                    <a:pt x="5489" y="5680"/>
                  </a:lnTo>
                  <a:lnTo>
                    <a:pt x="5584" y="5585"/>
                  </a:lnTo>
                  <a:lnTo>
                    <a:pt x="5668" y="5502"/>
                  </a:lnTo>
                  <a:close/>
                  <a:moveTo>
                    <a:pt x="8347" y="7597"/>
                  </a:moveTo>
                  <a:lnTo>
                    <a:pt x="8501" y="7752"/>
                  </a:lnTo>
                  <a:lnTo>
                    <a:pt x="7739" y="8502"/>
                  </a:lnTo>
                  <a:lnTo>
                    <a:pt x="7585" y="8359"/>
                  </a:lnTo>
                  <a:lnTo>
                    <a:pt x="8347" y="7597"/>
                  </a:lnTo>
                  <a:close/>
                  <a:moveTo>
                    <a:pt x="8704" y="7954"/>
                  </a:moveTo>
                  <a:lnTo>
                    <a:pt x="8894" y="8157"/>
                  </a:lnTo>
                  <a:lnTo>
                    <a:pt x="8132" y="8907"/>
                  </a:lnTo>
                  <a:lnTo>
                    <a:pt x="7989" y="8764"/>
                  </a:lnTo>
                  <a:lnTo>
                    <a:pt x="7942" y="8716"/>
                  </a:lnTo>
                  <a:lnTo>
                    <a:pt x="8704" y="7954"/>
                  </a:lnTo>
                  <a:close/>
                  <a:moveTo>
                    <a:pt x="9097" y="8359"/>
                  </a:moveTo>
                  <a:lnTo>
                    <a:pt x="9621" y="8895"/>
                  </a:lnTo>
                  <a:cubicBezTo>
                    <a:pt x="9728" y="8966"/>
                    <a:pt x="9728" y="9121"/>
                    <a:pt x="9644" y="9228"/>
                  </a:cubicBezTo>
                  <a:lnTo>
                    <a:pt x="9216" y="9657"/>
                  </a:lnTo>
                  <a:cubicBezTo>
                    <a:pt x="9168" y="9699"/>
                    <a:pt x="9109" y="9719"/>
                    <a:pt x="9048" y="9719"/>
                  </a:cubicBezTo>
                  <a:cubicBezTo>
                    <a:pt x="8987" y="9719"/>
                    <a:pt x="8924" y="9699"/>
                    <a:pt x="8871" y="9657"/>
                  </a:cubicBezTo>
                  <a:lnTo>
                    <a:pt x="8335" y="9121"/>
                  </a:lnTo>
                  <a:lnTo>
                    <a:pt x="9097" y="8359"/>
                  </a:lnTo>
                  <a:close/>
                  <a:moveTo>
                    <a:pt x="3282" y="1"/>
                  </a:moveTo>
                  <a:cubicBezTo>
                    <a:pt x="2441" y="1"/>
                    <a:pt x="1602" y="322"/>
                    <a:pt x="965" y="965"/>
                  </a:cubicBezTo>
                  <a:cubicBezTo>
                    <a:pt x="334" y="1584"/>
                    <a:pt x="0" y="2406"/>
                    <a:pt x="0" y="3287"/>
                  </a:cubicBezTo>
                  <a:cubicBezTo>
                    <a:pt x="0" y="4156"/>
                    <a:pt x="334" y="4978"/>
                    <a:pt x="965" y="5609"/>
                  </a:cubicBezTo>
                  <a:cubicBezTo>
                    <a:pt x="1608" y="6240"/>
                    <a:pt x="2441" y="6573"/>
                    <a:pt x="3286" y="6573"/>
                  </a:cubicBezTo>
                  <a:cubicBezTo>
                    <a:pt x="3989" y="6573"/>
                    <a:pt x="4703" y="6347"/>
                    <a:pt x="5275" y="5883"/>
                  </a:cubicBezTo>
                  <a:lnTo>
                    <a:pt x="5608" y="6216"/>
                  </a:lnTo>
                  <a:cubicBezTo>
                    <a:pt x="5477" y="6418"/>
                    <a:pt x="5501" y="6692"/>
                    <a:pt x="5680" y="6871"/>
                  </a:cubicBezTo>
                  <a:lnTo>
                    <a:pt x="6370" y="7561"/>
                  </a:lnTo>
                  <a:cubicBezTo>
                    <a:pt x="6400" y="7585"/>
                    <a:pt x="6436" y="7597"/>
                    <a:pt x="6471" y="7597"/>
                  </a:cubicBezTo>
                  <a:cubicBezTo>
                    <a:pt x="6507" y="7597"/>
                    <a:pt x="6543" y="7585"/>
                    <a:pt x="6573" y="7561"/>
                  </a:cubicBezTo>
                  <a:cubicBezTo>
                    <a:pt x="6632" y="7502"/>
                    <a:pt x="6632" y="7407"/>
                    <a:pt x="6573" y="7347"/>
                  </a:cubicBezTo>
                  <a:lnTo>
                    <a:pt x="5894" y="6668"/>
                  </a:lnTo>
                  <a:cubicBezTo>
                    <a:pt x="5799" y="6573"/>
                    <a:pt x="5799" y="6418"/>
                    <a:pt x="5894" y="6323"/>
                  </a:cubicBezTo>
                  <a:lnTo>
                    <a:pt x="6323" y="5895"/>
                  </a:lnTo>
                  <a:cubicBezTo>
                    <a:pt x="6370" y="5847"/>
                    <a:pt x="6430" y="5811"/>
                    <a:pt x="6489" y="5811"/>
                  </a:cubicBezTo>
                  <a:cubicBezTo>
                    <a:pt x="6549" y="5811"/>
                    <a:pt x="6608" y="5847"/>
                    <a:pt x="6644" y="5895"/>
                  </a:cubicBezTo>
                  <a:lnTo>
                    <a:pt x="8156" y="7395"/>
                  </a:lnTo>
                  <a:lnTo>
                    <a:pt x="7394" y="8157"/>
                  </a:lnTo>
                  <a:lnTo>
                    <a:pt x="6966" y="7716"/>
                  </a:lnTo>
                  <a:cubicBezTo>
                    <a:pt x="6936" y="7686"/>
                    <a:pt x="6897" y="7672"/>
                    <a:pt x="6858" y="7672"/>
                  </a:cubicBezTo>
                  <a:cubicBezTo>
                    <a:pt x="6820" y="7672"/>
                    <a:pt x="6781" y="7686"/>
                    <a:pt x="6751" y="7716"/>
                  </a:cubicBezTo>
                  <a:cubicBezTo>
                    <a:pt x="6692" y="7776"/>
                    <a:pt x="6692" y="7871"/>
                    <a:pt x="6751" y="7930"/>
                  </a:cubicBezTo>
                  <a:lnTo>
                    <a:pt x="8668" y="9847"/>
                  </a:lnTo>
                  <a:cubicBezTo>
                    <a:pt x="8775" y="9955"/>
                    <a:pt x="8906" y="10002"/>
                    <a:pt x="9049" y="10002"/>
                  </a:cubicBezTo>
                  <a:cubicBezTo>
                    <a:pt x="9180" y="10002"/>
                    <a:pt x="9311" y="9955"/>
                    <a:pt x="9418" y="9847"/>
                  </a:cubicBezTo>
                  <a:lnTo>
                    <a:pt x="9847" y="9419"/>
                  </a:lnTo>
                  <a:cubicBezTo>
                    <a:pt x="10061" y="9228"/>
                    <a:pt x="10061" y="8883"/>
                    <a:pt x="9847" y="8669"/>
                  </a:cubicBezTo>
                  <a:lnTo>
                    <a:pt x="6858" y="5680"/>
                  </a:lnTo>
                  <a:cubicBezTo>
                    <a:pt x="6751" y="5573"/>
                    <a:pt x="6620" y="5525"/>
                    <a:pt x="6489" y="5525"/>
                  </a:cubicBezTo>
                  <a:cubicBezTo>
                    <a:pt x="6382" y="5525"/>
                    <a:pt x="6299" y="5561"/>
                    <a:pt x="6204" y="5609"/>
                  </a:cubicBezTo>
                  <a:lnTo>
                    <a:pt x="5870" y="5275"/>
                  </a:lnTo>
                  <a:cubicBezTo>
                    <a:pt x="6144" y="4930"/>
                    <a:pt x="6334" y="4537"/>
                    <a:pt x="6454" y="4097"/>
                  </a:cubicBezTo>
                  <a:cubicBezTo>
                    <a:pt x="6465" y="4025"/>
                    <a:pt x="6430" y="3942"/>
                    <a:pt x="6346" y="3918"/>
                  </a:cubicBezTo>
                  <a:cubicBezTo>
                    <a:pt x="6339" y="3917"/>
                    <a:pt x="6332" y="3916"/>
                    <a:pt x="6324" y="3916"/>
                  </a:cubicBezTo>
                  <a:cubicBezTo>
                    <a:pt x="6258" y="3916"/>
                    <a:pt x="6189" y="3961"/>
                    <a:pt x="6168" y="4025"/>
                  </a:cubicBezTo>
                  <a:cubicBezTo>
                    <a:pt x="6037" y="4537"/>
                    <a:pt x="5775" y="5013"/>
                    <a:pt x="5394" y="5383"/>
                  </a:cubicBezTo>
                  <a:cubicBezTo>
                    <a:pt x="4816" y="5960"/>
                    <a:pt x="4051" y="6249"/>
                    <a:pt x="3285" y="6249"/>
                  </a:cubicBezTo>
                  <a:cubicBezTo>
                    <a:pt x="2519" y="6249"/>
                    <a:pt x="1751" y="5960"/>
                    <a:pt x="1167" y="5383"/>
                  </a:cubicBezTo>
                  <a:cubicBezTo>
                    <a:pt x="608" y="4823"/>
                    <a:pt x="298" y="4073"/>
                    <a:pt x="298" y="3263"/>
                  </a:cubicBezTo>
                  <a:cubicBezTo>
                    <a:pt x="298" y="2466"/>
                    <a:pt x="608" y="1715"/>
                    <a:pt x="1167" y="1156"/>
                  </a:cubicBezTo>
                  <a:cubicBezTo>
                    <a:pt x="1751" y="572"/>
                    <a:pt x="2519" y="281"/>
                    <a:pt x="3285" y="281"/>
                  </a:cubicBezTo>
                  <a:cubicBezTo>
                    <a:pt x="4051" y="281"/>
                    <a:pt x="4816" y="572"/>
                    <a:pt x="5394" y="1156"/>
                  </a:cubicBezTo>
                  <a:cubicBezTo>
                    <a:pt x="6013" y="1763"/>
                    <a:pt x="6323" y="2608"/>
                    <a:pt x="6263" y="3478"/>
                  </a:cubicBezTo>
                  <a:cubicBezTo>
                    <a:pt x="6263" y="3549"/>
                    <a:pt x="6323" y="3620"/>
                    <a:pt x="6394" y="3644"/>
                  </a:cubicBezTo>
                  <a:cubicBezTo>
                    <a:pt x="6465" y="3644"/>
                    <a:pt x="6549" y="3585"/>
                    <a:pt x="6561" y="3501"/>
                  </a:cubicBezTo>
                  <a:cubicBezTo>
                    <a:pt x="6620" y="2549"/>
                    <a:pt x="6275" y="1632"/>
                    <a:pt x="5608" y="965"/>
                  </a:cubicBezTo>
                  <a:cubicBezTo>
                    <a:pt x="4965" y="322"/>
                    <a:pt x="4123" y="1"/>
                    <a:pt x="3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63"/>
            <p:cNvSpPr/>
            <p:nvPr/>
          </p:nvSpPr>
          <p:spPr>
            <a:xfrm>
              <a:off x="4733899" y="2960772"/>
              <a:ext cx="75469" cy="86546"/>
            </a:xfrm>
            <a:custGeom>
              <a:avLst/>
              <a:gdLst/>
              <a:ahLst/>
              <a:cxnLst/>
              <a:rect l="l" t="t" r="r" b="b"/>
              <a:pathLst>
                <a:path w="2371" h="2719" extrusionOk="0">
                  <a:moveTo>
                    <a:pt x="1218" y="276"/>
                  </a:moveTo>
                  <a:cubicBezTo>
                    <a:pt x="1233" y="276"/>
                    <a:pt x="1248" y="277"/>
                    <a:pt x="1263" y="278"/>
                  </a:cubicBezTo>
                  <a:cubicBezTo>
                    <a:pt x="1703" y="313"/>
                    <a:pt x="2061" y="647"/>
                    <a:pt x="2084" y="1099"/>
                  </a:cubicBezTo>
                  <a:cubicBezTo>
                    <a:pt x="2073" y="1456"/>
                    <a:pt x="1858" y="1802"/>
                    <a:pt x="1537" y="1944"/>
                  </a:cubicBezTo>
                  <a:cubicBezTo>
                    <a:pt x="1430" y="1992"/>
                    <a:pt x="1370" y="2099"/>
                    <a:pt x="1370" y="2218"/>
                  </a:cubicBezTo>
                  <a:cubicBezTo>
                    <a:pt x="1370" y="2313"/>
                    <a:pt x="1275" y="2409"/>
                    <a:pt x="1180" y="2409"/>
                  </a:cubicBezTo>
                  <a:cubicBezTo>
                    <a:pt x="1072" y="2409"/>
                    <a:pt x="989" y="2313"/>
                    <a:pt x="989" y="2218"/>
                  </a:cubicBezTo>
                  <a:cubicBezTo>
                    <a:pt x="989" y="1944"/>
                    <a:pt x="1132" y="1694"/>
                    <a:pt x="1382" y="1587"/>
                  </a:cubicBezTo>
                  <a:cubicBezTo>
                    <a:pt x="1561" y="1504"/>
                    <a:pt x="1680" y="1325"/>
                    <a:pt x="1668" y="1111"/>
                  </a:cubicBezTo>
                  <a:cubicBezTo>
                    <a:pt x="1656" y="873"/>
                    <a:pt x="1465" y="682"/>
                    <a:pt x="1227" y="670"/>
                  </a:cubicBezTo>
                  <a:lnTo>
                    <a:pt x="1191" y="670"/>
                  </a:lnTo>
                  <a:cubicBezTo>
                    <a:pt x="1072" y="670"/>
                    <a:pt x="953" y="706"/>
                    <a:pt x="870" y="801"/>
                  </a:cubicBezTo>
                  <a:cubicBezTo>
                    <a:pt x="763" y="885"/>
                    <a:pt x="715" y="1028"/>
                    <a:pt x="715" y="1159"/>
                  </a:cubicBezTo>
                  <a:cubicBezTo>
                    <a:pt x="715" y="1266"/>
                    <a:pt x="632" y="1349"/>
                    <a:pt x="525" y="1349"/>
                  </a:cubicBezTo>
                  <a:cubicBezTo>
                    <a:pt x="418" y="1349"/>
                    <a:pt x="334" y="1266"/>
                    <a:pt x="334" y="1159"/>
                  </a:cubicBezTo>
                  <a:cubicBezTo>
                    <a:pt x="334" y="920"/>
                    <a:pt x="429" y="682"/>
                    <a:pt x="608" y="516"/>
                  </a:cubicBezTo>
                  <a:cubicBezTo>
                    <a:pt x="775" y="359"/>
                    <a:pt x="995" y="276"/>
                    <a:pt x="1218" y="276"/>
                  </a:cubicBezTo>
                  <a:close/>
                  <a:moveTo>
                    <a:pt x="1163" y="0"/>
                  </a:moveTo>
                  <a:cubicBezTo>
                    <a:pt x="872" y="0"/>
                    <a:pt x="586" y="108"/>
                    <a:pt x="370" y="313"/>
                  </a:cubicBezTo>
                  <a:cubicBezTo>
                    <a:pt x="132" y="539"/>
                    <a:pt x="1" y="849"/>
                    <a:pt x="1" y="1159"/>
                  </a:cubicBezTo>
                  <a:cubicBezTo>
                    <a:pt x="1" y="1432"/>
                    <a:pt x="227" y="1647"/>
                    <a:pt x="489" y="1647"/>
                  </a:cubicBezTo>
                  <a:cubicBezTo>
                    <a:pt x="763" y="1647"/>
                    <a:pt x="989" y="1432"/>
                    <a:pt x="989" y="1159"/>
                  </a:cubicBezTo>
                  <a:cubicBezTo>
                    <a:pt x="989" y="1099"/>
                    <a:pt x="1001" y="1051"/>
                    <a:pt x="1049" y="1028"/>
                  </a:cubicBezTo>
                  <a:cubicBezTo>
                    <a:pt x="1078" y="998"/>
                    <a:pt x="1115" y="977"/>
                    <a:pt x="1161" y="977"/>
                  </a:cubicBezTo>
                  <a:cubicBezTo>
                    <a:pt x="1171" y="977"/>
                    <a:pt x="1181" y="978"/>
                    <a:pt x="1191" y="980"/>
                  </a:cubicBezTo>
                  <a:cubicBezTo>
                    <a:pt x="1287" y="980"/>
                    <a:pt x="1358" y="1075"/>
                    <a:pt x="1370" y="1159"/>
                  </a:cubicBezTo>
                  <a:cubicBezTo>
                    <a:pt x="1370" y="1230"/>
                    <a:pt x="1322" y="1313"/>
                    <a:pt x="1263" y="1337"/>
                  </a:cubicBezTo>
                  <a:cubicBezTo>
                    <a:pt x="930" y="1504"/>
                    <a:pt x="703" y="1849"/>
                    <a:pt x="703" y="2230"/>
                  </a:cubicBezTo>
                  <a:cubicBezTo>
                    <a:pt x="703" y="2504"/>
                    <a:pt x="930" y="2718"/>
                    <a:pt x="1191" y="2718"/>
                  </a:cubicBezTo>
                  <a:cubicBezTo>
                    <a:pt x="1465" y="2718"/>
                    <a:pt x="1680" y="2504"/>
                    <a:pt x="1680" y="2230"/>
                  </a:cubicBezTo>
                  <a:lnTo>
                    <a:pt x="1680" y="2218"/>
                  </a:lnTo>
                  <a:cubicBezTo>
                    <a:pt x="2096" y="2004"/>
                    <a:pt x="2370" y="1563"/>
                    <a:pt x="2334" y="1087"/>
                  </a:cubicBezTo>
                  <a:cubicBezTo>
                    <a:pt x="2311" y="504"/>
                    <a:pt x="1834" y="27"/>
                    <a:pt x="1251" y="4"/>
                  </a:cubicBezTo>
                  <a:cubicBezTo>
                    <a:pt x="1222" y="1"/>
                    <a:pt x="1192" y="0"/>
                    <a:pt x="11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63"/>
            <p:cNvSpPr/>
            <p:nvPr/>
          </p:nvSpPr>
          <p:spPr>
            <a:xfrm>
              <a:off x="4755894" y="3048431"/>
              <a:ext cx="31098" cy="32244"/>
            </a:xfrm>
            <a:custGeom>
              <a:avLst/>
              <a:gdLst/>
              <a:ahLst/>
              <a:cxnLst/>
              <a:rect l="l" t="t" r="r" b="b"/>
              <a:pathLst>
                <a:path w="977" h="1013" extrusionOk="0">
                  <a:moveTo>
                    <a:pt x="489" y="298"/>
                  </a:moveTo>
                  <a:cubicBezTo>
                    <a:pt x="596" y="298"/>
                    <a:pt x="679" y="381"/>
                    <a:pt x="679" y="488"/>
                  </a:cubicBezTo>
                  <a:lnTo>
                    <a:pt x="679" y="500"/>
                  </a:lnTo>
                  <a:cubicBezTo>
                    <a:pt x="679" y="607"/>
                    <a:pt x="596" y="702"/>
                    <a:pt x="489" y="702"/>
                  </a:cubicBezTo>
                  <a:cubicBezTo>
                    <a:pt x="381" y="702"/>
                    <a:pt x="298" y="607"/>
                    <a:pt x="298" y="500"/>
                  </a:cubicBezTo>
                  <a:lnTo>
                    <a:pt x="298" y="488"/>
                  </a:lnTo>
                  <a:cubicBezTo>
                    <a:pt x="298" y="381"/>
                    <a:pt x="381" y="298"/>
                    <a:pt x="489" y="298"/>
                  </a:cubicBezTo>
                  <a:close/>
                  <a:moveTo>
                    <a:pt x="489" y="0"/>
                  </a:moveTo>
                  <a:cubicBezTo>
                    <a:pt x="215" y="0"/>
                    <a:pt x="0" y="226"/>
                    <a:pt x="0" y="488"/>
                  </a:cubicBezTo>
                  <a:lnTo>
                    <a:pt x="0" y="524"/>
                  </a:lnTo>
                  <a:cubicBezTo>
                    <a:pt x="0" y="786"/>
                    <a:pt x="215" y="1012"/>
                    <a:pt x="489" y="1012"/>
                  </a:cubicBezTo>
                  <a:cubicBezTo>
                    <a:pt x="751" y="1012"/>
                    <a:pt x="977" y="786"/>
                    <a:pt x="977" y="524"/>
                  </a:cubicBezTo>
                  <a:lnTo>
                    <a:pt x="977" y="488"/>
                  </a:lnTo>
                  <a:cubicBezTo>
                    <a:pt x="977" y="226"/>
                    <a:pt x="751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13" name="Google Shape;7513;p63"/>
          <p:cNvGrpSpPr/>
          <p:nvPr/>
        </p:nvGrpSpPr>
        <p:grpSpPr>
          <a:xfrm>
            <a:off x="5170480" y="2934639"/>
            <a:ext cx="261929" cy="280550"/>
            <a:chOff x="5170480" y="2934639"/>
            <a:chExt cx="261929" cy="280550"/>
          </a:xfrm>
        </p:grpSpPr>
        <p:sp>
          <p:nvSpPr>
            <p:cNvPr id="7514" name="Google Shape;7514;p63"/>
            <p:cNvSpPr/>
            <p:nvPr/>
          </p:nvSpPr>
          <p:spPr>
            <a:xfrm>
              <a:off x="5170480" y="2934639"/>
              <a:ext cx="243340" cy="280550"/>
            </a:xfrm>
            <a:custGeom>
              <a:avLst/>
              <a:gdLst/>
              <a:ahLst/>
              <a:cxnLst/>
              <a:rect l="l" t="t" r="r" b="b"/>
              <a:pathLst>
                <a:path w="7645" h="8814" extrusionOk="0">
                  <a:moveTo>
                    <a:pt x="4192" y="301"/>
                  </a:moveTo>
                  <a:lnTo>
                    <a:pt x="5228" y="1337"/>
                  </a:lnTo>
                  <a:lnTo>
                    <a:pt x="3144" y="1337"/>
                  </a:lnTo>
                  <a:lnTo>
                    <a:pt x="4192" y="301"/>
                  </a:lnTo>
                  <a:close/>
                  <a:moveTo>
                    <a:pt x="4190" y="0"/>
                  </a:moveTo>
                  <a:cubicBezTo>
                    <a:pt x="4156" y="0"/>
                    <a:pt x="4120" y="9"/>
                    <a:pt x="4097" y="27"/>
                  </a:cubicBezTo>
                  <a:lnTo>
                    <a:pt x="2787" y="1337"/>
                  </a:lnTo>
                  <a:lnTo>
                    <a:pt x="703" y="1337"/>
                  </a:lnTo>
                  <a:cubicBezTo>
                    <a:pt x="632" y="1337"/>
                    <a:pt x="572" y="1396"/>
                    <a:pt x="572" y="1480"/>
                  </a:cubicBezTo>
                  <a:lnTo>
                    <a:pt x="572" y="3623"/>
                  </a:lnTo>
                  <a:lnTo>
                    <a:pt x="144" y="3623"/>
                  </a:lnTo>
                  <a:cubicBezTo>
                    <a:pt x="60" y="3623"/>
                    <a:pt x="1" y="3682"/>
                    <a:pt x="1" y="3754"/>
                  </a:cubicBezTo>
                  <a:lnTo>
                    <a:pt x="1" y="8683"/>
                  </a:lnTo>
                  <a:cubicBezTo>
                    <a:pt x="1" y="8754"/>
                    <a:pt x="60" y="8814"/>
                    <a:pt x="144" y="8814"/>
                  </a:cubicBezTo>
                  <a:lnTo>
                    <a:pt x="1489" y="8814"/>
                  </a:lnTo>
                  <a:cubicBezTo>
                    <a:pt x="1572" y="8814"/>
                    <a:pt x="1632" y="8754"/>
                    <a:pt x="1632" y="8683"/>
                  </a:cubicBezTo>
                  <a:cubicBezTo>
                    <a:pt x="1632" y="8599"/>
                    <a:pt x="1572" y="8540"/>
                    <a:pt x="1489" y="8540"/>
                  </a:cubicBezTo>
                  <a:lnTo>
                    <a:pt x="275" y="8540"/>
                  </a:lnTo>
                  <a:lnTo>
                    <a:pt x="275" y="4004"/>
                  </a:lnTo>
                  <a:lnTo>
                    <a:pt x="882" y="4456"/>
                  </a:lnTo>
                  <a:cubicBezTo>
                    <a:pt x="904" y="4469"/>
                    <a:pt x="928" y="4476"/>
                    <a:pt x="952" y="4476"/>
                  </a:cubicBezTo>
                  <a:cubicBezTo>
                    <a:pt x="992" y="4476"/>
                    <a:pt x="1031" y="4458"/>
                    <a:pt x="1061" y="4420"/>
                  </a:cubicBezTo>
                  <a:cubicBezTo>
                    <a:pt x="1108" y="4361"/>
                    <a:pt x="1096" y="4289"/>
                    <a:pt x="1037" y="4242"/>
                  </a:cubicBezTo>
                  <a:lnTo>
                    <a:pt x="834" y="4087"/>
                  </a:lnTo>
                  <a:lnTo>
                    <a:pt x="834" y="3766"/>
                  </a:lnTo>
                  <a:lnTo>
                    <a:pt x="834" y="3754"/>
                  </a:lnTo>
                  <a:lnTo>
                    <a:pt x="834" y="3730"/>
                  </a:lnTo>
                  <a:lnTo>
                    <a:pt x="834" y="1610"/>
                  </a:lnTo>
                  <a:lnTo>
                    <a:pt x="7371" y="1610"/>
                  </a:lnTo>
                  <a:lnTo>
                    <a:pt x="7371" y="2099"/>
                  </a:lnTo>
                  <a:cubicBezTo>
                    <a:pt x="7371" y="2170"/>
                    <a:pt x="7430" y="2230"/>
                    <a:pt x="7502" y="2230"/>
                  </a:cubicBezTo>
                  <a:cubicBezTo>
                    <a:pt x="7585" y="2230"/>
                    <a:pt x="7645" y="2170"/>
                    <a:pt x="7645" y="2099"/>
                  </a:cubicBezTo>
                  <a:lnTo>
                    <a:pt x="7645" y="1468"/>
                  </a:lnTo>
                  <a:cubicBezTo>
                    <a:pt x="7633" y="1396"/>
                    <a:pt x="7573" y="1337"/>
                    <a:pt x="7490" y="1337"/>
                  </a:cubicBezTo>
                  <a:lnTo>
                    <a:pt x="5585" y="1337"/>
                  </a:lnTo>
                  <a:lnTo>
                    <a:pt x="4275" y="27"/>
                  </a:lnTo>
                  <a:cubicBezTo>
                    <a:pt x="4257" y="9"/>
                    <a:pt x="4225" y="0"/>
                    <a:pt x="4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63"/>
            <p:cNvSpPr/>
            <p:nvPr/>
          </p:nvSpPr>
          <p:spPr>
            <a:xfrm>
              <a:off x="5217493" y="3007116"/>
              <a:ext cx="34122" cy="34122"/>
            </a:xfrm>
            <a:custGeom>
              <a:avLst/>
              <a:gdLst/>
              <a:ahLst/>
              <a:cxnLst/>
              <a:rect l="l" t="t" r="r" b="b"/>
              <a:pathLst>
                <a:path w="1072" h="1072" extrusionOk="0">
                  <a:moveTo>
                    <a:pt x="810" y="262"/>
                  </a:moveTo>
                  <a:lnTo>
                    <a:pt x="810" y="810"/>
                  </a:lnTo>
                  <a:lnTo>
                    <a:pt x="274" y="810"/>
                  </a:lnTo>
                  <a:lnTo>
                    <a:pt x="274" y="262"/>
                  </a:lnTo>
                  <a:close/>
                  <a:moveTo>
                    <a:pt x="143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941"/>
                  </a:lnTo>
                  <a:cubicBezTo>
                    <a:pt x="0" y="1012"/>
                    <a:pt x="60" y="1072"/>
                    <a:pt x="143" y="1072"/>
                  </a:cubicBezTo>
                  <a:lnTo>
                    <a:pt x="941" y="1072"/>
                  </a:lnTo>
                  <a:cubicBezTo>
                    <a:pt x="1012" y="1072"/>
                    <a:pt x="1072" y="1012"/>
                    <a:pt x="1072" y="941"/>
                  </a:cubicBezTo>
                  <a:lnTo>
                    <a:pt x="1072" y="131"/>
                  </a:lnTo>
                  <a:cubicBezTo>
                    <a:pt x="1060" y="60"/>
                    <a:pt x="1000" y="0"/>
                    <a:pt x="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63"/>
            <p:cNvSpPr/>
            <p:nvPr/>
          </p:nvSpPr>
          <p:spPr>
            <a:xfrm>
              <a:off x="5264474" y="3007116"/>
              <a:ext cx="26196" cy="8371"/>
            </a:xfrm>
            <a:custGeom>
              <a:avLst/>
              <a:gdLst/>
              <a:ahLst/>
              <a:cxnLst/>
              <a:rect l="l" t="t" r="r" b="b"/>
              <a:pathLst>
                <a:path w="823" h="263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62"/>
                    <a:pt x="132" y="262"/>
                  </a:cubicBezTo>
                  <a:lnTo>
                    <a:pt x="679" y="262"/>
                  </a:lnTo>
                  <a:cubicBezTo>
                    <a:pt x="763" y="262"/>
                    <a:pt x="822" y="215"/>
                    <a:pt x="822" y="131"/>
                  </a:cubicBezTo>
                  <a:cubicBezTo>
                    <a:pt x="822" y="60"/>
                    <a:pt x="763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63"/>
            <p:cNvSpPr/>
            <p:nvPr/>
          </p:nvSpPr>
          <p:spPr>
            <a:xfrm>
              <a:off x="5264856" y="3029079"/>
              <a:ext cx="86068" cy="8371"/>
            </a:xfrm>
            <a:custGeom>
              <a:avLst/>
              <a:gdLst/>
              <a:ahLst/>
              <a:cxnLst/>
              <a:rect l="l" t="t" r="r" b="b"/>
              <a:pathLst>
                <a:path w="2704" h="263" extrusionOk="0">
                  <a:moveTo>
                    <a:pt x="143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03"/>
                    <a:pt x="60" y="263"/>
                    <a:pt x="143" y="263"/>
                  </a:cubicBezTo>
                  <a:lnTo>
                    <a:pt x="2560" y="263"/>
                  </a:lnTo>
                  <a:cubicBezTo>
                    <a:pt x="2644" y="263"/>
                    <a:pt x="2703" y="203"/>
                    <a:pt x="2703" y="132"/>
                  </a:cubicBezTo>
                  <a:cubicBezTo>
                    <a:pt x="2679" y="60"/>
                    <a:pt x="2620" y="1"/>
                    <a:pt x="2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63"/>
            <p:cNvSpPr/>
            <p:nvPr/>
          </p:nvSpPr>
          <p:spPr>
            <a:xfrm>
              <a:off x="5227710" y="3062819"/>
              <a:ext cx="51565" cy="8753"/>
            </a:xfrm>
            <a:custGeom>
              <a:avLst/>
              <a:gdLst/>
              <a:ahLst/>
              <a:cxnLst/>
              <a:rect l="l" t="t" r="r" b="b"/>
              <a:pathLst>
                <a:path w="1620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1489" y="274"/>
                  </a:lnTo>
                  <a:cubicBezTo>
                    <a:pt x="1560" y="274"/>
                    <a:pt x="1620" y="215"/>
                    <a:pt x="1620" y="143"/>
                  </a:cubicBezTo>
                  <a:cubicBezTo>
                    <a:pt x="1620" y="72"/>
                    <a:pt x="1560" y="0"/>
                    <a:pt x="1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63"/>
            <p:cNvSpPr/>
            <p:nvPr/>
          </p:nvSpPr>
          <p:spPr>
            <a:xfrm>
              <a:off x="5196644" y="3182945"/>
              <a:ext cx="42461" cy="8371"/>
            </a:xfrm>
            <a:custGeom>
              <a:avLst/>
              <a:gdLst/>
              <a:ahLst/>
              <a:cxnLst/>
              <a:rect l="l" t="t" r="r" b="b"/>
              <a:pathLst>
                <a:path w="1334" h="263" extrusionOk="0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03"/>
                    <a:pt x="60" y="263"/>
                    <a:pt x="143" y="263"/>
                  </a:cubicBezTo>
                  <a:lnTo>
                    <a:pt x="1191" y="263"/>
                  </a:lnTo>
                  <a:cubicBezTo>
                    <a:pt x="1274" y="263"/>
                    <a:pt x="1334" y="203"/>
                    <a:pt x="1334" y="132"/>
                  </a:cubicBezTo>
                  <a:cubicBezTo>
                    <a:pt x="1310" y="60"/>
                    <a:pt x="1274" y="1"/>
                    <a:pt x="1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63"/>
            <p:cNvSpPr/>
            <p:nvPr/>
          </p:nvSpPr>
          <p:spPr>
            <a:xfrm>
              <a:off x="5210299" y="3013928"/>
              <a:ext cx="222110" cy="201261"/>
            </a:xfrm>
            <a:custGeom>
              <a:avLst/>
              <a:gdLst/>
              <a:ahLst/>
              <a:cxnLst/>
              <a:rect l="l" t="t" r="r" b="b"/>
              <a:pathLst>
                <a:path w="6978" h="6323" extrusionOk="0">
                  <a:moveTo>
                    <a:pt x="4679" y="2632"/>
                  </a:moveTo>
                  <a:lnTo>
                    <a:pt x="4274" y="2929"/>
                  </a:lnTo>
                  <a:lnTo>
                    <a:pt x="1441" y="2929"/>
                  </a:lnTo>
                  <a:lnTo>
                    <a:pt x="1024" y="2632"/>
                  </a:lnTo>
                  <a:close/>
                  <a:moveTo>
                    <a:pt x="3905" y="3168"/>
                  </a:moveTo>
                  <a:lnTo>
                    <a:pt x="3500" y="3465"/>
                  </a:lnTo>
                  <a:lnTo>
                    <a:pt x="2179" y="3465"/>
                  </a:lnTo>
                  <a:lnTo>
                    <a:pt x="1774" y="3168"/>
                  </a:lnTo>
                  <a:close/>
                  <a:moveTo>
                    <a:pt x="3143" y="3727"/>
                  </a:moveTo>
                  <a:lnTo>
                    <a:pt x="2846" y="3942"/>
                  </a:lnTo>
                  <a:lnTo>
                    <a:pt x="2548" y="3727"/>
                  </a:lnTo>
                  <a:close/>
                  <a:moveTo>
                    <a:pt x="6239" y="1"/>
                  </a:moveTo>
                  <a:cubicBezTo>
                    <a:pt x="6167" y="1"/>
                    <a:pt x="6108" y="48"/>
                    <a:pt x="6108" y="132"/>
                  </a:cubicBezTo>
                  <a:lnTo>
                    <a:pt x="6108" y="1263"/>
                  </a:lnTo>
                  <a:lnTo>
                    <a:pt x="6108" y="1596"/>
                  </a:lnTo>
                  <a:lnTo>
                    <a:pt x="5036" y="2382"/>
                  </a:lnTo>
                  <a:lnTo>
                    <a:pt x="667" y="2382"/>
                  </a:lnTo>
                  <a:lnTo>
                    <a:pt x="226" y="2060"/>
                  </a:lnTo>
                  <a:cubicBezTo>
                    <a:pt x="204" y="2047"/>
                    <a:pt x="180" y="2040"/>
                    <a:pt x="156" y="2040"/>
                  </a:cubicBezTo>
                  <a:cubicBezTo>
                    <a:pt x="116" y="2040"/>
                    <a:pt x="77" y="2059"/>
                    <a:pt x="48" y="2096"/>
                  </a:cubicBezTo>
                  <a:cubicBezTo>
                    <a:pt x="0" y="2156"/>
                    <a:pt x="24" y="2227"/>
                    <a:pt x="83" y="2275"/>
                  </a:cubicBezTo>
                  <a:lnTo>
                    <a:pt x="2786" y="4203"/>
                  </a:lnTo>
                  <a:cubicBezTo>
                    <a:pt x="2810" y="4221"/>
                    <a:pt x="2837" y="4230"/>
                    <a:pt x="2863" y="4230"/>
                  </a:cubicBezTo>
                  <a:cubicBezTo>
                    <a:pt x="2890" y="4230"/>
                    <a:pt x="2917" y="4221"/>
                    <a:pt x="2941" y="4203"/>
                  </a:cubicBezTo>
                  <a:lnTo>
                    <a:pt x="6703" y="1513"/>
                  </a:lnTo>
                  <a:lnTo>
                    <a:pt x="6703" y="6049"/>
                  </a:lnTo>
                  <a:lnTo>
                    <a:pt x="786" y="6049"/>
                  </a:lnTo>
                  <a:cubicBezTo>
                    <a:pt x="702" y="6049"/>
                    <a:pt x="643" y="6108"/>
                    <a:pt x="643" y="6192"/>
                  </a:cubicBezTo>
                  <a:cubicBezTo>
                    <a:pt x="643" y="6263"/>
                    <a:pt x="702" y="6323"/>
                    <a:pt x="786" y="6323"/>
                  </a:cubicBezTo>
                  <a:lnTo>
                    <a:pt x="6834" y="6323"/>
                  </a:lnTo>
                  <a:cubicBezTo>
                    <a:pt x="6918" y="6323"/>
                    <a:pt x="6977" y="6263"/>
                    <a:pt x="6977" y="6192"/>
                  </a:cubicBezTo>
                  <a:lnTo>
                    <a:pt x="6977" y="1263"/>
                  </a:lnTo>
                  <a:cubicBezTo>
                    <a:pt x="6941" y="1263"/>
                    <a:pt x="6941" y="1239"/>
                    <a:pt x="6941" y="1239"/>
                  </a:cubicBezTo>
                  <a:cubicBezTo>
                    <a:pt x="6929" y="1191"/>
                    <a:pt x="6882" y="1132"/>
                    <a:pt x="6810" y="1132"/>
                  </a:cubicBezTo>
                  <a:lnTo>
                    <a:pt x="6370" y="1132"/>
                  </a:lnTo>
                  <a:lnTo>
                    <a:pt x="6370" y="132"/>
                  </a:lnTo>
                  <a:cubicBezTo>
                    <a:pt x="6370" y="48"/>
                    <a:pt x="6310" y="1"/>
                    <a:pt x="6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1" name="Google Shape;7521;p63"/>
          <p:cNvGrpSpPr/>
          <p:nvPr/>
        </p:nvGrpSpPr>
        <p:grpSpPr>
          <a:xfrm>
            <a:off x="4193490" y="3350084"/>
            <a:ext cx="289939" cy="334661"/>
            <a:chOff x="4193490" y="3350084"/>
            <a:chExt cx="289939" cy="334661"/>
          </a:xfrm>
        </p:grpSpPr>
        <p:sp>
          <p:nvSpPr>
            <p:cNvPr id="7522" name="Google Shape;7522;p63"/>
            <p:cNvSpPr/>
            <p:nvPr/>
          </p:nvSpPr>
          <p:spPr>
            <a:xfrm>
              <a:off x="4193490" y="3350084"/>
              <a:ext cx="246364" cy="150110"/>
            </a:xfrm>
            <a:custGeom>
              <a:avLst/>
              <a:gdLst/>
              <a:ahLst/>
              <a:cxnLst/>
              <a:rect l="l" t="t" r="r" b="b"/>
              <a:pathLst>
                <a:path w="7740" h="4716" extrusionOk="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63"/>
            <p:cNvSpPr/>
            <p:nvPr/>
          </p:nvSpPr>
          <p:spPr>
            <a:xfrm>
              <a:off x="4193872" y="3405023"/>
              <a:ext cx="9517" cy="44753"/>
            </a:xfrm>
            <a:custGeom>
              <a:avLst/>
              <a:gdLst/>
              <a:ahLst/>
              <a:cxnLst/>
              <a:rect l="l" t="t" r="r" b="b"/>
              <a:pathLst>
                <a:path w="299" h="1406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63"/>
            <p:cNvSpPr/>
            <p:nvPr/>
          </p:nvSpPr>
          <p:spPr>
            <a:xfrm>
              <a:off x="4275356" y="3444460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63"/>
            <p:cNvSpPr/>
            <p:nvPr/>
          </p:nvSpPr>
          <p:spPr>
            <a:xfrm>
              <a:off x="4275356" y="3463781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63"/>
            <p:cNvSpPr/>
            <p:nvPr/>
          </p:nvSpPr>
          <p:spPr>
            <a:xfrm>
              <a:off x="4223442" y="3439527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63"/>
            <p:cNvSpPr/>
            <p:nvPr/>
          </p:nvSpPr>
          <p:spPr>
            <a:xfrm>
              <a:off x="4275356" y="3525913"/>
              <a:ext cx="128116" cy="9517"/>
            </a:xfrm>
            <a:custGeom>
              <a:avLst/>
              <a:gdLst/>
              <a:ahLst/>
              <a:cxnLst/>
              <a:rect l="l" t="t" r="r" b="b"/>
              <a:pathLst>
                <a:path w="4025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63"/>
            <p:cNvSpPr/>
            <p:nvPr/>
          </p:nvSpPr>
          <p:spPr>
            <a:xfrm>
              <a:off x="4275356" y="3544884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63"/>
            <p:cNvSpPr/>
            <p:nvPr/>
          </p:nvSpPr>
          <p:spPr>
            <a:xfrm>
              <a:off x="4223442" y="3521011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63"/>
            <p:cNvSpPr/>
            <p:nvPr/>
          </p:nvSpPr>
          <p:spPr>
            <a:xfrm>
              <a:off x="4223442" y="3602464"/>
              <a:ext cx="38673" cy="38705"/>
            </a:xfrm>
            <a:custGeom>
              <a:avLst/>
              <a:gdLst/>
              <a:ahLst/>
              <a:cxnLst/>
              <a:rect l="l" t="t" r="r" b="b"/>
              <a:pathLst>
                <a:path w="1215" h="1216" extrusionOk="0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63"/>
            <p:cNvSpPr/>
            <p:nvPr/>
          </p:nvSpPr>
          <p:spPr>
            <a:xfrm>
              <a:off x="4193872" y="3460375"/>
              <a:ext cx="289558" cy="224370"/>
            </a:xfrm>
            <a:custGeom>
              <a:avLst/>
              <a:gdLst/>
              <a:ahLst/>
              <a:cxnLst/>
              <a:rect l="l" t="t" r="r" b="b"/>
              <a:pathLst>
                <a:path w="9097" h="7049" extrusionOk="0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32" name="Google Shape;7532;p63"/>
          <p:cNvGrpSpPr/>
          <p:nvPr/>
        </p:nvGrpSpPr>
        <p:grpSpPr>
          <a:xfrm>
            <a:off x="8034034" y="1518109"/>
            <a:ext cx="282746" cy="340358"/>
            <a:chOff x="8034034" y="1518109"/>
            <a:chExt cx="282746" cy="340358"/>
          </a:xfrm>
        </p:grpSpPr>
        <p:sp>
          <p:nvSpPr>
            <p:cNvPr id="7533" name="Google Shape;7533;p63"/>
            <p:cNvSpPr/>
            <p:nvPr/>
          </p:nvSpPr>
          <p:spPr>
            <a:xfrm>
              <a:off x="8034034" y="1518109"/>
              <a:ext cx="282746" cy="340358"/>
            </a:xfrm>
            <a:custGeom>
              <a:avLst/>
              <a:gdLst/>
              <a:ahLst/>
              <a:cxnLst/>
              <a:rect l="l" t="t" r="r" b="b"/>
              <a:pathLst>
                <a:path w="8883" h="10693" extrusionOk="0">
                  <a:moveTo>
                    <a:pt x="4525" y="322"/>
                  </a:moveTo>
                  <a:cubicBezTo>
                    <a:pt x="4858" y="322"/>
                    <a:pt x="5144" y="560"/>
                    <a:pt x="5204" y="882"/>
                  </a:cubicBezTo>
                  <a:lnTo>
                    <a:pt x="3715" y="882"/>
                  </a:lnTo>
                  <a:cubicBezTo>
                    <a:pt x="3775" y="560"/>
                    <a:pt x="4061" y="322"/>
                    <a:pt x="4406" y="322"/>
                  </a:cubicBezTo>
                  <a:close/>
                  <a:moveTo>
                    <a:pt x="6347" y="1191"/>
                  </a:moveTo>
                  <a:cubicBezTo>
                    <a:pt x="6728" y="1191"/>
                    <a:pt x="7085" y="1370"/>
                    <a:pt x="7287" y="1668"/>
                  </a:cubicBezTo>
                  <a:lnTo>
                    <a:pt x="1608" y="1668"/>
                  </a:lnTo>
                  <a:cubicBezTo>
                    <a:pt x="1810" y="1370"/>
                    <a:pt x="2167" y="1191"/>
                    <a:pt x="2537" y="1191"/>
                  </a:cubicBezTo>
                  <a:close/>
                  <a:moveTo>
                    <a:pt x="4382" y="1"/>
                  </a:moveTo>
                  <a:cubicBezTo>
                    <a:pt x="3882" y="1"/>
                    <a:pt x="3453" y="394"/>
                    <a:pt x="3370" y="882"/>
                  </a:cubicBezTo>
                  <a:lnTo>
                    <a:pt x="2525" y="882"/>
                  </a:lnTo>
                  <a:cubicBezTo>
                    <a:pt x="1977" y="882"/>
                    <a:pt x="1465" y="1191"/>
                    <a:pt x="1215" y="1668"/>
                  </a:cubicBezTo>
                  <a:lnTo>
                    <a:pt x="632" y="1668"/>
                  </a:lnTo>
                  <a:cubicBezTo>
                    <a:pt x="274" y="1668"/>
                    <a:pt x="0" y="1953"/>
                    <a:pt x="0" y="2310"/>
                  </a:cubicBezTo>
                  <a:cubicBezTo>
                    <a:pt x="0" y="2668"/>
                    <a:pt x="274" y="2953"/>
                    <a:pt x="632" y="2953"/>
                  </a:cubicBezTo>
                  <a:lnTo>
                    <a:pt x="1072" y="2953"/>
                  </a:lnTo>
                  <a:lnTo>
                    <a:pt x="1453" y="10002"/>
                  </a:lnTo>
                  <a:cubicBezTo>
                    <a:pt x="1465" y="10395"/>
                    <a:pt x="1798" y="10692"/>
                    <a:pt x="2167" y="10692"/>
                  </a:cubicBezTo>
                  <a:lnTo>
                    <a:pt x="4763" y="10692"/>
                  </a:lnTo>
                  <a:cubicBezTo>
                    <a:pt x="4846" y="10692"/>
                    <a:pt x="4906" y="10621"/>
                    <a:pt x="4906" y="10538"/>
                  </a:cubicBezTo>
                  <a:cubicBezTo>
                    <a:pt x="4906" y="10454"/>
                    <a:pt x="4834" y="10395"/>
                    <a:pt x="4763" y="10395"/>
                  </a:cubicBezTo>
                  <a:lnTo>
                    <a:pt x="2167" y="10395"/>
                  </a:lnTo>
                  <a:cubicBezTo>
                    <a:pt x="1941" y="10395"/>
                    <a:pt x="1763" y="10228"/>
                    <a:pt x="1763" y="10002"/>
                  </a:cubicBezTo>
                  <a:lnTo>
                    <a:pt x="1382" y="2965"/>
                  </a:lnTo>
                  <a:lnTo>
                    <a:pt x="2215" y="2965"/>
                  </a:lnTo>
                  <a:cubicBezTo>
                    <a:pt x="2298" y="2965"/>
                    <a:pt x="2358" y="2894"/>
                    <a:pt x="2358" y="2811"/>
                  </a:cubicBezTo>
                  <a:cubicBezTo>
                    <a:pt x="2358" y="2727"/>
                    <a:pt x="2286" y="2668"/>
                    <a:pt x="2215" y="2668"/>
                  </a:cubicBezTo>
                  <a:lnTo>
                    <a:pt x="620" y="2668"/>
                  </a:lnTo>
                  <a:cubicBezTo>
                    <a:pt x="441" y="2668"/>
                    <a:pt x="298" y="2513"/>
                    <a:pt x="298" y="2334"/>
                  </a:cubicBezTo>
                  <a:cubicBezTo>
                    <a:pt x="298" y="2168"/>
                    <a:pt x="441" y="2013"/>
                    <a:pt x="620" y="2013"/>
                  </a:cubicBezTo>
                  <a:lnTo>
                    <a:pt x="8216" y="2013"/>
                  </a:lnTo>
                  <a:cubicBezTo>
                    <a:pt x="8394" y="2013"/>
                    <a:pt x="8537" y="2168"/>
                    <a:pt x="8537" y="2334"/>
                  </a:cubicBezTo>
                  <a:cubicBezTo>
                    <a:pt x="8537" y="2513"/>
                    <a:pt x="8394" y="2668"/>
                    <a:pt x="8216" y="2668"/>
                  </a:cubicBezTo>
                  <a:lnTo>
                    <a:pt x="2941" y="2668"/>
                  </a:lnTo>
                  <a:cubicBezTo>
                    <a:pt x="2858" y="2668"/>
                    <a:pt x="2798" y="2739"/>
                    <a:pt x="2798" y="2811"/>
                  </a:cubicBezTo>
                  <a:cubicBezTo>
                    <a:pt x="2798" y="2906"/>
                    <a:pt x="2870" y="2965"/>
                    <a:pt x="2941" y="2965"/>
                  </a:cubicBezTo>
                  <a:lnTo>
                    <a:pt x="7466" y="2965"/>
                  </a:lnTo>
                  <a:lnTo>
                    <a:pt x="7061" y="10002"/>
                  </a:lnTo>
                  <a:cubicBezTo>
                    <a:pt x="7049" y="10228"/>
                    <a:pt x="6870" y="10395"/>
                    <a:pt x="6668" y="10395"/>
                  </a:cubicBezTo>
                  <a:lnTo>
                    <a:pt x="5501" y="10395"/>
                  </a:lnTo>
                  <a:cubicBezTo>
                    <a:pt x="5418" y="10395"/>
                    <a:pt x="5358" y="10466"/>
                    <a:pt x="5358" y="10538"/>
                  </a:cubicBezTo>
                  <a:cubicBezTo>
                    <a:pt x="5358" y="10633"/>
                    <a:pt x="5430" y="10692"/>
                    <a:pt x="5501" y="10692"/>
                  </a:cubicBezTo>
                  <a:lnTo>
                    <a:pt x="6668" y="10692"/>
                  </a:lnTo>
                  <a:cubicBezTo>
                    <a:pt x="7049" y="10692"/>
                    <a:pt x="7359" y="10395"/>
                    <a:pt x="7370" y="10002"/>
                  </a:cubicBezTo>
                  <a:lnTo>
                    <a:pt x="7775" y="2930"/>
                  </a:lnTo>
                  <a:lnTo>
                    <a:pt x="8216" y="2930"/>
                  </a:lnTo>
                  <a:cubicBezTo>
                    <a:pt x="8573" y="2930"/>
                    <a:pt x="8847" y="2656"/>
                    <a:pt x="8847" y="2299"/>
                  </a:cubicBezTo>
                  <a:cubicBezTo>
                    <a:pt x="8883" y="1953"/>
                    <a:pt x="8597" y="1668"/>
                    <a:pt x="8252" y="1668"/>
                  </a:cubicBezTo>
                  <a:lnTo>
                    <a:pt x="7656" y="1668"/>
                  </a:lnTo>
                  <a:cubicBezTo>
                    <a:pt x="7406" y="1179"/>
                    <a:pt x="6918" y="882"/>
                    <a:pt x="6347" y="882"/>
                  </a:cubicBezTo>
                  <a:lnTo>
                    <a:pt x="5513" y="882"/>
                  </a:lnTo>
                  <a:cubicBezTo>
                    <a:pt x="5442" y="394"/>
                    <a:pt x="5025" y="1"/>
                    <a:pt x="4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63"/>
            <p:cNvSpPr/>
            <p:nvPr/>
          </p:nvSpPr>
          <p:spPr>
            <a:xfrm>
              <a:off x="8161736" y="1632569"/>
              <a:ext cx="28456" cy="173601"/>
            </a:xfrm>
            <a:custGeom>
              <a:avLst/>
              <a:gdLst/>
              <a:ahLst/>
              <a:cxnLst/>
              <a:rect l="l" t="t" r="r" b="b"/>
              <a:pathLst>
                <a:path w="894" h="5454" extrusionOk="0">
                  <a:moveTo>
                    <a:pt x="469" y="321"/>
                  </a:moveTo>
                  <a:cubicBezTo>
                    <a:pt x="533" y="321"/>
                    <a:pt x="584" y="387"/>
                    <a:pt x="584" y="453"/>
                  </a:cubicBezTo>
                  <a:lnTo>
                    <a:pt x="584" y="5025"/>
                  </a:lnTo>
                  <a:cubicBezTo>
                    <a:pt x="584" y="5096"/>
                    <a:pt x="525" y="5156"/>
                    <a:pt x="453" y="5156"/>
                  </a:cubicBezTo>
                  <a:cubicBezTo>
                    <a:pt x="370" y="5156"/>
                    <a:pt x="310" y="5096"/>
                    <a:pt x="310" y="5025"/>
                  </a:cubicBezTo>
                  <a:lnTo>
                    <a:pt x="310" y="453"/>
                  </a:lnTo>
                  <a:cubicBezTo>
                    <a:pt x="310" y="381"/>
                    <a:pt x="370" y="322"/>
                    <a:pt x="453" y="322"/>
                  </a:cubicBezTo>
                  <a:cubicBezTo>
                    <a:pt x="459" y="321"/>
                    <a:pt x="464" y="321"/>
                    <a:pt x="469" y="321"/>
                  </a:cubicBezTo>
                  <a:close/>
                  <a:moveTo>
                    <a:pt x="453" y="0"/>
                  </a:moveTo>
                  <a:cubicBezTo>
                    <a:pt x="191" y="0"/>
                    <a:pt x="1" y="203"/>
                    <a:pt x="1" y="441"/>
                  </a:cubicBezTo>
                  <a:lnTo>
                    <a:pt x="1" y="5013"/>
                  </a:lnTo>
                  <a:cubicBezTo>
                    <a:pt x="1" y="5263"/>
                    <a:pt x="215" y="5453"/>
                    <a:pt x="453" y="5453"/>
                  </a:cubicBezTo>
                  <a:cubicBezTo>
                    <a:pt x="703" y="5453"/>
                    <a:pt x="894" y="5251"/>
                    <a:pt x="894" y="5013"/>
                  </a:cubicBezTo>
                  <a:lnTo>
                    <a:pt x="894" y="441"/>
                  </a:lnTo>
                  <a:cubicBezTo>
                    <a:pt x="894" y="203"/>
                    <a:pt x="691" y="0"/>
                    <a:pt x="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63"/>
            <p:cNvSpPr/>
            <p:nvPr/>
          </p:nvSpPr>
          <p:spPr>
            <a:xfrm>
              <a:off x="8214796" y="1632951"/>
              <a:ext cx="33008" cy="173601"/>
            </a:xfrm>
            <a:custGeom>
              <a:avLst/>
              <a:gdLst/>
              <a:ahLst/>
              <a:cxnLst/>
              <a:rect l="l" t="t" r="r" b="b"/>
              <a:pathLst>
                <a:path w="1037" h="5454" extrusionOk="0">
                  <a:moveTo>
                    <a:pt x="584" y="0"/>
                  </a:moveTo>
                  <a:cubicBezTo>
                    <a:pt x="322" y="0"/>
                    <a:pt x="132" y="191"/>
                    <a:pt x="132" y="429"/>
                  </a:cubicBezTo>
                  <a:lnTo>
                    <a:pt x="1" y="5001"/>
                  </a:lnTo>
                  <a:cubicBezTo>
                    <a:pt x="1" y="5120"/>
                    <a:pt x="48" y="5239"/>
                    <a:pt x="132" y="5322"/>
                  </a:cubicBezTo>
                  <a:cubicBezTo>
                    <a:pt x="227" y="5418"/>
                    <a:pt x="322" y="5453"/>
                    <a:pt x="465" y="5453"/>
                  </a:cubicBezTo>
                  <a:cubicBezTo>
                    <a:pt x="715" y="5453"/>
                    <a:pt x="906" y="5263"/>
                    <a:pt x="906" y="5025"/>
                  </a:cubicBezTo>
                  <a:lnTo>
                    <a:pt x="918" y="4298"/>
                  </a:lnTo>
                  <a:cubicBezTo>
                    <a:pt x="918" y="4215"/>
                    <a:pt x="858" y="4132"/>
                    <a:pt x="775" y="4132"/>
                  </a:cubicBezTo>
                  <a:cubicBezTo>
                    <a:pt x="679" y="4132"/>
                    <a:pt x="608" y="4191"/>
                    <a:pt x="608" y="4287"/>
                  </a:cubicBezTo>
                  <a:lnTo>
                    <a:pt x="596" y="5013"/>
                  </a:lnTo>
                  <a:cubicBezTo>
                    <a:pt x="596" y="5084"/>
                    <a:pt x="537" y="5144"/>
                    <a:pt x="465" y="5144"/>
                  </a:cubicBezTo>
                  <a:cubicBezTo>
                    <a:pt x="417" y="5144"/>
                    <a:pt x="382" y="5132"/>
                    <a:pt x="358" y="5096"/>
                  </a:cubicBezTo>
                  <a:cubicBezTo>
                    <a:pt x="322" y="5072"/>
                    <a:pt x="310" y="5037"/>
                    <a:pt x="310" y="5001"/>
                  </a:cubicBezTo>
                  <a:lnTo>
                    <a:pt x="441" y="429"/>
                  </a:lnTo>
                  <a:cubicBezTo>
                    <a:pt x="441" y="357"/>
                    <a:pt x="501" y="298"/>
                    <a:pt x="584" y="298"/>
                  </a:cubicBezTo>
                  <a:cubicBezTo>
                    <a:pt x="620" y="298"/>
                    <a:pt x="656" y="310"/>
                    <a:pt x="691" y="346"/>
                  </a:cubicBezTo>
                  <a:cubicBezTo>
                    <a:pt x="715" y="369"/>
                    <a:pt x="727" y="393"/>
                    <a:pt x="727" y="441"/>
                  </a:cubicBezTo>
                  <a:lnTo>
                    <a:pt x="644" y="3548"/>
                  </a:lnTo>
                  <a:cubicBezTo>
                    <a:pt x="632" y="3644"/>
                    <a:pt x="703" y="3715"/>
                    <a:pt x="787" y="3715"/>
                  </a:cubicBezTo>
                  <a:cubicBezTo>
                    <a:pt x="882" y="3715"/>
                    <a:pt x="953" y="3655"/>
                    <a:pt x="953" y="3572"/>
                  </a:cubicBezTo>
                  <a:lnTo>
                    <a:pt x="1037" y="465"/>
                  </a:lnTo>
                  <a:cubicBezTo>
                    <a:pt x="1037" y="346"/>
                    <a:pt x="1001" y="215"/>
                    <a:pt x="906" y="131"/>
                  </a:cubicBezTo>
                  <a:cubicBezTo>
                    <a:pt x="822" y="48"/>
                    <a:pt x="715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63"/>
            <p:cNvSpPr/>
            <p:nvPr/>
          </p:nvSpPr>
          <p:spPr>
            <a:xfrm>
              <a:off x="8103391" y="1632569"/>
              <a:ext cx="33390" cy="173601"/>
            </a:xfrm>
            <a:custGeom>
              <a:avLst/>
              <a:gdLst/>
              <a:ahLst/>
              <a:cxnLst/>
              <a:rect l="l" t="t" r="r" b="b"/>
              <a:pathLst>
                <a:path w="1049" h="5454" extrusionOk="0">
                  <a:moveTo>
                    <a:pt x="465" y="310"/>
                  </a:moveTo>
                  <a:cubicBezTo>
                    <a:pt x="536" y="310"/>
                    <a:pt x="596" y="369"/>
                    <a:pt x="596" y="441"/>
                  </a:cubicBezTo>
                  <a:lnTo>
                    <a:pt x="739" y="5013"/>
                  </a:lnTo>
                  <a:cubicBezTo>
                    <a:pt x="739" y="5061"/>
                    <a:pt x="715" y="5084"/>
                    <a:pt x="691" y="5120"/>
                  </a:cubicBezTo>
                  <a:cubicBezTo>
                    <a:pt x="655" y="5144"/>
                    <a:pt x="631" y="5156"/>
                    <a:pt x="584" y="5156"/>
                  </a:cubicBezTo>
                  <a:cubicBezTo>
                    <a:pt x="512" y="5156"/>
                    <a:pt x="453" y="5096"/>
                    <a:pt x="453" y="5025"/>
                  </a:cubicBezTo>
                  <a:lnTo>
                    <a:pt x="322" y="453"/>
                  </a:lnTo>
                  <a:cubicBezTo>
                    <a:pt x="322" y="417"/>
                    <a:pt x="334" y="381"/>
                    <a:pt x="358" y="358"/>
                  </a:cubicBezTo>
                  <a:cubicBezTo>
                    <a:pt x="393" y="322"/>
                    <a:pt x="417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346" y="0"/>
                    <a:pt x="227" y="36"/>
                    <a:pt x="143" y="131"/>
                  </a:cubicBezTo>
                  <a:cubicBezTo>
                    <a:pt x="48" y="215"/>
                    <a:pt x="0" y="334"/>
                    <a:pt x="0" y="453"/>
                  </a:cubicBezTo>
                  <a:lnTo>
                    <a:pt x="143" y="5025"/>
                  </a:lnTo>
                  <a:cubicBezTo>
                    <a:pt x="143" y="5275"/>
                    <a:pt x="346" y="5453"/>
                    <a:pt x="584" y="5453"/>
                  </a:cubicBezTo>
                  <a:cubicBezTo>
                    <a:pt x="703" y="5453"/>
                    <a:pt x="822" y="5406"/>
                    <a:pt x="917" y="5322"/>
                  </a:cubicBezTo>
                  <a:cubicBezTo>
                    <a:pt x="1000" y="5227"/>
                    <a:pt x="1048" y="5120"/>
                    <a:pt x="1048" y="4989"/>
                  </a:cubicBezTo>
                  <a:lnTo>
                    <a:pt x="917" y="429"/>
                  </a:lnTo>
                  <a:cubicBezTo>
                    <a:pt x="917" y="191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37" name="Google Shape;7537;p63"/>
          <p:cNvGrpSpPr/>
          <p:nvPr/>
        </p:nvGrpSpPr>
        <p:grpSpPr>
          <a:xfrm>
            <a:off x="6099375" y="2456075"/>
            <a:ext cx="337684" cy="314194"/>
            <a:chOff x="6099375" y="2456075"/>
            <a:chExt cx="337684" cy="314194"/>
          </a:xfrm>
        </p:grpSpPr>
        <p:sp>
          <p:nvSpPr>
            <p:cNvPr id="7538" name="Google Shape;7538;p63"/>
            <p:cNvSpPr/>
            <p:nvPr/>
          </p:nvSpPr>
          <p:spPr>
            <a:xfrm>
              <a:off x="6099375" y="2456075"/>
              <a:ext cx="337684" cy="314194"/>
            </a:xfrm>
            <a:custGeom>
              <a:avLst/>
              <a:gdLst/>
              <a:ahLst/>
              <a:cxnLst/>
              <a:rect l="l" t="t" r="r" b="b"/>
              <a:pathLst>
                <a:path w="10609" h="9871" extrusionOk="0">
                  <a:moveTo>
                    <a:pt x="322" y="5025"/>
                  </a:moveTo>
                  <a:cubicBezTo>
                    <a:pt x="536" y="5227"/>
                    <a:pt x="857" y="5418"/>
                    <a:pt x="1274" y="5585"/>
                  </a:cubicBezTo>
                  <a:cubicBezTo>
                    <a:pt x="2048" y="5882"/>
                    <a:pt x="3060" y="6049"/>
                    <a:pt x="4143" y="6049"/>
                  </a:cubicBezTo>
                  <a:lnTo>
                    <a:pt x="4417" y="6049"/>
                  </a:lnTo>
                  <a:cubicBezTo>
                    <a:pt x="4429" y="6061"/>
                    <a:pt x="4465" y="6073"/>
                    <a:pt x="4477" y="6097"/>
                  </a:cubicBezTo>
                  <a:lnTo>
                    <a:pt x="4905" y="6347"/>
                  </a:lnTo>
                  <a:cubicBezTo>
                    <a:pt x="4894" y="6466"/>
                    <a:pt x="4882" y="6585"/>
                    <a:pt x="4882" y="6692"/>
                  </a:cubicBezTo>
                  <a:cubicBezTo>
                    <a:pt x="4882" y="6811"/>
                    <a:pt x="4894" y="6930"/>
                    <a:pt x="4905" y="7025"/>
                  </a:cubicBezTo>
                  <a:lnTo>
                    <a:pt x="4477" y="7287"/>
                  </a:lnTo>
                  <a:cubicBezTo>
                    <a:pt x="4405" y="7323"/>
                    <a:pt x="4358" y="7382"/>
                    <a:pt x="4346" y="7466"/>
                  </a:cubicBezTo>
                  <a:cubicBezTo>
                    <a:pt x="4322" y="7537"/>
                    <a:pt x="4322" y="7609"/>
                    <a:pt x="4370" y="7680"/>
                  </a:cubicBezTo>
                  <a:lnTo>
                    <a:pt x="4608" y="8085"/>
                  </a:lnTo>
                  <a:cubicBezTo>
                    <a:pt x="4564" y="8081"/>
                    <a:pt x="4517" y="8080"/>
                    <a:pt x="4467" y="8080"/>
                  </a:cubicBezTo>
                  <a:cubicBezTo>
                    <a:pt x="4368" y="8080"/>
                    <a:pt x="4263" y="8085"/>
                    <a:pt x="4167" y="8085"/>
                  </a:cubicBezTo>
                  <a:cubicBezTo>
                    <a:pt x="3120" y="8085"/>
                    <a:pt x="2143" y="7942"/>
                    <a:pt x="1393" y="7656"/>
                  </a:cubicBezTo>
                  <a:cubicBezTo>
                    <a:pt x="714" y="7406"/>
                    <a:pt x="322" y="7061"/>
                    <a:pt x="322" y="6728"/>
                  </a:cubicBezTo>
                  <a:lnTo>
                    <a:pt x="322" y="5025"/>
                  </a:lnTo>
                  <a:close/>
                  <a:moveTo>
                    <a:pt x="4132" y="1"/>
                  </a:moveTo>
                  <a:cubicBezTo>
                    <a:pt x="3048" y="1"/>
                    <a:pt x="2036" y="167"/>
                    <a:pt x="1262" y="465"/>
                  </a:cubicBezTo>
                  <a:cubicBezTo>
                    <a:pt x="441" y="774"/>
                    <a:pt x="0" y="1215"/>
                    <a:pt x="0" y="1691"/>
                  </a:cubicBezTo>
                  <a:lnTo>
                    <a:pt x="0" y="6751"/>
                  </a:lnTo>
                  <a:cubicBezTo>
                    <a:pt x="0" y="7228"/>
                    <a:pt x="441" y="7656"/>
                    <a:pt x="1262" y="7966"/>
                  </a:cubicBezTo>
                  <a:cubicBezTo>
                    <a:pt x="2036" y="8264"/>
                    <a:pt x="3048" y="8430"/>
                    <a:pt x="4132" y="8430"/>
                  </a:cubicBezTo>
                  <a:cubicBezTo>
                    <a:pt x="4346" y="8430"/>
                    <a:pt x="4548" y="8430"/>
                    <a:pt x="4763" y="8418"/>
                  </a:cubicBezTo>
                  <a:lnTo>
                    <a:pt x="5025" y="8871"/>
                  </a:lnTo>
                  <a:cubicBezTo>
                    <a:pt x="5072" y="8954"/>
                    <a:pt x="5132" y="8990"/>
                    <a:pt x="5203" y="9014"/>
                  </a:cubicBezTo>
                  <a:cubicBezTo>
                    <a:pt x="5227" y="9018"/>
                    <a:pt x="5252" y="9020"/>
                    <a:pt x="5278" y="9020"/>
                  </a:cubicBezTo>
                  <a:cubicBezTo>
                    <a:pt x="5329" y="9020"/>
                    <a:pt x="5382" y="9010"/>
                    <a:pt x="5429" y="8978"/>
                  </a:cubicBezTo>
                  <a:lnTo>
                    <a:pt x="5858" y="8728"/>
                  </a:lnTo>
                  <a:cubicBezTo>
                    <a:pt x="6037" y="8871"/>
                    <a:pt x="6251" y="8990"/>
                    <a:pt x="6465" y="9085"/>
                  </a:cubicBezTo>
                  <a:lnTo>
                    <a:pt x="6465" y="9573"/>
                  </a:lnTo>
                  <a:cubicBezTo>
                    <a:pt x="6465" y="9740"/>
                    <a:pt x="6608" y="9871"/>
                    <a:pt x="6763" y="9871"/>
                  </a:cubicBezTo>
                  <a:lnTo>
                    <a:pt x="8108" y="9871"/>
                  </a:lnTo>
                  <a:cubicBezTo>
                    <a:pt x="8275" y="9871"/>
                    <a:pt x="8406" y="9740"/>
                    <a:pt x="8406" y="9573"/>
                  </a:cubicBezTo>
                  <a:lnTo>
                    <a:pt x="8406" y="9085"/>
                  </a:lnTo>
                  <a:cubicBezTo>
                    <a:pt x="8632" y="8990"/>
                    <a:pt x="8823" y="8871"/>
                    <a:pt x="9013" y="8728"/>
                  </a:cubicBezTo>
                  <a:lnTo>
                    <a:pt x="9442" y="8978"/>
                  </a:lnTo>
                  <a:cubicBezTo>
                    <a:pt x="9497" y="9010"/>
                    <a:pt x="9548" y="9020"/>
                    <a:pt x="9596" y="9020"/>
                  </a:cubicBezTo>
                  <a:cubicBezTo>
                    <a:pt x="9620" y="9020"/>
                    <a:pt x="9644" y="9018"/>
                    <a:pt x="9668" y="9014"/>
                  </a:cubicBezTo>
                  <a:cubicBezTo>
                    <a:pt x="9739" y="8990"/>
                    <a:pt x="9799" y="8930"/>
                    <a:pt x="9847" y="8871"/>
                  </a:cubicBezTo>
                  <a:lnTo>
                    <a:pt x="10513" y="7716"/>
                  </a:lnTo>
                  <a:cubicBezTo>
                    <a:pt x="10561" y="7597"/>
                    <a:pt x="10561" y="7525"/>
                    <a:pt x="10549" y="7442"/>
                  </a:cubicBezTo>
                  <a:cubicBezTo>
                    <a:pt x="10537" y="7371"/>
                    <a:pt x="10478" y="7311"/>
                    <a:pt x="10406" y="7263"/>
                  </a:cubicBezTo>
                  <a:lnTo>
                    <a:pt x="9978" y="7013"/>
                  </a:lnTo>
                  <a:cubicBezTo>
                    <a:pt x="9989" y="6894"/>
                    <a:pt x="10013" y="6775"/>
                    <a:pt x="10013" y="6668"/>
                  </a:cubicBezTo>
                  <a:cubicBezTo>
                    <a:pt x="10013" y="6549"/>
                    <a:pt x="10001" y="6430"/>
                    <a:pt x="9978" y="6335"/>
                  </a:cubicBezTo>
                  <a:lnTo>
                    <a:pt x="10406" y="6073"/>
                  </a:lnTo>
                  <a:cubicBezTo>
                    <a:pt x="10549" y="6001"/>
                    <a:pt x="10609" y="5823"/>
                    <a:pt x="10513" y="5680"/>
                  </a:cubicBezTo>
                  <a:lnTo>
                    <a:pt x="10311" y="5323"/>
                  </a:lnTo>
                  <a:cubicBezTo>
                    <a:pt x="10280" y="5268"/>
                    <a:pt x="10228" y="5239"/>
                    <a:pt x="10176" y="5239"/>
                  </a:cubicBezTo>
                  <a:cubicBezTo>
                    <a:pt x="10148" y="5239"/>
                    <a:pt x="10121" y="5247"/>
                    <a:pt x="10097" y="5263"/>
                  </a:cubicBezTo>
                  <a:cubicBezTo>
                    <a:pt x="10025" y="5299"/>
                    <a:pt x="9989" y="5394"/>
                    <a:pt x="10037" y="5466"/>
                  </a:cubicBezTo>
                  <a:lnTo>
                    <a:pt x="10228" y="5811"/>
                  </a:lnTo>
                  <a:lnTo>
                    <a:pt x="9727" y="6108"/>
                  </a:lnTo>
                  <a:cubicBezTo>
                    <a:pt x="9668" y="6132"/>
                    <a:pt x="9632" y="6216"/>
                    <a:pt x="9656" y="6275"/>
                  </a:cubicBezTo>
                  <a:cubicBezTo>
                    <a:pt x="9680" y="6406"/>
                    <a:pt x="9680" y="6537"/>
                    <a:pt x="9680" y="6668"/>
                  </a:cubicBezTo>
                  <a:cubicBezTo>
                    <a:pt x="9680" y="6811"/>
                    <a:pt x="9668" y="6942"/>
                    <a:pt x="9656" y="7073"/>
                  </a:cubicBezTo>
                  <a:cubicBezTo>
                    <a:pt x="9632" y="7132"/>
                    <a:pt x="9668" y="7204"/>
                    <a:pt x="9727" y="7240"/>
                  </a:cubicBezTo>
                  <a:lnTo>
                    <a:pt x="10228" y="7537"/>
                  </a:lnTo>
                  <a:lnTo>
                    <a:pt x="9573" y="8668"/>
                  </a:lnTo>
                  <a:lnTo>
                    <a:pt x="9073" y="8371"/>
                  </a:lnTo>
                  <a:cubicBezTo>
                    <a:pt x="9045" y="8354"/>
                    <a:pt x="9015" y="8345"/>
                    <a:pt x="8986" y="8345"/>
                  </a:cubicBezTo>
                  <a:cubicBezTo>
                    <a:pt x="8952" y="8345"/>
                    <a:pt x="8920" y="8357"/>
                    <a:pt x="8894" y="8383"/>
                  </a:cubicBezTo>
                  <a:cubicBezTo>
                    <a:pt x="8680" y="8561"/>
                    <a:pt x="8442" y="8692"/>
                    <a:pt x="8192" y="8787"/>
                  </a:cubicBezTo>
                  <a:cubicBezTo>
                    <a:pt x="8132" y="8799"/>
                    <a:pt x="8084" y="8859"/>
                    <a:pt x="8084" y="8930"/>
                  </a:cubicBezTo>
                  <a:lnTo>
                    <a:pt x="8084" y="9514"/>
                  </a:lnTo>
                  <a:lnTo>
                    <a:pt x="6775" y="9514"/>
                  </a:lnTo>
                  <a:lnTo>
                    <a:pt x="6775" y="8930"/>
                  </a:lnTo>
                  <a:cubicBezTo>
                    <a:pt x="6775" y="8871"/>
                    <a:pt x="6739" y="8811"/>
                    <a:pt x="6679" y="8787"/>
                  </a:cubicBezTo>
                  <a:cubicBezTo>
                    <a:pt x="6418" y="8692"/>
                    <a:pt x="6179" y="8561"/>
                    <a:pt x="5977" y="8383"/>
                  </a:cubicBezTo>
                  <a:cubicBezTo>
                    <a:pt x="5951" y="8357"/>
                    <a:pt x="5919" y="8345"/>
                    <a:pt x="5885" y="8345"/>
                  </a:cubicBezTo>
                  <a:cubicBezTo>
                    <a:pt x="5856" y="8345"/>
                    <a:pt x="5826" y="8354"/>
                    <a:pt x="5798" y="8371"/>
                  </a:cubicBezTo>
                  <a:lnTo>
                    <a:pt x="5286" y="8668"/>
                  </a:lnTo>
                  <a:lnTo>
                    <a:pt x="4632" y="7537"/>
                  </a:lnTo>
                  <a:lnTo>
                    <a:pt x="5144" y="7240"/>
                  </a:lnTo>
                  <a:cubicBezTo>
                    <a:pt x="5203" y="7204"/>
                    <a:pt x="5227" y="7132"/>
                    <a:pt x="5215" y="7073"/>
                  </a:cubicBezTo>
                  <a:cubicBezTo>
                    <a:pt x="5191" y="6942"/>
                    <a:pt x="5191" y="6811"/>
                    <a:pt x="5191" y="6668"/>
                  </a:cubicBezTo>
                  <a:cubicBezTo>
                    <a:pt x="5191" y="6537"/>
                    <a:pt x="5203" y="6406"/>
                    <a:pt x="5215" y="6275"/>
                  </a:cubicBezTo>
                  <a:cubicBezTo>
                    <a:pt x="5227" y="6216"/>
                    <a:pt x="5203" y="6132"/>
                    <a:pt x="5144" y="6108"/>
                  </a:cubicBezTo>
                  <a:lnTo>
                    <a:pt x="4632" y="5811"/>
                  </a:lnTo>
                  <a:lnTo>
                    <a:pt x="5286" y="4680"/>
                  </a:lnTo>
                  <a:lnTo>
                    <a:pt x="5798" y="4977"/>
                  </a:lnTo>
                  <a:cubicBezTo>
                    <a:pt x="5825" y="4988"/>
                    <a:pt x="5854" y="4994"/>
                    <a:pt x="5883" y="4994"/>
                  </a:cubicBezTo>
                  <a:cubicBezTo>
                    <a:pt x="5917" y="4994"/>
                    <a:pt x="5951" y="4985"/>
                    <a:pt x="5977" y="4965"/>
                  </a:cubicBezTo>
                  <a:cubicBezTo>
                    <a:pt x="6179" y="4787"/>
                    <a:pt x="6418" y="4644"/>
                    <a:pt x="6679" y="4561"/>
                  </a:cubicBezTo>
                  <a:cubicBezTo>
                    <a:pt x="6739" y="4549"/>
                    <a:pt x="6775" y="4489"/>
                    <a:pt x="6775" y="4406"/>
                  </a:cubicBezTo>
                  <a:lnTo>
                    <a:pt x="6775" y="3834"/>
                  </a:lnTo>
                  <a:lnTo>
                    <a:pt x="8084" y="3834"/>
                  </a:lnTo>
                  <a:lnTo>
                    <a:pt x="8084" y="4406"/>
                  </a:lnTo>
                  <a:cubicBezTo>
                    <a:pt x="8084" y="4465"/>
                    <a:pt x="8132" y="4525"/>
                    <a:pt x="8192" y="4561"/>
                  </a:cubicBezTo>
                  <a:cubicBezTo>
                    <a:pt x="8442" y="4644"/>
                    <a:pt x="8680" y="4787"/>
                    <a:pt x="8894" y="4965"/>
                  </a:cubicBezTo>
                  <a:cubicBezTo>
                    <a:pt x="8920" y="4985"/>
                    <a:pt x="8954" y="4994"/>
                    <a:pt x="8988" y="4994"/>
                  </a:cubicBezTo>
                  <a:cubicBezTo>
                    <a:pt x="9017" y="4994"/>
                    <a:pt x="9046" y="4988"/>
                    <a:pt x="9073" y="4977"/>
                  </a:cubicBezTo>
                  <a:lnTo>
                    <a:pt x="9573" y="4680"/>
                  </a:lnTo>
                  <a:lnTo>
                    <a:pt x="9716" y="4906"/>
                  </a:lnTo>
                  <a:cubicBezTo>
                    <a:pt x="9740" y="4955"/>
                    <a:pt x="9793" y="4982"/>
                    <a:pt x="9847" y="4982"/>
                  </a:cubicBezTo>
                  <a:cubicBezTo>
                    <a:pt x="9871" y="4982"/>
                    <a:pt x="9896" y="4977"/>
                    <a:pt x="9918" y="4965"/>
                  </a:cubicBezTo>
                  <a:cubicBezTo>
                    <a:pt x="9989" y="4918"/>
                    <a:pt x="10025" y="4823"/>
                    <a:pt x="9978" y="4751"/>
                  </a:cubicBezTo>
                  <a:lnTo>
                    <a:pt x="9847" y="4513"/>
                  </a:lnTo>
                  <a:cubicBezTo>
                    <a:pt x="9798" y="4424"/>
                    <a:pt x="9699" y="4367"/>
                    <a:pt x="9592" y="4367"/>
                  </a:cubicBezTo>
                  <a:cubicBezTo>
                    <a:pt x="9542" y="4367"/>
                    <a:pt x="9491" y="4379"/>
                    <a:pt x="9442" y="4406"/>
                  </a:cubicBezTo>
                  <a:lnTo>
                    <a:pt x="9013" y="4668"/>
                  </a:lnTo>
                  <a:cubicBezTo>
                    <a:pt x="8835" y="4513"/>
                    <a:pt x="8620" y="4394"/>
                    <a:pt x="8406" y="4311"/>
                  </a:cubicBezTo>
                  <a:lnTo>
                    <a:pt x="8406" y="3811"/>
                  </a:lnTo>
                  <a:cubicBezTo>
                    <a:pt x="8406" y="3727"/>
                    <a:pt x="8358" y="3632"/>
                    <a:pt x="8299" y="3596"/>
                  </a:cubicBezTo>
                  <a:lnTo>
                    <a:pt x="8299" y="1656"/>
                  </a:lnTo>
                  <a:cubicBezTo>
                    <a:pt x="8299" y="1060"/>
                    <a:pt x="7596" y="536"/>
                    <a:pt x="6394" y="239"/>
                  </a:cubicBezTo>
                  <a:cubicBezTo>
                    <a:pt x="6384" y="237"/>
                    <a:pt x="6375" y="237"/>
                    <a:pt x="6365" y="237"/>
                  </a:cubicBezTo>
                  <a:cubicBezTo>
                    <a:pt x="6284" y="237"/>
                    <a:pt x="6225" y="283"/>
                    <a:pt x="6203" y="358"/>
                  </a:cubicBezTo>
                  <a:cubicBezTo>
                    <a:pt x="6179" y="453"/>
                    <a:pt x="6227" y="524"/>
                    <a:pt x="6322" y="560"/>
                  </a:cubicBezTo>
                  <a:cubicBezTo>
                    <a:pt x="7346" y="810"/>
                    <a:pt x="7989" y="1239"/>
                    <a:pt x="7989" y="1667"/>
                  </a:cubicBezTo>
                  <a:cubicBezTo>
                    <a:pt x="7989" y="2001"/>
                    <a:pt x="7596" y="2346"/>
                    <a:pt x="6918" y="2596"/>
                  </a:cubicBezTo>
                  <a:cubicBezTo>
                    <a:pt x="6179" y="2882"/>
                    <a:pt x="5203" y="3025"/>
                    <a:pt x="4143" y="3025"/>
                  </a:cubicBezTo>
                  <a:cubicBezTo>
                    <a:pt x="3703" y="3025"/>
                    <a:pt x="3262" y="3001"/>
                    <a:pt x="2846" y="2941"/>
                  </a:cubicBezTo>
                  <a:cubicBezTo>
                    <a:pt x="2833" y="2938"/>
                    <a:pt x="2821" y="2936"/>
                    <a:pt x="2809" y="2936"/>
                  </a:cubicBezTo>
                  <a:cubicBezTo>
                    <a:pt x="2742" y="2936"/>
                    <a:pt x="2687" y="2991"/>
                    <a:pt x="2667" y="3072"/>
                  </a:cubicBezTo>
                  <a:cubicBezTo>
                    <a:pt x="2655" y="3156"/>
                    <a:pt x="2715" y="3239"/>
                    <a:pt x="2810" y="3251"/>
                  </a:cubicBezTo>
                  <a:cubicBezTo>
                    <a:pt x="3239" y="3311"/>
                    <a:pt x="3679" y="3334"/>
                    <a:pt x="4143" y="3334"/>
                  </a:cubicBezTo>
                  <a:cubicBezTo>
                    <a:pt x="5227" y="3334"/>
                    <a:pt x="6239" y="3168"/>
                    <a:pt x="7013" y="2870"/>
                  </a:cubicBezTo>
                  <a:cubicBezTo>
                    <a:pt x="7430" y="2715"/>
                    <a:pt x="7763" y="2525"/>
                    <a:pt x="7965" y="2310"/>
                  </a:cubicBezTo>
                  <a:lnTo>
                    <a:pt x="7965" y="3525"/>
                  </a:lnTo>
                  <a:lnTo>
                    <a:pt x="6751" y="3525"/>
                  </a:lnTo>
                  <a:cubicBezTo>
                    <a:pt x="6584" y="3525"/>
                    <a:pt x="6453" y="3668"/>
                    <a:pt x="6453" y="3822"/>
                  </a:cubicBezTo>
                  <a:lnTo>
                    <a:pt x="6453" y="4323"/>
                  </a:lnTo>
                  <a:cubicBezTo>
                    <a:pt x="6227" y="4406"/>
                    <a:pt x="6037" y="4525"/>
                    <a:pt x="5846" y="4680"/>
                  </a:cubicBezTo>
                  <a:lnTo>
                    <a:pt x="5406" y="4418"/>
                  </a:lnTo>
                  <a:cubicBezTo>
                    <a:pt x="5360" y="4395"/>
                    <a:pt x="5315" y="4387"/>
                    <a:pt x="5270" y="4387"/>
                  </a:cubicBezTo>
                  <a:cubicBezTo>
                    <a:pt x="5243" y="4387"/>
                    <a:pt x="5217" y="4390"/>
                    <a:pt x="5191" y="4394"/>
                  </a:cubicBezTo>
                  <a:cubicBezTo>
                    <a:pt x="5108" y="4406"/>
                    <a:pt x="5048" y="4465"/>
                    <a:pt x="5013" y="4525"/>
                  </a:cubicBezTo>
                  <a:lnTo>
                    <a:pt x="4334" y="5692"/>
                  </a:lnTo>
                  <a:cubicBezTo>
                    <a:pt x="4322" y="5704"/>
                    <a:pt x="4322" y="5716"/>
                    <a:pt x="4322" y="5727"/>
                  </a:cubicBezTo>
                  <a:lnTo>
                    <a:pt x="4132" y="5727"/>
                  </a:lnTo>
                  <a:cubicBezTo>
                    <a:pt x="3084" y="5727"/>
                    <a:pt x="2107" y="5585"/>
                    <a:pt x="1357" y="5299"/>
                  </a:cubicBezTo>
                  <a:cubicBezTo>
                    <a:pt x="679" y="5049"/>
                    <a:pt x="286" y="4704"/>
                    <a:pt x="286" y="4382"/>
                  </a:cubicBezTo>
                  <a:lnTo>
                    <a:pt x="286" y="2322"/>
                  </a:lnTo>
                  <a:cubicBezTo>
                    <a:pt x="643" y="2668"/>
                    <a:pt x="1274" y="2965"/>
                    <a:pt x="2131" y="3144"/>
                  </a:cubicBezTo>
                  <a:lnTo>
                    <a:pt x="2167" y="3144"/>
                  </a:lnTo>
                  <a:cubicBezTo>
                    <a:pt x="2238" y="3144"/>
                    <a:pt x="2298" y="3096"/>
                    <a:pt x="2322" y="3025"/>
                  </a:cubicBezTo>
                  <a:cubicBezTo>
                    <a:pt x="2334" y="2930"/>
                    <a:pt x="2286" y="2858"/>
                    <a:pt x="2203" y="2846"/>
                  </a:cubicBezTo>
                  <a:cubicBezTo>
                    <a:pt x="1036" y="2596"/>
                    <a:pt x="298" y="2132"/>
                    <a:pt x="298" y="1667"/>
                  </a:cubicBezTo>
                  <a:cubicBezTo>
                    <a:pt x="298" y="1346"/>
                    <a:pt x="679" y="1001"/>
                    <a:pt x="1369" y="751"/>
                  </a:cubicBezTo>
                  <a:cubicBezTo>
                    <a:pt x="2096" y="465"/>
                    <a:pt x="3072" y="322"/>
                    <a:pt x="4132" y="322"/>
                  </a:cubicBezTo>
                  <a:cubicBezTo>
                    <a:pt x="4667" y="322"/>
                    <a:pt x="5191" y="358"/>
                    <a:pt x="5679" y="441"/>
                  </a:cubicBezTo>
                  <a:cubicBezTo>
                    <a:pt x="5687" y="442"/>
                    <a:pt x="5695" y="443"/>
                    <a:pt x="5703" y="443"/>
                  </a:cubicBezTo>
                  <a:cubicBezTo>
                    <a:pt x="5786" y="443"/>
                    <a:pt x="5847" y="385"/>
                    <a:pt x="5858" y="298"/>
                  </a:cubicBezTo>
                  <a:cubicBezTo>
                    <a:pt x="5870" y="215"/>
                    <a:pt x="5810" y="143"/>
                    <a:pt x="5727" y="120"/>
                  </a:cubicBezTo>
                  <a:cubicBezTo>
                    <a:pt x="5215" y="36"/>
                    <a:pt x="4679" y="1"/>
                    <a:pt x="4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63"/>
            <p:cNvSpPr/>
            <p:nvPr/>
          </p:nvSpPr>
          <p:spPr>
            <a:xfrm>
              <a:off x="6306652" y="2638748"/>
              <a:ext cx="59904" cy="59522"/>
            </a:xfrm>
            <a:custGeom>
              <a:avLst/>
              <a:gdLst/>
              <a:ahLst/>
              <a:cxnLst/>
              <a:rect l="l" t="t" r="r" b="b"/>
              <a:pathLst>
                <a:path w="1882" h="1870" extrusionOk="0">
                  <a:moveTo>
                    <a:pt x="941" y="310"/>
                  </a:moveTo>
                  <a:cubicBezTo>
                    <a:pt x="1287" y="310"/>
                    <a:pt x="1561" y="596"/>
                    <a:pt x="1561" y="929"/>
                  </a:cubicBezTo>
                  <a:cubicBezTo>
                    <a:pt x="1561" y="1274"/>
                    <a:pt x="1287" y="1560"/>
                    <a:pt x="941" y="1560"/>
                  </a:cubicBezTo>
                  <a:cubicBezTo>
                    <a:pt x="596" y="1560"/>
                    <a:pt x="310" y="1274"/>
                    <a:pt x="310" y="929"/>
                  </a:cubicBezTo>
                  <a:cubicBezTo>
                    <a:pt x="310" y="596"/>
                    <a:pt x="596" y="310"/>
                    <a:pt x="941" y="310"/>
                  </a:cubicBezTo>
                  <a:close/>
                  <a:moveTo>
                    <a:pt x="941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53"/>
                    <a:pt x="418" y="1870"/>
                    <a:pt x="941" y="1870"/>
                  </a:cubicBezTo>
                  <a:cubicBezTo>
                    <a:pt x="1465" y="1870"/>
                    <a:pt x="1882" y="1453"/>
                    <a:pt x="1882" y="929"/>
                  </a:cubicBezTo>
                  <a:cubicBezTo>
                    <a:pt x="1882" y="417"/>
                    <a:pt x="1465" y="0"/>
                    <a:pt x="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40" name="Google Shape;7540;p63"/>
          <p:cNvGrpSpPr/>
          <p:nvPr/>
        </p:nvGrpSpPr>
        <p:grpSpPr>
          <a:xfrm>
            <a:off x="6069423" y="2891892"/>
            <a:ext cx="362321" cy="364231"/>
            <a:chOff x="6069423" y="2891892"/>
            <a:chExt cx="362321" cy="364231"/>
          </a:xfrm>
        </p:grpSpPr>
        <p:sp>
          <p:nvSpPr>
            <p:cNvPr id="7541" name="Google Shape;7541;p63"/>
            <p:cNvSpPr/>
            <p:nvPr/>
          </p:nvSpPr>
          <p:spPr>
            <a:xfrm>
              <a:off x="6069423" y="2891892"/>
              <a:ext cx="278958" cy="278958"/>
            </a:xfrm>
            <a:custGeom>
              <a:avLst/>
              <a:gdLst/>
              <a:ahLst/>
              <a:cxnLst/>
              <a:rect l="l" t="t" r="r" b="b"/>
              <a:pathLst>
                <a:path w="8764" h="8764" extrusionOk="0">
                  <a:moveTo>
                    <a:pt x="4120" y="1"/>
                  </a:moveTo>
                  <a:cubicBezTo>
                    <a:pt x="3858" y="1"/>
                    <a:pt x="3632" y="203"/>
                    <a:pt x="3572" y="453"/>
                  </a:cubicBezTo>
                  <a:lnTo>
                    <a:pt x="3406" y="1299"/>
                  </a:lnTo>
                  <a:cubicBezTo>
                    <a:pt x="3227" y="1358"/>
                    <a:pt x="3060" y="1418"/>
                    <a:pt x="2906" y="1513"/>
                  </a:cubicBezTo>
                  <a:lnTo>
                    <a:pt x="2191" y="1037"/>
                  </a:lnTo>
                  <a:cubicBezTo>
                    <a:pt x="2096" y="971"/>
                    <a:pt x="1987" y="940"/>
                    <a:pt x="1879" y="940"/>
                  </a:cubicBezTo>
                  <a:cubicBezTo>
                    <a:pt x="1732" y="940"/>
                    <a:pt x="1587" y="998"/>
                    <a:pt x="1477" y="1108"/>
                  </a:cubicBezTo>
                  <a:lnTo>
                    <a:pt x="1096" y="1477"/>
                  </a:lnTo>
                  <a:cubicBezTo>
                    <a:pt x="905" y="1668"/>
                    <a:pt x="882" y="1965"/>
                    <a:pt x="1024" y="2191"/>
                  </a:cubicBezTo>
                  <a:lnTo>
                    <a:pt x="1501" y="2906"/>
                  </a:lnTo>
                  <a:cubicBezTo>
                    <a:pt x="1417" y="3073"/>
                    <a:pt x="1358" y="3239"/>
                    <a:pt x="1298" y="3406"/>
                  </a:cubicBezTo>
                  <a:lnTo>
                    <a:pt x="441" y="3573"/>
                  </a:lnTo>
                  <a:cubicBezTo>
                    <a:pt x="179" y="3632"/>
                    <a:pt x="0" y="3858"/>
                    <a:pt x="0" y="4132"/>
                  </a:cubicBezTo>
                  <a:lnTo>
                    <a:pt x="0" y="4644"/>
                  </a:lnTo>
                  <a:cubicBezTo>
                    <a:pt x="0" y="4918"/>
                    <a:pt x="191" y="5132"/>
                    <a:pt x="441" y="5204"/>
                  </a:cubicBezTo>
                  <a:lnTo>
                    <a:pt x="1298" y="5359"/>
                  </a:lnTo>
                  <a:cubicBezTo>
                    <a:pt x="1358" y="5537"/>
                    <a:pt x="1417" y="5704"/>
                    <a:pt x="1501" y="5871"/>
                  </a:cubicBezTo>
                  <a:lnTo>
                    <a:pt x="1024" y="6585"/>
                  </a:lnTo>
                  <a:cubicBezTo>
                    <a:pt x="882" y="6811"/>
                    <a:pt x="905" y="7109"/>
                    <a:pt x="1096" y="7299"/>
                  </a:cubicBezTo>
                  <a:lnTo>
                    <a:pt x="1477" y="7668"/>
                  </a:lnTo>
                  <a:cubicBezTo>
                    <a:pt x="1587" y="7778"/>
                    <a:pt x="1732" y="7837"/>
                    <a:pt x="1879" y="7837"/>
                  </a:cubicBezTo>
                  <a:cubicBezTo>
                    <a:pt x="1987" y="7837"/>
                    <a:pt x="2096" y="7805"/>
                    <a:pt x="2191" y="7740"/>
                  </a:cubicBezTo>
                  <a:lnTo>
                    <a:pt x="2906" y="7264"/>
                  </a:lnTo>
                  <a:cubicBezTo>
                    <a:pt x="3060" y="7359"/>
                    <a:pt x="3227" y="7418"/>
                    <a:pt x="3406" y="7478"/>
                  </a:cubicBezTo>
                  <a:lnTo>
                    <a:pt x="3572" y="8323"/>
                  </a:lnTo>
                  <a:cubicBezTo>
                    <a:pt x="3632" y="8585"/>
                    <a:pt x="3858" y="8764"/>
                    <a:pt x="4120" y="8764"/>
                  </a:cubicBezTo>
                  <a:lnTo>
                    <a:pt x="4644" y="8764"/>
                  </a:lnTo>
                  <a:cubicBezTo>
                    <a:pt x="4906" y="8764"/>
                    <a:pt x="5132" y="8573"/>
                    <a:pt x="5192" y="8323"/>
                  </a:cubicBezTo>
                  <a:lnTo>
                    <a:pt x="5358" y="7478"/>
                  </a:lnTo>
                  <a:cubicBezTo>
                    <a:pt x="5489" y="7430"/>
                    <a:pt x="5620" y="7371"/>
                    <a:pt x="5763" y="7311"/>
                  </a:cubicBezTo>
                  <a:cubicBezTo>
                    <a:pt x="5846" y="7299"/>
                    <a:pt x="5894" y="7192"/>
                    <a:pt x="5846" y="7109"/>
                  </a:cubicBezTo>
                  <a:cubicBezTo>
                    <a:pt x="5812" y="7039"/>
                    <a:pt x="5751" y="6995"/>
                    <a:pt x="5684" y="6995"/>
                  </a:cubicBezTo>
                  <a:cubicBezTo>
                    <a:pt x="5659" y="6995"/>
                    <a:pt x="5634" y="7001"/>
                    <a:pt x="5608" y="7014"/>
                  </a:cubicBezTo>
                  <a:cubicBezTo>
                    <a:pt x="5465" y="7085"/>
                    <a:pt x="5311" y="7144"/>
                    <a:pt x="5144" y="7180"/>
                  </a:cubicBezTo>
                  <a:cubicBezTo>
                    <a:pt x="5084" y="7192"/>
                    <a:pt x="5025" y="7252"/>
                    <a:pt x="5013" y="7311"/>
                  </a:cubicBezTo>
                  <a:lnTo>
                    <a:pt x="4823" y="8264"/>
                  </a:lnTo>
                  <a:cubicBezTo>
                    <a:pt x="4811" y="8347"/>
                    <a:pt x="4715" y="8430"/>
                    <a:pt x="4632" y="8430"/>
                  </a:cubicBezTo>
                  <a:lnTo>
                    <a:pt x="4108" y="8430"/>
                  </a:lnTo>
                  <a:cubicBezTo>
                    <a:pt x="4013" y="8430"/>
                    <a:pt x="3930" y="8347"/>
                    <a:pt x="3918" y="8264"/>
                  </a:cubicBezTo>
                  <a:lnTo>
                    <a:pt x="3715" y="7311"/>
                  </a:lnTo>
                  <a:cubicBezTo>
                    <a:pt x="3703" y="7252"/>
                    <a:pt x="3656" y="7192"/>
                    <a:pt x="3584" y="7180"/>
                  </a:cubicBezTo>
                  <a:cubicBezTo>
                    <a:pt x="3358" y="7121"/>
                    <a:pt x="3156" y="7025"/>
                    <a:pt x="2965" y="6906"/>
                  </a:cubicBezTo>
                  <a:cubicBezTo>
                    <a:pt x="2935" y="6894"/>
                    <a:pt x="2900" y="6888"/>
                    <a:pt x="2864" y="6888"/>
                  </a:cubicBezTo>
                  <a:cubicBezTo>
                    <a:pt x="2828" y="6888"/>
                    <a:pt x="2792" y="6894"/>
                    <a:pt x="2763" y="6906"/>
                  </a:cubicBezTo>
                  <a:lnTo>
                    <a:pt x="1965" y="7442"/>
                  </a:lnTo>
                  <a:cubicBezTo>
                    <a:pt x="1934" y="7468"/>
                    <a:pt x="1894" y="7480"/>
                    <a:pt x="1854" y="7480"/>
                  </a:cubicBezTo>
                  <a:cubicBezTo>
                    <a:pt x="1802" y="7480"/>
                    <a:pt x="1749" y="7459"/>
                    <a:pt x="1715" y="7418"/>
                  </a:cubicBezTo>
                  <a:lnTo>
                    <a:pt x="1334" y="7049"/>
                  </a:lnTo>
                  <a:cubicBezTo>
                    <a:pt x="1263" y="6966"/>
                    <a:pt x="1263" y="6859"/>
                    <a:pt x="1310" y="6787"/>
                  </a:cubicBezTo>
                  <a:lnTo>
                    <a:pt x="1846" y="5990"/>
                  </a:lnTo>
                  <a:cubicBezTo>
                    <a:pt x="1882" y="5930"/>
                    <a:pt x="1882" y="5859"/>
                    <a:pt x="1846" y="5799"/>
                  </a:cubicBezTo>
                  <a:cubicBezTo>
                    <a:pt x="1727" y="5597"/>
                    <a:pt x="1655" y="5382"/>
                    <a:pt x="1572" y="5168"/>
                  </a:cubicBezTo>
                  <a:cubicBezTo>
                    <a:pt x="1560" y="5109"/>
                    <a:pt x="1501" y="5049"/>
                    <a:pt x="1441" y="5037"/>
                  </a:cubicBezTo>
                  <a:lnTo>
                    <a:pt x="489" y="4847"/>
                  </a:lnTo>
                  <a:cubicBezTo>
                    <a:pt x="393" y="4823"/>
                    <a:pt x="322" y="4739"/>
                    <a:pt x="322" y="4644"/>
                  </a:cubicBezTo>
                  <a:lnTo>
                    <a:pt x="322" y="4132"/>
                  </a:lnTo>
                  <a:cubicBezTo>
                    <a:pt x="322" y="4037"/>
                    <a:pt x="393" y="3954"/>
                    <a:pt x="489" y="3930"/>
                  </a:cubicBezTo>
                  <a:lnTo>
                    <a:pt x="1441" y="3739"/>
                  </a:lnTo>
                  <a:cubicBezTo>
                    <a:pt x="1501" y="3727"/>
                    <a:pt x="1560" y="3680"/>
                    <a:pt x="1572" y="3608"/>
                  </a:cubicBezTo>
                  <a:cubicBezTo>
                    <a:pt x="1632" y="3382"/>
                    <a:pt x="1727" y="3180"/>
                    <a:pt x="1846" y="2977"/>
                  </a:cubicBezTo>
                  <a:cubicBezTo>
                    <a:pt x="1870" y="2918"/>
                    <a:pt x="1870" y="2846"/>
                    <a:pt x="1846" y="2787"/>
                  </a:cubicBezTo>
                  <a:lnTo>
                    <a:pt x="1310" y="1989"/>
                  </a:lnTo>
                  <a:cubicBezTo>
                    <a:pt x="1251" y="1906"/>
                    <a:pt x="1263" y="1787"/>
                    <a:pt x="1334" y="1727"/>
                  </a:cubicBezTo>
                  <a:lnTo>
                    <a:pt x="1715" y="1358"/>
                  </a:lnTo>
                  <a:cubicBezTo>
                    <a:pt x="1754" y="1319"/>
                    <a:pt x="1804" y="1301"/>
                    <a:pt x="1854" y="1301"/>
                  </a:cubicBezTo>
                  <a:cubicBezTo>
                    <a:pt x="1894" y="1301"/>
                    <a:pt x="1933" y="1313"/>
                    <a:pt x="1965" y="1334"/>
                  </a:cubicBezTo>
                  <a:lnTo>
                    <a:pt x="2763" y="1870"/>
                  </a:lnTo>
                  <a:cubicBezTo>
                    <a:pt x="2792" y="1888"/>
                    <a:pt x="2828" y="1897"/>
                    <a:pt x="2864" y="1897"/>
                  </a:cubicBezTo>
                  <a:cubicBezTo>
                    <a:pt x="2900" y="1897"/>
                    <a:pt x="2935" y="1888"/>
                    <a:pt x="2965" y="1870"/>
                  </a:cubicBezTo>
                  <a:cubicBezTo>
                    <a:pt x="3156" y="1751"/>
                    <a:pt x="3382" y="1668"/>
                    <a:pt x="3584" y="1596"/>
                  </a:cubicBezTo>
                  <a:cubicBezTo>
                    <a:pt x="3644" y="1584"/>
                    <a:pt x="3703" y="1525"/>
                    <a:pt x="3715" y="1465"/>
                  </a:cubicBezTo>
                  <a:lnTo>
                    <a:pt x="3918" y="513"/>
                  </a:lnTo>
                  <a:cubicBezTo>
                    <a:pt x="3930" y="417"/>
                    <a:pt x="4013" y="346"/>
                    <a:pt x="4108" y="346"/>
                  </a:cubicBezTo>
                  <a:lnTo>
                    <a:pt x="4632" y="346"/>
                  </a:lnTo>
                  <a:cubicBezTo>
                    <a:pt x="4715" y="346"/>
                    <a:pt x="4811" y="417"/>
                    <a:pt x="4823" y="513"/>
                  </a:cubicBezTo>
                  <a:lnTo>
                    <a:pt x="5013" y="1465"/>
                  </a:lnTo>
                  <a:cubicBezTo>
                    <a:pt x="5025" y="1525"/>
                    <a:pt x="5073" y="1584"/>
                    <a:pt x="5144" y="1596"/>
                  </a:cubicBezTo>
                  <a:cubicBezTo>
                    <a:pt x="5370" y="1656"/>
                    <a:pt x="5585" y="1751"/>
                    <a:pt x="5775" y="1870"/>
                  </a:cubicBezTo>
                  <a:cubicBezTo>
                    <a:pt x="5805" y="1882"/>
                    <a:pt x="5838" y="1888"/>
                    <a:pt x="5870" y="1888"/>
                  </a:cubicBezTo>
                  <a:cubicBezTo>
                    <a:pt x="5903" y="1888"/>
                    <a:pt x="5936" y="1882"/>
                    <a:pt x="5966" y="1870"/>
                  </a:cubicBezTo>
                  <a:lnTo>
                    <a:pt x="6775" y="1334"/>
                  </a:lnTo>
                  <a:cubicBezTo>
                    <a:pt x="6806" y="1309"/>
                    <a:pt x="6846" y="1296"/>
                    <a:pt x="6886" y="1296"/>
                  </a:cubicBezTo>
                  <a:cubicBezTo>
                    <a:pt x="6938" y="1296"/>
                    <a:pt x="6991" y="1317"/>
                    <a:pt x="7025" y="1358"/>
                  </a:cubicBezTo>
                  <a:lnTo>
                    <a:pt x="7394" y="1727"/>
                  </a:lnTo>
                  <a:cubicBezTo>
                    <a:pt x="7466" y="1810"/>
                    <a:pt x="7466" y="1906"/>
                    <a:pt x="7430" y="1989"/>
                  </a:cubicBezTo>
                  <a:lnTo>
                    <a:pt x="6894" y="2787"/>
                  </a:lnTo>
                  <a:cubicBezTo>
                    <a:pt x="6847" y="2846"/>
                    <a:pt x="6847" y="2918"/>
                    <a:pt x="6894" y="2977"/>
                  </a:cubicBezTo>
                  <a:cubicBezTo>
                    <a:pt x="7013" y="3180"/>
                    <a:pt x="7085" y="3394"/>
                    <a:pt x="7156" y="3608"/>
                  </a:cubicBezTo>
                  <a:cubicBezTo>
                    <a:pt x="7168" y="3668"/>
                    <a:pt x="7228" y="3727"/>
                    <a:pt x="7287" y="3739"/>
                  </a:cubicBezTo>
                  <a:lnTo>
                    <a:pt x="8240" y="3930"/>
                  </a:lnTo>
                  <a:cubicBezTo>
                    <a:pt x="8335" y="3954"/>
                    <a:pt x="8406" y="4037"/>
                    <a:pt x="8406" y="4132"/>
                  </a:cubicBezTo>
                  <a:lnTo>
                    <a:pt x="8406" y="4644"/>
                  </a:lnTo>
                  <a:cubicBezTo>
                    <a:pt x="8406" y="4739"/>
                    <a:pt x="8335" y="4823"/>
                    <a:pt x="8240" y="4847"/>
                  </a:cubicBezTo>
                  <a:lnTo>
                    <a:pt x="7287" y="5037"/>
                  </a:lnTo>
                  <a:cubicBezTo>
                    <a:pt x="7228" y="5049"/>
                    <a:pt x="7168" y="5097"/>
                    <a:pt x="7156" y="5168"/>
                  </a:cubicBezTo>
                  <a:cubicBezTo>
                    <a:pt x="7109" y="5335"/>
                    <a:pt x="7049" y="5478"/>
                    <a:pt x="6978" y="5632"/>
                  </a:cubicBezTo>
                  <a:cubicBezTo>
                    <a:pt x="6930" y="5716"/>
                    <a:pt x="6978" y="5823"/>
                    <a:pt x="7073" y="5871"/>
                  </a:cubicBezTo>
                  <a:cubicBezTo>
                    <a:pt x="7095" y="5883"/>
                    <a:pt x="7119" y="5889"/>
                    <a:pt x="7143" y="5889"/>
                  </a:cubicBezTo>
                  <a:cubicBezTo>
                    <a:pt x="7209" y="5889"/>
                    <a:pt x="7276" y="5845"/>
                    <a:pt x="7311" y="5775"/>
                  </a:cubicBezTo>
                  <a:cubicBezTo>
                    <a:pt x="7370" y="5644"/>
                    <a:pt x="7430" y="5513"/>
                    <a:pt x="7466" y="5359"/>
                  </a:cubicBezTo>
                  <a:lnTo>
                    <a:pt x="8323" y="5204"/>
                  </a:lnTo>
                  <a:cubicBezTo>
                    <a:pt x="8585" y="5144"/>
                    <a:pt x="8763" y="4918"/>
                    <a:pt x="8763" y="4644"/>
                  </a:cubicBezTo>
                  <a:lnTo>
                    <a:pt x="8763" y="4132"/>
                  </a:lnTo>
                  <a:cubicBezTo>
                    <a:pt x="8763" y="3858"/>
                    <a:pt x="8573" y="3632"/>
                    <a:pt x="8323" y="3573"/>
                  </a:cubicBezTo>
                  <a:lnTo>
                    <a:pt x="7466" y="3406"/>
                  </a:lnTo>
                  <a:cubicBezTo>
                    <a:pt x="7406" y="3227"/>
                    <a:pt x="7347" y="3073"/>
                    <a:pt x="7263" y="2906"/>
                  </a:cubicBezTo>
                  <a:lnTo>
                    <a:pt x="7740" y="2191"/>
                  </a:lnTo>
                  <a:cubicBezTo>
                    <a:pt x="7882" y="1965"/>
                    <a:pt x="7859" y="1668"/>
                    <a:pt x="7668" y="1477"/>
                  </a:cubicBezTo>
                  <a:lnTo>
                    <a:pt x="7287" y="1108"/>
                  </a:lnTo>
                  <a:cubicBezTo>
                    <a:pt x="7177" y="998"/>
                    <a:pt x="7032" y="940"/>
                    <a:pt x="6885" y="940"/>
                  </a:cubicBezTo>
                  <a:cubicBezTo>
                    <a:pt x="6777" y="940"/>
                    <a:pt x="6668" y="971"/>
                    <a:pt x="6573" y="1037"/>
                  </a:cubicBezTo>
                  <a:lnTo>
                    <a:pt x="5858" y="1513"/>
                  </a:lnTo>
                  <a:cubicBezTo>
                    <a:pt x="5704" y="1418"/>
                    <a:pt x="5537" y="1358"/>
                    <a:pt x="5358" y="1299"/>
                  </a:cubicBezTo>
                  <a:lnTo>
                    <a:pt x="5192" y="453"/>
                  </a:lnTo>
                  <a:cubicBezTo>
                    <a:pt x="5132" y="179"/>
                    <a:pt x="4906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63"/>
            <p:cNvSpPr/>
            <p:nvPr/>
          </p:nvSpPr>
          <p:spPr>
            <a:xfrm>
              <a:off x="6161507" y="2967679"/>
              <a:ext cx="111851" cy="97432"/>
            </a:xfrm>
            <a:custGeom>
              <a:avLst/>
              <a:gdLst/>
              <a:ahLst/>
              <a:cxnLst/>
              <a:rect l="l" t="t" r="r" b="b"/>
              <a:pathLst>
                <a:path w="3514" h="3061" extrusionOk="0">
                  <a:moveTo>
                    <a:pt x="1489" y="1"/>
                  </a:moveTo>
                  <a:cubicBezTo>
                    <a:pt x="965" y="1"/>
                    <a:pt x="465" y="215"/>
                    <a:pt x="84" y="584"/>
                  </a:cubicBezTo>
                  <a:cubicBezTo>
                    <a:pt x="1" y="656"/>
                    <a:pt x="1" y="763"/>
                    <a:pt x="84" y="834"/>
                  </a:cubicBezTo>
                  <a:cubicBezTo>
                    <a:pt x="120" y="870"/>
                    <a:pt x="164" y="888"/>
                    <a:pt x="209" y="888"/>
                  </a:cubicBezTo>
                  <a:cubicBezTo>
                    <a:pt x="254" y="888"/>
                    <a:pt x="298" y="870"/>
                    <a:pt x="334" y="834"/>
                  </a:cubicBezTo>
                  <a:cubicBezTo>
                    <a:pt x="644" y="537"/>
                    <a:pt x="1060" y="358"/>
                    <a:pt x="1489" y="358"/>
                  </a:cubicBezTo>
                  <a:cubicBezTo>
                    <a:pt x="2418" y="358"/>
                    <a:pt x="3168" y="1108"/>
                    <a:pt x="3168" y="2025"/>
                  </a:cubicBezTo>
                  <a:cubicBezTo>
                    <a:pt x="3168" y="2299"/>
                    <a:pt x="3096" y="2549"/>
                    <a:pt x="2989" y="2787"/>
                  </a:cubicBezTo>
                  <a:cubicBezTo>
                    <a:pt x="2930" y="2894"/>
                    <a:pt x="2953" y="2989"/>
                    <a:pt x="3049" y="3037"/>
                  </a:cubicBezTo>
                  <a:cubicBezTo>
                    <a:pt x="3073" y="3061"/>
                    <a:pt x="3108" y="3061"/>
                    <a:pt x="3132" y="3061"/>
                  </a:cubicBezTo>
                  <a:cubicBezTo>
                    <a:pt x="3192" y="3061"/>
                    <a:pt x="3263" y="3025"/>
                    <a:pt x="3299" y="2954"/>
                  </a:cubicBezTo>
                  <a:cubicBezTo>
                    <a:pt x="3442" y="2668"/>
                    <a:pt x="3513" y="2358"/>
                    <a:pt x="3513" y="2025"/>
                  </a:cubicBezTo>
                  <a:cubicBezTo>
                    <a:pt x="3513" y="906"/>
                    <a:pt x="2608" y="1"/>
                    <a:pt x="1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63"/>
            <p:cNvSpPr/>
            <p:nvPr/>
          </p:nvSpPr>
          <p:spPr>
            <a:xfrm>
              <a:off x="6144828" y="3007848"/>
              <a:ext cx="105389" cy="88742"/>
            </a:xfrm>
            <a:custGeom>
              <a:avLst/>
              <a:gdLst/>
              <a:ahLst/>
              <a:cxnLst/>
              <a:rect l="l" t="t" r="r" b="b"/>
              <a:pathLst>
                <a:path w="3311" h="2788" extrusionOk="0">
                  <a:moveTo>
                    <a:pt x="262" y="1"/>
                  </a:moveTo>
                  <a:cubicBezTo>
                    <a:pt x="194" y="1"/>
                    <a:pt x="124" y="44"/>
                    <a:pt x="96" y="108"/>
                  </a:cubicBezTo>
                  <a:cubicBezTo>
                    <a:pt x="25" y="323"/>
                    <a:pt x="1" y="549"/>
                    <a:pt x="1" y="763"/>
                  </a:cubicBezTo>
                  <a:cubicBezTo>
                    <a:pt x="1" y="1882"/>
                    <a:pt x="906" y="2787"/>
                    <a:pt x="2013" y="2787"/>
                  </a:cubicBezTo>
                  <a:cubicBezTo>
                    <a:pt x="2454" y="2787"/>
                    <a:pt x="2846" y="2656"/>
                    <a:pt x="3204" y="2406"/>
                  </a:cubicBezTo>
                  <a:cubicBezTo>
                    <a:pt x="3287" y="2347"/>
                    <a:pt x="3311" y="2239"/>
                    <a:pt x="3251" y="2156"/>
                  </a:cubicBezTo>
                  <a:cubicBezTo>
                    <a:pt x="3214" y="2104"/>
                    <a:pt x="3159" y="2075"/>
                    <a:pt x="3102" y="2075"/>
                  </a:cubicBezTo>
                  <a:cubicBezTo>
                    <a:pt x="3068" y="2075"/>
                    <a:pt x="3033" y="2086"/>
                    <a:pt x="3001" y="2108"/>
                  </a:cubicBezTo>
                  <a:cubicBezTo>
                    <a:pt x="2715" y="2311"/>
                    <a:pt x="2370" y="2418"/>
                    <a:pt x="2037" y="2418"/>
                  </a:cubicBezTo>
                  <a:cubicBezTo>
                    <a:pt x="1108" y="2418"/>
                    <a:pt x="370" y="1680"/>
                    <a:pt x="370" y="751"/>
                  </a:cubicBezTo>
                  <a:cubicBezTo>
                    <a:pt x="370" y="573"/>
                    <a:pt x="394" y="382"/>
                    <a:pt x="453" y="215"/>
                  </a:cubicBezTo>
                  <a:cubicBezTo>
                    <a:pt x="477" y="144"/>
                    <a:pt x="406" y="37"/>
                    <a:pt x="322" y="13"/>
                  </a:cubicBezTo>
                  <a:cubicBezTo>
                    <a:pt x="303" y="5"/>
                    <a:pt x="28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63"/>
            <p:cNvSpPr/>
            <p:nvPr/>
          </p:nvSpPr>
          <p:spPr>
            <a:xfrm>
              <a:off x="6245633" y="3069248"/>
              <a:ext cx="186110" cy="186874"/>
            </a:xfrm>
            <a:custGeom>
              <a:avLst/>
              <a:gdLst/>
              <a:ahLst/>
              <a:cxnLst/>
              <a:rect l="l" t="t" r="r" b="b"/>
              <a:pathLst>
                <a:path w="5847" h="5871" extrusionOk="0">
                  <a:moveTo>
                    <a:pt x="2751" y="1"/>
                  </a:moveTo>
                  <a:cubicBezTo>
                    <a:pt x="2549" y="1"/>
                    <a:pt x="2370" y="144"/>
                    <a:pt x="2335" y="346"/>
                  </a:cubicBezTo>
                  <a:lnTo>
                    <a:pt x="2227" y="858"/>
                  </a:lnTo>
                  <a:cubicBezTo>
                    <a:pt x="2144" y="894"/>
                    <a:pt x="2037" y="941"/>
                    <a:pt x="1965" y="977"/>
                  </a:cubicBezTo>
                  <a:lnTo>
                    <a:pt x="1513" y="680"/>
                  </a:lnTo>
                  <a:cubicBezTo>
                    <a:pt x="1449" y="631"/>
                    <a:pt x="1372" y="608"/>
                    <a:pt x="1293" y="608"/>
                  </a:cubicBezTo>
                  <a:cubicBezTo>
                    <a:pt x="1179" y="608"/>
                    <a:pt x="1061" y="655"/>
                    <a:pt x="977" y="739"/>
                  </a:cubicBezTo>
                  <a:lnTo>
                    <a:pt x="739" y="977"/>
                  </a:lnTo>
                  <a:cubicBezTo>
                    <a:pt x="596" y="1132"/>
                    <a:pt x="584" y="1346"/>
                    <a:pt x="680" y="1513"/>
                  </a:cubicBezTo>
                  <a:lnTo>
                    <a:pt x="977" y="1965"/>
                  </a:lnTo>
                  <a:cubicBezTo>
                    <a:pt x="918" y="2084"/>
                    <a:pt x="882" y="2215"/>
                    <a:pt x="834" y="2346"/>
                  </a:cubicBezTo>
                  <a:cubicBezTo>
                    <a:pt x="799" y="2442"/>
                    <a:pt x="858" y="2537"/>
                    <a:pt x="953" y="2573"/>
                  </a:cubicBezTo>
                  <a:cubicBezTo>
                    <a:pt x="968" y="2579"/>
                    <a:pt x="984" y="2582"/>
                    <a:pt x="1000" y="2582"/>
                  </a:cubicBezTo>
                  <a:cubicBezTo>
                    <a:pt x="1073" y="2582"/>
                    <a:pt x="1150" y="2522"/>
                    <a:pt x="1180" y="2454"/>
                  </a:cubicBezTo>
                  <a:cubicBezTo>
                    <a:pt x="1215" y="2323"/>
                    <a:pt x="1263" y="2192"/>
                    <a:pt x="1334" y="2049"/>
                  </a:cubicBezTo>
                  <a:cubicBezTo>
                    <a:pt x="1370" y="1989"/>
                    <a:pt x="1370" y="1918"/>
                    <a:pt x="1334" y="1858"/>
                  </a:cubicBezTo>
                  <a:lnTo>
                    <a:pt x="977" y="1322"/>
                  </a:lnTo>
                  <a:cubicBezTo>
                    <a:pt x="965" y="1287"/>
                    <a:pt x="965" y="1263"/>
                    <a:pt x="1001" y="1239"/>
                  </a:cubicBezTo>
                  <a:lnTo>
                    <a:pt x="1239" y="989"/>
                  </a:lnTo>
                  <a:cubicBezTo>
                    <a:pt x="1253" y="975"/>
                    <a:pt x="1271" y="969"/>
                    <a:pt x="1288" y="969"/>
                  </a:cubicBezTo>
                  <a:cubicBezTo>
                    <a:pt x="1301" y="969"/>
                    <a:pt x="1313" y="972"/>
                    <a:pt x="1322" y="977"/>
                  </a:cubicBezTo>
                  <a:lnTo>
                    <a:pt x="1858" y="1334"/>
                  </a:lnTo>
                  <a:cubicBezTo>
                    <a:pt x="1888" y="1358"/>
                    <a:pt x="1921" y="1370"/>
                    <a:pt x="1954" y="1370"/>
                  </a:cubicBezTo>
                  <a:cubicBezTo>
                    <a:pt x="1986" y="1370"/>
                    <a:pt x="2019" y="1358"/>
                    <a:pt x="2049" y="1334"/>
                  </a:cubicBezTo>
                  <a:cubicBezTo>
                    <a:pt x="2168" y="1263"/>
                    <a:pt x="2323" y="1203"/>
                    <a:pt x="2454" y="1168"/>
                  </a:cubicBezTo>
                  <a:cubicBezTo>
                    <a:pt x="2513" y="1156"/>
                    <a:pt x="2573" y="1096"/>
                    <a:pt x="2585" y="1037"/>
                  </a:cubicBezTo>
                  <a:lnTo>
                    <a:pt x="2704" y="418"/>
                  </a:lnTo>
                  <a:cubicBezTo>
                    <a:pt x="2704" y="382"/>
                    <a:pt x="2739" y="358"/>
                    <a:pt x="2775" y="358"/>
                  </a:cubicBezTo>
                  <a:lnTo>
                    <a:pt x="3120" y="358"/>
                  </a:lnTo>
                  <a:cubicBezTo>
                    <a:pt x="3156" y="358"/>
                    <a:pt x="3180" y="382"/>
                    <a:pt x="3192" y="418"/>
                  </a:cubicBezTo>
                  <a:lnTo>
                    <a:pt x="3311" y="1037"/>
                  </a:lnTo>
                  <a:cubicBezTo>
                    <a:pt x="3335" y="1096"/>
                    <a:pt x="3370" y="1156"/>
                    <a:pt x="3454" y="1168"/>
                  </a:cubicBezTo>
                  <a:cubicBezTo>
                    <a:pt x="3585" y="1215"/>
                    <a:pt x="3716" y="1263"/>
                    <a:pt x="3847" y="1334"/>
                  </a:cubicBezTo>
                  <a:cubicBezTo>
                    <a:pt x="3882" y="1352"/>
                    <a:pt x="3918" y="1361"/>
                    <a:pt x="3952" y="1361"/>
                  </a:cubicBezTo>
                  <a:cubicBezTo>
                    <a:pt x="3987" y="1361"/>
                    <a:pt x="4019" y="1352"/>
                    <a:pt x="4049" y="1334"/>
                  </a:cubicBezTo>
                  <a:lnTo>
                    <a:pt x="4585" y="977"/>
                  </a:lnTo>
                  <a:cubicBezTo>
                    <a:pt x="4595" y="972"/>
                    <a:pt x="4607" y="969"/>
                    <a:pt x="4619" y="969"/>
                  </a:cubicBezTo>
                  <a:cubicBezTo>
                    <a:pt x="4636" y="969"/>
                    <a:pt x="4654" y="975"/>
                    <a:pt x="4668" y="989"/>
                  </a:cubicBezTo>
                  <a:lnTo>
                    <a:pt x="4906" y="1239"/>
                  </a:lnTo>
                  <a:cubicBezTo>
                    <a:pt x="4942" y="1263"/>
                    <a:pt x="4942" y="1287"/>
                    <a:pt x="4918" y="1322"/>
                  </a:cubicBezTo>
                  <a:lnTo>
                    <a:pt x="4561" y="1858"/>
                  </a:lnTo>
                  <a:cubicBezTo>
                    <a:pt x="4525" y="1918"/>
                    <a:pt x="4525" y="1989"/>
                    <a:pt x="4561" y="2049"/>
                  </a:cubicBezTo>
                  <a:cubicBezTo>
                    <a:pt x="4644" y="2168"/>
                    <a:pt x="4704" y="2323"/>
                    <a:pt x="4728" y="2454"/>
                  </a:cubicBezTo>
                  <a:cubicBezTo>
                    <a:pt x="4740" y="2513"/>
                    <a:pt x="4799" y="2573"/>
                    <a:pt x="4859" y="2585"/>
                  </a:cubicBezTo>
                  <a:lnTo>
                    <a:pt x="5490" y="2704"/>
                  </a:lnTo>
                  <a:cubicBezTo>
                    <a:pt x="5513" y="2704"/>
                    <a:pt x="5549" y="2739"/>
                    <a:pt x="5549" y="2775"/>
                  </a:cubicBezTo>
                  <a:lnTo>
                    <a:pt x="5549" y="3120"/>
                  </a:lnTo>
                  <a:cubicBezTo>
                    <a:pt x="5549" y="3156"/>
                    <a:pt x="5513" y="3180"/>
                    <a:pt x="5490" y="3192"/>
                  </a:cubicBezTo>
                  <a:lnTo>
                    <a:pt x="4859" y="3311"/>
                  </a:lnTo>
                  <a:cubicBezTo>
                    <a:pt x="4799" y="3335"/>
                    <a:pt x="4740" y="3370"/>
                    <a:pt x="4728" y="3454"/>
                  </a:cubicBezTo>
                  <a:cubicBezTo>
                    <a:pt x="4680" y="3585"/>
                    <a:pt x="4644" y="3716"/>
                    <a:pt x="4561" y="3847"/>
                  </a:cubicBezTo>
                  <a:cubicBezTo>
                    <a:pt x="4537" y="3906"/>
                    <a:pt x="4537" y="3989"/>
                    <a:pt x="4561" y="4049"/>
                  </a:cubicBezTo>
                  <a:lnTo>
                    <a:pt x="4918" y="4585"/>
                  </a:lnTo>
                  <a:cubicBezTo>
                    <a:pt x="4942" y="4609"/>
                    <a:pt x="4942" y="4644"/>
                    <a:pt x="4906" y="4668"/>
                  </a:cubicBezTo>
                  <a:lnTo>
                    <a:pt x="4668" y="4906"/>
                  </a:lnTo>
                  <a:cubicBezTo>
                    <a:pt x="4655" y="4926"/>
                    <a:pt x="4638" y="4935"/>
                    <a:pt x="4622" y="4935"/>
                  </a:cubicBezTo>
                  <a:cubicBezTo>
                    <a:pt x="4609" y="4935"/>
                    <a:pt x="4595" y="4929"/>
                    <a:pt x="4585" y="4918"/>
                  </a:cubicBezTo>
                  <a:lnTo>
                    <a:pt x="4049" y="4561"/>
                  </a:lnTo>
                  <a:cubicBezTo>
                    <a:pt x="4019" y="4543"/>
                    <a:pt x="3984" y="4534"/>
                    <a:pt x="3948" y="4534"/>
                  </a:cubicBezTo>
                  <a:cubicBezTo>
                    <a:pt x="3912" y="4534"/>
                    <a:pt x="3876" y="4543"/>
                    <a:pt x="3847" y="4561"/>
                  </a:cubicBezTo>
                  <a:cubicBezTo>
                    <a:pt x="3728" y="4644"/>
                    <a:pt x="3585" y="4704"/>
                    <a:pt x="3454" y="4728"/>
                  </a:cubicBezTo>
                  <a:cubicBezTo>
                    <a:pt x="3394" y="4751"/>
                    <a:pt x="3335" y="4811"/>
                    <a:pt x="3311" y="4859"/>
                  </a:cubicBezTo>
                  <a:lnTo>
                    <a:pt x="3192" y="5490"/>
                  </a:lnTo>
                  <a:cubicBezTo>
                    <a:pt x="3192" y="5525"/>
                    <a:pt x="3168" y="5549"/>
                    <a:pt x="3120" y="5549"/>
                  </a:cubicBezTo>
                  <a:lnTo>
                    <a:pt x="2775" y="5549"/>
                  </a:lnTo>
                  <a:cubicBezTo>
                    <a:pt x="2751" y="5549"/>
                    <a:pt x="2716" y="5513"/>
                    <a:pt x="2704" y="5490"/>
                  </a:cubicBezTo>
                  <a:lnTo>
                    <a:pt x="2585" y="4859"/>
                  </a:lnTo>
                  <a:cubicBezTo>
                    <a:pt x="2573" y="4811"/>
                    <a:pt x="2525" y="4751"/>
                    <a:pt x="2454" y="4728"/>
                  </a:cubicBezTo>
                  <a:cubicBezTo>
                    <a:pt x="2323" y="4692"/>
                    <a:pt x="2180" y="4644"/>
                    <a:pt x="2049" y="4561"/>
                  </a:cubicBezTo>
                  <a:cubicBezTo>
                    <a:pt x="2019" y="4549"/>
                    <a:pt x="1986" y="4543"/>
                    <a:pt x="1954" y="4543"/>
                  </a:cubicBezTo>
                  <a:cubicBezTo>
                    <a:pt x="1921" y="4543"/>
                    <a:pt x="1888" y="4549"/>
                    <a:pt x="1858" y="4561"/>
                  </a:cubicBezTo>
                  <a:lnTo>
                    <a:pt x="1322" y="4918"/>
                  </a:lnTo>
                  <a:cubicBezTo>
                    <a:pt x="1306" y="4929"/>
                    <a:pt x="1293" y="4935"/>
                    <a:pt x="1280" y="4935"/>
                  </a:cubicBezTo>
                  <a:cubicBezTo>
                    <a:pt x="1265" y="4935"/>
                    <a:pt x="1252" y="4926"/>
                    <a:pt x="1239" y="4906"/>
                  </a:cubicBezTo>
                  <a:lnTo>
                    <a:pt x="1001" y="4668"/>
                  </a:lnTo>
                  <a:cubicBezTo>
                    <a:pt x="965" y="4644"/>
                    <a:pt x="965" y="4609"/>
                    <a:pt x="977" y="4585"/>
                  </a:cubicBezTo>
                  <a:lnTo>
                    <a:pt x="1334" y="4049"/>
                  </a:lnTo>
                  <a:cubicBezTo>
                    <a:pt x="1382" y="3989"/>
                    <a:pt x="1382" y="3906"/>
                    <a:pt x="1334" y="3847"/>
                  </a:cubicBezTo>
                  <a:cubicBezTo>
                    <a:pt x="1263" y="3728"/>
                    <a:pt x="1203" y="3585"/>
                    <a:pt x="1180" y="3454"/>
                  </a:cubicBezTo>
                  <a:cubicBezTo>
                    <a:pt x="1156" y="3394"/>
                    <a:pt x="1096" y="3335"/>
                    <a:pt x="1037" y="3311"/>
                  </a:cubicBezTo>
                  <a:lnTo>
                    <a:pt x="418" y="3192"/>
                  </a:lnTo>
                  <a:cubicBezTo>
                    <a:pt x="382" y="3192"/>
                    <a:pt x="358" y="3168"/>
                    <a:pt x="358" y="3120"/>
                  </a:cubicBezTo>
                  <a:lnTo>
                    <a:pt x="358" y="2775"/>
                  </a:lnTo>
                  <a:cubicBezTo>
                    <a:pt x="358" y="2751"/>
                    <a:pt x="382" y="2727"/>
                    <a:pt x="418" y="2704"/>
                  </a:cubicBezTo>
                  <a:lnTo>
                    <a:pt x="465" y="2692"/>
                  </a:lnTo>
                  <a:cubicBezTo>
                    <a:pt x="560" y="2680"/>
                    <a:pt x="620" y="2573"/>
                    <a:pt x="596" y="2477"/>
                  </a:cubicBezTo>
                  <a:cubicBezTo>
                    <a:pt x="586" y="2396"/>
                    <a:pt x="507" y="2341"/>
                    <a:pt x="425" y="2341"/>
                  </a:cubicBezTo>
                  <a:cubicBezTo>
                    <a:pt x="411" y="2341"/>
                    <a:pt x="396" y="2343"/>
                    <a:pt x="382" y="2346"/>
                  </a:cubicBezTo>
                  <a:lnTo>
                    <a:pt x="346" y="2370"/>
                  </a:lnTo>
                  <a:cubicBezTo>
                    <a:pt x="144" y="2406"/>
                    <a:pt x="1" y="2585"/>
                    <a:pt x="1" y="2775"/>
                  </a:cubicBezTo>
                  <a:lnTo>
                    <a:pt x="1" y="3120"/>
                  </a:lnTo>
                  <a:cubicBezTo>
                    <a:pt x="1" y="3335"/>
                    <a:pt x="144" y="3513"/>
                    <a:pt x="346" y="3537"/>
                  </a:cubicBezTo>
                  <a:lnTo>
                    <a:pt x="858" y="3644"/>
                  </a:lnTo>
                  <a:cubicBezTo>
                    <a:pt x="894" y="3728"/>
                    <a:pt x="941" y="3835"/>
                    <a:pt x="977" y="3906"/>
                  </a:cubicBezTo>
                  <a:lnTo>
                    <a:pt x="680" y="4359"/>
                  </a:lnTo>
                  <a:cubicBezTo>
                    <a:pt x="560" y="4525"/>
                    <a:pt x="596" y="4763"/>
                    <a:pt x="739" y="4894"/>
                  </a:cubicBezTo>
                  <a:lnTo>
                    <a:pt x="977" y="5132"/>
                  </a:lnTo>
                  <a:cubicBezTo>
                    <a:pt x="1067" y="5216"/>
                    <a:pt x="1182" y="5259"/>
                    <a:pt x="1292" y="5259"/>
                  </a:cubicBezTo>
                  <a:cubicBezTo>
                    <a:pt x="1371" y="5259"/>
                    <a:pt x="1448" y="5237"/>
                    <a:pt x="1513" y="5192"/>
                  </a:cubicBezTo>
                  <a:lnTo>
                    <a:pt x="1965" y="4894"/>
                  </a:lnTo>
                  <a:cubicBezTo>
                    <a:pt x="2049" y="4942"/>
                    <a:pt x="2144" y="4978"/>
                    <a:pt x="2227" y="5013"/>
                  </a:cubicBezTo>
                  <a:lnTo>
                    <a:pt x="2335" y="5537"/>
                  </a:lnTo>
                  <a:cubicBezTo>
                    <a:pt x="2382" y="5728"/>
                    <a:pt x="2561" y="5871"/>
                    <a:pt x="2751" y="5871"/>
                  </a:cubicBezTo>
                  <a:lnTo>
                    <a:pt x="3097" y="5871"/>
                  </a:lnTo>
                  <a:cubicBezTo>
                    <a:pt x="3299" y="5871"/>
                    <a:pt x="3478" y="5728"/>
                    <a:pt x="3513" y="5537"/>
                  </a:cubicBezTo>
                  <a:lnTo>
                    <a:pt x="3620" y="5013"/>
                  </a:lnTo>
                  <a:cubicBezTo>
                    <a:pt x="3704" y="4978"/>
                    <a:pt x="3811" y="4942"/>
                    <a:pt x="3882" y="4894"/>
                  </a:cubicBezTo>
                  <a:lnTo>
                    <a:pt x="4323" y="5192"/>
                  </a:lnTo>
                  <a:cubicBezTo>
                    <a:pt x="4391" y="5241"/>
                    <a:pt x="4472" y="5264"/>
                    <a:pt x="4552" y="5264"/>
                  </a:cubicBezTo>
                  <a:cubicBezTo>
                    <a:pt x="4667" y="5264"/>
                    <a:pt x="4781" y="5217"/>
                    <a:pt x="4859" y="5132"/>
                  </a:cubicBezTo>
                  <a:lnTo>
                    <a:pt x="5097" y="4894"/>
                  </a:lnTo>
                  <a:cubicBezTo>
                    <a:pt x="5252" y="4740"/>
                    <a:pt x="5263" y="4525"/>
                    <a:pt x="5156" y="4359"/>
                  </a:cubicBezTo>
                  <a:lnTo>
                    <a:pt x="4859" y="3906"/>
                  </a:lnTo>
                  <a:cubicBezTo>
                    <a:pt x="4906" y="3823"/>
                    <a:pt x="4954" y="3728"/>
                    <a:pt x="4978" y="3644"/>
                  </a:cubicBezTo>
                  <a:lnTo>
                    <a:pt x="5502" y="3537"/>
                  </a:lnTo>
                  <a:cubicBezTo>
                    <a:pt x="5692" y="3489"/>
                    <a:pt x="5847" y="3311"/>
                    <a:pt x="5847" y="3120"/>
                  </a:cubicBezTo>
                  <a:lnTo>
                    <a:pt x="5847" y="2775"/>
                  </a:lnTo>
                  <a:cubicBezTo>
                    <a:pt x="5847" y="2549"/>
                    <a:pt x="5716" y="2382"/>
                    <a:pt x="5502" y="2334"/>
                  </a:cubicBezTo>
                  <a:lnTo>
                    <a:pt x="4990" y="2227"/>
                  </a:lnTo>
                  <a:cubicBezTo>
                    <a:pt x="4954" y="2144"/>
                    <a:pt x="4906" y="2037"/>
                    <a:pt x="4871" y="1965"/>
                  </a:cubicBezTo>
                  <a:lnTo>
                    <a:pt x="5168" y="1513"/>
                  </a:lnTo>
                  <a:cubicBezTo>
                    <a:pt x="5287" y="1346"/>
                    <a:pt x="5252" y="1108"/>
                    <a:pt x="5109" y="977"/>
                  </a:cubicBezTo>
                  <a:lnTo>
                    <a:pt x="4871" y="739"/>
                  </a:lnTo>
                  <a:cubicBezTo>
                    <a:pt x="4780" y="656"/>
                    <a:pt x="4666" y="613"/>
                    <a:pt x="4555" y="613"/>
                  </a:cubicBezTo>
                  <a:cubicBezTo>
                    <a:pt x="4476" y="613"/>
                    <a:pt x="4399" y="635"/>
                    <a:pt x="4335" y="680"/>
                  </a:cubicBezTo>
                  <a:lnTo>
                    <a:pt x="3882" y="977"/>
                  </a:lnTo>
                  <a:cubicBezTo>
                    <a:pt x="3799" y="941"/>
                    <a:pt x="3704" y="894"/>
                    <a:pt x="3620" y="858"/>
                  </a:cubicBezTo>
                  <a:lnTo>
                    <a:pt x="3513" y="346"/>
                  </a:lnTo>
                  <a:cubicBezTo>
                    <a:pt x="3466" y="144"/>
                    <a:pt x="3287" y="1"/>
                    <a:pt x="3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63"/>
            <p:cNvSpPr/>
            <p:nvPr/>
          </p:nvSpPr>
          <p:spPr>
            <a:xfrm>
              <a:off x="6305888" y="3129884"/>
              <a:ext cx="64488" cy="64456"/>
            </a:xfrm>
            <a:custGeom>
              <a:avLst/>
              <a:gdLst/>
              <a:ahLst/>
              <a:cxnLst/>
              <a:rect l="l" t="t" r="r" b="b"/>
              <a:pathLst>
                <a:path w="2026" h="2025" extrusionOk="0">
                  <a:moveTo>
                    <a:pt x="1013" y="1"/>
                  </a:moveTo>
                  <a:cubicBezTo>
                    <a:pt x="453" y="1"/>
                    <a:pt x="1" y="441"/>
                    <a:pt x="1" y="1013"/>
                  </a:cubicBezTo>
                  <a:cubicBezTo>
                    <a:pt x="1" y="1561"/>
                    <a:pt x="442" y="2025"/>
                    <a:pt x="1013" y="2025"/>
                  </a:cubicBezTo>
                  <a:cubicBezTo>
                    <a:pt x="1227" y="2025"/>
                    <a:pt x="1442" y="1942"/>
                    <a:pt x="1620" y="1811"/>
                  </a:cubicBezTo>
                  <a:cubicBezTo>
                    <a:pt x="1692" y="1751"/>
                    <a:pt x="1704" y="1632"/>
                    <a:pt x="1644" y="1561"/>
                  </a:cubicBezTo>
                  <a:cubicBezTo>
                    <a:pt x="1608" y="1517"/>
                    <a:pt x="1549" y="1491"/>
                    <a:pt x="1493" y="1491"/>
                  </a:cubicBezTo>
                  <a:cubicBezTo>
                    <a:pt x="1457" y="1491"/>
                    <a:pt x="1422" y="1502"/>
                    <a:pt x="1394" y="1525"/>
                  </a:cubicBezTo>
                  <a:cubicBezTo>
                    <a:pt x="1275" y="1620"/>
                    <a:pt x="1144" y="1668"/>
                    <a:pt x="989" y="1668"/>
                  </a:cubicBezTo>
                  <a:cubicBezTo>
                    <a:pt x="632" y="1668"/>
                    <a:pt x="358" y="1370"/>
                    <a:pt x="358" y="1025"/>
                  </a:cubicBezTo>
                  <a:cubicBezTo>
                    <a:pt x="382" y="668"/>
                    <a:pt x="668" y="370"/>
                    <a:pt x="1025" y="370"/>
                  </a:cubicBezTo>
                  <a:cubicBezTo>
                    <a:pt x="1382" y="370"/>
                    <a:pt x="1668" y="668"/>
                    <a:pt x="1668" y="1013"/>
                  </a:cubicBezTo>
                  <a:cubicBezTo>
                    <a:pt x="1668" y="1120"/>
                    <a:pt x="1739" y="1191"/>
                    <a:pt x="1846" y="1191"/>
                  </a:cubicBezTo>
                  <a:cubicBezTo>
                    <a:pt x="1942" y="1191"/>
                    <a:pt x="2025" y="1120"/>
                    <a:pt x="2025" y="1013"/>
                  </a:cubicBezTo>
                  <a:cubicBezTo>
                    <a:pt x="2025" y="453"/>
                    <a:pt x="1573" y="1"/>
                    <a:pt x="1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63"/>
            <p:cNvSpPr/>
            <p:nvPr/>
          </p:nvSpPr>
          <p:spPr>
            <a:xfrm>
              <a:off x="6173634" y="2997631"/>
              <a:ext cx="70153" cy="70153"/>
            </a:xfrm>
            <a:custGeom>
              <a:avLst/>
              <a:gdLst/>
              <a:ahLst/>
              <a:cxnLst/>
              <a:rect l="l" t="t" r="r" b="b"/>
              <a:pathLst>
                <a:path w="2204" h="2204" extrusionOk="0">
                  <a:moveTo>
                    <a:pt x="1096" y="370"/>
                  </a:moveTo>
                  <a:cubicBezTo>
                    <a:pt x="1501" y="370"/>
                    <a:pt x="1834" y="703"/>
                    <a:pt x="1834" y="1108"/>
                  </a:cubicBezTo>
                  <a:cubicBezTo>
                    <a:pt x="1834" y="1501"/>
                    <a:pt x="1501" y="1834"/>
                    <a:pt x="1096" y="1834"/>
                  </a:cubicBezTo>
                  <a:cubicBezTo>
                    <a:pt x="691" y="1834"/>
                    <a:pt x="370" y="1501"/>
                    <a:pt x="370" y="1108"/>
                  </a:cubicBezTo>
                  <a:cubicBezTo>
                    <a:pt x="370" y="703"/>
                    <a:pt x="703" y="370"/>
                    <a:pt x="1096" y="370"/>
                  </a:cubicBezTo>
                  <a:close/>
                  <a:moveTo>
                    <a:pt x="1096" y="1"/>
                  </a:moveTo>
                  <a:cubicBezTo>
                    <a:pt x="489" y="1"/>
                    <a:pt x="1" y="489"/>
                    <a:pt x="1" y="1108"/>
                  </a:cubicBezTo>
                  <a:cubicBezTo>
                    <a:pt x="1" y="1715"/>
                    <a:pt x="489" y="2203"/>
                    <a:pt x="1096" y="2203"/>
                  </a:cubicBezTo>
                  <a:cubicBezTo>
                    <a:pt x="1715" y="2191"/>
                    <a:pt x="2203" y="1703"/>
                    <a:pt x="2203" y="1108"/>
                  </a:cubicBezTo>
                  <a:cubicBezTo>
                    <a:pt x="2203" y="489"/>
                    <a:pt x="1715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47" name="Google Shape;7547;p63"/>
          <p:cNvGrpSpPr/>
          <p:nvPr/>
        </p:nvGrpSpPr>
        <p:grpSpPr>
          <a:xfrm>
            <a:off x="2312623" y="2468584"/>
            <a:ext cx="312698" cy="286534"/>
            <a:chOff x="2312623" y="2468584"/>
            <a:chExt cx="312698" cy="286534"/>
          </a:xfrm>
        </p:grpSpPr>
        <p:sp>
          <p:nvSpPr>
            <p:cNvPr id="7548" name="Google Shape;7548;p63"/>
            <p:cNvSpPr/>
            <p:nvPr/>
          </p:nvSpPr>
          <p:spPr>
            <a:xfrm>
              <a:off x="2416866" y="2706195"/>
              <a:ext cx="34122" cy="34154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6" y="775"/>
                  </a:cubicBezTo>
                  <a:cubicBezTo>
                    <a:pt x="405" y="775"/>
                    <a:pt x="286" y="656"/>
                    <a:pt x="286" y="525"/>
                  </a:cubicBezTo>
                  <a:cubicBezTo>
                    <a:pt x="286" y="394"/>
                    <a:pt x="393" y="275"/>
                    <a:pt x="53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3" y="1072"/>
                    <a:pt x="1072" y="834"/>
                    <a:pt x="1072" y="536"/>
                  </a:cubicBezTo>
                  <a:cubicBezTo>
                    <a:pt x="1072" y="239"/>
                    <a:pt x="833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63"/>
            <p:cNvSpPr/>
            <p:nvPr/>
          </p:nvSpPr>
          <p:spPr>
            <a:xfrm>
              <a:off x="2527126" y="2706195"/>
              <a:ext cx="34536" cy="34154"/>
            </a:xfrm>
            <a:custGeom>
              <a:avLst/>
              <a:gdLst/>
              <a:ahLst/>
              <a:cxnLst/>
              <a:rect l="l" t="t" r="r" b="b"/>
              <a:pathLst>
                <a:path w="1085" h="1073" extrusionOk="0">
                  <a:moveTo>
                    <a:pt x="537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7" y="775"/>
                  </a:cubicBezTo>
                  <a:cubicBezTo>
                    <a:pt x="406" y="775"/>
                    <a:pt x="287" y="656"/>
                    <a:pt x="287" y="525"/>
                  </a:cubicBezTo>
                  <a:cubicBezTo>
                    <a:pt x="287" y="394"/>
                    <a:pt x="406" y="275"/>
                    <a:pt x="537" y="275"/>
                  </a:cubicBezTo>
                  <a:close/>
                  <a:moveTo>
                    <a:pt x="537" y="1"/>
                  </a:moveTo>
                  <a:cubicBezTo>
                    <a:pt x="239" y="1"/>
                    <a:pt x="1" y="239"/>
                    <a:pt x="1" y="536"/>
                  </a:cubicBezTo>
                  <a:cubicBezTo>
                    <a:pt x="1" y="834"/>
                    <a:pt x="239" y="1072"/>
                    <a:pt x="537" y="1072"/>
                  </a:cubicBezTo>
                  <a:cubicBezTo>
                    <a:pt x="834" y="1072"/>
                    <a:pt x="1084" y="834"/>
                    <a:pt x="1084" y="536"/>
                  </a:cubicBezTo>
                  <a:cubicBezTo>
                    <a:pt x="1084" y="239"/>
                    <a:pt x="834" y="1"/>
                    <a:pt x="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63"/>
            <p:cNvSpPr/>
            <p:nvPr/>
          </p:nvSpPr>
          <p:spPr>
            <a:xfrm>
              <a:off x="2312623" y="2468584"/>
              <a:ext cx="312698" cy="286534"/>
            </a:xfrm>
            <a:custGeom>
              <a:avLst/>
              <a:gdLst/>
              <a:ahLst/>
              <a:cxnLst/>
              <a:rect l="l" t="t" r="r" b="b"/>
              <a:pathLst>
                <a:path w="9824" h="9002" extrusionOk="0">
                  <a:moveTo>
                    <a:pt x="3370" y="1679"/>
                  </a:moveTo>
                  <a:lnTo>
                    <a:pt x="3370" y="2513"/>
                  </a:lnTo>
                  <a:lnTo>
                    <a:pt x="2799" y="2513"/>
                  </a:lnTo>
                  <a:lnTo>
                    <a:pt x="2501" y="1679"/>
                  </a:lnTo>
                  <a:close/>
                  <a:moveTo>
                    <a:pt x="4513" y="1679"/>
                  </a:moveTo>
                  <a:lnTo>
                    <a:pt x="4513" y="2513"/>
                  </a:lnTo>
                  <a:lnTo>
                    <a:pt x="3656" y="2513"/>
                  </a:lnTo>
                  <a:lnTo>
                    <a:pt x="3656" y="1679"/>
                  </a:lnTo>
                  <a:close/>
                  <a:moveTo>
                    <a:pt x="5656" y="1679"/>
                  </a:moveTo>
                  <a:lnTo>
                    <a:pt x="5656" y="2513"/>
                  </a:lnTo>
                  <a:lnTo>
                    <a:pt x="4799" y="2513"/>
                  </a:lnTo>
                  <a:lnTo>
                    <a:pt x="4799" y="1679"/>
                  </a:lnTo>
                  <a:close/>
                  <a:moveTo>
                    <a:pt x="6811" y="1679"/>
                  </a:moveTo>
                  <a:lnTo>
                    <a:pt x="6811" y="2513"/>
                  </a:lnTo>
                  <a:lnTo>
                    <a:pt x="5942" y="2513"/>
                  </a:lnTo>
                  <a:lnTo>
                    <a:pt x="5942" y="1679"/>
                  </a:lnTo>
                  <a:close/>
                  <a:moveTo>
                    <a:pt x="7954" y="1679"/>
                  </a:moveTo>
                  <a:lnTo>
                    <a:pt x="7954" y="2513"/>
                  </a:lnTo>
                  <a:lnTo>
                    <a:pt x="7085" y="2513"/>
                  </a:lnTo>
                  <a:lnTo>
                    <a:pt x="7085" y="1679"/>
                  </a:lnTo>
                  <a:close/>
                  <a:moveTo>
                    <a:pt x="8633" y="1679"/>
                  </a:moveTo>
                  <a:lnTo>
                    <a:pt x="8442" y="2513"/>
                  </a:lnTo>
                  <a:lnTo>
                    <a:pt x="8240" y="2513"/>
                  </a:lnTo>
                  <a:lnTo>
                    <a:pt x="8240" y="1679"/>
                  </a:lnTo>
                  <a:close/>
                  <a:moveTo>
                    <a:pt x="8383" y="2810"/>
                  </a:moveTo>
                  <a:lnTo>
                    <a:pt x="8252" y="3406"/>
                  </a:lnTo>
                  <a:lnTo>
                    <a:pt x="8252" y="2810"/>
                  </a:lnTo>
                  <a:close/>
                  <a:moveTo>
                    <a:pt x="3370" y="2810"/>
                  </a:moveTo>
                  <a:lnTo>
                    <a:pt x="3370" y="3680"/>
                  </a:lnTo>
                  <a:lnTo>
                    <a:pt x="3204" y="3680"/>
                  </a:lnTo>
                  <a:lnTo>
                    <a:pt x="2894" y="2810"/>
                  </a:lnTo>
                  <a:close/>
                  <a:moveTo>
                    <a:pt x="4513" y="2810"/>
                  </a:moveTo>
                  <a:lnTo>
                    <a:pt x="4513" y="3680"/>
                  </a:lnTo>
                  <a:lnTo>
                    <a:pt x="3656" y="3680"/>
                  </a:lnTo>
                  <a:lnTo>
                    <a:pt x="3656" y="2810"/>
                  </a:lnTo>
                  <a:close/>
                  <a:moveTo>
                    <a:pt x="5656" y="2810"/>
                  </a:moveTo>
                  <a:lnTo>
                    <a:pt x="5656" y="3680"/>
                  </a:lnTo>
                  <a:lnTo>
                    <a:pt x="4799" y="3680"/>
                  </a:lnTo>
                  <a:lnTo>
                    <a:pt x="4799" y="2810"/>
                  </a:lnTo>
                  <a:close/>
                  <a:moveTo>
                    <a:pt x="6811" y="2810"/>
                  </a:moveTo>
                  <a:lnTo>
                    <a:pt x="6811" y="3680"/>
                  </a:lnTo>
                  <a:lnTo>
                    <a:pt x="5942" y="3680"/>
                  </a:lnTo>
                  <a:lnTo>
                    <a:pt x="5942" y="2810"/>
                  </a:lnTo>
                  <a:close/>
                  <a:moveTo>
                    <a:pt x="7954" y="2810"/>
                  </a:moveTo>
                  <a:lnTo>
                    <a:pt x="7954" y="3680"/>
                  </a:lnTo>
                  <a:lnTo>
                    <a:pt x="7085" y="3680"/>
                  </a:lnTo>
                  <a:lnTo>
                    <a:pt x="7085" y="2810"/>
                  </a:lnTo>
                  <a:close/>
                  <a:moveTo>
                    <a:pt x="3370" y="3953"/>
                  </a:moveTo>
                  <a:lnTo>
                    <a:pt x="3370" y="4132"/>
                  </a:lnTo>
                  <a:lnTo>
                    <a:pt x="3311" y="3953"/>
                  </a:lnTo>
                  <a:close/>
                  <a:moveTo>
                    <a:pt x="4513" y="3941"/>
                  </a:moveTo>
                  <a:lnTo>
                    <a:pt x="4513" y="4608"/>
                  </a:lnTo>
                  <a:cubicBezTo>
                    <a:pt x="4305" y="4608"/>
                    <a:pt x="4153" y="4629"/>
                    <a:pt x="4022" y="4629"/>
                  </a:cubicBezTo>
                  <a:cubicBezTo>
                    <a:pt x="3891" y="4629"/>
                    <a:pt x="3781" y="4608"/>
                    <a:pt x="3656" y="4525"/>
                  </a:cubicBezTo>
                  <a:lnTo>
                    <a:pt x="3656" y="3941"/>
                  </a:lnTo>
                  <a:close/>
                  <a:moveTo>
                    <a:pt x="5656" y="3953"/>
                  </a:moveTo>
                  <a:lnTo>
                    <a:pt x="5656" y="4632"/>
                  </a:lnTo>
                  <a:lnTo>
                    <a:pt x="4799" y="4632"/>
                  </a:lnTo>
                  <a:lnTo>
                    <a:pt x="4799" y="3953"/>
                  </a:lnTo>
                  <a:close/>
                  <a:moveTo>
                    <a:pt x="6799" y="3953"/>
                  </a:moveTo>
                  <a:lnTo>
                    <a:pt x="6799" y="4632"/>
                  </a:lnTo>
                  <a:lnTo>
                    <a:pt x="5942" y="4632"/>
                  </a:lnTo>
                  <a:lnTo>
                    <a:pt x="5942" y="3953"/>
                  </a:lnTo>
                  <a:close/>
                  <a:moveTo>
                    <a:pt x="7954" y="3953"/>
                  </a:moveTo>
                  <a:lnTo>
                    <a:pt x="7954" y="4632"/>
                  </a:lnTo>
                  <a:lnTo>
                    <a:pt x="7085" y="4632"/>
                  </a:lnTo>
                  <a:lnTo>
                    <a:pt x="7085" y="3953"/>
                  </a:lnTo>
                  <a:close/>
                  <a:moveTo>
                    <a:pt x="3811" y="7263"/>
                  </a:moveTo>
                  <a:cubicBezTo>
                    <a:pt x="4216" y="7263"/>
                    <a:pt x="4549" y="7585"/>
                    <a:pt x="4549" y="7990"/>
                  </a:cubicBezTo>
                  <a:cubicBezTo>
                    <a:pt x="4549" y="8394"/>
                    <a:pt x="4216" y="8716"/>
                    <a:pt x="3811" y="8716"/>
                  </a:cubicBezTo>
                  <a:cubicBezTo>
                    <a:pt x="3418" y="8716"/>
                    <a:pt x="3085" y="8394"/>
                    <a:pt x="3085" y="7990"/>
                  </a:cubicBezTo>
                  <a:cubicBezTo>
                    <a:pt x="3085" y="7585"/>
                    <a:pt x="3418" y="7263"/>
                    <a:pt x="3811" y="7263"/>
                  </a:cubicBezTo>
                  <a:close/>
                  <a:moveTo>
                    <a:pt x="7287" y="7263"/>
                  </a:moveTo>
                  <a:cubicBezTo>
                    <a:pt x="7680" y="7263"/>
                    <a:pt x="8014" y="7585"/>
                    <a:pt x="8014" y="7990"/>
                  </a:cubicBezTo>
                  <a:cubicBezTo>
                    <a:pt x="8014" y="8394"/>
                    <a:pt x="7680" y="8716"/>
                    <a:pt x="7287" y="8716"/>
                  </a:cubicBezTo>
                  <a:cubicBezTo>
                    <a:pt x="6883" y="8716"/>
                    <a:pt x="6549" y="8394"/>
                    <a:pt x="6549" y="7990"/>
                  </a:cubicBezTo>
                  <a:cubicBezTo>
                    <a:pt x="6549" y="7585"/>
                    <a:pt x="6883" y="7263"/>
                    <a:pt x="7287" y="7263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lnTo>
                    <a:pt x="1168" y="1036"/>
                  </a:lnTo>
                  <a:lnTo>
                    <a:pt x="1965" y="3299"/>
                  </a:lnTo>
                  <a:cubicBezTo>
                    <a:pt x="1995" y="3357"/>
                    <a:pt x="2048" y="3400"/>
                    <a:pt x="2106" y="3400"/>
                  </a:cubicBezTo>
                  <a:cubicBezTo>
                    <a:pt x="2119" y="3400"/>
                    <a:pt x="2131" y="3398"/>
                    <a:pt x="2144" y="3394"/>
                  </a:cubicBezTo>
                  <a:cubicBezTo>
                    <a:pt x="2227" y="3358"/>
                    <a:pt x="2263" y="3287"/>
                    <a:pt x="2239" y="3215"/>
                  </a:cubicBezTo>
                  <a:cubicBezTo>
                    <a:pt x="1453" y="1001"/>
                    <a:pt x="1418" y="905"/>
                    <a:pt x="1418" y="893"/>
                  </a:cubicBezTo>
                  <a:cubicBezTo>
                    <a:pt x="1394" y="798"/>
                    <a:pt x="1299" y="762"/>
                    <a:pt x="1215" y="762"/>
                  </a:cubicBezTo>
                  <a:lnTo>
                    <a:pt x="525" y="762"/>
                  </a:lnTo>
                  <a:cubicBezTo>
                    <a:pt x="394" y="762"/>
                    <a:pt x="287" y="655"/>
                    <a:pt x="287" y="512"/>
                  </a:cubicBezTo>
                  <a:cubicBezTo>
                    <a:pt x="287" y="381"/>
                    <a:pt x="394" y="274"/>
                    <a:pt x="525" y="274"/>
                  </a:cubicBezTo>
                  <a:lnTo>
                    <a:pt x="1215" y="274"/>
                  </a:lnTo>
                  <a:cubicBezTo>
                    <a:pt x="1489" y="274"/>
                    <a:pt x="1751" y="441"/>
                    <a:pt x="1846" y="691"/>
                  </a:cubicBezTo>
                  <a:cubicBezTo>
                    <a:pt x="2013" y="1167"/>
                    <a:pt x="3001" y="3918"/>
                    <a:pt x="3132" y="4322"/>
                  </a:cubicBezTo>
                  <a:cubicBezTo>
                    <a:pt x="3239" y="4620"/>
                    <a:pt x="3573" y="4906"/>
                    <a:pt x="3989" y="4906"/>
                  </a:cubicBezTo>
                  <a:lnTo>
                    <a:pt x="9192" y="4906"/>
                  </a:lnTo>
                  <a:cubicBezTo>
                    <a:pt x="9323" y="4906"/>
                    <a:pt x="9431" y="5013"/>
                    <a:pt x="9431" y="5144"/>
                  </a:cubicBezTo>
                  <a:cubicBezTo>
                    <a:pt x="9431" y="5275"/>
                    <a:pt x="9323" y="5382"/>
                    <a:pt x="9192" y="5382"/>
                  </a:cubicBezTo>
                  <a:lnTo>
                    <a:pt x="3989" y="5382"/>
                  </a:lnTo>
                  <a:cubicBezTo>
                    <a:pt x="3430" y="5382"/>
                    <a:pt x="2918" y="5061"/>
                    <a:pt x="2704" y="4537"/>
                  </a:cubicBezTo>
                  <a:lnTo>
                    <a:pt x="2418" y="3715"/>
                  </a:lnTo>
                  <a:cubicBezTo>
                    <a:pt x="2390" y="3660"/>
                    <a:pt x="2342" y="3620"/>
                    <a:pt x="2289" y="3620"/>
                  </a:cubicBezTo>
                  <a:cubicBezTo>
                    <a:pt x="2273" y="3620"/>
                    <a:pt x="2256" y="3624"/>
                    <a:pt x="2239" y="3632"/>
                  </a:cubicBezTo>
                  <a:cubicBezTo>
                    <a:pt x="2168" y="3656"/>
                    <a:pt x="2120" y="3727"/>
                    <a:pt x="2144" y="3810"/>
                  </a:cubicBezTo>
                  <a:cubicBezTo>
                    <a:pt x="2370" y="4406"/>
                    <a:pt x="2382" y="4656"/>
                    <a:pt x="2668" y="5013"/>
                  </a:cubicBezTo>
                  <a:lnTo>
                    <a:pt x="2346" y="5477"/>
                  </a:lnTo>
                  <a:cubicBezTo>
                    <a:pt x="1870" y="6168"/>
                    <a:pt x="2287" y="7132"/>
                    <a:pt x="3120" y="7239"/>
                  </a:cubicBezTo>
                  <a:cubicBezTo>
                    <a:pt x="2442" y="7871"/>
                    <a:pt x="2882" y="9002"/>
                    <a:pt x="3811" y="9002"/>
                  </a:cubicBezTo>
                  <a:cubicBezTo>
                    <a:pt x="4740" y="9002"/>
                    <a:pt x="5168" y="7882"/>
                    <a:pt x="4513" y="7263"/>
                  </a:cubicBezTo>
                  <a:lnTo>
                    <a:pt x="6585" y="7263"/>
                  </a:lnTo>
                  <a:cubicBezTo>
                    <a:pt x="5930" y="7882"/>
                    <a:pt x="6371" y="9002"/>
                    <a:pt x="7287" y="9002"/>
                  </a:cubicBezTo>
                  <a:cubicBezTo>
                    <a:pt x="8204" y="9002"/>
                    <a:pt x="8633" y="7882"/>
                    <a:pt x="7978" y="7263"/>
                  </a:cubicBezTo>
                  <a:lnTo>
                    <a:pt x="8180" y="7263"/>
                  </a:lnTo>
                  <a:cubicBezTo>
                    <a:pt x="8454" y="7263"/>
                    <a:pt x="8692" y="7025"/>
                    <a:pt x="8692" y="6739"/>
                  </a:cubicBezTo>
                  <a:cubicBezTo>
                    <a:pt x="8692" y="6454"/>
                    <a:pt x="8454" y="6216"/>
                    <a:pt x="8180" y="6216"/>
                  </a:cubicBezTo>
                  <a:lnTo>
                    <a:pt x="6883" y="6216"/>
                  </a:lnTo>
                  <a:cubicBezTo>
                    <a:pt x="6811" y="6216"/>
                    <a:pt x="6728" y="6275"/>
                    <a:pt x="6728" y="6370"/>
                  </a:cubicBezTo>
                  <a:cubicBezTo>
                    <a:pt x="6728" y="6442"/>
                    <a:pt x="6787" y="6513"/>
                    <a:pt x="6883" y="6513"/>
                  </a:cubicBezTo>
                  <a:lnTo>
                    <a:pt x="8180" y="6513"/>
                  </a:lnTo>
                  <a:cubicBezTo>
                    <a:pt x="8311" y="6513"/>
                    <a:pt x="8419" y="6620"/>
                    <a:pt x="8419" y="6751"/>
                  </a:cubicBezTo>
                  <a:cubicBezTo>
                    <a:pt x="8419" y="6894"/>
                    <a:pt x="8311" y="6989"/>
                    <a:pt x="8180" y="6989"/>
                  </a:cubicBezTo>
                  <a:lnTo>
                    <a:pt x="3275" y="6989"/>
                  </a:lnTo>
                  <a:cubicBezTo>
                    <a:pt x="2596" y="6989"/>
                    <a:pt x="2192" y="6216"/>
                    <a:pt x="2584" y="5656"/>
                  </a:cubicBezTo>
                  <a:lnTo>
                    <a:pt x="2858" y="5239"/>
                  </a:lnTo>
                  <a:cubicBezTo>
                    <a:pt x="2977" y="5346"/>
                    <a:pt x="3120" y="5430"/>
                    <a:pt x="3251" y="5501"/>
                  </a:cubicBezTo>
                  <a:lnTo>
                    <a:pt x="2965" y="5918"/>
                  </a:lnTo>
                  <a:cubicBezTo>
                    <a:pt x="2787" y="6180"/>
                    <a:pt x="2965" y="6513"/>
                    <a:pt x="3275" y="6513"/>
                  </a:cubicBezTo>
                  <a:lnTo>
                    <a:pt x="6347" y="6513"/>
                  </a:lnTo>
                  <a:cubicBezTo>
                    <a:pt x="6418" y="6513"/>
                    <a:pt x="6490" y="6454"/>
                    <a:pt x="6490" y="6370"/>
                  </a:cubicBezTo>
                  <a:cubicBezTo>
                    <a:pt x="6490" y="6299"/>
                    <a:pt x="6430" y="6216"/>
                    <a:pt x="6347" y="6216"/>
                  </a:cubicBezTo>
                  <a:lnTo>
                    <a:pt x="3275" y="6216"/>
                  </a:lnTo>
                  <a:cubicBezTo>
                    <a:pt x="3204" y="6216"/>
                    <a:pt x="3156" y="6132"/>
                    <a:pt x="3204" y="6073"/>
                  </a:cubicBezTo>
                  <a:lnTo>
                    <a:pt x="3537" y="5596"/>
                  </a:lnTo>
                  <a:cubicBezTo>
                    <a:pt x="3723" y="5653"/>
                    <a:pt x="3776" y="5666"/>
                    <a:pt x="4361" y="5666"/>
                  </a:cubicBezTo>
                  <a:cubicBezTo>
                    <a:pt x="4909" y="5666"/>
                    <a:pt x="5923" y="5655"/>
                    <a:pt x="7950" y="5655"/>
                  </a:cubicBezTo>
                  <a:cubicBezTo>
                    <a:pt x="8328" y="5655"/>
                    <a:pt x="8741" y="5655"/>
                    <a:pt x="9192" y="5656"/>
                  </a:cubicBezTo>
                  <a:cubicBezTo>
                    <a:pt x="9466" y="5656"/>
                    <a:pt x="9704" y="5418"/>
                    <a:pt x="9704" y="5132"/>
                  </a:cubicBezTo>
                  <a:cubicBezTo>
                    <a:pt x="9704" y="4870"/>
                    <a:pt x="9466" y="4632"/>
                    <a:pt x="9192" y="4632"/>
                  </a:cubicBezTo>
                  <a:lnTo>
                    <a:pt x="9038" y="4632"/>
                  </a:lnTo>
                  <a:lnTo>
                    <a:pt x="9704" y="1703"/>
                  </a:lnTo>
                  <a:cubicBezTo>
                    <a:pt x="9823" y="1155"/>
                    <a:pt x="9407" y="643"/>
                    <a:pt x="8859" y="643"/>
                  </a:cubicBezTo>
                  <a:lnTo>
                    <a:pt x="6085" y="643"/>
                  </a:lnTo>
                  <a:cubicBezTo>
                    <a:pt x="6013" y="643"/>
                    <a:pt x="5942" y="691"/>
                    <a:pt x="5942" y="786"/>
                  </a:cubicBezTo>
                  <a:cubicBezTo>
                    <a:pt x="5942" y="858"/>
                    <a:pt x="6002" y="941"/>
                    <a:pt x="6085" y="941"/>
                  </a:cubicBezTo>
                  <a:lnTo>
                    <a:pt x="8859" y="941"/>
                  </a:lnTo>
                  <a:cubicBezTo>
                    <a:pt x="9252" y="941"/>
                    <a:pt x="9526" y="1286"/>
                    <a:pt x="9442" y="1667"/>
                  </a:cubicBezTo>
                  <a:lnTo>
                    <a:pt x="8752" y="4644"/>
                  </a:lnTo>
                  <a:lnTo>
                    <a:pt x="8264" y="4644"/>
                  </a:lnTo>
                  <a:cubicBezTo>
                    <a:pt x="8335" y="4322"/>
                    <a:pt x="8871" y="2001"/>
                    <a:pt x="8966" y="1584"/>
                  </a:cubicBezTo>
                  <a:cubicBezTo>
                    <a:pt x="8978" y="1501"/>
                    <a:pt x="8919" y="1405"/>
                    <a:pt x="8835" y="1405"/>
                  </a:cubicBezTo>
                  <a:lnTo>
                    <a:pt x="2406" y="1405"/>
                  </a:lnTo>
                  <a:lnTo>
                    <a:pt x="2239" y="941"/>
                  </a:lnTo>
                  <a:lnTo>
                    <a:pt x="5537" y="941"/>
                  </a:lnTo>
                  <a:cubicBezTo>
                    <a:pt x="5621" y="941"/>
                    <a:pt x="5692" y="882"/>
                    <a:pt x="5692" y="786"/>
                  </a:cubicBezTo>
                  <a:cubicBezTo>
                    <a:pt x="5692" y="715"/>
                    <a:pt x="5632" y="643"/>
                    <a:pt x="5537" y="643"/>
                  </a:cubicBezTo>
                  <a:lnTo>
                    <a:pt x="2132" y="643"/>
                  </a:lnTo>
                  <a:cubicBezTo>
                    <a:pt x="2001" y="286"/>
                    <a:pt x="1644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51" name="Google Shape;7551;p63"/>
          <p:cNvGrpSpPr/>
          <p:nvPr/>
        </p:nvGrpSpPr>
        <p:grpSpPr>
          <a:xfrm>
            <a:off x="6571955" y="2919170"/>
            <a:ext cx="308878" cy="311170"/>
            <a:chOff x="6571955" y="2919170"/>
            <a:chExt cx="308878" cy="311170"/>
          </a:xfrm>
        </p:grpSpPr>
        <p:sp>
          <p:nvSpPr>
            <p:cNvPr id="7552" name="Google Shape;7552;p63"/>
            <p:cNvSpPr/>
            <p:nvPr/>
          </p:nvSpPr>
          <p:spPr>
            <a:xfrm>
              <a:off x="6571955" y="2919170"/>
              <a:ext cx="245982" cy="237675"/>
            </a:xfrm>
            <a:custGeom>
              <a:avLst/>
              <a:gdLst/>
              <a:ahLst/>
              <a:cxnLst/>
              <a:rect l="l" t="t" r="r" b="b"/>
              <a:pathLst>
                <a:path w="7728" h="7467" extrusionOk="0">
                  <a:moveTo>
                    <a:pt x="3084" y="1680"/>
                  </a:moveTo>
                  <a:cubicBezTo>
                    <a:pt x="3405" y="1680"/>
                    <a:pt x="3679" y="1942"/>
                    <a:pt x="3679" y="2275"/>
                  </a:cubicBezTo>
                  <a:lnTo>
                    <a:pt x="3679" y="4049"/>
                  </a:lnTo>
                  <a:cubicBezTo>
                    <a:pt x="3679" y="4371"/>
                    <a:pt x="3405" y="4644"/>
                    <a:pt x="3084" y="4644"/>
                  </a:cubicBezTo>
                  <a:lnTo>
                    <a:pt x="2203" y="4644"/>
                  </a:lnTo>
                  <a:cubicBezTo>
                    <a:pt x="2143" y="4644"/>
                    <a:pt x="2084" y="4680"/>
                    <a:pt x="2072" y="4740"/>
                  </a:cubicBezTo>
                  <a:cubicBezTo>
                    <a:pt x="2060" y="4787"/>
                    <a:pt x="1929" y="5204"/>
                    <a:pt x="2096" y="5490"/>
                  </a:cubicBezTo>
                  <a:cubicBezTo>
                    <a:pt x="2036" y="5478"/>
                    <a:pt x="1977" y="5442"/>
                    <a:pt x="1917" y="5395"/>
                  </a:cubicBezTo>
                  <a:cubicBezTo>
                    <a:pt x="1786" y="5299"/>
                    <a:pt x="1703" y="5073"/>
                    <a:pt x="1679" y="4775"/>
                  </a:cubicBezTo>
                  <a:cubicBezTo>
                    <a:pt x="1679" y="4704"/>
                    <a:pt x="1608" y="4644"/>
                    <a:pt x="1536" y="4644"/>
                  </a:cubicBezTo>
                  <a:lnTo>
                    <a:pt x="822" y="4644"/>
                  </a:lnTo>
                  <a:cubicBezTo>
                    <a:pt x="488" y="4644"/>
                    <a:pt x="226" y="4371"/>
                    <a:pt x="226" y="4049"/>
                  </a:cubicBezTo>
                  <a:lnTo>
                    <a:pt x="226" y="2275"/>
                  </a:lnTo>
                  <a:cubicBezTo>
                    <a:pt x="226" y="1942"/>
                    <a:pt x="488" y="1680"/>
                    <a:pt x="822" y="1680"/>
                  </a:cubicBezTo>
                  <a:close/>
                  <a:moveTo>
                    <a:pt x="2739" y="1"/>
                  </a:moveTo>
                  <a:cubicBezTo>
                    <a:pt x="2334" y="1"/>
                    <a:pt x="2024" y="322"/>
                    <a:pt x="2024" y="715"/>
                  </a:cubicBezTo>
                  <a:lnTo>
                    <a:pt x="2024" y="1382"/>
                  </a:lnTo>
                  <a:lnTo>
                    <a:pt x="881" y="1382"/>
                  </a:lnTo>
                  <a:cubicBezTo>
                    <a:pt x="393" y="1382"/>
                    <a:pt x="0" y="1763"/>
                    <a:pt x="0" y="2263"/>
                  </a:cubicBezTo>
                  <a:lnTo>
                    <a:pt x="0" y="4025"/>
                  </a:lnTo>
                  <a:cubicBezTo>
                    <a:pt x="0" y="4513"/>
                    <a:pt x="393" y="4906"/>
                    <a:pt x="881" y="4906"/>
                  </a:cubicBezTo>
                  <a:lnTo>
                    <a:pt x="1465" y="4906"/>
                  </a:lnTo>
                  <a:cubicBezTo>
                    <a:pt x="1500" y="5240"/>
                    <a:pt x="1619" y="5466"/>
                    <a:pt x="1822" y="5621"/>
                  </a:cubicBezTo>
                  <a:cubicBezTo>
                    <a:pt x="1893" y="5668"/>
                    <a:pt x="1953" y="5704"/>
                    <a:pt x="2024" y="5740"/>
                  </a:cubicBezTo>
                  <a:lnTo>
                    <a:pt x="2024" y="7323"/>
                  </a:lnTo>
                  <a:lnTo>
                    <a:pt x="1977" y="7323"/>
                  </a:lnTo>
                  <a:cubicBezTo>
                    <a:pt x="1977" y="7395"/>
                    <a:pt x="2036" y="7466"/>
                    <a:pt x="2131" y="7466"/>
                  </a:cubicBezTo>
                  <a:cubicBezTo>
                    <a:pt x="2215" y="7466"/>
                    <a:pt x="2274" y="7407"/>
                    <a:pt x="2274" y="7323"/>
                  </a:cubicBezTo>
                  <a:lnTo>
                    <a:pt x="2274" y="5787"/>
                  </a:lnTo>
                  <a:lnTo>
                    <a:pt x="2298" y="5787"/>
                  </a:lnTo>
                  <a:cubicBezTo>
                    <a:pt x="2393" y="5787"/>
                    <a:pt x="2489" y="5776"/>
                    <a:pt x="2548" y="5752"/>
                  </a:cubicBezTo>
                  <a:cubicBezTo>
                    <a:pt x="2620" y="5740"/>
                    <a:pt x="2679" y="5668"/>
                    <a:pt x="2679" y="5597"/>
                  </a:cubicBezTo>
                  <a:cubicBezTo>
                    <a:pt x="2679" y="5514"/>
                    <a:pt x="2620" y="5442"/>
                    <a:pt x="2548" y="5430"/>
                  </a:cubicBezTo>
                  <a:cubicBezTo>
                    <a:pt x="2477" y="5406"/>
                    <a:pt x="2429" y="5383"/>
                    <a:pt x="2393" y="5335"/>
                  </a:cubicBezTo>
                  <a:cubicBezTo>
                    <a:pt x="2322" y="5216"/>
                    <a:pt x="2334" y="5037"/>
                    <a:pt x="2370" y="4906"/>
                  </a:cubicBezTo>
                  <a:lnTo>
                    <a:pt x="3120" y="4906"/>
                  </a:lnTo>
                  <a:cubicBezTo>
                    <a:pt x="3620" y="4906"/>
                    <a:pt x="4001" y="4513"/>
                    <a:pt x="4001" y="4025"/>
                  </a:cubicBezTo>
                  <a:lnTo>
                    <a:pt x="4001" y="2263"/>
                  </a:lnTo>
                  <a:cubicBezTo>
                    <a:pt x="4001" y="1763"/>
                    <a:pt x="3620" y="1382"/>
                    <a:pt x="3120" y="1382"/>
                  </a:cubicBezTo>
                  <a:lnTo>
                    <a:pt x="2298" y="1382"/>
                  </a:lnTo>
                  <a:lnTo>
                    <a:pt x="2298" y="1156"/>
                  </a:lnTo>
                  <a:lnTo>
                    <a:pt x="3024" y="1156"/>
                  </a:lnTo>
                  <a:cubicBezTo>
                    <a:pt x="3096" y="1156"/>
                    <a:pt x="3167" y="1096"/>
                    <a:pt x="3167" y="1013"/>
                  </a:cubicBezTo>
                  <a:cubicBezTo>
                    <a:pt x="3167" y="930"/>
                    <a:pt x="3108" y="858"/>
                    <a:pt x="3024" y="858"/>
                  </a:cubicBezTo>
                  <a:lnTo>
                    <a:pt x="2298" y="858"/>
                  </a:lnTo>
                  <a:lnTo>
                    <a:pt x="2298" y="692"/>
                  </a:lnTo>
                  <a:cubicBezTo>
                    <a:pt x="2298" y="453"/>
                    <a:pt x="2489" y="263"/>
                    <a:pt x="2727" y="263"/>
                  </a:cubicBezTo>
                  <a:lnTo>
                    <a:pt x="7001" y="263"/>
                  </a:lnTo>
                  <a:cubicBezTo>
                    <a:pt x="7239" y="263"/>
                    <a:pt x="7430" y="453"/>
                    <a:pt x="7430" y="692"/>
                  </a:cubicBezTo>
                  <a:lnTo>
                    <a:pt x="7430" y="858"/>
                  </a:lnTo>
                  <a:lnTo>
                    <a:pt x="3632" y="858"/>
                  </a:lnTo>
                  <a:cubicBezTo>
                    <a:pt x="3560" y="858"/>
                    <a:pt x="3489" y="918"/>
                    <a:pt x="3489" y="1013"/>
                  </a:cubicBezTo>
                  <a:cubicBezTo>
                    <a:pt x="3489" y="1084"/>
                    <a:pt x="3548" y="1156"/>
                    <a:pt x="3632" y="1156"/>
                  </a:cubicBezTo>
                  <a:lnTo>
                    <a:pt x="7430" y="1156"/>
                  </a:lnTo>
                  <a:lnTo>
                    <a:pt x="7430" y="1823"/>
                  </a:lnTo>
                  <a:cubicBezTo>
                    <a:pt x="7430" y="1906"/>
                    <a:pt x="7489" y="1977"/>
                    <a:pt x="7573" y="1977"/>
                  </a:cubicBezTo>
                  <a:cubicBezTo>
                    <a:pt x="7656" y="1977"/>
                    <a:pt x="7727" y="1918"/>
                    <a:pt x="7727" y="1823"/>
                  </a:cubicBezTo>
                  <a:lnTo>
                    <a:pt x="7727" y="715"/>
                  </a:lnTo>
                  <a:cubicBezTo>
                    <a:pt x="7727" y="311"/>
                    <a:pt x="7394" y="1"/>
                    <a:pt x="7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63"/>
            <p:cNvSpPr/>
            <p:nvPr/>
          </p:nvSpPr>
          <p:spPr>
            <a:xfrm>
              <a:off x="6708760" y="3206436"/>
              <a:ext cx="33740" cy="9517"/>
            </a:xfrm>
            <a:custGeom>
              <a:avLst/>
              <a:gdLst/>
              <a:ahLst/>
              <a:cxnLst/>
              <a:rect l="l" t="t" r="r" b="b"/>
              <a:pathLst>
                <a:path w="1060" h="299" extrusionOk="0">
                  <a:moveTo>
                    <a:pt x="155" y="1"/>
                  </a:moveTo>
                  <a:cubicBezTo>
                    <a:pt x="84" y="1"/>
                    <a:pt x="0" y="60"/>
                    <a:pt x="0" y="156"/>
                  </a:cubicBezTo>
                  <a:cubicBezTo>
                    <a:pt x="0" y="239"/>
                    <a:pt x="60" y="299"/>
                    <a:pt x="155" y="299"/>
                  </a:cubicBezTo>
                  <a:lnTo>
                    <a:pt x="917" y="299"/>
                  </a:lnTo>
                  <a:cubicBezTo>
                    <a:pt x="989" y="299"/>
                    <a:pt x="1060" y="239"/>
                    <a:pt x="1060" y="156"/>
                  </a:cubicBezTo>
                  <a:cubicBezTo>
                    <a:pt x="1060" y="84"/>
                    <a:pt x="1000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63"/>
            <p:cNvSpPr/>
            <p:nvPr/>
          </p:nvSpPr>
          <p:spPr>
            <a:xfrm>
              <a:off x="6604549" y="2993079"/>
              <a:ext cx="59904" cy="51565"/>
            </a:xfrm>
            <a:custGeom>
              <a:avLst/>
              <a:gdLst/>
              <a:ahLst/>
              <a:cxnLst/>
              <a:rect l="l" t="t" r="r" b="b"/>
              <a:pathLst>
                <a:path w="1882" h="1620" extrusionOk="0">
                  <a:moveTo>
                    <a:pt x="1346" y="275"/>
                  </a:moveTo>
                  <a:cubicBezTo>
                    <a:pt x="1512" y="275"/>
                    <a:pt x="1596" y="441"/>
                    <a:pt x="1596" y="596"/>
                  </a:cubicBezTo>
                  <a:cubicBezTo>
                    <a:pt x="1596" y="834"/>
                    <a:pt x="1357" y="1096"/>
                    <a:pt x="941" y="1322"/>
                  </a:cubicBezTo>
                  <a:cubicBezTo>
                    <a:pt x="524" y="1096"/>
                    <a:pt x="286" y="834"/>
                    <a:pt x="286" y="596"/>
                  </a:cubicBezTo>
                  <a:cubicBezTo>
                    <a:pt x="286" y="441"/>
                    <a:pt x="381" y="275"/>
                    <a:pt x="536" y="275"/>
                  </a:cubicBezTo>
                  <a:cubicBezTo>
                    <a:pt x="655" y="275"/>
                    <a:pt x="750" y="334"/>
                    <a:pt x="798" y="382"/>
                  </a:cubicBezTo>
                  <a:cubicBezTo>
                    <a:pt x="834" y="429"/>
                    <a:pt x="881" y="441"/>
                    <a:pt x="941" y="441"/>
                  </a:cubicBezTo>
                  <a:cubicBezTo>
                    <a:pt x="1000" y="441"/>
                    <a:pt x="1048" y="406"/>
                    <a:pt x="1095" y="382"/>
                  </a:cubicBezTo>
                  <a:cubicBezTo>
                    <a:pt x="1131" y="334"/>
                    <a:pt x="1226" y="275"/>
                    <a:pt x="134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63"/>
                    <a:pt x="0" y="596"/>
                  </a:cubicBezTo>
                  <a:cubicBezTo>
                    <a:pt x="0" y="798"/>
                    <a:pt x="107" y="1215"/>
                    <a:pt x="834" y="1584"/>
                  </a:cubicBezTo>
                  <a:cubicBezTo>
                    <a:pt x="869" y="1608"/>
                    <a:pt x="917" y="1620"/>
                    <a:pt x="941" y="1620"/>
                  </a:cubicBezTo>
                  <a:cubicBezTo>
                    <a:pt x="976" y="1620"/>
                    <a:pt x="1012" y="1608"/>
                    <a:pt x="1048" y="1584"/>
                  </a:cubicBezTo>
                  <a:cubicBezTo>
                    <a:pt x="1762" y="1215"/>
                    <a:pt x="1881" y="798"/>
                    <a:pt x="1881" y="596"/>
                  </a:cubicBezTo>
                  <a:cubicBezTo>
                    <a:pt x="1881" y="263"/>
                    <a:pt x="1643" y="1"/>
                    <a:pt x="1346" y="1"/>
                  </a:cubicBezTo>
                  <a:cubicBezTo>
                    <a:pt x="1167" y="1"/>
                    <a:pt x="1036" y="72"/>
                    <a:pt x="941" y="132"/>
                  </a:cubicBezTo>
                  <a:cubicBezTo>
                    <a:pt x="857" y="72"/>
                    <a:pt x="714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63"/>
            <p:cNvSpPr/>
            <p:nvPr/>
          </p:nvSpPr>
          <p:spPr>
            <a:xfrm>
              <a:off x="6634469" y="2991933"/>
              <a:ext cx="246364" cy="238407"/>
            </a:xfrm>
            <a:custGeom>
              <a:avLst/>
              <a:gdLst/>
              <a:ahLst/>
              <a:cxnLst/>
              <a:rect l="l" t="t" r="r" b="b"/>
              <a:pathLst>
                <a:path w="7740" h="7490" extrusionOk="0">
                  <a:moveTo>
                    <a:pt x="6847" y="1727"/>
                  </a:moveTo>
                  <a:cubicBezTo>
                    <a:pt x="7180" y="1727"/>
                    <a:pt x="7442" y="1989"/>
                    <a:pt x="7442" y="2323"/>
                  </a:cubicBezTo>
                  <a:lnTo>
                    <a:pt x="7442" y="4085"/>
                  </a:lnTo>
                  <a:lnTo>
                    <a:pt x="7454" y="4085"/>
                  </a:lnTo>
                  <a:cubicBezTo>
                    <a:pt x="7454" y="4406"/>
                    <a:pt x="7192" y="4680"/>
                    <a:pt x="6859" y="4680"/>
                  </a:cubicBezTo>
                  <a:lnTo>
                    <a:pt x="6144" y="4680"/>
                  </a:lnTo>
                  <a:cubicBezTo>
                    <a:pt x="6073" y="4680"/>
                    <a:pt x="6013" y="4740"/>
                    <a:pt x="6001" y="4811"/>
                  </a:cubicBezTo>
                  <a:cubicBezTo>
                    <a:pt x="5990" y="5121"/>
                    <a:pt x="5894" y="5335"/>
                    <a:pt x="5751" y="5454"/>
                  </a:cubicBezTo>
                  <a:cubicBezTo>
                    <a:pt x="5692" y="5490"/>
                    <a:pt x="5632" y="5525"/>
                    <a:pt x="5573" y="5537"/>
                  </a:cubicBezTo>
                  <a:cubicBezTo>
                    <a:pt x="5728" y="5252"/>
                    <a:pt x="5609" y="4835"/>
                    <a:pt x="5597" y="4799"/>
                  </a:cubicBezTo>
                  <a:cubicBezTo>
                    <a:pt x="5585" y="4740"/>
                    <a:pt x="5525" y="4692"/>
                    <a:pt x="5466" y="4692"/>
                  </a:cubicBezTo>
                  <a:lnTo>
                    <a:pt x="4585" y="4692"/>
                  </a:lnTo>
                  <a:cubicBezTo>
                    <a:pt x="4251" y="4692"/>
                    <a:pt x="3989" y="4418"/>
                    <a:pt x="3989" y="4097"/>
                  </a:cubicBezTo>
                  <a:lnTo>
                    <a:pt x="3989" y="2323"/>
                  </a:lnTo>
                  <a:cubicBezTo>
                    <a:pt x="3989" y="1989"/>
                    <a:pt x="4251" y="1727"/>
                    <a:pt x="4585" y="1727"/>
                  </a:cubicBezTo>
                  <a:close/>
                  <a:moveTo>
                    <a:pt x="5430" y="6609"/>
                  </a:moveTo>
                  <a:lnTo>
                    <a:pt x="5430" y="6776"/>
                  </a:lnTo>
                  <a:cubicBezTo>
                    <a:pt x="5430" y="7014"/>
                    <a:pt x="5239" y="7204"/>
                    <a:pt x="5001" y="7204"/>
                  </a:cubicBezTo>
                  <a:lnTo>
                    <a:pt x="727" y="7204"/>
                  </a:lnTo>
                  <a:cubicBezTo>
                    <a:pt x="489" y="7204"/>
                    <a:pt x="298" y="7014"/>
                    <a:pt x="298" y="6776"/>
                  </a:cubicBezTo>
                  <a:lnTo>
                    <a:pt x="298" y="6609"/>
                  </a:lnTo>
                  <a:close/>
                  <a:moveTo>
                    <a:pt x="5573" y="1"/>
                  </a:moveTo>
                  <a:cubicBezTo>
                    <a:pt x="5489" y="1"/>
                    <a:pt x="5418" y="61"/>
                    <a:pt x="5418" y="144"/>
                  </a:cubicBezTo>
                  <a:lnTo>
                    <a:pt x="5418" y="1430"/>
                  </a:lnTo>
                  <a:lnTo>
                    <a:pt x="4585" y="1430"/>
                  </a:lnTo>
                  <a:cubicBezTo>
                    <a:pt x="4096" y="1430"/>
                    <a:pt x="3704" y="1823"/>
                    <a:pt x="3704" y="2311"/>
                  </a:cubicBezTo>
                  <a:lnTo>
                    <a:pt x="3704" y="4073"/>
                  </a:lnTo>
                  <a:cubicBezTo>
                    <a:pt x="3704" y="4573"/>
                    <a:pt x="4096" y="4954"/>
                    <a:pt x="4585" y="4954"/>
                  </a:cubicBezTo>
                  <a:lnTo>
                    <a:pt x="5347" y="4954"/>
                  </a:lnTo>
                  <a:cubicBezTo>
                    <a:pt x="5359" y="5073"/>
                    <a:pt x="5370" y="5264"/>
                    <a:pt x="5311" y="5383"/>
                  </a:cubicBezTo>
                  <a:cubicBezTo>
                    <a:pt x="5287" y="5442"/>
                    <a:pt x="5239" y="5478"/>
                    <a:pt x="5168" y="5478"/>
                  </a:cubicBezTo>
                  <a:cubicBezTo>
                    <a:pt x="5097" y="5490"/>
                    <a:pt x="5025" y="5549"/>
                    <a:pt x="5025" y="5645"/>
                  </a:cubicBezTo>
                  <a:cubicBezTo>
                    <a:pt x="5025" y="5716"/>
                    <a:pt x="5097" y="5787"/>
                    <a:pt x="5168" y="5799"/>
                  </a:cubicBezTo>
                  <a:cubicBezTo>
                    <a:pt x="5228" y="5823"/>
                    <a:pt x="5311" y="5835"/>
                    <a:pt x="5418" y="5835"/>
                  </a:cubicBezTo>
                  <a:lnTo>
                    <a:pt x="5430" y="5835"/>
                  </a:lnTo>
                  <a:lnTo>
                    <a:pt x="5430" y="6323"/>
                  </a:lnTo>
                  <a:lnTo>
                    <a:pt x="298" y="6323"/>
                  </a:lnTo>
                  <a:lnTo>
                    <a:pt x="298" y="5656"/>
                  </a:lnTo>
                  <a:cubicBezTo>
                    <a:pt x="298" y="5585"/>
                    <a:pt x="239" y="5502"/>
                    <a:pt x="144" y="5502"/>
                  </a:cubicBezTo>
                  <a:cubicBezTo>
                    <a:pt x="72" y="5502"/>
                    <a:pt x="1" y="5561"/>
                    <a:pt x="1" y="5656"/>
                  </a:cubicBezTo>
                  <a:lnTo>
                    <a:pt x="1" y="6776"/>
                  </a:lnTo>
                  <a:cubicBezTo>
                    <a:pt x="1" y="7180"/>
                    <a:pt x="334" y="7490"/>
                    <a:pt x="715" y="7490"/>
                  </a:cubicBezTo>
                  <a:lnTo>
                    <a:pt x="4989" y="7490"/>
                  </a:lnTo>
                  <a:cubicBezTo>
                    <a:pt x="5394" y="7490"/>
                    <a:pt x="5704" y="7157"/>
                    <a:pt x="5704" y="6776"/>
                  </a:cubicBezTo>
                  <a:lnTo>
                    <a:pt x="5704" y="5787"/>
                  </a:lnTo>
                  <a:cubicBezTo>
                    <a:pt x="5775" y="5764"/>
                    <a:pt x="5847" y="5728"/>
                    <a:pt x="5906" y="5668"/>
                  </a:cubicBezTo>
                  <a:cubicBezTo>
                    <a:pt x="6097" y="5525"/>
                    <a:pt x="6216" y="5287"/>
                    <a:pt x="6263" y="4954"/>
                  </a:cubicBezTo>
                  <a:lnTo>
                    <a:pt x="6847" y="4954"/>
                  </a:lnTo>
                  <a:cubicBezTo>
                    <a:pt x="7335" y="4954"/>
                    <a:pt x="7728" y="4573"/>
                    <a:pt x="7728" y="4085"/>
                  </a:cubicBezTo>
                  <a:lnTo>
                    <a:pt x="7728" y="2311"/>
                  </a:lnTo>
                  <a:cubicBezTo>
                    <a:pt x="7740" y="1835"/>
                    <a:pt x="7359" y="1430"/>
                    <a:pt x="6859" y="1430"/>
                  </a:cubicBezTo>
                  <a:lnTo>
                    <a:pt x="5716" y="1430"/>
                  </a:lnTo>
                  <a:lnTo>
                    <a:pt x="5716" y="144"/>
                  </a:lnTo>
                  <a:cubicBezTo>
                    <a:pt x="5716" y="72"/>
                    <a:pt x="5656" y="1"/>
                    <a:pt x="5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63"/>
            <p:cNvSpPr/>
            <p:nvPr/>
          </p:nvSpPr>
          <p:spPr>
            <a:xfrm>
              <a:off x="6790627" y="3057885"/>
              <a:ext cx="52329" cy="60668"/>
            </a:xfrm>
            <a:custGeom>
              <a:avLst/>
              <a:gdLst/>
              <a:ahLst/>
              <a:cxnLst/>
              <a:rect l="l" t="t" r="r" b="b"/>
              <a:pathLst>
                <a:path w="1644" h="1906" extrusionOk="0">
                  <a:moveTo>
                    <a:pt x="822" y="286"/>
                  </a:moveTo>
                  <a:cubicBezTo>
                    <a:pt x="976" y="286"/>
                    <a:pt x="1084" y="405"/>
                    <a:pt x="1084" y="536"/>
                  </a:cubicBezTo>
                  <a:cubicBezTo>
                    <a:pt x="1084" y="679"/>
                    <a:pt x="964" y="786"/>
                    <a:pt x="822" y="786"/>
                  </a:cubicBezTo>
                  <a:cubicBezTo>
                    <a:pt x="691" y="786"/>
                    <a:pt x="572" y="667"/>
                    <a:pt x="572" y="536"/>
                  </a:cubicBezTo>
                  <a:cubicBezTo>
                    <a:pt x="572" y="405"/>
                    <a:pt x="691" y="286"/>
                    <a:pt x="822" y="286"/>
                  </a:cubicBezTo>
                  <a:close/>
                  <a:moveTo>
                    <a:pt x="936" y="1096"/>
                  </a:moveTo>
                  <a:cubicBezTo>
                    <a:pt x="1165" y="1096"/>
                    <a:pt x="1345" y="1305"/>
                    <a:pt x="1345" y="1548"/>
                  </a:cubicBezTo>
                  <a:cubicBezTo>
                    <a:pt x="1345" y="1572"/>
                    <a:pt x="1322" y="1608"/>
                    <a:pt x="1286" y="1608"/>
                  </a:cubicBezTo>
                  <a:lnTo>
                    <a:pt x="369" y="1608"/>
                  </a:lnTo>
                  <a:cubicBezTo>
                    <a:pt x="333" y="1608"/>
                    <a:pt x="298" y="1572"/>
                    <a:pt x="298" y="1548"/>
                  </a:cubicBezTo>
                  <a:lnTo>
                    <a:pt x="298" y="1537"/>
                  </a:lnTo>
                  <a:cubicBezTo>
                    <a:pt x="298" y="1298"/>
                    <a:pt x="500" y="1096"/>
                    <a:pt x="738" y="1096"/>
                  </a:cubicBezTo>
                  <a:lnTo>
                    <a:pt x="917" y="1096"/>
                  </a:lnTo>
                  <a:cubicBezTo>
                    <a:pt x="923" y="1096"/>
                    <a:pt x="929" y="1096"/>
                    <a:pt x="936" y="1096"/>
                  </a:cubicBezTo>
                  <a:close/>
                  <a:moveTo>
                    <a:pt x="822" y="1"/>
                  </a:moveTo>
                  <a:cubicBezTo>
                    <a:pt x="512" y="1"/>
                    <a:pt x="274" y="239"/>
                    <a:pt x="274" y="548"/>
                  </a:cubicBezTo>
                  <a:cubicBezTo>
                    <a:pt x="274" y="679"/>
                    <a:pt x="322" y="798"/>
                    <a:pt x="393" y="894"/>
                  </a:cubicBezTo>
                  <a:cubicBezTo>
                    <a:pt x="167" y="1013"/>
                    <a:pt x="0" y="1251"/>
                    <a:pt x="0" y="1537"/>
                  </a:cubicBezTo>
                  <a:lnTo>
                    <a:pt x="0" y="1548"/>
                  </a:lnTo>
                  <a:cubicBezTo>
                    <a:pt x="0" y="1739"/>
                    <a:pt x="167" y="1906"/>
                    <a:pt x="369" y="1906"/>
                  </a:cubicBezTo>
                  <a:lnTo>
                    <a:pt x="1286" y="1906"/>
                  </a:lnTo>
                  <a:cubicBezTo>
                    <a:pt x="1476" y="1906"/>
                    <a:pt x="1643" y="1739"/>
                    <a:pt x="1643" y="1548"/>
                  </a:cubicBezTo>
                  <a:lnTo>
                    <a:pt x="1643" y="1537"/>
                  </a:lnTo>
                  <a:cubicBezTo>
                    <a:pt x="1643" y="1251"/>
                    <a:pt x="1476" y="1013"/>
                    <a:pt x="1262" y="894"/>
                  </a:cubicBezTo>
                  <a:cubicBezTo>
                    <a:pt x="1334" y="798"/>
                    <a:pt x="1381" y="679"/>
                    <a:pt x="1381" y="548"/>
                  </a:cubicBezTo>
                  <a:cubicBezTo>
                    <a:pt x="1381" y="251"/>
                    <a:pt x="1143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63"/>
            <p:cNvSpPr/>
            <p:nvPr/>
          </p:nvSpPr>
          <p:spPr>
            <a:xfrm>
              <a:off x="6712166" y="2975286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55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63" y="0"/>
                    <a:pt x="2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63"/>
            <p:cNvSpPr/>
            <p:nvPr/>
          </p:nvSpPr>
          <p:spPr>
            <a:xfrm>
              <a:off x="6712166" y="2993461"/>
              <a:ext cx="73941" cy="9517"/>
            </a:xfrm>
            <a:custGeom>
              <a:avLst/>
              <a:gdLst/>
              <a:ahLst/>
              <a:cxnLst/>
              <a:rect l="l" t="t" r="r" b="b"/>
              <a:pathLst>
                <a:path w="2323" h="299" extrusionOk="0">
                  <a:moveTo>
                    <a:pt x="155" y="1"/>
                  </a:moveTo>
                  <a:cubicBezTo>
                    <a:pt x="72" y="1"/>
                    <a:pt x="0" y="60"/>
                    <a:pt x="0" y="143"/>
                  </a:cubicBezTo>
                  <a:cubicBezTo>
                    <a:pt x="0" y="239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9"/>
                    <a:pt x="2322" y="143"/>
                  </a:cubicBezTo>
                  <a:cubicBezTo>
                    <a:pt x="2322" y="60"/>
                    <a:pt x="2263" y="1"/>
                    <a:pt x="2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63"/>
            <p:cNvSpPr/>
            <p:nvPr/>
          </p:nvSpPr>
          <p:spPr>
            <a:xfrm>
              <a:off x="6712166" y="3012050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43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63" y="274"/>
                    <a:pt x="2322" y="214"/>
                    <a:pt x="2322" y="143"/>
                  </a:cubicBezTo>
                  <a:cubicBezTo>
                    <a:pt x="2322" y="71"/>
                    <a:pt x="2263" y="0"/>
                    <a:pt x="2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63"/>
            <p:cNvSpPr/>
            <p:nvPr/>
          </p:nvSpPr>
          <p:spPr>
            <a:xfrm>
              <a:off x="6662511" y="3103752"/>
              <a:ext cx="73941" cy="27310"/>
            </a:xfrm>
            <a:custGeom>
              <a:avLst/>
              <a:gdLst/>
              <a:ahLst/>
              <a:cxnLst/>
              <a:rect l="l" t="t" r="r" b="b"/>
              <a:pathLst>
                <a:path w="2323" h="858" extrusionOk="0">
                  <a:moveTo>
                    <a:pt x="2037" y="298"/>
                  </a:moveTo>
                  <a:lnTo>
                    <a:pt x="2037" y="584"/>
                  </a:lnTo>
                  <a:lnTo>
                    <a:pt x="298" y="584"/>
                  </a:lnTo>
                  <a:lnTo>
                    <a:pt x="298" y="298"/>
                  </a:lnTo>
                  <a:close/>
                  <a:moveTo>
                    <a:pt x="144" y="0"/>
                  </a:moveTo>
                  <a:cubicBezTo>
                    <a:pt x="72" y="0"/>
                    <a:pt x="1" y="60"/>
                    <a:pt x="1" y="155"/>
                  </a:cubicBezTo>
                  <a:lnTo>
                    <a:pt x="1" y="715"/>
                  </a:lnTo>
                  <a:cubicBezTo>
                    <a:pt x="1" y="786"/>
                    <a:pt x="60" y="858"/>
                    <a:pt x="144" y="858"/>
                  </a:cubicBezTo>
                  <a:lnTo>
                    <a:pt x="2168" y="858"/>
                  </a:lnTo>
                  <a:cubicBezTo>
                    <a:pt x="2251" y="858"/>
                    <a:pt x="2322" y="798"/>
                    <a:pt x="2322" y="715"/>
                  </a:cubicBezTo>
                  <a:lnTo>
                    <a:pt x="2322" y="155"/>
                  </a:lnTo>
                  <a:cubicBezTo>
                    <a:pt x="2322" y="72"/>
                    <a:pt x="2263" y="0"/>
                    <a:pt x="2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63"/>
            <p:cNvSpPr/>
            <p:nvPr/>
          </p:nvSpPr>
          <p:spPr>
            <a:xfrm>
              <a:off x="6662893" y="3140134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1" y="60"/>
                    <a:pt x="1" y="155"/>
                  </a:cubicBezTo>
                  <a:cubicBezTo>
                    <a:pt x="1" y="238"/>
                    <a:pt x="60" y="298"/>
                    <a:pt x="155" y="298"/>
                  </a:cubicBezTo>
                  <a:lnTo>
                    <a:pt x="2180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51" y="0"/>
                    <a:pt x="2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62" name="Google Shape;7562;p63"/>
          <p:cNvGrpSpPr/>
          <p:nvPr/>
        </p:nvGrpSpPr>
        <p:grpSpPr>
          <a:xfrm>
            <a:off x="7500054" y="2934735"/>
            <a:ext cx="350576" cy="280454"/>
            <a:chOff x="7500054" y="2934735"/>
            <a:chExt cx="350576" cy="280454"/>
          </a:xfrm>
        </p:grpSpPr>
        <p:sp>
          <p:nvSpPr>
            <p:cNvPr id="7563" name="Google Shape;7563;p63"/>
            <p:cNvSpPr/>
            <p:nvPr/>
          </p:nvSpPr>
          <p:spPr>
            <a:xfrm>
              <a:off x="7571671" y="2959371"/>
              <a:ext cx="191426" cy="10249"/>
            </a:xfrm>
            <a:custGeom>
              <a:avLst/>
              <a:gdLst/>
              <a:ahLst/>
              <a:cxnLst/>
              <a:rect l="l" t="t" r="r" b="b"/>
              <a:pathLst>
                <a:path w="6014" h="322" extrusionOk="0">
                  <a:moveTo>
                    <a:pt x="156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847" y="322"/>
                  </a:lnTo>
                  <a:cubicBezTo>
                    <a:pt x="5930" y="322"/>
                    <a:pt x="6014" y="250"/>
                    <a:pt x="6014" y="167"/>
                  </a:cubicBezTo>
                  <a:cubicBezTo>
                    <a:pt x="6014" y="71"/>
                    <a:pt x="5930" y="0"/>
                    <a:pt x="58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63"/>
            <p:cNvSpPr/>
            <p:nvPr/>
          </p:nvSpPr>
          <p:spPr>
            <a:xfrm>
              <a:off x="7500054" y="2934735"/>
              <a:ext cx="350576" cy="280454"/>
            </a:xfrm>
            <a:custGeom>
              <a:avLst/>
              <a:gdLst/>
              <a:ahLst/>
              <a:cxnLst/>
              <a:rect l="l" t="t" r="r" b="b"/>
              <a:pathLst>
                <a:path w="11014" h="8811" extrusionOk="0">
                  <a:moveTo>
                    <a:pt x="1501" y="310"/>
                  </a:moveTo>
                  <a:lnTo>
                    <a:pt x="1501" y="1560"/>
                  </a:lnTo>
                  <a:lnTo>
                    <a:pt x="310" y="1560"/>
                  </a:lnTo>
                  <a:lnTo>
                    <a:pt x="310" y="417"/>
                  </a:lnTo>
                  <a:cubicBezTo>
                    <a:pt x="310" y="357"/>
                    <a:pt x="358" y="310"/>
                    <a:pt x="417" y="310"/>
                  </a:cubicBezTo>
                  <a:close/>
                  <a:moveTo>
                    <a:pt x="8990" y="310"/>
                  </a:moveTo>
                  <a:cubicBezTo>
                    <a:pt x="9049" y="310"/>
                    <a:pt x="9097" y="357"/>
                    <a:pt x="9097" y="417"/>
                  </a:cubicBezTo>
                  <a:lnTo>
                    <a:pt x="9097" y="1560"/>
                  </a:lnTo>
                  <a:lnTo>
                    <a:pt x="1834" y="1560"/>
                  </a:lnTo>
                  <a:lnTo>
                    <a:pt x="1834" y="310"/>
                  </a:lnTo>
                  <a:close/>
                  <a:moveTo>
                    <a:pt x="10419" y="3453"/>
                  </a:moveTo>
                  <a:cubicBezTo>
                    <a:pt x="10561" y="3453"/>
                    <a:pt x="10704" y="3572"/>
                    <a:pt x="10704" y="3739"/>
                  </a:cubicBezTo>
                  <a:cubicBezTo>
                    <a:pt x="10704" y="3893"/>
                    <a:pt x="10561" y="4013"/>
                    <a:pt x="10419" y="4013"/>
                  </a:cubicBezTo>
                  <a:cubicBezTo>
                    <a:pt x="10264" y="4013"/>
                    <a:pt x="10133" y="3893"/>
                    <a:pt x="10133" y="3739"/>
                  </a:cubicBezTo>
                  <a:cubicBezTo>
                    <a:pt x="10133" y="3572"/>
                    <a:pt x="10252" y="3453"/>
                    <a:pt x="10419" y="3453"/>
                  </a:cubicBezTo>
                  <a:close/>
                  <a:moveTo>
                    <a:pt x="6537" y="4786"/>
                  </a:moveTo>
                  <a:cubicBezTo>
                    <a:pt x="6680" y="4786"/>
                    <a:pt x="6811" y="4906"/>
                    <a:pt x="6811" y="5072"/>
                  </a:cubicBezTo>
                  <a:cubicBezTo>
                    <a:pt x="6811" y="5239"/>
                    <a:pt x="6680" y="5358"/>
                    <a:pt x="6537" y="5358"/>
                  </a:cubicBezTo>
                  <a:cubicBezTo>
                    <a:pt x="6382" y="5358"/>
                    <a:pt x="6251" y="5239"/>
                    <a:pt x="6251" y="5072"/>
                  </a:cubicBezTo>
                  <a:cubicBezTo>
                    <a:pt x="6251" y="4906"/>
                    <a:pt x="6370" y="4786"/>
                    <a:pt x="6537" y="4786"/>
                  </a:cubicBezTo>
                  <a:close/>
                  <a:moveTo>
                    <a:pt x="8240" y="6156"/>
                  </a:moveTo>
                  <a:cubicBezTo>
                    <a:pt x="8394" y="6156"/>
                    <a:pt x="8525" y="6275"/>
                    <a:pt x="8525" y="6441"/>
                  </a:cubicBezTo>
                  <a:cubicBezTo>
                    <a:pt x="8525" y="6608"/>
                    <a:pt x="8394" y="6727"/>
                    <a:pt x="8240" y="6727"/>
                  </a:cubicBezTo>
                  <a:cubicBezTo>
                    <a:pt x="8097" y="6727"/>
                    <a:pt x="7966" y="6608"/>
                    <a:pt x="7966" y="6441"/>
                  </a:cubicBezTo>
                  <a:cubicBezTo>
                    <a:pt x="7966" y="6299"/>
                    <a:pt x="8073" y="6156"/>
                    <a:pt x="8240" y="6156"/>
                  </a:cubicBezTo>
                  <a:close/>
                  <a:moveTo>
                    <a:pt x="4811" y="6382"/>
                  </a:moveTo>
                  <a:cubicBezTo>
                    <a:pt x="4954" y="6382"/>
                    <a:pt x="5085" y="6501"/>
                    <a:pt x="5085" y="6668"/>
                  </a:cubicBezTo>
                  <a:cubicBezTo>
                    <a:pt x="5085" y="6834"/>
                    <a:pt x="4954" y="6953"/>
                    <a:pt x="4811" y="6953"/>
                  </a:cubicBezTo>
                  <a:cubicBezTo>
                    <a:pt x="4656" y="6953"/>
                    <a:pt x="4525" y="6834"/>
                    <a:pt x="4525" y="6668"/>
                  </a:cubicBezTo>
                  <a:cubicBezTo>
                    <a:pt x="4525" y="6501"/>
                    <a:pt x="4644" y="6382"/>
                    <a:pt x="4811" y="6382"/>
                  </a:cubicBezTo>
                  <a:close/>
                  <a:moveTo>
                    <a:pt x="417" y="0"/>
                  </a:moveTo>
                  <a:cubicBezTo>
                    <a:pt x="179" y="0"/>
                    <a:pt x="1" y="143"/>
                    <a:pt x="1" y="417"/>
                  </a:cubicBezTo>
                  <a:lnTo>
                    <a:pt x="1" y="8382"/>
                  </a:lnTo>
                  <a:cubicBezTo>
                    <a:pt x="1" y="8620"/>
                    <a:pt x="191" y="8787"/>
                    <a:pt x="417" y="8787"/>
                  </a:cubicBezTo>
                  <a:lnTo>
                    <a:pt x="4513" y="8787"/>
                  </a:lnTo>
                  <a:cubicBezTo>
                    <a:pt x="4596" y="8787"/>
                    <a:pt x="4668" y="8715"/>
                    <a:pt x="4668" y="8632"/>
                  </a:cubicBezTo>
                  <a:cubicBezTo>
                    <a:pt x="4668" y="8537"/>
                    <a:pt x="4596" y="8465"/>
                    <a:pt x="4513" y="8465"/>
                  </a:cubicBezTo>
                  <a:lnTo>
                    <a:pt x="417" y="8465"/>
                  </a:lnTo>
                  <a:cubicBezTo>
                    <a:pt x="358" y="8465"/>
                    <a:pt x="310" y="8418"/>
                    <a:pt x="310" y="8358"/>
                  </a:cubicBezTo>
                  <a:lnTo>
                    <a:pt x="310" y="1869"/>
                  </a:lnTo>
                  <a:lnTo>
                    <a:pt x="9073" y="1869"/>
                  </a:lnTo>
                  <a:lnTo>
                    <a:pt x="9073" y="5144"/>
                  </a:lnTo>
                  <a:lnTo>
                    <a:pt x="8502" y="5894"/>
                  </a:lnTo>
                  <a:cubicBezTo>
                    <a:pt x="8418" y="5846"/>
                    <a:pt x="8335" y="5834"/>
                    <a:pt x="8240" y="5834"/>
                  </a:cubicBezTo>
                  <a:cubicBezTo>
                    <a:pt x="8109" y="5834"/>
                    <a:pt x="7978" y="5870"/>
                    <a:pt x="7871" y="5965"/>
                  </a:cubicBezTo>
                  <a:lnTo>
                    <a:pt x="7073" y="5322"/>
                  </a:lnTo>
                  <a:cubicBezTo>
                    <a:pt x="7109" y="5251"/>
                    <a:pt x="7132" y="5156"/>
                    <a:pt x="7132" y="5060"/>
                  </a:cubicBezTo>
                  <a:cubicBezTo>
                    <a:pt x="7132" y="4727"/>
                    <a:pt x="6859" y="4441"/>
                    <a:pt x="6513" y="4441"/>
                  </a:cubicBezTo>
                  <a:cubicBezTo>
                    <a:pt x="6192" y="4441"/>
                    <a:pt x="5906" y="4715"/>
                    <a:pt x="5906" y="5060"/>
                  </a:cubicBezTo>
                  <a:cubicBezTo>
                    <a:pt x="5906" y="5167"/>
                    <a:pt x="5942" y="5263"/>
                    <a:pt x="5978" y="5358"/>
                  </a:cubicBezTo>
                  <a:lnTo>
                    <a:pt x="5108" y="6144"/>
                  </a:lnTo>
                  <a:cubicBezTo>
                    <a:pt x="5013" y="6084"/>
                    <a:pt x="4906" y="6049"/>
                    <a:pt x="4787" y="6049"/>
                  </a:cubicBezTo>
                  <a:cubicBezTo>
                    <a:pt x="4465" y="6049"/>
                    <a:pt x="4180" y="6322"/>
                    <a:pt x="4180" y="6668"/>
                  </a:cubicBezTo>
                  <a:cubicBezTo>
                    <a:pt x="4180" y="6989"/>
                    <a:pt x="4454" y="7275"/>
                    <a:pt x="4787" y="7275"/>
                  </a:cubicBezTo>
                  <a:cubicBezTo>
                    <a:pt x="5132" y="7275"/>
                    <a:pt x="5406" y="7001"/>
                    <a:pt x="5406" y="6668"/>
                  </a:cubicBezTo>
                  <a:cubicBezTo>
                    <a:pt x="5406" y="6560"/>
                    <a:pt x="5370" y="6465"/>
                    <a:pt x="5323" y="6382"/>
                  </a:cubicBezTo>
                  <a:lnTo>
                    <a:pt x="6204" y="5572"/>
                  </a:lnTo>
                  <a:cubicBezTo>
                    <a:pt x="6299" y="5620"/>
                    <a:pt x="6394" y="5656"/>
                    <a:pt x="6501" y="5656"/>
                  </a:cubicBezTo>
                  <a:cubicBezTo>
                    <a:pt x="6620" y="5656"/>
                    <a:pt x="6740" y="5620"/>
                    <a:pt x="6835" y="5548"/>
                  </a:cubicBezTo>
                  <a:lnTo>
                    <a:pt x="7644" y="6203"/>
                  </a:lnTo>
                  <a:cubicBezTo>
                    <a:pt x="7621" y="6263"/>
                    <a:pt x="7609" y="6334"/>
                    <a:pt x="7609" y="6406"/>
                  </a:cubicBezTo>
                  <a:cubicBezTo>
                    <a:pt x="7609" y="6739"/>
                    <a:pt x="7871" y="7025"/>
                    <a:pt x="8216" y="7025"/>
                  </a:cubicBezTo>
                  <a:cubicBezTo>
                    <a:pt x="8561" y="7025"/>
                    <a:pt x="8823" y="6751"/>
                    <a:pt x="8823" y="6406"/>
                  </a:cubicBezTo>
                  <a:cubicBezTo>
                    <a:pt x="8823" y="6287"/>
                    <a:pt x="8799" y="6168"/>
                    <a:pt x="8716" y="6084"/>
                  </a:cubicBezTo>
                  <a:lnTo>
                    <a:pt x="9061" y="5656"/>
                  </a:lnTo>
                  <a:lnTo>
                    <a:pt x="9061" y="8382"/>
                  </a:lnTo>
                  <a:cubicBezTo>
                    <a:pt x="9061" y="8442"/>
                    <a:pt x="9014" y="8477"/>
                    <a:pt x="8954" y="8477"/>
                  </a:cubicBezTo>
                  <a:lnTo>
                    <a:pt x="5227" y="8477"/>
                  </a:lnTo>
                  <a:cubicBezTo>
                    <a:pt x="5132" y="8477"/>
                    <a:pt x="5061" y="8561"/>
                    <a:pt x="5061" y="8644"/>
                  </a:cubicBezTo>
                  <a:cubicBezTo>
                    <a:pt x="5061" y="8739"/>
                    <a:pt x="5132" y="8811"/>
                    <a:pt x="5227" y="8811"/>
                  </a:cubicBezTo>
                  <a:lnTo>
                    <a:pt x="8954" y="8811"/>
                  </a:lnTo>
                  <a:cubicBezTo>
                    <a:pt x="9192" y="8811"/>
                    <a:pt x="9371" y="8620"/>
                    <a:pt x="9371" y="8394"/>
                  </a:cubicBezTo>
                  <a:lnTo>
                    <a:pt x="9371" y="5287"/>
                  </a:lnTo>
                  <a:lnTo>
                    <a:pt x="10145" y="4298"/>
                  </a:lnTo>
                  <a:cubicBezTo>
                    <a:pt x="10228" y="4334"/>
                    <a:pt x="10299" y="4346"/>
                    <a:pt x="10383" y="4346"/>
                  </a:cubicBezTo>
                  <a:cubicBezTo>
                    <a:pt x="10716" y="4346"/>
                    <a:pt x="10990" y="4072"/>
                    <a:pt x="10990" y="3739"/>
                  </a:cubicBezTo>
                  <a:cubicBezTo>
                    <a:pt x="11014" y="3405"/>
                    <a:pt x="10740" y="3131"/>
                    <a:pt x="10419" y="3131"/>
                  </a:cubicBezTo>
                  <a:cubicBezTo>
                    <a:pt x="10085" y="3131"/>
                    <a:pt x="9811" y="3405"/>
                    <a:pt x="9811" y="3751"/>
                  </a:cubicBezTo>
                  <a:cubicBezTo>
                    <a:pt x="9811" y="3882"/>
                    <a:pt x="9847" y="4001"/>
                    <a:pt x="9930" y="4108"/>
                  </a:cubicBezTo>
                  <a:lnTo>
                    <a:pt x="9407" y="4763"/>
                  </a:lnTo>
                  <a:lnTo>
                    <a:pt x="9407" y="381"/>
                  </a:lnTo>
                  <a:cubicBezTo>
                    <a:pt x="9407" y="191"/>
                    <a:pt x="9276" y="0"/>
                    <a:pt x="89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63"/>
            <p:cNvSpPr/>
            <p:nvPr/>
          </p:nvSpPr>
          <p:spPr>
            <a:xfrm>
              <a:off x="7539459" y="307456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63"/>
            <p:cNvSpPr/>
            <p:nvPr/>
          </p:nvSpPr>
          <p:spPr>
            <a:xfrm>
              <a:off x="7539459" y="3099582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63"/>
            <p:cNvSpPr/>
            <p:nvPr/>
          </p:nvSpPr>
          <p:spPr>
            <a:xfrm>
              <a:off x="7539459" y="3124601"/>
              <a:ext cx="82663" cy="10631"/>
            </a:xfrm>
            <a:custGeom>
              <a:avLst/>
              <a:gdLst/>
              <a:ahLst/>
              <a:cxnLst/>
              <a:rect l="l" t="t" r="r" b="b"/>
              <a:pathLst>
                <a:path w="2597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63"/>
            <p:cNvSpPr/>
            <p:nvPr/>
          </p:nvSpPr>
          <p:spPr>
            <a:xfrm>
              <a:off x="7539459" y="3149587"/>
              <a:ext cx="82663" cy="10663"/>
            </a:xfrm>
            <a:custGeom>
              <a:avLst/>
              <a:gdLst/>
              <a:ahLst/>
              <a:cxnLst/>
              <a:rect l="l" t="t" r="r" b="b"/>
              <a:pathLst>
                <a:path w="2597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63"/>
                    <a:pt x="2596" y="168"/>
                  </a:cubicBezTo>
                  <a:cubicBezTo>
                    <a:pt x="2596" y="84"/>
                    <a:pt x="2525" y="1"/>
                    <a:pt x="2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63"/>
            <p:cNvSpPr/>
            <p:nvPr/>
          </p:nvSpPr>
          <p:spPr>
            <a:xfrm>
              <a:off x="7539459" y="3174988"/>
              <a:ext cx="82663" cy="10281"/>
            </a:xfrm>
            <a:custGeom>
              <a:avLst/>
              <a:gdLst/>
              <a:ahLst/>
              <a:cxnLst/>
              <a:rect l="l" t="t" r="r" b="b"/>
              <a:pathLst>
                <a:path w="2597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63"/>
            <p:cNvSpPr/>
            <p:nvPr/>
          </p:nvSpPr>
          <p:spPr>
            <a:xfrm>
              <a:off x="7539459" y="3011286"/>
              <a:ext cx="220614" cy="47395"/>
            </a:xfrm>
            <a:custGeom>
              <a:avLst/>
              <a:gdLst/>
              <a:ahLst/>
              <a:cxnLst/>
              <a:rect l="l" t="t" r="r" b="b"/>
              <a:pathLst>
                <a:path w="6931" h="1489" extrusionOk="0">
                  <a:moveTo>
                    <a:pt x="418" y="0"/>
                  </a:moveTo>
                  <a:cubicBezTo>
                    <a:pt x="179" y="0"/>
                    <a:pt x="1" y="191"/>
                    <a:pt x="1" y="417"/>
                  </a:cubicBezTo>
                  <a:lnTo>
                    <a:pt x="1" y="1072"/>
                  </a:lnTo>
                  <a:cubicBezTo>
                    <a:pt x="1" y="1310"/>
                    <a:pt x="191" y="1488"/>
                    <a:pt x="418" y="1488"/>
                  </a:cubicBezTo>
                  <a:lnTo>
                    <a:pt x="3251" y="1488"/>
                  </a:lnTo>
                  <a:cubicBezTo>
                    <a:pt x="3346" y="1488"/>
                    <a:pt x="3418" y="1417"/>
                    <a:pt x="3418" y="1322"/>
                  </a:cubicBezTo>
                  <a:cubicBezTo>
                    <a:pt x="3418" y="1238"/>
                    <a:pt x="3346" y="1167"/>
                    <a:pt x="3251" y="1167"/>
                  </a:cubicBezTo>
                  <a:lnTo>
                    <a:pt x="418" y="1167"/>
                  </a:lnTo>
                  <a:cubicBezTo>
                    <a:pt x="358" y="1167"/>
                    <a:pt x="310" y="1119"/>
                    <a:pt x="310" y="1060"/>
                  </a:cubicBezTo>
                  <a:lnTo>
                    <a:pt x="310" y="405"/>
                  </a:lnTo>
                  <a:cubicBezTo>
                    <a:pt x="310" y="345"/>
                    <a:pt x="358" y="298"/>
                    <a:pt x="418" y="298"/>
                  </a:cubicBezTo>
                  <a:lnTo>
                    <a:pt x="6502" y="298"/>
                  </a:lnTo>
                  <a:cubicBezTo>
                    <a:pt x="6561" y="298"/>
                    <a:pt x="6609" y="345"/>
                    <a:pt x="6609" y="405"/>
                  </a:cubicBezTo>
                  <a:lnTo>
                    <a:pt x="6609" y="1060"/>
                  </a:lnTo>
                  <a:cubicBezTo>
                    <a:pt x="6609" y="1119"/>
                    <a:pt x="6561" y="1167"/>
                    <a:pt x="6502" y="1167"/>
                  </a:cubicBezTo>
                  <a:lnTo>
                    <a:pt x="4013" y="1167"/>
                  </a:lnTo>
                  <a:cubicBezTo>
                    <a:pt x="3930" y="1167"/>
                    <a:pt x="3847" y="1238"/>
                    <a:pt x="3847" y="1322"/>
                  </a:cubicBezTo>
                  <a:cubicBezTo>
                    <a:pt x="3847" y="1417"/>
                    <a:pt x="3930" y="1488"/>
                    <a:pt x="4013" y="1488"/>
                  </a:cubicBezTo>
                  <a:lnTo>
                    <a:pt x="6502" y="1488"/>
                  </a:lnTo>
                  <a:cubicBezTo>
                    <a:pt x="6740" y="1488"/>
                    <a:pt x="6918" y="1298"/>
                    <a:pt x="6918" y="1072"/>
                  </a:cubicBezTo>
                  <a:lnTo>
                    <a:pt x="6918" y="417"/>
                  </a:lnTo>
                  <a:cubicBezTo>
                    <a:pt x="6930" y="203"/>
                    <a:pt x="6740" y="0"/>
                    <a:pt x="65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71" name="Google Shape;7571;p63"/>
          <p:cNvGrpSpPr/>
          <p:nvPr/>
        </p:nvGrpSpPr>
        <p:grpSpPr>
          <a:xfrm>
            <a:off x="4674791" y="1977447"/>
            <a:ext cx="344528" cy="344114"/>
            <a:chOff x="4674791" y="1977447"/>
            <a:chExt cx="344528" cy="344114"/>
          </a:xfrm>
        </p:grpSpPr>
        <p:sp>
          <p:nvSpPr>
            <p:cNvPr id="7572" name="Google Shape;7572;p63"/>
            <p:cNvSpPr/>
            <p:nvPr/>
          </p:nvSpPr>
          <p:spPr>
            <a:xfrm>
              <a:off x="4696022" y="1996768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76" y="310"/>
                  </a:moveTo>
                  <a:cubicBezTo>
                    <a:pt x="548" y="310"/>
                    <a:pt x="631" y="369"/>
                    <a:pt x="631" y="465"/>
                  </a:cubicBezTo>
                  <a:cubicBezTo>
                    <a:pt x="631" y="536"/>
                    <a:pt x="572" y="607"/>
                    <a:pt x="476" y="607"/>
                  </a:cubicBezTo>
                  <a:cubicBezTo>
                    <a:pt x="405" y="607"/>
                    <a:pt x="334" y="548"/>
                    <a:pt x="334" y="465"/>
                  </a:cubicBezTo>
                  <a:cubicBezTo>
                    <a:pt x="334" y="381"/>
                    <a:pt x="393" y="310"/>
                    <a:pt x="476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63"/>
            <p:cNvSpPr/>
            <p:nvPr/>
          </p:nvSpPr>
          <p:spPr>
            <a:xfrm>
              <a:off x="473389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49" y="310"/>
                    <a:pt x="608" y="369"/>
                    <a:pt x="608" y="465"/>
                  </a:cubicBezTo>
                  <a:cubicBezTo>
                    <a:pt x="608" y="536"/>
                    <a:pt x="549" y="607"/>
                    <a:pt x="465" y="607"/>
                  </a:cubicBezTo>
                  <a:cubicBezTo>
                    <a:pt x="394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15"/>
                    <a:pt x="215" y="917"/>
                    <a:pt x="465" y="917"/>
                  </a:cubicBezTo>
                  <a:cubicBezTo>
                    <a:pt x="715" y="917"/>
                    <a:pt x="930" y="715"/>
                    <a:pt x="930" y="465"/>
                  </a:cubicBezTo>
                  <a:cubicBezTo>
                    <a:pt x="930" y="203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63"/>
            <p:cNvSpPr/>
            <p:nvPr/>
          </p:nvSpPr>
          <p:spPr>
            <a:xfrm>
              <a:off x="477180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36" y="310"/>
                    <a:pt x="608" y="369"/>
                    <a:pt x="608" y="465"/>
                  </a:cubicBezTo>
                  <a:cubicBezTo>
                    <a:pt x="608" y="536"/>
                    <a:pt x="548" y="607"/>
                    <a:pt x="465" y="607"/>
                  </a:cubicBezTo>
                  <a:cubicBezTo>
                    <a:pt x="393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63"/>
            <p:cNvSpPr/>
            <p:nvPr/>
          </p:nvSpPr>
          <p:spPr>
            <a:xfrm>
              <a:off x="4674791" y="1977447"/>
              <a:ext cx="344528" cy="344114"/>
            </a:xfrm>
            <a:custGeom>
              <a:avLst/>
              <a:gdLst/>
              <a:ahLst/>
              <a:cxnLst/>
              <a:rect l="l" t="t" r="r" b="b"/>
              <a:pathLst>
                <a:path w="10824" h="10811" extrusionOk="0">
                  <a:moveTo>
                    <a:pt x="10466" y="2155"/>
                  </a:moveTo>
                  <a:lnTo>
                    <a:pt x="10466" y="10120"/>
                  </a:lnTo>
                  <a:lnTo>
                    <a:pt x="10478" y="10120"/>
                  </a:lnTo>
                  <a:cubicBezTo>
                    <a:pt x="10478" y="10323"/>
                    <a:pt x="10311" y="10501"/>
                    <a:pt x="10085" y="10501"/>
                  </a:cubicBezTo>
                  <a:lnTo>
                    <a:pt x="667" y="10501"/>
                  </a:lnTo>
                  <a:cubicBezTo>
                    <a:pt x="465" y="10501"/>
                    <a:pt x="286" y="10335"/>
                    <a:pt x="286" y="10120"/>
                  </a:cubicBezTo>
                  <a:lnTo>
                    <a:pt x="286" y="2155"/>
                  </a:ln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691"/>
                  </a:cubicBezTo>
                  <a:lnTo>
                    <a:pt x="0" y="10120"/>
                  </a:lnTo>
                  <a:cubicBezTo>
                    <a:pt x="0" y="10501"/>
                    <a:pt x="310" y="10811"/>
                    <a:pt x="703" y="10811"/>
                  </a:cubicBezTo>
                  <a:lnTo>
                    <a:pt x="10121" y="10811"/>
                  </a:lnTo>
                  <a:cubicBezTo>
                    <a:pt x="10502" y="10811"/>
                    <a:pt x="10823" y="10501"/>
                    <a:pt x="10823" y="10120"/>
                  </a:cubicBezTo>
                  <a:lnTo>
                    <a:pt x="10823" y="691"/>
                  </a:lnTo>
                  <a:cubicBezTo>
                    <a:pt x="10799" y="310"/>
                    <a:pt x="10490" y="0"/>
                    <a:pt x="10109" y="0"/>
                  </a:cubicBezTo>
                  <a:lnTo>
                    <a:pt x="5025" y="0"/>
                  </a:lnTo>
                  <a:cubicBezTo>
                    <a:pt x="4942" y="0"/>
                    <a:pt x="4870" y="71"/>
                    <a:pt x="4870" y="155"/>
                  </a:cubicBezTo>
                  <a:cubicBezTo>
                    <a:pt x="4870" y="250"/>
                    <a:pt x="4942" y="321"/>
                    <a:pt x="5025" y="321"/>
                  </a:cubicBezTo>
                  <a:lnTo>
                    <a:pt x="10109" y="321"/>
                  </a:lnTo>
                  <a:cubicBezTo>
                    <a:pt x="10311" y="321"/>
                    <a:pt x="10490" y="488"/>
                    <a:pt x="10490" y="714"/>
                  </a:cubicBezTo>
                  <a:lnTo>
                    <a:pt x="10490" y="1857"/>
                  </a:lnTo>
                  <a:lnTo>
                    <a:pt x="310" y="1857"/>
                  </a:lnTo>
                  <a:lnTo>
                    <a:pt x="310" y="714"/>
                  </a:lnTo>
                  <a:cubicBezTo>
                    <a:pt x="310" y="500"/>
                    <a:pt x="477" y="321"/>
                    <a:pt x="703" y="321"/>
                  </a:cubicBezTo>
                  <a:lnTo>
                    <a:pt x="4049" y="321"/>
                  </a:lnTo>
                  <a:cubicBezTo>
                    <a:pt x="4132" y="321"/>
                    <a:pt x="4215" y="250"/>
                    <a:pt x="4215" y="155"/>
                  </a:cubicBezTo>
                  <a:cubicBezTo>
                    <a:pt x="4215" y="71"/>
                    <a:pt x="4132" y="0"/>
                    <a:pt x="4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63"/>
            <p:cNvSpPr/>
            <p:nvPr/>
          </p:nvSpPr>
          <p:spPr>
            <a:xfrm>
              <a:off x="4696022" y="2073160"/>
              <a:ext cx="13655" cy="27469"/>
            </a:xfrm>
            <a:custGeom>
              <a:avLst/>
              <a:gdLst/>
              <a:ahLst/>
              <a:cxnLst/>
              <a:rect l="l" t="t" r="r" b="b"/>
              <a:pathLst>
                <a:path w="429" h="863" extrusionOk="0">
                  <a:moveTo>
                    <a:pt x="249" y="1"/>
                  </a:moveTo>
                  <a:cubicBezTo>
                    <a:pt x="198" y="1"/>
                    <a:pt x="148" y="22"/>
                    <a:pt x="119" y="65"/>
                  </a:cubicBezTo>
                  <a:cubicBezTo>
                    <a:pt x="48" y="184"/>
                    <a:pt x="0" y="327"/>
                    <a:pt x="0" y="470"/>
                  </a:cubicBezTo>
                  <a:lnTo>
                    <a:pt x="0" y="708"/>
                  </a:lnTo>
                  <a:cubicBezTo>
                    <a:pt x="0" y="779"/>
                    <a:pt x="72" y="863"/>
                    <a:pt x="167" y="863"/>
                  </a:cubicBezTo>
                  <a:cubicBezTo>
                    <a:pt x="250" y="863"/>
                    <a:pt x="334" y="779"/>
                    <a:pt x="334" y="696"/>
                  </a:cubicBezTo>
                  <a:lnTo>
                    <a:pt x="334" y="470"/>
                  </a:lnTo>
                  <a:cubicBezTo>
                    <a:pt x="334" y="398"/>
                    <a:pt x="357" y="303"/>
                    <a:pt x="393" y="243"/>
                  </a:cubicBezTo>
                  <a:cubicBezTo>
                    <a:pt x="429" y="172"/>
                    <a:pt x="417" y="65"/>
                    <a:pt x="346" y="29"/>
                  </a:cubicBezTo>
                  <a:cubicBezTo>
                    <a:pt x="317" y="10"/>
                    <a:pt x="283" y="1"/>
                    <a:pt x="2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63"/>
            <p:cNvSpPr/>
            <p:nvPr/>
          </p:nvSpPr>
          <p:spPr>
            <a:xfrm>
              <a:off x="4711173" y="2279419"/>
              <a:ext cx="28456" cy="10695"/>
            </a:xfrm>
            <a:custGeom>
              <a:avLst/>
              <a:gdLst/>
              <a:ahLst/>
              <a:cxnLst/>
              <a:rect l="l" t="t" r="r" b="b"/>
              <a:pathLst>
                <a:path w="894" h="336" extrusionOk="0">
                  <a:moveTo>
                    <a:pt x="170" y="1"/>
                  </a:moveTo>
                  <a:cubicBezTo>
                    <a:pt x="96" y="1"/>
                    <a:pt x="34" y="57"/>
                    <a:pt x="12" y="133"/>
                  </a:cubicBezTo>
                  <a:cubicBezTo>
                    <a:pt x="0" y="228"/>
                    <a:pt x="60" y="300"/>
                    <a:pt x="131" y="312"/>
                  </a:cubicBezTo>
                  <a:cubicBezTo>
                    <a:pt x="179" y="312"/>
                    <a:pt x="215" y="336"/>
                    <a:pt x="251" y="336"/>
                  </a:cubicBezTo>
                  <a:lnTo>
                    <a:pt x="727" y="336"/>
                  </a:lnTo>
                  <a:cubicBezTo>
                    <a:pt x="822" y="336"/>
                    <a:pt x="893" y="252"/>
                    <a:pt x="893" y="169"/>
                  </a:cubicBezTo>
                  <a:cubicBezTo>
                    <a:pt x="893" y="74"/>
                    <a:pt x="822" y="2"/>
                    <a:pt x="727" y="2"/>
                  </a:cubicBezTo>
                  <a:lnTo>
                    <a:pt x="191" y="2"/>
                  </a:ln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63"/>
            <p:cNvSpPr/>
            <p:nvPr/>
          </p:nvSpPr>
          <p:spPr>
            <a:xfrm>
              <a:off x="4714197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3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63"/>
            <p:cNvSpPr/>
            <p:nvPr/>
          </p:nvSpPr>
          <p:spPr>
            <a:xfrm>
              <a:off x="4747173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63"/>
            <p:cNvSpPr/>
            <p:nvPr/>
          </p:nvSpPr>
          <p:spPr>
            <a:xfrm>
              <a:off x="4750196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63"/>
            <p:cNvSpPr/>
            <p:nvPr/>
          </p:nvSpPr>
          <p:spPr>
            <a:xfrm>
              <a:off x="4696022" y="2107791"/>
              <a:ext cx="10631" cy="28838"/>
            </a:xfrm>
            <a:custGeom>
              <a:avLst/>
              <a:gdLst/>
              <a:ahLst/>
              <a:cxnLst/>
              <a:rect l="l" t="t" r="r" b="b"/>
              <a:pathLst>
                <a:path w="334" h="906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739"/>
                  </a:lnTo>
                  <a:cubicBezTo>
                    <a:pt x="0" y="822"/>
                    <a:pt x="72" y="906"/>
                    <a:pt x="167" y="906"/>
                  </a:cubicBezTo>
                  <a:cubicBezTo>
                    <a:pt x="250" y="906"/>
                    <a:pt x="334" y="822"/>
                    <a:pt x="334" y="739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63"/>
            <p:cNvSpPr/>
            <p:nvPr/>
          </p:nvSpPr>
          <p:spPr>
            <a:xfrm>
              <a:off x="4695640" y="2251058"/>
              <a:ext cx="12541" cy="28074"/>
            </a:xfrm>
            <a:custGeom>
              <a:avLst/>
              <a:gdLst/>
              <a:ahLst/>
              <a:cxnLst/>
              <a:rect l="l" t="t" r="r" b="b"/>
              <a:pathLst>
                <a:path w="394" h="88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88"/>
                  </a:lnTo>
                  <a:cubicBezTo>
                    <a:pt x="0" y="596"/>
                    <a:pt x="12" y="703"/>
                    <a:pt x="60" y="786"/>
                  </a:cubicBezTo>
                  <a:cubicBezTo>
                    <a:pt x="107" y="846"/>
                    <a:pt x="167" y="881"/>
                    <a:pt x="227" y="881"/>
                  </a:cubicBezTo>
                  <a:cubicBezTo>
                    <a:pt x="238" y="881"/>
                    <a:pt x="262" y="881"/>
                    <a:pt x="286" y="869"/>
                  </a:cubicBezTo>
                  <a:cubicBezTo>
                    <a:pt x="358" y="834"/>
                    <a:pt x="393" y="727"/>
                    <a:pt x="358" y="655"/>
                  </a:cubicBezTo>
                  <a:cubicBezTo>
                    <a:pt x="322" y="596"/>
                    <a:pt x="322" y="548"/>
                    <a:pt x="322" y="488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63"/>
            <p:cNvSpPr/>
            <p:nvPr/>
          </p:nvSpPr>
          <p:spPr>
            <a:xfrm>
              <a:off x="4782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3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63"/>
            <p:cNvSpPr/>
            <p:nvPr/>
          </p:nvSpPr>
          <p:spPr>
            <a:xfrm>
              <a:off x="4696022" y="2143409"/>
              <a:ext cx="10631" cy="28456"/>
            </a:xfrm>
            <a:custGeom>
              <a:avLst/>
              <a:gdLst/>
              <a:ahLst/>
              <a:cxnLst/>
              <a:rect l="l" t="t" r="r" b="b"/>
              <a:pathLst>
                <a:path w="334" h="89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39"/>
                  </a:lnTo>
                  <a:cubicBezTo>
                    <a:pt x="0" y="822"/>
                    <a:pt x="72" y="894"/>
                    <a:pt x="167" y="894"/>
                  </a:cubicBezTo>
                  <a:cubicBezTo>
                    <a:pt x="250" y="894"/>
                    <a:pt x="334" y="822"/>
                    <a:pt x="334" y="739"/>
                  </a:cubicBez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63"/>
            <p:cNvSpPr/>
            <p:nvPr/>
          </p:nvSpPr>
          <p:spPr>
            <a:xfrm>
              <a:off x="4696022" y="2215440"/>
              <a:ext cx="10631" cy="28074"/>
            </a:xfrm>
            <a:custGeom>
              <a:avLst/>
              <a:gdLst/>
              <a:ahLst/>
              <a:cxnLst/>
              <a:rect l="l" t="t" r="r" b="b"/>
              <a:pathLst>
                <a:path w="334" h="882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738"/>
                  </a:lnTo>
                  <a:cubicBezTo>
                    <a:pt x="0" y="810"/>
                    <a:pt x="72" y="881"/>
                    <a:pt x="167" y="881"/>
                  </a:cubicBezTo>
                  <a:cubicBezTo>
                    <a:pt x="250" y="881"/>
                    <a:pt x="334" y="810"/>
                    <a:pt x="334" y="715"/>
                  </a:cubicBezTo>
                  <a:lnTo>
                    <a:pt x="334" y="167"/>
                  </a:lnTo>
                  <a:cubicBezTo>
                    <a:pt x="334" y="83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63"/>
            <p:cNvSpPr/>
            <p:nvPr/>
          </p:nvSpPr>
          <p:spPr>
            <a:xfrm>
              <a:off x="4696022" y="2179441"/>
              <a:ext cx="10631" cy="28424"/>
            </a:xfrm>
            <a:custGeom>
              <a:avLst/>
              <a:gdLst/>
              <a:ahLst/>
              <a:cxnLst/>
              <a:rect l="l" t="t" r="r" b="b"/>
              <a:pathLst>
                <a:path w="334" h="89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738"/>
                  </a:lnTo>
                  <a:cubicBezTo>
                    <a:pt x="0" y="822"/>
                    <a:pt x="72" y="893"/>
                    <a:pt x="167" y="893"/>
                  </a:cubicBezTo>
                  <a:cubicBezTo>
                    <a:pt x="250" y="893"/>
                    <a:pt x="334" y="822"/>
                    <a:pt x="334" y="738"/>
                  </a:cubicBezTo>
                  <a:lnTo>
                    <a:pt x="334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63"/>
            <p:cNvSpPr/>
            <p:nvPr/>
          </p:nvSpPr>
          <p:spPr>
            <a:xfrm>
              <a:off x="4854790" y="2146847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63"/>
            <p:cNvSpPr/>
            <p:nvPr/>
          </p:nvSpPr>
          <p:spPr>
            <a:xfrm>
              <a:off x="4854790" y="2110847"/>
              <a:ext cx="10281" cy="28424"/>
            </a:xfrm>
            <a:custGeom>
              <a:avLst/>
              <a:gdLst/>
              <a:ahLst/>
              <a:cxnLst/>
              <a:rect l="l" t="t" r="r" b="b"/>
              <a:pathLst>
                <a:path w="323" h="893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1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63"/>
            <p:cNvSpPr/>
            <p:nvPr/>
          </p:nvSpPr>
          <p:spPr>
            <a:xfrm>
              <a:off x="4854790" y="2182846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55"/>
                  </a:lnTo>
                  <a:cubicBezTo>
                    <a:pt x="311" y="60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63"/>
            <p:cNvSpPr/>
            <p:nvPr/>
          </p:nvSpPr>
          <p:spPr>
            <a:xfrm>
              <a:off x="4852912" y="2075738"/>
              <a:ext cx="12159" cy="27915"/>
            </a:xfrm>
            <a:custGeom>
              <a:avLst/>
              <a:gdLst/>
              <a:ahLst/>
              <a:cxnLst/>
              <a:rect l="l" t="t" r="r" b="b"/>
              <a:pathLst>
                <a:path w="382" h="877" extrusionOk="0">
                  <a:moveTo>
                    <a:pt x="185" y="0"/>
                  </a:moveTo>
                  <a:cubicBezTo>
                    <a:pt x="162" y="0"/>
                    <a:pt x="139" y="6"/>
                    <a:pt x="119" y="20"/>
                  </a:cubicBezTo>
                  <a:cubicBezTo>
                    <a:pt x="48" y="43"/>
                    <a:pt x="0" y="151"/>
                    <a:pt x="48" y="222"/>
                  </a:cubicBezTo>
                  <a:cubicBezTo>
                    <a:pt x="48" y="270"/>
                    <a:pt x="60" y="329"/>
                    <a:pt x="60" y="389"/>
                  </a:cubicBezTo>
                  <a:lnTo>
                    <a:pt x="60" y="722"/>
                  </a:lnTo>
                  <a:cubicBezTo>
                    <a:pt x="60" y="805"/>
                    <a:pt x="131" y="877"/>
                    <a:pt x="227" y="877"/>
                  </a:cubicBezTo>
                  <a:cubicBezTo>
                    <a:pt x="310" y="877"/>
                    <a:pt x="381" y="805"/>
                    <a:pt x="381" y="722"/>
                  </a:cubicBezTo>
                  <a:lnTo>
                    <a:pt x="381" y="389"/>
                  </a:lnTo>
                  <a:cubicBezTo>
                    <a:pt x="381" y="281"/>
                    <a:pt x="370" y="186"/>
                    <a:pt x="322" y="91"/>
                  </a:cubicBezTo>
                  <a:cubicBezTo>
                    <a:pt x="305" y="39"/>
                    <a:pt x="244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63"/>
            <p:cNvSpPr/>
            <p:nvPr/>
          </p:nvSpPr>
          <p:spPr>
            <a:xfrm>
              <a:off x="4854790" y="2218464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7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7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63"/>
            <p:cNvSpPr/>
            <p:nvPr/>
          </p:nvSpPr>
          <p:spPr>
            <a:xfrm>
              <a:off x="4821464" y="2064598"/>
              <a:ext cx="29188" cy="10249"/>
            </a:xfrm>
            <a:custGeom>
              <a:avLst/>
              <a:gdLst/>
              <a:ahLst/>
              <a:cxnLst/>
              <a:rect l="l" t="t" r="r" b="b"/>
              <a:pathLst>
                <a:path w="917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738" y="322"/>
                  </a:lnTo>
                  <a:cubicBezTo>
                    <a:pt x="810" y="322"/>
                    <a:pt x="881" y="262"/>
                    <a:pt x="893" y="191"/>
                  </a:cubicBezTo>
                  <a:cubicBezTo>
                    <a:pt x="917" y="96"/>
                    <a:pt x="857" y="24"/>
                    <a:pt x="762" y="12"/>
                  </a:cubicBezTo>
                  <a:cubicBezTo>
                    <a:pt x="715" y="12"/>
                    <a:pt x="691" y="0"/>
                    <a:pt x="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63"/>
            <p:cNvSpPr/>
            <p:nvPr/>
          </p:nvSpPr>
          <p:spPr>
            <a:xfrm>
              <a:off x="4785464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cubicBezTo>
                    <a:pt x="24" y="262"/>
                    <a:pt x="83" y="334"/>
                    <a:pt x="167" y="334"/>
                  </a:cubicBezTo>
                  <a:lnTo>
                    <a:pt x="738" y="334"/>
                  </a:lnTo>
                  <a:cubicBezTo>
                    <a:pt x="822" y="334"/>
                    <a:pt x="893" y="262"/>
                    <a:pt x="893" y="167"/>
                  </a:cubicBezTo>
                  <a:cubicBezTo>
                    <a:pt x="893" y="84"/>
                    <a:pt x="822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63"/>
            <p:cNvSpPr/>
            <p:nvPr/>
          </p:nvSpPr>
          <p:spPr>
            <a:xfrm>
              <a:off x="4818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63"/>
            <p:cNvSpPr/>
            <p:nvPr/>
          </p:nvSpPr>
          <p:spPr>
            <a:xfrm>
              <a:off x="4851002" y="2253700"/>
              <a:ext cx="14069" cy="28074"/>
            </a:xfrm>
            <a:custGeom>
              <a:avLst/>
              <a:gdLst/>
              <a:ahLst/>
              <a:cxnLst/>
              <a:rect l="l" t="t" r="r" b="b"/>
              <a:pathLst>
                <a:path w="442" h="882" extrusionOk="0">
                  <a:moveTo>
                    <a:pt x="275" y="1"/>
                  </a:moveTo>
                  <a:cubicBezTo>
                    <a:pt x="191" y="1"/>
                    <a:pt x="120" y="84"/>
                    <a:pt x="120" y="167"/>
                  </a:cubicBezTo>
                  <a:lnTo>
                    <a:pt x="120" y="405"/>
                  </a:lnTo>
                  <a:cubicBezTo>
                    <a:pt x="120" y="489"/>
                    <a:pt x="84" y="572"/>
                    <a:pt x="60" y="632"/>
                  </a:cubicBezTo>
                  <a:cubicBezTo>
                    <a:pt x="1" y="703"/>
                    <a:pt x="25" y="810"/>
                    <a:pt x="108" y="858"/>
                  </a:cubicBezTo>
                  <a:cubicBezTo>
                    <a:pt x="132" y="870"/>
                    <a:pt x="168" y="882"/>
                    <a:pt x="191" y="882"/>
                  </a:cubicBezTo>
                  <a:cubicBezTo>
                    <a:pt x="239" y="882"/>
                    <a:pt x="299" y="858"/>
                    <a:pt x="322" y="810"/>
                  </a:cubicBezTo>
                  <a:cubicBezTo>
                    <a:pt x="406" y="691"/>
                    <a:pt x="441" y="560"/>
                    <a:pt x="441" y="405"/>
                  </a:cubicBezTo>
                  <a:lnTo>
                    <a:pt x="441" y="167"/>
                  </a:lnTo>
                  <a:cubicBezTo>
                    <a:pt x="441" y="84"/>
                    <a:pt x="370" y="1"/>
                    <a:pt x="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63"/>
            <p:cNvSpPr/>
            <p:nvPr/>
          </p:nvSpPr>
          <p:spPr>
            <a:xfrm>
              <a:off x="4883596" y="2064980"/>
              <a:ext cx="107299" cy="99310"/>
            </a:xfrm>
            <a:custGeom>
              <a:avLst/>
              <a:gdLst/>
              <a:ahLst/>
              <a:cxnLst/>
              <a:rect l="l" t="t" r="r" b="b"/>
              <a:pathLst>
                <a:path w="3371" h="3120" extrusionOk="0">
                  <a:moveTo>
                    <a:pt x="2620" y="310"/>
                  </a:moveTo>
                  <a:cubicBezTo>
                    <a:pt x="2680" y="310"/>
                    <a:pt x="2739" y="322"/>
                    <a:pt x="2787" y="346"/>
                  </a:cubicBezTo>
                  <a:lnTo>
                    <a:pt x="1656" y="1334"/>
                  </a:lnTo>
                  <a:lnTo>
                    <a:pt x="525" y="346"/>
                  </a:lnTo>
                  <a:cubicBezTo>
                    <a:pt x="584" y="322"/>
                    <a:pt x="644" y="310"/>
                    <a:pt x="703" y="310"/>
                  </a:cubicBezTo>
                  <a:close/>
                  <a:moveTo>
                    <a:pt x="3013" y="572"/>
                  </a:moveTo>
                  <a:cubicBezTo>
                    <a:pt x="3025" y="619"/>
                    <a:pt x="3037" y="667"/>
                    <a:pt x="3037" y="727"/>
                  </a:cubicBezTo>
                  <a:lnTo>
                    <a:pt x="3037" y="2394"/>
                  </a:lnTo>
                  <a:cubicBezTo>
                    <a:pt x="3037" y="2453"/>
                    <a:pt x="3025" y="2501"/>
                    <a:pt x="3013" y="2548"/>
                  </a:cubicBezTo>
                  <a:lnTo>
                    <a:pt x="1906" y="1560"/>
                  </a:lnTo>
                  <a:lnTo>
                    <a:pt x="3013" y="572"/>
                  </a:lnTo>
                  <a:close/>
                  <a:moveTo>
                    <a:pt x="310" y="596"/>
                  </a:moveTo>
                  <a:lnTo>
                    <a:pt x="1418" y="1572"/>
                  </a:lnTo>
                  <a:lnTo>
                    <a:pt x="310" y="2560"/>
                  </a:lnTo>
                  <a:cubicBezTo>
                    <a:pt x="298" y="2513"/>
                    <a:pt x="287" y="2465"/>
                    <a:pt x="287" y="2405"/>
                  </a:cubicBezTo>
                  <a:lnTo>
                    <a:pt x="287" y="727"/>
                  </a:lnTo>
                  <a:cubicBezTo>
                    <a:pt x="287" y="679"/>
                    <a:pt x="298" y="619"/>
                    <a:pt x="310" y="596"/>
                  </a:cubicBezTo>
                  <a:close/>
                  <a:moveTo>
                    <a:pt x="715" y="0"/>
                  </a:moveTo>
                  <a:cubicBezTo>
                    <a:pt x="501" y="0"/>
                    <a:pt x="322" y="84"/>
                    <a:pt x="191" y="227"/>
                  </a:cubicBezTo>
                  <a:lnTo>
                    <a:pt x="179" y="238"/>
                  </a:lnTo>
                  <a:cubicBezTo>
                    <a:pt x="60" y="369"/>
                    <a:pt x="1" y="536"/>
                    <a:pt x="1" y="715"/>
                  </a:cubicBezTo>
                  <a:lnTo>
                    <a:pt x="1" y="2382"/>
                  </a:lnTo>
                  <a:cubicBezTo>
                    <a:pt x="1" y="2560"/>
                    <a:pt x="60" y="2727"/>
                    <a:pt x="168" y="2846"/>
                  </a:cubicBezTo>
                  <a:cubicBezTo>
                    <a:pt x="156" y="2870"/>
                    <a:pt x="156" y="2870"/>
                    <a:pt x="168" y="2882"/>
                  </a:cubicBezTo>
                  <a:lnTo>
                    <a:pt x="191" y="2917"/>
                  </a:lnTo>
                  <a:cubicBezTo>
                    <a:pt x="334" y="3048"/>
                    <a:pt x="513" y="3120"/>
                    <a:pt x="703" y="3120"/>
                  </a:cubicBezTo>
                  <a:lnTo>
                    <a:pt x="1132" y="3120"/>
                  </a:lnTo>
                  <a:cubicBezTo>
                    <a:pt x="1227" y="3120"/>
                    <a:pt x="1299" y="3048"/>
                    <a:pt x="1299" y="2953"/>
                  </a:cubicBezTo>
                  <a:cubicBezTo>
                    <a:pt x="1299" y="2870"/>
                    <a:pt x="1227" y="2798"/>
                    <a:pt x="1132" y="2798"/>
                  </a:cubicBezTo>
                  <a:lnTo>
                    <a:pt x="703" y="2798"/>
                  </a:lnTo>
                  <a:cubicBezTo>
                    <a:pt x="644" y="2798"/>
                    <a:pt x="584" y="2775"/>
                    <a:pt x="537" y="2763"/>
                  </a:cubicBezTo>
                  <a:lnTo>
                    <a:pt x="1668" y="1762"/>
                  </a:lnTo>
                  <a:lnTo>
                    <a:pt x="2799" y="2763"/>
                  </a:lnTo>
                  <a:cubicBezTo>
                    <a:pt x="2751" y="2775"/>
                    <a:pt x="2692" y="2798"/>
                    <a:pt x="2632" y="2798"/>
                  </a:cubicBezTo>
                  <a:lnTo>
                    <a:pt x="2096" y="2798"/>
                  </a:lnTo>
                  <a:cubicBezTo>
                    <a:pt x="2013" y="2798"/>
                    <a:pt x="1942" y="2870"/>
                    <a:pt x="1942" y="2953"/>
                  </a:cubicBezTo>
                  <a:cubicBezTo>
                    <a:pt x="1942" y="3048"/>
                    <a:pt x="2013" y="3120"/>
                    <a:pt x="2096" y="3120"/>
                  </a:cubicBezTo>
                  <a:lnTo>
                    <a:pt x="2632" y="3120"/>
                  </a:lnTo>
                  <a:cubicBezTo>
                    <a:pt x="2846" y="3120"/>
                    <a:pt x="3025" y="3036"/>
                    <a:pt x="3156" y="2905"/>
                  </a:cubicBezTo>
                  <a:lnTo>
                    <a:pt x="3168" y="2882"/>
                  </a:lnTo>
                  <a:cubicBezTo>
                    <a:pt x="3287" y="2751"/>
                    <a:pt x="3370" y="2584"/>
                    <a:pt x="3370" y="2394"/>
                  </a:cubicBezTo>
                  <a:lnTo>
                    <a:pt x="3370" y="727"/>
                  </a:lnTo>
                  <a:cubicBezTo>
                    <a:pt x="3370" y="322"/>
                    <a:pt x="3037" y="0"/>
                    <a:pt x="2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63"/>
            <p:cNvSpPr/>
            <p:nvPr/>
          </p:nvSpPr>
          <p:spPr>
            <a:xfrm>
              <a:off x="4882864" y="2190422"/>
              <a:ext cx="107267" cy="99692"/>
            </a:xfrm>
            <a:custGeom>
              <a:avLst/>
              <a:gdLst/>
              <a:ahLst/>
              <a:cxnLst/>
              <a:rect l="l" t="t" r="r" b="b"/>
              <a:pathLst>
                <a:path w="3370" h="3132" extrusionOk="0">
                  <a:moveTo>
                    <a:pt x="2643" y="310"/>
                  </a:moveTo>
                  <a:cubicBezTo>
                    <a:pt x="2703" y="310"/>
                    <a:pt x="2762" y="334"/>
                    <a:pt x="2810" y="346"/>
                  </a:cubicBezTo>
                  <a:lnTo>
                    <a:pt x="1679" y="1346"/>
                  </a:lnTo>
                  <a:lnTo>
                    <a:pt x="548" y="346"/>
                  </a:lnTo>
                  <a:cubicBezTo>
                    <a:pt x="607" y="334"/>
                    <a:pt x="667" y="310"/>
                    <a:pt x="726" y="310"/>
                  </a:cubicBezTo>
                  <a:close/>
                  <a:moveTo>
                    <a:pt x="333" y="584"/>
                  </a:moveTo>
                  <a:lnTo>
                    <a:pt x="1441" y="1560"/>
                  </a:lnTo>
                  <a:lnTo>
                    <a:pt x="333" y="2548"/>
                  </a:lnTo>
                  <a:cubicBezTo>
                    <a:pt x="321" y="2501"/>
                    <a:pt x="310" y="2453"/>
                    <a:pt x="310" y="2393"/>
                  </a:cubicBezTo>
                  <a:lnTo>
                    <a:pt x="310" y="727"/>
                  </a:lnTo>
                  <a:cubicBezTo>
                    <a:pt x="310" y="691"/>
                    <a:pt x="321" y="631"/>
                    <a:pt x="333" y="584"/>
                  </a:cubicBezTo>
                  <a:close/>
                  <a:moveTo>
                    <a:pt x="3036" y="584"/>
                  </a:moveTo>
                  <a:cubicBezTo>
                    <a:pt x="3048" y="631"/>
                    <a:pt x="3060" y="667"/>
                    <a:pt x="3060" y="727"/>
                  </a:cubicBezTo>
                  <a:lnTo>
                    <a:pt x="3060" y="2393"/>
                  </a:lnTo>
                  <a:cubicBezTo>
                    <a:pt x="3060" y="2441"/>
                    <a:pt x="3048" y="2501"/>
                    <a:pt x="3036" y="2548"/>
                  </a:cubicBezTo>
                  <a:lnTo>
                    <a:pt x="1929" y="1560"/>
                  </a:lnTo>
                  <a:lnTo>
                    <a:pt x="3036" y="584"/>
                  </a:lnTo>
                  <a:close/>
                  <a:moveTo>
                    <a:pt x="1691" y="1786"/>
                  </a:moveTo>
                  <a:lnTo>
                    <a:pt x="2822" y="2786"/>
                  </a:lnTo>
                  <a:cubicBezTo>
                    <a:pt x="2762" y="2798"/>
                    <a:pt x="2703" y="2810"/>
                    <a:pt x="2643" y="2810"/>
                  </a:cubicBezTo>
                  <a:lnTo>
                    <a:pt x="726" y="2810"/>
                  </a:lnTo>
                  <a:cubicBezTo>
                    <a:pt x="667" y="2810"/>
                    <a:pt x="607" y="2798"/>
                    <a:pt x="560" y="2786"/>
                  </a:cubicBezTo>
                  <a:lnTo>
                    <a:pt x="1691" y="1786"/>
                  </a:lnTo>
                  <a:close/>
                  <a:moveTo>
                    <a:pt x="726" y="0"/>
                  </a:moveTo>
                  <a:cubicBezTo>
                    <a:pt x="512" y="0"/>
                    <a:pt x="333" y="96"/>
                    <a:pt x="202" y="227"/>
                  </a:cubicBezTo>
                  <a:lnTo>
                    <a:pt x="191" y="238"/>
                  </a:lnTo>
                  <a:cubicBezTo>
                    <a:pt x="71" y="369"/>
                    <a:pt x="0" y="536"/>
                    <a:pt x="0" y="727"/>
                  </a:cubicBezTo>
                  <a:lnTo>
                    <a:pt x="0" y="2393"/>
                  </a:lnTo>
                  <a:cubicBezTo>
                    <a:pt x="0" y="2596"/>
                    <a:pt x="71" y="2751"/>
                    <a:pt x="191" y="2894"/>
                  </a:cubicBezTo>
                  <a:cubicBezTo>
                    <a:pt x="333" y="3036"/>
                    <a:pt x="512" y="3132"/>
                    <a:pt x="726" y="3132"/>
                  </a:cubicBezTo>
                  <a:lnTo>
                    <a:pt x="2643" y="3132"/>
                  </a:lnTo>
                  <a:cubicBezTo>
                    <a:pt x="2858" y="3132"/>
                    <a:pt x="3036" y="3036"/>
                    <a:pt x="3167" y="2905"/>
                  </a:cubicBezTo>
                  <a:lnTo>
                    <a:pt x="3179" y="2894"/>
                  </a:lnTo>
                  <a:cubicBezTo>
                    <a:pt x="3298" y="2751"/>
                    <a:pt x="3369" y="2596"/>
                    <a:pt x="3369" y="2393"/>
                  </a:cubicBezTo>
                  <a:lnTo>
                    <a:pt x="3369" y="727"/>
                  </a:lnTo>
                  <a:cubicBezTo>
                    <a:pt x="3369" y="536"/>
                    <a:pt x="3298" y="369"/>
                    <a:pt x="3179" y="238"/>
                  </a:cubicBezTo>
                  <a:lnTo>
                    <a:pt x="3167" y="227"/>
                  </a:lnTo>
                  <a:cubicBezTo>
                    <a:pt x="3036" y="96"/>
                    <a:pt x="2858" y="0"/>
                    <a:pt x="2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98" name="Google Shape;7598;p63"/>
          <p:cNvGrpSpPr/>
          <p:nvPr/>
        </p:nvGrpSpPr>
        <p:grpSpPr>
          <a:xfrm>
            <a:off x="7582302" y="1499934"/>
            <a:ext cx="369133" cy="360411"/>
            <a:chOff x="7582302" y="1499934"/>
            <a:chExt cx="369133" cy="360411"/>
          </a:xfrm>
        </p:grpSpPr>
        <p:sp>
          <p:nvSpPr>
            <p:cNvPr id="7599" name="Google Shape;7599;p63"/>
            <p:cNvSpPr/>
            <p:nvPr/>
          </p:nvSpPr>
          <p:spPr>
            <a:xfrm>
              <a:off x="7582302" y="1499934"/>
              <a:ext cx="369133" cy="360411"/>
            </a:xfrm>
            <a:custGeom>
              <a:avLst/>
              <a:gdLst/>
              <a:ahLst/>
              <a:cxnLst/>
              <a:rect l="l" t="t" r="r" b="b"/>
              <a:pathLst>
                <a:path w="11597" h="11323" extrusionOk="0">
                  <a:moveTo>
                    <a:pt x="7204" y="595"/>
                  </a:moveTo>
                  <a:cubicBezTo>
                    <a:pt x="7418" y="595"/>
                    <a:pt x="7573" y="738"/>
                    <a:pt x="7608" y="917"/>
                  </a:cubicBezTo>
                  <a:cubicBezTo>
                    <a:pt x="7608" y="941"/>
                    <a:pt x="7620" y="976"/>
                    <a:pt x="7620" y="1000"/>
                  </a:cubicBezTo>
                  <a:lnTo>
                    <a:pt x="7620" y="1750"/>
                  </a:lnTo>
                  <a:lnTo>
                    <a:pt x="3322" y="1750"/>
                  </a:lnTo>
                  <a:lnTo>
                    <a:pt x="3322" y="1631"/>
                  </a:lnTo>
                  <a:cubicBezTo>
                    <a:pt x="3322" y="1227"/>
                    <a:pt x="3191" y="869"/>
                    <a:pt x="2953" y="595"/>
                  </a:cubicBezTo>
                  <a:close/>
                  <a:moveTo>
                    <a:pt x="1667" y="310"/>
                  </a:moveTo>
                  <a:cubicBezTo>
                    <a:pt x="2405" y="310"/>
                    <a:pt x="3001" y="905"/>
                    <a:pt x="3001" y="1631"/>
                  </a:cubicBezTo>
                  <a:cubicBezTo>
                    <a:pt x="3001" y="2358"/>
                    <a:pt x="2405" y="2953"/>
                    <a:pt x="1667" y="2953"/>
                  </a:cubicBezTo>
                  <a:cubicBezTo>
                    <a:pt x="941" y="2953"/>
                    <a:pt x="346" y="2358"/>
                    <a:pt x="346" y="1631"/>
                  </a:cubicBezTo>
                  <a:cubicBezTo>
                    <a:pt x="346" y="905"/>
                    <a:pt x="941" y="310"/>
                    <a:pt x="1667" y="310"/>
                  </a:cubicBezTo>
                  <a:close/>
                  <a:moveTo>
                    <a:pt x="7644" y="9775"/>
                  </a:moveTo>
                  <a:lnTo>
                    <a:pt x="7644" y="10513"/>
                  </a:lnTo>
                  <a:cubicBezTo>
                    <a:pt x="7644" y="10549"/>
                    <a:pt x="7644" y="10573"/>
                    <a:pt x="7620" y="10609"/>
                  </a:cubicBezTo>
                  <a:cubicBezTo>
                    <a:pt x="7585" y="10799"/>
                    <a:pt x="7418" y="10930"/>
                    <a:pt x="7227" y="10930"/>
                  </a:cubicBezTo>
                  <a:lnTo>
                    <a:pt x="2358" y="10930"/>
                  </a:lnTo>
                  <a:cubicBezTo>
                    <a:pt x="2131" y="10930"/>
                    <a:pt x="1941" y="10740"/>
                    <a:pt x="1941" y="10513"/>
                  </a:cubicBezTo>
                  <a:lnTo>
                    <a:pt x="1941" y="9775"/>
                  </a:lnTo>
                  <a:close/>
                  <a:moveTo>
                    <a:pt x="1667" y="0"/>
                  </a:moveTo>
                  <a:cubicBezTo>
                    <a:pt x="750" y="0"/>
                    <a:pt x="0" y="738"/>
                    <a:pt x="0" y="1667"/>
                  </a:cubicBezTo>
                  <a:cubicBezTo>
                    <a:pt x="0" y="2560"/>
                    <a:pt x="715" y="3298"/>
                    <a:pt x="1608" y="3334"/>
                  </a:cubicBezTo>
                  <a:lnTo>
                    <a:pt x="1608" y="4917"/>
                  </a:lnTo>
                  <a:cubicBezTo>
                    <a:pt x="1608" y="5013"/>
                    <a:pt x="1691" y="5084"/>
                    <a:pt x="1774" y="5084"/>
                  </a:cubicBezTo>
                  <a:cubicBezTo>
                    <a:pt x="1858" y="5084"/>
                    <a:pt x="1941" y="5013"/>
                    <a:pt x="1941" y="4917"/>
                  </a:cubicBezTo>
                  <a:lnTo>
                    <a:pt x="1941" y="3310"/>
                  </a:lnTo>
                  <a:cubicBezTo>
                    <a:pt x="2572" y="3203"/>
                    <a:pt x="3096" y="2739"/>
                    <a:pt x="3263" y="2119"/>
                  </a:cubicBezTo>
                  <a:lnTo>
                    <a:pt x="7644" y="2119"/>
                  </a:lnTo>
                  <a:lnTo>
                    <a:pt x="7644" y="3489"/>
                  </a:lnTo>
                  <a:lnTo>
                    <a:pt x="4929" y="3489"/>
                  </a:lnTo>
                  <a:lnTo>
                    <a:pt x="4929" y="2905"/>
                  </a:lnTo>
                  <a:cubicBezTo>
                    <a:pt x="4929" y="2822"/>
                    <a:pt x="4858" y="2751"/>
                    <a:pt x="4763" y="2751"/>
                  </a:cubicBezTo>
                  <a:cubicBezTo>
                    <a:pt x="4679" y="2751"/>
                    <a:pt x="4608" y="2822"/>
                    <a:pt x="4608" y="2905"/>
                  </a:cubicBezTo>
                  <a:lnTo>
                    <a:pt x="4608" y="3882"/>
                  </a:lnTo>
                  <a:lnTo>
                    <a:pt x="4608" y="7715"/>
                  </a:lnTo>
                  <a:lnTo>
                    <a:pt x="4608" y="8692"/>
                  </a:lnTo>
                  <a:cubicBezTo>
                    <a:pt x="4608" y="8775"/>
                    <a:pt x="4679" y="8847"/>
                    <a:pt x="4763" y="8847"/>
                  </a:cubicBezTo>
                  <a:cubicBezTo>
                    <a:pt x="4858" y="8847"/>
                    <a:pt x="4929" y="8775"/>
                    <a:pt x="4929" y="8692"/>
                  </a:cubicBezTo>
                  <a:lnTo>
                    <a:pt x="4929" y="8096"/>
                  </a:lnTo>
                  <a:lnTo>
                    <a:pt x="7644" y="8096"/>
                  </a:lnTo>
                  <a:lnTo>
                    <a:pt x="7644" y="9478"/>
                  </a:lnTo>
                  <a:lnTo>
                    <a:pt x="1941" y="9478"/>
                  </a:lnTo>
                  <a:lnTo>
                    <a:pt x="1941" y="5668"/>
                  </a:lnTo>
                  <a:cubicBezTo>
                    <a:pt x="1941" y="5572"/>
                    <a:pt x="1870" y="5501"/>
                    <a:pt x="1774" y="5501"/>
                  </a:cubicBezTo>
                  <a:cubicBezTo>
                    <a:pt x="1691" y="5501"/>
                    <a:pt x="1608" y="5572"/>
                    <a:pt x="1608" y="5668"/>
                  </a:cubicBezTo>
                  <a:lnTo>
                    <a:pt x="1608" y="9656"/>
                  </a:lnTo>
                  <a:lnTo>
                    <a:pt x="1608" y="10561"/>
                  </a:lnTo>
                  <a:cubicBezTo>
                    <a:pt x="1608" y="10978"/>
                    <a:pt x="1953" y="11323"/>
                    <a:pt x="2370" y="11323"/>
                  </a:cubicBezTo>
                  <a:lnTo>
                    <a:pt x="7239" y="11323"/>
                  </a:lnTo>
                  <a:cubicBezTo>
                    <a:pt x="7620" y="11323"/>
                    <a:pt x="7954" y="11025"/>
                    <a:pt x="8001" y="10632"/>
                  </a:cubicBezTo>
                  <a:lnTo>
                    <a:pt x="8001" y="10561"/>
                  </a:lnTo>
                  <a:lnTo>
                    <a:pt x="8001" y="9656"/>
                  </a:lnTo>
                  <a:lnTo>
                    <a:pt x="8001" y="8096"/>
                  </a:lnTo>
                  <a:lnTo>
                    <a:pt x="9025" y="8096"/>
                  </a:lnTo>
                  <a:cubicBezTo>
                    <a:pt x="9109" y="8096"/>
                    <a:pt x="9192" y="8013"/>
                    <a:pt x="9192" y="7930"/>
                  </a:cubicBezTo>
                  <a:cubicBezTo>
                    <a:pt x="9192" y="7834"/>
                    <a:pt x="9109" y="7763"/>
                    <a:pt x="9025" y="7763"/>
                  </a:cubicBezTo>
                  <a:lnTo>
                    <a:pt x="4977" y="7763"/>
                  </a:lnTo>
                  <a:cubicBezTo>
                    <a:pt x="4965" y="7763"/>
                    <a:pt x="4941" y="7751"/>
                    <a:pt x="4941" y="7727"/>
                  </a:cubicBezTo>
                  <a:lnTo>
                    <a:pt x="4941" y="3894"/>
                  </a:lnTo>
                  <a:cubicBezTo>
                    <a:pt x="4941" y="3882"/>
                    <a:pt x="4965" y="3858"/>
                    <a:pt x="4977" y="3858"/>
                  </a:cubicBezTo>
                  <a:lnTo>
                    <a:pt x="11228" y="3858"/>
                  </a:lnTo>
                  <a:cubicBezTo>
                    <a:pt x="11240" y="3858"/>
                    <a:pt x="11252" y="3882"/>
                    <a:pt x="11252" y="3894"/>
                  </a:cubicBezTo>
                  <a:lnTo>
                    <a:pt x="11252" y="7727"/>
                  </a:lnTo>
                  <a:cubicBezTo>
                    <a:pt x="11252" y="7751"/>
                    <a:pt x="11240" y="7763"/>
                    <a:pt x="11228" y="7763"/>
                  </a:cubicBezTo>
                  <a:lnTo>
                    <a:pt x="9763" y="7763"/>
                  </a:lnTo>
                  <a:cubicBezTo>
                    <a:pt x="9680" y="7763"/>
                    <a:pt x="9609" y="7834"/>
                    <a:pt x="9609" y="7930"/>
                  </a:cubicBezTo>
                  <a:cubicBezTo>
                    <a:pt x="9609" y="8013"/>
                    <a:pt x="9680" y="8096"/>
                    <a:pt x="9763" y="8096"/>
                  </a:cubicBezTo>
                  <a:lnTo>
                    <a:pt x="11228" y="8096"/>
                  </a:lnTo>
                  <a:cubicBezTo>
                    <a:pt x="11430" y="8096"/>
                    <a:pt x="11597" y="7930"/>
                    <a:pt x="11597" y="7715"/>
                  </a:cubicBezTo>
                  <a:lnTo>
                    <a:pt x="11597" y="3882"/>
                  </a:lnTo>
                  <a:cubicBezTo>
                    <a:pt x="11585" y="3632"/>
                    <a:pt x="11418" y="3465"/>
                    <a:pt x="11216" y="3465"/>
                  </a:cubicBezTo>
                  <a:lnTo>
                    <a:pt x="7977" y="3465"/>
                  </a:lnTo>
                  <a:lnTo>
                    <a:pt x="7977" y="1929"/>
                  </a:lnTo>
                  <a:lnTo>
                    <a:pt x="7977" y="1024"/>
                  </a:lnTo>
                  <a:lnTo>
                    <a:pt x="7977" y="953"/>
                  </a:lnTo>
                  <a:cubicBezTo>
                    <a:pt x="7942" y="560"/>
                    <a:pt x="7620" y="262"/>
                    <a:pt x="7227" y="262"/>
                  </a:cubicBezTo>
                  <a:lnTo>
                    <a:pt x="2655" y="262"/>
                  </a:lnTo>
                  <a:cubicBezTo>
                    <a:pt x="2643" y="262"/>
                    <a:pt x="2620" y="262"/>
                    <a:pt x="2608" y="274"/>
                  </a:cubicBezTo>
                  <a:cubicBezTo>
                    <a:pt x="2346" y="95"/>
                    <a:pt x="2012" y="0"/>
                    <a:pt x="1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63"/>
            <p:cNvSpPr/>
            <p:nvPr/>
          </p:nvSpPr>
          <p:spPr>
            <a:xfrm>
              <a:off x="7850598" y="1634829"/>
              <a:ext cx="77729" cy="51214"/>
            </a:xfrm>
            <a:custGeom>
              <a:avLst/>
              <a:gdLst/>
              <a:ahLst/>
              <a:cxnLst/>
              <a:rect l="l" t="t" r="r" b="b"/>
              <a:pathLst>
                <a:path w="2442" h="1609" extrusionOk="0">
                  <a:moveTo>
                    <a:pt x="1656" y="322"/>
                  </a:moveTo>
                  <a:cubicBezTo>
                    <a:pt x="1906" y="322"/>
                    <a:pt x="2108" y="537"/>
                    <a:pt x="2108" y="787"/>
                  </a:cubicBezTo>
                  <a:cubicBezTo>
                    <a:pt x="2108" y="1037"/>
                    <a:pt x="1906" y="1251"/>
                    <a:pt x="1656" y="1251"/>
                  </a:cubicBezTo>
                  <a:cubicBezTo>
                    <a:pt x="1394" y="1251"/>
                    <a:pt x="1191" y="1037"/>
                    <a:pt x="1191" y="787"/>
                  </a:cubicBezTo>
                  <a:cubicBezTo>
                    <a:pt x="1191" y="537"/>
                    <a:pt x="1394" y="322"/>
                    <a:pt x="1656" y="322"/>
                  </a:cubicBezTo>
                  <a:close/>
                  <a:moveTo>
                    <a:pt x="799" y="322"/>
                  </a:moveTo>
                  <a:cubicBezTo>
                    <a:pt x="858" y="322"/>
                    <a:pt x="906" y="346"/>
                    <a:pt x="965" y="358"/>
                  </a:cubicBezTo>
                  <a:cubicBezTo>
                    <a:pt x="894" y="477"/>
                    <a:pt x="834" y="632"/>
                    <a:pt x="834" y="787"/>
                  </a:cubicBezTo>
                  <a:cubicBezTo>
                    <a:pt x="834" y="929"/>
                    <a:pt x="870" y="1096"/>
                    <a:pt x="965" y="1215"/>
                  </a:cubicBezTo>
                  <a:cubicBezTo>
                    <a:pt x="918" y="1227"/>
                    <a:pt x="858" y="1251"/>
                    <a:pt x="799" y="1251"/>
                  </a:cubicBezTo>
                  <a:cubicBezTo>
                    <a:pt x="792" y="1251"/>
                    <a:pt x="785" y="1251"/>
                    <a:pt x="779" y="1251"/>
                  </a:cubicBezTo>
                  <a:cubicBezTo>
                    <a:pt x="538" y="1251"/>
                    <a:pt x="346" y="1042"/>
                    <a:pt x="346" y="787"/>
                  </a:cubicBezTo>
                  <a:cubicBezTo>
                    <a:pt x="346" y="537"/>
                    <a:pt x="549" y="322"/>
                    <a:pt x="799" y="322"/>
                  </a:cubicBezTo>
                  <a:close/>
                  <a:moveTo>
                    <a:pt x="799" y="1"/>
                  </a:moveTo>
                  <a:cubicBezTo>
                    <a:pt x="358" y="1"/>
                    <a:pt x="1" y="358"/>
                    <a:pt x="1" y="799"/>
                  </a:cubicBezTo>
                  <a:cubicBezTo>
                    <a:pt x="1" y="1251"/>
                    <a:pt x="358" y="1608"/>
                    <a:pt x="799" y="1608"/>
                  </a:cubicBezTo>
                  <a:cubicBezTo>
                    <a:pt x="953" y="1596"/>
                    <a:pt x="1096" y="1561"/>
                    <a:pt x="1215" y="1489"/>
                  </a:cubicBezTo>
                  <a:cubicBezTo>
                    <a:pt x="1334" y="1561"/>
                    <a:pt x="1489" y="1608"/>
                    <a:pt x="1632" y="1608"/>
                  </a:cubicBezTo>
                  <a:cubicBezTo>
                    <a:pt x="2084" y="1608"/>
                    <a:pt x="2442" y="1251"/>
                    <a:pt x="2442" y="799"/>
                  </a:cubicBezTo>
                  <a:cubicBezTo>
                    <a:pt x="2442" y="358"/>
                    <a:pt x="2084" y="1"/>
                    <a:pt x="1632" y="1"/>
                  </a:cubicBezTo>
                  <a:cubicBezTo>
                    <a:pt x="1489" y="1"/>
                    <a:pt x="1334" y="48"/>
                    <a:pt x="1215" y="120"/>
                  </a:cubicBezTo>
                  <a:cubicBezTo>
                    <a:pt x="1096" y="48"/>
                    <a:pt x="953" y="1"/>
                    <a:pt x="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63"/>
            <p:cNvSpPr/>
            <p:nvPr/>
          </p:nvSpPr>
          <p:spPr>
            <a:xfrm>
              <a:off x="7753962" y="1635593"/>
              <a:ext cx="70917" cy="48541"/>
            </a:xfrm>
            <a:custGeom>
              <a:avLst/>
              <a:gdLst/>
              <a:ahLst/>
              <a:cxnLst/>
              <a:rect l="l" t="t" r="r" b="b"/>
              <a:pathLst>
                <a:path w="2228" h="1525" extrusionOk="0">
                  <a:moveTo>
                    <a:pt x="1858" y="346"/>
                  </a:moveTo>
                  <a:cubicBezTo>
                    <a:pt x="1870" y="346"/>
                    <a:pt x="1894" y="358"/>
                    <a:pt x="1894" y="382"/>
                  </a:cubicBezTo>
                  <a:lnTo>
                    <a:pt x="1894" y="1156"/>
                  </a:lnTo>
                  <a:cubicBezTo>
                    <a:pt x="1894" y="1167"/>
                    <a:pt x="1870" y="1179"/>
                    <a:pt x="1858" y="1179"/>
                  </a:cubicBezTo>
                  <a:lnTo>
                    <a:pt x="370" y="1179"/>
                  </a:lnTo>
                  <a:cubicBezTo>
                    <a:pt x="358" y="1179"/>
                    <a:pt x="346" y="1167"/>
                    <a:pt x="346" y="1156"/>
                  </a:cubicBezTo>
                  <a:lnTo>
                    <a:pt x="346" y="382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70" y="1"/>
                  </a:moveTo>
                  <a:cubicBezTo>
                    <a:pt x="167" y="1"/>
                    <a:pt x="1" y="167"/>
                    <a:pt x="1" y="382"/>
                  </a:cubicBezTo>
                  <a:lnTo>
                    <a:pt x="1" y="1156"/>
                  </a:lnTo>
                  <a:cubicBezTo>
                    <a:pt x="1" y="1358"/>
                    <a:pt x="167" y="1525"/>
                    <a:pt x="370" y="1525"/>
                  </a:cubicBezTo>
                  <a:lnTo>
                    <a:pt x="1858" y="1525"/>
                  </a:lnTo>
                  <a:cubicBezTo>
                    <a:pt x="2072" y="1525"/>
                    <a:pt x="2227" y="1358"/>
                    <a:pt x="2227" y="1156"/>
                  </a:cubicBezTo>
                  <a:lnTo>
                    <a:pt x="2227" y="382"/>
                  </a:lnTo>
                  <a:cubicBezTo>
                    <a:pt x="2227" y="167"/>
                    <a:pt x="2072" y="1"/>
                    <a:pt x="1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63"/>
            <p:cNvSpPr/>
            <p:nvPr/>
          </p:nvSpPr>
          <p:spPr>
            <a:xfrm>
              <a:off x="7750174" y="1695465"/>
              <a:ext cx="180794" cy="31862"/>
            </a:xfrm>
            <a:custGeom>
              <a:avLst/>
              <a:gdLst/>
              <a:ahLst/>
              <a:cxnLst/>
              <a:rect l="l" t="t" r="r" b="b"/>
              <a:pathLst>
                <a:path w="5680" h="1001" extrusionOk="0">
                  <a:moveTo>
                    <a:pt x="5311" y="346"/>
                  </a:moveTo>
                  <a:cubicBezTo>
                    <a:pt x="5323" y="346"/>
                    <a:pt x="5347" y="358"/>
                    <a:pt x="5347" y="370"/>
                  </a:cubicBezTo>
                  <a:lnTo>
                    <a:pt x="5347" y="620"/>
                  </a:lnTo>
                  <a:cubicBezTo>
                    <a:pt x="5347" y="644"/>
                    <a:pt x="5323" y="656"/>
                    <a:pt x="5311" y="656"/>
                  </a:cubicBezTo>
                  <a:lnTo>
                    <a:pt x="370" y="656"/>
                  </a:lnTo>
                  <a:cubicBezTo>
                    <a:pt x="358" y="656"/>
                    <a:pt x="346" y="632"/>
                    <a:pt x="346" y="620"/>
                  </a:cubicBezTo>
                  <a:lnTo>
                    <a:pt x="346" y="370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52" y="0"/>
                  </a:moveTo>
                  <a:cubicBezTo>
                    <a:pt x="168" y="0"/>
                    <a:pt x="1" y="174"/>
                    <a:pt x="1" y="370"/>
                  </a:cubicBezTo>
                  <a:lnTo>
                    <a:pt x="1" y="620"/>
                  </a:lnTo>
                  <a:cubicBezTo>
                    <a:pt x="1" y="834"/>
                    <a:pt x="167" y="1001"/>
                    <a:pt x="370" y="1001"/>
                  </a:cubicBezTo>
                  <a:lnTo>
                    <a:pt x="5311" y="1001"/>
                  </a:lnTo>
                  <a:cubicBezTo>
                    <a:pt x="5525" y="1001"/>
                    <a:pt x="5680" y="834"/>
                    <a:pt x="5680" y="620"/>
                  </a:cubicBezTo>
                  <a:lnTo>
                    <a:pt x="5680" y="370"/>
                  </a:lnTo>
                  <a:cubicBezTo>
                    <a:pt x="5680" y="167"/>
                    <a:pt x="5525" y="1"/>
                    <a:pt x="5311" y="1"/>
                  </a:cubicBezTo>
                  <a:lnTo>
                    <a:pt x="370" y="1"/>
                  </a:lnTo>
                  <a:cubicBezTo>
                    <a:pt x="364" y="0"/>
                    <a:pt x="358" y="0"/>
                    <a:pt x="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63"/>
            <p:cNvSpPr/>
            <p:nvPr/>
          </p:nvSpPr>
          <p:spPr>
            <a:xfrm>
              <a:off x="7613750" y="1535424"/>
              <a:ext cx="43225" cy="32371"/>
            </a:xfrm>
            <a:custGeom>
              <a:avLst/>
              <a:gdLst/>
              <a:ahLst/>
              <a:cxnLst/>
              <a:rect l="l" t="t" r="r" b="b"/>
              <a:pathLst>
                <a:path w="1358" h="1017" extrusionOk="0">
                  <a:moveTo>
                    <a:pt x="1179" y="1"/>
                  </a:moveTo>
                  <a:cubicBezTo>
                    <a:pt x="1136" y="1"/>
                    <a:pt x="1093" y="19"/>
                    <a:pt x="1060" y="52"/>
                  </a:cubicBezTo>
                  <a:lnTo>
                    <a:pt x="548" y="600"/>
                  </a:lnTo>
                  <a:lnTo>
                    <a:pt x="322" y="326"/>
                  </a:lnTo>
                  <a:cubicBezTo>
                    <a:pt x="287" y="277"/>
                    <a:pt x="240" y="253"/>
                    <a:pt x="191" y="253"/>
                  </a:cubicBezTo>
                  <a:cubicBezTo>
                    <a:pt x="155" y="253"/>
                    <a:pt x="119" y="265"/>
                    <a:pt x="84" y="290"/>
                  </a:cubicBezTo>
                  <a:cubicBezTo>
                    <a:pt x="12" y="350"/>
                    <a:pt x="0" y="457"/>
                    <a:pt x="60" y="528"/>
                  </a:cubicBezTo>
                  <a:lnTo>
                    <a:pt x="405" y="957"/>
                  </a:lnTo>
                  <a:cubicBezTo>
                    <a:pt x="429" y="1004"/>
                    <a:pt x="477" y="1016"/>
                    <a:pt x="536" y="1016"/>
                  </a:cubicBezTo>
                  <a:cubicBezTo>
                    <a:pt x="584" y="1016"/>
                    <a:pt x="620" y="1004"/>
                    <a:pt x="655" y="957"/>
                  </a:cubicBezTo>
                  <a:lnTo>
                    <a:pt x="1298" y="278"/>
                  </a:lnTo>
                  <a:cubicBezTo>
                    <a:pt x="1358" y="207"/>
                    <a:pt x="1358" y="100"/>
                    <a:pt x="1274" y="40"/>
                  </a:cubicBezTo>
                  <a:cubicBezTo>
                    <a:pt x="1248" y="13"/>
                    <a:pt x="1214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04" name="Google Shape;7604;p63"/>
          <p:cNvGrpSpPr/>
          <p:nvPr/>
        </p:nvGrpSpPr>
        <p:grpSpPr>
          <a:xfrm>
            <a:off x="5618805" y="2440924"/>
            <a:ext cx="345292" cy="342618"/>
            <a:chOff x="5618805" y="2440924"/>
            <a:chExt cx="345292" cy="342618"/>
          </a:xfrm>
        </p:grpSpPr>
        <p:sp>
          <p:nvSpPr>
            <p:cNvPr id="7605" name="Google Shape;7605;p63"/>
            <p:cNvSpPr/>
            <p:nvPr/>
          </p:nvSpPr>
          <p:spPr>
            <a:xfrm>
              <a:off x="5742751" y="2440924"/>
              <a:ext cx="221346" cy="222110"/>
            </a:xfrm>
            <a:custGeom>
              <a:avLst/>
              <a:gdLst/>
              <a:ahLst/>
              <a:cxnLst/>
              <a:rect l="l" t="t" r="r" b="b"/>
              <a:pathLst>
                <a:path w="6954" h="6978" extrusionOk="0">
                  <a:moveTo>
                    <a:pt x="3477" y="346"/>
                  </a:moveTo>
                  <a:cubicBezTo>
                    <a:pt x="5203" y="346"/>
                    <a:pt x="6596" y="1453"/>
                    <a:pt x="6596" y="2798"/>
                  </a:cubicBezTo>
                  <a:cubicBezTo>
                    <a:pt x="6596" y="3989"/>
                    <a:pt x="5513" y="5001"/>
                    <a:pt x="4025" y="5215"/>
                  </a:cubicBezTo>
                  <a:cubicBezTo>
                    <a:pt x="3941" y="5227"/>
                    <a:pt x="3882" y="5299"/>
                    <a:pt x="3882" y="5394"/>
                  </a:cubicBezTo>
                  <a:cubicBezTo>
                    <a:pt x="3786" y="5953"/>
                    <a:pt x="3370" y="6418"/>
                    <a:pt x="2846" y="6573"/>
                  </a:cubicBezTo>
                  <a:cubicBezTo>
                    <a:pt x="3060" y="6227"/>
                    <a:pt x="3144" y="5811"/>
                    <a:pt x="3084" y="5394"/>
                  </a:cubicBezTo>
                  <a:cubicBezTo>
                    <a:pt x="3084" y="5299"/>
                    <a:pt x="3024" y="5215"/>
                    <a:pt x="2941" y="5215"/>
                  </a:cubicBezTo>
                  <a:cubicBezTo>
                    <a:pt x="1429" y="5001"/>
                    <a:pt x="346" y="3989"/>
                    <a:pt x="346" y="2798"/>
                  </a:cubicBezTo>
                  <a:cubicBezTo>
                    <a:pt x="346" y="1453"/>
                    <a:pt x="1751" y="346"/>
                    <a:pt x="3477" y="346"/>
                  </a:cubicBezTo>
                  <a:close/>
                  <a:moveTo>
                    <a:pt x="3477" y="0"/>
                  </a:moveTo>
                  <a:cubicBezTo>
                    <a:pt x="2548" y="0"/>
                    <a:pt x="1691" y="286"/>
                    <a:pt x="1036" y="810"/>
                  </a:cubicBezTo>
                  <a:cubicBezTo>
                    <a:pt x="357" y="1346"/>
                    <a:pt x="0" y="2048"/>
                    <a:pt x="0" y="2798"/>
                  </a:cubicBezTo>
                  <a:cubicBezTo>
                    <a:pt x="0" y="4120"/>
                    <a:pt x="1155" y="5251"/>
                    <a:pt x="2739" y="5537"/>
                  </a:cubicBezTo>
                  <a:cubicBezTo>
                    <a:pt x="2774" y="5953"/>
                    <a:pt x="2620" y="6382"/>
                    <a:pt x="2322" y="6680"/>
                  </a:cubicBezTo>
                  <a:cubicBezTo>
                    <a:pt x="2286" y="6727"/>
                    <a:pt x="2262" y="6799"/>
                    <a:pt x="2298" y="6882"/>
                  </a:cubicBezTo>
                  <a:cubicBezTo>
                    <a:pt x="2322" y="6942"/>
                    <a:pt x="2382" y="6977"/>
                    <a:pt x="2465" y="6977"/>
                  </a:cubicBezTo>
                  <a:cubicBezTo>
                    <a:pt x="3310" y="6977"/>
                    <a:pt x="4037" y="6370"/>
                    <a:pt x="4215" y="5537"/>
                  </a:cubicBezTo>
                  <a:cubicBezTo>
                    <a:pt x="4965" y="5418"/>
                    <a:pt x="5632" y="5096"/>
                    <a:pt x="6120" y="4632"/>
                  </a:cubicBezTo>
                  <a:cubicBezTo>
                    <a:pt x="6656" y="4120"/>
                    <a:pt x="6954" y="3465"/>
                    <a:pt x="6954" y="2798"/>
                  </a:cubicBezTo>
                  <a:cubicBezTo>
                    <a:pt x="6942" y="2048"/>
                    <a:pt x="6584" y="1334"/>
                    <a:pt x="5918" y="810"/>
                  </a:cubicBezTo>
                  <a:cubicBezTo>
                    <a:pt x="5263" y="286"/>
                    <a:pt x="4394" y="0"/>
                    <a:pt x="3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63"/>
            <p:cNvSpPr/>
            <p:nvPr/>
          </p:nvSpPr>
          <p:spPr>
            <a:xfrm>
              <a:off x="5810581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84" y="1"/>
                    <a:pt x="1" y="96"/>
                    <a:pt x="1" y="179"/>
                  </a:cubicBezTo>
                  <a:cubicBezTo>
                    <a:pt x="1" y="263"/>
                    <a:pt x="96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63"/>
            <p:cNvSpPr/>
            <p:nvPr/>
          </p:nvSpPr>
          <p:spPr>
            <a:xfrm>
              <a:off x="5884490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95" y="358"/>
                    <a:pt x="179" y="358"/>
                  </a:cubicBezTo>
                  <a:cubicBezTo>
                    <a:pt x="286" y="358"/>
                    <a:pt x="357" y="263"/>
                    <a:pt x="357" y="179"/>
                  </a:cubicBezTo>
                  <a:cubicBezTo>
                    <a:pt x="357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63"/>
            <p:cNvSpPr/>
            <p:nvPr/>
          </p:nvSpPr>
          <p:spPr>
            <a:xfrm>
              <a:off x="5847727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63"/>
            <p:cNvSpPr/>
            <p:nvPr/>
          </p:nvSpPr>
          <p:spPr>
            <a:xfrm>
              <a:off x="5618805" y="2516616"/>
              <a:ext cx="270269" cy="266926"/>
            </a:xfrm>
            <a:custGeom>
              <a:avLst/>
              <a:gdLst/>
              <a:ahLst/>
              <a:cxnLst/>
              <a:rect l="l" t="t" r="r" b="b"/>
              <a:pathLst>
                <a:path w="8491" h="8386" extrusionOk="0">
                  <a:moveTo>
                    <a:pt x="1269" y="0"/>
                  </a:moveTo>
                  <a:cubicBezTo>
                    <a:pt x="1224" y="0"/>
                    <a:pt x="1177" y="18"/>
                    <a:pt x="1144" y="51"/>
                  </a:cubicBezTo>
                  <a:cubicBezTo>
                    <a:pt x="1108" y="87"/>
                    <a:pt x="168" y="956"/>
                    <a:pt x="96" y="1706"/>
                  </a:cubicBezTo>
                  <a:cubicBezTo>
                    <a:pt x="1" y="2671"/>
                    <a:pt x="989" y="4385"/>
                    <a:pt x="2549" y="5933"/>
                  </a:cubicBezTo>
                  <a:cubicBezTo>
                    <a:pt x="4037" y="7421"/>
                    <a:pt x="5656" y="8386"/>
                    <a:pt x="6645" y="8386"/>
                  </a:cubicBezTo>
                  <a:lnTo>
                    <a:pt x="6776" y="8386"/>
                  </a:lnTo>
                  <a:cubicBezTo>
                    <a:pt x="7514" y="8314"/>
                    <a:pt x="8395" y="7374"/>
                    <a:pt x="8431" y="7326"/>
                  </a:cubicBezTo>
                  <a:cubicBezTo>
                    <a:pt x="8490" y="7266"/>
                    <a:pt x="8490" y="7159"/>
                    <a:pt x="8442" y="7100"/>
                  </a:cubicBezTo>
                  <a:cubicBezTo>
                    <a:pt x="8407" y="7076"/>
                    <a:pt x="7990" y="6540"/>
                    <a:pt x="7502" y="6052"/>
                  </a:cubicBezTo>
                  <a:cubicBezTo>
                    <a:pt x="7002" y="5540"/>
                    <a:pt x="6478" y="5123"/>
                    <a:pt x="6442" y="5111"/>
                  </a:cubicBezTo>
                  <a:cubicBezTo>
                    <a:pt x="6410" y="5085"/>
                    <a:pt x="6375" y="5072"/>
                    <a:pt x="6342" y="5072"/>
                  </a:cubicBezTo>
                  <a:cubicBezTo>
                    <a:pt x="6301" y="5072"/>
                    <a:pt x="6261" y="5091"/>
                    <a:pt x="6228" y="5123"/>
                  </a:cubicBezTo>
                  <a:lnTo>
                    <a:pt x="5573" y="5778"/>
                  </a:lnTo>
                  <a:lnTo>
                    <a:pt x="3442" y="3659"/>
                  </a:lnTo>
                  <a:cubicBezTo>
                    <a:pt x="3406" y="3617"/>
                    <a:pt x="3361" y="3596"/>
                    <a:pt x="3318" y="3596"/>
                  </a:cubicBezTo>
                  <a:cubicBezTo>
                    <a:pt x="3275" y="3596"/>
                    <a:pt x="3233" y="3617"/>
                    <a:pt x="3204" y="3659"/>
                  </a:cubicBezTo>
                  <a:cubicBezTo>
                    <a:pt x="3132" y="3730"/>
                    <a:pt x="3132" y="3837"/>
                    <a:pt x="3204" y="3897"/>
                  </a:cubicBezTo>
                  <a:lnTo>
                    <a:pt x="5466" y="6159"/>
                  </a:lnTo>
                  <a:cubicBezTo>
                    <a:pt x="5490" y="6183"/>
                    <a:pt x="5537" y="6195"/>
                    <a:pt x="5585" y="6195"/>
                  </a:cubicBezTo>
                  <a:cubicBezTo>
                    <a:pt x="5633" y="6195"/>
                    <a:pt x="5668" y="6183"/>
                    <a:pt x="5704" y="6159"/>
                  </a:cubicBezTo>
                  <a:lnTo>
                    <a:pt x="6371" y="5480"/>
                  </a:lnTo>
                  <a:cubicBezTo>
                    <a:pt x="6549" y="5635"/>
                    <a:pt x="6918" y="5945"/>
                    <a:pt x="7264" y="6290"/>
                  </a:cubicBezTo>
                  <a:cubicBezTo>
                    <a:pt x="7609" y="6635"/>
                    <a:pt x="7919" y="7004"/>
                    <a:pt x="8085" y="7195"/>
                  </a:cubicBezTo>
                  <a:cubicBezTo>
                    <a:pt x="7788" y="7481"/>
                    <a:pt x="7204" y="7981"/>
                    <a:pt x="6764" y="8028"/>
                  </a:cubicBezTo>
                  <a:cubicBezTo>
                    <a:pt x="6733" y="8031"/>
                    <a:pt x="6702" y="8032"/>
                    <a:pt x="6670" y="8032"/>
                  </a:cubicBezTo>
                  <a:cubicBezTo>
                    <a:pt x="5782" y="8032"/>
                    <a:pt x="4224" y="7085"/>
                    <a:pt x="2811" y="5683"/>
                  </a:cubicBezTo>
                  <a:cubicBezTo>
                    <a:pt x="1358" y="4218"/>
                    <a:pt x="394" y="2599"/>
                    <a:pt x="465" y="1730"/>
                  </a:cubicBezTo>
                  <a:cubicBezTo>
                    <a:pt x="513" y="1289"/>
                    <a:pt x="1013" y="706"/>
                    <a:pt x="1299" y="408"/>
                  </a:cubicBezTo>
                  <a:cubicBezTo>
                    <a:pt x="1477" y="563"/>
                    <a:pt x="1846" y="873"/>
                    <a:pt x="2204" y="1230"/>
                  </a:cubicBezTo>
                  <a:cubicBezTo>
                    <a:pt x="2549" y="1575"/>
                    <a:pt x="2858" y="1944"/>
                    <a:pt x="3013" y="2123"/>
                  </a:cubicBezTo>
                  <a:lnTo>
                    <a:pt x="2335" y="2790"/>
                  </a:lnTo>
                  <a:cubicBezTo>
                    <a:pt x="2263" y="2861"/>
                    <a:pt x="2263" y="2968"/>
                    <a:pt x="2335" y="3028"/>
                  </a:cubicBezTo>
                  <a:lnTo>
                    <a:pt x="2716" y="3397"/>
                  </a:lnTo>
                  <a:cubicBezTo>
                    <a:pt x="2751" y="3439"/>
                    <a:pt x="2796" y="3459"/>
                    <a:pt x="2838" y="3459"/>
                  </a:cubicBezTo>
                  <a:cubicBezTo>
                    <a:pt x="2879" y="3459"/>
                    <a:pt x="2918" y="3439"/>
                    <a:pt x="2942" y="3397"/>
                  </a:cubicBezTo>
                  <a:cubicBezTo>
                    <a:pt x="3025" y="3325"/>
                    <a:pt x="3025" y="3218"/>
                    <a:pt x="2942" y="3159"/>
                  </a:cubicBezTo>
                  <a:lnTo>
                    <a:pt x="2692" y="2909"/>
                  </a:lnTo>
                  <a:lnTo>
                    <a:pt x="3347" y="2254"/>
                  </a:lnTo>
                  <a:cubicBezTo>
                    <a:pt x="3406" y="2194"/>
                    <a:pt x="3430" y="2087"/>
                    <a:pt x="3359" y="2028"/>
                  </a:cubicBezTo>
                  <a:cubicBezTo>
                    <a:pt x="3347" y="2016"/>
                    <a:pt x="2930" y="1480"/>
                    <a:pt x="2430" y="980"/>
                  </a:cubicBezTo>
                  <a:cubicBezTo>
                    <a:pt x="1918" y="468"/>
                    <a:pt x="1394" y="51"/>
                    <a:pt x="1370" y="39"/>
                  </a:cubicBezTo>
                  <a:cubicBezTo>
                    <a:pt x="1343" y="12"/>
                    <a:pt x="1307" y="0"/>
                    <a:pt x="12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10" name="Google Shape;7610;p63"/>
          <p:cNvGrpSpPr/>
          <p:nvPr/>
        </p:nvGrpSpPr>
        <p:grpSpPr>
          <a:xfrm>
            <a:off x="7024430" y="2874662"/>
            <a:ext cx="332012" cy="355454"/>
            <a:chOff x="7055134" y="2919170"/>
            <a:chExt cx="290321" cy="310820"/>
          </a:xfrm>
        </p:grpSpPr>
        <p:sp>
          <p:nvSpPr>
            <p:cNvPr id="7611" name="Google Shape;7611;p63"/>
            <p:cNvSpPr/>
            <p:nvPr/>
          </p:nvSpPr>
          <p:spPr>
            <a:xfrm>
              <a:off x="7102497" y="2970989"/>
              <a:ext cx="191044" cy="259001"/>
            </a:xfrm>
            <a:custGeom>
              <a:avLst/>
              <a:gdLst/>
              <a:ahLst/>
              <a:cxnLst/>
              <a:rect l="l" t="t" r="r" b="b"/>
              <a:pathLst>
                <a:path w="6002" h="8137" extrusionOk="0">
                  <a:moveTo>
                    <a:pt x="3097" y="314"/>
                  </a:moveTo>
                  <a:cubicBezTo>
                    <a:pt x="3739" y="314"/>
                    <a:pt x="4347" y="552"/>
                    <a:pt x="4835" y="980"/>
                  </a:cubicBezTo>
                  <a:cubicBezTo>
                    <a:pt x="5394" y="1481"/>
                    <a:pt x="5716" y="2195"/>
                    <a:pt x="5716" y="2933"/>
                  </a:cubicBezTo>
                  <a:cubicBezTo>
                    <a:pt x="5704" y="3445"/>
                    <a:pt x="5549" y="3933"/>
                    <a:pt x="5287" y="4350"/>
                  </a:cubicBezTo>
                  <a:cubicBezTo>
                    <a:pt x="5013" y="4767"/>
                    <a:pt x="4644" y="5100"/>
                    <a:pt x="4204" y="5302"/>
                  </a:cubicBezTo>
                  <a:cubicBezTo>
                    <a:pt x="3930" y="5433"/>
                    <a:pt x="3751" y="5719"/>
                    <a:pt x="3751" y="6029"/>
                  </a:cubicBezTo>
                  <a:lnTo>
                    <a:pt x="3751" y="6207"/>
                  </a:lnTo>
                  <a:lnTo>
                    <a:pt x="2430" y="6207"/>
                  </a:lnTo>
                  <a:lnTo>
                    <a:pt x="2430" y="6029"/>
                  </a:lnTo>
                  <a:cubicBezTo>
                    <a:pt x="2430" y="5719"/>
                    <a:pt x="2251" y="5433"/>
                    <a:pt x="1965" y="5302"/>
                  </a:cubicBezTo>
                  <a:cubicBezTo>
                    <a:pt x="942" y="4814"/>
                    <a:pt x="346" y="3731"/>
                    <a:pt x="489" y="2588"/>
                  </a:cubicBezTo>
                  <a:cubicBezTo>
                    <a:pt x="644" y="1421"/>
                    <a:pt x="1608" y="457"/>
                    <a:pt x="2799" y="326"/>
                  </a:cubicBezTo>
                  <a:cubicBezTo>
                    <a:pt x="2906" y="314"/>
                    <a:pt x="3013" y="314"/>
                    <a:pt x="3097" y="314"/>
                  </a:cubicBezTo>
                  <a:close/>
                  <a:moveTo>
                    <a:pt x="3728" y="6505"/>
                  </a:moveTo>
                  <a:lnTo>
                    <a:pt x="3739" y="7017"/>
                  </a:lnTo>
                  <a:cubicBezTo>
                    <a:pt x="3739" y="7100"/>
                    <a:pt x="3668" y="7195"/>
                    <a:pt x="3561" y="7195"/>
                  </a:cubicBezTo>
                  <a:lnTo>
                    <a:pt x="2573" y="7195"/>
                  </a:lnTo>
                  <a:cubicBezTo>
                    <a:pt x="2489" y="7195"/>
                    <a:pt x="2394" y="7124"/>
                    <a:pt x="2394" y="7017"/>
                  </a:cubicBezTo>
                  <a:lnTo>
                    <a:pt x="2394" y="6505"/>
                  </a:lnTo>
                  <a:close/>
                  <a:moveTo>
                    <a:pt x="3394" y="7469"/>
                  </a:moveTo>
                  <a:lnTo>
                    <a:pt x="3406" y="7648"/>
                  </a:lnTo>
                  <a:cubicBezTo>
                    <a:pt x="3406" y="7743"/>
                    <a:pt x="3335" y="7838"/>
                    <a:pt x="3228" y="7838"/>
                  </a:cubicBezTo>
                  <a:lnTo>
                    <a:pt x="2906" y="7838"/>
                  </a:lnTo>
                  <a:cubicBezTo>
                    <a:pt x="2811" y="7838"/>
                    <a:pt x="2727" y="7755"/>
                    <a:pt x="2727" y="7648"/>
                  </a:cubicBezTo>
                  <a:lnTo>
                    <a:pt x="2727" y="7469"/>
                  </a:lnTo>
                  <a:close/>
                  <a:moveTo>
                    <a:pt x="3056" y="0"/>
                  </a:moveTo>
                  <a:cubicBezTo>
                    <a:pt x="2951" y="0"/>
                    <a:pt x="2845" y="6"/>
                    <a:pt x="2739" y="16"/>
                  </a:cubicBezTo>
                  <a:cubicBezTo>
                    <a:pt x="1418" y="171"/>
                    <a:pt x="322" y="1230"/>
                    <a:pt x="168" y="2552"/>
                  </a:cubicBezTo>
                  <a:cubicBezTo>
                    <a:pt x="1" y="3814"/>
                    <a:pt x="668" y="5040"/>
                    <a:pt x="1811" y="5564"/>
                  </a:cubicBezTo>
                  <a:cubicBezTo>
                    <a:pt x="1977" y="5648"/>
                    <a:pt x="2096" y="5826"/>
                    <a:pt x="2096" y="6017"/>
                  </a:cubicBezTo>
                  <a:lnTo>
                    <a:pt x="2096" y="7005"/>
                  </a:lnTo>
                  <a:cubicBezTo>
                    <a:pt x="2096" y="7207"/>
                    <a:pt x="2239" y="7386"/>
                    <a:pt x="2430" y="7457"/>
                  </a:cubicBezTo>
                  <a:lnTo>
                    <a:pt x="2430" y="7648"/>
                  </a:lnTo>
                  <a:cubicBezTo>
                    <a:pt x="2430" y="7922"/>
                    <a:pt x="2632" y="8136"/>
                    <a:pt x="2906" y="8136"/>
                  </a:cubicBezTo>
                  <a:lnTo>
                    <a:pt x="3228" y="8136"/>
                  </a:lnTo>
                  <a:cubicBezTo>
                    <a:pt x="3501" y="8136"/>
                    <a:pt x="3704" y="7922"/>
                    <a:pt x="3704" y="7648"/>
                  </a:cubicBezTo>
                  <a:lnTo>
                    <a:pt x="3704" y="7457"/>
                  </a:lnTo>
                  <a:cubicBezTo>
                    <a:pt x="3906" y="7398"/>
                    <a:pt x="4037" y="7219"/>
                    <a:pt x="4037" y="7005"/>
                  </a:cubicBezTo>
                  <a:lnTo>
                    <a:pt x="4037" y="6017"/>
                  </a:lnTo>
                  <a:cubicBezTo>
                    <a:pt x="4037" y="5826"/>
                    <a:pt x="4144" y="5648"/>
                    <a:pt x="4323" y="5564"/>
                  </a:cubicBezTo>
                  <a:cubicBezTo>
                    <a:pt x="4811" y="5326"/>
                    <a:pt x="5228" y="4969"/>
                    <a:pt x="5537" y="4517"/>
                  </a:cubicBezTo>
                  <a:cubicBezTo>
                    <a:pt x="5847" y="4040"/>
                    <a:pt x="6002" y="3481"/>
                    <a:pt x="6002" y="2921"/>
                  </a:cubicBezTo>
                  <a:cubicBezTo>
                    <a:pt x="6002" y="2100"/>
                    <a:pt x="5644" y="1302"/>
                    <a:pt x="5037" y="754"/>
                  </a:cubicBezTo>
                  <a:cubicBezTo>
                    <a:pt x="4485" y="254"/>
                    <a:pt x="3788" y="0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63"/>
            <p:cNvSpPr/>
            <p:nvPr/>
          </p:nvSpPr>
          <p:spPr>
            <a:xfrm>
              <a:off x="7304872" y="3059413"/>
              <a:ext cx="40583" cy="9485"/>
            </a:xfrm>
            <a:custGeom>
              <a:avLst/>
              <a:gdLst/>
              <a:ahLst/>
              <a:cxnLst/>
              <a:rect l="l" t="t" r="r" b="b"/>
              <a:pathLst>
                <a:path w="1275" h="298" extrusionOk="0">
                  <a:moveTo>
                    <a:pt x="144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1132" y="298"/>
                  </a:lnTo>
                  <a:cubicBezTo>
                    <a:pt x="1215" y="298"/>
                    <a:pt x="1275" y="215"/>
                    <a:pt x="1275" y="143"/>
                  </a:cubicBezTo>
                  <a:cubicBezTo>
                    <a:pt x="1275" y="72"/>
                    <a:pt x="1203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63"/>
            <p:cNvSpPr/>
            <p:nvPr/>
          </p:nvSpPr>
          <p:spPr>
            <a:xfrm>
              <a:off x="7055134" y="3059413"/>
              <a:ext cx="41347" cy="9485"/>
            </a:xfrm>
            <a:custGeom>
              <a:avLst/>
              <a:gdLst/>
              <a:ahLst/>
              <a:cxnLst/>
              <a:rect l="l" t="t" r="r" b="b"/>
              <a:pathLst>
                <a:path w="1299" h="298" extrusionOk="0">
                  <a:moveTo>
                    <a:pt x="155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55" y="298"/>
                  </a:cubicBezTo>
                  <a:lnTo>
                    <a:pt x="1132" y="298"/>
                  </a:lnTo>
                  <a:cubicBezTo>
                    <a:pt x="1215" y="298"/>
                    <a:pt x="1287" y="215"/>
                    <a:pt x="1287" y="143"/>
                  </a:cubicBezTo>
                  <a:cubicBezTo>
                    <a:pt x="1298" y="72"/>
                    <a:pt x="1227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63"/>
            <p:cNvSpPr/>
            <p:nvPr/>
          </p:nvSpPr>
          <p:spPr>
            <a:xfrm>
              <a:off x="7195727" y="2919170"/>
              <a:ext cx="9517" cy="40583"/>
            </a:xfrm>
            <a:custGeom>
              <a:avLst/>
              <a:gdLst/>
              <a:ahLst/>
              <a:cxnLst/>
              <a:rect l="l" t="t" r="r" b="b"/>
              <a:pathLst>
                <a:path w="299" h="127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32"/>
                  </a:lnTo>
                  <a:cubicBezTo>
                    <a:pt x="1" y="1215"/>
                    <a:pt x="84" y="1275"/>
                    <a:pt x="156" y="1275"/>
                  </a:cubicBezTo>
                  <a:cubicBezTo>
                    <a:pt x="227" y="1275"/>
                    <a:pt x="299" y="1204"/>
                    <a:pt x="299" y="1132"/>
                  </a:cubicBezTo>
                  <a:lnTo>
                    <a:pt x="299" y="144"/>
                  </a:lnTo>
                  <a:cubicBezTo>
                    <a:pt x="299" y="72"/>
                    <a:pt x="227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63"/>
            <p:cNvSpPr/>
            <p:nvPr/>
          </p:nvSpPr>
          <p:spPr>
            <a:xfrm>
              <a:off x="7185128" y="3007116"/>
              <a:ext cx="30334" cy="92880"/>
            </a:xfrm>
            <a:custGeom>
              <a:avLst/>
              <a:gdLst/>
              <a:ahLst/>
              <a:cxnLst/>
              <a:rect l="l" t="t" r="r" b="b"/>
              <a:pathLst>
                <a:path w="953" h="2918" extrusionOk="0">
                  <a:moveTo>
                    <a:pt x="477" y="310"/>
                  </a:moveTo>
                  <a:cubicBezTo>
                    <a:pt x="512" y="310"/>
                    <a:pt x="560" y="334"/>
                    <a:pt x="596" y="357"/>
                  </a:cubicBezTo>
                  <a:cubicBezTo>
                    <a:pt x="620" y="393"/>
                    <a:pt x="632" y="429"/>
                    <a:pt x="632" y="476"/>
                  </a:cubicBezTo>
                  <a:lnTo>
                    <a:pt x="548" y="2608"/>
                  </a:lnTo>
                  <a:lnTo>
                    <a:pt x="405" y="2620"/>
                  </a:lnTo>
                  <a:cubicBezTo>
                    <a:pt x="405" y="2620"/>
                    <a:pt x="393" y="2620"/>
                    <a:pt x="393" y="2608"/>
                  </a:cubicBezTo>
                  <a:lnTo>
                    <a:pt x="310" y="476"/>
                  </a:lnTo>
                  <a:cubicBezTo>
                    <a:pt x="310" y="429"/>
                    <a:pt x="322" y="393"/>
                    <a:pt x="358" y="357"/>
                  </a:cubicBezTo>
                  <a:cubicBezTo>
                    <a:pt x="381" y="334"/>
                    <a:pt x="429" y="310"/>
                    <a:pt x="477" y="310"/>
                  </a:cubicBezTo>
                  <a:close/>
                  <a:moveTo>
                    <a:pt x="477" y="0"/>
                  </a:moveTo>
                  <a:cubicBezTo>
                    <a:pt x="334" y="0"/>
                    <a:pt x="215" y="48"/>
                    <a:pt x="131" y="155"/>
                  </a:cubicBezTo>
                  <a:cubicBezTo>
                    <a:pt x="36" y="238"/>
                    <a:pt x="0" y="357"/>
                    <a:pt x="0" y="488"/>
                  </a:cubicBezTo>
                  <a:lnTo>
                    <a:pt x="84" y="2620"/>
                  </a:lnTo>
                  <a:cubicBezTo>
                    <a:pt x="84" y="2786"/>
                    <a:pt x="239" y="2917"/>
                    <a:pt x="393" y="2917"/>
                  </a:cubicBezTo>
                  <a:lnTo>
                    <a:pt x="512" y="2917"/>
                  </a:lnTo>
                  <a:cubicBezTo>
                    <a:pt x="679" y="2917"/>
                    <a:pt x="822" y="2786"/>
                    <a:pt x="822" y="2620"/>
                  </a:cubicBezTo>
                  <a:lnTo>
                    <a:pt x="917" y="488"/>
                  </a:lnTo>
                  <a:cubicBezTo>
                    <a:pt x="953" y="369"/>
                    <a:pt x="905" y="238"/>
                    <a:pt x="810" y="155"/>
                  </a:cubicBezTo>
                  <a:cubicBezTo>
                    <a:pt x="727" y="60"/>
                    <a:pt x="608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63"/>
            <p:cNvSpPr/>
            <p:nvPr/>
          </p:nvSpPr>
          <p:spPr>
            <a:xfrm>
              <a:off x="7187770" y="3111328"/>
              <a:ext cx="25814" cy="25814"/>
            </a:xfrm>
            <a:custGeom>
              <a:avLst/>
              <a:gdLst/>
              <a:ahLst/>
              <a:cxnLst/>
              <a:rect l="l" t="t" r="r" b="b"/>
              <a:pathLst>
                <a:path w="811" h="811" extrusionOk="0">
                  <a:moveTo>
                    <a:pt x="406" y="310"/>
                  </a:moveTo>
                  <a:cubicBezTo>
                    <a:pt x="453" y="310"/>
                    <a:pt x="489" y="358"/>
                    <a:pt x="489" y="405"/>
                  </a:cubicBezTo>
                  <a:cubicBezTo>
                    <a:pt x="489" y="453"/>
                    <a:pt x="453" y="489"/>
                    <a:pt x="406" y="489"/>
                  </a:cubicBezTo>
                  <a:cubicBezTo>
                    <a:pt x="358" y="489"/>
                    <a:pt x="310" y="453"/>
                    <a:pt x="310" y="405"/>
                  </a:cubicBezTo>
                  <a:cubicBezTo>
                    <a:pt x="310" y="358"/>
                    <a:pt x="358" y="310"/>
                    <a:pt x="406" y="310"/>
                  </a:cubicBezTo>
                  <a:close/>
                  <a:moveTo>
                    <a:pt x="406" y="0"/>
                  </a:moveTo>
                  <a:cubicBezTo>
                    <a:pt x="179" y="0"/>
                    <a:pt x="1" y="179"/>
                    <a:pt x="1" y="405"/>
                  </a:cubicBezTo>
                  <a:cubicBezTo>
                    <a:pt x="1" y="631"/>
                    <a:pt x="179" y="810"/>
                    <a:pt x="406" y="810"/>
                  </a:cubicBezTo>
                  <a:cubicBezTo>
                    <a:pt x="632" y="810"/>
                    <a:pt x="810" y="631"/>
                    <a:pt x="810" y="405"/>
                  </a:cubicBezTo>
                  <a:cubicBezTo>
                    <a:pt x="787" y="179"/>
                    <a:pt x="608" y="0"/>
                    <a:pt x="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63"/>
            <p:cNvSpPr/>
            <p:nvPr/>
          </p:nvSpPr>
          <p:spPr>
            <a:xfrm>
              <a:off x="7249552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417" y="0"/>
                  </a:moveTo>
                  <a:cubicBezTo>
                    <a:pt x="362" y="0"/>
                    <a:pt x="307" y="32"/>
                    <a:pt x="274" y="81"/>
                  </a:cubicBezTo>
                  <a:lnTo>
                    <a:pt x="36" y="498"/>
                  </a:lnTo>
                  <a:cubicBezTo>
                    <a:pt x="1" y="570"/>
                    <a:pt x="24" y="665"/>
                    <a:pt x="96" y="700"/>
                  </a:cubicBezTo>
                  <a:cubicBezTo>
                    <a:pt x="132" y="724"/>
                    <a:pt x="143" y="724"/>
                    <a:pt x="179" y="724"/>
                  </a:cubicBezTo>
                  <a:cubicBezTo>
                    <a:pt x="239" y="724"/>
                    <a:pt x="274" y="689"/>
                    <a:pt x="310" y="641"/>
                  </a:cubicBezTo>
                  <a:lnTo>
                    <a:pt x="548" y="224"/>
                  </a:lnTo>
                  <a:cubicBezTo>
                    <a:pt x="596" y="153"/>
                    <a:pt x="560" y="69"/>
                    <a:pt x="489" y="22"/>
                  </a:cubicBezTo>
                  <a:cubicBezTo>
                    <a:pt x="466" y="7"/>
                    <a:pt x="442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63"/>
            <p:cNvSpPr/>
            <p:nvPr/>
          </p:nvSpPr>
          <p:spPr>
            <a:xfrm>
              <a:off x="7132831" y="3153852"/>
              <a:ext cx="18589" cy="22695"/>
            </a:xfrm>
            <a:custGeom>
              <a:avLst/>
              <a:gdLst/>
              <a:ahLst/>
              <a:cxnLst/>
              <a:rect l="l" t="t" r="r" b="b"/>
              <a:pathLst>
                <a:path w="584" h="713" extrusionOk="0">
                  <a:moveTo>
                    <a:pt x="419" y="0"/>
                  </a:moveTo>
                  <a:cubicBezTo>
                    <a:pt x="368" y="0"/>
                    <a:pt x="319" y="32"/>
                    <a:pt x="286" y="81"/>
                  </a:cubicBezTo>
                  <a:lnTo>
                    <a:pt x="48" y="498"/>
                  </a:lnTo>
                  <a:cubicBezTo>
                    <a:pt x="0" y="569"/>
                    <a:pt x="36" y="665"/>
                    <a:pt x="108" y="700"/>
                  </a:cubicBezTo>
                  <a:cubicBezTo>
                    <a:pt x="131" y="712"/>
                    <a:pt x="155" y="712"/>
                    <a:pt x="179" y="712"/>
                  </a:cubicBezTo>
                  <a:cubicBezTo>
                    <a:pt x="239" y="712"/>
                    <a:pt x="286" y="689"/>
                    <a:pt x="310" y="641"/>
                  </a:cubicBezTo>
                  <a:lnTo>
                    <a:pt x="548" y="224"/>
                  </a:lnTo>
                  <a:cubicBezTo>
                    <a:pt x="584" y="153"/>
                    <a:pt x="572" y="69"/>
                    <a:pt x="489" y="22"/>
                  </a:cubicBezTo>
                  <a:cubicBezTo>
                    <a:pt x="466" y="7"/>
                    <a:pt x="443" y="0"/>
                    <a:pt x="4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63"/>
            <p:cNvSpPr/>
            <p:nvPr/>
          </p:nvSpPr>
          <p:spPr>
            <a:xfrm>
              <a:off x="7132449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177" y="0"/>
                  </a:moveTo>
                  <a:cubicBezTo>
                    <a:pt x="154" y="0"/>
                    <a:pt x="130" y="7"/>
                    <a:pt x="108" y="22"/>
                  </a:cubicBezTo>
                  <a:cubicBezTo>
                    <a:pt x="24" y="69"/>
                    <a:pt x="1" y="153"/>
                    <a:pt x="48" y="236"/>
                  </a:cubicBezTo>
                  <a:lnTo>
                    <a:pt x="274" y="653"/>
                  </a:lnTo>
                  <a:cubicBezTo>
                    <a:pt x="310" y="689"/>
                    <a:pt x="358" y="724"/>
                    <a:pt x="417" y="724"/>
                  </a:cubicBezTo>
                  <a:cubicBezTo>
                    <a:pt x="441" y="724"/>
                    <a:pt x="477" y="724"/>
                    <a:pt x="489" y="712"/>
                  </a:cubicBezTo>
                  <a:cubicBezTo>
                    <a:pt x="584" y="665"/>
                    <a:pt x="596" y="570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63"/>
            <p:cNvSpPr/>
            <p:nvPr/>
          </p:nvSpPr>
          <p:spPr>
            <a:xfrm>
              <a:off x="7249552" y="3153852"/>
              <a:ext cx="18971" cy="22695"/>
            </a:xfrm>
            <a:custGeom>
              <a:avLst/>
              <a:gdLst/>
              <a:ahLst/>
              <a:cxnLst/>
              <a:rect l="l" t="t" r="r" b="b"/>
              <a:pathLst>
                <a:path w="596" h="713" extrusionOk="0">
                  <a:moveTo>
                    <a:pt x="173" y="0"/>
                  </a:moveTo>
                  <a:cubicBezTo>
                    <a:pt x="148" y="0"/>
                    <a:pt x="122" y="7"/>
                    <a:pt x="96" y="22"/>
                  </a:cubicBezTo>
                  <a:cubicBezTo>
                    <a:pt x="24" y="69"/>
                    <a:pt x="1" y="153"/>
                    <a:pt x="36" y="224"/>
                  </a:cubicBezTo>
                  <a:lnTo>
                    <a:pt x="274" y="641"/>
                  </a:lnTo>
                  <a:cubicBezTo>
                    <a:pt x="310" y="689"/>
                    <a:pt x="358" y="712"/>
                    <a:pt x="417" y="712"/>
                  </a:cubicBezTo>
                  <a:cubicBezTo>
                    <a:pt x="441" y="712"/>
                    <a:pt x="477" y="712"/>
                    <a:pt x="489" y="700"/>
                  </a:cubicBezTo>
                  <a:cubicBezTo>
                    <a:pt x="560" y="665"/>
                    <a:pt x="596" y="569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63"/>
            <p:cNvSpPr/>
            <p:nvPr/>
          </p:nvSpPr>
          <p:spPr>
            <a:xfrm>
              <a:off x="7289721" y="3113969"/>
              <a:ext cx="24286" cy="17093"/>
            </a:xfrm>
            <a:custGeom>
              <a:avLst/>
              <a:gdLst/>
              <a:ahLst/>
              <a:cxnLst/>
              <a:rect l="l" t="t" r="r" b="b"/>
              <a:pathLst>
                <a:path w="763" h="537" extrusionOk="0"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4" y="239"/>
                    <a:pt x="108" y="287"/>
                  </a:cubicBezTo>
                  <a:lnTo>
                    <a:pt x="524" y="525"/>
                  </a:lnTo>
                  <a:cubicBezTo>
                    <a:pt x="548" y="537"/>
                    <a:pt x="560" y="537"/>
                    <a:pt x="596" y="537"/>
                  </a:cubicBezTo>
                  <a:cubicBezTo>
                    <a:pt x="655" y="537"/>
                    <a:pt x="703" y="513"/>
                    <a:pt x="727" y="465"/>
                  </a:cubicBezTo>
                  <a:cubicBezTo>
                    <a:pt x="763" y="394"/>
                    <a:pt x="739" y="310"/>
                    <a:pt x="667" y="263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63"/>
            <p:cNvSpPr/>
            <p:nvPr/>
          </p:nvSpPr>
          <p:spPr>
            <a:xfrm>
              <a:off x="7086964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179" y="1"/>
                  </a:moveTo>
                  <a:cubicBezTo>
                    <a:pt x="125" y="1"/>
                    <a:pt x="73" y="33"/>
                    <a:pt x="48" y="82"/>
                  </a:cubicBezTo>
                  <a:cubicBezTo>
                    <a:pt x="1" y="154"/>
                    <a:pt x="25" y="249"/>
                    <a:pt x="108" y="285"/>
                  </a:cubicBezTo>
                  <a:lnTo>
                    <a:pt x="525" y="535"/>
                  </a:lnTo>
                  <a:cubicBezTo>
                    <a:pt x="548" y="546"/>
                    <a:pt x="560" y="546"/>
                    <a:pt x="596" y="546"/>
                  </a:cubicBezTo>
                  <a:cubicBezTo>
                    <a:pt x="656" y="546"/>
                    <a:pt x="703" y="511"/>
                    <a:pt x="727" y="475"/>
                  </a:cubicBezTo>
                  <a:cubicBezTo>
                    <a:pt x="775" y="415"/>
                    <a:pt x="739" y="308"/>
                    <a:pt x="668" y="261"/>
                  </a:cubicBezTo>
                  <a:lnTo>
                    <a:pt x="251" y="23"/>
                  </a:lnTo>
                  <a:cubicBezTo>
                    <a:pt x="228" y="8"/>
                    <a:pt x="20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63"/>
            <p:cNvSpPr/>
            <p:nvPr/>
          </p:nvSpPr>
          <p:spPr>
            <a:xfrm>
              <a:off x="7289339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590" y="1"/>
                  </a:moveTo>
                  <a:cubicBezTo>
                    <a:pt x="565" y="1"/>
                    <a:pt x="539" y="8"/>
                    <a:pt x="513" y="23"/>
                  </a:cubicBezTo>
                  <a:lnTo>
                    <a:pt x="96" y="261"/>
                  </a:lnTo>
                  <a:cubicBezTo>
                    <a:pt x="25" y="308"/>
                    <a:pt x="1" y="392"/>
                    <a:pt x="36" y="475"/>
                  </a:cubicBezTo>
                  <a:cubicBezTo>
                    <a:pt x="72" y="511"/>
                    <a:pt x="108" y="546"/>
                    <a:pt x="179" y="546"/>
                  </a:cubicBezTo>
                  <a:cubicBezTo>
                    <a:pt x="203" y="546"/>
                    <a:pt x="239" y="546"/>
                    <a:pt x="251" y="535"/>
                  </a:cubicBezTo>
                  <a:lnTo>
                    <a:pt x="667" y="285"/>
                  </a:lnTo>
                  <a:cubicBezTo>
                    <a:pt x="751" y="249"/>
                    <a:pt x="775" y="154"/>
                    <a:pt x="727" y="82"/>
                  </a:cubicBezTo>
                  <a:cubicBezTo>
                    <a:pt x="694" y="33"/>
                    <a:pt x="645" y="1"/>
                    <a:pt x="5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63"/>
            <p:cNvSpPr/>
            <p:nvPr/>
          </p:nvSpPr>
          <p:spPr>
            <a:xfrm>
              <a:off x="7086964" y="3113587"/>
              <a:ext cx="24668" cy="17093"/>
            </a:xfrm>
            <a:custGeom>
              <a:avLst/>
              <a:gdLst/>
              <a:ahLst/>
              <a:cxnLst/>
              <a:rect l="l" t="t" r="r" b="b"/>
              <a:pathLst>
                <a:path w="775" h="537" extrusionOk="0">
                  <a:moveTo>
                    <a:pt x="597" y="0"/>
                  </a:moveTo>
                  <a:cubicBezTo>
                    <a:pt x="570" y="0"/>
                    <a:pt x="541" y="8"/>
                    <a:pt x="513" y="25"/>
                  </a:cubicBezTo>
                  <a:lnTo>
                    <a:pt x="108" y="263"/>
                  </a:lnTo>
                  <a:cubicBezTo>
                    <a:pt x="25" y="299"/>
                    <a:pt x="1" y="394"/>
                    <a:pt x="36" y="465"/>
                  </a:cubicBezTo>
                  <a:cubicBezTo>
                    <a:pt x="72" y="513"/>
                    <a:pt x="120" y="537"/>
                    <a:pt x="179" y="537"/>
                  </a:cubicBezTo>
                  <a:cubicBezTo>
                    <a:pt x="203" y="537"/>
                    <a:pt x="239" y="537"/>
                    <a:pt x="251" y="525"/>
                  </a:cubicBezTo>
                  <a:lnTo>
                    <a:pt x="668" y="287"/>
                  </a:lnTo>
                  <a:cubicBezTo>
                    <a:pt x="739" y="263"/>
                    <a:pt x="775" y="156"/>
                    <a:pt x="727" y="84"/>
                  </a:cubicBezTo>
                  <a:cubicBezTo>
                    <a:pt x="696" y="29"/>
                    <a:pt x="649" y="0"/>
                    <a:pt x="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25" name="Google Shape;7625;p63"/>
          <p:cNvGrpSpPr/>
          <p:nvPr/>
        </p:nvGrpSpPr>
        <p:grpSpPr>
          <a:xfrm>
            <a:off x="7985143" y="2900613"/>
            <a:ext cx="330109" cy="347552"/>
            <a:chOff x="7985143" y="2900613"/>
            <a:chExt cx="330109" cy="347552"/>
          </a:xfrm>
        </p:grpSpPr>
        <p:sp>
          <p:nvSpPr>
            <p:cNvPr id="7626" name="Google Shape;7626;p63"/>
            <p:cNvSpPr/>
            <p:nvPr/>
          </p:nvSpPr>
          <p:spPr>
            <a:xfrm>
              <a:off x="8143943" y="3145449"/>
              <a:ext cx="13273" cy="10631"/>
            </a:xfrm>
            <a:custGeom>
              <a:avLst/>
              <a:gdLst/>
              <a:ahLst/>
              <a:cxnLst/>
              <a:rect l="l" t="t" r="r" b="b"/>
              <a:pathLst>
                <a:path w="417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250" y="333"/>
                  </a:lnTo>
                  <a:cubicBezTo>
                    <a:pt x="334" y="333"/>
                    <a:pt x="417" y="250"/>
                    <a:pt x="417" y="167"/>
                  </a:cubicBezTo>
                  <a:cubicBezTo>
                    <a:pt x="393" y="60"/>
                    <a:pt x="334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63"/>
            <p:cNvSpPr/>
            <p:nvPr/>
          </p:nvSpPr>
          <p:spPr>
            <a:xfrm>
              <a:off x="8163264" y="300597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63"/>
            <p:cNvSpPr/>
            <p:nvPr/>
          </p:nvSpPr>
          <p:spPr>
            <a:xfrm>
              <a:off x="8163264" y="3005970"/>
              <a:ext cx="5347" cy="11013"/>
            </a:xfrm>
            <a:custGeom>
              <a:avLst/>
              <a:gdLst/>
              <a:ahLst/>
              <a:cxnLst/>
              <a:rect l="l" t="t" r="r" b="b"/>
              <a:pathLst>
                <a:path w="168" h="346" extrusionOk="0">
                  <a:moveTo>
                    <a:pt x="1" y="1"/>
                  </a:moveTo>
                  <a:cubicBezTo>
                    <a:pt x="20" y="70"/>
                    <a:pt x="97" y="228"/>
                    <a:pt x="143" y="308"/>
                  </a:cubicBezTo>
                  <a:lnTo>
                    <a:pt x="143" y="308"/>
                  </a:lnTo>
                  <a:cubicBezTo>
                    <a:pt x="118" y="259"/>
                    <a:pt x="78" y="164"/>
                    <a:pt x="1" y="1"/>
                  </a:cubicBezTo>
                  <a:close/>
                  <a:moveTo>
                    <a:pt x="143" y="308"/>
                  </a:moveTo>
                  <a:lnTo>
                    <a:pt x="143" y="308"/>
                  </a:lnTo>
                  <a:cubicBezTo>
                    <a:pt x="153" y="327"/>
                    <a:pt x="161" y="339"/>
                    <a:pt x="167" y="346"/>
                  </a:cubicBezTo>
                  <a:cubicBezTo>
                    <a:pt x="161" y="338"/>
                    <a:pt x="153" y="325"/>
                    <a:pt x="143" y="308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63"/>
            <p:cNvSpPr/>
            <p:nvPr/>
          </p:nvSpPr>
          <p:spPr>
            <a:xfrm>
              <a:off x="8163264" y="3005588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63"/>
            <p:cNvSpPr/>
            <p:nvPr/>
          </p:nvSpPr>
          <p:spPr>
            <a:xfrm>
              <a:off x="8168579" y="3016952"/>
              <a:ext cx="32" cy="796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25"/>
                    <a:pt x="0" y="25"/>
                    <a:pt x="0" y="1"/>
                  </a:cubicBezTo>
                  <a:cubicBezTo>
                    <a:pt x="0" y="25"/>
                    <a:pt x="0" y="25"/>
                    <a:pt x="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63"/>
            <p:cNvSpPr/>
            <p:nvPr/>
          </p:nvSpPr>
          <p:spPr>
            <a:xfrm>
              <a:off x="7985143" y="2900613"/>
              <a:ext cx="330109" cy="347552"/>
            </a:xfrm>
            <a:custGeom>
              <a:avLst/>
              <a:gdLst/>
              <a:ahLst/>
              <a:cxnLst/>
              <a:rect l="l" t="t" r="r" b="b"/>
              <a:pathLst>
                <a:path w="10371" h="10919" extrusionOk="0">
                  <a:moveTo>
                    <a:pt x="5120" y="3060"/>
                  </a:moveTo>
                  <a:lnTo>
                    <a:pt x="5358" y="3572"/>
                  </a:lnTo>
                  <a:lnTo>
                    <a:pt x="4882" y="3572"/>
                  </a:lnTo>
                  <a:lnTo>
                    <a:pt x="5120" y="3060"/>
                  </a:lnTo>
                  <a:close/>
                  <a:moveTo>
                    <a:pt x="5501" y="3882"/>
                  </a:moveTo>
                  <a:lnTo>
                    <a:pt x="5644" y="4180"/>
                  </a:lnTo>
                  <a:lnTo>
                    <a:pt x="4596" y="4180"/>
                  </a:lnTo>
                  <a:lnTo>
                    <a:pt x="4727" y="3882"/>
                  </a:lnTo>
                  <a:close/>
                  <a:moveTo>
                    <a:pt x="3120" y="2799"/>
                  </a:moveTo>
                  <a:lnTo>
                    <a:pt x="3703" y="3644"/>
                  </a:lnTo>
                  <a:lnTo>
                    <a:pt x="3334" y="4037"/>
                  </a:lnTo>
                  <a:cubicBezTo>
                    <a:pt x="3239" y="4120"/>
                    <a:pt x="3239" y="4227"/>
                    <a:pt x="3239" y="4299"/>
                  </a:cubicBezTo>
                  <a:lnTo>
                    <a:pt x="2703" y="4299"/>
                  </a:lnTo>
                  <a:cubicBezTo>
                    <a:pt x="2703" y="4227"/>
                    <a:pt x="2727" y="4120"/>
                    <a:pt x="2620" y="4037"/>
                  </a:cubicBezTo>
                  <a:lnTo>
                    <a:pt x="2227" y="3644"/>
                  </a:lnTo>
                  <a:lnTo>
                    <a:pt x="2810" y="2799"/>
                  </a:lnTo>
                  <a:lnTo>
                    <a:pt x="2810" y="3465"/>
                  </a:lnTo>
                  <a:cubicBezTo>
                    <a:pt x="2739" y="3477"/>
                    <a:pt x="2668" y="3537"/>
                    <a:pt x="2668" y="3632"/>
                  </a:cubicBezTo>
                  <a:cubicBezTo>
                    <a:pt x="2668" y="3715"/>
                    <a:pt x="2739" y="3799"/>
                    <a:pt x="2822" y="3799"/>
                  </a:cubicBezTo>
                  <a:lnTo>
                    <a:pt x="3096" y="3799"/>
                  </a:lnTo>
                  <a:cubicBezTo>
                    <a:pt x="3180" y="3799"/>
                    <a:pt x="3263" y="3715"/>
                    <a:pt x="3263" y="3632"/>
                  </a:cubicBezTo>
                  <a:cubicBezTo>
                    <a:pt x="3263" y="3561"/>
                    <a:pt x="3203" y="3477"/>
                    <a:pt x="3120" y="3465"/>
                  </a:cubicBezTo>
                  <a:lnTo>
                    <a:pt x="3120" y="2799"/>
                  </a:lnTo>
                  <a:close/>
                  <a:moveTo>
                    <a:pt x="2414" y="4793"/>
                  </a:moveTo>
                  <a:cubicBezTo>
                    <a:pt x="2416" y="4793"/>
                    <a:pt x="2422" y="4795"/>
                    <a:pt x="2429" y="4799"/>
                  </a:cubicBezTo>
                  <a:cubicBezTo>
                    <a:pt x="2414" y="4799"/>
                    <a:pt x="2408" y="4793"/>
                    <a:pt x="2414" y="4793"/>
                  </a:cubicBezTo>
                  <a:close/>
                  <a:moveTo>
                    <a:pt x="3549" y="4620"/>
                  </a:moveTo>
                  <a:cubicBezTo>
                    <a:pt x="3549" y="4620"/>
                    <a:pt x="3572" y="4620"/>
                    <a:pt x="3572" y="4644"/>
                  </a:cubicBezTo>
                  <a:lnTo>
                    <a:pt x="3572" y="4787"/>
                  </a:lnTo>
                  <a:cubicBezTo>
                    <a:pt x="3572" y="4787"/>
                    <a:pt x="3572" y="4799"/>
                    <a:pt x="3549" y="4799"/>
                  </a:cubicBezTo>
                  <a:lnTo>
                    <a:pt x="2429" y="4799"/>
                  </a:lnTo>
                  <a:lnTo>
                    <a:pt x="2406" y="4644"/>
                  </a:lnTo>
                  <a:cubicBezTo>
                    <a:pt x="2406" y="4644"/>
                    <a:pt x="2406" y="4620"/>
                    <a:pt x="2429" y="4620"/>
                  </a:cubicBezTo>
                  <a:close/>
                  <a:moveTo>
                    <a:pt x="3251" y="5120"/>
                  </a:moveTo>
                  <a:lnTo>
                    <a:pt x="3251" y="5537"/>
                  </a:lnTo>
                  <a:lnTo>
                    <a:pt x="2727" y="5537"/>
                  </a:lnTo>
                  <a:lnTo>
                    <a:pt x="2727" y="5120"/>
                  </a:lnTo>
                  <a:close/>
                  <a:moveTo>
                    <a:pt x="3394" y="5858"/>
                  </a:moveTo>
                  <a:cubicBezTo>
                    <a:pt x="3418" y="5858"/>
                    <a:pt x="3441" y="5882"/>
                    <a:pt x="3441" y="5882"/>
                  </a:cubicBezTo>
                  <a:cubicBezTo>
                    <a:pt x="3453" y="5894"/>
                    <a:pt x="3453" y="5906"/>
                    <a:pt x="3453" y="5918"/>
                  </a:cubicBezTo>
                  <a:lnTo>
                    <a:pt x="3418" y="6811"/>
                  </a:lnTo>
                  <a:lnTo>
                    <a:pt x="2525" y="6811"/>
                  </a:lnTo>
                  <a:lnTo>
                    <a:pt x="2501" y="5918"/>
                  </a:lnTo>
                  <a:cubicBezTo>
                    <a:pt x="2501" y="5894"/>
                    <a:pt x="2513" y="5882"/>
                    <a:pt x="2513" y="5882"/>
                  </a:cubicBezTo>
                  <a:cubicBezTo>
                    <a:pt x="2513" y="5882"/>
                    <a:pt x="2537" y="5858"/>
                    <a:pt x="2560" y="5858"/>
                  </a:cubicBezTo>
                  <a:close/>
                  <a:moveTo>
                    <a:pt x="4954" y="4501"/>
                  </a:moveTo>
                  <a:lnTo>
                    <a:pt x="4954" y="6835"/>
                  </a:lnTo>
                  <a:lnTo>
                    <a:pt x="4489" y="6835"/>
                  </a:lnTo>
                  <a:lnTo>
                    <a:pt x="4489" y="4501"/>
                  </a:lnTo>
                  <a:close/>
                  <a:moveTo>
                    <a:pt x="5739" y="4501"/>
                  </a:moveTo>
                  <a:lnTo>
                    <a:pt x="5739" y="6835"/>
                  </a:lnTo>
                  <a:lnTo>
                    <a:pt x="5287" y="6835"/>
                  </a:lnTo>
                  <a:lnTo>
                    <a:pt x="5287" y="4501"/>
                  </a:lnTo>
                  <a:close/>
                  <a:moveTo>
                    <a:pt x="9252" y="1120"/>
                  </a:moveTo>
                  <a:cubicBezTo>
                    <a:pt x="9287" y="1120"/>
                    <a:pt x="9311" y="1144"/>
                    <a:pt x="9311" y="1179"/>
                  </a:cubicBezTo>
                  <a:lnTo>
                    <a:pt x="9311" y="6835"/>
                  </a:lnTo>
                  <a:lnTo>
                    <a:pt x="8335" y="6835"/>
                  </a:lnTo>
                  <a:lnTo>
                    <a:pt x="8335" y="1822"/>
                  </a:lnTo>
                  <a:cubicBezTo>
                    <a:pt x="8335" y="1691"/>
                    <a:pt x="8216" y="1572"/>
                    <a:pt x="8085" y="1572"/>
                  </a:cubicBezTo>
                  <a:lnTo>
                    <a:pt x="6692" y="1572"/>
                  </a:lnTo>
                  <a:cubicBezTo>
                    <a:pt x="6561" y="1572"/>
                    <a:pt x="6442" y="1691"/>
                    <a:pt x="6442" y="1822"/>
                  </a:cubicBezTo>
                  <a:lnTo>
                    <a:pt x="6442" y="6835"/>
                  </a:lnTo>
                  <a:lnTo>
                    <a:pt x="6061" y="6835"/>
                  </a:lnTo>
                  <a:lnTo>
                    <a:pt x="6061" y="4346"/>
                  </a:lnTo>
                  <a:cubicBezTo>
                    <a:pt x="6061" y="4311"/>
                    <a:pt x="6061" y="4299"/>
                    <a:pt x="6037" y="4263"/>
                  </a:cubicBezTo>
                  <a:cubicBezTo>
                    <a:pt x="5690" y="3506"/>
                    <a:pt x="5585" y="3288"/>
                    <a:pt x="5581" y="3288"/>
                  </a:cubicBezTo>
                  <a:lnTo>
                    <a:pt x="5581" y="3288"/>
                  </a:lnTo>
                  <a:cubicBezTo>
                    <a:pt x="5580" y="3288"/>
                    <a:pt x="5582" y="3292"/>
                    <a:pt x="5585" y="3299"/>
                  </a:cubicBezTo>
                  <a:cubicBezTo>
                    <a:pt x="5525" y="3168"/>
                    <a:pt x="5430" y="3001"/>
                    <a:pt x="5323" y="2775"/>
                  </a:cubicBezTo>
                  <a:cubicBezTo>
                    <a:pt x="5281" y="2679"/>
                    <a:pt x="5192" y="2632"/>
                    <a:pt x="5102" y="2632"/>
                  </a:cubicBezTo>
                  <a:cubicBezTo>
                    <a:pt x="5013" y="2632"/>
                    <a:pt x="4924" y="2679"/>
                    <a:pt x="4882" y="2775"/>
                  </a:cubicBezTo>
                  <a:cubicBezTo>
                    <a:pt x="4811" y="2941"/>
                    <a:pt x="4239" y="4132"/>
                    <a:pt x="4180" y="4263"/>
                  </a:cubicBezTo>
                  <a:cubicBezTo>
                    <a:pt x="4168" y="4287"/>
                    <a:pt x="4168" y="4311"/>
                    <a:pt x="4168" y="4346"/>
                  </a:cubicBezTo>
                  <a:lnTo>
                    <a:pt x="4168" y="6835"/>
                  </a:lnTo>
                  <a:lnTo>
                    <a:pt x="3739" y="6835"/>
                  </a:lnTo>
                  <a:lnTo>
                    <a:pt x="3763" y="5954"/>
                  </a:lnTo>
                  <a:cubicBezTo>
                    <a:pt x="3763" y="5847"/>
                    <a:pt x="3739" y="5739"/>
                    <a:pt x="3656" y="5668"/>
                  </a:cubicBezTo>
                  <a:cubicBezTo>
                    <a:pt x="3632" y="5644"/>
                    <a:pt x="3596" y="5608"/>
                    <a:pt x="3561" y="5597"/>
                  </a:cubicBezTo>
                  <a:lnTo>
                    <a:pt x="3561" y="5132"/>
                  </a:lnTo>
                  <a:cubicBezTo>
                    <a:pt x="3739" y="5120"/>
                    <a:pt x="3870" y="4965"/>
                    <a:pt x="3870" y="4799"/>
                  </a:cubicBezTo>
                  <a:lnTo>
                    <a:pt x="3870" y="4656"/>
                  </a:lnTo>
                  <a:cubicBezTo>
                    <a:pt x="3870" y="4477"/>
                    <a:pt x="3739" y="4323"/>
                    <a:pt x="3561" y="4323"/>
                  </a:cubicBezTo>
                  <a:lnTo>
                    <a:pt x="3561" y="4263"/>
                  </a:lnTo>
                  <a:lnTo>
                    <a:pt x="3942" y="3870"/>
                  </a:lnTo>
                  <a:cubicBezTo>
                    <a:pt x="4049" y="3763"/>
                    <a:pt x="4061" y="3608"/>
                    <a:pt x="3977" y="3489"/>
                  </a:cubicBezTo>
                  <a:lnTo>
                    <a:pt x="3120" y="2263"/>
                  </a:lnTo>
                  <a:cubicBezTo>
                    <a:pt x="3078" y="2203"/>
                    <a:pt x="3013" y="2173"/>
                    <a:pt x="2949" y="2173"/>
                  </a:cubicBezTo>
                  <a:cubicBezTo>
                    <a:pt x="2885" y="2173"/>
                    <a:pt x="2822" y="2203"/>
                    <a:pt x="2787" y="2263"/>
                  </a:cubicBezTo>
                  <a:lnTo>
                    <a:pt x="1929" y="3489"/>
                  </a:lnTo>
                  <a:cubicBezTo>
                    <a:pt x="1858" y="3608"/>
                    <a:pt x="1870" y="3775"/>
                    <a:pt x="1965" y="3870"/>
                  </a:cubicBezTo>
                  <a:lnTo>
                    <a:pt x="2346" y="4263"/>
                  </a:lnTo>
                  <a:lnTo>
                    <a:pt x="2346" y="4323"/>
                  </a:lnTo>
                  <a:cubicBezTo>
                    <a:pt x="2168" y="4346"/>
                    <a:pt x="2037" y="4489"/>
                    <a:pt x="2037" y="4656"/>
                  </a:cubicBezTo>
                  <a:lnTo>
                    <a:pt x="2037" y="4799"/>
                  </a:lnTo>
                  <a:cubicBezTo>
                    <a:pt x="2037" y="4989"/>
                    <a:pt x="2168" y="5132"/>
                    <a:pt x="2346" y="5132"/>
                  </a:cubicBezTo>
                  <a:lnTo>
                    <a:pt x="2346" y="5597"/>
                  </a:lnTo>
                  <a:cubicBezTo>
                    <a:pt x="2310" y="5608"/>
                    <a:pt x="2275" y="5644"/>
                    <a:pt x="2251" y="5668"/>
                  </a:cubicBezTo>
                  <a:cubicBezTo>
                    <a:pt x="2168" y="5739"/>
                    <a:pt x="2132" y="5847"/>
                    <a:pt x="2144" y="5954"/>
                  </a:cubicBezTo>
                  <a:lnTo>
                    <a:pt x="2168" y="6835"/>
                  </a:lnTo>
                  <a:lnTo>
                    <a:pt x="1013" y="6835"/>
                  </a:lnTo>
                  <a:lnTo>
                    <a:pt x="1013" y="1179"/>
                  </a:lnTo>
                  <a:lnTo>
                    <a:pt x="1060" y="1179"/>
                  </a:lnTo>
                  <a:cubicBezTo>
                    <a:pt x="1060" y="1144"/>
                    <a:pt x="1084" y="1120"/>
                    <a:pt x="1120" y="1120"/>
                  </a:cubicBezTo>
                  <a:close/>
                  <a:moveTo>
                    <a:pt x="8002" y="1917"/>
                  </a:moveTo>
                  <a:lnTo>
                    <a:pt x="8002" y="2644"/>
                  </a:lnTo>
                  <a:lnTo>
                    <a:pt x="7752" y="2644"/>
                  </a:lnTo>
                  <a:cubicBezTo>
                    <a:pt x="7668" y="2644"/>
                    <a:pt x="7585" y="2715"/>
                    <a:pt x="7585" y="2810"/>
                  </a:cubicBezTo>
                  <a:cubicBezTo>
                    <a:pt x="7585" y="2870"/>
                    <a:pt x="7668" y="2941"/>
                    <a:pt x="7752" y="2941"/>
                  </a:cubicBezTo>
                  <a:lnTo>
                    <a:pt x="8002" y="2941"/>
                  </a:lnTo>
                  <a:lnTo>
                    <a:pt x="8002" y="3668"/>
                  </a:lnTo>
                  <a:lnTo>
                    <a:pt x="7752" y="3668"/>
                  </a:lnTo>
                  <a:cubicBezTo>
                    <a:pt x="7668" y="3668"/>
                    <a:pt x="7585" y="3751"/>
                    <a:pt x="7585" y="3834"/>
                  </a:cubicBezTo>
                  <a:cubicBezTo>
                    <a:pt x="7585" y="3930"/>
                    <a:pt x="7668" y="4001"/>
                    <a:pt x="7752" y="4001"/>
                  </a:cubicBezTo>
                  <a:lnTo>
                    <a:pt x="8002" y="4001"/>
                  </a:lnTo>
                  <a:lnTo>
                    <a:pt x="8002" y="4727"/>
                  </a:lnTo>
                  <a:lnTo>
                    <a:pt x="7752" y="4727"/>
                  </a:lnTo>
                  <a:cubicBezTo>
                    <a:pt x="7668" y="4727"/>
                    <a:pt x="7585" y="4799"/>
                    <a:pt x="7585" y="4894"/>
                  </a:cubicBezTo>
                  <a:cubicBezTo>
                    <a:pt x="7585" y="4989"/>
                    <a:pt x="7668" y="5061"/>
                    <a:pt x="7752" y="5061"/>
                  </a:cubicBezTo>
                  <a:lnTo>
                    <a:pt x="8002" y="5061"/>
                  </a:lnTo>
                  <a:lnTo>
                    <a:pt x="8002" y="5787"/>
                  </a:lnTo>
                  <a:lnTo>
                    <a:pt x="7752" y="5787"/>
                  </a:lnTo>
                  <a:cubicBezTo>
                    <a:pt x="7668" y="5787"/>
                    <a:pt x="7585" y="5858"/>
                    <a:pt x="7585" y="5954"/>
                  </a:cubicBezTo>
                  <a:cubicBezTo>
                    <a:pt x="7585" y="6037"/>
                    <a:pt x="7668" y="6120"/>
                    <a:pt x="7752" y="6120"/>
                  </a:cubicBezTo>
                  <a:lnTo>
                    <a:pt x="8002" y="6120"/>
                  </a:lnTo>
                  <a:lnTo>
                    <a:pt x="8002" y="6847"/>
                  </a:lnTo>
                  <a:lnTo>
                    <a:pt x="6775" y="6847"/>
                  </a:lnTo>
                  <a:lnTo>
                    <a:pt x="6775" y="1917"/>
                  </a:lnTo>
                  <a:close/>
                  <a:moveTo>
                    <a:pt x="10049" y="7144"/>
                  </a:moveTo>
                  <a:lnTo>
                    <a:pt x="10049" y="8347"/>
                  </a:lnTo>
                  <a:cubicBezTo>
                    <a:pt x="10049" y="8454"/>
                    <a:pt x="9954" y="8561"/>
                    <a:pt x="9835" y="8561"/>
                  </a:cubicBezTo>
                  <a:lnTo>
                    <a:pt x="501" y="8561"/>
                  </a:lnTo>
                  <a:cubicBezTo>
                    <a:pt x="393" y="8561"/>
                    <a:pt x="298" y="8466"/>
                    <a:pt x="298" y="8347"/>
                  </a:cubicBezTo>
                  <a:lnTo>
                    <a:pt x="298" y="7144"/>
                  </a:lnTo>
                  <a:close/>
                  <a:moveTo>
                    <a:pt x="5966" y="8871"/>
                  </a:moveTo>
                  <a:lnTo>
                    <a:pt x="5966" y="9787"/>
                  </a:lnTo>
                  <a:lnTo>
                    <a:pt x="4299" y="9787"/>
                  </a:lnTo>
                  <a:lnTo>
                    <a:pt x="4299" y="8871"/>
                  </a:ln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lnTo>
                    <a:pt x="1" y="8347"/>
                  </a:lnTo>
                  <a:cubicBezTo>
                    <a:pt x="1" y="8633"/>
                    <a:pt x="239" y="8871"/>
                    <a:pt x="524" y="8871"/>
                  </a:cubicBezTo>
                  <a:lnTo>
                    <a:pt x="3989" y="8871"/>
                  </a:lnTo>
                  <a:lnTo>
                    <a:pt x="3989" y="9787"/>
                  </a:lnTo>
                  <a:lnTo>
                    <a:pt x="3465" y="9787"/>
                  </a:lnTo>
                  <a:cubicBezTo>
                    <a:pt x="3215" y="9787"/>
                    <a:pt x="3001" y="10002"/>
                    <a:pt x="3001" y="10252"/>
                  </a:cubicBezTo>
                  <a:lnTo>
                    <a:pt x="3001" y="10466"/>
                  </a:lnTo>
                  <a:cubicBezTo>
                    <a:pt x="3001" y="10716"/>
                    <a:pt x="3215" y="10919"/>
                    <a:pt x="3465" y="10919"/>
                  </a:cubicBezTo>
                  <a:lnTo>
                    <a:pt x="4739" y="10919"/>
                  </a:lnTo>
                  <a:cubicBezTo>
                    <a:pt x="4835" y="10919"/>
                    <a:pt x="4906" y="10847"/>
                    <a:pt x="4906" y="10764"/>
                  </a:cubicBezTo>
                  <a:cubicBezTo>
                    <a:pt x="4906" y="10669"/>
                    <a:pt x="4835" y="10597"/>
                    <a:pt x="4739" y="10597"/>
                  </a:cubicBezTo>
                  <a:lnTo>
                    <a:pt x="3465" y="10597"/>
                  </a:lnTo>
                  <a:cubicBezTo>
                    <a:pt x="3394" y="10597"/>
                    <a:pt x="3322" y="10538"/>
                    <a:pt x="3322" y="10442"/>
                  </a:cubicBezTo>
                  <a:lnTo>
                    <a:pt x="3322" y="10240"/>
                  </a:lnTo>
                  <a:cubicBezTo>
                    <a:pt x="3322" y="10168"/>
                    <a:pt x="3382" y="10085"/>
                    <a:pt x="3465" y="10085"/>
                  </a:cubicBezTo>
                  <a:lnTo>
                    <a:pt x="6811" y="10085"/>
                  </a:lnTo>
                  <a:cubicBezTo>
                    <a:pt x="6894" y="10085"/>
                    <a:pt x="6966" y="10145"/>
                    <a:pt x="6966" y="10240"/>
                  </a:cubicBezTo>
                  <a:lnTo>
                    <a:pt x="6966" y="10442"/>
                  </a:lnTo>
                  <a:cubicBezTo>
                    <a:pt x="6966" y="10526"/>
                    <a:pt x="6906" y="10597"/>
                    <a:pt x="6811" y="10597"/>
                  </a:cubicBezTo>
                  <a:lnTo>
                    <a:pt x="5489" y="10597"/>
                  </a:lnTo>
                  <a:cubicBezTo>
                    <a:pt x="5406" y="10597"/>
                    <a:pt x="5323" y="10669"/>
                    <a:pt x="5323" y="10764"/>
                  </a:cubicBezTo>
                  <a:cubicBezTo>
                    <a:pt x="5323" y="10847"/>
                    <a:pt x="5406" y="10919"/>
                    <a:pt x="5489" y="10919"/>
                  </a:cubicBezTo>
                  <a:lnTo>
                    <a:pt x="6811" y="10919"/>
                  </a:lnTo>
                  <a:cubicBezTo>
                    <a:pt x="7073" y="10919"/>
                    <a:pt x="7275" y="10716"/>
                    <a:pt x="7275" y="10466"/>
                  </a:cubicBezTo>
                  <a:lnTo>
                    <a:pt x="7275" y="10252"/>
                  </a:lnTo>
                  <a:cubicBezTo>
                    <a:pt x="7275" y="10002"/>
                    <a:pt x="7061" y="9787"/>
                    <a:pt x="6811" y="9787"/>
                  </a:cubicBezTo>
                  <a:lnTo>
                    <a:pt x="6299" y="9787"/>
                  </a:lnTo>
                  <a:lnTo>
                    <a:pt x="6299" y="8871"/>
                  </a:lnTo>
                  <a:lnTo>
                    <a:pt x="9847" y="8871"/>
                  </a:lnTo>
                  <a:cubicBezTo>
                    <a:pt x="10133" y="8871"/>
                    <a:pt x="10371" y="8633"/>
                    <a:pt x="10371" y="8347"/>
                  </a:cubicBezTo>
                  <a:lnTo>
                    <a:pt x="10371" y="4727"/>
                  </a:lnTo>
                  <a:cubicBezTo>
                    <a:pt x="10371" y="4644"/>
                    <a:pt x="10299" y="4573"/>
                    <a:pt x="10204" y="4573"/>
                  </a:cubicBezTo>
                  <a:cubicBezTo>
                    <a:pt x="10121" y="4573"/>
                    <a:pt x="10049" y="4644"/>
                    <a:pt x="10049" y="4727"/>
                  </a:cubicBezTo>
                  <a:lnTo>
                    <a:pt x="10049" y="6811"/>
                  </a:lnTo>
                  <a:lnTo>
                    <a:pt x="9633" y="6811"/>
                  </a:lnTo>
                  <a:lnTo>
                    <a:pt x="9633" y="1155"/>
                  </a:lnTo>
                  <a:cubicBezTo>
                    <a:pt x="9633" y="953"/>
                    <a:pt x="9466" y="786"/>
                    <a:pt x="9252" y="786"/>
                  </a:cubicBezTo>
                  <a:lnTo>
                    <a:pt x="1120" y="786"/>
                  </a:lnTo>
                  <a:cubicBezTo>
                    <a:pt x="905" y="786"/>
                    <a:pt x="739" y="953"/>
                    <a:pt x="739" y="1155"/>
                  </a:cubicBezTo>
                  <a:lnTo>
                    <a:pt x="739" y="6811"/>
                  </a:lnTo>
                  <a:lnTo>
                    <a:pt x="322" y="6811"/>
                  </a:lnTo>
                  <a:lnTo>
                    <a:pt x="322" y="524"/>
                  </a:lnTo>
                  <a:cubicBezTo>
                    <a:pt x="322" y="417"/>
                    <a:pt x="417" y="310"/>
                    <a:pt x="536" y="310"/>
                  </a:cubicBezTo>
                  <a:lnTo>
                    <a:pt x="9871" y="310"/>
                  </a:lnTo>
                  <a:cubicBezTo>
                    <a:pt x="9966" y="310"/>
                    <a:pt x="10073" y="405"/>
                    <a:pt x="10073" y="524"/>
                  </a:cubicBezTo>
                  <a:lnTo>
                    <a:pt x="10073" y="3977"/>
                  </a:lnTo>
                  <a:cubicBezTo>
                    <a:pt x="10049" y="4073"/>
                    <a:pt x="10121" y="4156"/>
                    <a:pt x="10204" y="4156"/>
                  </a:cubicBezTo>
                  <a:cubicBezTo>
                    <a:pt x="10299" y="4156"/>
                    <a:pt x="10371" y="4073"/>
                    <a:pt x="10371" y="3989"/>
                  </a:cubicBezTo>
                  <a:lnTo>
                    <a:pt x="10371" y="524"/>
                  </a:lnTo>
                  <a:cubicBezTo>
                    <a:pt x="10371" y="239"/>
                    <a:pt x="10133" y="1"/>
                    <a:pt x="98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63"/>
            <p:cNvSpPr/>
            <p:nvPr/>
          </p:nvSpPr>
          <p:spPr>
            <a:xfrm>
              <a:off x="8168579" y="301695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63"/>
            <p:cNvSpPr/>
            <p:nvPr/>
          </p:nvSpPr>
          <p:spPr>
            <a:xfrm>
              <a:off x="8168579" y="30177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4" name="Google Shape;7634;p63"/>
          <p:cNvGrpSpPr/>
          <p:nvPr/>
        </p:nvGrpSpPr>
        <p:grpSpPr>
          <a:xfrm>
            <a:off x="4653179" y="2446590"/>
            <a:ext cx="377886" cy="331255"/>
            <a:chOff x="4653179" y="2446590"/>
            <a:chExt cx="377886" cy="331255"/>
          </a:xfrm>
        </p:grpSpPr>
        <p:sp>
          <p:nvSpPr>
            <p:cNvPr id="7635" name="Google Shape;7635;p63"/>
            <p:cNvSpPr/>
            <p:nvPr/>
          </p:nvSpPr>
          <p:spPr>
            <a:xfrm>
              <a:off x="4767639" y="2584541"/>
              <a:ext cx="145941" cy="109177"/>
            </a:xfrm>
            <a:custGeom>
              <a:avLst/>
              <a:gdLst/>
              <a:ahLst/>
              <a:cxnLst/>
              <a:rect l="l" t="t" r="r" b="b"/>
              <a:pathLst>
                <a:path w="4585" h="3430" extrusionOk="0">
                  <a:moveTo>
                    <a:pt x="2370" y="310"/>
                  </a:moveTo>
                  <a:cubicBezTo>
                    <a:pt x="2560" y="310"/>
                    <a:pt x="2739" y="429"/>
                    <a:pt x="2810" y="608"/>
                  </a:cubicBezTo>
                  <a:lnTo>
                    <a:pt x="1929" y="608"/>
                  </a:lnTo>
                  <a:cubicBezTo>
                    <a:pt x="1989" y="453"/>
                    <a:pt x="2156" y="310"/>
                    <a:pt x="2370" y="310"/>
                  </a:cubicBezTo>
                  <a:close/>
                  <a:moveTo>
                    <a:pt x="3049" y="965"/>
                  </a:moveTo>
                  <a:cubicBezTo>
                    <a:pt x="3168" y="965"/>
                    <a:pt x="3275" y="1072"/>
                    <a:pt x="3275" y="1191"/>
                  </a:cubicBezTo>
                  <a:lnTo>
                    <a:pt x="3275" y="2192"/>
                  </a:lnTo>
                  <a:cubicBezTo>
                    <a:pt x="3275" y="2323"/>
                    <a:pt x="3239" y="2442"/>
                    <a:pt x="3203" y="2561"/>
                  </a:cubicBezTo>
                  <a:cubicBezTo>
                    <a:pt x="3203" y="2561"/>
                    <a:pt x="3203" y="2573"/>
                    <a:pt x="3179" y="2573"/>
                  </a:cubicBezTo>
                  <a:cubicBezTo>
                    <a:pt x="3037" y="2870"/>
                    <a:pt x="2727" y="3085"/>
                    <a:pt x="2382" y="3085"/>
                  </a:cubicBezTo>
                  <a:cubicBezTo>
                    <a:pt x="1894" y="3085"/>
                    <a:pt x="1489" y="2680"/>
                    <a:pt x="1489" y="2192"/>
                  </a:cubicBezTo>
                  <a:lnTo>
                    <a:pt x="1453" y="1191"/>
                  </a:lnTo>
                  <a:cubicBezTo>
                    <a:pt x="1453" y="1072"/>
                    <a:pt x="1560" y="965"/>
                    <a:pt x="1679" y="965"/>
                  </a:cubicBezTo>
                  <a:close/>
                  <a:moveTo>
                    <a:pt x="2275" y="1"/>
                  </a:moveTo>
                  <a:cubicBezTo>
                    <a:pt x="1870" y="1"/>
                    <a:pt x="1548" y="298"/>
                    <a:pt x="1465" y="668"/>
                  </a:cubicBezTo>
                  <a:cubicBezTo>
                    <a:pt x="1286" y="715"/>
                    <a:pt x="1144" y="834"/>
                    <a:pt x="1072" y="1013"/>
                  </a:cubicBezTo>
                  <a:lnTo>
                    <a:pt x="751" y="1013"/>
                  </a:lnTo>
                  <a:cubicBezTo>
                    <a:pt x="715" y="1013"/>
                    <a:pt x="667" y="1025"/>
                    <a:pt x="620" y="1072"/>
                  </a:cubicBezTo>
                  <a:lnTo>
                    <a:pt x="72" y="1632"/>
                  </a:lnTo>
                  <a:cubicBezTo>
                    <a:pt x="12" y="1715"/>
                    <a:pt x="12" y="1811"/>
                    <a:pt x="72" y="1870"/>
                  </a:cubicBezTo>
                  <a:cubicBezTo>
                    <a:pt x="96" y="1906"/>
                    <a:pt x="143" y="1918"/>
                    <a:pt x="191" y="1918"/>
                  </a:cubicBezTo>
                  <a:cubicBezTo>
                    <a:pt x="239" y="1918"/>
                    <a:pt x="274" y="1906"/>
                    <a:pt x="310" y="1858"/>
                  </a:cubicBezTo>
                  <a:lnTo>
                    <a:pt x="798" y="1334"/>
                  </a:lnTo>
                  <a:lnTo>
                    <a:pt x="1013" y="1334"/>
                  </a:lnTo>
                  <a:lnTo>
                    <a:pt x="1013" y="1739"/>
                  </a:lnTo>
                  <a:lnTo>
                    <a:pt x="739" y="1739"/>
                  </a:lnTo>
                  <a:cubicBezTo>
                    <a:pt x="691" y="1739"/>
                    <a:pt x="655" y="1763"/>
                    <a:pt x="608" y="1799"/>
                  </a:cubicBezTo>
                  <a:lnTo>
                    <a:pt x="60" y="2370"/>
                  </a:lnTo>
                  <a:cubicBezTo>
                    <a:pt x="1" y="2442"/>
                    <a:pt x="1" y="2549"/>
                    <a:pt x="60" y="2608"/>
                  </a:cubicBezTo>
                  <a:cubicBezTo>
                    <a:pt x="84" y="2632"/>
                    <a:pt x="131" y="2656"/>
                    <a:pt x="179" y="2656"/>
                  </a:cubicBezTo>
                  <a:cubicBezTo>
                    <a:pt x="215" y="2656"/>
                    <a:pt x="262" y="2632"/>
                    <a:pt x="298" y="2596"/>
                  </a:cubicBezTo>
                  <a:lnTo>
                    <a:pt x="786" y="2072"/>
                  </a:lnTo>
                  <a:lnTo>
                    <a:pt x="989" y="2072"/>
                  </a:lnTo>
                  <a:lnTo>
                    <a:pt x="989" y="2192"/>
                  </a:lnTo>
                  <a:cubicBezTo>
                    <a:pt x="989" y="2275"/>
                    <a:pt x="1013" y="2382"/>
                    <a:pt x="1024" y="2477"/>
                  </a:cubicBezTo>
                  <a:lnTo>
                    <a:pt x="846" y="2477"/>
                  </a:lnTo>
                  <a:cubicBezTo>
                    <a:pt x="798" y="2477"/>
                    <a:pt x="763" y="2489"/>
                    <a:pt x="727" y="2525"/>
                  </a:cubicBezTo>
                  <a:lnTo>
                    <a:pt x="179" y="3096"/>
                  </a:lnTo>
                  <a:cubicBezTo>
                    <a:pt x="120" y="3168"/>
                    <a:pt x="120" y="3275"/>
                    <a:pt x="179" y="3335"/>
                  </a:cubicBezTo>
                  <a:cubicBezTo>
                    <a:pt x="203" y="3370"/>
                    <a:pt x="251" y="3382"/>
                    <a:pt x="298" y="3382"/>
                  </a:cubicBezTo>
                  <a:cubicBezTo>
                    <a:pt x="334" y="3382"/>
                    <a:pt x="382" y="3370"/>
                    <a:pt x="417" y="3323"/>
                  </a:cubicBezTo>
                  <a:lnTo>
                    <a:pt x="905" y="2799"/>
                  </a:lnTo>
                  <a:lnTo>
                    <a:pt x="1274" y="2799"/>
                  </a:lnTo>
                  <a:cubicBezTo>
                    <a:pt x="1501" y="3168"/>
                    <a:pt x="1906" y="3430"/>
                    <a:pt x="2346" y="3430"/>
                  </a:cubicBezTo>
                  <a:cubicBezTo>
                    <a:pt x="2810" y="3430"/>
                    <a:pt x="3215" y="3168"/>
                    <a:pt x="3418" y="2799"/>
                  </a:cubicBezTo>
                  <a:lnTo>
                    <a:pt x="3775" y="2799"/>
                  </a:lnTo>
                  <a:lnTo>
                    <a:pt x="4275" y="3323"/>
                  </a:lnTo>
                  <a:cubicBezTo>
                    <a:pt x="4299" y="3346"/>
                    <a:pt x="4346" y="3382"/>
                    <a:pt x="4382" y="3382"/>
                  </a:cubicBezTo>
                  <a:cubicBezTo>
                    <a:pt x="4430" y="3382"/>
                    <a:pt x="4477" y="3370"/>
                    <a:pt x="4501" y="3335"/>
                  </a:cubicBezTo>
                  <a:cubicBezTo>
                    <a:pt x="4584" y="3275"/>
                    <a:pt x="4584" y="3156"/>
                    <a:pt x="4501" y="3096"/>
                  </a:cubicBezTo>
                  <a:lnTo>
                    <a:pt x="3953" y="2525"/>
                  </a:lnTo>
                  <a:cubicBezTo>
                    <a:pt x="3930" y="2501"/>
                    <a:pt x="3882" y="2477"/>
                    <a:pt x="3834" y="2477"/>
                  </a:cubicBezTo>
                  <a:lnTo>
                    <a:pt x="3537" y="2477"/>
                  </a:lnTo>
                  <a:cubicBezTo>
                    <a:pt x="3549" y="2382"/>
                    <a:pt x="3572" y="2299"/>
                    <a:pt x="3572" y="2192"/>
                  </a:cubicBezTo>
                  <a:lnTo>
                    <a:pt x="3572" y="2072"/>
                  </a:lnTo>
                  <a:lnTo>
                    <a:pt x="3763" y="2072"/>
                  </a:lnTo>
                  <a:lnTo>
                    <a:pt x="4251" y="2596"/>
                  </a:lnTo>
                  <a:cubicBezTo>
                    <a:pt x="4287" y="2620"/>
                    <a:pt x="4322" y="2656"/>
                    <a:pt x="4370" y="2656"/>
                  </a:cubicBezTo>
                  <a:cubicBezTo>
                    <a:pt x="4418" y="2656"/>
                    <a:pt x="4465" y="2632"/>
                    <a:pt x="4489" y="2608"/>
                  </a:cubicBezTo>
                  <a:cubicBezTo>
                    <a:pt x="4561" y="2549"/>
                    <a:pt x="4561" y="2430"/>
                    <a:pt x="4489" y="2370"/>
                  </a:cubicBezTo>
                  <a:lnTo>
                    <a:pt x="3941" y="1799"/>
                  </a:lnTo>
                  <a:cubicBezTo>
                    <a:pt x="3906" y="1775"/>
                    <a:pt x="3870" y="1739"/>
                    <a:pt x="3822" y="1739"/>
                  </a:cubicBezTo>
                  <a:lnTo>
                    <a:pt x="3549" y="1739"/>
                  </a:lnTo>
                  <a:lnTo>
                    <a:pt x="3549" y="1334"/>
                  </a:lnTo>
                  <a:lnTo>
                    <a:pt x="3751" y="1334"/>
                  </a:lnTo>
                  <a:lnTo>
                    <a:pt x="4239" y="1858"/>
                  </a:lnTo>
                  <a:cubicBezTo>
                    <a:pt x="4263" y="1894"/>
                    <a:pt x="4311" y="1918"/>
                    <a:pt x="4358" y="1918"/>
                  </a:cubicBezTo>
                  <a:cubicBezTo>
                    <a:pt x="4406" y="1918"/>
                    <a:pt x="4442" y="1906"/>
                    <a:pt x="4477" y="1870"/>
                  </a:cubicBezTo>
                  <a:cubicBezTo>
                    <a:pt x="4549" y="1811"/>
                    <a:pt x="4549" y="1691"/>
                    <a:pt x="4477" y="1632"/>
                  </a:cubicBezTo>
                  <a:lnTo>
                    <a:pt x="3930" y="1072"/>
                  </a:lnTo>
                  <a:cubicBezTo>
                    <a:pt x="3894" y="1037"/>
                    <a:pt x="3846" y="1013"/>
                    <a:pt x="3787" y="1013"/>
                  </a:cubicBezTo>
                  <a:lnTo>
                    <a:pt x="3477" y="1013"/>
                  </a:lnTo>
                  <a:cubicBezTo>
                    <a:pt x="3406" y="846"/>
                    <a:pt x="3251" y="715"/>
                    <a:pt x="3072" y="668"/>
                  </a:cubicBezTo>
                  <a:cubicBezTo>
                    <a:pt x="3001" y="287"/>
                    <a:pt x="2679" y="1"/>
                    <a:pt x="2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63"/>
            <p:cNvSpPr/>
            <p:nvPr/>
          </p:nvSpPr>
          <p:spPr>
            <a:xfrm>
              <a:off x="4794918" y="2446590"/>
              <a:ext cx="96286" cy="53856"/>
            </a:xfrm>
            <a:custGeom>
              <a:avLst/>
              <a:gdLst/>
              <a:ahLst/>
              <a:cxnLst/>
              <a:rect l="l" t="t" r="r" b="b"/>
              <a:pathLst>
                <a:path w="3025" h="1692" extrusionOk="0">
                  <a:moveTo>
                    <a:pt x="1525" y="1"/>
                  </a:moveTo>
                  <a:cubicBezTo>
                    <a:pt x="691" y="1"/>
                    <a:pt x="25" y="680"/>
                    <a:pt x="25" y="1513"/>
                  </a:cubicBezTo>
                  <a:cubicBezTo>
                    <a:pt x="1" y="1596"/>
                    <a:pt x="84" y="1692"/>
                    <a:pt x="167" y="1692"/>
                  </a:cubicBezTo>
                  <a:cubicBezTo>
                    <a:pt x="263" y="1692"/>
                    <a:pt x="346" y="1608"/>
                    <a:pt x="346" y="1513"/>
                  </a:cubicBezTo>
                  <a:cubicBezTo>
                    <a:pt x="346" y="870"/>
                    <a:pt x="870" y="346"/>
                    <a:pt x="1513" y="346"/>
                  </a:cubicBezTo>
                  <a:cubicBezTo>
                    <a:pt x="2144" y="346"/>
                    <a:pt x="2668" y="870"/>
                    <a:pt x="2668" y="1513"/>
                  </a:cubicBezTo>
                  <a:cubicBezTo>
                    <a:pt x="2668" y="1596"/>
                    <a:pt x="2739" y="1692"/>
                    <a:pt x="2846" y="1692"/>
                  </a:cubicBezTo>
                  <a:cubicBezTo>
                    <a:pt x="2954" y="1692"/>
                    <a:pt x="3025" y="1608"/>
                    <a:pt x="3025" y="1513"/>
                  </a:cubicBezTo>
                  <a:cubicBezTo>
                    <a:pt x="3025" y="680"/>
                    <a:pt x="2358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63"/>
            <p:cNvSpPr/>
            <p:nvPr/>
          </p:nvSpPr>
          <p:spPr>
            <a:xfrm>
              <a:off x="4816530" y="2465179"/>
              <a:ext cx="53856" cy="32244"/>
            </a:xfrm>
            <a:custGeom>
              <a:avLst/>
              <a:gdLst/>
              <a:ahLst/>
              <a:cxnLst/>
              <a:rect l="l" t="t" r="r" b="b"/>
              <a:pathLst>
                <a:path w="1692" h="1013" extrusionOk="0"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929"/>
                    <a:pt x="72" y="1012"/>
                    <a:pt x="179" y="1012"/>
                  </a:cubicBezTo>
                  <a:cubicBezTo>
                    <a:pt x="274" y="1012"/>
                    <a:pt x="358" y="941"/>
                    <a:pt x="358" y="834"/>
                  </a:cubicBezTo>
                  <a:cubicBezTo>
                    <a:pt x="358" y="572"/>
                    <a:pt x="572" y="346"/>
                    <a:pt x="846" y="346"/>
                  </a:cubicBezTo>
                  <a:cubicBezTo>
                    <a:pt x="1108" y="346"/>
                    <a:pt x="1334" y="572"/>
                    <a:pt x="1334" y="834"/>
                  </a:cubicBezTo>
                  <a:cubicBezTo>
                    <a:pt x="1334" y="929"/>
                    <a:pt x="1405" y="1012"/>
                    <a:pt x="1513" y="1012"/>
                  </a:cubicBezTo>
                  <a:cubicBezTo>
                    <a:pt x="1620" y="1012"/>
                    <a:pt x="1691" y="941"/>
                    <a:pt x="1691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63"/>
            <p:cNvSpPr/>
            <p:nvPr/>
          </p:nvSpPr>
          <p:spPr>
            <a:xfrm>
              <a:off x="4653179" y="2522409"/>
              <a:ext cx="377886" cy="255436"/>
            </a:xfrm>
            <a:custGeom>
              <a:avLst/>
              <a:gdLst/>
              <a:ahLst/>
              <a:cxnLst/>
              <a:rect l="l" t="t" r="r" b="b"/>
              <a:pathLst>
                <a:path w="11872" h="8025" extrusionOk="0">
                  <a:moveTo>
                    <a:pt x="11526" y="6822"/>
                  </a:moveTo>
                  <a:lnTo>
                    <a:pt x="11526" y="7025"/>
                  </a:lnTo>
                  <a:cubicBezTo>
                    <a:pt x="11526" y="7382"/>
                    <a:pt x="11228" y="7680"/>
                    <a:pt x="10871" y="7680"/>
                  </a:cubicBezTo>
                  <a:lnTo>
                    <a:pt x="1025" y="7680"/>
                  </a:lnTo>
                  <a:cubicBezTo>
                    <a:pt x="668" y="7680"/>
                    <a:pt x="370" y="7382"/>
                    <a:pt x="370" y="7025"/>
                  </a:cubicBezTo>
                  <a:lnTo>
                    <a:pt x="370" y="6822"/>
                  </a:lnTo>
                  <a:lnTo>
                    <a:pt x="4537" y="6822"/>
                  </a:lnTo>
                  <a:lnTo>
                    <a:pt x="4728" y="6953"/>
                  </a:lnTo>
                  <a:cubicBezTo>
                    <a:pt x="4751" y="6965"/>
                    <a:pt x="4787" y="6989"/>
                    <a:pt x="4835" y="6989"/>
                  </a:cubicBezTo>
                  <a:lnTo>
                    <a:pt x="7073" y="6989"/>
                  </a:lnTo>
                  <a:cubicBezTo>
                    <a:pt x="7109" y="6989"/>
                    <a:pt x="7156" y="6965"/>
                    <a:pt x="7180" y="6953"/>
                  </a:cubicBezTo>
                  <a:lnTo>
                    <a:pt x="7371" y="6822"/>
                  </a:lnTo>
                  <a:close/>
                  <a:moveTo>
                    <a:pt x="1537" y="0"/>
                  </a:moveTo>
                  <a:cubicBezTo>
                    <a:pt x="977" y="0"/>
                    <a:pt x="513" y="465"/>
                    <a:pt x="513" y="1036"/>
                  </a:cubicBezTo>
                  <a:lnTo>
                    <a:pt x="513" y="6477"/>
                  </a:lnTo>
                  <a:lnTo>
                    <a:pt x="179" y="6477"/>
                  </a:lnTo>
                  <a:cubicBezTo>
                    <a:pt x="96" y="6477"/>
                    <a:pt x="1" y="6549"/>
                    <a:pt x="1" y="6656"/>
                  </a:cubicBezTo>
                  <a:lnTo>
                    <a:pt x="1" y="7025"/>
                  </a:lnTo>
                  <a:cubicBezTo>
                    <a:pt x="1" y="7584"/>
                    <a:pt x="453" y="8025"/>
                    <a:pt x="1001" y="8025"/>
                  </a:cubicBezTo>
                  <a:lnTo>
                    <a:pt x="10859" y="8025"/>
                  </a:lnTo>
                  <a:cubicBezTo>
                    <a:pt x="11407" y="8025"/>
                    <a:pt x="11848" y="7584"/>
                    <a:pt x="11848" y="7025"/>
                  </a:cubicBezTo>
                  <a:lnTo>
                    <a:pt x="11848" y="6656"/>
                  </a:lnTo>
                  <a:cubicBezTo>
                    <a:pt x="11871" y="6549"/>
                    <a:pt x="11800" y="6477"/>
                    <a:pt x="11705" y="6477"/>
                  </a:cubicBezTo>
                  <a:lnTo>
                    <a:pt x="11371" y="6477"/>
                  </a:lnTo>
                  <a:lnTo>
                    <a:pt x="11371" y="1036"/>
                  </a:lnTo>
                  <a:cubicBezTo>
                    <a:pt x="11371" y="465"/>
                    <a:pt x="10919" y="0"/>
                    <a:pt x="10347" y="0"/>
                  </a:cubicBezTo>
                  <a:lnTo>
                    <a:pt x="9609" y="0"/>
                  </a:lnTo>
                  <a:cubicBezTo>
                    <a:pt x="9514" y="0"/>
                    <a:pt x="9431" y="84"/>
                    <a:pt x="9431" y="179"/>
                  </a:cubicBezTo>
                  <a:cubicBezTo>
                    <a:pt x="9431" y="274"/>
                    <a:pt x="9502" y="357"/>
                    <a:pt x="9609" y="357"/>
                  </a:cubicBezTo>
                  <a:lnTo>
                    <a:pt x="10347" y="357"/>
                  </a:lnTo>
                  <a:cubicBezTo>
                    <a:pt x="10716" y="357"/>
                    <a:pt x="11038" y="679"/>
                    <a:pt x="11038" y="1048"/>
                  </a:cubicBezTo>
                  <a:lnTo>
                    <a:pt x="11038" y="6489"/>
                  </a:lnTo>
                  <a:lnTo>
                    <a:pt x="10645" y="6489"/>
                  </a:lnTo>
                  <a:lnTo>
                    <a:pt x="10645" y="1048"/>
                  </a:lnTo>
                  <a:cubicBezTo>
                    <a:pt x="10645" y="881"/>
                    <a:pt x="10514" y="750"/>
                    <a:pt x="10347" y="750"/>
                  </a:cubicBezTo>
                  <a:lnTo>
                    <a:pt x="1572" y="750"/>
                  </a:lnTo>
                  <a:cubicBezTo>
                    <a:pt x="1406" y="750"/>
                    <a:pt x="1275" y="881"/>
                    <a:pt x="1275" y="1048"/>
                  </a:cubicBezTo>
                  <a:lnTo>
                    <a:pt x="1275" y="3298"/>
                  </a:lnTo>
                  <a:cubicBezTo>
                    <a:pt x="1275" y="3382"/>
                    <a:pt x="1346" y="3477"/>
                    <a:pt x="1453" y="3477"/>
                  </a:cubicBezTo>
                  <a:cubicBezTo>
                    <a:pt x="1537" y="3477"/>
                    <a:pt x="1632" y="3393"/>
                    <a:pt x="1632" y="3298"/>
                  </a:cubicBezTo>
                  <a:lnTo>
                    <a:pt x="1632" y="1096"/>
                  </a:lnTo>
                  <a:lnTo>
                    <a:pt x="10300" y="1096"/>
                  </a:lnTo>
                  <a:lnTo>
                    <a:pt x="10300" y="6489"/>
                  </a:lnTo>
                  <a:lnTo>
                    <a:pt x="7323" y="6489"/>
                  </a:lnTo>
                  <a:cubicBezTo>
                    <a:pt x="7299" y="6489"/>
                    <a:pt x="7252" y="6513"/>
                    <a:pt x="7228" y="6525"/>
                  </a:cubicBezTo>
                  <a:lnTo>
                    <a:pt x="7026" y="6656"/>
                  </a:lnTo>
                  <a:lnTo>
                    <a:pt x="4882" y="6656"/>
                  </a:lnTo>
                  <a:lnTo>
                    <a:pt x="4692" y="6525"/>
                  </a:lnTo>
                  <a:cubicBezTo>
                    <a:pt x="4668" y="6513"/>
                    <a:pt x="4632" y="6489"/>
                    <a:pt x="4585" y="6489"/>
                  </a:cubicBezTo>
                  <a:lnTo>
                    <a:pt x="1596" y="6489"/>
                  </a:lnTo>
                  <a:lnTo>
                    <a:pt x="1596" y="4155"/>
                  </a:lnTo>
                  <a:cubicBezTo>
                    <a:pt x="1596" y="4072"/>
                    <a:pt x="1525" y="3977"/>
                    <a:pt x="1418" y="3977"/>
                  </a:cubicBezTo>
                  <a:cubicBezTo>
                    <a:pt x="1311" y="3977"/>
                    <a:pt x="1239" y="4048"/>
                    <a:pt x="1239" y="4155"/>
                  </a:cubicBezTo>
                  <a:lnTo>
                    <a:pt x="1239" y="6489"/>
                  </a:lnTo>
                  <a:lnTo>
                    <a:pt x="858" y="6489"/>
                  </a:lnTo>
                  <a:lnTo>
                    <a:pt x="858" y="1048"/>
                  </a:lnTo>
                  <a:cubicBezTo>
                    <a:pt x="858" y="679"/>
                    <a:pt x="1168" y="357"/>
                    <a:pt x="1537" y="357"/>
                  </a:cubicBezTo>
                  <a:lnTo>
                    <a:pt x="8871" y="357"/>
                  </a:lnTo>
                  <a:cubicBezTo>
                    <a:pt x="8966" y="357"/>
                    <a:pt x="9050" y="286"/>
                    <a:pt x="9050" y="179"/>
                  </a:cubicBezTo>
                  <a:cubicBezTo>
                    <a:pt x="9050" y="95"/>
                    <a:pt x="8978" y="0"/>
                    <a:pt x="88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9" name="Google Shape;7639;p63"/>
          <p:cNvGrpSpPr/>
          <p:nvPr/>
        </p:nvGrpSpPr>
        <p:grpSpPr>
          <a:xfrm>
            <a:off x="5184517" y="2459481"/>
            <a:ext cx="252062" cy="305122"/>
            <a:chOff x="5184517" y="2459481"/>
            <a:chExt cx="252062" cy="305122"/>
          </a:xfrm>
        </p:grpSpPr>
        <p:sp>
          <p:nvSpPr>
            <p:cNvPr id="7640" name="Google Shape;7640;p63"/>
            <p:cNvSpPr/>
            <p:nvPr/>
          </p:nvSpPr>
          <p:spPr>
            <a:xfrm>
              <a:off x="5383486" y="2674747"/>
              <a:ext cx="13273" cy="1330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03" y="0"/>
                  </a:moveTo>
                  <a:cubicBezTo>
                    <a:pt x="107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63"/>
            <p:cNvSpPr/>
            <p:nvPr/>
          </p:nvSpPr>
          <p:spPr>
            <a:xfrm>
              <a:off x="5350128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62"/>
                    <a:pt x="96" y="357"/>
                    <a:pt x="179" y="357"/>
                  </a:cubicBezTo>
                  <a:cubicBezTo>
                    <a:pt x="274" y="357"/>
                    <a:pt x="358" y="286"/>
                    <a:pt x="358" y="179"/>
                  </a:cubicBezTo>
                  <a:cubicBezTo>
                    <a:pt x="358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63"/>
            <p:cNvSpPr/>
            <p:nvPr/>
          </p:nvSpPr>
          <p:spPr>
            <a:xfrm>
              <a:off x="5254638" y="2666376"/>
              <a:ext cx="11395" cy="11427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93" y="1"/>
                  </a:moveTo>
                  <a:cubicBezTo>
                    <a:pt x="188" y="1"/>
                    <a:pt x="183" y="1"/>
                    <a:pt x="179" y="2"/>
                  </a:cubicBezTo>
                  <a:cubicBezTo>
                    <a:pt x="83" y="2"/>
                    <a:pt x="0" y="97"/>
                    <a:pt x="0" y="180"/>
                  </a:cubicBezTo>
                  <a:cubicBezTo>
                    <a:pt x="0" y="275"/>
                    <a:pt x="71" y="359"/>
                    <a:pt x="179" y="359"/>
                  </a:cubicBezTo>
                  <a:cubicBezTo>
                    <a:pt x="262" y="359"/>
                    <a:pt x="357" y="287"/>
                    <a:pt x="357" y="180"/>
                  </a:cubicBezTo>
                  <a:cubicBezTo>
                    <a:pt x="357" y="90"/>
                    <a:pt x="273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63"/>
            <p:cNvSpPr/>
            <p:nvPr/>
          </p:nvSpPr>
          <p:spPr>
            <a:xfrm>
              <a:off x="5273959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cubicBezTo>
                    <a:pt x="274" y="357"/>
                    <a:pt x="357" y="286"/>
                    <a:pt x="357" y="179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63"/>
            <p:cNvSpPr/>
            <p:nvPr/>
          </p:nvSpPr>
          <p:spPr>
            <a:xfrm>
              <a:off x="5308049" y="2678917"/>
              <a:ext cx="14451" cy="14037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108" y="0"/>
                    <a:pt x="1" y="108"/>
                    <a:pt x="1" y="227"/>
                  </a:cubicBezTo>
                  <a:cubicBezTo>
                    <a:pt x="1" y="346"/>
                    <a:pt x="108" y="441"/>
                    <a:pt x="227" y="441"/>
                  </a:cubicBezTo>
                  <a:cubicBezTo>
                    <a:pt x="346" y="441"/>
                    <a:pt x="453" y="346"/>
                    <a:pt x="453" y="227"/>
                  </a:cubicBezTo>
                  <a:cubicBezTo>
                    <a:pt x="453" y="84"/>
                    <a:pt x="358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63"/>
            <p:cNvSpPr/>
            <p:nvPr/>
          </p:nvSpPr>
          <p:spPr>
            <a:xfrm>
              <a:off x="5184517" y="2459481"/>
              <a:ext cx="252062" cy="305122"/>
            </a:xfrm>
            <a:custGeom>
              <a:avLst/>
              <a:gdLst/>
              <a:ahLst/>
              <a:cxnLst/>
              <a:rect l="l" t="t" r="r" b="b"/>
              <a:pathLst>
                <a:path w="7919" h="9586" extrusionOk="0">
                  <a:moveTo>
                    <a:pt x="2597" y="5657"/>
                  </a:moveTo>
                  <a:cubicBezTo>
                    <a:pt x="3126" y="5657"/>
                    <a:pt x="3630" y="5793"/>
                    <a:pt x="4096" y="6061"/>
                  </a:cubicBezTo>
                  <a:cubicBezTo>
                    <a:pt x="4607" y="6347"/>
                    <a:pt x="5099" y="6442"/>
                    <a:pt x="5531" y="6442"/>
                  </a:cubicBezTo>
                  <a:cubicBezTo>
                    <a:pt x="5853" y="6442"/>
                    <a:pt x="6143" y="6389"/>
                    <a:pt x="6382" y="6323"/>
                  </a:cubicBezTo>
                  <a:cubicBezTo>
                    <a:pt x="6751" y="6228"/>
                    <a:pt x="7037" y="6061"/>
                    <a:pt x="7204" y="5954"/>
                  </a:cubicBezTo>
                  <a:lnTo>
                    <a:pt x="7204" y="5954"/>
                  </a:lnTo>
                  <a:cubicBezTo>
                    <a:pt x="7525" y="7037"/>
                    <a:pt x="7263" y="8204"/>
                    <a:pt x="6442" y="9038"/>
                  </a:cubicBezTo>
                  <a:cubicBezTo>
                    <a:pt x="6275" y="9204"/>
                    <a:pt x="6037" y="9299"/>
                    <a:pt x="5799" y="9299"/>
                  </a:cubicBezTo>
                  <a:lnTo>
                    <a:pt x="2560" y="9299"/>
                  </a:lnTo>
                  <a:cubicBezTo>
                    <a:pt x="2322" y="9299"/>
                    <a:pt x="2084" y="9204"/>
                    <a:pt x="1917" y="9038"/>
                  </a:cubicBezTo>
                  <a:cubicBezTo>
                    <a:pt x="1179" y="8276"/>
                    <a:pt x="834" y="7180"/>
                    <a:pt x="1120" y="6025"/>
                  </a:cubicBezTo>
                  <a:cubicBezTo>
                    <a:pt x="1239" y="5966"/>
                    <a:pt x="1560" y="5811"/>
                    <a:pt x="1989" y="5716"/>
                  </a:cubicBezTo>
                  <a:cubicBezTo>
                    <a:pt x="2195" y="5677"/>
                    <a:pt x="2398" y="5657"/>
                    <a:pt x="2597" y="5657"/>
                  </a:cubicBezTo>
                  <a:close/>
                  <a:moveTo>
                    <a:pt x="2834" y="1"/>
                  </a:moveTo>
                  <a:cubicBezTo>
                    <a:pt x="2632" y="1"/>
                    <a:pt x="2465" y="167"/>
                    <a:pt x="2465" y="370"/>
                  </a:cubicBezTo>
                  <a:lnTo>
                    <a:pt x="2465" y="703"/>
                  </a:lnTo>
                  <a:cubicBezTo>
                    <a:pt x="2465" y="906"/>
                    <a:pt x="2632" y="1072"/>
                    <a:pt x="2834" y="1072"/>
                  </a:cubicBezTo>
                  <a:lnTo>
                    <a:pt x="3036" y="1072"/>
                  </a:lnTo>
                  <a:lnTo>
                    <a:pt x="3036" y="2239"/>
                  </a:lnTo>
                  <a:cubicBezTo>
                    <a:pt x="3036" y="2311"/>
                    <a:pt x="3096" y="2370"/>
                    <a:pt x="3167" y="2370"/>
                  </a:cubicBezTo>
                  <a:cubicBezTo>
                    <a:pt x="3239" y="2370"/>
                    <a:pt x="3298" y="2311"/>
                    <a:pt x="3298" y="2239"/>
                  </a:cubicBezTo>
                  <a:lnTo>
                    <a:pt x="3298" y="1072"/>
                  </a:lnTo>
                  <a:lnTo>
                    <a:pt x="4977" y="1072"/>
                  </a:lnTo>
                  <a:lnTo>
                    <a:pt x="4977" y="3406"/>
                  </a:lnTo>
                  <a:cubicBezTo>
                    <a:pt x="4977" y="3620"/>
                    <a:pt x="5096" y="3799"/>
                    <a:pt x="5311" y="3882"/>
                  </a:cubicBezTo>
                  <a:cubicBezTo>
                    <a:pt x="6144" y="4216"/>
                    <a:pt x="6763" y="4882"/>
                    <a:pt x="7097" y="5692"/>
                  </a:cubicBezTo>
                  <a:cubicBezTo>
                    <a:pt x="6966" y="5775"/>
                    <a:pt x="6668" y="5954"/>
                    <a:pt x="6275" y="6061"/>
                  </a:cubicBezTo>
                  <a:cubicBezTo>
                    <a:pt x="6015" y="6135"/>
                    <a:pt x="5758" y="6172"/>
                    <a:pt x="5506" y="6172"/>
                  </a:cubicBezTo>
                  <a:cubicBezTo>
                    <a:pt x="5064" y="6172"/>
                    <a:pt x="4636" y="6058"/>
                    <a:pt x="4227" y="5823"/>
                  </a:cubicBezTo>
                  <a:cubicBezTo>
                    <a:pt x="3710" y="5528"/>
                    <a:pt x="3145" y="5385"/>
                    <a:pt x="2580" y="5385"/>
                  </a:cubicBezTo>
                  <a:cubicBezTo>
                    <a:pt x="2117" y="5385"/>
                    <a:pt x="1654" y="5481"/>
                    <a:pt x="1215" y="5668"/>
                  </a:cubicBezTo>
                  <a:cubicBezTo>
                    <a:pt x="1524" y="4870"/>
                    <a:pt x="2155" y="4216"/>
                    <a:pt x="2989" y="3882"/>
                  </a:cubicBezTo>
                  <a:cubicBezTo>
                    <a:pt x="3179" y="3811"/>
                    <a:pt x="3322" y="3620"/>
                    <a:pt x="3322" y="3406"/>
                  </a:cubicBezTo>
                  <a:lnTo>
                    <a:pt x="3322" y="2930"/>
                  </a:lnTo>
                  <a:cubicBezTo>
                    <a:pt x="3322" y="2858"/>
                    <a:pt x="3263" y="2799"/>
                    <a:pt x="3179" y="2799"/>
                  </a:cubicBezTo>
                  <a:cubicBezTo>
                    <a:pt x="3108" y="2799"/>
                    <a:pt x="3048" y="2858"/>
                    <a:pt x="3048" y="2930"/>
                  </a:cubicBezTo>
                  <a:lnTo>
                    <a:pt x="3048" y="3406"/>
                  </a:lnTo>
                  <a:cubicBezTo>
                    <a:pt x="3048" y="3501"/>
                    <a:pt x="2989" y="3585"/>
                    <a:pt x="2894" y="3620"/>
                  </a:cubicBezTo>
                  <a:cubicBezTo>
                    <a:pt x="608" y="4525"/>
                    <a:pt x="0" y="7490"/>
                    <a:pt x="1703" y="9228"/>
                  </a:cubicBezTo>
                  <a:cubicBezTo>
                    <a:pt x="1929" y="9454"/>
                    <a:pt x="2227" y="9585"/>
                    <a:pt x="2560" y="9585"/>
                  </a:cubicBezTo>
                  <a:lnTo>
                    <a:pt x="5799" y="9585"/>
                  </a:lnTo>
                  <a:cubicBezTo>
                    <a:pt x="6108" y="9585"/>
                    <a:pt x="6430" y="9454"/>
                    <a:pt x="6656" y="9228"/>
                  </a:cubicBezTo>
                  <a:cubicBezTo>
                    <a:pt x="7870" y="7990"/>
                    <a:pt x="7918" y="6132"/>
                    <a:pt x="6989" y="4835"/>
                  </a:cubicBezTo>
                  <a:cubicBezTo>
                    <a:pt x="6608" y="4287"/>
                    <a:pt x="6073" y="3870"/>
                    <a:pt x="5442" y="3620"/>
                  </a:cubicBezTo>
                  <a:cubicBezTo>
                    <a:pt x="5358" y="3585"/>
                    <a:pt x="5299" y="3501"/>
                    <a:pt x="5299" y="3406"/>
                  </a:cubicBezTo>
                  <a:lnTo>
                    <a:pt x="5299" y="1072"/>
                  </a:lnTo>
                  <a:lnTo>
                    <a:pt x="5489" y="1072"/>
                  </a:lnTo>
                  <a:cubicBezTo>
                    <a:pt x="5692" y="1072"/>
                    <a:pt x="5858" y="906"/>
                    <a:pt x="5858" y="703"/>
                  </a:cubicBezTo>
                  <a:lnTo>
                    <a:pt x="5858" y="370"/>
                  </a:lnTo>
                  <a:cubicBezTo>
                    <a:pt x="5858" y="167"/>
                    <a:pt x="5692" y="1"/>
                    <a:pt x="5489" y="1"/>
                  </a:cubicBezTo>
                  <a:lnTo>
                    <a:pt x="4739" y="1"/>
                  </a:lnTo>
                  <a:cubicBezTo>
                    <a:pt x="4668" y="1"/>
                    <a:pt x="4608" y="60"/>
                    <a:pt x="4608" y="132"/>
                  </a:cubicBezTo>
                  <a:cubicBezTo>
                    <a:pt x="4608" y="215"/>
                    <a:pt x="4668" y="275"/>
                    <a:pt x="4739" y="275"/>
                  </a:cubicBezTo>
                  <a:lnTo>
                    <a:pt x="5489" y="275"/>
                  </a:lnTo>
                  <a:cubicBezTo>
                    <a:pt x="5537" y="275"/>
                    <a:pt x="5573" y="310"/>
                    <a:pt x="5573" y="358"/>
                  </a:cubicBezTo>
                  <a:lnTo>
                    <a:pt x="5573" y="691"/>
                  </a:lnTo>
                  <a:cubicBezTo>
                    <a:pt x="5573" y="727"/>
                    <a:pt x="5537" y="775"/>
                    <a:pt x="5489" y="775"/>
                  </a:cubicBezTo>
                  <a:lnTo>
                    <a:pt x="2834" y="775"/>
                  </a:lnTo>
                  <a:cubicBezTo>
                    <a:pt x="2798" y="775"/>
                    <a:pt x="2751" y="727"/>
                    <a:pt x="2751" y="691"/>
                  </a:cubicBezTo>
                  <a:lnTo>
                    <a:pt x="2751" y="358"/>
                  </a:lnTo>
                  <a:cubicBezTo>
                    <a:pt x="2751" y="310"/>
                    <a:pt x="2798" y="275"/>
                    <a:pt x="2834" y="275"/>
                  </a:cubicBezTo>
                  <a:lnTo>
                    <a:pt x="4060" y="275"/>
                  </a:lnTo>
                  <a:cubicBezTo>
                    <a:pt x="4132" y="275"/>
                    <a:pt x="4191" y="215"/>
                    <a:pt x="4191" y="132"/>
                  </a:cubicBezTo>
                  <a:cubicBezTo>
                    <a:pt x="4191" y="60"/>
                    <a:pt x="4132" y="1"/>
                    <a:pt x="4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46" name="Google Shape;7646;p63"/>
          <p:cNvGrpSpPr/>
          <p:nvPr/>
        </p:nvGrpSpPr>
        <p:grpSpPr>
          <a:xfrm>
            <a:off x="6533281" y="3351230"/>
            <a:ext cx="357037" cy="357005"/>
            <a:chOff x="6533281" y="3351230"/>
            <a:chExt cx="357037" cy="357005"/>
          </a:xfrm>
        </p:grpSpPr>
        <p:sp>
          <p:nvSpPr>
            <p:cNvPr id="7647" name="Google Shape;7647;p63"/>
            <p:cNvSpPr/>
            <p:nvPr/>
          </p:nvSpPr>
          <p:spPr>
            <a:xfrm>
              <a:off x="6533281" y="3351230"/>
              <a:ext cx="357037" cy="357005"/>
            </a:xfrm>
            <a:custGeom>
              <a:avLst/>
              <a:gdLst/>
              <a:ahLst/>
              <a:cxnLst/>
              <a:rect l="l" t="t" r="r" b="b"/>
              <a:pathLst>
                <a:path w="11217" h="11216" extrusionOk="0">
                  <a:moveTo>
                    <a:pt x="5609" y="357"/>
                  </a:moveTo>
                  <a:cubicBezTo>
                    <a:pt x="8514" y="357"/>
                    <a:pt x="10859" y="2703"/>
                    <a:pt x="10859" y="5608"/>
                  </a:cubicBezTo>
                  <a:cubicBezTo>
                    <a:pt x="10871" y="8513"/>
                    <a:pt x="8514" y="10859"/>
                    <a:pt x="5609" y="10859"/>
                  </a:cubicBezTo>
                  <a:cubicBezTo>
                    <a:pt x="2703" y="10859"/>
                    <a:pt x="358" y="8513"/>
                    <a:pt x="358" y="5608"/>
                  </a:cubicBezTo>
                  <a:cubicBezTo>
                    <a:pt x="358" y="2703"/>
                    <a:pt x="2703" y="357"/>
                    <a:pt x="5609" y="357"/>
                  </a:cubicBezTo>
                  <a:close/>
                  <a:moveTo>
                    <a:pt x="5609" y="0"/>
                  </a:moveTo>
                  <a:cubicBezTo>
                    <a:pt x="4108" y="0"/>
                    <a:pt x="2703" y="572"/>
                    <a:pt x="1632" y="1631"/>
                  </a:cubicBezTo>
                  <a:cubicBezTo>
                    <a:pt x="572" y="2691"/>
                    <a:pt x="1" y="4108"/>
                    <a:pt x="1" y="5608"/>
                  </a:cubicBezTo>
                  <a:cubicBezTo>
                    <a:pt x="1" y="7108"/>
                    <a:pt x="572" y="8513"/>
                    <a:pt x="1632" y="9585"/>
                  </a:cubicBezTo>
                  <a:cubicBezTo>
                    <a:pt x="2692" y="10632"/>
                    <a:pt x="4108" y="11216"/>
                    <a:pt x="5609" y="11216"/>
                  </a:cubicBezTo>
                  <a:cubicBezTo>
                    <a:pt x="7109" y="11216"/>
                    <a:pt x="8514" y="10632"/>
                    <a:pt x="9585" y="9585"/>
                  </a:cubicBezTo>
                  <a:cubicBezTo>
                    <a:pt x="10633" y="8525"/>
                    <a:pt x="11216" y="7108"/>
                    <a:pt x="11216" y="5608"/>
                  </a:cubicBezTo>
                  <a:cubicBezTo>
                    <a:pt x="11216" y="4108"/>
                    <a:pt x="10633" y="2703"/>
                    <a:pt x="9585" y="1631"/>
                  </a:cubicBezTo>
                  <a:cubicBezTo>
                    <a:pt x="8526" y="572"/>
                    <a:pt x="7109" y="0"/>
                    <a:pt x="56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63"/>
            <p:cNvSpPr/>
            <p:nvPr/>
          </p:nvSpPr>
          <p:spPr>
            <a:xfrm>
              <a:off x="6570427" y="3388344"/>
              <a:ext cx="282364" cy="282396"/>
            </a:xfrm>
            <a:custGeom>
              <a:avLst/>
              <a:gdLst/>
              <a:ahLst/>
              <a:cxnLst/>
              <a:rect l="l" t="t" r="r" b="b"/>
              <a:pathLst>
                <a:path w="8871" h="8872" extrusionOk="0">
                  <a:moveTo>
                    <a:pt x="4442" y="2966"/>
                  </a:moveTo>
                  <a:cubicBezTo>
                    <a:pt x="5263" y="2966"/>
                    <a:pt x="5918" y="3632"/>
                    <a:pt x="5918" y="4442"/>
                  </a:cubicBezTo>
                  <a:cubicBezTo>
                    <a:pt x="5918" y="5263"/>
                    <a:pt x="5239" y="5918"/>
                    <a:pt x="4442" y="5918"/>
                  </a:cubicBezTo>
                  <a:cubicBezTo>
                    <a:pt x="3632" y="5918"/>
                    <a:pt x="2965" y="5263"/>
                    <a:pt x="2965" y="4442"/>
                  </a:cubicBezTo>
                  <a:cubicBezTo>
                    <a:pt x="2965" y="3620"/>
                    <a:pt x="3632" y="2966"/>
                    <a:pt x="4442" y="2966"/>
                  </a:cubicBezTo>
                  <a:close/>
                  <a:moveTo>
                    <a:pt x="1108" y="2120"/>
                  </a:moveTo>
                  <a:lnTo>
                    <a:pt x="2656" y="4775"/>
                  </a:lnTo>
                  <a:cubicBezTo>
                    <a:pt x="2822" y="5633"/>
                    <a:pt x="3561" y="6264"/>
                    <a:pt x="4453" y="6264"/>
                  </a:cubicBezTo>
                  <a:cubicBezTo>
                    <a:pt x="4704" y="6264"/>
                    <a:pt x="4942" y="6228"/>
                    <a:pt x="5156" y="6121"/>
                  </a:cubicBezTo>
                  <a:lnTo>
                    <a:pt x="5156" y="6121"/>
                  </a:lnTo>
                  <a:lnTo>
                    <a:pt x="3894" y="8466"/>
                  </a:lnTo>
                  <a:cubicBezTo>
                    <a:pt x="1906" y="8204"/>
                    <a:pt x="382" y="6490"/>
                    <a:pt x="382" y="4442"/>
                  </a:cubicBezTo>
                  <a:cubicBezTo>
                    <a:pt x="382" y="3573"/>
                    <a:pt x="643" y="2775"/>
                    <a:pt x="1108" y="2120"/>
                  </a:cubicBezTo>
                  <a:close/>
                  <a:moveTo>
                    <a:pt x="4442" y="370"/>
                  </a:moveTo>
                  <a:cubicBezTo>
                    <a:pt x="6037" y="370"/>
                    <a:pt x="7406" y="1287"/>
                    <a:pt x="8085" y="2620"/>
                  </a:cubicBezTo>
                  <a:lnTo>
                    <a:pt x="7120" y="2620"/>
                  </a:lnTo>
                  <a:cubicBezTo>
                    <a:pt x="7013" y="2620"/>
                    <a:pt x="6942" y="2692"/>
                    <a:pt x="6942" y="2799"/>
                  </a:cubicBezTo>
                  <a:cubicBezTo>
                    <a:pt x="6942" y="2906"/>
                    <a:pt x="7013" y="2977"/>
                    <a:pt x="7120" y="2977"/>
                  </a:cubicBezTo>
                  <a:lnTo>
                    <a:pt x="8252" y="2977"/>
                  </a:lnTo>
                  <a:cubicBezTo>
                    <a:pt x="8430" y="3442"/>
                    <a:pt x="8537" y="3930"/>
                    <a:pt x="8537" y="4454"/>
                  </a:cubicBezTo>
                  <a:cubicBezTo>
                    <a:pt x="8514" y="6692"/>
                    <a:pt x="6692" y="8514"/>
                    <a:pt x="4442" y="8514"/>
                  </a:cubicBezTo>
                  <a:lnTo>
                    <a:pt x="4263" y="8514"/>
                  </a:lnTo>
                  <a:lnTo>
                    <a:pt x="5799" y="5680"/>
                  </a:lnTo>
                  <a:cubicBezTo>
                    <a:pt x="6097" y="5347"/>
                    <a:pt x="6275" y="4918"/>
                    <a:pt x="6275" y="4454"/>
                  </a:cubicBezTo>
                  <a:cubicBezTo>
                    <a:pt x="6275" y="3847"/>
                    <a:pt x="5977" y="3311"/>
                    <a:pt x="5525" y="2977"/>
                  </a:cubicBezTo>
                  <a:lnTo>
                    <a:pt x="6251" y="2977"/>
                  </a:lnTo>
                  <a:cubicBezTo>
                    <a:pt x="6358" y="2977"/>
                    <a:pt x="6430" y="2906"/>
                    <a:pt x="6430" y="2799"/>
                  </a:cubicBezTo>
                  <a:cubicBezTo>
                    <a:pt x="6430" y="2692"/>
                    <a:pt x="6358" y="2620"/>
                    <a:pt x="6251" y="2620"/>
                  </a:cubicBezTo>
                  <a:lnTo>
                    <a:pt x="4453" y="2620"/>
                  </a:lnTo>
                  <a:cubicBezTo>
                    <a:pt x="3561" y="2620"/>
                    <a:pt x="2834" y="3263"/>
                    <a:pt x="2656" y="4097"/>
                  </a:cubicBezTo>
                  <a:lnTo>
                    <a:pt x="1334" y="1834"/>
                  </a:lnTo>
                  <a:cubicBezTo>
                    <a:pt x="2072" y="941"/>
                    <a:pt x="3191" y="370"/>
                    <a:pt x="4442" y="370"/>
                  </a:cubicBezTo>
                  <a:close/>
                  <a:moveTo>
                    <a:pt x="4442" y="1"/>
                  </a:moveTo>
                  <a:cubicBezTo>
                    <a:pt x="2001" y="1"/>
                    <a:pt x="1" y="2001"/>
                    <a:pt x="1" y="4442"/>
                  </a:cubicBezTo>
                  <a:cubicBezTo>
                    <a:pt x="1" y="6883"/>
                    <a:pt x="2001" y="8871"/>
                    <a:pt x="4442" y="8871"/>
                  </a:cubicBezTo>
                  <a:cubicBezTo>
                    <a:pt x="6882" y="8871"/>
                    <a:pt x="8871" y="6883"/>
                    <a:pt x="8871" y="4442"/>
                  </a:cubicBezTo>
                  <a:cubicBezTo>
                    <a:pt x="8871" y="2001"/>
                    <a:pt x="6894" y="1"/>
                    <a:pt x="4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63"/>
            <p:cNvSpPr/>
            <p:nvPr/>
          </p:nvSpPr>
          <p:spPr>
            <a:xfrm>
              <a:off x="6676166" y="3494083"/>
              <a:ext cx="71267" cy="71299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36" y="346"/>
                    <a:pt x="1893" y="679"/>
                    <a:pt x="1893" y="1120"/>
                  </a:cubicBezTo>
                  <a:cubicBezTo>
                    <a:pt x="1893" y="1549"/>
                    <a:pt x="1548" y="1894"/>
                    <a:pt x="1120" y="1894"/>
                  </a:cubicBezTo>
                  <a:cubicBezTo>
                    <a:pt x="703" y="1894"/>
                    <a:pt x="346" y="1549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489" y="1"/>
                    <a:pt x="0" y="513"/>
                    <a:pt x="0" y="1120"/>
                  </a:cubicBezTo>
                  <a:cubicBezTo>
                    <a:pt x="0" y="1727"/>
                    <a:pt x="512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39" y="513"/>
                    <a:pt x="1739" y="1"/>
                    <a:pt x="1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50" name="Google Shape;7650;p63"/>
          <p:cNvGrpSpPr/>
          <p:nvPr/>
        </p:nvGrpSpPr>
        <p:grpSpPr>
          <a:xfrm>
            <a:off x="6058441" y="3351230"/>
            <a:ext cx="357387" cy="357005"/>
            <a:chOff x="6058441" y="3351230"/>
            <a:chExt cx="357387" cy="357005"/>
          </a:xfrm>
        </p:grpSpPr>
        <p:sp>
          <p:nvSpPr>
            <p:cNvPr id="7651" name="Google Shape;7651;p63"/>
            <p:cNvSpPr/>
            <p:nvPr/>
          </p:nvSpPr>
          <p:spPr>
            <a:xfrm>
              <a:off x="605844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08" y="357"/>
                  </a:moveTo>
                  <a:cubicBezTo>
                    <a:pt x="8513" y="357"/>
                    <a:pt x="10871" y="2703"/>
                    <a:pt x="10871" y="5608"/>
                  </a:cubicBezTo>
                  <a:cubicBezTo>
                    <a:pt x="10871" y="8513"/>
                    <a:pt x="8513" y="10859"/>
                    <a:pt x="5608" y="10859"/>
                  </a:cubicBezTo>
                  <a:cubicBezTo>
                    <a:pt x="2715" y="10859"/>
                    <a:pt x="357" y="8513"/>
                    <a:pt x="357" y="5608"/>
                  </a:cubicBezTo>
                  <a:cubicBezTo>
                    <a:pt x="357" y="2703"/>
                    <a:pt x="2715" y="357"/>
                    <a:pt x="5608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56" y="8525"/>
                    <a:pt x="11228" y="7108"/>
                    <a:pt x="11228" y="5608"/>
                  </a:cubicBezTo>
                  <a:cubicBezTo>
                    <a:pt x="11228" y="4108"/>
                    <a:pt x="10644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63"/>
            <p:cNvSpPr/>
            <p:nvPr/>
          </p:nvSpPr>
          <p:spPr>
            <a:xfrm>
              <a:off x="6111120" y="3403527"/>
              <a:ext cx="252030" cy="252030"/>
            </a:xfrm>
            <a:custGeom>
              <a:avLst/>
              <a:gdLst/>
              <a:ahLst/>
              <a:cxnLst/>
              <a:rect l="l" t="t" r="r" b="b"/>
              <a:pathLst>
                <a:path w="7918" h="7918" extrusionOk="0">
                  <a:moveTo>
                    <a:pt x="3953" y="357"/>
                  </a:moveTo>
                  <a:cubicBezTo>
                    <a:pt x="4048" y="357"/>
                    <a:pt x="4132" y="357"/>
                    <a:pt x="4215" y="381"/>
                  </a:cubicBezTo>
                  <a:cubicBezTo>
                    <a:pt x="4239" y="560"/>
                    <a:pt x="4251" y="715"/>
                    <a:pt x="4251" y="893"/>
                  </a:cubicBezTo>
                  <a:cubicBezTo>
                    <a:pt x="4251" y="1584"/>
                    <a:pt x="4060" y="2203"/>
                    <a:pt x="3739" y="2762"/>
                  </a:cubicBezTo>
                  <a:cubicBezTo>
                    <a:pt x="2941" y="2239"/>
                    <a:pt x="2048" y="1905"/>
                    <a:pt x="1096" y="1774"/>
                  </a:cubicBezTo>
                  <a:cubicBezTo>
                    <a:pt x="1762" y="905"/>
                    <a:pt x="2798" y="357"/>
                    <a:pt x="3953" y="357"/>
                  </a:cubicBezTo>
                  <a:close/>
                  <a:moveTo>
                    <a:pt x="4584" y="405"/>
                  </a:moveTo>
                  <a:lnTo>
                    <a:pt x="4584" y="405"/>
                  </a:lnTo>
                  <a:cubicBezTo>
                    <a:pt x="6144" y="691"/>
                    <a:pt x="7346" y="1965"/>
                    <a:pt x="7549" y="3548"/>
                  </a:cubicBezTo>
                  <a:lnTo>
                    <a:pt x="7513" y="3548"/>
                  </a:lnTo>
                  <a:cubicBezTo>
                    <a:pt x="6715" y="3548"/>
                    <a:pt x="5953" y="3786"/>
                    <a:pt x="5322" y="4203"/>
                  </a:cubicBezTo>
                  <a:cubicBezTo>
                    <a:pt x="5084" y="3905"/>
                    <a:pt x="4822" y="3608"/>
                    <a:pt x="4525" y="3358"/>
                  </a:cubicBezTo>
                  <a:cubicBezTo>
                    <a:pt x="4358" y="3203"/>
                    <a:pt x="4191" y="3072"/>
                    <a:pt x="4036" y="2953"/>
                  </a:cubicBezTo>
                  <a:cubicBezTo>
                    <a:pt x="4405" y="2358"/>
                    <a:pt x="4608" y="1643"/>
                    <a:pt x="4608" y="881"/>
                  </a:cubicBezTo>
                  <a:cubicBezTo>
                    <a:pt x="4608" y="715"/>
                    <a:pt x="4596" y="572"/>
                    <a:pt x="4584" y="405"/>
                  </a:cubicBezTo>
                  <a:close/>
                  <a:moveTo>
                    <a:pt x="869" y="2084"/>
                  </a:moveTo>
                  <a:cubicBezTo>
                    <a:pt x="1846" y="2191"/>
                    <a:pt x="2751" y="2536"/>
                    <a:pt x="3536" y="3036"/>
                  </a:cubicBezTo>
                  <a:cubicBezTo>
                    <a:pt x="2881" y="3917"/>
                    <a:pt x="1834" y="4501"/>
                    <a:pt x="655" y="4501"/>
                  </a:cubicBezTo>
                  <a:cubicBezTo>
                    <a:pt x="560" y="4501"/>
                    <a:pt x="476" y="4501"/>
                    <a:pt x="393" y="4477"/>
                  </a:cubicBezTo>
                  <a:cubicBezTo>
                    <a:pt x="369" y="4322"/>
                    <a:pt x="357" y="4144"/>
                    <a:pt x="357" y="3965"/>
                  </a:cubicBezTo>
                  <a:cubicBezTo>
                    <a:pt x="357" y="3274"/>
                    <a:pt x="548" y="2643"/>
                    <a:pt x="869" y="2084"/>
                  </a:cubicBezTo>
                  <a:close/>
                  <a:moveTo>
                    <a:pt x="7561" y="3905"/>
                  </a:moveTo>
                  <a:lnTo>
                    <a:pt x="7561" y="3965"/>
                  </a:lnTo>
                  <a:cubicBezTo>
                    <a:pt x="7561" y="4977"/>
                    <a:pt x="7144" y="5882"/>
                    <a:pt x="6489" y="6537"/>
                  </a:cubicBezTo>
                  <a:cubicBezTo>
                    <a:pt x="6299" y="5798"/>
                    <a:pt x="5965" y="5108"/>
                    <a:pt x="5537" y="4501"/>
                  </a:cubicBezTo>
                  <a:cubicBezTo>
                    <a:pt x="6096" y="4132"/>
                    <a:pt x="6787" y="3905"/>
                    <a:pt x="7501" y="3905"/>
                  </a:cubicBezTo>
                  <a:close/>
                  <a:moveTo>
                    <a:pt x="3834" y="3251"/>
                  </a:moveTo>
                  <a:cubicBezTo>
                    <a:pt x="4286" y="3572"/>
                    <a:pt x="4703" y="3977"/>
                    <a:pt x="5037" y="4429"/>
                  </a:cubicBezTo>
                  <a:cubicBezTo>
                    <a:pt x="4727" y="4679"/>
                    <a:pt x="4465" y="4965"/>
                    <a:pt x="4239" y="5287"/>
                  </a:cubicBezTo>
                  <a:cubicBezTo>
                    <a:pt x="4191" y="5358"/>
                    <a:pt x="4191" y="5453"/>
                    <a:pt x="4251" y="5513"/>
                  </a:cubicBezTo>
                  <a:cubicBezTo>
                    <a:pt x="4281" y="5543"/>
                    <a:pt x="4325" y="5559"/>
                    <a:pt x="4370" y="5559"/>
                  </a:cubicBezTo>
                  <a:cubicBezTo>
                    <a:pt x="4429" y="5559"/>
                    <a:pt x="4491" y="5531"/>
                    <a:pt x="4525" y="5477"/>
                  </a:cubicBezTo>
                  <a:cubicBezTo>
                    <a:pt x="4727" y="5179"/>
                    <a:pt x="4965" y="4929"/>
                    <a:pt x="5239" y="4703"/>
                  </a:cubicBezTo>
                  <a:cubicBezTo>
                    <a:pt x="5668" y="5334"/>
                    <a:pt x="5977" y="6025"/>
                    <a:pt x="6168" y="6799"/>
                  </a:cubicBezTo>
                  <a:cubicBezTo>
                    <a:pt x="5560" y="7287"/>
                    <a:pt x="4786" y="7561"/>
                    <a:pt x="3953" y="7561"/>
                  </a:cubicBezTo>
                  <a:lnTo>
                    <a:pt x="3894" y="7561"/>
                  </a:lnTo>
                  <a:lnTo>
                    <a:pt x="3894" y="7501"/>
                  </a:lnTo>
                  <a:cubicBezTo>
                    <a:pt x="3894" y="7061"/>
                    <a:pt x="3965" y="6632"/>
                    <a:pt x="4120" y="6239"/>
                  </a:cubicBezTo>
                  <a:cubicBezTo>
                    <a:pt x="4144" y="6179"/>
                    <a:pt x="4132" y="6108"/>
                    <a:pt x="4072" y="6060"/>
                  </a:cubicBezTo>
                  <a:cubicBezTo>
                    <a:pt x="4039" y="6027"/>
                    <a:pt x="3995" y="6011"/>
                    <a:pt x="3950" y="6011"/>
                  </a:cubicBezTo>
                  <a:cubicBezTo>
                    <a:pt x="3883" y="6011"/>
                    <a:pt x="3815" y="6048"/>
                    <a:pt x="3786" y="6120"/>
                  </a:cubicBezTo>
                  <a:cubicBezTo>
                    <a:pt x="3632" y="6549"/>
                    <a:pt x="3536" y="7025"/>
                    <a:pt x="3536" y="7525"/>
                  </a:cubicBezTo>
                  <a:lnTo>
                    <a:pt x="3536" y="7549"/>
                  </a:lnTo>
                  <a:cubicBezTo>
                    <a:pt x="2036" y="7370"/>
                    <a:pt x="810" y="6287"/>
                    <a:pt x="453" y="4858"/>
                  </a:cubicBezTo>
                  <a:lnTo>
                    <a:pt x="655" y="4858"/>
                  </a:lnTo>
                  <a:cubicBezTo>
                    <a:pt x="1965" y="4858"/>
                    <a:pt x="3108" y="4215"/>
                    <a:pt x="3834" y="3251"/>
                  </a:cubicBezTo>
                  <a:close/>
                  <a:moveTo>
                    <a:pt x="3953" y="0"/>
                  </a:moveTo>
                  <a:cubicBezTo>
                    <a:pt x="1762" y="0"/>
                    <a:pt x="0" y="1774"/>
                    <a:pt x="0" y="3965"/>
                  </a:cubicBezTo>
                  <a:cubicBezTo>
                    <a:pt x="0" y="6156"/>
                    <a:pt x="1774" y="7918"/>
                    <a:pt x="3953" y="7918"/>
                  </a:cubicBezTo>
                  <a:cubicBezTo>
                    <a:pt x="6144" y="7918"/>
                    <a:pt x="7918" y="6156"/>
                    <a:pt x="7918" y="3965"/>
                  </a:cubicBezTo>
                  <a:cubicBezTo>
                    <a:pt x="7918" y="1774"/>
                    <a:pt x="6144" y="0"/>
                    <a:pt x="3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53" name="Google Shape;7653;p63"/>
          <p:cNvGrpSpPr/>
          <p:nvPr/>
        </p:nvGrpSpPr>
        <p:grpSpPr>
          <a:xfrm>
            <a:off x="7957483" y="3350848"/>
            <a:ext cx="357387" cy="357387"/>
            <a:chOff x="7957483" y="3350848"/>
            <a:chExt cx="357387" cy="357387"/>
          </a:xfrm>
        </p:grpSpPr>
        <p:sp>
          <p:nvSpPr>
            <p:cNvPr id="7654" name="Google Shape;7654;p63"/>
            <p:cNvSpPr/>
            <p:nvPr/>
          </p:nvSpPr>
          <p:spPr>
            <a:xfrm>
              <a:off x="8025312" y="3410721"/>
              <a:ext cx="71649" cy="71267"/>
            </a:xfrm>
            <a:custGeom>
              <a:avLst/>
              <a:gdLst/>
              <a:ahLst/>
              <a:cxnLst/>
              <a:rect l="l" t="t" r="r" b="b"/>
              <a:pathLst>
                <a:path w="2251" h="2239" extrusionOk="0">
                  <a:moveTo>
                    <a:pt x="1120" y="0"/>
                  </a:moveTo>
                  <a:cubicBezTo>
                    <a:pt x="489" y="0"/>
                    <a:pt x="1" y="500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51" y="1048"/>
                    <a:pt x="2156" y="953"/>
                    <a:pt x="2072" y="953"/>
                  </a:cubicBezTo>
                  <a:lnTo>
                    <a:pt x="1358" y="953"/>
                  </a:lnTo>
                  <a:cubicBezTo>
                    <a:pt x="1251" y="953"/>
                    <a:pt x="1179" y="1024"/>
                    <a:pt x="1179" y="1131"/>
                  </a:cubicBezTo>
                  <a:cubicBezTo>
                    <a:pt x="1179" y="1239"/>
                    <a:pt x="1251" y="1310"/>
                    <a:pt x="1358" y="1310"/>
                  </a:cubicBezTo>
                  <a:lnTo>
                    <a:pt x="1858" y="1310"/>
                  </a:lnTo>
                  <a:cubicBezTo>
                    <a:pt x="1787" y="1655"/>
                    <a:pt x="1477" y="1905"/>
                    <a:pt x="1120" y="1905"/>
                  </a:cubicBezTo>
                  <a:cubicBezTo>
                    <a:pt x="703" y="1905"/>
                    <a:pt x="346" y="1560"/>
                    <a:pt x="346" y="1131"/>
                  </a:cubicBezTo>
                  <a:cubicBezTo>
                    <a:pt x="346" y="715"/>
                    <a:pt x="691" y="358"/>
                    <a:pt x="1120" y="358"/>
                  </a:cubicBezTo>
                  <a:cubicBezTo>
                    <a:pt x="1310" y="358"/>
                    <a:pt x="1489" y="429"/>
                    <a:pt x="1620" y="548"/>
                  </a:cubicBezTo>
                  <a:cubicBezTo>
                    <a:pt x="1660" y="576"/>
                    <a:pt x="1702" y="591"/>
                    <a:pt x="1745" y="591"/>
                  </a:cubicBezTo>
                  <a:cubicBezTo>
                    <a:pt x="1791" y="591"/>
                    <a:pt x="1838" y="573"/>
                    <a:pt x="1882" y="536"/>
                  </a:cubicBezTo>
                  <a:cubicBezTo>
                    <a:pt x="1953" y="465"/>
                    <a:pt x="1941" y="358"/>
                    <a:pt x="1858" y="286"/>
                  </a:cubicBezTo>
                  <a:cubicBezTo>
                    <a:pt x="1656" y="108"/>
                    <a:pt x="1406" y="0"/>
                    <a:pt x="1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63"/>
            <p:cNvSpPr/>
            <p:nvPr/>
          </p:nvSpPr>
          <p:spPr>
            <a:xfrm>
              <a:off x="8191306" y="3380768"/>
              <a:ext cx="70917" cy="71299"/>
            </a:xfrm>
            <a:custGeom>
              <a:avLst/>
              <a:gdLst/>
              <a:ahLst/>
              <a:cxnLst/>
              <a:rect l="l" t="t" r="r" b="b"/>
              <a:pathLst>
                <a:path w="2228" h="2240" extrusionOk="0">
                  <a:moveTo>
                    <a:pt x="1108" y="346"/>
                  </a:moveTo>
                  <a:cubicBezTo>
                    <a:pt x="1548" y="346"/>
                    <a:pt x="1882" y="691"/>
                    <a:pt x="1882" y="1120"/>
                  </a:cubicBezTo>
                  <a:cubicBezTo>
                    <a:pt x="1870" y="1549"/>
                    <a:pt x="1525" y="1894"/>
                    <a:pt x="1108" y="1894"/>
                  </a:cubicBezTo>
                  <a:cubicBezTo>
                    <a:pt x="691" y="1894"/>
                    <a:pt x="334" y="1549"/>
                    <a:pt x="334" y="1120"/>
                  </a:cubicBezTo>
                  <a:cubicBezTo>
                    <a:pt x="334" y="703"/>
                    <a:pt x="679" y="346"/>
                    <a:pt x="1108" y="346"/>
                  </a:cubicBezTo>
                  <a:close/>
                  <a:moveTo>
                    <a:pt x="1108" y="1"/>
                  </a:moveTo>
                  <a:cubicBezTo>
                    <a:pt x="489" y="1"/>
                    <a:pt x="1" y="513"/>
                    <a:pt x="1" y="1120"/>
                  </a:cubicBezTo>
                  <a:cubicBezTo>
                    <a:pt x="1" y="1751"/>
                    <a:pt x="501" y="2239"/>
                    <a:pt x="1108" y="2239"/>
                  </a:cubicBezTo>
                  <a:cubicBezTo>
                    <a:pt x="1739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63"/>
            <p:cNvSpPr/>
            <p:nvPr/>
          </p:nvSpPr>
          <p:spPr>
            <a:xfrm>
              <a:off x="7957483" y="3350848"/>
              <a:ext cx="357387" cy="357387"/>
            </a:xfrm>
            <a:custGeom>
              <a:avLst/>
              <a:gdLst/>
              <a:ahLst/>
              <a:cxnLst/>
              <a:rect l="l" t="t" r="r" b="b"/>
              <a:pathLst>
                <a:path w="11228" h="11228" extrusionOk="0">
                  <a:moveTo>
                    <a:pt x="8454" y="369"/>
                  </a:moveTo>
                  <a:cubicBezTo>
                    <a:pt x="9525" y="369"/>
                    <a:pt x="10406" y="1238"/>
                    <a:pt x="10406" y="2310"/>
                  </a:cubicBezTo>
                  <a:cubicBezTo>
                    <a:pt x="10406" y="3167"/>
                    <a:pt x="9097" y="4691"/>
                    <a:pt x="8454" y="5370"/>
                  </a:cubicBezTo>
                  <a:cubicBezTo>
                    <a:pt x="7823" y="4691"/>
                    <a:pt x="6513" y="3143"/>
                    <a:pt x="6513" y="2310"/>
                  </a:cubicBezTo>
                  <a:cubicBezTo>
                    <a:pt x="6513" y="1227"/>
                    <a:pt x="7370" y="369"/>
                    <a:pt x="8454" y="369"/>
                  </a:cubicBezTo>
                  <a:close/>
                  <a:moveTo>
                    <a:pt x="5620" y="369"/>
                  </a:moveTo>
                  <a:cubicBezTo>
                    <a:pt x="6073" y="369"/>
                    <a:pt x="6537" y="429"/>
                    <a:pt x="6989" y="548"/>
                  </a:cubicBezTo>
                  <a:cubicBezTo>
                    <a:pt x="6477" y="965"/>
                    <a:pt x="6156" y="1596"/>
                    <a:pt x="6156" y="2310"/>
                  </a:cubicBezTo>
                  <a:cubicBezTo>
                    <a:pt x="6156" y="2524"/>
                    <a:pt x="6215" y="2751"/>
                    <a:pt x="6299" y="2989"/>
                  </a:cubicBezTo>
                  <a:lnTo>
                    <a:pt x="536" y="6977"/>
                  </a:lnTo>
                  <a:cubicBezTo>
                    <a:pt x="417" y="6537"/>
                    <a:pt x="358" y="6084"/>
                    <a:pt x="358" y="5620"/>
                  </a:cubicBezTo>
                  <a:cubicBezTo>
                    <a:pt x="358" y="2715"/>
                    <a:pt x="2715" y="369"/>
                    <a:pt x="5620" y="369"/>
                  </a:cubicBezTo>
                  <a:close/>
                  <a:moveTo>
                    <a:pt x="10359" y="3417"/>
                  </a:moveTo>
                  <a:cubicBezTo>
                    <a:pt x="10668" y="4096"/>
                    <a:pt x="10835" y="4858"/>
                    <a:pt x="10835" y="5620"/>
                  </a:cubicBezTo>
                  <a:cubicBezTo>
                    <a:pt x="10871" y="7418"/>
                    <a:pt x="9966" y="9013"/>
                    <a:pt x="8561" y="9966"/>
                  </a:cubicBezTo>
                  <a:lnTo>
                    <a:pt x="5358" y="5394"/>
                  </a:lnTo>
                  <a:lnTo>
                    <a:pt x="7001" y="4191"/>
                  </a:lnTo>
                  <a:cubicBezTo>
                    <a:pt x="7585" y="4989"/>
                    <a:pt x="8263" y="5679"/>
                    <a:pt x="8311" y="5739"/>
                  </a:cubicBezTo>
                  <a:cubicBezTo>
                    <a:pt x="8335" y="5763"/>
                    <a:pt x="8382" y="5799"/>
                    <a:pt x="8430" y="5799"/>
                  </a:cubicBezTo>
                  <a:cubicBezTo>
                    <a:pt x="8478" y="5799"/>
                    <a:pt x="8513" y="5775"/>
                    <a:pt x="8549" y="5739"/>
                  </a:cubicBezTo>
                  <a:cubicBezTo>
                    <a:pt x="8609" y="5679"/>
                    <a:pt x="9764" y="4513"/>
                    <a:pt x="10359" y="3417"/>
                  </a:cubicBezTo>
                  <a:close/>
                  <a:moveTo>
                    <a:pt x="5096" y="5608"/>
                  </a:moveTo>
                  <a:lnTo>
                    <a:pt x="8275" y="10156"/>
                  </a:lnTo>
                  <a:cubicBezTo>
                    <a:pt x="8025" y="10287"/>
                    <a:pt x="7775" y="10406"/>
                    <a:pt x="7525" y="10513"/>
                  </a:cubicBezTo>
                  <a:lnTo>
                    <a:pt x="4430" y="6096"/>
                  </a:lnTo>
                  <a:lnTo>
                    <a:pt x="5096" y="5608"/>
                  </a:lnTo>
                  <a:close/>
                  <a:moveTo>
                    <a:pt x="6466" y="3310"/>
                  </a:moveTo>
                  <a:cubicBezTo>
                    <a:pt x="6573" y="3501"/>
                    <a:pt x="6692" y="3715"/>
                    <a:pt x="6823" y="3905"/>
                  </a:cubicBezTo>
                  <a:lnTo>
                    <a:pt x="3215" y="6537"/>
                  </a:lnTo>
                  <a:cubicBezTo>
                    <a:pt x="3132" y="6596"/>
                    <a:pt x="3132" y="6739"/>
                    <a:pt x="3203" y="6811"/>
                  </a:cubicBezTo>
                  <a:cubicBezTo>
                    <a:pt x="3236" y="6843"/>
                    <a:pt x="3283" y="6862"/>
                    <a:pt x="3329" y="6862"/>
                  </a:cubicBezTo>
                  <a:cubicBezTo>
                    <a:pt x="3366" y="6862"/>
                    <a:pt x="3403" y="6849"/>
                    <a:pt x="3429" y="6822"/>
                  </a:cubicBezTo>
                  <a:lnTo>
                    <a:pt x="4144" y="6299"/>
                  </a:lnTo>
                  <a:lnTo>
                    <a:pt x="7180" y="10632"/>
                  </a:lnTo>
                  <a:cubicBezTo>
                    <a:pt x="6668" y="10799"/>
                    <a:pt x="6156" y="10871"/>
                    <a:pt x="5620" y="10871"/>
                  </a:cubicBezTo>
                  <a:cubicBezTo>
                    <a:pt x="3751" y="10871"/>
                    <a:pt x="2132" y="9906"/>
                    <a:pt x="1191" y="8442"/>
                  </a:cubicBezTo>
                  <a:lnTo>
                    <a:pt x="2727" y="7334"/>
                  </a:lnTo>
                  <a:cubicBezTo>
                    <a:pt x="2822" y="7275"/>
                    <a:pt x="2822" y="7132"/>
                    <a:pt x="2739" y="7061"/>
                  </a:cubicBezTo>
                  <a:cubicBezTo>
                    <a:pt x="2706" y="7028"/>
                    <a:pt x="2663" y="7010"/>
                    <a:pt x="2620" y="7010"/>
                  </a:cubicBezTo>
                  <a:cubicBezTo>
                    <a:pt x="2585" y="7010"/>
                    <a:pt x="2551" y="7022"/>
                    <a:pt x="2525" y="7049"/>
                  </a:cubicBezTo>
                  <a:lnTo>
                    <a:pt x="1012" y="8144"/>
                  </a:lnTo>
                  <a:cubicBezTo>
                    <a:pt x="870" y="7894"/>
                    <a:pt x="751" y="7608"/>
                    <a:pt x="655" y="7334"/>
                  </a:cubicBezTo>
                  <a:lnTo>
                    <a:pt x="6466" y="3310"/>
                  </a:lnTo>
                  <a:close/>
                  <a:moveTo>
                    <a:pt x="5608" y="0"/>
                  </a:moveTo>
                  <a:cubicBezTo>
                    <a:pt x="4108" y="0"/>
                    <a:pt x="2715" y="584"/>
                    <a:pt x="1643" y="1643"/>
                  </a:cubicBezTo>
                  <a:cubicBezTo>
                    <a:pt x="584" y="2703"/>
                    <a:pt x="0" y="4120"/>
                    <a:pt x="0" y="5620"/>
                  </a:cubicBezTo>
                  <a:cubicBezTo>
                    <a:pt x="0" y="7120"/>
                    <a:pt x="584" y="8525"/>
                    <a:pt x="1643" y="9597"/>
                  </a:cubicBezTo>
                  <a:cubicBezTo>
                    <a:pt x="2691" y="10644"/>
                    <a:pt x="4108" y="11228"/>
                    <a:pt x="5608" y="11228"/>
                  </a:cubicBezTo>
                  <a:cubicBezTo>
                    <a:pt x="7120" y="11228"/>
                    <a:pt x="8513" y="10644"/>
                    <a:pt x="9585" y="9597"/>
                  </a:cubicBezTo>
                  <a:cubicBezTo>
                    <a:pt x="10645" y="8537"/>
                    <a:pt x="11228" y="7120"/>
                    <a:pt x="11228" y="5620"/>
                  </a:cubicBezTo>
                  <a:cubicBezTo>
                    <a:pt x="11228" y="4715"/>
                    <a:pt x="11002" y="3822"/>
                    <a:pt x="10585" y="3012"/>
                  </a:cubicBezTo>
                  <a:cubicBezTo>
                    <a:pt x="10692" y="2762"/>
                    <a:pt x="10752" y="2524"/>
                    <a:pt x="10752" y="2310"/>
                  </a:cubicBezTo>
                  <a:cubicBezTo>
                    <a:pt x="10752" y="1048"/>
                    <a:pt x="9716" y="0"/>
                    <a:pt x="8442" y="0"/>
                  </a:cubicBezTo>
                  <a:cubicBezTo>
                    <a:pt x="8037" y="0"/>
                    <a:pt x="7668" y="107"/>
                    <a:pt x="7358" y="286"/>
                  </a:cubicBezTo>
                  <a:cubicBezTo>
                    <a:pt x="6787" y="107"/>
                    <a:pt x="6204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57" name="Google Shape;7657;p63"/>
          <p:cNvGrpSpPr/>
          <p:nvPr/>
        </p:nvGrpSpPr>
        <p:grpSpPr>
          <a:xfrm>
            <a:off x="7007771" y="3351230"/>
            <a:ext cx="357387" cy="357005"/>
            <a:chOff x="7007771" y="3351230"/>
            <a:chExt cx="357387" cy="357005"/>
          </a:xfrm>
        </p:grpSpPr>
        <p:sp>
          <p:nvSpPr>
            <p:cNvPr id="7658" name="Google Shape;7658;p63"/>
            <p:cNvSpPr/>
            <p:nvPr/>
          </p:nvSpPr>
          <p:spPr>
            <a:xfrm>
              <a:off x="700777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32" y="357"/>
                  </a:moveTo>
                  <a:cubicBezTo>
                    <a:pt x="8525" y="357"/>
                    <a:pt x="10883" y="2703"/>
                    <a:pt x="10883" y="5608"/>
                  </a:cubicBezTo>
                  <a:cubicBezTo>
                    <a:pt x="10883" y="8513"/>
                    <a:pt x="8513" y="10859"/>
                    <a:pt x="5632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32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43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43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45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63"/>
            <p:cNvSpPr/>
            <p:nvPr/>
          </p:nvSpPr>
          <p:spPr>
            <a:xfrm>
              <a:off x="7060450" y="3456206"/>
              <a:ext cx="80371" cy="124710"/>
            </a:xfrm>
            <a:custGeom>
              <a:avLst/>
              <a:gdLst/>
              <a:ahLst/>
              <a:cxnLst/>
              <a:rect l="l" t="t" r="r" b="b"/>
              <a:pathLst>
                <a:path w="2525" h="3918" extrusionOk="0">
                  <a:moveTo>
                    <a:pt x="536" y="345"/>
                  </a:moveTo>
                  <a:cubicBezTo>
                    <a:pt x="619" y="345"/>
                    <a:pt x="691" y="417"/>
                    <a:pt x="691" y="512"/>
                  </a:cubicBezTo>
                  <a:lnTo>
                    <a:pt x="691" y="1953"/>
                  </a:lnTo>
                  <a:cubicBezTo>
                    <a:pt x="691" y="2024"/>
                    <a:pt x="739" y="2084"/>
                    <a:pt x="798" y="2119"/>
                  </a:cubicBezTo>
                  <a:cubicBezTo>
                    <a:pt x="817" y="2127"/>
                    <a:pt x="839" y="2131"/>
                    <a:pt x="862" y="2131"/>
                  </a:cubicBezTo>
                  <a:cubicBezTo>
                    <a:pt x="912" y="2131"/>
                    <a:pt x="964" y="2112"/>
                    <a:pt x="989" y="2072"/>
                  </a:cubicBezTo>
                  <a:lnTo>
                    <a:pt x="1727" y="1346"/>
                  </a:lnTo>
                  <a:cubicBezTo>
                    <a:pt x="1756" y="1316"/>
                    <a:pt x="1795" y="1301"/>
                    <a:pt x="1834" y="1301"/>
                  </a:cubicBezTo>
                  <a:cubicBezTo>
                    <a:pt x="1873" y="1301"/>
                    <a:pt x="1911" y="1316"/>
                    <a:pt x="1941" y="1346"/>
                  </a:cubicBezTo>
                  <a:cubicBezTo>
                    <a:pt x="2012" y="1405"/>
                    <a:pt x="2012" y="1500"/>
                    <a:pt x="1941" y="1560"/>
                  </a:cubicBezTo>
                  <a:lnTo>
                    <a:pt x="1489" y="2024"/>
                  </a:lnTo>
                  <a:cubicBezTo>
                    <a:pt x="1429" y="2084"/>
                    <a:pt x="1417" y="2191"/>
                    <a:pt x="1477" y="2262"/>
                  </a:cubicBezTo>
                  <a:lnTo>
                    <a:pt x="2084" y="3096"/>
                  </a:lnTo>
                  <a:cubicBezTo>
                    <a:pt x="2108" y="3143"/>
                    <a:pt x="2108" y="3191"/>
                    <a:pt x="2108" y="3227"/>
                  </a:cubicBezTo>
                  <a:cubicBezTo>
                    <a:pt x="2108" y="3274"/>
                    <a:pt x="2084" y="3310"/>
                    <a:pt x="2048" y="3334"/>
                  </a:cubicBezTo>
                  <a:cubicBezTo>
                    <a:pt x="2024" y="3370"/>
                    <a:pt x="1977" y="3370"/>
                    <a:pt x="1929" y="3370"/>
                  </a:cubicBezTo>
                  <a:cubicBezTo>
                    <a:pt x="1893" y="3370"/>
                    <a:pt x="1858" y="3334"/>
                    <a:pt x="1834" y="3310"/>
                  </a:cubicBezTo>
                  <a:lnTo>
                    <a:pt x="1274" y="2548"/>
                  </a:lnTo>
                  <a:cubicBezTo>
                    <a:pt x="1250" y="2500"/>
                    <a:pt x="1203" y="2477"/>
                    <a:pt x="1143" y="2477"/>
                  </a:cubicBezTo>
                  <a:cubicBezTo>
                    <a:pt x="1096" y="2477"/>
                    <a:pt x="1036" y="2489"/>
                    <a:pt x="1012" y="2512"/>
                  </a:cubicBezTo>
                  <a:lnTo>
                    <a:pt x="739" y="2786"/>
                  </a:lnTo>
                  <a:cubicBezTo>
                    <a:pt x="715" y="2810"/>
                    <a:pt x="691" y="2858"/>
                    <a:pt x="691" y="2905"/>
                  </a:cubicBezTo>
                  <a:lnTo>
                    <a:pt x="691" y="3381"/>
                  </a:lnTo>
                  <a:cubicBezTo>
                    <a:pt x="691" y="3465"/>
                    <a:pt x="619" y="3548"/>
                    <a:pt x="536" y="3548"/>
                  </a:cubicBezTo>
                  <a:cubicBezTo>
                    <a:pt x="441" y="3548"/>
                    <a:pt x="369" y="3465"/>
                    <a:pt x="369" y="3381"/>
                  </a:cubicBezTo>
                  <a:lnTo>
                    <a:pt x="369" y="512"/>
                  </a:lnTo>
                  <a:cubicBezTo>
                    <a:pt x="369" y="417"/>
                    <a:pt x="441" y="345"/>
                    <a:pt x="536" y="345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lnTo>
                    <a:pt x="0" y="3393"/>
                  </a:lnTo>
                  <a:cubicBezTo>
                    <a:pt x="0" y="3679"/>
                    <a:pt x="238" y="3917"/>
                    <a:pt x="524" y="3917"/>
                  </a:cubicBezTo>
                  <a:cubicBezTo>
                    <a:pt x="798" y="3917"/>
                    <a:pt x="1036" y="3679"/>
                    <a:pt x="1036" y="3393"/>
                  </a:cubicBezTo>
                  <a:lnTo>
                    <a:pt x="1036" y="2989"/>
                  </a:lnTo>
                  <a:lnTo>
                    <a:pt x="1096" y="2929"/>
                  </a:lnTo>
                  <a:lnTo>
                    <a:pt x="1536" y="3512"/>
                  </a:lnTo>
                  <a:cubicBezTo>
                    <a:pt x="1608" y="3620"/>
                    <a:pt x="1739" y="3691"/>
                    <a:pt x="1870" y="3727"/>
                  </a:cubicBezTo>
                  <a:cubicBezTo>
                    <a:pt x="1888" y="3728"/>
                    <a:pt x="1906" y="3729"/>
                    <a:pt x="1923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24" y="3131"/>
                    <a:pt x="2370" y="2905"/>
                  </a:cubicBezTo>
                  <a:lnTo>
                    <a:pt x="1846" y="2191"/>
                  </a:lnTo>
                  <a:lnTo>
                    <a:pt x="2203" y="1834"/>
                  </a:lnTo>
                  <a:cubicBezTo>
                    <a:pt x="2393" y="1643"/>
                    <a:pt x="2393" y="1310"/>
                    <a:pt x="2203" y="1107"/>
                  </a:cubicBezTo>
                  <a:cubicBezTo>
                    <a:pt x="2108" y="1006"/>
                    <a:pt x="1977" y="956"/>
                    <a:pt x="1844" y="956"/>
                  </a:cubicBezTo>
                  <a:cubicBezTo>
                    <a:pt x="1712" y="956"/>
                    <a:pt x="1578" y="1006"/>
                    <a:pt x="1477" y="1107"/>
                  </a:cubicBezTo>
                  <a:lnTo>
                    <a:pt x="1036" y="1536"/>
                  </a:lnTo>
                  <a:lnTo>
                    <a:pt x="1036" y="524"/>
                  </a:ln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63"/>
            <p:cNvSpPr/>
            <p:nvPr/>
          </p:nvSpPr>
          <p:spPr>
            <a:xfrm>
              <a:off x="7203303" y="3456206"/>
              <a:ext cx="80753" cy="124710"/>
            </a:xfrm>
            <a:custGeom>
              <a:avLst/>
              <a:gdLst/>
              <a:ahLst/>
              <a:cxnLst/>
              <a:rect l="l" t="t" r="r" b="b"/>
              <a:pathLst>
                <a:path w="2537" h="3918" extrusionOk="0">
                  <a:moveTo>
                    <a:pt x="525" y="345"/>
                  </a:moveTo>
                  <a:cubicBezTo>
                    <a:pt x="620" y="345"/>
                    <a:pt x="692" y="417"/>
                    <a:pt x="692" y="512"/>
                  </a:cubicBezTo>
                  <a:lnTo>
                    <a:pt x="692" y="1953"/>
                  </a:lnTo>
                  <a:cubicBezTo>
                    <a:pt x="692" y="2024"/>
                    <a:pt x="727" y="2084"/>
                    <a:pt x="799" y="2119"/>
                  </a:cubicBezTo>
                  <a:cubicBezTo>
                    <a:pt x="818" y="2127"/>
                    <a:pt x="839" y="2131"/>
                    <a:pt x="861" y="2131"/>
                  </a:cubicBezTo>
                  <a:cubicBezTo>
                    <a:pt x="907" y="2131"/>
                    <a:pt x="957" y="2112"/>
                    <a:pt x="989" y="2072"/>
                  </a:cubicBezTo>
                  <a:lnTo>
                    <a:pt x="1715" y="1346"/>
                  </a:lnTo>
                  <a:cubicBezTo>
                    <a:pt x="1745" y="1316"/>
                    <a:pt x="1787" y="1301"/>
                    <a:pt x="1829" y="1301"/>
                  </a:cubicBezTo>
                  <a:cubicBezTo>
                    <a:pt x="1870" y="1301"/>
                    <a:pt x="1912" y="1316"/>
                    <a:pt x="1942" y="1346"/>
                  </a:cubicBezTo>
                  <a:cubicBezTo>
                    <a:pt x="2001" y="1405"/>
                    <a:pt x="2001" y="1500"/>
                    <a:pt x="1942" y="1560"/>
                  </a:cubicBezTo>
                  <a:lnTo>
                    <a:pt x="1477" y="2024"/>
                  </a:lnTo>
                  <a:cubicBezTo>
                    <a:pt x="1418" y="2084"/>
                    <a:pt x="1406" y="2191"/>
                    <a:pt x="1465" y="2262"/>
                  </a:cubicBezTo>
                  <a:lnTo>
                    <a:pt x="2073" y="3096"/>
                  </a:lnTo>
                  <a:cubicBezTo>
                    <a:pt x="2108" y="3143"/>
                    <a:pt x="2120" y="3191"/>
                    <a:pt x="2108" y="3227"/>
                  </a:cubicBezTo>
                  <a:cubicBezTo>
                    <a:pt x="2108" y="3274"/>
                    <a:pt x="2073" y="3310"/>
                    <a:pt x="2049" y="3334"/>
                  </a:cubicBezTo>
                  <a:cubicBezTo>
                    <a:pt x="2013" y="3370"/>
                    <a:pt x="1966" y="3370"/>
                    <a:pt x="1930" y="3370"/>
                  </a:cubicBezTo>
                  <a:cubicBezTo>
                    <a:pt x="1882" y="3370"/>
                    <a:pt x="1846" y="3334"/>
                    <a:pt x="1823" y="3310"/>
                  </a:cubicBezTo>
                  <a:lnTo>
                    <a:pt x="1275" y="2548"/>
                  </a:lnTo>
                  <a:cubicBezTo>
                    <a:pt x="1239" y="2500"/>
                    <a:pt x="1192" y="2477"/>
                    <a:pt x="1132" y="2477"/>
                  </a:cubicBezTo>
                  <a:cubicBezTo>
                    <a:pt x="1096" y="2477"/>
                    <a:pt x="1025" y="2489"/>
                    <a:pt x="1001" y="2512"/>
                  </a:cubicBezTo>
                  <a:lnTo>
                    <a:pt x="727" y="2786"/>
                  </a:lnTo>
                  <a:cubicBezTo>
                    <a:pt x="703" y="2810"/>
                    <a:pt x="692" y="2858"/>
                    <a:pt x="692" y="2905"/>
                  </a:cubicBezTo>
                  <a:lnTo>
                    <a:pt x="692" y="3381"/>
                  </a:lnTo>
                  <a:cubicBezTo>
                    <a:pt x="692" y="3465"/>
                    <a:pt x="620" y="3548"/>
                    <a:pt x="525" y="3548"/>
                  </a:cubicBezTo>
                  <a:cubicBezTo>
                    <a:pt x="442" y="3548"/>
                    <a:pt x="358" y="3465"/>
                    <a:pt x="358" y="3381"/>
                  </a:cubicBezTo>
                  <a:lnTo>
                    <a:pt x="358" y="512"/>
                  </a:lnTo>
                  <a:cubicBezTo>
                    <a:pt x="358" y="417"/>
                    <a:pt x="442" y="345"/>
                    <a:pt x="525" y="34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3393"/>
                  </a:lnTo>
                  <a:cubicBezTo>
                    <a:pt x="1" y="3679"/>
                    <a:pt x="239" y="3917"/>
                    <a:pt x="525" y="3917"/>
                  </a:cubicBezTo>
                  <a:cubicBezTo>
                    <a:pt x="811" y="3917"/>
                    <a:pt x="1049" y="3679"/>
                    <a:pt x="1049" y="3393"/>
                  </a:cubicBezTo>
                  <a:lnTo>
                    <a:pt x="1049" y="2989"/>
                  </a:lnTo>
                  <a:lnTo>
                    <a:pt x="1108" y="2929"/>
                  </a:lnTo>
                  <a:lnTo>
                    <a:pt x="1537" y="3512"/>
                  </a:lnTo>
                  <a:cubicBezTo>
                    <a:pt x="1608" y="3620"/>
                    <a:pt x="1751" y="3691"/>
                    <a:pt x="1882" y="3727"/>
                  </a:cubicBezTo>
                  <a:cubicBezTo>
                    <a:pt x="1899" y="3728"/>
                    <a:pt x="1915" y="3729"/>
                    <a:pt x="1932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37" y="3131"/>
                    <a:pt x="2370" y="2905"/>
                  </a:cubicBezTo>
                  <a:lnTo>
                    <a:pt x="1846" y="2191"/>
                  </a:lnTo>
                  <a:lnTo>
                    <a:pt x="2204" y="1834"/>
                  </a:lnTo>
                  <a:cubicBezTo>
                    <a:pt x="2406" y="1643"/>
                    <a:pt x="2406" y="1310"/>
                    <a:pt x="2204" y="1107"/>
                  </a:cubicBezTo>
                  <a:cubicBezTo>
                    <a:pt x="2108" y="1006"/>
                    <a:pt x="1980" y="956"/>
                    <a:pt x="1849" y="956"/>
                  </a:cubicBezTo>
                  <a:cubicBezTo>
                    <a:pt x="1718" y="956"/>
                    <a:pt x="1585" y="1006"/>
                    <a:pt x="1477" y="1107"/>
                  </a:cubicBezTo>
                  <a:lnTo>
                    <a:pt x="1049" y="1536"/>
                  </a:lnTo>
                  <a:lnTo>
                    <a:pt x="1049" y="524"/>
                  </a:lnTo>
                  <a:cubicBezTo>
                    <a:pt x="1049" y="238"/>
                    <a:pt x="811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63"/>
            <p:cNvSpPr/>
            <p:nvPr/>
          </p:nvSpPr>
          <p:spPr>
            <a:xfrm>
              <a:off x="7151388" y="3478518"/>
              <a:ext cx="33772" cy="102015"/>
            </a:xfrm>
            <a:custGeom>
              <a:avLst/>
              <a:gdLst/>
              <a:ahLst/>
              <a:cxnLst/>
              <a:rect l="l" t="t" r="r" b="b"/>
              <a:pathLst>
                <a:path w="1061" h="3205" extrusionOk="0">
                  <a:moveTo>
                    <a:pt x="511" y="0"/>
                  </a:moveTo>
                  <a:cubicBezTo>
                    <a:pt x="230" y="0"/>
                    <a:pt x="1" y="252"/>
                    <a:pt x="1" y="537"/>
                  </a:cubicBezTo>
                  <a:lnTo>
                    <a:pt x="1" y="2645"/>
                  </a:lnTo>
                  <a:cubicBezTo>
                    <a:pt x="1" y="2931"/>
                    <a:pt x="227" y="3181"/>
                    <a:pt x="501" y="3204"/>
                  </a:cubicBezTo>
                  <a:cubicBezTo>
                    <a:pt x="508" y="3205"/>
                    <a:pt x="515" y="3205"/>
                    <a:pt x="521" y="3205"/>
                  </a:cubicBezTo>
                  <a:cubicBezTo>
                    <a:pt x="810" y="3205"/>
                    <a:pt x="1060" y="2959"/>
                    <a:pt x="1060" y="2669"/>
                  </a:cubicBezTo>
                  <a:lnTo>
                    <a:pt x="1060" y="1621"/>
                  </a:lnTo>
                  <a:cubicBezTo>
                    <a:pt x="1060" y="1514"/>
                    <a:pt x="977" y="1442"/>
                    <a:pt x="882" y="1442"/>
                  </a:cubicBezTo>
                  <a:cubicBezTo>
                    <a:pt x="775" y="1442"/>
                    <a:pt x="703" y="1514"/>
                    <a:pt x="703" y="1621"/>
                  </a:cubicBezTo>
                  <a:lnTo>
                    <a:pt x="703" y="2669"/>
                  </a:lnTo>
                  <a:cubicBezTo>
                    <a:pt x="703" y="2752"/>
                    <a:pt x="644" y="2823"/>
                    <a:pt x="549" y="2847"/>
                  </a:cubicBezTo>
                  <a:cubicBezTo>
                    <a:pt x="542" y="2848"/>
                    <a:pt x="536" y="2848"/>
                    <a:pt x="530" y="2848"/>
                  </a:cubicBezTo>
                  <a:cubicBezTo>
                    <a:pt x="432" y="2848"/>
                    <a:pt x="358" y="2758"/>
                    <a:pt x="358" y="2669"/>
                  </a:cubicBezTo>
                  <a:lnTo>
                    <a:pt x="358" y="549"/>
                  </a:lnTo>
                  <a:cubicBezTo>
                    <a:pt x="358" y="454"/>
                    <a:pt x="418" y="383"/>
                    <a:pt x="501" y="371"/>
                  </a:cubicBezTo>
                  <a:cubicBezTo>
                    <a:pt x="508" y="370"/>
                    <a:pt x="515" y="370"/>
                    <a:pt x="521" y="370"/>
                  </a:cubicBezTo>
                  <a:cubicBezTo>
                    <a:pt x="620" y="370"/>
                    <a:pt x="703" y="449"/>
                    <a:pt x="703" y="549"/>
                  </a:cubicBezTo>
                  <a:lnTo>
                    <a:pt x="703" y="775"/>
                  </a:lnTo>
                  <a:cubicBezTo>
                    <a:pt x="703" y="859"/>
                    <a:pt x="775" y="942"/>
                    <a:pt x="882" y="942"/>
                  </a:cubicBezTo>
                  <a:cubicBezTo>
                    <a:pt x="977" y="942"/>
                    <a:pt x="1060" y="859"/>
                    <a:pt x="1060" y="752"/>
                  </a:cubicBezTo>
                  <a:lnTo>
                    <a:pt x="1060" y="549"/>
                  </a:lnTo>
                  <a:cubicBezTo>
                    <a:pt x="1060" y="264"/>
                    <a:pt x="834" y="13"/>
                    <a:pt x="549" y="2"/>
                  </a:cubicBezTo>
                  <a:cubicBezTo>
                    <a:pt x="536" y="1"/>
                    <a:pt x="523" y="0"/>
                    <a:pt x="5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63"/>
            <p:cNvSpPr/>
            <p:nvPr/>
          </p:nvSpPr>
          <p:spPr>
            <a:xfrm>
              <a:off x="7293891" y="3508884"/>
              <a:ext cx="41729" cy="41697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5" y="357"/>
                  </a:moveTo>
                  <a:cubicBezTo>
                    <a:pt x="822" y="357"/>
                    <a:pt x="953" y="488"/>
                    <a:pt x="953" y="655"/>
                  </a:cubicBezTo>
                  <a:cubicBezTo>
                    <a:pt x="953" y="822"/>
                    <a:pt x="810" y="953"/>
                    <a:pt x="655" y="953"/>
                  </a:cubicBezTo>
                  <a:cubicBezTo>
                    <a:pt x="489" y="953"/>
                    <a:pt x="358" y="822"/>
                    <a:pt x="358" y="655"/>
                  </a:cubicBezTo>
                  <a:cubicBezTo>
                    <a:pt x="358" y="488"/>
                    <a:pt x="489" y="357"/>
                    <a:pt x="655" y="357"/>
                  </a:cubicBezTo>
                  <a:close/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63" name="Google Shape;7663;p63"/>
          <p:cNvGrpSpPr/>
          <p:nvPr/>
        </p:nvGrpSpPr>
        <p:grpSpPr>
          <a:xfrm>
            <a:off x="5108729" y="3351230"/>
            <a:ext cx="357005" cy="357005"/>
            <a:chOff x="5108729" y="3351230"/>
            <a:chExt cx="357005" cy="357005"/>
          </a:xfrm>
        </p:grpSpPr>
        <p:sp>
          <p:nvSpPr>
            <p:cNvPr id="7664" name="Google Shape;7664;p63"/>
            <p:cNvSpPr/>
            <p:nvPr/>
          </p:nvSpPr>
          <p:spPr>
            <a:xfrm>
              <a:off x="5108729" y="3351230"/>
              <a:ext cx="357005" cy="357005"/>
            </a:xfrm>
            <a:custGeom>
              <a:avLst/>
              <a:gdLst/>
              <a:ahLst/>
              <a:cxnLst/>
              <a:rect l="l" t="t" r="r" b="b"/>
              <a:pathLst>
                <a:path w="11216" h="11216" extrusionOk="0">
                  <a:moveTo>
                    <a:pt x="5620" y="357"/>
                  </a:moveTo>
                  <a:cubicBezTo>
                    <a:pt x="8525" y="357"/>
                    <a:pt x="10882" y="2703"/>
                    <a:pt x="10882" y="5608"/>
                  </a:cubicBezTo>
                  <a:cubicBezTo>
                    <a:pt x="10882" y="8513"/>
                    <a:pt x="8525" y="10859"/>
                    <a:pt x="5620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20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03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08" y="11216"/>
                    <a:pt x="8513" y="10632"/>
                    <a:pt x="9585" y="9585"/>
                  </a:cubicBezTo>
                  <a:cubicBezTo>
                    <a:pt x="10656" y="8525"/>
                    <a:pt x="11216" y="7108"/>
                    <a:pt x="11216" y="5608"/>
                  </a:cubicBezTo>
                  <a:cubicBezTo>
                    <a:pt x="11216" y="4108"/>
                    <a:pt x="10656" y="2703"/>
                    <a:pt x="9585" y="1631"/>
                  </a:cubicBezTo>
                  <a:cubicBezTo>
                    <a:pt x="8525" y="572"/>
                    <a:pt x="7108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63"/>
            <p:cNvSpPr/>
            <p:nvPr/>
          </p:nvSpPr>
          <p:spPr>
            <a:xfrm>
              <a:off x="5163668" y="3402381"/>
              <a:ext cx="244104" cy="233473"/>
            </a:xfrm>
            <a:custGeom>
              <a:avLst/>
              <a:gdLst/>
              <a:ahLst/>
              <a:cxnLst/>
              <a:rect l="l" t="t" r="r" b="b"/>
              <a:pathLst>
                <a:path w="7669" h="7335" extrusionOk="0">
                  <a:moveTo>
                    <a:pt x="3775" y="0"/>
                  </a:moveTo>
                  <a:cubicBezTo>
                    <a:pt x="3334" y="24"/>
                    <a:pt x="1846" y="239"/>
                    <a:pt x="1751" y="1882"/>
                  </a:cubicBezTo>
                  <a:lnTo>
                    <a:pt x="1751" y="1905"/>
                  </a:lnTo>
                  <a:lnTo>
                    <a:pt x="1751" y="2834"/>
                  </a:lnTo>
                  <a:lnTo>
                    <a:pt x="1394" y="2739"/>
                  </a:lnTo>
                  <a:cubicBezTo>
                    <a:pt x="1347" y="2725"/>
                    <a:pt x="1299" y="2718"/>
                    <a:pt x="1252" y="2718"/>
                  </a:cubicBezTo>
                  <a:cubicBezTo>
                    <a:pt x="1097" y="2718"/>
                    <a:pt x="949" y="2792"/>
                    <a:pt x="858" y="2929"/>
                  </a:cubicBezTo>
                  <a:cubicBezTo>
                    <a:pt x="763" y="3072"/>
                    <a:pt x="739" y="3263"/>
                    <a:pt x="834" y="3429"/>
                  </a:cubicBezTo>
                  <a:cubicBezTo>
                    <a:pt x="882" y="3525"/>
                    <a:pt x="965" y="3596"/>
                    <a:pt x="1060" y="3656"/>
                  </a:cubicBezTo>
                  <a:lnTo>
                    <a:pt x="1536" y="3894"/>
                  </a:lnTo>
                  <a:cubicBezTo>
                    <a:pt x="1620" y="3941"/>
                    <a:pt x="1667" y="4037"/>
                    <a:pt x="1620" y="4144"/>
                  </a:cubicBezTo>
                  <a:cubicBezTo>
                    <a:pt x="1477" y="4501"/>
                    <a:pt x="1084" y="5144"/>
                    <a:pt x="143" y="5370"/>
                  </a:cubicBezTo>
                  <a:cubicBezTo>
                    <a:pt x="60" y="5382"/>
                    <a:pt x="1" y="5477"/>
                    <a:pt x="12" y="5561"/>
                  </a:cubicBezTo>
                  <a:cubicBezTo>
                    <a:pt x="12" y="5596"/>
                    <a:pt x="120" y="6168"/>
                    <a:pt x="1024" y="6215"/>
                  </a:cubicBezTo>
                  <a:cubicBezTo>
                    <a:pt x="1072" y="6382"/>
                    <a:pt x="1132" y="6585"/>
                    <a:pt x="1203" y="6668"/>
                  </a:cubicBezTo>
                  <a:cubicBezTo>
                    <a:pt x="1238" y="6703"/>
                    <a:pt x="1292" y="6725"/>
                    <a:pt x="1342" y="6725"/>
                  </a:cubicBezTo>
                  <a:cubicBezTo>
                    <a:pt x="1360" y="6725"/>
                    <a:pt x="1378" y="6722"/>
                    <a:pt x="1394" y="6716"/>
                  </a:cubicBezTo>
                  <a:cubicBezTo>
                    <a:pt x="1394" y="6716"/>
                    <a:pt x="1676" y="6624"/>
                    <a:pt x="1983" y="6624"/>
                  </a:cubicBezTo>
                  <a:cubicBezTo>
                    <a:pt x="2060" y="6624"/>
                    <a:pt x="2139" y="6630"/>
                    <a:pt x="2215" y="6644"/>
                  </a:cubicBezTo>
                  <a:cubicBezTo>
                    <a:pt x="2215" y="6644"/>
                    <a:pt x="2679" y="6739"/>
                    <a:pt x="2953" y="7013"/>
                  </a:cubicBezTo>
                  <a:cubicBezTo>
                    <a:pt x="3096" y="7156"/>
                    <a:pt x="3251" y="7239"/>
                    <a:pt x="3441" y="7287"/>
                  </a:cubicBezTo>
                  <a:cubicBezTo>
                    <a:pt x="3537" y="7311"/>
                    <a:pt x="3656" y="7335"/>
                    <a:pt x="3763" y="7335"/>
                  </a:cubicBezTo>
                  <a:cubicBezTo>
                    <a:pt x="3870" y="7335"/>
                    <a:pt x="3989" y="7311"/>
                    <a:pt x="4096" y="7287"/>
                  </a:cubicBezTo>
                  <a:cubicBezTo>
                    <a:pt x="4275" y="7239"/>
                    <a:pt x="4430" y="7156"/>
                    <a:pt x="4573" y="7013"/>
                  </a:cubicBezTo>
                  <a:cubicBezTo>
                    <a:pt x="4846" y="6739"/>
                    <a:pt x="5311" y="6644"/>
                    <a:pt x="5311" y="6644"/>
                  </a:cubicBezTo>
                  <a:cubicBezTo>
                    <a:pt x="5389" y="6630"/>
                    <a:pt x="5469" y="6624"/>
                    <a:pt x="5547" y="6624"/>
                  </a:cubicBezTo>
                  <a:cubicBezTo>
                    <a:pt x="5858" y="6624"/>
                    <a:pt x="6132" y="6716"/>
                    <a:pt x="6132" y="6716"/>
                  </a:cubicBezTo>
                  <a:cubicBezTo>
                    <a:pt x="6153" y="6726"/>
                    <a:pt x="6173" y="6730"/>
                    <a:pt x="6192" y="6730"/>
                  </a:cubicBezTo>
                  <a:cubicBezTo>
                    <a:pt x="6242" y="6730"/>
                    <a:pt x="6289" y="6702"/>
                    <a:pt x="6323" y="6668"/>
                  </a:cubicBezTo>
                  <a:cubicBezTo>
                    <a:pt x="6394" y="6573"/>
                    <a:pt x="6454" y="6370"/>
                    <a:pt x="6501" y="6215"/>
                  </a:cubicBezTo>
                  <a:cubicBezTo>
                    <a:pt x="7394" y="6168"/>
                    <a:pt x="7501" y="5584"/>
                    <a:pt x="7513" y="5561"/>
                  </a:cubicBezTo>
                  <a:cubicBezTo>
                    <a:pt x="7668" y="5501"/>
                    <a:pt x="7609" y="5430"/>
                    <a:pt x="7513" y="5394"/>
                  </a:cubicBezTo>
                  <a:cubicBezTo>
                    <a:pt x="6573" y="5180"/>
                    <a:pt x="6192" y="4537"/>
                    <a:pt x="6037" y="4180"/>
                  </a:cubicBezTo>
                  <a:cubicBezTo>
                    <a:pt x="6001" y="4084"/>
                    <a:pt x="6037" y="3965"/>
                    <a:pt x="6132" y="3929"/>
                  </a:cubicBezTo>
                  <a:lnTo>
                    <a:pt x="6609" y="3691"/>
                  </a:lnTo>
                  <a:cubicBezTo>
                    <a:pt x="6692" y="3644"/>
                    <a:pt x="6787" y="3572"/>
                    <a:pt x="6823" y="3465"/>
                  </a:cubicBezTo>
                  <a:cubicBezTo>
                    <a:pt x="6918" y="3298"/>
                    <a:pt x="6906" y="3108"/>
                    <a:pt x="6799" y="2953"/>
                  </a:cubicBezTo>
                  <a:cubicBezTo>
                    <a:pt x="6708" y="2816"/>
                    <a:pt x="6553" y="2742"/>
                    <a:pt x="6400" y="2742"/>
                  </a:cubicBezTo>
                  <a:cubicBezTo>
                    <a:pt x="6354" y="2742"/>
                    <a:pt x="6307" y="2749"/>
                    <a:pt x="6263" y="2763"/>
                  </a:cubicBezTo>
                  <a:lnTo>
                    <a:pt x="5906" y="2870"/>
                  </a:lnTo>
                  <a:lnTo>
                    <a:pt x="5906" y="2322"/>
                  </a:lnTo>
                  <a:cubicBezTo>
                    <a:pt x="5906" y="2215"/>
                    <a:pt x="5835" y="2144"/>
                    <a:pt x="5727" y="2144"/>
                  </a:cubicBezTo>
                  <a:cubicBezTo>
                    <a:pt x="5620" y="2144"/>
                    <a:pt x="5549" y="2215"/>
                    <a:pt x="5549" y="2322"/>
                  </a:cubicBezTo>
                  <a:lnTo>
                    <a:pt x="5549" y="3108"/>
                  </a:lnTo>
                  <a:cubicBezTo>
                    <a:pt x="5549" y="3144"/>
                    <a:pt x="5561" y="3179"/>
                    <a:pt x="5573" y="3215"/>
                  </a:cubicBezTo>
                  <a:cubicBezTo>
                    <a:pt x="5612" y="3265"/>
                    <a:pt x="5669" y="3290"/>
                    <a:pt x="5734" y="3290"/>
                  </a:cubicBezTo>
                  <a:cubicBezTo>
                    <a:pt x="5748" y="3290"/>
                    <a:pt x="5761" y="3289"/>
                    <a:pt x="5775" y="3287"/>
                  </a:cubicBezTo>
                  <a:lnTo>
                    <a:pt x="6347" y="3120"/>
                  </a:lnTo>
                  <a:cubicBezTo>
                    <a:pt x="6363" y="3117"/>
                    <a:pt x="6379" y="3116"/>
                    <a:pt x="6393" y="3116"/>
                  </a:cubicBezTo>
                  <a:cubicBezTo>
                    <a:pt x="6440" y="3116"/>
                    <a:pt x="6474" y="3131"/>
                    <a:pt x="6501" y="3167"/>
                  </a:cubicBezTo>
                  <a:cubicBezTo>
                    <a:pt x="6525" y="3203"/>
                    <a:pt x="6525" y="3251"/>
                    <a:pt x="6513" y="3275"/>
                  </a:cubicBezTo>
                  <a:cubicBezTo>
                    <a:pt x="6513" y="3298"/>
                    <a:pt x="6489" y="3334"/>
                    <a:pt x="6442" y="3358"/>
                  </a:cubicBezTo>
                  <a:lnTo>
                    <a:pt x="5954" y="3596"/>
                  </a:lnTo>
                  <a:cubicBezTo>
                    <a:pt x="5692" y="3727"/>
                    <a:pt x="5573" y="4025"/>
                    <a:pt x="5680" y="4299"/>
                  </a:cubicBezTo>
                  <a:cubicBezTo>
                    <a:pt x="5847" y="4680"/>
                    <a:pt x="6251" y="5358"/>
                    <a:pt x="7168" y="5668"/>
                  </a:cubicBezTo>
                  <a:cubicBezTo>
                    <a:pt x="7092" y="5766"/>
                    <a:pt x="6907" y="5873"/>
                    <a:pt x="6558" y="5873"/>
                  </a:cubicBezTo>
                  <a:cubicBezTo>
                    <a:pt x="6525" y="5873"/>
                    <a:pt x="6490" y="5872"/>
                    <a:pt x="6454" y="5870"/>
                  </a:cubicBezTo>
                  <a:cubicBezTo>
                    <a:pt x="6370" y="5870"/>
                    <a:pt x="6311" y="5930"/>
                    <a:pt x="6275" y="6013"/>
                  </a:cubicBezTo>
                  <a:cubicBezTo>
                    <a:pt x="6251" y="6132"/>
                    <a:pt x="6204" y="6263"/>
                    <a:pt x="6168" y="6346"/>
                  </a:cubicBezTo>
                  <a:cubicBezTo>
                    <a:pt x="6036" y="6322"/>
                    <a:pt x="5841" y="6285"/>
                    <a:pt x="5618" y="6285"/>
                  </a:cubicBezTo>
                  <a:cubicBezTo>
                    <a:pt x="5520" y="6285"/>
                    <a:pt x="5416" y="6292"/>
                    <a:pt x="5311" y="6311"/>
                  </a:cubicBezTo>
                  <a:cubicBezTo>
                    <a:pt x="5275" y="6311"/>
                    <a:pt x="4739" y="6430"/>
                    <a:pt x="4370" y="6787"/>
                  </a:cubicBezTo>
                  <a:cubicBezTo>
                    <a:pt x="4287" y="6870"/>
                    <a:pt x="4180" y="6930"/>
                    <a:pt x="4061" y="6966"/>
                  </a:cubicBezTo>
                  <a:cubicBezTo>
                    <a:pt x="3989" y="6977"/>
                    <a:pt x="3894" y="6989"/>
                    <a:pt x="3822" y="6989"/>
                  </a:cubicBezTo>
                  <a:cubicBezTo>
                    <a:pt x="3751" y="6989"/>
                    <a:pt x="3656" y="6977"/>
                    <a:pt x="3584" y="6966"/>
                  </a:cubicBezTo>
                  <a:cubicBezTo>
                    <a:pt x="3477" y="6930"/>
                    <a:pt x="3358" y="6870"/>
                    <a:pt x="3275" y="6787"/>
                  </a:cubicBezTo>
                  <a:cubicBezTo>
                    <a:pt x="2918" y="6430"/>
                    <a:pt x="2370" y="6323"/>
                    <a:pt x="2334" y="6311"/>
                  </a:cubicBezTo>
                  <a:cubicBezTo>
                    <a:pt x="2236" y="6292"/>
                    <a:pt x="2135" y="6285"/>
                    <a:pt x="2038" y="6285"/>
                  </a:cubicBezTo>
                  <a:cubicBezTo>
                    <a:pt x="1817" y="6285"/>
                    <a:pt x="1613" y="6322"/>
                    <a:pt x="1489" y="6346"/>
                  </a:cubicBezTo>
                  <a:cubicBezTo>
                    <a:pt x="1453" y="6263"/>
                    <a:pt x="1417" y="6132"/>
                    <a:pt x="1382" y="6013"/>
                  </a:cubicBezTo>
                  <a:cubicBezTo>
                    <a:pt x="1370" y="5930"/>
                    <a:pt x="1298" y="5870"/>
                    <a:pt x="1203" y="5870"/>
                  </a:cubicBezTo>
                  <a:cubicBezTo>
                    <a:pt x="786" y="5870"/>
                    <a:pt x="596" y="5751"/>
                    <a:pt x="489" y="5656"/>
                  </a:cubicBezTo>
                  <a:cubicBezTo>
                    <a:pt x="1429" y="5358"/>
                    <a:pt x="1834" y="4680"/>
                    <a:pt x="1977" y="4287"/>
                  </a:cubicBezTo>
                  <a:cubicBezTo>
                    <a:pt x="2084" y="4013"/>
                    <a:pt x="1977" y="3703"/>
                    <a:pt x="1715" y="3584"/>
                  </a:cubicBezTo>
                  <a:lnTo>
                    <a:pt x="1215" y="3346"/>
                  </a:lnTo>
                  <a:cubicBezTo>
                    <a:pt x="1179" y="3310"/>
                    <a:pt x="1155" y="3287"/>
                    <a:pt x="1144" y="3251"/>
                  </a:cubicBezTo>
                  <a:cubicBezTo>
                    <a:pt x="1144" y="3227"/>
                    <a:pt x="1132" y="3191"/>
                    <a:pt x="1155" y="3144"/>
                  </a:cubicBezTo>
                  <a:cubicBezTo>
                    <a:pt x="1181" y="3118"/>
                    <a:pt x="1218" y="3093"/>
                    <a:pt x="1259" y="3093"/>
                  </a:cubicBezTo>
                  <a:cubicBezTo>
                    <a:pt x="1275" y="3093"/>
                    <a:pt x="1293" y="3097"/>
                    <a:pt x="1310" y="3108"/>
                  </a:cubicBezTo>
                  <a:lnTo>
                    <a:pt x="1894" y="3275"/>
                  </a:lnTo>
                  <a:cubicBezTo>
                    <a:pt x="1908" y="3277"/>
                    <a:pt x="1923" y="3279"/>
                    <a:pt x="1938" y="3279"/>
                  </a:cubicBezTo>
                  <a:cubicBezTo>
                    <a:pt x="1994" y="3279"/>
                    <a:pt x="2046" y="3257"/>
                    <a:pt x="2084" y="3191"/>
                  </a:cubicBezTo>
                  <a:cubicBezTo>
                    <a:pt x="2096" y="3167"/>
                    <a:pt x="2108" y="3120"/>
                    <a:pt x="2108" y="3096"/>
                  </a:cubicBezTo>
                  <a:lnTo>
                    <a:pt x="2108" y="1917"/>
                  </a:lnTo>
                  <a:cubicBezTo>
                    <a:pt x="2191" y="596"/>
                    <a:pt x="3299" y="381"/>
                    <a:pt x="3799" y="346"/>
                  </a:cubicBezTo>
                  <a:cubicBezTo>
                    <a:pt x="4227" y="381"/>
                    <a:pt x="5132" y="548"/>
                    <a:pt x="5406" y="1465"/>
                  </a:cubicBezTo>
                  <a:cubicBezTo>
                    <a:pt x="5418" y="1548"/>
                    <a:pt x="5489" y="1608"/>
                    <a:pt x="5561" y="1608"/>
                  </a:cubicBezTo>
                  <a:cubicBezTo>
                    <a:pt x="5680" y="1608"/>
                    <a:pt x="5775" y="1489"/>
                    <a:pt x="5727" y="1382"/>
                  </a:cubicBezTo>
                  <a:cubicBezTo>
                    <a:pt x="5406" y="191"/>
                    <a:pt x="4192" y="24"/>
                    <a:pt x="3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66" name="Google Shape;7666;p63"/>
          <p:cNvGrpSpPr/>
          <p:nvPr/>
        </p:nvGrpSpPr>
        <p:grpSpPr>
          <a:xfrm>
            <a:off x="5583569" y="3351230"/>
            <a:ext cx="357419" cy="357005"/>
            <a:chOff x="5583569" y="3351230"/>
            <a:chExt cx="357419" cy="357005"/>
          </a:xfrm>
        </p:grpSpPr>
        <p:sp>
          <p:nvSpPr>
            <p:cNvPr id="7667" name="Google Shape;7667;p63"/>
            <p:cNvSpPr/>
            <p:nvPr/>
          </p:nvSpPr>
          <p:spPr>
            <a:xfrm>
              <a:off x="558356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20" y="357"/>
                  </a:moveTo>
                  <a:cubicBezTo>
                    <a:pt x="8514" y="357"/>
                    <a:pt x="10871" y="2703"/>
                    <a:pt x="10871" y="5608"/>
                  </a:cubicBezTo>
                  <a:cubicBezTo>
                    <a:pt x="10871" y="8513"/>
                    <a:pt x="8514" y="10859"/>
                    <a:pt x="5620" y="10859"/>
                  </a:cubicBezTo>
                  <a:cubicBezTo>
                    <a:pt x="2715" y="10859"/>
                    <a:pt x="370" y="8513"/>
                    <a:pt x="370" y="5608"/>
                  </a:cubicBezTo>
                  <a:cubicBezTo>
                    <a:pt x="370" y="2703"/>
                    <a:pt x="2715" y="357"/>
                    <a:pt x="5620" y="357"/>
                  </a:cubicBezTo>
                  <a:close/>
                  <a:moveTo>
                    <a:pt x="5620" y="0"/>
                  </a:moveTo>
                  <a:cubicBezTo>
                    <a:pt x="4108" y="0"/>
                    <a:pt x="2715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3" y="10632"/>
                    <a:pt x="4108" y="11216"/>
                    <a:pt x="5620" y="11216"/>
                  </a:cubicBezTo>
                  <a:cubicBezTo>
                    <a:pt x="7121" y="11216"/>
                    <a:pt x="8514" y="10632"/>
                    <a:pt x="9597" y="9585"/>
                  </a:cubicBezTo>
                  <a:cubicBezTo>
                    <a:pt x="10669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97" y="1631"/>
                  </a:cubicBezTo>
                  <a:cubicBezTo>
                    <a:pt x="8537" y="572"/>
                    <a:pt x="7121" y="0"/>
                    <a:pt x="5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63"/>
            <p:cNvSpPr/>
            <p:nvPr/>
          </p:nvSpPr>
          <p:spPr>
            <a:xfrm>
              <a:off x="5658625" y="3403527"/>
              <a:ext cx="172073" cy="243690"/>
            </a:xfrm>
            <a:custGeom>
              <a:avLst/>
              <a:gdLst/>
              <a:ahLst/>
              <a:cxnLst/>
              <a:rect l="l" t="t" r="r" b="b"/>
              <a:pathLst>
                <a:path w="5406" h="7656" extrusionOk="0">
                  <a:moveTo>
                    <a:pt x="1834" y="0"/>
                  </a:moveTo>
                  <a:cubicBezTo>
                    <a:pt x="1727" y="0"/>
                    <a:pt x="1655" y="72"/>
                    <a:pt x="1655" y="179"/>
                  </a:cubicBezTo>
                  <a:cubicBezTo>
                    <a:pt x="1655" y="1000"/>
                    <a:pt x="988" y="1655"/>
                    <a:pt x="179" y="1655"/>
                  </a:cubicBezTo>
                  <a:cubicBezTo>
                    <a:pt x="72" y="1655"/>
                    <a:pt x="0" y="1727"/>
                    <a:pt x="0" y="1834"/>
                  </a:cubicBezTo>
                  <a:lnTo>
                    <a:pt x="0" y="3489"/>
                  </a:lnTo>
                  <a:cubicBezTo>
                    <a:pt x="0" y="3596"/>
                    <a:pt x="72" y="3667"/>
                    <a:pt x="179" y="3667"/>
                  </a:cubicBezTo>
                  <a:lnTo>
                    <a:pt x="1655" y="3667"/>
                  </a:lnTo>
                  <a:lnTo>
                    <a:pt x="1655" y="4453"/>
                  </a:lnTo>
                  <a:cubicBezTo>
                    <a:pt x="1655" y="4560"/>
                    <a:pt x="1727" y="4632"/>
                    <a:pt x="1834" y="4632"/>
                  </a:cubicBezTo>
                  <a:cubicBezTo>
                    <a:pt x="1941" y="4632"/>
                    <a:pt x="2012" y="4560"/>
                    <a:pt x="2012" y="4453"/>
                  </a:cubicBezTo>
                  <a:lnTo>
                    <a:pt x="2012" y="3489"/>
                  </a:lnTo>
                  <a:cubicBezTo>
                    <a:pt x="2012" y="3382"/>
                    <a:pt x="1941" y="3310"/>
                    <a:pt x="1834" y="3310"/>
                  </a:cubicBezTo>
                  <a:lnTo>
                    <a:pt x="357" y="3310"/>
                  </a:lnTo>
                  <a:lnTo>
                    <a:pt x="357" y="2000"/>
                  </a:lnTo>
                  <a:cubicBezTo>
                    <a:pt x="1215" y="1905"/>
                    <a:pt x="1917" y="1226"/>
                    <a:pt x="2012" y="345"/>
                  </a:cubicBezTo>
                  <a:lnTo>
                    <a:pt x="3084" y="345"/>
                  </a:lnTo>
                  <a:lnTo>
                    <a:pt x="3084" y="1822"/>
                  </a:lnTo>
                  <a:cubicBezTo>
                    <a:pt x="3084" y="1929"/>
                    <a:pt x="3155" y="2000"/>
                    <a:pt x="3262" y="2000"/>
                  </a:cubicBezTo>
                  <a:lnTo>
                    <a:pt x="4739" y="2000"/>
                  </a:lnTo>
                  <a:lnTo>
                    <a:pt x="4739" y="3298"/>
                  </a:lnTo>
                  <a:lnTo>
                    <a:pt x="3262" y="3298"/>
                  </a:lnTo>
                  <a:cubicBezTo>
                    <a:pt x="3155" y="3298"/>
                    <a:pt x="3084" y="3370"/>
                    <a:pt x="3084" y="3477"/>
                  </a:cubicBezTo>
                  <a:lnTo>
                    <a:pt x="3084" y="5584"/>
                  </a:lnTo>
                  <a:cubicBezTo>
                    <a:pt x="3084" y="5941"/>
                    <a:pt x="3381" y="6251"/>
                    <a:pt x="3739" y="6251"/>
                  </a:cubicBezTo>
                  <a:cubicBezTo>
                    <a:pt x="3965" y="6251"/>
                    <a:pt x="4155" y="6132"/>
                    <a:pt x="4274" y="5953"/>
                  </a:cubicBezTo>
                  <a:lnTo>
                    <a:pt x="4965" y="6775"/>
                  </a:lnTo>
                  <a:cubicBezTo>
                    <a:pt x="4644" y="7120"/>
                    <a:pt x="4191" y="7311"/>
                    <a:pt x="3703" y="7311"/>
                  </a:cubicBezTo>
                  <a:cubicBezTo>
                    <a:pt x="2774" y="7299"/>
                    <a:pt x="2012" y="6525"/>
                    <a:pt x="2012" y="5572"/>
                  </a:cubicBezTo>
                  <a:lnTo>
                    <a:pt x="2012" y="5287"/>
                  </a:lnTo>
                  <a:cubicBezTo>
                    <a:pt x="2012" y="5179"/>
                    <a:pt x="1929" y="5108"/>
                    <a:pt x="1834" y="5108"/>
                  </a:cubicBezTo>
                  <a:cubicBezTo>
                    <a:pt x="1727" y="5108"/>
                    <a:pt x="1655" y="5179"/>
                    <a:pt x="1655" y="5287"/>
                  </a:cubicBezTo>
                  <a:lnTo>
                    <a:pt x="1655" y="5560"/>
                  </a:lnTo>
                  <a:cubicBezTo>
                    <a:pt x="1655" y="6703"/>
                    <a:pt x="2584" y="7656"/>
                    <a:pt x="3739" y="7656"/>
                  </a:cubicBezTo>
                  <a:cubicBezTo>
                    <a:pt x="4358" y="7656"/>
                    <a:pt x="4941" y="7370"/>
                    <a:pt x="5322" y="6882"/>
                  </a:cubicBezTo>
                  <a:cubicBezTo>
                    <a:pt x="5406" y="6834"/>
                    <a:pt x="5406" y="6751"/>
                    <a:pt x="5346" y="6691"/>
                  </a:cubicBezTo>
                  <a:lnTo>
                    <a:pt x="4489" y="5691"/>
                  </a:lnTo>
                  <a:cubicBezTo>
                    <a:pt x="4435" y="5627"/>
                    <a:pt x="4353" y="5582"/>
                    <a:pt x="4260" y="5582"/>
                  </a:cubicBezTo>
                  <a:cubicBezTo>
                    <a:pt x="4249" y="5582"/>
                    <a:pt x="4238" y="5583"/>
                    <a:pt x="4227" y="5584"/>
                  </a:cubicBezTo>
                  <a:cubicBezTo>
                    <a:pt x="4120" y="5596"/>
                    <a:pt x="4036" y="5656"/>
                    <a:pt x="3989" y="5751"/>
                  </a:cubicBezTo>
                  <a:cubicBezTo>
                    <a:pt x="3941" y="5834"/>
                    <a:pt x="3858" y="5894"/>
                    <a:pt x="3751" y="5918"/>
                  </a:cubicBezTo>
                  <a:cubicBezTo>
                    <a:pt x="3743" y="5918"/>
                    <a:pt x="3736" y="5918"/>
                    <a:pt x="3728" y="5918"/>
                  </a:cubicBezTo>
                  <a:cubicBezTo>
                    <a:pt x="3560" y="5918"/>
                    <a:pt x="3429" y="5791"/>
                    <a:pt x="3429" y="5620"/>
                  </a:cubicBezTo>
                  <a:lnTo>
                    <a:pt x="3429" y="3667"/>
                  </a:lnTo>
                  <a:lnTo>
                    <a:pt x="4894" y="3667"/>
                  </a:lnTo>
                  <a:cubicBezTo>
                    <a:pt x="5001" y="3667"/>
                    <a:pt x="5072" y="3596"/>
                    <a:pt x="5072" y="3489"/>
                  </a:cubicBezTo>
                  <a:lnTo>
                    <a:pt x="5072" y="1834"/>
                  </a:lnTo>
                  <a:cubicBezTo>
                    <a:pt x="5072" y="1727"/>
                    <a:pt x="5001" y="1655"/>
                    <a:pt x="4894" y="1655"/>
                  </a:cubicBezTo>
                  <a:lnTo>
                    <a:pt x="3429" y="1655"/>
                  </a:lnTo>
                  <a:lnTo>
                    <a:pt x="3429" y="179"/>
                  </a:lnTo>
                  <a:cubicBezTo>
                    <a:pt x="3429" y="72"/>
                    <a:pt x="3346" y="0"/>
                    <a:pt x="3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69" name="Google Shape;7669;p63"/>
          <p:cNvGrpSpPr/>
          <p:nvPr/>
        </p:nvGrpSpPr>
        <p:grpSpPr>
          <a:xfrm>
            <a:off x="7482229" y="3351230"/>
            <a:ext cx="357419" cy="357005"/>
            <a:chOff x="7482229" y="3351230"/>
            <a:chExt cx="357419" cy="357005"/>
          </a:xfrm>
        </p:grpSpPr>
        <p:sp>
          <p:nvSpPr>
            <p:cNvPr id="7670" name="Google Shape;7670;p63"/>
            <p:cNvSpPr/>
            <p:nvPr/>
          </p:nvSpPr>
          <p:spPr>
            <a:xfrm>
              <a:off x="748222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33" y="357"/>
                  </a:moveTo>
                  <a:cubicBezTo>
                    <a:pt x="8538" y="357"/>
                    <a:pt x="10883" y="2703"/>
                    <a:pt x="10883" y="5608"/>
                  </a:cubicBezTo>
                  <a:cubicBezTo>
                    <a:pt x="10883" y="8513"/>
                    <a:pt x="8538" y="10859"/>
                    <a:pt x="5633" y="10859"/>
                  </a:cubicBezTo>
                  <a:cubicBezTo>
                    <a:pt x="2728" y="10859"/>
                    <a:pt x="382" y="8513"/>
                    <a:pt x="382" y="5608"/>
                  </a:cubicBezTo>
                  <a:cubicBezTo>
                    <a:pt x="382" y="2703"/>
                    <a:pt x="2728" y="357"/>
                    <a:pt x="5633" y="357"/>
                  </a:cubicBezTo>
                  <a:close/>
                  <a:moveTo>
                    <a:pt x="5621" y="0"/>
                  </a:moveTo>
                  <a:cubicBezTo>
                    <a:pt x="4109" y="0"/>
                    <a:pt x="2716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4" y="10632"/>
                    <a:pt x="4109" y="11216"/>
                    <a:pt x="5621" y="11216"/>
                  </a:cubicBezTo>
                  <a:cubicBezTo>
                    <a:pt x="7121" y="11216"/>
                    <a:pt x="8526" y="10632"/>
                    <a:pt x="9597" y="9585"/>
                  </a:cubicBezTo>
                  <a:cubicBezTo>
                    <a:pt x="10645" y="8525"/>
                    <a:pt x="11229" y="7108"/>
                    <a:pt x="11229" y="5608"/>
                  </a:cubicBezTo>
                  <a:cubicBezTo>
                    <a:pt x="11229" y="4108"/>
                    <a:pt x="10669" y="2703"/>
                    <a:pt x="9597" y="1631"/>
                  </a:cubicBezTo>
                  <a:cubicBezTo>
                    <a:pt x="8538" y="572"/>
                    <a:pt x="7121" y="0"/>
                    <a:pt x="5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63"/>
            <p:cNvSpPr/>
            <p:nvPr/>
          </p:nvSpPr>
          <p:spPr>
            <a:xfrm>
              <a:off x="7592138" y="3605616"/>
              <a:ext cx="137983" cy="32530"/>
            </a:xfrm>
            <a:custGeom>
              <a:avLst/>
              <a:gdLst/>
              <a:ahLst/>
              <a:cxnLst/>
              <a:rect l="l" t="t" r="r" b="b"/>
              <a:pathLst>
                <a:path w="4335" h="1022" extrusionOk="0">
                  <a:moveTo>
                    <a:pt x="202" y="1"/>
                  </a:moveTo>
                  <a:cubicBezTo>
                    <a:pt x="147" y="1"/>
                    <a:pt x="94" y="21"/>
                    <a:pt x="60" y="69"/>
                  </a:cubicBezTo>
                  <a:cubicBezTo>
                    <a:pt x="1" y="140"/>
                    <a:pt x="1" y="259"/>
                    <a:pt x="96" y="319"/>
                  </a:cubicBezTo>
                  <a:cubicBezTo>
                    <a:pt x="644" y="783"/>
                    <a:pt x="1370" y="1021"/>
                    <a:pt x="2168" y="1021"/>
                  </a:cubicBezTo>
                  <a:cubicBezTo>
                    <a:pt x="2954" y="1021"/>
                    <a:pt x="3680" y="771"/>
                    <a:pt x="4239" y="319"/>
                  </a:cubicBezTo>
                  <a:cubicBezTo>
                    <a:pt x="4323" y="259"/>
                    <a:pt x="4335" y="140"/>
                    <a:pt x="4263" y="69"/>
                  </a:cubicBezTo>
                  <a:cubicBezTo>
                    <a:pt x="4228" y="26"/>
                    <a:pt x="4170" y="4"/>
                    <a:pt x="4115" y="4"/>
                  </a:cubicBezTo>
                  <a:cubicBezTo>
                    <a:pt x="4078" y="4"/>
                    <a:pt x="4042" y="14"/>
                    <a:pt x="4013" y="33"/>
                  </a:cubicBezTo>
                  <a:cubicBezTo>
                    <a:pt x="3537" y="438"/>
                    <a:pt x="2882" y="664"/>
                    <a:pt x="2168" y="664"/>
                  </a:cubicBezTo>
                  <a:cubicBezTo>
                    <a:pt x="1465" y="664"/>
                    <a:pt x="810" y="438"/>
                    <a:pt x="322" y="33"/>
                  </a:cubicBezTo>
                  <a:cubicBezTo>
                    <a:pt x="286" y="12"/>
                    <a:pt x="244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63"/>
            <p:cNvSpPr/>
            <p:nvPr/>
          </p:nvSpPr>
          <p:spPr>
            <a:xfrm>
              <a:off x="7513709" y="3387962"/>
              <a:ext cx="295987" cy="282014"/>
            </a:xfrm>
            <a:custGeom>
              <a:avLst/>
              <a:gdLst/>
              <a:ahLst/>
              <a:cxnLst/>
              <a:rect l="l" t="t" r="r" b="b"/>
              <a:pathLst>
                <a:path w="9299" h="8860" extrusionOk="0">
                  <a:moveTo>
                    <a:pt x="6060" y="370"/>
                  </a:moveTo>
                  <a:cubicBezTo>
                    <a:pt x="6358" y="370"/>
                    <a:pt x="6596" y="608"/>
                    <a:pt x="6596" y="906"/>
                  </a:cubicBezTo>
                  <a:cubicBezTo>
                    <a:pt x="6596" y="1204"/>
                    <a:pt x="6358" y="1442"/>
                    <a:pt x="6060" y="1442"/>
                  </a:cubicBezTo>
                  <a:cubicBezTo>
                    <a:pt x="5763" y="1442"/>
                    <a:pt x="5525" y="1204"/>
                    <a:pt x="5525" y="906"/>
                  </a:cubicBezTo>
                  <a:cubicBezTo>
                    <a:pt x="5525" y="608"/>
                    <a:pt x="5763" y="370"/>
                    <a:pt x="6060" y="370"/>
                  </a:cubicBezTo>
                  <a:close/>
                  <a:moveTo>
                    <a:pt x="1322" y="2989"/>
                  </a:moveTo>
                  <a:cubicBezTo>
                    <a:pt x="1596" y="2989"/>
                    <a:pt x="1834" y="3097"/>
                    <a:pt x="2012" y="3263"/>
                  </a:cubicBezTo>
                  <a:cubicBezTo>
                    <a:pt x="1477" y="3680"/>
                    <a:pt x="1072" y="4240"/>
                    <a:pt x="881" y="4883"/>
                  </a:cubicBezTo>
                  <a:cubicBezTo>
                    <a:pt x="548" y="4716"/>
                    <a:pt x="334" y="4359"/>
                    <a:pt x="334" y="3990"/>
                  </a:cubicBezTo>
                  <a:cubicBezTo>
                    <a:pt x="334" y="3442"/>
                    <a:pt x="774" y="2989"/>
                    <a:pt x="1322" y="2989"/>
                  </a:cubicBezTo>
                  <a:close/>
                  <a:moveTo>
                    <a:pt x="7954" y="2989"/>
                  </a:moveTo>
                  <a:cubicBezTo>
                    <a:pt x="8501" y="2989"/>
                    <a:pt x="8942" y="3442"/>
                    <a:pt x="8942" y="3990"/>
                  </a:cubicBezTo>
                  <a:cubicBezTo>
                    <a:pt x="8966" y="4359"/>
                    <a:pt x="8739" y="4704"/>
                    <a:pt x="8394" y="4883"/>
                  </a:cubicBezTo>
                  <a:cubicBezTo>
                    <a:pt x="8216" y="4240"/>
                    <a:pt x="7811" y="3680"/>
                    <a:pt x="7263" y="3263"/>
                  </a:cubicBezTo>
                  <a:cubicBezTo>
                    <a:pt x="7442" y="3085"/>
                    <a:pt x="7692" y="2989"/>
                    <a:pt x="7954" y="2989"/>
                  </a:cubicBezTo>
                  <a:close/>
                  <a:moveTo>
                    <a:pt x="6072" y="1"/>
                  </a:moveTo>
                  <a:cubicBezTo>
                    <a:pt x="5632" y="1"/>
                    <a:pt x="5251" y="334"/>
                    <a:pt x="5191" y="763"/>
                  </a:cubicBezTo>
                  <a:lnTo>
                    <a:pt x="4596" y="953"/>
                  </a:lnTo>
                  <a:cubicBezTo>
                    <a:pt x="4525" y="989"/>
                    <a:pt x="4477" y="1049"/>
                    <a:pt x="4477" y="1120"/>
                  </a:cubicBezTo>
                  <a:lnTo>
                    <a:pt x="4477" y="2370"/>
                  </a:lnTo>
                  <a:cubicBezTo>
                    <a:pt x="3679" y="2394"/>
                    <a:pt x="2929" y="2632"/>
                    <a:pt x="2334" y="3025"/>
                  </a:cubicBezTo>
                  <a:cubicBezTo>
                    <a:pt x="2084" y="2751"/>
                    <a:pt x="1727" y="2608"/>
                    <a:pt x="1358" y="2608"/>
                  </a:cubicBezTo>
                  <a:cubicBezTo>
                    <a:pt x="607" y="2608"/>
                    <a:pt x="0" y="3216"/>
                    <a:pt x="0" y="3966"/>
                  </a:cubicBezTo>
                  <a:cubicBezTo>
                    <a:pt x="0" y="4513"/>
                    <a:pt x="345" y="5002"/>
                    <a:pt x="834" y="5216"/>
                  </a:cubicBezTo>
                  <a:cubicBezTo>
                    <a:pt x="822" y="5347"/>
                    <a:pt x="798" y="5478"/>
                    <a:pt x="798" y="5609"/>
                  </a:cubicBezTo>
                  <a:cubicBezTo>
                    <a:pt x="798" y="7395"/>
                    <a:pt x="2524" y="8859"/>
                    <a:pt x="4667" y="8859"/>
                  </a:cubicBezTo>
                  <a:cubicBezTo>
                    <a:pt x="5763" y="8859"/>
                    <a:pt x="6739" y="8490"/>
                    <a:pt x="7442" y="7871"/>
                  </a:cubicBezTo>
                  <a:cubicBezTo>
                    <a:pt x="7513" y="7811"/>
                    <a:pt x="7513" y="7692"/>
                    <a:pt x="7454" y="7621"/>
                  </a:cubicBezTo>
                  <a:cubicBezTo>
                    <a:pt x="7421" y="7588"/>
                    <a:pt x="7374" y="7570"/>
                    <a:pt x="7326" y="7570"/>
                  </a:cubicBezTo>
                  <a:cubicBezTo>
                    <a:pt x="7287" y="7570"/>
                    <a:pt x="7248" y="7582"/>
                    <a:pt x="7215" y="7609"/>
                  </a:cubicBezTo>
                  <a:cubicBezTo>
                    <a:pt x="6572" y="8157"/>
                    <a:pt x="5668" y="8514"/>
                    <a:pt x="4667" y="8514"/>
                  </a:cubicBezTo>
                  <a:cubicBezTo>
                    <a:pt x="2739" y="8514"/>
                    <a:pt x="1167" y="7216"/>
                    <a:pt x="1167" y="5633"/>
                  </a:cubicBezTo>
                  <a:cubicBezTo>
                    <a:pt x="1167" y="4037"/>
                    <a:pt x="2739" y="2739"/>
                    <a:pt x="4667" y="2739"/>
                  </a:cubicBezTo>
                  <a:cubicBezTo>
                    <a:pt x="6608" y="2739"/>
                    <a:pt x="8180" y="4037"/>
                    <a:pt x="8180" y="5633"/>
                  </a:cubicBezTo>
                  <a:cubicBezTo>
                    <a:pt x="8180" y="6133"/>
                    <a:pt x="8037" y="6597"/>
                    <a:pt x="7751" y="7014"/>
                  </a:cubicBezTo>
                  <a:cubicBezTo>
                    <a:pt x="7704" y="7085"/>
                    <a:pt x="7727" y="7169"/>
                    <a:pt x="7787" y="7228"/>
                  </a:cubicBezTo>
                  <a:cubicBezTo>
                    <a:pt x="7818" y="7264"/>
                    <a:pt x="7859" y="7280"/>
                    <a:pt x="7902" y="7280"/>
                  </a:cubicBezTo>
                  <a:cubicBezTo>
                    <a:pt x="7958" y="7280"/>
                    <a:pt x="8015" y="7252"/>
                    <a:pt x="8049" y="7204"/>
                  </a:cubicBezTo>
                  <a:cubicBezTo>
                    <a:pt x="8358" y="6740"/>
                    <a:pt x="8537" y="6192"/>
                    <a:pt x="8537" y="5621"/>
                  </a:cubicBezTo>
                  <a:cubicBezTo>
                    <a:pt x="8537" y="5490"/>
                    <a:pt x="8525" y="5359"/>
                    <a:pt x="8513" y="5228"/>
                  </a:cubicBezTo>
                  <a:cubicBezTo>
                    <a:pt x="8978" y="5014"/>
                    <a:pt x="9299" y="4525"/>
                    <a:pt x="9299" y="3978"/>
                  </a:cubicBezTo>
                  <a:cubicBezTo>
                    <a:pt x="9299" y="3228"/>
                    <a:pt x="8692" y="2620"/>
                    <a:pt x="7954" y="2620"/>
                  </a:cubicBezTo>
                  <a:cubicBezTo>
                    <a:pt x="7573" y="2620"/>
                    <a:pt x="7215" y="2775"/>
                    <a:pt x="6965" y="3037"/>
                  </a:cubicBezTo>
                  <a:cubicBezTo>
                    <a:pt x="6358" y="2656"/>
                    <a:pt x="5632" y="2406"/>
                    <a:pt x="4822" y="2382"/>
                  </a:cubicBezTo>
                  <a:lnTo>
                    <a:pt x="4822" y="1263"/>
                  </a:lnTo>
                  <a:lnTo>
                    <a:pt x="5215" y="1132"/>
                  </a:lnTo>
                  <a:cubicBezTo>
                    <a:pt x="5303" y="1507"/>
                    <a:pt x="5647" y="1780"/>
                    <a:pt x="6048" y="1780"/>
                  </a:cubicBezTo>
                  <a:cubicBezTo>
                    <a:pt x="6080" y="1780"/>
                    <a:pt x="6112" y="1779"/>
                    <a:pt x="6144" y="1775"/>
                  </a:cubicBezTo>
                  <a:cubicBezTo>
                    <a:pt x="6584" y="1727"/>
                    <a:pt x="6918" y="1382"/>
                    <a:pt x="6953" y="953"/>
                  </a:cubicBezTo>
                  <a:cubicBezTo>
                    <a:pt x="6977" y="430"/>
                    <a:pt x="6584" y="1"/>
                    <a:pt x="6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63"/>
            <p:cNvSpPr/>
            <p:nvPr/>
          </p:nvSpPr>
          <p:spPr>
            <a:xfrm>
              <a:off x="7580393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18" y="1179"/>
                    <a:pt x="1179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6" y="0"/>
                    <a:pt x="1" y="405"/>
                    <a:pt x="1" y="893"/>
                  </a:cubicBezTo>
                  <a:cubicBezTo>
                    <a:pt x="1" y="1381"/>
                    <a:pt x="406" y="1786"/>
                    <a:pt x="894" y="1786"/>
                  </a:cubicBezTo>
                  <a:cubicBezTo>
                    <a:pt x="1394" y="1786"/>
                    <a:pt x="1787" y="1381"/>
                    <a:pt x="1787" y="893"/>
                  </a:cubicBezTo>
                  <a:cubicBezTo>
                    <a:pt x="1775" y="405"/>
                    <a:pt x="1394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63"/>
            <p:cNvSpPr/>
            <p:nvPr/>
          </p:nvSpPr>
          <p:spPr>
            <a:xfrm>
              <a:off x="7685750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29" y="1179"/>
                    <a:pt x="1191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81"/>
                    <a:pt x="405" y="1786"/>
                    <a:pt x="894" y="1786"/>
                  </a:cubicBezTo>
                  <a:cubicBezTo>
                    <a:pt x="1382" y="1786"/>
                    <a:pt x="1787" y="1381"/>
                    <a:pt x="1787" y="893"/>
                  </a:cubicBezTo>
                  <a:cubicBezTo>
                    <a:pt x="1775" y="405"/>
                    <a:pt x="1382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97" name="Google Shape;7697;p63"/>
          <p:cNvGrpSpPr/>
          <p:nvPr/>
        </p:nvGrpSpPr>
        <p:grpSpPr>
          <a:xfrm>
            <a:off x="4398977" y="3817152"/>
            <a:ext cx="346024" cy="345674"/>
            <a:chOff x="4650919" y="3817349"/>
            <a:chExt cx="346024" cy="345674"/>
          </a:xfrm>
        </p:grpSpPr>
        <p:sp>
          <p:nvSpPr>
            <p:cNvPr id="7698" name="Google Shape;7698;p63"/>
            <p:cNvSpPr/>
            <p:nvPr/>
          </p:nvSpPr>
          <p:spPr>
            <a:xfrm>
              <a:off x="4650919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2" y="334"/>
                  </a:moveTo>
                  <a:cubicBezTo>
                    <a:pt x="8251" y="334"/>
                    <a:pt x="10526" y="2608"/>
                    <a:pt x="10526" y="5430"/>
                  </a:cubicBezTo>
                  <a:cubicBezTo>
                    <a:pt x="10526" y="8240"/>
                    <a:pt x="8240" y="10514"/>
                    <a:pt x="5442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2" y="334"/>
                  </a:cubicBezTo>
                  <a:close/>
                  <a:moveTo>
                    <a:pt x="5442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2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63"/>
            <p:cNvSpPr/>
            <p:nvPr/>
          </p:nvSpPr>
          <p:spPr>
            <a:xfrm>
              <a:off x="4701305" y="3867386"/>
              <a:ext cx="244486" cy="242958"/>
            </a:xfrm>
            <a:custGeom>
              <a:avLst/>
              <a:gdLst/>
              <a:ahLst/>
              <a:cxnLst/>
              <a:rect l="l" t="t" r="r" b="b"/>
              <a:pathLst>
                <a:path w="7681" h="7633" extrusionOk="0">
                  <a:moveTo>
                    <a:pt x="3835" y="0"/>
                  </a:moveTo>
                  <a:cubicBezTo>
                    <a:pt x="1727" y="0"/>
                    <a:pt x="13" y="1715"/>
                    <a:pt x="13" y="3822"/>
                  </a:cubicBezTo>
                  <a:cubicBezTo>
                    <a:pt x="13" y="4418"/>
                    <a:pt x="144" y="5001"/>
                    <a:pt x="418" y="5537"/>
                  </a:cubicBezTo>
                  <a:lnTo>
                    <a:pt x="25" y="6501"/>
                  </a:lnTo>
                  <a:cubicBezTo>
                    <a:pt x="1" y="6585"/>
                    <a:pt x="13" y="6656"/>
                    <a:pt x="84" y="6704"/>
                  </a:cubicBezTo>
                  <a:cubicBezTo>
                    <a:pt x="120" y="6727"/>
                    <a:pt x="156" y="6727"/>
                    <a:pt x="191" y="6727"/>
                  </a:cubicBezTo>
                  <a:lnTo>
                    <a:pt x="1370" y="6727"/>
                  </a:lnTo>
                  <a:cubicBezTo>
                    <a:pt x="2061" y="7323"/>
                    <a:pt x="2942" y="7632"/>
                    <a:pt x="3847" y="7632"/>
                  </a:cubicBezTo>
                  <a:cubicBezTo>
                    <a:pt x="5966" y="7632"/>
                    <a:pt x="7680" y="5930"/>
                    <a:pt x="7680" y="3810"/>
                  </a:cubicBezTo>
                  <a:cubicBezTo>
                    <a:pt x="7680" y="3096"/>
                    <a:pt x="7454" y="2394"/>
                    <a:pt x="7085" y="1798"/>
                  </a:cubicBezTo>
                  <a:cubicBezTo>
                    <a:pt x="7052" y="1752"/>
                    <a:pt x="6997" y="1727"/>
                    <a:pt x="6940" y="1727"/>
                  </a:cubicBezTo>
                  <a:cubicBezTo>
                    <a:pt x="6894" y="1727"/>
                    <a:pt x="6848" y="1743"/>
                    <a:pt x="6811" y="1774"/>
                  </a:cubicBezTo>
                  <a:cubicBezTo>
                    <a:pt x="6752" y="1834"/>
                    <a:pt x="6752" y="1917"/>
                    <a:pt x="6787" y="1977"/>
                  </a:cubicBezTo>
                  <a:cubicBezTo>
                    <a:pt x="7133" y="2513"/>
                    <a:pt x="7323" y="3156"/>
                    <a:pt x="7323" y="3846"/>
                  </a:cubicBezTo>
                  <a:cubicBezTo>
                    <a:pt x="7323" y="5763"/>
                    <a:pt x="5764" y="7323"/>
                    <a:pt x="3835" y="7323"/>
                  </a:cubicBezTo>
                  <a:cubicBezTo>
                    <a:pt x="2989" y="7323"/>
                    <a:pt x="2168" y="7013"/>
                    <a:pt x="1537" y="6442"/>
                  </a:cubicBezTo>
                  <a:cubicBezTo>
                    <a:pt x="1501" y="6418"/>
                    <a:pt x="1453" y="6406"/>
                    <a:pt x="1418" y="6406"/>
                  </a:cubicBezTo>
                  <a:lnTo>
                    <a:pt x="430" y="6406"/>
                  </a:lnTo>
                  <a:lnTo>
                    <a:pt x="763" y="5596"/>
                  </a:lnTo>
                  <a:cubicBezTo>
                    <a:pt x="775" y="5549"/>
                    <a:pt x="775" y="5489"/>
                    <a:pt x="763" y="5453"/>
                  </a:cubicBezTo>
                  <a:cubicBezTo>
                    <a:pt x="489" y="4953"/>
                    <a:pt x="358" y="4394"/>
                    <a:pt x="358" y="3822"/>
                  </a:cubicBezTo>
                  <a:cubicBezTo>
                    <a:pt x="358" y="1905"/>
                    <a:pt x="1918" y="346"/>
                    <a:pt x="3835" y="346"/>
                  </a:cubicBezTo>
                  <a:cubicBezTo>
                    <a:pt x="4787" y="346"/>
                    <a:pt x="5656" y="727"/>
                    <a:pt x="6276" y="1346"/>
                  </a:cubicBezTo>
                  <a:cubicBezTo>
                    <a:pt x="6305" y="1376"/>
                    <a:pt x="6350" y="1390"/>
                    <a:pt x="6395" y="1390"/>
                  </a:cubicBezTo>
                  <a:cubicBezTo>
                    <a:pt x="6439" y="1390"/>
                    <a:pt x="6484" y="1376"/>
                    <a:pt x="6514" y="1346"/>
                  </a:cubicBezTo>
                  <a:cubicBezTo>
                    <a:pt x="6573" y="1262"/>
                    <a:pt x="6573" y="1167"/>
                    <a:pt x="6514" y="1108"/>
                  </a:cubicBezTo>
                  <a:cubicBezTo>
                    <a:pt x="5835" y="417"/>
                    <a:pt x="4882" y="0"/>
                    <a:pt x="3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63"/>
            <p:cNvSpPr/>
            <p:nvPr/>
          </p:nvSpPr>
          <p:spPr>
            <a:xfrm>
              <a:off x="4749464" y="3911534"/>
              <a:ext cx="153134" cy="151065"/>
            </a:xfrm>
            <a:custGeom>
              <a:avLst/>
              <a:gdLst/>
              <a:ahLst/>
              <a:cxnLst/>
              <a:rect l="l" t="t" r="r" b="b"/>
              <a:pathLst>
                <a:path w="4811" h="4746" extrusionOk="0">
                  <a:moveTo>
                    <a:pt x="1384" y="0"/>
                  </a:moveTo>
                  <a:cubicBezTo>
                    <a:pt x="1342" y="0"/>
                    <a:pt x="1304" y="18"/>
                    <a:pt x="1274" y="54"/>
                  </a:cubicBezTo>
                  <a:lnTo>
                    <a:pt x="274" y="1054"/>
                  </a:lnTo>
                  <a:cubicBezTo>
                    <a:pt x="36" y="1292"/>
                    <a:pt x="0" y="1661"/>
                    <a:pt x="202" y="1935"/>
                  </a:cubicBezTo>
                  <a:cubicBezTo>
                    <a:pt x="619" y="2495"/>
                    <a:pt x="1072" y="3031"/>
                    <a:pt x="1572" y="3531"/>
                  </a:cubicBezTo>
                  <a:cubicBezTo>
                    <a:pt x="1601" y="3560"/>
                    <a:pt x="1646" y="3575"/>
                    <a:pt x="1691" y="3575"/>
                  </a:cubicBezTo>
                  <a:cubicBezTo>
                    <a:pt x="1735" y="3575"/>
                    <a:pt x="1780" y="3560"/>
                    <a:pt x="1810" y="3531"/>
                  </a:cubicBezTo>
                  <a:cubicBezTo>
                    <a:pt x="1881" y="3447"/>
                    <a:pt x="1869" y="3352"/>
                    <a:pt x="1810" y="3293"/>
                  </a:cubicBezTo>
                  <a:cubicBezTo>
                    <a:pt x="1310" y="2816"/>
                    <a:pt x="869" y="2304"/>
                    <a:pt x="464" y="1745"/>
                  </a:cubicBezTo>
                  <a:cubicBezTo>
                    <a:pt x="381" y="1602"/>
                    <a:pt x="393" y="1423"/>
                    <a:pt x="500" y="1304"/>
                  </a:cubicBezTo>
                  <a:lnTo>
                    <a:pt x="1369" y="435"/>
                  </a:lnTo>
                  <a:lnTo>
                    <a:pt x="2107" y="1161"/>
                  </a:lnTo>
                  <a:lnTo>
                    <a:pt x="1750" y="1518"/>
                  </a:lnTo>
                  <a:cubicBezTo>
                    <a:pt x="1703" y="1566"/>
                    <a:pt x="1691" y="1638"/>
                    <a:pt x="1703" y="1697"/>
                  </a:cubicBezTo>
                  <a:cubicBezTo>
                    <a:pt x="1941" y="2400"/>
                    <a:pt x="2405" y="2876"/>
                    <a:pt x="3096" y="3090"/>
                  </a:cubicBezTo>
                  <a:cubicBezTo>
                    <a:pt x="3112" y="3097"/>
                    <a:pt x="3131" y="3100"/>
                    <a:pt x="3150" y="3100"/>
                  </a:cubicBezTo>
                  <a:cubicBezTo>
                    <a:pt x="3198" y="3100"/>
                    <a:pt x="3248" y="3080"/>
                    <a:pt x="3274" y="3054"/>
                  </a:cubicBezTo>
                  <a:lnTo>
                    <a:pt x="3631" y="2697"/>
                  </a:lnTo>
                  <a:lnTo>
                    <a:pt x="4370" y="3423"/>
                  </a:lnTo>
                  <a:lnTo>
                    <a:pt x="3489" y="4305"/>
                  </a:lnTo>
                  <a:cubicBezTo>
                    <a:pt x="3424" y="4369"/>
                    <a:pt x="3343" y="4402"/>
                    <a:pt x="3261" y="4402"/>
                  </a:cubicBezTo>
                  <a:cubicBezTo>
                    <a:pt x="3191" y="4402"/>
                    <a:pt x="3120" y="4378"/>
                    <a:pt x="3060" y="4328"/>
                  </a:cubicBezTo>
                  <a:cubicBezTo>
                    <a:pt x="2834" y="4162"/>
                    <a:pt x="2607" y="4007"/>
                    <a:pt x="2405" y="3828"/>
                  </a:cubicBezTo>
                  <a:cubicBezTo>
                    <a:pt x="2368" y="3801"/>
                    <a:pt x="2330" y="3789"/>
                    <a:pt x="2295" y="3789"/>
                  </a:cubicBezTo>
                  <a:cubicBezTo>
                    <a:pt x="2251" y="3789"/>
                    <a:pt x="2212" y="3807"/>
                    <a:pt x="2179" y="3840"/>
                  </a:cubicBezTo>
                  <a:cubicBezTo>
                    <a:pt x="2107" y="3912"/>
                    <a:pt x="2119" y="4031"/>
                    <a:pt x="2191" y="4090"/>
                  </a:cubicBezTo>
                  <a:cubicBezTo>
                    <a:pt x="2417" y="4269"/>
                    <a:pt x="2643" y="4447"/>
                    <a:pt x="2858" y="4614"/>
                  </a:cubicBezTo>
                  <a:cubicBezTo>
                    <a:pt x="2977" y="4697"/>
                    <a:pt x="3119" y="4745"/>
                    <a:pt x="3250" y="4745"/>
                  </a:cubicBezTo>
                  <a:cubicBezTo>
                    <a:pt x="3429" y="4745"/>
                    <a:pt x="3596" y="4674"/>
                    <a:pt x="3727" y="4555"/>
                  </a:cubicBezTo>
                  <a:lnTo>
                    <a:pt x="4727" y="3554"/>
                  </a:lnTo>
                  <a:cubicBezTo>
                    <a:pt x="4798" y="3495"/>
                    <a:pt x="4810" y="3423"/>
                    <a:pt x="4786" y="3352"/>
                  </a:cubicBezTo>
                  <a:cubicBezTo>
                    <a:pt x="4763" y="3328"/>
                    <a:pt x="4751" y="3304"/>
                    <a:pt x="4739" y="3293"/>
                  </a:cubicBezTo>
                  <a:lnTo>
                    <a:pt x="3774" y="2316"/>
                  </a:lnTo>
                  <a:cubicBezTo>
                    <a:pt x="3733" y="2280"/>
                    <a:pt x="3688" y="2263"/>
                    <a:pt x="3646" y="2263"/>
                  </a:cubicBezTo>
                  <a:cubicBezTo>
                    <a:pt x="3605" y="2263"/>
                    <a:pt x="3566" y="2280"/>
                    <a:pt x="3536" y="2316"/>
                  </a:cubicBezTo>
                  <a:lnTo>
                    <a:pt x="3131" y="2721"/>
                  </a:lnTo>
                  <a:cubicBezTo>
                    <a:pt x="2619" y="2531"/>
                    <a:pt x="2286" y="2185"/>
                    <a:pt x="2072" y="1661"/>
                  </a:cubicBezTo>
                  <a:lnTo>
                    <a:pt x="2477" y="1268"/>
                  </a:lnTo>
                  <a:cubicBezTo>
                    <a:pt x="2548" y="1185"/>
                    <a:pt x="2548" y="1090"/>
                    <a:pt x="2477" y="1030"/>
                  </a:cubicBezTo>
                  <a:lnTo>
                    <a:pt x="1512" y="54"/>
                  </a:lnTo>
                  <a:cubicBezTo>
                    <a:pt x="1470" y="18"/>
                    <a:pt x="1426" y="0"/>
                    <a:pt x="13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01" name="Google Shape;7701;p63"/>
          <p:cNvGrpSpPr/>
          <p:nvPr/>
        </p:nvGrpSpPr>
        <p:grpSpPr>
          <a:xfrm>
            <a:off x="5297920" y="3817152"/>
            <a:ext cx="345642" cy="345674"/>
            <a:chOff x="5549861" y="3817349"/>
            <a:chExt cx="345642" cy="345674"/>
          </a:xfrm>
        </p:grpSpPr>
        <p:sp>
          <p:nvSpPr>
            <p:cNvPr id="7702" name="Google Shape;7702;p63"/>
            <p:cNvSpPr/>
            <p:nvPr/>
          </p:nvSpPr>
          <p:spPr>
            <a:xfrm>
              <a:off x="5549861" y="3817349"/>
              <a:ext cx="345642" cy="345674"/>
            </a:xfrm>
            <a:custGeom>
              <a:avLst/>
              <a:gdLst/>
              <a:ahLst/>
              <a:cxnLst/>
              <a:rect l="l" t="t" r="r" b="b"/>
              <a:pathLst>
                <a:path w="10859" h="10860" extrusionOk="0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63"/>
            <p:cNvSpPr/>
            <p:nvPr/>
          </p:nvSpPr>
          <p:spPr>
            <a:xfrm>
              <a:off x="5590763" y="3890208"/>
              <a:ext cx="262661" cy="200052"/>
            </a:xfrm>
            <a:custGeom>
              <a:avLst/>
              <a:gdLst/>
              <a:ahLst/>
              <a:cxnLst/>
              <a:rect l="l" t="t" r="r" b="b"/>
              <a:pathLst>
                <a:path w="8252" h="6285" extrusionOk="0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63"/>
            <p:cNvSpPr/>
            <p:nvPr/>
          </p:nvSpPr>
          <p:spPr>
            <a:xfrm>
              <a:off x="5680587" y="3935024"/>
              <a:ext cx="105389" cy="110514"/>
            </a:xfrm>
            <a:custGeom>
              <a:avLst/>
              <a:gdLst/>
              <a:ahLst/>
              <a:cxnLst/>
              <a:rect l="l" t="t" r="r" b="b"/>
              <a:pathLst>
                <a:path w="3311" h="3472" extrusionOk="0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" name="Google Shape;172;p28"/>
          <p:cNvSpPr txBox="1">
            <a:spLocks noGrp="1"/>
          </p:cNvSpPr>
          <p:nvPr>
            <p:ph type="ctrTitle" idx="6"/>
          </p:nvPr>
        </p:nvSpPr>
        <p:spPr>
          <a:xfrm rot="5400000">
            <a:off x="6685437" y="1646270"/>
            <a:ext cx="29133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ru-RU" dirty="0">
                <a:latin typeface="Unbounded SemiBold" pitchFamily="2" charset="-52"/>
              </a:rPr>
              <a:t>НАД ЧЕМ МЫ РАБОТАЕМ</a:t>
            </a:r>
            <a:endParaRPr dirty="0">
              <a:latin typeface="Unbounded SemiBold" pitchFamily="2" charset="-52"/>
            </a:endParaRPr>
          </a:p>
        </p:txBody>
      </p:sp>
      <p:sp>
        <p:nvSpPr>
          <p:cNvPr id="173" name="Google Shape;173;p28"/>
          <p:cNvSpPr/>
          <p:nvPr/>
        </p:nvSpPr>
        <p:spPr>
          <a:xfrm>
            <a:off x="0" y="0"/>
            <a:ext cx="3607500" cy="26322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4" name="Google Shape;174;p28"/>
          <p:cNvSpPr/>
          <p:nvPr/>
        </p:nvSpPr>
        <p:spPr>
          <a:xfrm>
            <a:off x="3607486" y="-25500"/>
            <a:ext cx="3607500" cy="2632200"/>
          </a:xfrm>
          <a:prstGeom prst="rect">
            <a:avLst/>
          </a:prstGeom>
          <a:solidFill>
            <a:srgbClr val="0F77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" name="Google Shape;175;p28"/>
          <p:cNvSpPr/>
          <p:nvPr/>
        </p:nvSpPr>
        <p:spPr>
          <a:xfrm>
            <a:off x="0" y="2632200"/>
            <a:ext cx="3607500" cy="2511300"/>
          </a:xfrm>
          <a:prstGeom prst="rect">
            <a:avLst/>
          </a:prstGeom>
          <a:solidFill>
            <a:srgbClr val="0F77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" name="Google Shape;176;p28"/>
          <p:cNvSpPr/>
          <p:nvPr/>
        </p:nvSpPr>
        <p:spPr>
          <a:xfrm>
            <a:off x="3607473" y="2632200"/>
            <a:ext cx="3607500" cy="25113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7" name="Google Shape;177;p28"/>
          <p:cNvSpPr txBox="1">
            <a:spLocks noGrp="1"/>
          </p:cNvSpPr>
          <p:nvPr>
            <p:ph type="subTitle" idx="1"/>
          </p:nvPr>
        </p:nvSpPr>
        <p:spPr>
          <a:xfrm>
            <a:off x="631884" y="1410841"/>
            <a:ext cx="2480700" cy="53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n-US" dirty="0">
                <a:latin typeface="Commissioner Light" pitchFamily="2" charset="0"/>
              </a:rPr>
              <a:t>Faculty of Law of the Russian State University of Social Technologies</a:t>
            </a:r>
            <a:endParaRPr dirty="0">
              <a:latin typeface="Commissioner Light" pitchFamily="2" charset="0"/>
            </a:endParaRPr>
          </a:p>
        </p:txBody>
      </p:sp>
      <p:sp>
        <p:nvSpPr>
          <p:cNvPr id="178" name="Google Shape;178;p28"/>
          <p:cNvSpPr txBox="1">
            <a:spLocks noGrp="1"/>
          </p:cNvSpPr>
          <p:nvPr>
            <p:ph type="subTitle" idx="3"/>
          </p:nvPr>
        </p:nvSpPr>
        <p:spPr>
          <a:xfrm>
            <a:off x="4213664" y="1410841"/>
            <a:ext cx="2586000" cy="74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n-US" dirty="0">
                <a:solidFill>
                  <a:schemeClr val="lt1"/>
                </a:solidFill>
                <a:latin typeface="Commissioner Light" pitchFamily="2" charset="0"/>
              </a:rPr>
              <a:t>Faculty of Economics of the Russian State University of Social Technologies</a:t>
            </a:r>
            <a:endParaRPr dirty="0">
              <a:solidFill>
                <a:schemeClr val="lt1"/>
              </a:solidFill>
              <a:latin typeface="Commissioner Light" pitchFamily="2" charset="0"/>
            </a:endParaRPr>
          </a:p>
        </p:txBody>
      </p:sp>
      <p:sp>
        <p:nvSpPr>
          <p:cNvPr id="179" name="Google Shape;179;p28"/>
          <p:cNvSpPr txBox="1">
            <a:spLocks noGrp="1"/>
          </p:cNvSpPr>
          <p:nvPr>
            <p:ph type="subTitle" idx="5"/>
          </p:nvPr>
        </p:nvSpPr>
        <p:spPr>
          <a:xfrm>
            <a:off x="631884" y="3914208"/>
            <a:ext cx="24807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n-US" dirty="0">
                <a:solidFill>
                  <a:schemeClr val="lt1"/>
                </a:solidFill>
                <a:latin typeface="Commissioner Light" pitchFamily="2" charset="0"/>
              </a:rPr>
              <a:t>Faculty of Foreign Languages</a:t>
            </a:r>
          </a:p>
          <a:p>
            <a:pPr marL="0" lvl="0" indent="0"/>
            <a:r>
              <a:rPr lang="en-US" dirty="0">
                <a:solidFill>
                  <a:schemeClr val="lt1"/>
                </a:solidFill>
                <a:latin typeface="Commissioner Light" pitchFamily="2" charset="0"/>
              </a:rPr>
              <a:t>of the Russian State University of Social Technologies</a:t>
            </a:r>
            <a:endParaRPr dirty="0">
              <a:solidFill>
                <a:schemeClr val="lt1"/>
              </a:solidFill>
              <a:latin typeface="Commissioner Light" pitchFamily="2" charset="0"/>
            </a:endParaRPr>
          </a:p>
        </p:txBody>
      </p:sp>
      <p:sp>
        <p:nvSpPr>
          <p:cNvPr id="180" name="Google Shape;180;p28"/>
          <p:cNvSpPr txBox="1">
            <a:spLocks noGrp="1"/>
          </p:cNvSpPr>
          <p:nvPr>
            <p:ph type="ctrTitle" idx="2"/>
          </p:nvPr>
        </p:nvSpPr>
        <p:spPr>
          <a:xfrm>
            <a:off x="4213664" y="842025"/>
            <a:ext cx="2697900" cy="64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 dirty="0">
                <a:solidFill>
                  <a:schemeClr val="lt1"/>
                </a:solidFill>
                <a:latin typeface="Unbounded SemiBold" pitchFamily="2" charset="-52"/>
              </a:rPr>
              <a:t>Факультет экономики</a:t>
            </a:r>
            <a:endParaRPr dirty="0">
              <a:solidFill>
                <a:schemeClr val="lt1"/>
              </a:solidFill>
              <a:latin typeface="Unbounded SemiBold" pitchFamily="2" charset="-52"/>
            </a:endParaRPr>
          </a:p>
        </p:txBody>
      </p:sp>
      <p:sp>
        <p:nvSpPr>
          <p:cNvPr id="181" name="Google Shape;181;p28"/>
          <p:cNvSpPr txBox="1">
            <a:spLocks noGrp="1"/>
          </p:cNvSpPr>
          <p:nvPr>
            <p:ph type="ctrTitle" idx="4"/>
          </p:nvPr>
        </p:nvSpPr>
        <p:spPr>
          <a:xfrm>
            <a:off x="631883" y="3331927"/>
            <a:ext cx="2871300" cy="64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 dirty="0">
                <a:solidFill>
                  <a:schemeClr val="lt1"/>
                </a:solidFill>
                <a:latin typeface="Unbounded SemiBold" pitchFamily="2" charset="-52"/>
              </a:rPr>
              <a:t>Факультет иностранных языков</a:t>
            </a:r>
            <a:endParaRPr dirty="0">
              <a:solidFill>
                <a:schemeClr val="lt1"/>
              </a:solidFill>
              <a:latin typeface="Unbounded SemiBold" pitchFamily="2" charset="-52"/>
            </a:endParaRPr>
          </a:p>
        </p:txBody>
      </p:sp>
      <p:sp>
        <p:nvSpPr>
          <p:cNvPr id="182" name="Google Shape;182;p28"/>
          <p:cNvSpPr txBox="1">
            <a:spLocks noGrp="1"/>
          </p:cNvSpPr>
          <p:nvPr>
            <p:ph type="ctrTitle"/>
          </p:nvPr>
        </p:nvSpPr>
        <p:spPr>
          <a:xfrm>
            <a:off x="631875" y="842025"/>
            <a:ext cx="2871300" cy="64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 dirty="0">
                <a:latin typeface="Unbounded SemiBold" pitchFamily="2" charset="-52"/>
              </a:rPr>
              <a:t>Факультет юриспруденции</a:t>
            </a:r>
            <a:endParaRPr dirty="0">
              <a:solidFill>
                <a:schemeClr val="dk1"/>
              </a:solidFill>
              <a:latin typeface="Unbounded SemiBold" pitchFamily="2" charset="-52"/>
            </a:endParaRPr>
          </a:p>
        </p:txBody>
      </p:sp>
      <p:sp>
        <p:nvSpPr>
          <p:cNvPr id="183" name="Google Shape;183;p28"/>
          <p:cNvSpPr txBox="1">
            <a:spLocks noGrp="1"/>
          </p:cNvSpPr>
          <p:nvPr>
            <p:ph type="ctrTitle" idx="7"/>
          </p:nvPr>
        </p:nvSpPr>
        <p:spPr>
          <a:xfrm>
            <a:off x="4213664" y="3331934"/>
            <a:ext cx="2939408" cy="64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 sz="1600" dirty="0">
                <a:latin typeface="Unbounded SemiBold" pitchFamily="2" charset="-52"/>
              </a:rPr>
              <a:t>Факультет цифровых технологий и кибербезопасности</a:t>
            </a:r>
            <a:endParaRPr sz="1600" dirty="0">
              <a:latin typeface="Unbounded SemiBold" pitchFamily="2" charset="-52"/>
            </a:endParaRPr>
          </a:p>
        </p:txBody>
      </p:sp>
      <p:sp>
        <p:nvSpPr>
          <p:cNvPr id="184" name="Google Shape;184;p28"/>
          <p:cNvSpPr txBox="1">
            <a:spLocks noGrp="1"/>
          </p:cNvSpPr>
          <p:nvPr>
            <p:ph type="subTitle" idx="8"/>
          </p:nvPr>
        </p:nvSpPr>
        <p:spPr>
          <a:xfrm>
            <a:off x="4213664" y="3914208"/>
            <a:ext cx="2586000" cy="74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n-US" dirty="0">
                <a:latin typeface="Commissioner Light" pitchFamily="2" charset="0"/>
              </a:rPr>
              <a:t>Faculty of Digital Technologies and Cybersecurity of the Russian State University of Social Technologies</a:t>
            </a:r>
            <a:endParaRPr dirty="0">
              <a:latin typeface="Commissioner Light" pitchFamily="2" charset="0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29"/>
          <p:cNvSpPr txBox="1">
            <a:spLocks noGrp="1"/>
          </p:cNvSpPr>
          <p:nvPr>
            <p:ph type="ctrTitle" idx="4"/>
          </p:nvPr>
        </p:nvSpPr>
        <p:spPr>
          <a:xfrm rot="5400000">
            <a:off x="6685437" y="1646270"/>
            <a:ext cx="29133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ru-RU" dirty="0">
                <a:latin typeface="Unbounded SemiBold" pitchFamily="2" charset="-52"/>
              </a:rPr>
              <a:t>НАД ЧЕМ МЫ РАБОТАЕМ</a:t>
            </a:r>
            <a:endParaRPr dirty="0">
              <a:latin typeface="Unbounded SemiBold" pitchFamily="2" charset="-52"/>
            </a:endParaRPr>
          </a:p>
        </p:txBody>
      </p:sp>
      <p:pic>
        <p:nvPicPr>
          <p:cNvPr id="190" name="Google Shape;190;p29" descr="D:/Презентация/photo_2024-01-29_21-46-00.jpgphoto_2024-01-29_21-46-00"/>
          <p:cNvPicPr preferRelativeResize="0"/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5558" b="5558"/>
          <a:stretch>
            <a:fillRect/>
          </a:stretch>
        </p:blipFill>
        <p:spPr>
          <a:xfrm>
            <a:off x="584363" y="-1053850"/>
            <a:ext cx="6164663" cy="4109775"/>
          </a:xfrm>
          <a:prstGeom prst="rect">
            <a:avLst/>
          </a:prstGeom>
          <a:noFill/>
          <a:ln>
            <a:noFill/>
          </a:ln>
        </p:spPr>
      </p:pic>
      <p:sp>
        <p:nvSpPr>
          <p:cNvPr id="191" name="Google Shape;191;p29"/>
          <p:cNvSpPr/>
          <p:nvPr/>
        </p:nvSpPr>
        <p:spPr>
          <a:xfrm>
            <a:off x="0" y="2632200"/>
            <a:ext cx="7215000" cy="2511300"/>
          </a:xfrm>
          <a:prstGeom prst="rect">
            <a:avLst/>
          </a:prstGeom>
          <a:solidFill>
            <a:srgbClr val="0F77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" name="Google Shape;192;p29"/>
          <p:cNvSpPr txBox="1">
            <a:spLocks noGrp="1"/>
          </p:cNvSpPr>
          <p:nvPr>
            <p:ph type="subTitle" idx="1"/>
          </p:nvPr>
        </p:nvSpPr>
        <p:spPr>
          <a:xfrm>
            <a:off x="4921575" y="3553810"/>
            <a:ext cx="15222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n-US" dirty="0">
                <a:solidFill>
                  <a:srgbClr val="D2C39C"/>
                </a:solidFill>
                <a:latin typeface="Commissioner Light" pitchFamily="2" charset="0"/>
              </a:rPr>
              <a:t>Science is the key to everything</a:t>
            </a:r>
            <a:endParaRPr dirty="0">
              <a:solidFill>
                <a:srgbClr val="D2C39C"/>
              </a:solidFill>
              <a:latin typeface="Commissioner Light" pitchFamily="2" charset="0"/>
            </a:endParaRPr>
          </a:p>
        </p:txBody>
      </p:sp>
      <p:sp>
        <p:nvSpPr>
          <p:cNvPr id="193" name="Google Shape;193;p29"/>
          <p:cNvSpPr txBox="1">
            <a:spLocks noGrp="1"/>
          </p:cNvSpPr>
          <p:nvPr>
            <p:ph type="subTitle" idx="3"/>
          </p:nvPr>
        </p:nvSpPr>
        <p:spPr>
          <a:xfrm>
            <a:off x="906139" y="3553810"/>
            <a:ext cx="15222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n-US" dirty="0">
                <a:latin typeface="Commissioner Light" pitchFamily="2" charset="0"/>
              </a:rPr>
              <a:t>Science is the key to everything</a:t>
            </a:r>
            <a:endParaRPr dirty="0">
              <a:latin typeface="Commissioner Light" pitchFamily="2" charset="0"/>
            </a:endParaRPr>
          </a:p>
        </p:txBody>
      </p:sp>
      <p:sp>
        <p:nvSpPr>
          <p:cNvPr id="194" name="Google Shape;194;p29"/>
          <p:cNvSpPr txBox="1">
            <a:spLocks noGrp="1"/>
          </p:cNvSpPr>
          <p:nvPr>
            <p:ph type="ctrTitle" idx="2"/>
          </p:nvPr>
        </p:nvSpPr>
        <p:spPr>
          <a:xfrm>
            <a:off x="906138" y="2993035"/>
            <a:ext cx="1828201" cy="64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 sz="1200" dirty="0">
                <a:latin typeface="Unbounded SemiBold" pitchFamily="2" charset="-52"/>
              </a:rPr>
              <a:t>ПРИМЕЧАНИЕ 1</a:t>
            </a:r>
            <a:endParaRPr sz="1200" dirty="0">
              <a:latin typeface="Unbounded SemiBold" pitchFamily="2" charset="-52"/>
            </a:endParaRPr>
          </a:p>
        </p:txBody>
      </p:sp>
      <p:sp>
        <p:nvSpPr>
          <p:cNvPr id="195" name="Google Shape;195;p29"/>
          <p:cNvSpPr txBox="1">
            <a:spLocks noGrp="1"/>
          </p:cNvSpPr>
          <p:nvPr>
            <p:ph type="ctrTitle"/>
          </p:nvPr>
        </p:nvSpPr>
        <p:spPr>
          <a:xfrm>
            <a:off x="4921574" y="2993035"/>
            <a:ext cx="2149227" cy="64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 sz="1200" dirty="0">
                <a:latin typeface="Unbounded SemiBold" pitchFamily="2" charset="-52"/>
              </a:rPr>
              <a:t>ПРИМЕЧАНИЕ 3</a:t>
            </a:r>
            <a:endParaRPr sz="1200" dirty="0">
              <a:latin typeface="Unbounded SemiBold" pitchFamily="2" charset="-52"/>
            </a:endParaRPr>
          </a:p>
        </p:txBody>
      </p:sp>
      <p:sp>
        <p:nvSpPr>
          <p:cNvPr id="196" name="Google Shape;196;p29"/>
          <p:cNvSpPr txBox="1">
            <a:spLocks noGrp="1"/>
          </p:cNvSpPr>
          <p:nvPr>
            <p:ph type="ctrTitle" idx="5"/>
          </p:nvPr>
        </p:nvSpPr>
        <p:spPr>
          <a:xfrm>
            <a:off x="2928557" y="2993035"/>
            <a:ext cx="1798800" cy="64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 sz="1200" dirty="0">
                <a:latin typeface="Unbounded SemiBold" pitchFamily="2" charset="-52"/>
              </a:rPr>
              <a:t>ПРИМЕЧАНИЕ 2</a:t>
            </a:r>
            <a:endParaRPr sz="1200" dirty="0">
              <a:latin typeface="Unbounded SemiBold" pitchFamily="2" charset="-52"/>
            </a:endParaRPr>
          </a:p>
        </p:txBody>
      </p:sp>
      <p:sp>
        <p:nvSpPr>
          <p:cNvPr id="197" name="Google Shape;197;p29"/>
          <p:cNvSpPr txBox="1">
            <a:spLocks noGrp="1"/>
          </p:cNvSpPr>
          <p:nvPr>
            <p:ph type="subTitle" idx="6"/>
          </p:nvPr>
        </p:nvSpPr>
        <p:spPr>
          <a:xfrm>
            <a:off x="2928550" y="3553810"/>
            <a:ext cx="14763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n-US" dirty="0">
                <a:solidFill>
                  <a:schemeClr val="bg1"/>
                </a:solidFill>
                <a:latin typeface="Commissioner Light" pitchFamily="2" charset="0"/>
              </a:rPr>
              <a:t>Science is the key to everything</a:t>
            </a:r>
            <a:endParaRPr dirty="0">
              <a:solidFill>
                <a:schemeClr val="bg1"/>
              </a:solidFill>
              <a:latin typeface="Commissioner Light" pitchFamily="2" charset="0"/>
            </a:endParaRPr>
          </a:p>
        </p:txBody>
      </p:sp>
      <p:sp>
        <p:nvSpPr>
          <p:cNvPr id="198" name="Google Shape;198;p29"/>
          <p:cNvSpPr/>
          <p:nvPr/>
        </p:nvSpPr>
        <p:spPr>
          <a:xfrm rot="10800000" flipH="1">
            <a:off x="0" y="2424900"/>
            <a:ext cx="7215000" cy="207300"/>
          </a:xfrm>
          <a:prstGeom prst="rect">
            <a:avLst/>
          </a:prstGeom>
          <a:solidFill>
            <a:srgbClr val="908269">
              <a:alpha val="617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noFill/>
        <a:effectLst/>
      </p:bgPr>
    </p:bg>
    <p:spTree>
      <p:nvGrpSpPr>
        <p:cNvPr id="1" name="Shape 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" name="Google Shape;203;p30"/>
          <p:cNvSpPr/>
          <p:nvPr/>
        </p:nvSpPr>
        <p:spPr>
          <a:xfrm rot="-5400000">
            <a:off x="6349650" y="643825"/>
            <a:ext cx="1057500" cy="3104100"/>
          </a:xfrm>
          <a:prstGeom prst="rect">
            <a:avLst/>
          </a:prstGeom>
          <a:solidFill>
            <a:srgbClr val="0F77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04" name="Google Shape;204;p30" descr="D:\Презентация\photo_2024-01-29_21-46-09.jpgphoto_2024-01-29_21-46-09"/>
          <p:cNvPicPr preferRelativeResize="0"/>
          <p:nvPr/>
        </p:nvPicPr>
        <p:blipFill rotWithShape="1">
          <a:blip r:embed="rId3"/>
          <a:srcRect l="21873" r="21873"/>
          <a:stretch>
            <a:fillRect/>
          </a:stretch>
        </p:blipFill>
        <p:spPr>
          <a:xfrm>
            <a:off x="331425" y="271375"/>
            <a:ext cx="4224899" cy="4506149"/>
          </a:xfrm>
          <a:prstGeom prst="rect">
            <a:avLst/>
          </a:prstGeom>
          <a:noFill/>
          <a:ln>
            <a:noFill/>
          </a:ln>
        </p:spPr>
      </p:pic>
      <p:sp>
        <p:nvSpPr>
          <p:cNvPr id="205" name="Google Shape;205;p30"/>
          <p:cNvSpPr txBox="1">
            <a:spLocks noGrp="1"/>
          </p:cNvSpPr>
          <p:nvPr>
            <p:ph type="ctrTitle"/>
          </p:nvPr>
        </p:nvSpPr>
        <p:spPr>
          <a:xfrm>
            <a:off x="5432000" y="710675"/>
            <a:ext cx="2888100" cy="2054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 dirty="0">
                <a:solidFill>
                  <a:schemeClr val="lt1"/>
                </a:solidFill>
                <a:latin typeface="Unbounded SemiBold" pitchFamily="2" charset="-52"/>
              </a:rPr>
              <a:t>О ПРОЕКТЕ</a:t>
            </a:r>
            <a:endParaRPr sz="2800" dirty="0">
              <a:solidFill>
                <a:schemeClr val="lt1"/>
              </a:solidFill>
              <a:latin typeface="Unbounded SemiBold" pitchFamily="2" charset="-52"/>
            </a:endParaRPr>
          </a:p>
        </p:txBody>
      </p:sp>
      <p:sp>
        <p:nvSpPr>
          <p:cNvPr id="206" name="Google Shape;206;p30"/>
          <p:cNvSpPr txBox="1">
            <a:spLocks noGrp="1"/>
          </p:cNvSpPr>
          <p:nvPr>
            <p:ph type="subTitle" idx="1"/>
          </p:nvPr>
        </p:nvSpPr>
        <p:spPr>
          <a:xfrm>
            <a:off x="5363550" y="2724625"/>
            <a:ext cx="2956500" cy="178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ru-RU" dirty="0">
                <a:latin typeface="Commissioner Light" pitchFamily="2" charset="0"/>
              </a:rPr>
              <a:t>Российский государственный университет социальных технологий продолжает укреплять международные связи в сфере высшего образования.</a:t>
            </a:r>
            <a:endParaRPr dirty="0">
              <a:latin typeface="Commissioner Light" pitchFamily="2" charset="0"/>
            </a:endParaRPr>
          </a:p>
        </p:txBody>
      </p:sp>
      <p:sp>
        <p:nvSpPr>
          <p:cNvPr id="207" name="Google Shape;207;p30"/>
          <p:cNvSpPr/>
          <p:nvPr/>
        </p:nvSpPr>
        <p:spPr>
          <a:xfrm rot="-5400000">
            <a:off x="6600" y="1660525"/>
            <a:ext cx="1057500" cy="1070700"/>
          </a:xfrm>
          <a:prstGeom prst="rect">
            <a:avLst/>
          </a:prstGeom>
          <a:gradFill>
            <a:gsLst>
              <a:gs pos="0">
                <a:srgbClr val="0F7780"/>
              </a:gs>
              <a:gs pos="100000">
                <a:srgbClr val="0F7780">
                  <a:alpha val="63000"/>
                </a:srgbClr>
              </a:gs>
            </a:gsLst>
            <a:lin ang="18900044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3"/>
          <a:stretch>
            <a:fillRect/>
          </a:stretch>
        </a:blipFill>
        <a:effectLst/>
      </p:bgPr>
    </p:bg>
    <p:spTree>
      <p:nvGrpSpPr>
        <p:cNvPr id="1" name="Shape 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" name="Google Shape;212;p31"/>
          <p:cNvSpPr/>
          <p:nvPr/>
        </p:nvSpPr>
        <p:spPr>
          <a:xfrm rot="-5400000">
            <a:off x="3797246" y="-82750"/>
            <a:ext cx="1553100" cy="7985100"/>
          </a:xfrm>
          <a:prstGeom prst="rect">
            <a:avLst/>
          </a:prstGeom>
          <a:gradFill>
            <a:gsLst>
              <a:gs pos="0">
                <a:srgbClr val="0F7780">
                  <a:alpha val="49000"/>
                </a:srgbClr>
              </a:gs>
              <a:gs pos="100000">
                <a:srgbClr val="0F7780"/>
              </a:gs>
            </a:gsLst>
            <a:lin ang="18900044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3" name="Google Shape;213;p31"/>
          <p:cNvSpPr txBox="1">
            <a:spLocks noGrp="1"/>
          </p:cNvSpPr>
          <p:nvPr>
            <p:ph type="subTitle" idx="1"/>
          </p:nvPr>
        </p:nvSpPr>
        <p:spPr>
          <a:xfrm>
            <a:off x="915175" y="3380775"/>
            <a:ext cx="4612322" cy="63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buSzPts val="1100"/>
            </a:pPr>
            <a:r>
              <a:rPr lang="ru-RU" dirty="0">
                <a:solidFill>
                  <a:schemeClr val="lt1"/>
                </a:solidFill>
                <a:latin typeface="Commissioner Light" pitchFamily="2" charset="0"/>
              </a:rPr>
              <a:t>«Вот цитата. Слова, полные мудрости, которые  могут вдохновить».</a:t>
            </a:r>
            <a:endParaRPr dirty="0">
              <a:solidFill>
                <a:schemeClr val="lt1"/>
              </a:solidFill>
              <a:latin typeface="Commissioner Light" pitchFamily="2" charset="0"/>
            </a:endParaRPr>
          </a:p>
        </p:txBody>
      </p:sp>
      <p:sp>
        <p:nvSpPr>
          <p:cNvPr id="214" name="Google Shape;214;p31"/>
          <p:cNvSpPr txBox="1">
            <a:spLocks noGrp="1"/>
          </p:cNvSpPr>
          <p:nvPr>
            <p:ph type="subTitle" idx="2"/>
          </p:nvPr>
        </p:nvSpPr>
        <p:spPr>
          <a:xfrm>
            <a:off x="915174" y="4004575"/>
            <a:ext cx="2413653" cy="21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Aft>
                <a:spcPts val="1600"/>
              </a:spcAft>
            </a:pPr>
            <a:r>
              <a:rPr lang="ru-RU" dirty="0">
                <a:solidFill>
                  <a:schemeClr val="lt1"/>
                </a:solidFill>
                <a:latin typeface="Unbounded SemiBold" pitchFamily="2" charset="-52"/>
                <a:ea typeface="Fira Sans Extra Condensed"/>
                <a:cs typeface="Fira Sans Extra Condensed"/>
                <a:sym typeface="Fira Sans Extra Condensed"/>
              </a:rPr>
              <a:t>—КТО-ТО ИЗВЕСТНЫЙ</a:t>
            </a:r>
            <a:endParaRPr dirty="0">
              <a:solidFill>
                <a:schemeClr val="lt1"/>
              </a:solidFill>
              <a:latin typeface="Unbounded SemiBold" pitchFamily="2" charset="-52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" name="Google Shape;219;p32"/>
          <p:cNvSpPr/>
          <p:nvPr/>
        </p:nvSpPr>
        <p:spPr>
          <a:xfrm rot="5400000">
            <a:off x="-752200" y="2013850"/>
            <a:ext cx="4059900" cy="1115700"/>
          </a:xfrm>
          <a:prstGeom prst="rect">
            <a:avLst/>
          </a:prstGeom>
          <a:solidFill>
            <a:srgbClr val="0F77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20" name="Google Shape;220;p32" descr="D:\Презентация\_DSC8323.jpg_DSC8323"/>
          <p:cNvPicPr preferRelativeResize="0"/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7686" b="7686"/>
          <a:stretch>
            <a:fillRect/>
          </a:stretch>
        </p:blipFill>
        <p:spPr>
          <a:xfrm>
            <a:off x="1948200" y="541750"/>
            <a:ext cx="7195801" cy="4059901"/>
          </a:xfrm>
          <a:prstGeom prst="rect">
            <a:avLst/>
          </a:prstGeom>
          <a:noFill/>
          <a:ln>
            <a:noFill/>
          </a:ln>
        </p:spPr>
      </p:pic>
      <p:sp>
        <p:nvSpPr>
          <p:cNvPr id="221" name="Google Shape;221;p32"/>
          <p:cNvSpPr/>
          <p:nvPr/>
        </p:nvSpPr>
        <p:spPr>
          <a:xfrm rot="-5400000" flipH="1">
            <a:off x="3168750" y="1947125"/>
            <a:ext cx="1440300" cy="3881400"/>
          </a:xfrm>
          <a:prstGeom prst="rect">
            <a:avLst/>
          </a:prstGeom>
          <a:gradFill>
            <a:gsLst>
              <a:gs pos="0">
                <a:srgbClr val="0F7780">
                  <a:alpha val="49000"/>
                </a:srgbClr>
              </a:gs>
              <a:gs pos="100000">
                <a:srgbClr val="0F7780"/>
              </a:gs>
            </a:gsLst>
            <a:lin ang="18900044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2" name="Google Shape;222;p32"/>
          <p:cNvSpPr txBox="1">
            <a:spLocks noGrp="1"/>
          </p:cNvSpPr>
          <p:nvPr>
            <p:ph type="ctrTitle"/>
          </p:nvPr>
        </p:nvSpPr>
        <p:spPr>
          <a:xfrm rot="-5400000">
            <a:off x="-343101" y="1759150"/>
            <a:ext cx="2888100" cy="897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 dirty="0">
                <a:solidFill>
                  <a:schemeClr val="lt1"/>
                </a:solidFill>
                <a:latin typeface="Unbounded SemiBold" pitchFamily="2" charset="-52"/>
              </a:rPr>
              <a:t>СЕЙЧАС</a:t>
            </a:r>
            <a:endParaRPr dirty="0">
              <a:solidFill>
                <a:schemeClr val="lt1"/>
              </a:solidFill>
              <a:latin typeface="Unbounded SemiBold" pitchFamily="2" charset="-52"/>
            </a:endParaRPr>
          </a:p>
        </p:txBody>
      </p:sp>
      <p:sp>
        <p:nvSpPr>
          <p:cNvPr id="223" name="Google Shape;223;p32"/>
          <p:cNvSpPr txBox="1">
            <a:spLocks noGrp="1"/>
          </p:cNvSpPr>
          <p:nvPr>
            <p:ph type="subTitle" idx="1"/>
          </p:nvPr>
        </p:nvSpPr>
        <p:spPr>
          <a:xfrm>
            <a:off x="2117847" y="3380460"/>
            <a:ext cx="3532940" cy="1093936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Aft>
                <a:spcPts val="1600"/>
              </a:spcAft>
            </a:pPr>
            <a:r>
              <a:rPr lang="ru-RU" dirty="0">
                <a:solidFill>
                  <a:schemeClr val="lt1"/>
                </a:solidFill>
                <a:latin typeface="Commissioner Light" pitchFamily="2" charset="0"/>
              </a:rPr>
              <a:t>Учредителем Университета является Российская Федерация, функции и полномочия Учредителя осуществляет Министерство науки и высшего образования Российской Федерации.</a:t>
            </a:r>
            <a:endParaRPr dirty="0">
              <a:solidFill>
                <a:schemeClr val="lt1"/>
              </a:solidFill>
              <a:latin typeface="Commissioner Light" pitchFamily="2" charset="0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Engineering Project Proposal by Slidesgo">
  <a:themeElements>
    <a:clrScheme name="Simple Light">
      <a:dk1>
        <a:srgbClr val="434343"/>
      </a:dk1>
      <a:lt1>
        <a:srgbClr val="FFFFFF"/>
      </a:lt1>
      <a:dk2>
        <a:srgbClr val="595959"/>
      </a:dk2>
      <a:lt2>
        <a:srgbClr val="EEEEEE"/>
      </a:lt2>
      <a:accent1>
        <a:srgbClr val="908269"/>
      </a:accent1>
      <a:accent2>
        <a:srgbClr val="212121"/>
      </a:accent2>
      <a:accent3>
        <a:srgbClr val="CFC3AC"/>
      </a:accent3>
      <a:accent4>
        <a:srgbClr val="976E26"/>
      </a:accent4>
      <a:accent5>
        <a:srgbClr val="927D59"/>
      </a:accent5>
      <a:accent6>
        <a:srgbClr val="584F3E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142</TotalTime>
  <Words>963</Words>
  <Application>Microsoft Office PowerPoint</Application>
  <PresentationFormat>Экран (16:9)</PresentationFormat>
  <Paragraphs>172</Paragraphs>
  <Slides>40</Slides>
  <Notes>38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13</vt:i4>
      </vt:variant>
      <vt:variant>
        <vt:lpstr>Тема</vt:lpstr>
      </vt:variant>
      <vt:variant>
        <vt:i4>2</vt:i4>
      </vt:variant>
      <vt:variant>
        <vt:lpstr>Заголовки слайдов</vt:lpstr>
      </vt:variant>
      <vt:variant>
        <vt:i4>40</vt:i4>
      </vt:variant>
    </vt:vector>
  </HeadingPairs>
  <TitlesOfParts>
    <vt:vector size="55" baseType="lpstr">
      <vt:lpstr>Arial</vt:lpstr>
      <vt:lpstr>Commissioner Black</vt:lpstr>
      <vt:lpstr>Catamaran Light</vt:lpstr>
      <vt:lpstr>Proxima Nova Semibold</vt:lpstr>
      <vt:lpstr>Unbounded SemiBold</vt:lpstr>
      <vt:lpstr>Proxima Nova</vt:lpstr>
      <vt:lpstr>Livvic</vt:lpstr>
      <vt:lpstr>Roboto</vt:lpstr>
      <vt:lpstr>Commissioner Light</vt:lpstr>
      <vt:lpstr>Livvic Light</vt:lpstr>
      <vt:lpstr>Fira Sans Extra Condensed Medium</vt:lpstr>
      <vt:lpstr>Commissioner</vt:lpstr>
      <vt:lpstr>Fira Sans Extra Condensed</vt:lpstr>
      <vt:lpstr>Engineering Project Proposal by Slidesgo</vt:lpstr>
      <vt:lpstr>SlidesGo Final Pages</vt:lpstr>
      <vt:lpstr>ШАБЛОН ПРЕЗЕНТАЦИИ РГУ СОЦТЕХ</vt:lpstr>
      <vt:lpstr>Презентация PowerPoint</vt:lpstr>
      <vt:lpstr>СОДЕРЖАНИЕ</vt:lpstr>
      <vt:lpstr>НАШ УНИВЕРСИТЕТ </vt:lpstr>
      <vt:lpstr>НАД ЧЕМ МЫ РАБОТАЕМ</vt:lpstr>
      <vt:lpstr>НАД ЧЕМ МЫ РАБОТАЕМ</vt:lpstr>
      <vt:lpstr>О ПРОЕКТЕ</vt:lpstr>
      <vt:lpstr>Презентация PowerPoint</vt:lpstr>
      <vt:lpstr>СЕЙЧАС</vt:lpstr>
      <vt:lpstr>БУДУЩЕЕ</vt:lpstr>
      <vt:lpstr>ОБРАЗОВАТЕЛЬНЫЕ ТРЕНДЫ</vt:lpstr>
      <vt:lpstr>ОСНОВНЫЕ ТРЕБОВАНИЯ</vt:lpstr>
      <vt:lpstr>ОСНОВНЫЕ ТРЕБОВАНИЯ</vt:lpstr>
      <vt:lpstr>БЮДЖЕТ</vt:lpstr>
      <vt:lpstr>НАШИ ЦИФРЫ</vt:lpstr>
      <vt:lpstr>ЦЕЛИ ПРОЕКТА</vt:lpstr>
      <vt:lpstr>ПРОГНОЗИРУЕМЫЕ РЕЗУЛЬТАТЫ</vt:lpstr>
      <vt:lpstr>КРАТКИЙ ОБЗОР</vt:lpstr>
      <vt:lpstr>КРАТКИЙ ОБЗОР</vt:lpstr>
      <vt:lpstr>ЭТАПЫ ПРОЕКТА</vt:lpstr>
      <vt:lpstr>БУДУЩИЕ ПРОЕКТЫ</vt:lpstr>
      <vt:lpstr>ХРОНОЛОГИЯ</vt:lpstr>
      <vt:lpstr>НАША ЛОКАЦИЯ</vt:lpstr>
      <vt:lpstr>НАШИ ПАРТНЕРЫ</vt:lpstr>
      <vt:lpstr>НАША КОМАНДА</vt:lpstr>
      <vt:lpstr>СПАСИБО</vt:lpstr>
      <vt:lpstr>Презентация PowerPoint</vt:lpstr>
      <vt:lpstr>Презентация PowerPoint</vt:lpstr>
      <vt:lpstr>Презентация PowerPoint</vt:lpstr>
      <vt:lpstr>Используемые шрифты и цвета</vt:lpstr>
      <vt:lpstr>Презентация PowerPoint</vt:lpstr>
      <vt:lpstr>Презентация PowerPoint</vt:lpstr>
      <vt:lpstr>Используйте наши редактируемые графические ресурсы...</vt:lpstr>
      <vt:lpstr>... и наш набор редактируемых иконок</vt:lpstr>
      <vt:lpstr>Образовательные иконки</vt:lpstr>
      <vt:lpstr>Иконки бизнеса</vt:lpstr>
      <vt:lpstr>Значки помощи и поддержки</vt:lpstr>
      <vt:lpstr>Иконки творческого  процесса</vt:lpstr>
      <vt:lpstr>Иконки природы</vt:lpstr>
      <vt:lpstr>SEO и маркетинговые иконки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ШАБЛОН ПРЕЗЕНТАЦИИ РГУ СОЦТЕХ</dc:title>
  <dc:creator>Марченко Иван Александрович</dc:creator>
  <cp:lastModifiedBy>Кульмулдаев Ермек Максутович</cp:lastModifiedBy>
  <cp:revision>9</cp:revision>
  <dcterms:created xsi:type="dcterms:W3CDTF">2025-05-16T08:50:37Z</dcterms:created>
  <dcterms:modified xsi:type="dcterms:W3CDTF">2025-05-27T11:37:49Z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CV">
    <vt:lpwstr>C525CC0B2AF447FE8F2BBA327F1E472F_12</vt:lpwstr>
  </property>
  <property fmtid="{D5CDD505-2E9C-101B-9397-08002B2CF9AE}" pid="3" name="KSOProductBuildVer">
    <vt:lpwstr>1049-12.2.0.21179</vt:lpwstr>
  </property>
</Properties>
</file>